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Lst>
  <p:notesMasterIdLst>
    <p:notesMasterId r:id="rId19"/>
  </p:notesMasterIdLst>
  <p:handoutMasterIdLst>
    <p:handoutMasterId r:id="rId20"/>
  </p:handoutMasterIdLst>
  <p:sldIdLst>
    <p:sldId id="256" r:id="rId3"/>
    <p:sldId id="4525" r:id="rId4"/>
    <p:sldId id="333" r:id="rId5"/>
    <p:sldId id="4526" r:id="rId6"/>
    <p:sldId id="2555" r:id="rId7"/>
    <p:sldId id="4531" r:id="rId8"/>
    <p:sldId id="2554" r:id="rId9"/>
    <p:sldId id="271" r:id="rId10"/>
    <p:sldId id="2556" r:id="rId11"/>
    <p:sldId id="315" r:id="rId12"/>
    <p:sldId id="2552" r:id="rId13"/>
    <p:sldId id="1881838867" r:id="rId14"/>
    <p:sldId id="1881838049" r:id="rId15"/>
    <p:sldId id="1881838869" r:id="rId16"/>
    <p:sldId id="1881838870" r:id="rId17"/>
    <p:sldId id="452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2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lissaria Vanna" initials="VV" lastIdx="20" clrIdx="0">
    <p:extLst>
      <p:ext uri="{19B8F6BF-5375-455C-9EA6-DF929625EA0E}">
        <p15:presenceInfo xmlns:p15="http://schemas.microsoft.com/office/powerpoint/2012/main" userId="S::Velissaria.Vanna@pharmagenesis.com::a1838a3d-0a3b-4227-8cd6-82f4f9e208e0" providerId="AD"/>
      </p:ext>
    </p:extLst>
  </p:cmAuthor>
  <p:cmAuthor id="2" name="Vicky Hawkins" initials="VH" lastIdx="9" clrIdx="1">
    <p:extLst>
      <p:ext uri="{19B8F6BF-5375-455C-9EA6-DF929625EA0E}">
        <p15:presenceInfo xmlns:p15="http://schemas.microsoft.com/office/powerpoint/2012/main" userId="S::Vicky.Hawkins@pharmagenesis.com::230405dd-f11a-4379-a435-5735d54e0685" providerId="AD"/>
      </p:ext>
    </p:extLst>
  </p:cmAuthor>
  <p:cmAuthor id="3" name="Steph Macdonald" initials="SM" lastIdx="14" clrIdx="2">
    <p:extLst>
      <p:ext uri="{19B8F6BF-5375-455C-9EA6-DF929625EA0E}">
        <p15:presenceInfo xmlns:p15="http://schemas.microsoft.com/office/powerpoint/2012/main" userId="S::steph.macdonald@pharmagenesis.com::154e861a-c95a-4b89-929b-598a5466ef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39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87377" autoAdjust="0"/>
  </p:normalViewPr>
  <p:slideViewPr>
    <p:cSldViewPr>
      <p:cViewPr varScale="1">
        <p:scale>
          <a:sx n="94" d="100"/>
          <a:sy n="94" d="100"/>
        </p:scale>
        <p:origin x="144" y="66"/>
      </p:cViewPr>
      <p:guideLst>
        <p:guide orient="horz" pos="4224"/>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F4C894-C803-4B24-8D8B-48C107333A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4ABC672-0239-484B-A727-8484962A96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36F586-5B50-4938-B14F-9FECBF35D0CC}" type="datetimeFigureOut">
              <a:rPr lang="en-GB" smtClean="0"/>
              <a:t>23/09/2021</a:t>
            </a:fld>
            <a:endParaRPr lang="en-GB"/>
          </a:p>
        </p:txBody>
      </p:sp>
      <p:sp>
        <p:nvSpPr>
          <p:cNvPr id="4" name="Footer Placeholder 3">
            <a:extLst>
              <a:ext uri="{FF2B5EF4-FFF2-40B4-BE49-F238E27FC236}">
                <a16:creationId xmlns:a16="http://schemas.microsoft.com/office/drawing/2014/main" id="{0665DF50-8ADE-4BAE-B409-B3D8F21A23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382FE20-001C-4C87-A2B9-0E85530477E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86C3A0-DF42-4C88-B4D1-3EDEEF85B443}" type="slidenum">
              <a:rPr lang="en-GB" smtClean="0"/>
              <a:t>‹#›</a:t>
            </a:fld>
            <a:endParaRPr lang="en-GB"/>
          </a:p>
        </p:txBody>
      </p:sp>
    </p:spTree>
    <p:extLst>
      <p:ext uri="{BB962C8B-B14F-4D97-AF65-F5344CB8AC3E}">
        <p14:creationId xmlns:p14="http://schemas.microsoft.com/office/powerpoint/2010/main" val="1558827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03FA50-C566-4311-9411-4D46DD9A63E7}" type="datetimeFigureOut">
              <a:rPr lang="en-GB" smtClean="0"/>
              <a:t>23/09/2021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C50BDD-BE06-4206-9F3B-326C86E0E87A}" type="slidenum">
              <a:rPr lang="en-GB" smtClean="0"/>
              <a:t>‹#›</a:t>
            </a:fld>
            <a:endParaRPr lang="en-GB"/>
          </a:p>
        </p:txBody>
      </p:sp>
    </p:spTree>
    <p:extLst>
      <p:ext uri="{BB962C8B-B14F-4D97-AF65-F5344CB8AC3E}">
        <p14:creationId xmlns:p14="http://schemas.microsoft.com/office/powerpoint/2010/main" val="1371696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Trust in pharma, until recently very low, has been increasing worldwide during the COVID-19 pandemic, with some ups and downs</a:t>
            </a:r>
          </a:p>
          <a:p>
            <a:pPr marL="171450" indent="-171450">
              <a:buFont typeface="Arial" panose="020B0604020202020204" pitchFamily="34" charset="0"/>
              <a:buChar char="•"/>
            </a:pPr>
            <a:r>
              <a:rPr lang="en-GB" dirty="0"/>
              <a:t>https://www.mmm-online.com/home/channel/pharma-surges-in-2021-edelman-trust-barometer/</a:t>
            </a:r>
          </a:p>
          <a:p>
            <a:pPr marL="171450" indent="-171450">
              <a:buFont typeface="Arial" panose="020B0604020202020204" pitchFamily="34" charset="0"/>
              <a:buChar char="•"/>
            </a:pPr>
            <a:r>
              <a:rPr lang="en-GB" dirty="0"/>
              <a:t>https://www.mmm-online.com/home/channel/features/everybody-loves-pharma-unexpected-reputational-gains-since-covid-19-crisis/</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Global R&amp;D spend by pharma in 2020 USD$198bn, global market $</a:t>
            </a:r>
            <a:r>
              <a:rPr lang="en-GB" b="0" i="0" dirty="0">
                <a:solidFill>
                  <a:srgbClr val="FFFFFF"/>
                </a:solidFill>
                <a:effectLst/>
                <a:latin typeface="Open Sans" panose="020B0606030504020204" pitchFamily="34" charset="0"/>
              </a:rPr>
              <a:t>1.25tn. </a:t>
            </a:r>
            <a:r>
              <a:rPr lang="en-GB" dirty="0"/>
              <a:t>https://www.statista.com/topics/6755/pharmaceutical-research-and-development-randd/</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But still some people chose to buy horse </a:t>
            </a:r>
            <a:r>
              <a:rPr lang="en-GB" dirty="0" err="1"/>
              <a:t>dewormer</a:t>
            </a:r>
            <a:r>
              <a:rPr lang="en-GB" dirty="0"/>
              <a:t>, even though the pharma company who developed ivermectin, for which the licensed human use is for some specific parasitic worms and other conditions, has been very clear, alongside the FDA, that the drug should not be used for COVID-19. https://www.fda.gov/consumers/consumer-updates/why-you-should-not-use-ivermectin-treat-or-prevent-covid-19</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Syringe and vial image from Flickr user NIAID (</a:t>
            </a:r>
            <a:r>
              <a:rPr lang="en-GB" b="0" i="0" dirty="0">
                <a:solidFill>
                  <a:srgbClr val="212124"/>
                </a:solidFill>
                <a:effectLst/>
                <a:latin typeface="Proxima Nova"/>
              </a:rPr>
              <a:t>National Institute of Allergy and Infectious </a:t>
            </a:r>
            <a:r>
              <a:rPr lang="en-GB" b="0" i="0" dirty="0" err="1">
                <a:solidFill>
                  <a:srgbClr val="212124"/>
                </a:solidFill>
                <a:effectLst/>
                <a:latin typeface="Proxima Nova"/>
              </a:rPr>
              <a:t>Diseasess</a:t>
            </a:r>
            <a:r>
              <a:rPr lang="en-GB" b="0" i="0" dirty="0">
                <a:solidFill>
                  <a:srgbClr val="212124"/>
                </a:solidFill>
                <a:effectLst/>
                <a:latin typeface="Proxima Nova"/>
              </a:rPr>
              <a:t>, part of the NIH). CC BY licence. https://www.flickr.com/photos/niaid/14329622976/in/photolist-nQg4F7-nCkssY-52uTd-2kpd2Zp-2kiWxGD-2kT87mt-2gXMbLg-2kT9KPK-2kNxNcT-2iZBVUU-2gXQ7M3-2m3o2sN-2gXQDCr-2m3mURw-2gXQXyc-2gXQPAc-2gXMY7N-2gXRwqE-2gXQKpb-2gXMcbK-2kGQgj7-2kTf6Es-2kGLeF6-2jphB7m-2kiW1f9-8uKeGF-2gXQa4c-2gXQRYQ-2kTaz2p-2gXQLH3-2gXQY2X-2gXQPc6-2gXQ6AW-2gXMcT1-2gXMYMa-2gXMcvC-2gXMcnB-2gXRuN1-2gXMXAH-2gXMbBi-2kiW1bX-2kRsPbb-2gXRrvQ-2h4e8Up-2gXQSFG-LeKmKd-2kuptBk-2jpeNkG-2kp8vKX-75Qow8</a:t>
            </a:r>
          </a:p>
          <a:p>
            <a:pPr marL="0" indent="0">
              <a:buFont typeface="Arial" panose="020B0604020202020204" pitchFamily="34" charset="0"/>
              <a:buNone/>
            </a:pPr>
            <a:endParaRPr lang="en-GB" b="0" i="0" dirty="0">
              <a:solidFill>
                <a:srgbClr val="212124"/>
              </a:solidFill>
              <a:effectLst/>
              <a:latin typeface="Proxima Nova"/>
            </a:endParaRPr>
          </a:p>
          <a:p>
            <a:pPr marL="0" indent="0">
              <a:buFont typeface="Arial" panose="020B0604020202020204" pitchFamily="34" charset="0"/>
              <a:buNone/>
            </a:pPr>
            <a:r>
              <a:rPr lang="en-GB" b="0" i="0" dirty="0">
                <a:solidFill>
                  <a:srgbClr val="212124"/>
                </a:solidFill>
                <a:effectLst/>
                <a:latin typeface="Proxima Nova"/>
              </a:rPr>
              <a:t>Horse on Humpty Hill by Tim Koder, I’ll give it a CC BY </a:t>
            </a:r>
          </a:p>
          <a:p>
            <a:pPr marL="0" indent="0">
              <a:buFont typeface="Arial" panose="020B0604020202020204" pitchFamily="34" charset="0"/>
              <a:buNone/>
            </a:pPr>
            <a:endParaRPr lang="en-GB" b="0" i="0" dirty="0">
              <a:solidFill>
                <a:srgbClr val="212124"/>
              </a:solidFill>
              <a:effectLst/>
              <a:latin typeface="Proxima Nova"/>
            </a:endParaRP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DFC50BDD-BE06-4206-9F3B-326C86E0E87A}" type="slidenum">
              <a:rPr lang="en-GB" smtClean="0"/>
              <a:t>2</a:t>
            </a:fld>
            <a:endParaRPr lang="en-GB"/>
          </a:p>
        </p:txBody>
      </p:sp>
    </p:spTree>
    <p:extLst>
      <p:ext uri="{BB962C8B-B14F-4D97-AF65-F5344CB8AC3E}">
        <p14:creationId xmlns:p14="http://schemas.microsoft.com/office/powerpoint/2010/main" val="980343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119063" y="744538"/>
            <a:ext cx="6650037" cy="3740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6" name="Shape 76"/>
          <p:cNvSpPr txBox="1">
            <a:spLocks noGrp="1"/>
          </p:cNvSpPr>
          <p:nvPr>
            <p:ph type="body" idx="1"/>
          </p:nvPr>
        </p:nvSpPr>
        <p:spPr>
          <a:xfrm>
            <a:off x="688497" y="4734336"/>
            <a:ext cx="5511173" cy="4484150"/>
          </a:xfrm>
          <a:prstGeom prst="rect">
            <a:avLst/>
          </a:prstGeom>
          <a:noFill/>
          <a:ln>
            <a:noFill/>
          </a:ln>
        </p:spPr>
        <p:txBody>
          <a:bodyPr lIns="92422" tIns="46198" rIns="92422" bIns="46198" anchor="t" anchorCtr="0">
            <a:noAutofit/>
          </a:bodyPr>
          <a:lstStyle/>
          <a:p>
            <a:endParaRPr lang="en-GB" sz="1400" dirty="0"/>
          </a:p>
        </p:txBody>
      </p:sp>
      <p:sp>
        <p:nvSpPr>
          <p:cNvPr id="77" name="Shape 77"/>
          <p:cNvSpPr txBox="1">
            <a:spLocks noGrp="1"/>
          </p:cNvSpPr>
          <p:nvPr>
            <p:ph type="sldNum" idx="12"/>
          </p:nvPr>
        </p:nvSpPr>
        <p:spPr>
          <a:xfrm>
            <a:off x="3900938" y="9465479"/>
            <a:ext cx="2985620" cy="498770"/>
          </a:xfrm>
          <a:prstGeom prst="rect">
            <a:avLst/>
          </a:prstGeom>
          <a:noFill/>
          <a:ln>
            <a:noFill/>
          </a:ln>
        </p:spPr>
        <p:txBody>
          <a:bodyPr lIns="92422" tIns="46198" rIns="92422" bIns="46198" anchor="b" anchorCtr="0">
            <a:noAutofit/>
          </a:bodyPr>
          <a:lstStyle/>
          <a:p>
            <a:pPr>
              <a:buSzPct val="25000"/>
            </a:pPr>
            <a:fld id="{00000000-1234-1234-1234-123412341234}" type="slidenum">
              <a:rPr lang="en-GB">
                <a:solidFill>
                  <a:schemeClr val="dk1"/>
                </a:solidFill>
                <a:latin typeface="Arial"/>
                <a:ea typeface="Arial"/>
                <a:cs typeface="Arial"/>
                <a:sym typeface="Arial"/>
              </a:rPr>
              <a:pPr>
                <a:buSzPct val="25000"/>
              </a:pPr>
              <a:t>11</a:t>
            </a:fld>
            <a:endParaRPr lang="en-GB">
              <a:solidFill>
                <a:schemeClr val="dk1"/>
              </a:solidFill>
              <a:latin typeface="Arial"/>
              <a:ea typeface="Arial"/>
              <a:cs typeface="Arial"/>
              <a:sym typeface="Arial"/>
            </a:endParaRPr>
          </a:p>
        </p:txBody>
      </p:sp>
    </p:spTree>
    <p:extLst>
      <p:ext uri="{BB962C8B-B14F-4D97-AF65-F5344CB8AC3E}">
        <p14:creationId xmlns:p14="http://schemas.microsoft.com/office/powerpoint/2010/main" val="3137498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15665A-6AEB-EB43-AFE7-76763BAEBC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343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F164F3-82B9-42D5-B717-5AFFF8FCD5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488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F164F3-82B9-42D5-B717-5AFFF8FCD5BF}" type="slidenum">
              <a:rPr lang="en-GB" smtClean="0"/>
              <a:t>3</a:t>
            </a:fld>
            <a:endParaRPr lang="en-GB"/>
          </a:p>
        </p:txBody>
      </p:sp>
    </p:spTree>
    <p:extLst>
      <p:ext uri="{BB962C8B-B14F-4D97-AF65-F5344CB8AC3E}">
        <p14:creationId xmlns:p14="http://schemas.microsoft.com/office/powerpoint/2010/main" val="1602224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Photo of Bristol harbour by Tim Koder</a:t>
            </a:r>
            <a:r>
              <a:rPr lang="en-GB" b="0" i="0" dirty="0">
                <a:solidFill>
                  <a:srgbClr val="212124"/>
                </a:solidFill>
                <a:effectLst/>
                <a:latin typeface="Proxima Nova"/>
              </a:rPr>
              <a:t>, I’ll give it a CC BY </a:t>
            </a:r>
          </a:p>
          <a:p>
            <a:pPr marL="0" indent="0">
              <a:buFont typeface="Arial" panose="020B0604020202020204" pitchFamily="34" charset="0"/>
              <a:buNone/>
            </a:pPr>
            <a:endParaRPr lang="en-GB" b="0" i="0" dirty="0">
              <a:solidFill>
                <a:srgbClr val="212124"/>
              </a:solidFill>
              <a:effectLst/>
              <a:latin typeface="Proxima Nova"/>
            </a:endParaRPr>
          </a:p>
          <a:p>
            <a:endParaRPr lang="en-GB" dirty="0"/>
          </a:p>
        </p:txBody>
      </p:sp>
      <p:sp>
        <p:nvSpPr>
          <p:cNvPr id="4" name="Slide Number Placeholder 3"/>
          <p:cNvSpPr>
            <a:spLocks noGrp="1"/>
          </p:cNvSpPr>
          <p:nvPr>
            <p:ph type="sldNum" sz="quarter" idx="5"/>
          </p:nvPr>
        </p:nvSpPr>
        <p:spPr/>
        <p:txBody>
          <a:bodyPr/>
          <a:lstStyle/>
          <a:p>
            <a:fld id="{DFC50BDD-BE06-4206-9F3B-326C86E0E87A}" type="slidenum">
              <a:rPr lang="en-GB" smtClean="0"/>
              <a:t>4</a:t>
            </a:fld>
            <a:endParaRPr lang="en-GB"/>
          </a:p>
        </p:txBody>
      </p:sp>
    </p:spTree>
    <p:extLst>
      <p:ext uri="{BB962C8B-B14F-4D97-AF65-F5344CB8AC3E}">
        <p14:creationId xmlns:p14="http://schemas.microsoft.com/office/powerpoint/2010/main" val="1913764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F164F3-82B9-42D5-B717-5AFFF8FCD5BF}" type="slidenum">
              <a:rPr lang="en-GB" smtClean="0"/>
              <a:t>5</a:t>
            </a:fld>
            <a:endParaRPr lang="en-GB"/>
          </a:p>
        </p:txBody>
      </p:sp>
    </p:spTree>
    <p:extLst>
      <p:ext uri="{BB962C8B-B14F-4D97-AF65-F5344CB8AC3E}">
        <p14:creationId xmlns:p14="http://schemas.microsoft.com/office/powerpoint/2010/main" val="1100430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‘Meet the authors’ guest blog post on Open Pharma at: https://www.openpharma.blog/blog/plain-language-summaries/meet-the-authors-of-the-open-pharma-recommendations-for-plain-language-summaries/</a:t>
            </a:r>
          </a:p>
          <a:p>
            <a:endParaRPr lang="en-GB" dirty="0"/>
          </a:p>
          <a:p>
            <a:r>
              <a:rPr lang="en-GB" b="0" i="0" dirty="0">
                <a:solidFill>
                  <a:srgbClr val="333333"/>
                </a:solidFill>
                <a:effectLst/>
                <a:latin typeface="myriad-pro"/>
              </a:rPr>
              <a:t>The open science movement has won the argument that everyone should be able to see the results of research, and medical research in particular. Now, I believe if we’re publishing peer-reviewed articles open access for the world to read, providing a summary that people can understand is just the responsible thing to do.”</a:t>
            </a:r>
            <a:endParaRPr lang="en-GB" dirty="0"/>
          </a:p>
        </p:txBody>
      </p:sp>
      <p:sp>
        <p:nvSpPr>
          <p:cNvPr id="4" name="Slide Number Placeholder 3"/>
          <p:cNvSpPr>
            <a:spLocks noGrp="1"/>
          </p:cNvSpPr>
          <p:nvPr>
            <p:ph type="sldNum" sz="quarter" idx="5"/>
          </p:nvPr>
        </p:nvSpPr>
        <p:spPr/>
        <p:txBody>
          <a:bodyPr/>
          <a:lstStyle/>
          <a:p>
            <a:fld id="{26F164F3-82B9-42D5-B717-5AFFF8FCD5BF}" type="slidenum">
              <a:rPr lang="en-GB" smtClean="0"/>
              <a:t>6</a:t>
            </a:fld>
            <a:endParaRPr lang="en-GB"/>
          </a:p>
        </p:txBody>
      </p:sp>
    </p:spTree>
    <p:extLst>
      <p:ext uri="{BB962C8B-B14F-4D97-AF65-F5344CB8AC3E}">
        <p14:creationId xmlns:p14="http://schemas.microsoft.com/office/powerpoint/2010/main" val="1685538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F164F3-82B9-42D5-B717-5AFFF8FCD5BF}" type="slidenum">
              <a:rPr lang="en-GB" smtClean="0"/>
              <a:t>7</a:t>
            </a:fld>
            <a:endParaRPr lang="en-GB"/>
          </a:p>
        </p:txBody>
      </p:sp>
    </p:spTree>
    <p:extLst>
      <p:ext uri="{BB962C8B-B14F-4D97-AF65-F5344CB8AC3E}">
        <p14:creationId xmlns:p14="http://schemas.microsoft.com/office/powerpoint/2010/main" val="3281340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F164F3-82B9-42D5-B717-5AFFF8FCD5BF}" type="slidenum">
              <a:rPr lang="en-GB" smtClean="0"/>
              <a:t>8</a:t>
            </a:fld>
            <a:endParaRPr lang="en-GB"/>
          </a:p>
        </p:txBody>
      </p:sp>
    </p:spTree>
    <p:extLst>
      <p:ext uri="{BB962C8B-B14F-4D97-AF65-F5344CB8AC3E}">
        <p14:creationId xmlns:p14="http://schemas.microsoft.com/office/powerpoint/2010/main" val="2697407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F164F3-82B9-42D5-B717-5AFFF8FCD5BF}" type="slidenum">
              <a:rPr lang="en-GB" smtClean="0"/>
              <a:t>9</a:t>
            </a:fld>
            <a:endParaRPr lang="en-GB"/>
          </a:p>
        </p:txBody>
      </p:sp>
    </p:spTree>
    <p:extLst>
      <p:ext uri="{BB962C8B-B14F-4D97-AF65-F5344CB8AC3E}">
        <p14:creationId xmlns:p14="http://schemas.microsoft.com/office/powerpoint/2010/main" val="2794535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F164F3-82B9-42D5-B717-5AFFF8FCD5BF}" type="slidenum">
              <a:rPr lang="en-GB" smtClean="0"/>
              <a:t>10</a:t>
            </a:fld>
            <a:endParaRPr lang="en-GB"/>
          </a:p>
        </p:txBody>
      </p:sp>
      <p:sp>
        <p:nvSpPr>
          <p:cNvPr id="5" name="Footer Placeholder 4">
            <a:extLst>
              <a:ext uri="{FF2B5EF4-FFF2-40B4-BE49-F238E27FC236}">
                <a16:creationId xmlns:a16="http://schemas.microsoft.com/office/drawing/2014/main" id="{F48A46ED-F602-4BFF-8F2B-9CDD7F7AAD75}"/>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9740525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lumMod val="65000"/>
                    <a:lumOff val="35000"/>
                  </a:schemeClr>
                </a:solidFill>
              </a:defRPr>
            </a:lvl1pPr>
          </a:lstStyle>
          <a:p>
            <a:pPr algn="ctr"/>
            <a:fld id="{B6F15528-21DE-4FAA-801E-634DDDAF4B2B}" type="slidenum">
              <a:rPr lang="en-US" smtClean="0"/>
              <a:pPr algn="ctr"/>
              <a:t>‹#›</a:t>
            </a:fld>
            <a:endParaRPr lang="en-US" dirty="0"/>
          </a:p>
        </p:txBody>
      </p:sp>
      <p:sp>
        <p:nvSpPr>
          <p:cNvPr id="7" name="Title 1">
            <a:extLst>
              <a:ext uri="{FF2B5EF4-FFF2-40B4-BE49-F238E27FC236}">
                <a16:creationId xmlns:a16="http://schemas.microsoft.com/office/drawing/2014/main" id="{5F19F237-12A8-4E16-AAC6-8021497CAFC5}"/>
              </a:ext>
            </a:extLst>
          </p:cNvPr>
          <p:cNvSpPr>
            <a:spLocks noGrp="1"/>
          </p:cNvSpPr>
          <p:nvPr>
            <p:ph type="ctrTitle"/>
          </p:nvPr>
        </p:nvSpPr>
        <p:spPr>
          <a:xfrm>
            <a:off x="654996" y="1880681"/>
            <a:ext cx="11180323" cy="1629282"/>
          </a:xfrm>
        </p:spPr>
        <p:txBody>
          <a:bodyPr anchor="t" anchorCtr="0">
            <a:normAutofit/>
          </a:bodyPr>
          <a:lstStyle>
            <a:lvl1pPr algn="ctr">
              <a:defRPr sz="4400"/>
            </a:lvl1pPr>
          </a:lstStyle>
          <a:p>
            <a:r>
              <a:rPr lang="en-GB" dirty="0"/>
              <a:t>Click to edit Master title style</a:t>
            </a:r>
            <a:endParaRPr lang="en-US" dirty="0"/>
          </a:p>
        </p:txBody>
      </p:sp>
      <p:sp>
        <p:nvSpPr>
          <p:cNvPr id="8" name="Subtitle 2">
            <a:extLst>
              <a:ext uri="{FF2B5EF4-FFF2-40B4-BE49-F238E27FC236}">
                <a16:creationId xmlns:a16="http://schemas.microsoft.com/office/drawing/2014/main" id="{F7056A1A-B5B0-4169-8573-2D6909087D91}"/>
              </a:ext>
            </a:extLst>
          </p:cNvPr>
          <p:cNvSpPr>
            <a:spLocks noGrp="1"/>
          </p:cNvSpPr>
          <p:nvPr>
            <p:ph type="subTitle" idx="1"/>
          </p:nvPr>
        </p:nvSpPr>
        <p:spPr>
          <a:xfrm>
            <a:off x="642026" y="3602038"/>
            <a:ext cx="11193293" cy="1655762"/>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0" name="Footer Placeholder 4">
            <a:extLst>
              <a:ext uri="{FF2B5EF4-FFF2-40B4-BE49-F238E27FC236}">
                <a16:creationId xmlns:a16="http://schemas.microsoft.com/office/drawing/2014/main" id="{ADD44D14-E9D3-4A73-A980-BD74D0216D7D}"/>
              </a:ext>
            </a:extLst>
          </p:cNvPr>
          <p:cNvSpPr>
            <a:spLocks noGrp="1"/>
          </p:cNvSpPr>
          <p:nvPr>
            <p:ph type="ftr" sz="quarter" idx="3"/>
          </p:nvPr>
        </p:nvSpPr>
        <p:spPr>
          <a:xfrm>
            <a:off x="609600" y="6356351"/>
            <a:ext cx="10404000" cy="349249"/>
          </a:xfrm>
          <a:prstGeom prst="rect">
            <a:avLst/>
          </a:prstGeom>
        </p:spPr>
        <p:txBody>
          <a:bodyPr vert="horz" lIns="91440" tIns="45720" rIns="91440" bIns="45720" rtlCol="0" anchor="ctr"/>
          <a:lstStyle>
            <a:lvl1pPr algn="l">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p>
        </p:txBody>
      </p:sp>
      <p:pic>
        <p:nvPicPr>
          <p:cNvPr id="3" name="Graphic 2">
            <a:extLst>
              <a:ext uri="{FF2B5EF4-FFF2-40B4-BE49-F238E27FC236}">
                <a16:creationId xmlns:a16="http://schemas.microsoft.com/office/drawing/2014/main" id="{5312A3FD-2E0E-4B69-B32F-A13D2EC3BA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9000" y="2443236"/>
            <a:ext cx="5652000" cy="510056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Two Content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rgbClr val="002395"/>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ctr">
            <a:normAutofit/>
          </a:bodyPr>
          <a:lstStyle>
            <a:lvl1pPr marL="0" indent="0">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000">
                <a:solidFill>
                  <a:schemeClr val="tx1">
                    <a:lumMod val="65000"/>
                    <a:lumOff val="35000"/>
                  </a:schemeClr>
                </a:solidFill>
              </a:defRPr>
            </a:lvl1pPr>
            <a:lvl2pPr>
              <a:defRPr sz="1800">
                <a:solidFill>
                  <a:schemeClr val="tx1">
                    <a:lumMod val="65000"/>
                    <a:lumOff val="35000"/>
                  </a:schemeClr>
                </a:solidFill>
              </a:defRPr>
            </a:lvl2pPr>
            <a:lvl3pPr>
              <a:defRPr sz="1600">
                <a:solidFill>
                  <a:schemeClr val="tx1">
                    <a:lumMod val="65000"/>
                    <a:lumOff val="35000"/>
                  </a:schemeClr>
                </a:solidFill>
              </a:defRPr>
            </a:lvl3pPr>
            <a:lvl4pPr>
              <a:defRPr sz="1400">
                <a:solidFill>
                  <a:schemeClr val="tx1">
                    <a:lumMod val="65000"/>
                    <a:lumOff val="35000"/>
                  </a:schemeClr>
                </a:solidFill>
              </a:defRPr>
            </a:lvl4pPr>
            <a:lvl5pPr>
              <a:defRPr sz="1200">
                <a:solidFill>
                  <a:schemeClr val="tx1">
                    <a:lumMod val="65000"/>
                    <a:lumOff val="3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endParaRPr lang="en-US" dirty="0"/>
          </a:p>
        </p:txBody>
      </p:sp>
      <p:sp>
        <p:nvSpPr>
          <p:cNvPr id="5" name="Text Placeholder 4"/>
          <p:cNvSpPr>
            <a:spLocks noGrp="1"/>
          </p:cNvSpPr>
          <p:nvPr>
            <p:ph type="body" sz="quarter" idx="3"/>
          </p:nvPr>
        </p:nvSpPr>
        <p:spPr>
          <a:xfrm>
            <a:off x="6193368" y="1535113"/>
            <a:ext cx="5389033" cy="639762"/>
          </a:xfrm>
        </p:spPr>
        <p:txBody>
          <a:bodyPr anchor="ctr">
            <a:normAutofit/>
          </a:bodyPr>
          <a:lstStyle>
            <a:lvl1pPr marL="0" indent="0">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000">
                <a:solidFill>
                  <a:schemeClr val="tx1">
                    <a:lumMod val="65000"/>
                    <a:lumOff val="35000"/>
                  </a:schemeClr>
                </a:solidFill>
              </a:defRPr>
            </a:lvl1pPr>
            <a:lvl2pPr>
              <a:defRPr sz="1800">
                <a:solidFill>
                  <a:schemeClr val="tx1">
                    <a:lumMod val="65000"/>
                    <a:lumOff val="35000"/>
                  </a:schemeClr>
                </a:solidFill>
              </a:defRPr>
            </a:lvl2pPr>
            <a:lvl3pPr>
              <a:defRPr sz="1600">
                <a:solidFill>
                  <a:schemeClr val="tx1">
                    <a:lumMod val="65000"/>
                    <a:lumOff val="35000"/>
                  </a:schemeClr>
                </a:solidFill>
              </a:defRPr>
            </a:lvl3pPr>
            <a:lvl4pPr>
              <a:defRPr sz="1400">
                <a:solidFill>
                  <a:schemeClr val="tx1">
                    <a:lumMod val="65000"/>
                    <a:lumOff val="35000"/>
                  </a:schemeClr>
                </a:solidFill>
              </a:defRPr>
            </a:lvl4pPr>
            <a:lvl5pPr>
              <a:defRPr sz="1200">
                <a:solidFill>
                  <a:schemeClr val="tx1">
                    <a:lumMod val="65000"/>
                    <a:lumOff val="3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Slide Number Placeholder 8"/>
          <p:cNvSpPr>
            <a:spLocks noGrp="1"/>
          </p:cNvSpPr>
          <p:nvPr>
            <p:ph type="sldNum" sz="quarter" idx="12"/>
          </p:nvPr>
        </p:nvSpPr>
        <p:spPr/>
        <p:txBody>
          <a:bodyPr/>
          <a:lstStyle>
            <a:lvl1pPr algn="ctr">
              <a:defRPr>
                <a:solidFill>
                  <a:schemeClr val="tx1">
                    <a:lumMod val="65000"/>
                    <a:lumOff val="35000"/>
                  </a:schemeClr>
                </a:solidFill>
              </a:defRPr>
            </a:lvl1pPr>
          </a:lstStyle>
          <a:p>
            <a:fld id="{B6F15528-21DE-4FAA-801E-634DDDAF4B2B}" type="slidenum">
              <a:rPr lang="en-US" smtClean="0"/>
              <a:pPr/>
              <a:t>‹#›</a:t>
            </a:fld>
            <a:endParaRPr lang="en-US" dirty="0"/>
          </a:p>
        </p:txBody>
      </p:sp>
      <p:sp>
        <p:nvSpPr>
          <p:cNvPr id="11" name="Footer Placeholder 4">
            <a:extLst>
              <a:ext uri="{FF2B5EF4-FFF2-40B4-BE49-F238E27FC236}">
                <a16:creationId xmlns:a16="http://schemas.microsoft.com/office/drawing/2014/main" id="{60D37946-95F4-4933-9499-D2C8BD575623}"/>
              </a:ext>
            </a:extLst>
          </p:cNvPr>
          <p:cNvSpPr>
            <a:spLocks noGrp="1"/>
          </p:cNvSpPr>
          <p:nvPr>
            <p:ph type="ftr" sz="quarter" idx="13"/>
          </p:nvPr>
        </p:nvSpPr>
        <p:spPr>
          <a:xfrm>
            <a:off x="609600" y="6356351"/>
            <a:ext cx="10404000" cy="349249"/>
          </a:xfrm>
          <a:prstGeom prst="rect">
            <a:avLst/>
          </a:prstGeom>
        </p:spPr>
        <p:txBody>
          <a:bodyPr vert="horz" lIns="91440" tIns="45720" rIns="91440" bIns="45720" rtlCol="0" anchor="ctr"/>
          <a:lstStyle>
            <a:lvl1pPr algn="l">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Click to edit Master title style</a:t>
            </a:r>
          </a:p>
        </p:txBody>
      </p:sp>
      <p:sp>
        <p:nvSpPr>
          <p:cNvPr id="5" name="Slide Number Placeholder 4"/>
          <p:cNvSpPr>
            <a:spLocks noGrp="1"/>
          </p:cNvSpPr>
          <p:nvPr>
            <p:ph type="sldNum" sz="quarter" idx="12"/>
          </p:nvPr>
        </p:nvSpPr>
        <p:spPr/>
        <p:txBody>
          <a:bodyPr/>
          <a:lstStyle>
            <a:lvl1pPr>
              <a:defRPr>
                <a:solidFill>
                  <a:schemeClr val="tx1">
                    <a:lumMod val="65000"/>
                    <a:lumOff val="35000"/>
                  </a:schemeClr>
                </a:solidFill>
              </a:defRPr>
            </a:lvl1pPr>
          </a:lstStyle>
          <a:p>
            <a:pPr algn="ctr"/>
            <a:fld id="{B6F15528-21DE-4FAA-801E-634DDDAF4B2B}" type="slidenum">
              <a:rPr lang="en-US" smtClean="0"/>
              <a:pPr algn="ctr"/>
              <a:t>‹#›</a:t>
            </a:fld>
            <a:endParaRPr lang="en-US" dirty="0"/>
          </a:p>
        </p:txBody>
      </p:sp>
      <p:sp>
        <p:nvSpPr>
          <p:cNvPr id="6" name="Footer Placeholder 4">
            <a:extLst>
              <a:ext uri="{FF2B5EF4-FFF2-40B4-BE49-F238E27FC236}">
                <a16:creationId xmlns:a16="http://schemas.microsoft.com/office/drawing/2014/main" id="{2043AED7-D617-4C68-8CA4-1D7F8A4D7766}"/>
              </a:ext>
            </a:extLst>
          </p:cNvPr>
          <p:cNvSpPr>
            <a:spLocks noGrp="1"/>
          </p:cNvSpPr>
          <p:nvPr>
            <p:ph type="ftr" sz="quarter" idx="3"/>
          </p:nvPr>
        </p:nvSpPr>
        <p:spPr>
          <a:xfrm>
            <a:off x="609600" y="6356351"/>
            <a:ext cx="10404000" cy="349249"/>
          </a:xfrm>
          <a:prstGeom prst="rect">
            <a:avLst/>
          </a:prstGeom>
        </p:spPr>
        <p:txBody>
          <a:bodyPr vert="horz" lIns="91440" tIns="45720" rIns="91440" bIns="45720" rtlCol="0" anchor="ctr"/>
          <a:lstStyle>
            <a:lvl1pPr algn="l">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ctr">
              <a:defRPr/>
            </a:lvl1pPr>
          </a:lstStyle>
          <a:p>
            <a:fld id="{B6F15528-21DE-4FAA-801E-634DDDAF4B2B}"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without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ctr"/>
            <a:fld id="{B6F15528-21DE-4FAA-801E-634DDDAF4B2B}" type="slidenum">
              <a:rPr lang="en-US" smtClean="0"/>
              <a:pPr algn="ctr"/>
              <a:t>‹#›</a:t>
            </a:fld>
            <a:endParaRPr lang="en-US" dirty="0"/>
          </a:p>
        </p:txBody>
      </p:sp>
    </p:spTree>
    <p:extLst>
      <p:ext uri="{BB962C8B-B14F-4D97-AF65-F5344CB8AC3E}">
        <p14:creationId xmlns:p14="http://schemas.microsoft.com/office/powerpoint/2010/main" val="724111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389717" y="829733"/>
            <a:ext cx="7315200" cy="389784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lgn="ctr">
              <a:defRPr/>
            </a:lvl1pPr>
          </a:lstStyle>
          <a:p>
            <a:fld id="{B6F15528-21DE-4FAA-801E-634DDDAF4B2B}" type="slidenum">
              <a:rPr lang="en-US" smtClean="0"/>
              <a:pPr/>
              <a:t>‹#›</a:t>
            </a:fld>
            <a:endParaRPr lang="en-US" dirty="0"/>
          </a:p>
        </p:txBody>
      </p:sp>
      <p:sp>
        <p:nvSpPr>
          <p:cNvPr id="8" name="Footer Placeholder 4">
            <a:extLst>
              <a:ext uri="{FF2B5EF4-FFF2-40B4-BE49-F238E27FC236}">
                <a16:creationId xmlns:a16="http://schemas.microsoft.com/office/drawing/2014/main" id="{AB6D1B87-5567-4320-98A3-1B08C5621BF6}"/>
              </a:ext>
            </a:extLst>
          </p:cNvPr>
          <p:cNvSpPr>
            <a:spLocks noGrp="1"/>
          </p:cNvSpPr>
          <p:nvPr>
            <p:ph type="ftr" sz="quarter" idx="3"/>
          </p:nvPr>
        </p:nvSpPr>
        <p:spPr>
          <a:xfrm>
            <a:off x="609600" y="6356351"/>
            <a:ext cx="10404000" cy="349249"/>
          </a:xfrm>
          <a:prstGeom prst="rect">
            <a:avLst/>
          </a:prstGeom>
        </p:spPr>
        <p:txBody>
          <a:bodyPr vert="horz" lIns="91440" tIns="45720" rIns="91440" bIns="45720" rtlCol="0" anchor="ctr"/>
          <a:lstStyle>
            <a:lvl1pPr algn="l">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080421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ctr">
              <a:defRPr/>
            </a:lvl1pPr>
          </a:lstStyle>
          <a:p>
            <a:fld id="{B6F15528-21DE-4FAA-801E-634DDDAF4B2B}" type="slidenum">
              <a:rPr lang="en-US" smtClean="0"/>
              <a:pPr/>
              <a:t>‹#›</a:t>
            </a:fld>
            <a:endParaRPr lang="en-US"/>
          </a:p>
        </p:txBody>
      </p:sp>
      <p:grpSp>
        <p:nvGrpSpPr>
          <p:cNvPr id="5" name="Group 4">
            <a:extLst>
              <a:ext uri="{FF2B5EF4-FFF2-40B4-BE49-F238E27FC236}">
                <a16:creationId xmlns:a16="http://schemas.microsoft.com/office/drawing/2014/main" id="{200223D1-D850-4482-A6AF-95CCE6049D5D}"/>
              </a:ext>
            </a:extLst>
          </p:cNvPr>
          <p:cNvGrpSpPr/>
          <p:nvPr userDrawn="1"/>
        </p:nvGrpSpPr>
        <p:grpSpPr>
          <a:xfrm>
            <a:off x="6172200" y="2133600"/>
            <a:ext cx="1089903" cy="3231444"/>
            <a:chOff x="5960148" y="4170275"/>
            <a:chExt cx="1089903" cy="3231444"/>
          </a:xfrm>
        </p:grpSpPr>
        <p:sp>
          <p:nvSpPr>
            <p:cNvPr id="6" name="Oval 5">
              <a:extLst>
                <a:ext uri="{FF2B5EF4-FFF2-40B4-BE49-F238E27FC236}">
                  <a16:creationId xmlns:a16="http://schemas.microsoft.com/office/drawing/2014/main" id="{90E0DB02-91CE-4642-89C4-1CD52D7E796C}"/>
                </a:ext>
              </a:extLst>
            </p:cNvPr>
            <p:cNvSpPr/>
            <p:nvPr/>
          </p:nvSpPr>
          <p:spPr>
            <a:xfrm>
              <a:off x="6126237" y="4263930"/>
              <a:ext cx="865677" cy="865677"/>
            </a:xfrm>
            <a:prstGeom prst="ellipse">
              <a:avLst/>
            </a:prstGeom>
            <a:solidFill>
              <a:schemeClr val="bg1"/>
            </a:solidFill>
            <a:ln w="571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 name="Oval 6">
              <a:extLst>
                <a:ext uri="{FF2B5EF4-FFF2-40B4-BE49-F238E27FC236}">
                  <a16:creationId xmlns:a16="http://schemas.microsoft.com/office/drawing/2014/main" id="{5213B003-6685-472C-B5A7-35B6959B63AE}"/>
                </a:ext>
              </a:extLst>
            </p:cNvPr>
            <p:cNvSpPr/>
            <p:nvPr/>
          </p:nvSpPr>
          <p:spPr>
            <a:xfrm>
              <a:off x="6126237" y="5009812"/>
              <a:ext cx="865677" cy="865677"/>
            </a:xfrm>
            <a:prstGeom prst="ellipse">
              <a:avLst/>
            </a:prstGeom>
            <a:solidFill>
              <a:schemeClr val="bg1"/>
            </a:solidFill>
            <a:ln w="571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Oval 7">
              <a:extLst>
                <a:ext uri="{FF2B5EF4-FFF2-40B4-BE49-F238E27FC236}">
                  <a16:creationId xmlns:a16="http://schemas.microsoft.com/office/drawing/2014/main" id="{09579C12-2AF9-490C-BF28-20C01E1A4478}"/>
                </a:ext>
              </a:extLst>
            </p:cNvPr>
            <p:cNvSpPr/>
            <p:nvPr/>
          </p:nvSpPr>
          <p:spPr>
            <a:xfrm>
              <a:off x="6126237" y="5755694"/>
              <a:ext cx="865677" cy="865677"/>
            </a:xfrm>
            <a:prstGeom prst="ellipse">
              <a:avLst/>
            </a:prstGeom>
            <a:solidFill>
              <a:schemeClr val="bg1"/>
            </a:solidFill>
            <a:ln w="571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Oval 8">
              <a:extLst>
                <a:ext uri="{FF2B5EF4-FFF2-40B4-BE49-F238E27FC236}">
                  <a16:creationId xmlns:a16="http://schemas.microsoft.com/office/drawing/2014/main" id="{36DA50D9-6BC7-4BF5-B21D-225268221C3C}"/>
                </a:ext>
              </a:extLst>
            </p:cNvPr>
            <p:cNvSpPr/>
            <p:nvPr/>
          </p:nvSpPr>
          <p:spPr>
            <a:xfrm>
              <a:off x="6126237" y="6501575"/>
              <a:ext cx="865677" cy="865677"/>
            </a:xfrm>
            <a:prstGeom prst="ellipse">
              <a:avLst/>
            </a:prstGeom>
            <a:solidFill>
              <a:schemeClr val="bg1"/>
            </a:solidFill>
            <a:ln w="571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nvGrpSpPr>
            <p:cNvPr id="10" name="Group 9">
              <a:extLst>
                <a:ext uri="{FF2B5EF4-FFF2-40B4-BE49-F238E27FC236}">
                  <a16:creationId xmlns:a16="http://schemas.microsoft.com/office/drawing/2014/main" id="{D597ACB0-71C6-470E-BAD4-CFB0733FCB3A}"/>
                </a:ext>
              </a:extLst>
            </p:cNvPr>
            <p:cNvGrpSpPr/>
            <p:nvPr/>
          </p:nvGrpSpPr>
          <p:grpSpPr>
            <a:xfrm>
              <a:off x="5960148" y="4170275"/>
              <a:ext cx="1089903" cy="3231444"/>
              <a:chOff x="5907765" y="4157925"/>
              <a:chExt cx="1089903" cy="3231444"/>
            </a:xfrm>
          </p:grpSpPr>
          <p:pic>
            <p:nvPicPr>
              <p:cNvPr id="11" name="Picture 4" descr="Z:\POLICY\Oxford Project\OHPF067 Open Pharma\Branding and style\Logos\Workstream logos\OHPF06 Open Access.png">
                <a:extLst>
                  <a:ext uri="{FF2B5EF4-FFF2-40B4-BE49-F238E27FC236}">
                    <a16:creationId xmlns:a16="http://schemas.microsoft.com/office/drawing/2014/main" id="{8BD8D644-9D41-4815-A958-72129A1B0D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7040" y="4157925"/>
                <a:ext cx="1070628" cy="10038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Z:\POLICY\Oxford Project\OHPF067 Open Pharma\Branding and style\Logos\Workstream logos\OHPF06 Layered Publication Model.png">
                <a:extLst>
                  <a:ext uri="{FF2B5EF4-FFF2-40B4-BE49-F238E27FC236}">
                    <a16:creationId xmlns:a16="http://schemas.microsoft.com/office/drawing/2014/main" id="{BE0E98C6-B423-43FC-A77D-05C7C209A4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5124" y="6413890"/>
                <a:ext cx="1034672" cy="9754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Z:\POLICY\Oxford Project\OHPF067 Open Pharma\Branding and style\Logos\Workstream logos\OHPF06 ORCID • CRediT • Convey.png">
                <a:extLst>
                  <a:ext uri="{FF2B5EF4-FFF2-40B4-BE49-F238E27FC236}">
                    <a16:creationId xmlns:a16="http://schemas.microsoft.com/office/drawing/2014/main" id="{4D58EE35-88FA-4237-85DC-2398F3DF04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67995">
                <a:off x="6061400" y="4994481"/>
                <a:ext cx="871393" cy="8219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Z:\POLICY\Oxford Project\OHPF067 Open Pharma\Branding and style\Logos\Workstream logos\OHPF06 Preprints and post-publication.png">
                <a:extLst>
                  <a:ext uri="{FF2B5EF4-FFF2-40B4-BE49-F238E27FC236}">
                    <a16:creationId xmlns:a16="http://schemas.microsoft.com/office/drawing/2014/main" id="{5FC0B0F4-5F75-446E-BDB2-72C3216B91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7765" y="5641854"/>
                <a:ext cx="1009293" cy="101314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5" name="Group 14">
            <a:extLst>
              <a:ext uri="{FF2B5EF4-FFF2-40B4-BE49-F238E27FC236}">
                <a16:creationId xmlns:a16="http://schemas.microsoft.com/office/drawing/2014/main" id="{7B978D77-C997-4883-BD0A-F51054BD1AA2}"/>
              </a:ext>
            </a:extLst>
          </p:cNvPr>
          <p:cNvGrpSpPr/>
          <p:nvPr userDrawn="1"/>
        </p:nvGrpSpPr>
        <p:grpSpPr>
          <a:xfrm>
            <a:off x="4572000" y="2286000"/>
            <a:ext cx="1083553" cy="3218744"/>
            <a:chOff x="5914115" y="4157925"/>
            <a:chExt cx="1083553" cy="3218744"/>
          </a:xfrm>
        </p:grpSpPr>
        <p:pic>
          <p:nvPicPr>
            <p:cNvPr id="16" name="Picture 4" descr="Z:\POLICY\Oxford Project\OHPF067 Open Pharma\Branding and style\Logos\Workstream logos\OHPF06 Open Access.png">
              <a:extLst>
                <a:ext uri="{FF2B5EF4-FFF2-40B4-BE49-F238E27FC236}">
                  <a16:creationId xmlns:a16="http://schemas.microsoft.com/office/drawing/2014/main" id="{6615166F-CE47-4D5E-B7F3-1F6618CC58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7040" y="4157925"/>
              <a:ext cx="1070628" cy="10038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Z:\POLICY\Oxford Project\OHPF067 Open Pharma\Branding and style\Logos\Workstream logos\OHPF06 Layered Publication Model.png">
              <a:extLst>
                <a:ext uri="{FF2B5EF4-FFF2-40B4-BE49-F238E27FC236}">
                  <a16:creationId xmlns:a16="http://schemas.microsoft.com/office/drawing/2014/main" id="{D8A1B69D-A778-4F82-882B-A543375715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8774" y="6401190"/>
              <a:ext cx="1034672" cy="9754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Z:\POLICY\Oxford Project\OHPF067 Open Pharma\Branding and style\Logos\Workstream logos\OHPF06 ORCID • CRediT • Convey.png">
              <a:extLst>
                <a:ext uri="{FF2B5EF4-FFF2-40B4-BE49-F238E27FC236}">
                  <a16:creationId xmlns:a16="http://schemas.microsoft.com/office/drawing/2014/main" id="{FCD0316B-041C-4B64-B9D5-9519DCB1ED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67995">
              <a:off x="6061400" y="4994481"/>
              <a:ext cx="871393" cy="8219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Z:\POLICY\Oxford Project\OHPF067 Open Pharma\Branding and style\Logos\Workstream logos\OHPF06 Preprints and post-publication.png">
              <a:extLst>
                <a:ext uri="{FF2B5EF4-FFF2-40B4-BE49-F238E27FC236}">
                  <a16:creationId xmlns:a16="http://schemas.microsoft.com/office/drawing/2014/main" id="{3DCF8377-548A-43B7-8CA5-98008CDD7B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4115" y="5616454"/>
              <a:ext cx="1009293" cy="10131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B77AA76E-0F81-46D1-BB7D-F21C489D59F0}"/>
              </a:ext>
            </a:extLst>
          </p:cNvPr>
          <p:cNvGrpSpPr/>
          <p:nvPr userDrawn="1"/>
        </p:nvGrpSpPr>
        <p:grpSpPr>
          <a:xfrm>
            <a:off x="3124200" y="838200"/>
            <a:ext cx="5512004" cy="1244666"/>
            <a:chOff x="769137" y="3068036"/>
            <a:chExt cx="5512004" cy="1244666"/>
          </a:xfrm>
        </p:grpSpPr>
        <p:sp>
          <p:nvSpPr>
            <p:cNvPr id="21" name="Oval 20">
              <a:extLst>
                <a:ext uri="{FF2B5EF4-FFF2-40B4-BE49-F238E27FC236}">
                  <a16:creationId xmlns:a16="http://schemas.microsoft.com/office/drawing/2014/main" id="{24C08194-FAE6-40A2-99C5-DB8DB3F798DF}"/>
                </a:ext>
              </a:extLst>
            </p:cNvPr>
            <p:cNvSpPr/>
            <p:nvPr/>
          </p:nvSpPr>
          <p:spPr>
            <a:xfrm>
              <a:off x="5264318" y="3068036"/>
              <a:ext cx="720000" cy="720000"/>
            </a:xfrm>
            <a:prstGeom prst="ellipse">
              <a:avLst/>
            </a:prstGeom>
            <a:solidFill>
              <a:schemeClr val="bg1"/>
            </a:solidFill>
            <a:ln w="571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2" name="Oval 21">
              <a:extLst>
                <a:ext uri="{FF2B5EF4-FFF2-40B4-BE49-F238E27FC236}">
                  <a16:creationId xmlns:a16="http://schemas.microsoft.com/office/drawing/2014/main" id="{34886B9B-8389-425F-8D40-F186B891F590}"/>
                </a:ext>
              </a:extLst>
            </p:cNvPr>
            <p:cNvSpPr/>
            <p:nvPr/>
          </p:nvSpPr>
          <p:spPr>
            <a:xfrm>
              <a:off x="3856279" y="3068036"/>
              <a:ext cx="720000" cy="720000"/>
            </a:xfrm>
            <a:prstGeom prst="ellipse">
              <a:avLst/>
            </a:prstGeom>
            <a:solidFill>
              <a:schemeClr val="bg1"/>
            </a:solidFill>
            <a:ln w="571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Oval 22">
              <a:extLst>
                <a:ext uri="{FF2B5EF4-FFF2-40B4-BE49-F238E27FC236}">
                  <a16:creationId xmlns:a16="http://schemas.microsoft.com/office/drawing/2014/main" id="{2D03F390-689F-455A-82EC-90448E5242B9}"/>
                </a:ext>
              </a:extLst>
            </p:cNvPr>
            <p:cNvSpPr/>
            <p:nvPr/>
          </p:nvSpPr>
          <p:spPr>
            <a:xfrm>
              <a:off x="2464089" y="3068036"/>
              <a:ext cx="720000" cy="720000"/>
            </a:xfrm>
            <a:prstGeom prst="ellipse">
              <a:avLst/>
            </a:prstGeom>
            <a:solidFill>
              <a:schemeClr val="bg1"/>
            </a:solidFill>
            <a:ln w="571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4" name="Oval 23">
              <a:extLst>
                <a:ext uri="{FF2B5EF4-FFF2-40B4-BE49-F238E27FC236}">
                  <a16:creationId xmlns:a16="http://schemas.microsoft.com/office/drawing/2014/main" id="{D6241B50-D4E3-4652-83D3-0185D9A0C183}"/>
                </a:ext>
              </a:extLst>
            </p:cNvPr>
            <p:cNvSpPr/>
            <p:nvPr/>
          </p:nvSpPr>
          <p:spPr>
            <a:xfrm>
              <a:off x="1059626" y="3068036"/>
              <a:ext cx="720000" cy="720000"/>
            </a:xfrm>
            <a:prstGeom prst="ellipse">
              <a:avLst/>
            </a:prstGeom>
            <a:solidFill>
              <a:schemeClr val="bg1"/>
            </a:solidFill>
            <a:ln w="571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25" name="Graphic 24" descr="Eye">
              <a:extLst>
                <a:ext uri="{FF2B5EF4-FFF2-40B4-BE49-F238E27FC236}">
                  <a16:creationId xmlns:a16="http://schemas.microsoft.com/office/drawing/2014/main" id="{92522D2E-84EE-4293-8858-AC95F8003D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9637" y="3123062"/>
              <a:ext cx="633600" cy="633558"/>
            </a:xfrm>
            <a:prstGeom prst="rect">
              <a:avLst/>
            </a:prstGeom>
          </p:spPr>
        </p:pic>
        <p:pic>
          <p:nvPicPr>
            <p:cNvPr id="26" name="Graphic 25" descr="Download">
              <a:extLst>
                <a:ext uri="{FF2B5EF4-FFF2-40B4-BE49-F238E27FC236}">
                  <a16:creationId xmlns:a16="http://schemas.microsoft.com/office/drawing/2014/main" id="{5682F1C2-090E-4FA0-8A11-1D09FE91F23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07289" y="3115265"/>
              <a:ext cx="633600" cy="633558"/>
            </a:xfrm>
            <a:prstGeom prst="rect">
              <a:avLst/>
            </a:prstGeom>
          </p:spPr>
        </p:pic>
        <p:pic>
          <p:nvPicPr>
            <p:cNvPr id="27" name="Graphic 26" descr="Stopwatch">
              <a:extLst>
                <a:ext uri="{FF2B5EF4-FFF2-40B4-BE49-F238E27FC236}">
                  <a16:creationId xmlns:a16="http://schemas.microsoft.com/office/drawing/2014/main" id="{15F9142D-8BF5-4E8F-B941-F72C1E4EF1D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04941" y="3105751"/>
              <a:ext cx="633600" cy="633558"/>
            </a:xfrm>
            <a:prstGeom prst="rect">
              <a:avLst/>
            </a:prstGeom>
          </p:spPr>
        </p:pic>
        <p:pic>
          <p:nvPicPr>
            <p:cNvPr id="28" name="Graphic 27" descr="Upward trend">
              <a:extLst>
                <a:ext uri="{FF2B5EF4-FFF2-40B4-BE49-F238E27FC236}">
                  <a16:creationId xmlns:a16="http://schemas.microsoft.com/office/drawing/2014/main" id="{C9F6791E-8B91-46F2-BEA3-0E087BDCDEB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51954" y="3161536"/>
              <a:ext cx="554400" cy="554363"/>
            </a:xfrm>
            <a:prstGeom prst="rect">
              <a:avLst/>
            </a:prstGeom>
          </p:spPr>
        </p:pic>
        <p:sp>
          <p:nvSpPr>
            <p:cNvPr id="29" name="TextBox 28">
              <a:extLst>
                <a:ext uri="{FF2B5EF4-FFF2-40B4-BE49-F238E27FC236}">
                  <a16:creationId xmlns:a16="http://schemas.microsoft.com/office/drawing/2014/main" id="{D71D88E9-39E8-49C5-8FB4-987E960D58E9}"/>
                </a:ext>
              </a:extLst>
            </p:cNvPr>
            <p:cNvSpPr txBox="1"/>
            <p:nvPr/>
          </p:nvSpPr>
          <p:spPr>
            <a:xfrm>
              <a:off x="769137" y="3854470"/>
              <a:ext cx="1313645" cy="276999"/>
            </a:xfrm>
            <a:prstGeom prst="rect">
              <a:avLst/>
            </a:prstGeom>
            <a:noFill/>
          </p:spPr>
          <p:txBody>
            <a:bodyPr wrap="square" rtlCol="0">
              <a:spAutoFit/>
            </a:bodyPr>
            <a:lstStyle/>
            <a:p>
              <a:pPr algn="ctr"/>
              <a:r>
                <a:rPr lang="en-GB" sz="1200" b="1" dirty="0">
                  <a:solidFill>
                    <a:srgbClr val="002395"/>
                  </a:solidFill>
                  <a:latin typeface="Arial" panose="020B0604020202020204" pitchFamily="34" charset="0"/>
                  <a:cs typeface="Arial" panose="020B0604020202020204" pitchFamily="34" charset="0"/>
                </a:rPr>
                <a:t>transparent</a:t>
              </a:r>
            </a:p>
          </p:txBody>
        </p:sp>
        <p:sp>
          <p:nvSpPr>
            <p:cNvPr id="30" name="TextBox 29">
              <a:extLst>
                <a:ext uri="{FF2B5EF4-FFF2-40B4-BE49-F238E27FC236}">
                  <a16:creationId xmlns:a16="http://schemas.microsoft.com/office/drawing/2014/main" id="{4B082DFF-33A7-4ADA-BC16-0A00FE9CDFDF}"/>
                </a:ext>
              </a:extLst>
            </p:cNvPr>
            <p:cNvSpPr txBox="1"/>
            <p:nvPr/>
          </p:nvSpPr>
          <p:spPr>
            <a:xfrm>
              <a:off x="2177176" y="3854470"/>
              <a:ext cx="1313645" cy="276999"/>
            </a:xfrm>
            <a:prstGeom prst="rect">
              <a:avLst/>
            </a:prstGeom>
            <a:noFill/>
          </p:spPr>
          <p:txBody>
            <a:bodyPr wrap="square" rtlCol="0">
              <a:spAutoFit/>
            </a:bodyPr>
            <a:lstStyle/>
            <a:p>
              <a:pPr algn="ctr"/>
              <a:r>
                <a:rPr lang="en-GB" sz="1200" b="1" dirty="0">
                  <a:solidFill>
                    <a:srgbClr val="002395"/>
                  </a:solidFill>
                  <a:latin typeface="Arial" panose="020B0604020202020204" pitchFamily="34" charset="0"/>
                  <a:cs typeface="Arial" panose="020B0604020202020204" pitchFamily="34" charset="0"/>
                </a:rPr>
                <a:t>accessible</a:t>
              </a:r>
            </a:p>
          </p:txBody>
        </p:sp>
        <p:sp>
          <p:nvSpPr>
            <p:cNvPr id="31" name="TextBox 30">
              <a:extLst>
                <a:ext uri="{FF2B5EF4-FFF2-40B4-BE49-F238E27FC236}">
                  <a16:creationId xmlns:a16="http://schemas.microsoft.com/office/drawing/2014/main" id="{EDED5E71-437D-4E98-9F3D-DEEC2105A1B6}"/>
                </a:ext>
              </a:extLst>
            </p:cNvPr>
            <p:cNvSpPr txBox="1"/>
            <p:nvPr/>
          </p:nvSpPr>
          <p:spPr>
            <a:xfrm>
              <a:off x="3559457" y="3854470"/>
              <a:ext cx="1313645" cy="276999"/>
            </a:xfrm>
            <a:prstGeom prst="rect">
              <a:avLst/>
            </a:prstGeom>
            <a:noFill/>
          </p:spPr>
          <p:txBody>
            <a:bodyPr wrap="square" rtlCol="0">
              <a:spAutoFit/>
            </a:bodyPr>
            <a:lstStyle/>
            <a:p>
              <a:pPr algn="ctr"/>
              <a:r>
                <a:rPr lang="en-GB" sz="1200" b="1" dirty="0">
                  <a:solidFill>
                    <a:srgbClr val="002395"/>
                  </a:solidFill>
                  <a:latin typeface="Arial" panose="020B0604020202020204" pitchFamily="34" charset="0"/>
                  <a:cs typeface="Arial" panose="020B0604020202020204" pitchFamily="34" charset="0"/>
                </a:rPr>
                <a:t>timely</a:t>
              </a:r>
            </a:p>
          </p:txBody>
        </p:sp>
        <p:sp>
          <p:nvSpPr>
            <p:cNvPr id="32" name="TextBox 31">
              <a:extLst>
                <a:ext uri="{FF2B5EF4-FFF2-40B4-BE49-F238E27FC236}">
                  <a16:creationId xmlns:a16="http://schemas.microsoft.com/office/drawing/2014/main" id="{10F1DD64-2F8A-4CAF-92CD-7F980CE17B8B}"/>
                </a:ext>
              </a:extLst>
            </p:cNvPr>
            <p:cNvSpPr txBox="1"/>
            <p:nvPr/>
          </p:nvSpPr>
          <p:spPr>
            <a:xfrm>
              <a:off x="4967496" y="3851037"/>
              <a:ext cx="1313645" cy="461665"/>
            </a:xfrm>
            <a:prstGeom prst="rect">
              <a:avLst/>
            </a:prstGeom>
            <a:noFill/>
          </p:spPr>
          <p:txBody>
            <a:bodyPr wrap="square" rtlCol="0">
              <a:spAutoFit/>
            </a:bodyPr>
            <a:lstStyle/>
            <a:p>
              <a:pPr algn="ctr"/>
              <a:r>
                <a:rPr lang="en-GB" sz="1200" b="1" dirty="0">
                  <a:solidFill>
                    <a:srgbClr val="002395"/>
                  </a:solidFill>
                  <a:latin typeface="Arial" panose="020B0604020202020204" pitchFamily="34" charset="0"/>
                  <a:cs typeface="Arial" panose="020B0604020202020204" pitchFamily="34" charset="0"/>
                </a:rPr>
                <a:t>efficient and sustainable</a:t>
              </a:r>
              <a:endParaRPr lang="en-GB" sz="1200" b="1" strike="sngStrike" dirty="0">
                <a:solidFill>
                  <a:srgbClr val="002395"/>
                </a:solidFill>
                <a:highlight>
                  <a:srgbClr val="FFFF00"/>
                </a:highligh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49898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99"/>
            </a:lvl1pPr>
          </a:lstStyle>
          <a:p>
            <a:r>
              <a:rPr lang="en-US"/>
              <a:t>Click to edit Master title style</a:t>
            </a:r>
            <a:endParaRPr lang="en-GB"/>
          </a:p>
        </p:txBody>
      </p:sp>
      <p:sp>
        <p:nvSpPr>
          <p:cNvPr id="6" name="Content"/>
          <p:cNvSpPr>
            <a:spLocks noGrp="1"/>
          </p:cNvSpPr>
          <p:nvPr>
            <p:ph idx="1"/>
          </p:nvPr>
        </p:nvSpPr>
        <p:spPr>
          <a:xfrm>
            <a:off x="575388" y="1411609"/>
            <a:ext cx="5376000" cy="4932399"/>
          </a:xfrm>
          <a:prstGeom prst="rect">
            <a:avLst/>
          </a:prstGeom>
        </p:spPr>
        <p:txBody>
          <a:bodyPr lIns="121887" tIns="60943" rIns="121887" bIns="60943"/>
          <a:lstStyle>
            <a:lvl1pPr marL="355396" indent="-355396">
              <a:spcBef>
                <a:spcPts val="1334"/>
              </a:spcBef>
              <a:buSzPct val="125000"/>
              <a:buFontTx/>
              <a:buBlip>
                <a:blip r:embed="rId2"/>
              </a:buBlip>
              <a:defRPr sz="2399"/>
            </a:lvl1pPr>
            <a:lvl2pPr marL="721371" indent="-365975">
              <a:spcBef>
                <a:spcPts val="533"/>
              </a:spcBef>
              <a:buClr>
                <a:schemeClr val="accent2"/>
              </a:buClr>
              <a:buFont typeface="Arial" panose="020B0604020202020204" pitchFamily="34" charset="0"/>
              <a:buChar char="−"/>
              <a:tabLst>
                <a:tab pos="2866445" algn="r"/>
              </a:tabLst>
              <a:defRPr sz="2099"/>
            </a:lvl2pPr>
            <a:lvl3pPr marL="954070" indent="-232699">
              <a:spcBef>
                <a:spcPts val="533"/>
              </a:spcBef>
              <a:buClr>
                <a:schemeClr val="accent2"/>
              </a:buClr>
              <a:tabLst>
                <a:tab pos="2866445" algn="r"/>
              </a:tabLst>
              <a:defRPr sz="1899"/>
            </a:lvl3pPr>
            <a:lvl4pPr marL="1195233" indent="-236931">
              <a:spcBef>
                <a:spcPts val="533"/>
              </a:spcBef>
              <a:buClr>
                <a:schemeClr val="accent2"/>
              </a:buClr>
              <a:buFont typeface="Arial" panose="020B0604020202020204" pitchFamily="34" charset="0"/>
              <a:buChar char="•"/>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Content"/>
          <p:cNvSpPr>
            <a:spLocks noGrp="1"/>
          </p:cNvSpPr>
          <p:nvPr>
            <p:ph idx="10"/>
          </p:nvPr>
        </p:nvSpPr>
        <p:spPr>
          <a:xfrm>
            <a:off x="6233827" y="1409746"/>
            <a:ext cx="5376000" cy="4932399"/>
          </a:xfrm>
          <a:prstGeom prst="rect">
            <a:avLst/>
          </a:prstGeom>
        </p:spPr>
        <p:txBody>
          <a:bodyPr lIns="121887" tIns="60943" rIns="121887" bIns="60943"/>
          <a:lstStyle>
            <a:lvl1pPr marL="355396" indent="-355396">
              <a:spcBef>
                <a:spcPts val="1334"/>
              </a:spcBef>
              <a:buSzPct val="125000"/>
              <a:buFontTx/>
              <a:buBlip>
                <a:blip r:embed="rId2"/>
              </a:buBlip>
              <a:defRPr sz="2399"/>
            </a:lvl1pPr>
            <a:lvl2pPr marL="721371" indent="-365975">
              <a:spcBef>
                <a:spcPts val="533"/>
              </a:spcBef>
              <a:buClr>
                <a:schemeClr val="accent2"/>
              </a:buClr>
              <a:buFont typeface="Arial" panose="020B0604020202020204" pitchFamily="34" charset="0"/>
              <a:buChar char="−"/>
              <a:tabLst>
                <a:tab pos="2866445" algn="r"/>
              </a:tabLst>
              <a:defRPr sz="2099"/>
            </a:lvl2pPr>
            <a:lvl3pPr marL="954070" indent="-232699">
              <a:spcBef>
                <a:spcPts val="533"/>
              </a:spcBef>
              <a:buClr>
                <a:schemeClr val="accent2"/>
              </a:buClr>
              <a:tabLst>
                <a:tab pos="2866445" algn="r"/>
              </a:tabLst>
              <a:defRPr sz="1899" baseline="0"/>
            </a:lvl3pPr>
            <a:lvl4pPr marL="1193118" indent="-234817">
              <a:spcBef>
                <a:spcPts val="533"/>
              </a:spcBef>
              <a:buClr>
                <a:schemeClr val="accent2"/>
              </a:buClr>
              <a:buFont typeface="Arial" panose="020B0604020202020204" pitchFamily="34" charset="0"/>
              <a:buChar char="•"/>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Slide Number Placeholder 2"/>
          <p:cNvSpPr>
            <a:spLocks noGrp="1"/>
          </p:cNvSpPr>
          <p:nvPr>
            <p:ph type="sldNum" sz="quarter" idx="4"/>
          </p:nvPr>
        </p:nvSpPr>
        <p:spPr>
          <a:xfrm>
            <a:off x="11444382" y="6508725"/>
            <a:ext cx="644105" cy="366182"/>
          </a:xfrm>
          <a:prstGeom prst="rect">
            <a:avLst/>
          </a:prstGeom>
        </p:spPr>
        <p:txBody>
          <a:bodyPr vert="horz" lIns="121887" tIns="60943" rIns="121887" bIns="60943" rtlCol="0" anchor="ctr"/>
          <a:lstStyle>
            <a:lvl1pPr algn="r">
              <a:defRPr sz="1200">
                <a:solidFill>
                  <a:schemeClr val="accent3">
                    <a:lumMod val="75000"/>
                  </a:schemeClr>
                </a:solidFill>
              </a:defRPr>
            </a:lvl1pPr>
          </a:lstStyle>
          <a:p>
            <a:fld id="{05AF34B2-2610-4965-BEBB-1D7553BBD754}" type="slidenum">
              <a:rPr lang="en-GB" smtClean="0">
                <a:solidFill>
                  <a:srgbClr val="828282">
                    <a:lumMod val="75000"/>
                  </a:srgbClr>
                </a:solidFill>
              </a:rPr>
              <a:pPr/>
              <a:t>‹#›</a:t>
            </a:fld>
            <a:endParaRPr lang="en-GB" dirty="0">
              <a:solidFill>
                <a:srgbClr val="828282">
                  <a:lumMod val="75000"/>
                </a:srgbClr>
              </a:solidFill>
            </a:endParaRPr>
          </a:p>
        </p:txBody>
      </p:sp>
      <p:sp>
        <p:nvSpPr>
          <p:cNvPr id="9" name="Footer Placeholder 1"/>
          <p:cNvSpPr>
            <a:spLocks noGrp="1"/>
          </p:cNvSpPr>
          <p:nvPr>
            <p:ph type="ftr" sz="quarter" idx="3"/>
          </p:nvPr>
        </p:nvSpPr>
        <p:spPr>
          <a:xfrm>
            <a:off x="575388" y="6478914"/>
            <a:ext cx="10292814" cy="366182"/>
          </a:xfrm>
          <a:prstGeom prst="rect">
            <a:avLst/>
          </a:prstGeom>
        </p:spPr>
        <p:txBody>
          <a:bodyPr vert="horz" lIns="121887" tIns="60943" rIns="121887" bIns="60943" rtlCol="0" anchor="b"/>
          <a:lstStyle>
            <a:lvl1pPr algn="l">
              <a:defRPr sz="1200">
                <a:solidFill>
                  <a:schemeClr val="accent3">
                    <a:lumMod val="75000"/>
                  </a:schemeClr>
                </a:solidFill>
              </a:defRPr>
            </a:lvl1pPr>
          </a:lstStyle>
          <a:p>
            <a:endParaRPr lang="en-GB" dirty="0">
              <a:solidFill>
                <a:srgbClr val="828282">
                  <a:lumMod val="75000"/>
                </a:srgbClr>
              </a:solidFill>
            </a:endParaRPr>
          </a:p>
        </p:txBody>
      </p:sp>
    </p:spTree>
    <p:extLst>
      <p:ext uri="{BB962C8B-B14F-4D97-AF65-F5344CB8AC3E}">
        <p14:creationId xmlns:p14="http://schemas.microsoft.com/office/powerpoint/2010/main" val="1877180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with Blue Logo Waterm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3800" y="4406901"/>
            <a:ext cx="7592484" cy="1362075"/>
          </a:xfrm>
        </p:spPr>
        <p:txBody>
          <a:bodyPr anchor="t">
            <a:normAutofit/>
          </a:bodyPr>
          <a:lstStyle>
            <a:lvl1pPr algn="l">
              <a:defRPr sz="2400" b="0" cap="none">
                <a:solidFill>
                  <a:schemeClr val="tx1">
                    <a:lumMod val="65000"/>
                    <a:lumOff val="35000"/>
                  </a:schemeClr>
                </a:solidFill>
              </a:defRPr>
            </a:lvl1pPr>
          </a:lstStyle>
          <a:p>
            <a:r>
              <a:rPr lang="en-US" dirty="0"/>
              <a:t>Click to edit master title style</a:t>
            </a:r>
          </a:p>
        </p:txBody>
      </p:sp>
      <p:sp>
        <p:nvSpPr>
          <p:cNvPr id="3" name="Text Placeholder 2"/>
          <p:cNvSpPr>
            <a:spLocks noGrp="1"/>
          </p:cNvSpPr>
          <p:nvPr>
            <p:ph type="body" idx="1"/>
          </p:nvPr>
        </p:nvSpPr>
        <p:spPr>
          <a:xfrm>
            <a:off x="3733800" y="3505200"/>
            <a:ext cx="7592484" cy="901700"/>
          </a:xfrm>
        </p:spPr>
        <p:txBody>
          <a:bodyPr anchor="b">
            <a:normAutofit/>
          </a:bodyPr>
          <a:lstStyle>
            <a:lvl1pPr marL="0" indent="0">
              <a:buNone/>
              <a:defRPr sz="3200" b="1">
                <a:solidFill>
                  <a:srgbClr val="00239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5" name="Graphic 4">
            <a:extLst>
              <a:ext uri="{FF2B5EF4-FFF2-40B4-BE49-F238E27FC236}">
                <a16:creationId xmlns:a16="http://schemas.microsoft.com/office/drawing/2014/main" id="{58DBA64E-1451-43CA-B536-D094FBC06A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9000" y="2443236"/>
            <a:ext cx="5652000" cy="5100564"/>
          </a:xfrm>
          <a:prstGeom prst="rect">
            <a:avLst/>
          </a:prstGeom>
        </p:spPr>
      </p:pic>
    </p:spTree>
    <p:extLst>
      <p:ext uri="{BB962C8B-B14F-4D97-AF65-F5344CB8AC3E}">
        <p14:creationId xmlns:p14="http://schemas.microsoft.com/office/powerpoint/2010/main" val="3388494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with Blue Logo Watermark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3800" y="4406901"/>
            <a:ext cx="7592484" cy="1362075"/>
          </a:xfrm>
        </p:spPr>
        <p:txBody>
          <a:bodyPr anchor="t">
            <a:normAutofit/>
          </a:bodyPr>
          <a:lstStyle>
            <a:lvl1pPr algn="l">
              <a:defRPr sz="2400" b="0" cap="none">
                <a:solidFill>
                  <a:schemeClr val="tx1">
                    <a:lumMod val="65000"/>
                    <a:lumOff val="35000"/>
                  </a:schemeClr>
                </a:solidFill>
              </a:defRPr>
            </a:lvl1pPr>
          </a:lstStyle>
          <a:p>
            <a:r>
              <a:rPr lang="en-US" dirty="0"/>
              <a:t>Click to edit master title style</a:t>
            </a:r>
          </a:p>
        </p:txBody>
      </p:sp>
      <p:sp>
        <p:nvSpPr>
          <p:cNvPr id="3" name="Text Placeholder 2"/>
          <p:cNvSpPr>
            <a:spLocks noGrp="1"/>
          </p:cNvSpPr>
          <p:nvPr>
            <p:ph type="body" idx="1"/>
          </p:nvPr>
        </p:nvSpPr>
        <p:spPr>
          <a:xfrm>
            <a:off x="3733800" y="3505200"/>
            <a:ext cx="7592484" cy="901700"/>
          </a:xfrm>
        </p:spPr>
        <p:txBody>
          <a:bodyPr anchor="b">
            <a:normAutofit/>
          </a:bodyPr>
          <a:lstStyle>
            <a:lvl1pPr marL="0" indent="0">
              <a:buNone/>
              <a:defRPr sz="3200" b="1">
                <a:solidFill>
                  <a:srgbClr val="00239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4" name="Graphic 3">
            <a:extLst>
              <a:ext uri="{FF2B5EF4-FFF2-40B4-BE49-F238E27FC236}">
                <a16:creationId xmlns:a16="http://schemas.microsoft.com/office/drawing/2014/main" id="{CD0871BC-B206-45B5-978E-9F003DE4BA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599" y="-1510753"/>
            <a:ext cx="9513650" cy="8585489"/>
          </a:xfrm>
          <a:prstGeom prst="rect">
            <a:avLst/>
          </a:prstGeom>
        </p:spPr>
      </p:pic>
    </p:spTree>
    <p:extLst>
      <p:ext uri="{BB962C8B-B14F-4D97-AF65-F5344CB8AC3E}">
        <p14:creationId xmlns:p14="http://schemas.microsoft.com/office/powerpoint/2010/main" val="4081014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3800" y="4406901"/>
            <a:ext cx="7592484" cy="1362075"/>
          </a:xfrm>
        </p:spPr>
        <p:txBody>
          <a:bodyPr anchor="t">
            <a:normAutofit/>
          </a:bodyPr>
          <a:lstStyle>
            <a:lvl1pPr algn="l">
              <a:defRPr sz="2400" b="0" cap="none">
                <a:solidFill>
                  <a:schemeClr val="tx1">
                    <a:lumMod val="65000"/>
                    <a:lumOff val="35000"/>
                  </a:schemeClr>
                </a:solidFill>
              </a:defRPr>
            </a:lvl1pPr>
          </a:lstStyle>
          <a:p>
            <a:r>
              <a:rPr lang="en-US" dirty="0"/>
              <a:t>Click to edit master title style</a:t>
            </a:r>
          </a:p>
        </p:txBody>
      </p:sp>
      <p:sp>
        <p:nvSpPr>
          <p:cNvPr id="3" name="Text Placeholder 2"/>
          <p:cNvSpPr>
            <a:spLocks noGrp="1"/>
          </p:cNvSpPr>
          <p:nvPr>
            <p:ph type="body" idx="1"/>
          </p:nvPr>
        </p:nvSpPr>
        <p:spPr>
          <a:xfrm>
            <a:off x="3733800" y="3505200"/>
            <a:ext cx="7592484" cy="901700"/>
          </a:xfrm>
        </p:spPr>
        <p:txBody>
          <a:bodyPr anchor="b">
            <a:normAutofit/>
          </a:bodyPr>
          <a:lstStyle>
            <a:lvl1pPr marL="0" indent="0">
              <a:buNone/>
              <a:defRPr sz="3200" b="1">
                <a:solidFill>
                  <a:srgbClr val="00239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icture 2">
            <a:extLst>
              <a:ext uri="{FF2B5EF4-FFF2-40B4-BE49-F238E27FC236}">
                <a16:creationId xmlns:a16="http://schemas.microsoft.com/office/drawing/2014/main" id="{D9BD18A0-6F4E-4E1C-9CDA-FACB45F30F9B}"/>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09802" y="1302322"/>
            <a:ext cx="10600589" cy="3590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1731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Blue Logo Waterm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3800" y="4406901"/>
            <a:ext cx="7592484" cy="1362075"/>
          </a:xfrm>
        </p:spPr>
        <p:txBody>
          <a:bodyPr anchor="t">
            <a:normAutofit/>
          </a:bodyPr>
          <a:lstStyle>
            <a:lvl1pPr algn="l">
              <a:defRPr sz="2400" b="0" cap="none">
                <a:solidFill>
                  <a:schemeClr val="tx1">
                    <a:lumMod val="65000"/>
                    <a:lumOff val="35000"/>
                  </a:schemeClr>
                </a:solidFill>
              </a:defRPr>
            </a:lvl1pPr>
          </a:lstStyle>
          <a:p>
            <a:r>
              <a:rPr lang="en-US" dirty="0"/>
              <a:t>Click to edit master title style</a:t>
            </a:r>
          </a:p>
        </p:txBody>
      </p:sp>
      <p:sp>
        <p:nvSpPr>
          <p:cNvPr id="3" name="Text Placeholder 2"/>
          <p:cNvSpPr>
            <a:spLocks noGrp="1"/>
          </p:cNvSpPr>
          <p:nvPr>
            <p:ph type="body" idx="1"/>
          </p:nvPr>
        </p:nvSpPr>
        <p:spPr>
          <a:xfrm>
            <a:off x="3733800" y="3505200"/>
            <a:ext cx="7592484" cy="901700"/>
          </a:xfrm>
        </p:spPr>
        <p:txBody>
          <a:bodyPr anchor="b">
            <a:normAutofit/>
          </a:bodyPr>
          <a:lstStyle>
            <a:lvl1pPr marL="0" indent="0">
              <a:buNone/>
              <a:defRPr sz="3200" b="1">
                <a:solidFill>
                  <a:srgbClr val="00239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5" name="Graphic 4">
            <a:extLst>
              <a:ext uri="{FF2B5EF4-FFF2-40B4-BE49-F238E27FC236}">
                <a16:creationId xmlns:a16="http://schemas.microsoft.com/office/drawing/2014/main" id="{58DBA64E-1451-43CA-B536-D094FBC06A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9000" y="2443236"/>
            <a:ext cx="5652000" cy="5100564"/>
          </a:xfrm>
          <a:prstGeom prst="rect">
            <a:avLst/>
          </a:prstGeom>
        </p:spPr>
      </p:pic>
    </p:spTree>
    <p:extLst>
      <p:ext uri="{BB962C8B-B14F-4D97-AF65-F5344CB8AC3E}">
        <p14:creationId xmlns:p14="http://schemas.microsoft.com/office/powerpoint/2010/main" val="2379616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with Image 1">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6" name="Picture Placeholder 4">
            <a:extLst>
              <a:ext uri="{FF2B5EF4-FFF2-40B4-BE49-F238E27FC236}">
                <a16:creationId xmlns:a16="http://schemas.microsoft.com/office/drawing/2014/main" id="{623B7FEA-12BE-47D6-A42A-6F7CE5B6D808}"/>
              </a:ext>
            </a:extLst>
          </p:cNvPr>
          <p:cNvSpPr>
            <a:spLocks noGrp="1"/>
          </p:cNvSpPr>
          <p:nvPr>
            <p:ph type="pic" sz="quarter" idx="11"/>
          </p:nvPr>
        </p:nvSpPr>
        <p:spPr>
          <a:xfrm>
            <a:off x="5638800" y="0"/>
            <a:ext cx="6553201" cy="6858000"/>
          </a:xfrm>
          <a:solidFill>
            <a:schemeClr val="bg1"/>
          </a:solidFill>
          <a:effectLst>
            <a:outerShdw blurRad="419100" dist="165100" dir="8100000" algn="tr" rotWithShape="0">
              <a:prstClr val="black">
                <a:alpha val="40000"/>
              </a:prstClr>
            </a:outerShdw>
          </a:effectLst>
        </p:spPr>
        <p:txBody>
          <a:bodyPr/>
          <a:lstStyle>
            <a:lvl1pPr marL="0" indent="0">
              <a:buNone/>
              <a:defRPr/>
            </a:lvl1pPr>
          </a:lstStyle>
          <a:p>
            <a:endParaRPr lang="en-US" dirty="0"/>
          </a:p>
        </p:txBody>
      </p:sp>
      <p:sp>
        <p:nvSpPr>
          <p:cNvPr id="7" name="Text Placeholder 5">
            <a:extLst>
              <a:ext uri="{FF2B5EF4-FFF2-40B4-BE49-F238E27FC236}">
                <a16:creationId xmlns:a16="http://schemas.microsoft.com/office/drawing/2014/main" id="{5BFA012A-D6A7-4C73-966B-E9D6FE340825}"/>
              </a:ext>
            </a:extLst>
          </p:cNvPr>
          <p:cNvSpPr>
            <a:spLocks noGrp="1"/>
          </p:cNvSpPr>
          <p:nvPr>
            <p:ph type="body" sz="quarter" idx="20" hasCustomPrompt="1"/>
          </p:nvPr>
        </p:nvSpPr>
        <p:spPr>
          <a:xfrm>
            <a:off x="380998" y="2383683"/>
            <a:ext cx="4788000" cy="390295"/>
          </a:xfrm>
          <a:ln>
            <a:noFill/>
          </a:ln>
        </p:spPr>
        <p:txBody>
          <a:bodyPr wrap="square" tIns="36000" anchor="t">
            <a:spAutoFit/>
          </a:bodyPr>
          <a:lstStyle>
            <a:lvl1pPr marL="0" indent="0">
              <a:spcBef>
                <a:spcPts val="500"/>
              </a:spcBef>
              <a:buNone/>
              <a:defRPr sz="2000">
                <a:solidFill>
                  <a:schemeClr val="tx1">
                    <a:lumMod val="65000"/>
                    <a:lumOff val="35000"/>
                  </a:schemeClr>
                </a:solidFill>
              </a:defRPr>
            </a:lvl1pPr>
            <a:lvl2pPr marL="182562" indent="0">
              <a:spcBef>
                <a:spcPts val="500"/>
              </a:spcBef>
              <a:buNone/>
              <a:defRPr sz="1600"/>
            </a:lvl2pPr>
            <a:lvl3pPr>
              <a:spcBef>
                <a:spcPts val="500"/>
              </a:spcBef>
              <a:defRPr sz="1400"/>
            </a:lvl3pPr>
            <a:lvl4pPr>
              <a:spcBef>
                <a:spcPts val="500"/>
              </a:spcBef>
              <a:defRPr sz="1400"/>
            </a:lvl4pPr>
            <a:lvl5pPr>
              <a:spcBef>
                <a:spcPts val="500"/>
              </a:spcBef>
              <a:defRPr sz="1400"/>
            </a:lvl5pPr>
            <a:lvl6pPr>
              <a:defRPr sz="1400"/>
            </a:lvl6pPr>
            <a:lvl7pPr>
              <a:spcBef>
                <a:spcPts val="500"/>
              </a:spcBef>
              <a:defRPr sz="1600"/>
            </a:lvl7pPr>
          </a:lstStyle>
          <a:p>
            <a:r>
              <a:rPr lang="en-GB" dirty="0"/>
              <a:t>Click to edit Master subtitle style</a:t>
            </a:r>
            <a:endParaRPr lang="en-US" dirty="0"/>
          </a:p>
        </p:txBody>
      </p:sp>
      <p:cxnSp>
        <p:nvCxnSpPr>
          <p:cNvPr id="10" name="Swoosh">
            <a:extLst>
              <a:ext uri="{FF2B5EF4-FFF2-40B4-BE49-F238E27FC236}">
                <a16:creationId xmlns:a16="http://schemas.microsoft.com/office/drawing/2014/main" id="{17203E01-D8C0-4ABD-B86C-8359ECC0E055}"/>
              </a:ext>
            </a:extLst>
          </p:cNvPr>
          <p:cNvCxnSpPr/>
          <p:nvPr userDrawn="1"/>
        </p:nvCxnSpPr>
        <p:spPr bwMode="auto">
          <a:xfrm>
            <a:off x="381000" y="2286000"/>
            <a:ext cx="4800600" cy="0"/>
          </a:xfrm>
          <a:prstGeom prst="line">
            <a:avLst/>
          </a:prstGeom>
          <a:solidFill>
            <a:srgbClr val="002395"/>
          </a:solidFill>
          <a:ln w="12700" cap="sq" cmpd="sng" algn="ctr">
            <a:gradFill>
              <a:gsLst>
                <a:gs pos="0">
                  <a:srgbClr val="F05035"/>
                </a:gs>
                <a:gs pos="61000">
                  <a:schemeClr val="accent2"/>
                </a:gs>
                <a:gs pos="100000">
                  <a:schemeClr val="accent2"/>
                </a:gs>
              </a:gsLst>
              <a:lin ang="21594000" scaled="0"/>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 Placeholder 5">
            <a:extLst>
              <a:ext uri="{FF2B5EF4-FFF2-40B4-BE49-F238E27FC236}">
                <a16:creationId xmlns:a16="http://schemas.microsoft.com/office/drawing/2014/main" id="{1390B5D4-A196-476D-AE05-827F737E9649}"/>
              </a:ext>
            </a:extLst>
          </p:cNvPr>
          <p:cNvSpPr>
            <a:spLocks noGrp="1"/>
          </p:cNvSpPr>
          <p:nvPr>
            <p:ph type="body" sz="quarter" idx="21" hasCustomPrompt="1"/>
          </p:nvPr>
        </p:nvSpPr>
        <p:spPr>
          <a:xfrm>
            <a:off x="381000" y="1828800"/>
            <a:ext cx="4800600" cy="451850"/>
          </a:xfrm>
        </p:spPr>
        <p:txBody>
          <a:bodyPr wrap="square" tIns="36000">
            <a:spAutoFit/>
          </a:bodyPr>
          <a:lstStyle>
            <a:lvl1pPr marL="0" indent="0">
              <a:spcBef>
                <a:spcPts val="500"/>
              </a:spcBef>
              <a:buNone/>
              <a:defRPr sz="2400" b="1">
                <a:solidFill>
                  <a:srgbClr val="002395"/>
                </a:solidFill>
              </a:defRPr>
            </a:lvl1pPr>
            <a:lvl2pPr marL="182562" indent="0">
              <a:spcBef>
                <a:spcPts val="500"/>
              </a:spcBef>
              <a:buNone/>
              <a:defRPr sz="1600"/>
            </a:lvl2pPr>
            <a:lvl3pPr>
              <a:spcBef>
                <a:spcPts val="500"/>
              </a:spcBef>
              <a:defRPr sz="1400"/>
            </a:lvl3pPr>
            <a:lvl4pPr>
              <a:spcBef>
                <a:spcPts val="500"/>
              </a:spcBef>
              <a:defRPr sz="1400"/>
            </a:lvl4pPr>
            <a:lvl5pPr>
              <a:spcBef>
                <a:spcPts val="500"/>
              </a:spcBef>
              <a:defRPr sz="1400"/>
            </a:lvl5pPr>
            <a:lvl6pPr>
              <a:defRPr sz="1400"/>
            </a:lvl6pPr>
            <a:lvl7pPr>
              <a:spcBef>
                <a:spcPts val="500"/>
              </a:spcBef>
              <a:defRPr sz="1600"/>
            </a:lvl7pPr>
          </a:lstStyle>
          <a:p>
            <a:pPr lvl="0"/>
            <a:r>
              <a:rPr lang="en-GB" dirty="0"/>
              <a:t>Section Divider</a:t>
            </a:r>
            <a:endParaRPr lang="en-US" dirty="0"/>
          </a:p>
        </p:txBody>
      </p:sp>
      <p:pic>
        <p:nvPicPr>
          <p:cNvPr id="8" name="Graphic 7">
            <a:extLst>
              <a:ext uri="{FF2B5EF4-FFF2-40B4-BE49-F238E27FC236}">
                <a16:creationId xmlns:a16="http://schemas.microsoft.com/office/drawing/2014/main" id="{BA87C403-C23D-4563-8E0D-D9B55FC6526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4443" y="360000"/>
            <a:ext cx="2252557" cy="554398"/>
          </a:xfrm>
          <a:prstGeom prst="rect">
            <a:avLst/>
          </a:prstGeom>
        </p:spPr>
      </p:pic>
    </p:spTree>
    <p:extLst>
      <p:ext uri="{BB962C8B-B14F-4D97-AF65-F5344CB8AC3E}">
        <p14:creationId xmlns:p14="http://schemas.microsoft.com/office/powerpoint/2010/main" val="7930096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with Image 1 Logo Watermar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6" name="Picture Placeholder 4">
            <a:extLst>
              <a:ext uri="{FF2B5EF4-FFF2-40B4-BE49-F238E27FC236}">
                <a16:creationId xmlns:a16="http://schemas.microsoft.com/office/drawing/2014/main" id="{623B7FEA-12BE-47D6-A42A-6F7CE5B6D808}"/>
              </a:ext>
            </a:extLst>
          </p:cNvPr>
          <p:cNvSpPr>
            <a:spLocks noGrp="1"/>
          </p:cNvSpPr>
          <p:nvPr>
            <p:ph type="pic" sz="quarter" idx="11"/>
          </p:nvPr>
        </p:nvSpPr>
        <p:spPr>
          <a:xfrm>
            <a:off x="5638800" y="0"/>
            <a:ext cx="6553201" cy="6858000"/>
          </a:xfrm>
          <a:solidFill>
            <a:schemeClr val="bg1"/>
          </a:solidFill>
          <a:effectLst>
            <a:outerShdw blurRad="419100" dist="165100" dir="8100000" algn="tr" rotWithShape="0">
              <a:prstClr val="black">
                <a:alpha val="40000"/>
              </a:prstClr>
            </a:outerShdw>
          </a:effectLst>
        </p:spPr>
        <p:txBody>
          <a:bodyPr/>
          <a:lstStyle>
            <a:lvl1pPr marL="0" indent="0">
              <a:buNone/>
              <a:defRPr/>
            </a:lvl1pPr>
          </a:lstStyle>
          <a:p>
            <a:endParaRPr lang="en-US" dirty="0"/>
          </a:p>
        </p:txBody>
      </p:sp>
      <p:sp>
        <p:nvSpPr>
          <p:cNvPr id="7" name="Text Placeholder 5">
            <a:extLst>
              <a:ext uri="{FF2B5EF4-FFF2-40B4-BE49-F238E27FC236}">
                <a16:creationId xmlns:a16="http://schemas.microsoft.com/office/drawing/2014/main" id="{5BFA012A-D6A7-4C73-966B-E9D6FE340825}"/>
              </a:ext>
            </a:extLst>
          </p:cNvPr>
          <p:cNvSpPr>
            <a:spLocks noGrp="1"/>
          </p:cNvSpPr>
          <p:nvPr>
            <p:ph type="body" sz="quarter" idx="20" hasCustomPrompt="1"/>
          </p:nvPr>
        </p:nvSpPr>
        <p:spPr>
          <a:xfrm>
            <a:off x="380998" y="2383683"/>
            <a:ext cx="4788000" cy="390295"/>
          </a:xfrm>
          <a:ln>
            <a:noFill/>
          </a:ln>
        </p:spPr>
        <p:txBody>
          <a:bodyPr wrap="square" tIns="36000" anchor="t">
            <a:spAutoFit/>
          </a:bodyPr>
          <a:lstStyle>
            <a:lvl1pPr marL="0" indent="0">
              <a:spcBef>
                <a:spcPts val="500"/>
              </a:spcBef>
              <a:buNone/>
              <a:defRPr sz="2000">
                <a:solidFill>
                  <a:schemeClr val="tx1">
                    <a:lumMod val="65000"/>
                    <a:lumOff val="35000"/>
                  </a:schemeClr>
                </a:solidFill>
              </a:defRPr>
            </a:lvl1pPr>
            <a:lvl2pPr marL="182562" indent="0">
              <a:spcBef>
                <a:spcPts val="500"/>
              </a:spcBef>
              <a:buNone/>
              <a:defRPr sz="1600"/>
            </a:lvl2pPr>
            <a:lvl3pPr>
              <a:spcBef>
                <a:spcPts val="500"/>
              </a:spcBef>
              <a:defRPr sz="1400"/>
            </a:lvl3pPr>
            <a:lvl4pPr>
              <a:spcBef>
                <a:spcPts val="500"/>
              </a:spcBef>
              <a:defRPr sz="1400"/>
            </a:lvl4pPr>
            <a:lvl5pPr>
              <a:spcBef>
                <a:spcPts val="500"/>
              </a:spcBef>
              <a:defRPr sz="1400"/>
            </a:lvl5pPr>
            <a:lvl6pPr>
              <a:defRPr sz="1400"/>
            </a:lvl6pPr>
            <a:lvl7pPr>
              <a:spcBef>
                <a:spcPts val="500"/>
              </a:spcBef>
              <a:defRPr sz="1600"/>
            </a:lvl7pPr>
          </a:lstStyle>
          <a:p>
            <a:r>
              <a:rPr lang="en-GB" dirty="0"/>
              <a:t>Click to edit Master subtitle style</a:t>
            </a:r>
            <a:endParaRPr lang="en-US" dirty="0"/>
          </a:p>
        </p:txBody>
      </p:sp>
      <p:cxnSp>
        <p:nvCxnSpPr>
          <p:cNvPr id="10" name="Swoosh">
            <a:extLst>
              <a:ext uri="{FF2B5EF4-FFF2-40B4-BE49-F238E27FC236}">
                <a16:creationId xmlns:a16="http://schemas.microsoft.com/office/drawing/2014/main" id="{17203E01-D8C0-4ABD-B86C-8359ECC0E055}"/>
              </a:ext>
            </a:extLst>
          </p:cNvPr>
          <p:cNvCxnSpPr/>
          <p:nvPr userDrawn="1"/>
        </p:nvCxnSpPr>
        <p:spPr bwMode="auto">
          <a:xfrm>
            <a:off x="381000" y="2286000"/>
            <a:ext cx="4800600" cy="0"/>
          </a:xfrm>
          <a:prstGeom prst="line">
            <a:avLst/>
          </a:prstGeom>
          <a:solidFill>
            <a:srgbClr val="002395"/>
          </a:solidFill>
          <a:ln w="12700" cap="sq" cmpd="sng" algn="ctr">
            <a:gradFill>
              <a:gsLst>
                <a:gs pos="0">
                  <a:srgbClr val="F05035"/>
                </a:gs>
                <a:gs pos="61000">
                  <a:schemeClr val="accent2"/>
                </a:gs>
                <a:gs pos="100000">
                  <a:schemeClr val="accent2"/>
                </a:gs>
              </a:gsLst>
              <a:lin ang="21594000" scaled="0"/>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 Placeholder 5">
            <a:extLst>
              <a:ext uri="{FF2B5EF4-FFF2-40B4-BE49-F238E27FC236}">
                <a16:creationId xmlns:a16="http://schemas.microsoft.com/office/drawing/2014/main" id="{1390B5D4-A196-476D-AE05-827F737E9649}"/>
              </a:ext>
            </a:extLst>
          </p:cNvPr>
          <p:cNvSpPr>
            <a:spLocks noGrp="1"/>
          </p:cNvSpPr>
          <p:nvPr>
            <p:ph type="body" sz="quarter" idx="21" hasCustomPrompt="1"/>
          </p:nvPr>
        </p:nvSpPr>
        <p:spPr>
          <a:xfrm>
            <a:off x="381000" y="1828800"/>
            <a:ext cx="4800600" cy="451850"/>
          </a:xfrm>
        </p:spPr>
        <p:txBody>
          <a:bodyPr wrap="square" tIns="36000">
            <a:spAutoFit/>
          </a:bodyPr>
          <a:lstStyle>
            <a:lvl1pPr marL="0" indent="0">
              <a:spcBef>
                <a:spcPts val="500"/>
              </a:spcBef>
              <a:buNone/>
              <a:defRPr sz="2400" b="1">
                <a:solidFill>
                  <a:srgbClr val="002395"/>
                </a:solidFill>
              </a:defRPr>
            </a:lvl1pPr>
            <a:lvl2pPr marL="182562" indent="0">
              <a:spcBef>
                <a:spcPts val="500"/>
              </a:spcBef>
              <a:buNone/>
              <a:defRPr sz="1600"/>
            </a:lvl2pPr>
            <a:lvl3pPr>
              <a:spcBef>
                <a:spcPts val="500"/>
              </a:spcBef>
              <a:defRPr sz="1400"/>
            </a:lvl3pPr>
            <a:lvl4pPr>
              <a:spcBef>
                <a:spcPts val="500"/>
              </a:spcBef>
              <a:defRPr sz="1400"/>
            </a:lvl4pPr>
            <a:lvl5pPr>
              <a:spcBef>
                <a:spcPts val="500"/>
              </a:spcBef>
              <a:defRPr sz="1400"/>
            </a:lvl5pPr>
            <a:lvl6pPr>
              <a:defRPr sz="1400"/>
            </a:lvl6pPr>
            <a:lvl7pPr>
              <a:spcBef>
                <a:spcPts val="500"/>
              </a:spcBef>
              <a:defRPr sz="1600"/>
            </a:lvl7pPr>
          </a:lstStyle>
          <a:p>
            <a:pPr lvl="0"/>
            <a:r>
              <a:rPr lang="en-GB" dirty="0"/>
              <a:t>Section Divider</a:t>
            </a:r>
            <a:endParaRPr lang="en-US" dirty="0"/>
          </a:p>
        </p:txBody>
      </p:sp>
      <p:sp>
        <p:nvSpPr>
          <p:cNvPr id="8" name="Rectangle 7">
            <a:extLst>
              <a:ext uri="{FF2B5EF4-FFF2-40B4-BE49-F238E27FC236}">
                <a16:creationId xmlns:a16="http://schemas.microsoft.com/office/drawing/2014/main" id="{5447D3AF-36DE-4FB2-970F-F0E180492712}"/>
              </a:ext>
            </a:extLst>
          </p:cNvPr>
          <p:cNvSpPr/>
          <p:nvPr userDrawn="1"/>
        </p:nvSpPr>
        <p:spPr bwMode="auto">
          <a:xfrm>
            <a:off x="-1626920" y="178130"/>
            <a:ext cx="7754588" cy="9440883"/>
          </a:xfrm>
          <a:prstGeom prst="rect">
            <a:avLst/>
          </a:prstGeom>
          <a:blipFill dpi="0" rotWithShape="1">
            <a:blip r:embed="rId2">
              <a:alphaModFix amt="30000"/>
            </a:blip>
            <a:srcRect/>
            <a:stretch>
              <a:fillRect/>
            </a:stretch>
          </a:blipFill>
          <a:ln>
            <a:noFill/>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4220051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with Imag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3" name="Title 1">
            <a:extLst>
              <a:ext uri="{FF2B5EF4-FFF2-40B4-BE49-F238E27FC236}">
                <a16:creationId xmlns:a16="http://schemas.microsoft.com/office/drawing/2014/main" id="{FCE02192-CFFA-4B40-BBC1-382B90F8B88C}"/>
              </a:ext>
            </a:extLst>
          </p:cNvPr>
          <p:cNvSpPr>
            <a:spLocks noGrp="1"/>
          </p:cNvSpPr>
          <p:nvPr>
            <p:ph type="title" hasCustomPrompt="1"/>
          </p:nvPr>
        </p:nvSpPr>
        <p:spPr>
          <a:xfrm>
            <a:off x="661480" y="2772460"/>
            <a:ext cx="5687439" cy="1837756"/>
          </a:xfrm>
          <a:custGeom>
            <a:avLst/>
            <a:gdLst>
              <a:gd name="connsiteX0" fmla="*/ 0 w 5136205"/>
              <a:gd name="connsiteY0" fmla="*/ 0 h 872170"/>
              <a:gd name="connsiteX1" fmla="*/ 5136205 w 5136205"/>
              <a:gd name="connsiteY1" fmla="*/ 0 h 872170"/>
              <a:gd name="connsiteX2" fmla="*/ 5136205 w 5136205"/>
              <a:gd name="connsiteY2" fmla="*/ 872170 h 872170"/>
              <a:gd name="connsiteX3" fmla="*/ 0 w 5136205"/>
              <a:gd name="connsiteY3" fmla="*/ 872170 h 872170"/>
              <a:gd name="connsiteX4" fmla="*/ 0 w 5136205"/>
              <a:gd name="connsiteY4" fmla="*/ 0 h 872170"/>
              <a:gd name="connsiteX0" fmla="*/ 0 w 5136205"/>
              <a:gd name="connsiteY0" fmla="*/ 0 h 872170"/>
              <a:gd name="connsiteX1" fmla="*/ 4928682 w 5136205"/>
              <a:gd name="connsiteY1" fmla="*/ 0 h 872170"/>
              <a:gd name="connsiteX2" fmla="*/ 5136205 w 5136205"/>
              <a:gd name="connsiteY2" fmla="*/ 872170 h 872170"/>
              <a:gd name="connsiteX3" fmla="*/ 0 w 5136205"/>
              <a:gd name="connsiteY3" fmla="*/ 872170 h 872170"/>
              <a:gd name="connsiteX4" fmla="*/ 0 w 5136205"/>
              <a:gd name="connsiteY4" fmla="*/ 0 h 872170"/>
              <a:gd name="connsiteX0" fmla="*/ 0 w 5058384"/>
              <a:gd name="connsiteY0" fmla="*/ 0 h 878655"/>
              <a:gd name="connsiteX1" fmla="*/ 4928682 w 5058384"/>
              <a:gd name="connsiteY1" fmla="*/ 0 h 878655"/>
              <a:gd name="connsiteX2" fmla="*/ 5058384 w 5058384"/>
              <a:gd name="connsiteY2" fmla="*/ 878655 h 878655"/>
              <a:gd name="connsiteX3" fmla="*/ 0 w 5058384"/>
              <a:gd name="connsiteY3" fmla="*/ 872170 h 878655"/>
              <a:gd name="connsiteX4" fmla="*/ 0 w 5058384"/>
              <a:gd name="connsiteY4" fmla="*/ 0 h 878655"/>
              <a:gd name="connsiteX0" fmla="*/ 0 w 5058384"/>
              <a:gd name="connsiteY0" fmla="*/ 0 h 878655"/>
              <a:gd name="connsiteX1" fmla="*/ 4857346 w 5058384"/>
              <a:gd name="connsiteY1" fmla="*/ 6485 h 878655"/>
              <a:gd name="connsiteX2" fmla="*/ 5058384 w 5058384"/>
              <a:gd name="connsiteY2" fmla="*/ 878655 h 878655"/>
              <a:gd name="connsiteX3" fmla="*/ 0 w 5058384"/>
              <a:gd name="connsiteY3" fmla="*/ 872170 h 878655"/>
              <a:gd name="connsiteX4" fmla="*/ 0 w 5058384"/>
              <a:gd name="connsiteY4" fmla="*/ 0 h 878655"/>
              <a:gd name="connsiteX0" fmla="*/ 0 w 5265907"/>
              <a:gd name="connsiteY0" fmla="*/ 0 h 878655"/>
              <a:gd name="connsiteX1" fmla="*/ 5265907 w 5265907"/>
              <a:gd name="connsiteY1" fmla="*/ 3408 h 878655"/>
              <a:gd name="connsiteX2" fmla="*/ 5058384 w 5265907"/>
              <a:gd name="connsiteY2" fmla="*/ 878655 h 878655"/>
              <a:gd name="connsiteX3" fmla="*/ 0 w 5265907"/>
              <a:gd name="connsiteY3" fmla="*/ 872170 h 878655"/>
              <a:gd name="connsiteX4" fmla="*/ 0 w 5265907"/>
              <a:gd name="connsiteY4" fmla="*/ 0 h 878655"/>
              <a:gd name="connsiteX0" fmla="*/ 0 w 5278877"/>
              <a:gd name="connsiteY0" fmla="*/ 2747 h 881402"/>
              <a:gd name="connsiteX1" fmla="*/ 5278877 w 5278877"/>
              <a:gd name="connsiteY1" fmla="*/ 0 h 881402"/>
              <a:gd name="connsiteX2" fmla="*/ 5058384 w 5278877"/>
              <a:gd name="connsiteY2" fmla="*/ 881402 h 881402"/>
              <a:gd name="connsiteX3" fmla="*/ 0 w 5278877"/>
              <a:gd name="connsiteY3" fmla="*/ 874917 h 881402"/>
              <a:gd name="connsiteX4" fmla="*/ 0 w 5278877"/>
              <a:gd name="connsiteY4" fmla="*/ 2747 h 881402"/>
              <a:gd name="connsiteX0" fmla="*/ 0 w 5272392"/>
              <a:gd name="connsiteY0" fmla="*/ 0 h 878655"/>
              <a:gd name="connsiteX1" fmla="*/ 5272392 w 5272392"/>
              <a:gd name="connsiteY1" fmla="*/ 3408 h 878655"/>
              <a:gd name="connsiteX2" fmla="*/ 5058384 w 5272392"/>
              <a:gd name="connsiteY2" fmla="*/ 878655 h 878655"/>
              <a:gd name="connsiteX3" fmla="*/ 0 w 5272392"/>
              <a:gd name="connsiteY3" fmla="*/ 872170 h 878655"/>
              <a:gd name="connsiteX4" fmla="*/ 0 w 5272392"/>
              <a:gd name="connsiteY4" fmla="*/ 0 h 878655"/>
              <a:gd name="connsiteX0" fmla="*/ 0 w 5700409"/>
              <a:gd name="connsiteY0" fmla="*/ 0 h 878655"/>
              <a:gd name="connsiteX1" fmla="*/ 5272392 w 5700409"/>
              <a:gd name="connsiteY1" fmla="*/ 3408 h 878655"/>
              <a:gd name="connsiteX2" fmla="*/ 5700409 w 5700409"/>
              <a:gd name="connsiteY2" fmla="*/ 878655 h 878655"/>
              <a:gd name="connsiteX3" fmla="*/ 0 w 5700409"/>
              <a:gd name="connsiteY3" fmla="*/ 872170 h 878655"/>
              <a:gd name="connsiteX4" fmla="*/ 0 w 5700409"/>
              <a:gd name="connsiteY4" fmla="*/ 0 h 878655"/>
              <a:gd name="connsiteX0" fmla="*/ 0 w 5700409"/>
              <a:gd name="connsiteY0" fmla="*/ 2748 h 881403"/>
              <a:gd name="connsiteX1" fmla="*/ 5259422 w 5700409"/>
              <a:gd name="connsiteY1" fmla="*/ 0 h 881403"/>
              <a:gd name="connsiteX2" fmla="*/ 5700409 w 5700409"/>
              <a:gd name="connsiteY2" fmla="*/ 881403 h 881403"/>
              <a:gd name="connsiteX3" fmla="*/ 0 w 5700409"/>
              <a:gd name="connsiteY3" fmla="*/ 874918 h 881403"/>
              <a:gd name="connsiteX4" fmla="*/ 0 w 5700409"/>
              <a:gd name="connsiteY4" fmla="*/ 2748 h 881403"/>
              <a:gd name="connsiteX0" fmla="*/ 0 w 5700409"/>
              <a:gd name="connsiteY0" fmla="*/ 0 h 878655"/>
              <a:gd name="connsiteX1" fmla="*/ 5239967 w 5700409"/>
              <a:gd name="connsiteY1" fmla="*/ 330 h 878655"/>
              <a:gd name="connsiteX2" fmla="*/ 5700409 w 5700409"/>
              <a:gd name="connsiteY2" fmla="*/ 878655 h 878655"/>
              <a:gd name="connsiteX3" fmla="*/ 0 w 5700409"/>
              <a:gd name="connsiteY3" fmla="*/ 872170 h 878655"/>
              <a:gd name="connsiteX4" fmla="*/ 0 w 5700409"/>
              <a:gd name="connsiteY4" fmla="*/ 0 h 878655"/>
              <a:gd name="connsiteX0" fmla="*/ 0 w 5687439"/>
              <a:gd name="connsiteY0" fmla="*/ 0 h 872170"/>
              <a:gd name="connsiteX1" fmla="*/ 5239967 w 5687439"/>
              <a:gd name="connsiteY1" fmla="*/ 330 h 872170"/>
              <a:gd name="connsiteX2" fmla="*/ 5687439 w 5687439"/>
              <a:gd name="connsiteY2" fmla="*/ 869422 h 872170"/>
              <a:gd name="connsiteX3" fmla="*/ 0 w 5687439"/>
              <a:gd name="connsiteY3" fmla="*/ 872170 h 872170"/>
              <a:gd name="connsiteX4" fmla="*/ 0 w 5687439"/>
              <a:gd name="connsiteY4" fmla="*/ 0 h 872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7439" h="872170">
                <a:moveTo>
                  <a:pt x="0" y="0"/>
                </a:moveTo>
                <a:lnTo>
                  <a:pt x="5239967" y="330"/>
                </a:lnTo>
                <a:lnTo>
                  <a:pt x="5687439" y="869422"/>
                </a:lnTo>
                <a:lnTo>
                  <a:pt x="0" y="872170"/>
                </a:lnTo>
                <a:lnTo>
                  <a:pt x="0" y="0"/>
                </a:lnTo>
                <a:close/>
              </a:path>
            </a:pathLst>
          </a:custGeom>
        </p:spPr>
        <p:txBody>
          <a:bodyPr/>
          <a:lstStyle>
            <a:lvl1pPr>
              <a:defRPr/>
            </a:lvl1pPr>
          </a:lstStyle>
          <a:p>
            <a:r>
              <a:rPr lang="en-GB" dirty="0"/>
              <a:t>Section Divider</a:t>
            </a:r>
            <a:endParaRPr lang="en-US" dirty="0"/>
          </a:p>
        </p:txBody>
      </p:sp>
      <p:sp>
        <p:nvSpPr>
          <p:cNvPr id="6" name="Picture Placeholder 4">
            <a:extLst>
              <a:ext uri="{FF2B5EF4-FFF2-40B4-BE49-F238E27FC236}">
                <a16:creationId xmlns:a16="http://schemas.microsoft.com/office/drawing/2014/main" id="{623B7FEA-12BE-47D6-A42A-6F7CE5B6D808}"/>
              </a:ext>
            </a:extLst>
          </p:cNvPr>
          <p:cNvSpPr>
            <a:spLocks noGrp="1"/>
          </p:cNvSpPr>
          <p:nvPr>
            <p:ph type="pic" sz="quarter" idx="11"/>
          </p:nvPr>
        </p:nvSpPr>
        <p:spPr>
          <a:xfrm rot="20802567">
            <a:off x="6335938" y="-1306967"/>
            <a:ext cx="6639855" cy="8686845"/>
          </a:xfrm>
          <a:solidFill>
            <a:schemeClr val="bg1"/>
          </a:solidFill>
          <a:effectLst>
            <a:outerShdw blurRad="419100" dist="165100" dir="8100000" algn="tr" rotWithShape="0">
              <a:prstClr val="black">
                <a:alpha val="40000"/>
              </a:prstClr>
            </a:outerShdw>
          </a:effectLst>
        </p:spPr>
        <p:txBody>
          <a:bodyPr/>
          <a:lstStyle>
            <a:lvl1pPr marL="0" indent="0">
              <a:buNone/>
              <a:defRPr/>
            </a:lvl1pPr>
          </a:lstStyle>
          <a:p>
            <a:endParaRPr lang="en-US" dirty="0"/>
          </a:p>
        </p:txBody>
      </p:sp>
      <p:pic>
        <p:nvPicPr>
          <p:cNvPr id="5" name="Graphic 4">
            <a:extLst>
              <a:ext uri="{FF2B5EF4-FFF2-40B4-BE49-F238E27FC236}">
                <a16:creationId xmlns:a16="http://schemas.microsoft.com/office/drawing/2014/main" id="{489DA5CD-6F7E-45C2-A798-26B76A91D31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4443" y="360000"/>
            <a:ext cx="2252557" cy="554398"/>
          </a:xfrm>
          <a:prstGeom prst="rect">
            <a:avLst/>
          </a:prstGeom>
        </p:spPr>
      </p:pic>
    </p:spTree>
    <p:extLst>
      <p:ext uri="{BB962C8B-B14F-4D97-AF65-F5344CB8AC3E}">
        <p14:creationId xmlns:p14="http://schemas.microsoft.com/office/powerpoint/2010/main" val="1331103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with Image 3">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3" name="Title 1">
            <a:extLst>
              <a:ext uri="{FF2B5EF4-FFF2-40B4-BE49-F238E27FC236}">
                <a16:creationId xmlns:a16="http://schemas.microsoft.com/office/drawing/2014/main" id="{FCE02192-CFFA-4B40-BBC1-382B90F8B88C}"/>
              </a:ext>
            </a:extLst>
          </p:cNvPr>
          <p:cNvSpPr>
            <a:spLocks noGrp="1"/>
          </p:cNvSpPr>
          <p:nvPr>
            <p:ph type="title" hasCustomPrompt="1"/>
          </p:nvPr>
        </p:nvSpPr>
        <p:spPr>
          <a:xfrm>
            <a:off x="661480" y="2772460"/>
            <a:ext cx="5687439" cy="1837756"/>
          </a:xfrm>
          <a:custGeom>
            <a:avLst/>
            <a:gdLst>
              <a:gd name="connsiteX0" fmla="*/ 0 w 5136205"/>
              <a:gd name="connsiteY0" fmla="*/ 0 h 872170"/>
              <a:gd name="connsiteX1" fmla="*/ 5136205 w 5136205"/>
              <a:gd name="connsiteY1" fmla="*/ 0 h 872170"/>
              <a:gd name="connsiteX2" fmla="*/ 5136205 w 5136205"/>
              <a:gd name="connsiteY2" fmla="*/ 872170 h 872170"/>
              <a:gd name="connsiteX3" fmla="*/ 0 w 5136205"/>
              <a:gd name="connsiteY3" fmla="*/ 872170 h 872170"/>
              <a:gd name="connsiteX4" fmla="*/ 0 w 5136205"/>
              <a:gd name="connsiteY4" fmla="*/ 0 h 872170"/>
              <a:gd name="connsiteX0" fmla="*/ 0 w 5136205"/>
              <a:gd name="connsiteY0" fmla="*/ 0 h 872170"/>
              <a:gd name="connsiteX1" fmla="*/ 4928682 w 5136205"/>
              <a:gd name="connsiteY1" fmla="*/ 0 h 872170"/>
              <a:gd name="connsiteX2" fmla="*/ 5136205 w 5136205"/>
              <a:gd name="connsiteY2" fmla="*/ 872170 h 872170"/>
              <a:gd name="connsiteX3" fmla="*/ 0 w 5136205"/>
              <a:gd name="connsiteY3" fmla="*/ 872170 h 872170"/>
              <a:gd name="connsiteX4" fmla="*/ 0 w 5136205"/>
              <a:gd name="connsiteY4" fmla="*/ 0 h 872170"/>
              <a:gd name="connsiteX0" fmla="*/ 0 w 5058384"/>
              <a:gd name="connsiteY0" fmla="*/ 0 h 878655"/>
              <a:gd name="connsiteX1" fmla="*/ 4928682 w 5058384"/>
              <a:gd name="connsiteY1" fmla="*/ 0 h 878655"/>
              <a:gd name="connsiteX2" fmla="*/ 5058384 w 5058384"/>
              <a:gd name="connsiteY2" fmla="*/ 878655 h 878655"/>
              <a:gd name="connsiteX3" fmla="*/ 0 w 5058384"/>
              <a:gd name="connsiteY3" fmla="*/ 872170 h 878655"/>
              <a:gd name="connsiteX4" fmla="*/ 0 w 5058384"/>
              <a:gd name="connsiteY4" fmla="*/ 0 h 878655"/>
              <a:gd name="connsiteX0" fmla="*/ 0 w 5058384"/>
              <a:gd name="connsiteY0" fmla="*/ 0 h 878655"/>
              <a:gd name="connsiteX1" fmla="*/ 4857346 w 5058384"/>
              <a:gd name="connsiteY1" fmla="*/ 6485 h 878655"/>
              <a:gd name="connsiteX2" fmla="*/ 5058384 w 5058384"/>
              <a:gd name="connsiteY2" fmla="*/ 878655 h 878655"/>
              <a:gd name="connsiteX3" fmla="*/ 0 w 5058384"/>
              <a:gd name="connsiteY3" fmla="*/ 872170 h 878655"/>
              <a:gd name="connsiteX4" fmla="*/ 0 w 5058384"/>
              <a:gd name="connsiteY4" fmla="*/ 0 h 878655"/>
              <a:gd name="connsiteX0" fmla="*/ 0 w 5265907"/>
              <a:gd name="connsiteY0" fmla="*/ 0 h 878655"/>
              <a:gd name="connsiteX1" fmla="*/ 5265907 w 5265907"/>
              <a:gd name="connsiteY1" fmla="*/ 3408 h 878655"/>
              <a:gd name="connsiteX2" fmla="*/ 5058384 w 5265907"/>
              <a:gd name="connsiteY2" fmla="*/ 878655 h 878655"/>
              <a:gd name="connsiteX3" fmla="*/ 0 w 5265907"/>
              <a:gd name="connsiteY3" fmla="*/ 872170 h 878655"/>
              <a:gd name="connsiteX4" fmla="*/ 0 w 5265907"/>
              <a:gd name="connsiteY4" fmla="*/ 0 h 878655"/>
              <a:gd name="connsiteX0" fmla="*/ 0 w 5278877"/>
              <a:gd name="connsiteY0" fmla="*/ 2747 h 881402"/>
              <a:gd name="connsiteX1" fmla="*/ 5278877 w 5278877"/>
              <a:gd name="connsiteY1" fmla="*/ 0 h 881402"/>
              <a:gd name="connsiteX2" fmla="*/ 5058384 w 5278877"/>
              <a:gd name="connsiteY2" fmla="*/ 881402 h 881402"/>
              <a:gd name="connsiteX3" fmla="*/ 0 w 5278877"/>
              <a:gd name="connsiteY3" fmla="*/ 874917 h 881402"/>
              <a:gd name="connsiteX4" fmla="*/ 0 w 5278877"/>
              <a:gd name="connsiteY4" fmla="*/ 2747 h 881402"/>
              <a:gd name="connsiteX0" fmla="*/ 0 w 5272392"/>
              <a:gd name="connsiteY0" fmla="*/ 0 h 878655"/>
              <a:gd name="connsiteX1" fmla="*/ 5272392 w 5272392"/>
              <a:gd name="connsiteY1" fmla="*/ 3408 h 878655"/>
              <a:gd name="connsiteX2" fmla="*/ 5058384 w 5272392"/>
              <a:gd name="connsiteY2" fmla="*/ 878655 h 878655"/>
              <a:gd name="connsiteX3" fmla="*/ 0 w 5272392"/>
              <a:gd name="connsiteY3" fmla="*/ 872170 h 878655"/>
              <a:gd name="connsiteX4" fmla="*/ 0 w 5272392"/>
              <a:gd name="connsiteY4" fmla="*/ 0 h 878655"/>
              <a:gd name="connsiteX0" fmla="*/ 0 w 5700409"/>
              <a:gd name="connsiteY0" fmla="*/ 0 h 878655"/>
              <a:gd name="connsiteX1" fmla="*/ 5272392 w 5700409"/>
              <a:gd name="connsiteY1" fmla="*/ 3408 h 878655"/>
              <a:gd name="connsiteX2" fmla="*/ 5700409 w 5700409"/>
              <a:gd name="connsiteY2" fmla="*/ 878655 h 878655"/>
              <a:gd name="connsiteX3" fmla="*/ 0 w 5700409"/>
              <a:gd name="connsiteY3" fmla="*/ 872170 h 878655"/>
              <a:gd name="connsiteX4" fmla="*/ 0 w 5700409"/>
              <a:gd name="connsiteY4" fmla="*/ 0 h 878655"/>
              <a:gd name="connsiteX0" fmla="*/ 0 w 5700409"/>
              <a:gd name="connsiteY0" fmla="*/ 2748 h 881403"/>
              <a:gd name="connsiteX1" fmla="*/ 5259422 w 5700409"/>
              <a:gd name="connsiteY1" fmla="*/ 0 h 881403"/>
              <a:gd name="connsiteX2" fmla="*/ 5700409 w 5700409"/>
              <a:gd name="connsiteY2" fmla="*/ 881403 h 881403"/>
              <a:gd name="connsiteX3" fmla="*/ 0 w 5700409"/>
              <a:gd name="connsiteY3" fmla="*/ 874918 h 881403"/>
              <a:gd name="connsiteX4" fmla="*/ 0 w 5700409"/>
              <a:gd name="connsiteY4" fmla="*/ 2748 h 881403"/>
              <a:gd name="connsiteX0" fmla="*/ 0 w 5700409"/>
              <a:gd name="connsiteY0" fmla="*/ 0 h 878655"/>
              <a:gd name="connsiteX1" fmla="*/ 5239967 w 5700409"/>
              <a:gd name="connsiteY1" fmla="*/ 330 h 878655"/>
              <a:gd name="connsiteX2" fmla="*/ 5700409 w 5700409"/>
              <a:gd name="connsiteY2" fmla="*/ 878655 h 878655"/>
              <a:gd name="connsiteX3" fmla="*/ 0 w 5700409"/>
              <a:gd name="connsiteY3" fmla="*/ 872170 h 878655"/>
              <a:gd name="connsiteX4" fmla="*/ 0 w 5700409"/>
              <a:gd name="connsiteY4" fmla="*/ 0 h 878655"/>
              <a:gd name="connsiteX0" fmla="*/ 0 w 5687439"/>
              <a:gd name="connsiteY0" fmla="*/ 0 h 872170"/>
              <a:gd name="connsiteX1" fmla="*/ 5239967 w 5687439"/>
              <a:gd name="connsiteY1" fmla="*/ 330 h 872170"/>
              <a:gd name="connsiteX2" fmla="*/ 5687439 w 5687439"/>
              <a:gd name="connsiteY2" fmla="*/ 869422 h 872170"/>
              <a:gd name="connsiteX3" fmla="*/ 0 w 5687439"/>
              <a:gd name="connsiteY3" fmla="*/ 872170 h 872170"/>
              <a:gd name="connsiteX4" fmla="*/ 0 w 5687439"/>
              <a:gd name="connsiteY4" fmla="*/ 0 h 872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7439" h="872170">
                <a:moveTo>
                  <a:pt x="0" y="0"/>
                </a:moveTo>
                <a:lnTo>
                  <a:pt x="5239967" y="330"/>
                </a:lnTo>
                <a:lnTo>
                  <a:pt x="5687439" y="869422"/>
                </a:lnTo>
                <a:lnTo>
                  <a:pt x="0" y="872170"/>
                </a:lnTo>
                <a:lnTo>
                  <a:pt x="0" y="0"/>
                </a:lnTo>
                <a:close/>
              </a:path>
            </a:pathLst>
          </a:custGeom>
        </p:spPr>
        <p:txBody>
          <a:bodyPr/>
          <a:lstStyle>
            <a:lvl1pPr>
              <a:defRPr/>
            </a:lvl1pPr>
          </a:lstStyle>
          <a:p>
            <a:r>
              <a:rPr lang="en-GB" dirty="0"/>
              <a:t>Section Divider</a:t>
            </a:r>
            <a:endParaRPr lang="en-US" dirty="0"/>
          </a:p>
        </p:txBody>
      </p:sp>
      <p:pic>
        <p:nvPicPr>
          <p:cNvPr id="5" name="Graphic 4">
            <a:extLst>
              <a:ext uri="{FF2B5EF4-FFF2-40B4-BE49-F238E27FC236}">
                <a16:creationId xmlns:a16="http://schemas.microsoft.com/office/drawing/2014/main" id="{489DA5CD-6F7E-45C2-A798-26B76A91D31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4443" y="360000"/>
            <a:ext cx="2252557" cy="554398"/>
          </a:xfrm>
          <a:prstGeom prst="rect">
            <a:avLst/>
          </a:prstGeom>
        </p:spPr>
      </p:pic>
      <p:sp>
        <p:nvSpPr>
          <p:cNvPr id="8" name="Picture Placeholder 7">
            <a:extLst>
              <a:ext uri="{FF2B5EF4-FFF2-40B4-BE49-F238E27FC236}">
                <a16:creationId xmlns:a16="http://schemas.microsoft.com/office/drawing/2014/main" id="{A9270112-F24E-4C92-B562-0E71CC3F80F5}"/>
              </a:ext>
            </a:extLst>
          </p:cNvPr>
          <p:cNvSpPr>
            <a:spLocks noGrp="1"/>
          </p:cNvSpPr>
          <p:nvPr>
            <p:ph type="pic" sz="quarter" idx="13"/>
          </p:nvPr>
        </p:nvSpPr>
        <p:spPr>
          <a:xfrm flipH="1">
            <a:off x="5537364" y="-12676"/>
            <a:ext cx="6680035" cy="688337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37 h 10037"/>
              <a:gd name="connsiteX1" fmla="*/ 43 w 10000"/>
              <a:gd name="connsiteY1" fmla="*/ 0 h 10037"/>
              <a:gd name="connsiteX2" fmla="*/ 10000 w 10000"/>
              <a:gd name="connsiteY2" fmla="*/ 37 h 10037"/>
              <a:gd name="connsiteX3" fmla="*/ 8000 w 10000"/>
              <a:gd name="connsiteY3" fmla="*/ 10037 h 10037"/>
              <a:gd name="connsiteX4" fmla="*/ 0 w 10000"/>
              <a:gd name="connsiteY4" fmla="*/ 10037 h 10037"/>
              <a:gd name="connsiteX0" fmla="*/ 0 w 10395"/>
              <a:gd name="connsiteY0" fmla="*/ 10037 h 10037"/>
              <a:gd name="connsiteX1" fmla="*/ 43 w 10395"/>
              <a:gd name="connsiteY1" fmla="*/ 0 h 10037"/>
              <a:gd name="connsiteX2" fmla="*/ 10395 w 10395"/>
              <a:gd name="connsiteY2" fmla="*/ 37 h 10037"/>
              <a:gd name="connsiteX3" fmla="*/ 8000 w 10395"/>
              <a:gd name="connsiteY3" fmla="*/ 10037 h 10037"/>
              <a:gd name="connsiteX4" fmla="*/ 0 w 10395"/>
              <a:gd name="connsiteY4" fmla="*/ 10037 h 1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5" h="10037">
                <a:moveTo>
                  <a:pt x="0" y="10037"/>
                </a:moveTo>
                <a:cubicBezTo>
                  <a:pt x="14" y="6691"/>
                  <a:pt x="29" y="3346"/>
                  <a:pt x="43" y="0"/>
                </a:cubicBezTo>
                <a:lnTo>
                  <a:pt x="10395" y="37"/>
                </a:lnTo>
                <a:lnTo>
                  <a:pt x="8000" y="10037"/>
                </a:lnTo>
                <a:lnTo>
                  <a:pt x="0" y="10037"/>
                </a:lnTo>
                <a:close/>
              </a:path>
            </a:pathLst>
          </a:custGeom>
          <a:effectLst>
            <a:outerShdw blurRad="50800" dist="38100" dir="10800000" algn="r" rotWithShape="0">
              <a:prstClr val="black">
                <a:alpha val="40000"/>
              </a:prstClr>
            </a:outerShdw>
          </a:effectLst>
        </p:spPr>
        <p:txBody>
          <a:bodyPr/>
          <a:lstStyle>
            <a:lvl1pPr marL="0" indent="0">
              <a:buNone/>
              <a:defRPr/>
            </a:lvl1pPr>
          </a:lstStyle>
          <a:p>
            <a:endParaRPr lang="en-GB" dirty="0"/>
          </a:p>
        </p:txBody>
      </p:sp>
    </p:spTree>
    <p:extLst>
      <p:ext uri="{BB962C8B-B14F-4D97-AF65-F5344CB8AC3E}">
        <p14:creationId xmlns:p14="http://schemas.microsoft.com/office/powerpoint/2010/main" val="3326159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umbered Section Divider with Imag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3" name="Title 1">
            <a:extLst>
              <a:ext uri="{FF2B5EF4-FFF2-40B4-BE49-F238E27FC236}">
                <a16:creationId xmlns:a16="http://schemas.microsoft.com/office/drawing/2014/main" id="{FCE02192-CFFA-4B40-BBC1-382B90F8B88C}"/>
              </a:ext>
            </a:extLst>
          </p:cNvPr>
          <p:cNvSpPr>
            <a:spLocks noGrp="1"/>
          </p:cNvSpPr>
          <p:nvPr>
            <p:ph type="title" hasCustomPrompt="1"/>
          </p:nvPr>
        </p:nvSpPr>
        <p:spPr>
          <a:xfrm>
            <a:off x="661480" y="2772460"/>
            <a:ext cx="5687439" cy="1837756"/>
          </a:xfrm>
          <a:custGeom>
            <a:avLst/>
            <a:gdLst>
              <a:gd name="connsiteX0" fmla="*/ 0 w 5136205"/>
              <a:gd name="connsiteY0" fmla="*/ 0 h 872170"/>
              <a:gd name="connsiteX1" fmla="*/ 5136205 w 5136205"/>
              <a:gd name="connsiteY1" fmla="*/ 0 h 872170"/>
              <a:gd name="connsiteX2" fmla="*/ 5136205 w 5136205"/>
              <a:gd name="connsiteY2" fmla="*/ 872170 h 872170"/>
              <a:gd name="connsiteX3" fmla="*/ 0 w 5136205"/>
              <a:gd name="connsiteY3" fmla="*/ 872170 h 872170"/>
              <a:gd name="connsiteX4" fmla="*/ 0 w 5136205"/>
              <a:gd name="connsiteY4" fmla="*/ 0 h 872170"/>
              <a:gd name="connsiteX0" fmla="*/ 0 w 5136205"/>
              <a:gd name="connsiteY0" fmla="*/ 0 h 872170"/>
              <a:gd name="connsiteX1" fmla="*/ 4928682 w 5136205"/>
              <a:gd name="connsiteY1" fmla="*/ 0 h 872170"/>
              <a:gd name="connsiteX2" fmla="*/ 5136205 w 5136205"/>
              <a:gd name="connsiteY2" fmla="*/ 872170 h 872170"/>
              <a:gd name="connsiteX3" fmla="*/ 0 w 5136205"/>
              <a:gd name="connsiteY3" fmla="*/ 872170 h 872170"/>
              <a:gd name="connsiteX4" fmla="*/ 0 w 5136205"/>
              <a:gd name="connsiteY4" fmla="*/ 0 h 872170"/>
              <a:gd name="connsiteX0" fmla="*/ 0 w 5058384"/>
              <a:gd name="connsiteY0" fmla="*/ 0 h 878655"/>
              <a:gd name="connsiteX1" fmla="*/ 4928682 w 5058384"/>
              <a:gd name="connsiteY1" fmla="*/ 0 h 878655"/>
              <a:gd name="connsiteX2" fmla="*/ 5058384 w 5058384"/>
              <a:gd name="connsiteY2" fmla="*/ 878655 h 878655"/>
              <a:gd name="connsiteX3" fmla="*/ 0 w 5058384"/>
              <a:gd name="connsiteY3" fmla="*/ 872170 h 878655"/>
              <a:gd name="connsiteX4" fmla="*/ 0 w 5058384"/>
              <a:gd name="connsiteY4" fmla="*/ 0 h 878655"/>
              <a:gd name="connsiteX0" fmla="*/ 0 w 5058384"/>
              <a:gd name="connsiteY0" fmla="*/ 0 h 878655"/>
              <a:gd name="connsiteX1" fmla="*/ 4857346 w 5058384"/>
              <a:gd name="connsiteY1" fmla="*/ 6485 h 878655"/>
              <a:gd name="connsiteX2" fmla="*/ 5058384 w 5058384"/>
              <a:gd name="connsiteY2" fmla="*/ 878655 h 878655"/>
              <a:gd name="connsiteX3" fmla="*/ 0 w 5058384"/>
              <a:gd name="connsiteY3" fmla="*/ 872170 h 878655"/>
              <a:gd name="connsiteX4" fmla="*/ 0 w 5058384"/>
              <a:gd name="connsiteY4" fmla="*/ 0 h 878655"/>
              <a:gd name="connsiteX0" fmla="*/ 0 w 5265907"/>
              <a:gd name="connsiteY0" fmla="*/ 0 h 878655"/>
              <a:gd name="connsiteX1" fmla="*/ 5265907 w 5265907"/>
              <a:gd name="connsiteY1" fmla="*/ 3408 h 878655"/>
              <a:gd name="connsiteX2" fmla="*/ 5058384 w 5265907"/>
              <a:gd name="connsiteY2" fmla="*/ 878655 h 878655"/>
              <a:gd name="connsiteX3" fmla="*/ 0 w 5265907"/>
              <a:gd name="connsiteY3" fmla="*/ 872170 h 878655"/>
              <a:gd name="connsiteX4" fmla="*/ 0 w 5265907"/>
              <a:gd name="connsiteY4" fmla="*/ 0 h 878655"/>
              <a:gd name="connsiteX0" fmla="*/ 0 w 5278877"/>
              <a:gd name="connsiteY0" fmla="*/ 2747 h 881402"/>
              <a:gd name="connsiteX1" fmla="*/ 5278877 w 5278877"/>
              <a:gd name="connsiteY1" fmla="*/ 0 h 881402"/>
              <a:gd name="connsiteX2" fmla="*/ 5058384 w 5278877"/>
              <a:gd name="connsiteY2" fmla="*/ 881402 h 881402"/>
              <a:gd name="connsiteX3" fmla="*/ 0 w 5278877"/>
              <a:gd name="connsiteY3" fmla="*/ 874917 h 881402"/>
              <a:gd name="connsiteX4" fmla="*/ 0 w 5278877"/>
              <a:gd name="connsiteY4" fmla="*/ 2747 h 881402"/>
              <a:gd name="connsiteX0" fmla="*/ 0 w 5272392"/>
              <a:gd name="connsiteY0" fmla="*/ 0 h 878655"/>
              <a:gd name="connsiteX1" fmla="*/ 5272392 w 5272392"/>
              <a:gd name="connsiteY1" fmla="*/ 3408 h 878655"/>
              <a:gd name="connsiteX2" fmla="*/ 5058384 w 5272392"/>
              <a:gd name="connsiteY2" fmla="*/ 878655 h 878655"/>
              <a:gd name="connsiteX3" fmla="*/ 0 w 5272392"/>
              <a:gd name="connsiteY3" fmla="*/ 872170 h 878655"/>
              <a:gd name="connsiteX4" fmla="*/ 0 w 5272392"/>
              <a:gd name="connsiteY4" fmla="*/ 0 h 878655"/>
              <a:gd name="connsiteX0" fmla="*/ 0 w 5700409"/>
              <a:gd name="connsiteY0" fmla="*/ 0 h 878655"/>
              <a:gd name="connsiteX1" fmla="*/ 5272392 w 5700409"/>
              <a:gd name="connsiteY1" fmla="*/ 3408 h 878655"/>
              <a:gd name="connsiteX2" fmla="*/ 5700409 w 5700409"/>
              <a:gd name="connsiteY2" fmla="*/ 878655 h 878655"/>
              <a:gd name="connsiteX3" fmla="*/ 0 w 5700409"/>
              <a:gd name="connsiteY3" fmla="*/ 872170 h 878655"/>
              <a:gd name="connsiteX4" fmla="*/ 0 w 5700409"/>
              <a:gd name="connsiteY4" fmla="*/ 0 h 878655"/>
              <a:gd name="connsiteX0" fmla="*/ 0 w 5700409"/>
              <a:gd name="connsiteY0" fmla="*/ 2748 h 881403"/>
              <a:gd name="connsiteX1" fmla="*/ 5259422 w 5700409"/>
              <a:gd name="connsiteY1" fmla="*/ 0 h 881403"/>
              <a:gd name="connsiteX2" fmla="*/ 5700409 w 5700409"/>
              <a:gd name="connsiteY2" fmla="*/ 881403 h 881403"/>
              <a:gd name="connsiteX3" fmla="*/ 0 w 5700409"/>
              <a:gd name="connsiteY3" fmla="*/ 874918 h 881403"/>
              <a:gd name="connsiteX4" fmla="*/ 0 w 5700409"/>
              <a:gd name="connsiteY4" fmla="*/ 2748 h 881403"/>
              <a:gd name="connsiteX0" fmla="*/ 0 w 5700409"/>
              <a:gd name="connsiteY0" fmla="*/ 0 h 878655"/>
              <a:gd name="connsiteX1" fmla="*/ 5239967 w 5700409"/>
              <a:gd name="connsiteY1" fmla="*/ 330 h 878655"/>
              <a:gd name="connsiteX2" fmla="*/ 5700409 w 5700409"/>
              <a:gd name="connsiteY2" fmla="*/ 878655 h 878655"/>
              <a:gd name="connsiteX3" fmla="*/ 0 w 5700409"/>
              <a:gd name="connsiteY3" fmla="*/ 872170 h 878655"/>
              <a:gd name="connsiteX4" fmla="*/ 0 w 5700409"/>
              <a:gd name="connsiteY4" fmla="*/ 0 h 878655"/>
              <a:gd name="connsiteX0" fmla="*/ 0 w 5687439"/>
              <a:gd name="connsiteY0" fmla="*/ 0 h 872170"/>
              <a:gd name="connsiteX1" fmla="*/ 5239967 w 5687439"/>
              <a:gd name="connsiteY1" fmla="*/ 330 h 872170"/>
              <a:gd name="connsiteX2" fmla="*/ 5687439 w 5687439"/>
              <a:gd name="connsiteY2" fmla="*/ 869422 h 872170"/>
              <a:gd name="connsiteX3" fmla="*/ 0 w 5687439"/>
              <a:gd name="connsiteY3" fmla="*/ 872170 h 872170"/>
              <a:gd name="connsiteX4" fmla="*/ 0 w 5687439"/>
              <a:gd name="connsiteY4" fmla="*/ 0 h 872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7439" h="872170">
                <a:moveTo>
                  <a:pt x="0" y="0"/>
                </a:moveTo>
                <a:lnTo>
                  <a:pt x="5239967" y="330"/>
                </a:lnTo>
                <a:lnTo>
                  <a:pt x="5687439" y="869422"/>
                </a:lnTo>
                <a:lnTo>
                  <a:pt x="0" y="872170"/>
                </a:lnTo>
                <a:lnTo>
                  <a:pt x="0" y="0"/>
                </a:lnTo>
                <a:close/>
              </a:path>
            </a:pathLst>
          </a:custGeom>
        </p:spPr>
        <p:txBody>
          <a:bodyPr/>
          <a:lstStyle>
            <a:lvl1pPr>
              <a:defRPr/>
            </a:lvl1pPr>
          </a:lstStyle>
          <a:p>
            <a:r>
              <a:rPr lang="en-GB" dirty="0"/>
              <a:t>Section Divider</a:t>
            </a:r>
            <a:endParaRPr lang="en-US" dirty="0"/>
          </a:p>
        </p:txBody>
      </p:sp>
      <p:sp>
        <p:nvSpPr>
          <p:cNvPr id="6" name="Picture Placeholder 4">
            <a:extLst>
              <a:ext uri="{FF2B5EF4-FFF2-40B4-BE49-F238E27FC236}">
                <a16:creationId xmlns:a16="http://schemas.microsoft.com/office/drawing/2014/main" id="{623B7FEA-12BE-47D6-A42A-6F7CE5B6D808}"/>
              </a:ext>
            </a:extLst>
          </p:cNvPr>
          <p:cNvSpPr>
            <a:spLocks noGrp="1"/>
          </p:cNvSpPr>
          <p:nvPr>
            <p:ph type="pic" sz="quarter" idx="11"/>
          </p:nvPr>
        </p:nvSpPr>
        <p:spPr>
          <a:xfrm rot="20802567">
            <a:off x="6335938" y="-1306967"/>
            <a:ext cx="6639855" cy="8686845"/>
          </a:xfrm>
          <a:solidFill>
            <a:schemeClr val="bg1"/>
          </a:solidFill>
          <a:effectLst>
            <a:outerShdw blurRad="419100" dist="165100" dir="8100000" algn="tr" rotWithShape="0">
              <a:prstClr val="black">
                <a:alpha val="40000"/>
              </a:prstClr>
            </a:outerShdw>
          </a:effectLst>
        </p:spPr>
        <p:txBody>
          <a:bodyPr/>
          <a:lstStyle>
            <a:lvl1pPr marL="0" indent="0">
              <a:buNone/>
              <a:defRPr/>
            </a:lvl1pPr>
          </a:lstStyle>
          <a:p>
            <a:endParaRPr lang="en-US" dirty="0"/>
          </a:p>
        </p:txBody>
      </p:sp>
      <p:sp>
        <p:nvSpPr>
          <p:cNvPr id="8" name="Text Placeholder 15">
            <a:extLst>
              <a:ext uri="{FF2B5EF4-FFF2-40B4-BE49-F238E27FC236}">
                <a16:creationId xmlns:a16="http://schemas.microsoft.com/office/drawing/2014/main" id="{ABD81103-7BC8-4C61-8B0E-603C103C9751}"/>
              </a:ext>
            </a:extLst>
          </p:cNvPr>
          <p:cNvSpPr>
            <a:spLocks noGrp="1"/>
          </p:cNvSpPr>
          <p:nvPr>
            <p:ph type="body" sz="quarter" idx="17" hasCustomPrompt="1"/>
          </p:nvPr>
        </p:nvSpPr>
        <p:spPr>
          <a:xfrm>
            <a:off x="673100" y="2082225"/>
            <a:ext cx="2908300" cy="523220"/>
          </a:xfrm>
          <a:prstGeom prst="rect">
            <a:avLst/>
          </a:prstGeom>
        </p:spPr>
        <p:txBody>
          <a:bodyPr wrap="square" lIns="0" rIns="0">
            <a:spAutoFit/>
          </a:bodyPr>
          <a:lstStyle>
            <a:lvl1pPr algn="l" defTabSz="914400" rtl="0" eaLnBrk="1" latinLnBrk="0" hangingPunct="1">
              <a:lnSpc>
                <a:spcPct val="100000"/>
              </a:lnSpc>
              <a:spcBef>
                <a:spcPct val="0"/>
              </a:spcBef>
              <a:spcAft>
                <a:spcPts val="0"/>
              </a:spcAft>
              <a:buNone/>
              <a:defRPr lang="en-GB" sz="2800" b="0" i="0" kern="1200" dirty="0">
                <a:solidFill>
                  <a:schemeClr val="tx1">
                    <a:lumMod val="65000"/>
                    <a:lumOff val="35000"/>
                  </a:schemeClr>
                </a:solidFill>
                <a:latin typeface="Arial" panose="020B0604020202020204" pitchFamily="34" charset="0"/>
                <a:ea typeface="+mj-ea"/>
                <a:cs typeface="Arial" panose="020B0604020202020204" pitchFamily="34" charset="0"/>
              </a:defRPr>
            </a:lvl1pPr>
          </a:lstStyle>
          <a:p>
            <a:pPr lvl="0"/>
            <a:r>
              <a:rPr lang="en-GB" dirty="0"/>
              <a:t>1</a:t>
            </a:r>
          </a:p>
        </p:txBody>
      </p:sp>
      <p:pic>
        <p:nvPicPr>
          <p:cNvPr id="7" name="Graphic 6">
            <a:extLst>
              <a:ext uri="{FF2B5EF4-FFF2-40B4-BE49-F238E27FC236}">
                <a16:creationId xmlns:a16="http://schemas.microsoft.com/office/drawing/2014/main" id="{3C026AB0-A3AB-4129-982E-11040FE33A8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4443" y="360000"/>
            <a:ext cx="2252557" cy="554398"/>
          </a:xfrm>
          <a:prstGeom prst="rect">
            <a:avLst/>
          </a:prstGeom>
        </p:spPr>
      </p:pic>
    </p:spTree>
    <p:extLst>
      <p:ext uri="{BB962C8B-B14F-4D97-AF65-F5344CB8AC3E}">
        <p14:creationId xmlns:p14="http://schemas.microsoft.com/office/powerpoint/2010/main" val="273455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grpId="1" nodeType="withEffect">
                                  <p:stCondLst>
                                    <p:cond delay="0"/>
                                  </p:stCondLst>
                                  <p:childTnLst>
                                    <p:animMotion origin="layout" path="M -3.125E-6 -0.04653 L -3.125E-6 -1.85185E-6 " pathEditMode="relative" rAng="0" ptsTypes="AA">
                                      <p:cBhvr>
                                        <p:cTn id="9" dur="500" fill="hold"/>
                                        <p:tgtEl>
                                          <p:spTgt spid="8"/>
                                        </p:tgtEl>
                                        <p:attrNameLst>
                                          <p:attrName>ppt_x</p:attrName>
                                          <p:attrName>ppt_y</p:attrName>
                                        </p:attrNameLst>
                                      </p:cBhvr>
                                      <p:rCtr x="0" y="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p:tmplLst>
          <p:tmpl>
            <p:tnLst>
              <p:par>
                <p:cTn presetID="42" presetClass="path" presetSubtype="0" decel="100000" fill="hold" nodeType="withEffect">
                  <p:stCondLst>
                    <p:cond delay="0"/>
                  </p:stCondLst>
                  <p:childTnLst>
                    <p:animMotion origin="layout" path="M -3.125E-6 -0.04653 L -3.125E-6 -1.85185E-6 " pathEditMode="relative" rAng="0" ptsTypes="AA">
                      <p:cBhvr>
                        <p:cTn dur="500" fill="hold"/>
                        <p:tgtEl>
                          <p:spTgt spid="8"/>
                        </p:tgtEl>
                        <p:attrNameLst>
                          <p:attrName>ppt_x</p:attrName>
                          <p:attrName>ppt_y</p:attrName>
                        </p:attrNameLst>
                      </p:cBhvr>
                      <p:rCtr x="0" y="2315"/>
                    </p:animMotion>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lumMod val="65000"/>
                    <a:lumOff val="35000"/>
                  </a:schemeClr>
                </a:solidFill>
              </a:defRPr>
            </a:lvl1pPr>
          </a:lstStyle>
          <a:p>
            <a:pPr algn="ctr"/>
            <a:fld id="{B6F15528-21DE-4FAA-801E-634DDDAF4B2B}" type="slidenum">
              <a:rPr lang="en-US" smtClean="0"/>
              <a:pPr algn="ctr"/>
              <a:t>‹#›</a:t>
            </a:fld>
            <a:endParaRPr lang="en-US" dirty="0"/>
          </a:p>
        </p:txBody>
      </p:sp>
      <p:sp>
        <p:nvSpPr>
          <p:cNvPr id="7" name="Title 1">
            <a:extLst>
              <a:ext uri="{FF2B5EF4-FFF2-40B4-BE49-F238E27FC236}">
                <a16:creationId xmlns:a16="http://schemas.microsoft.com/office/drawing/2014/main" id="{5F19F237-12A8-4E16-AAC6-8021497CAFC5}"/>
              </a:ext>
            </a:extLst>
          </p:cNvPr>
          <p:cNvSpPr>
            <a:spLocks noGrp="1"/>
          </p:cNvSpPr>
          <p:nvPr>
            <p:ph type="ctrTitle"/>
          </p:nvPr>
        </p:nvSpPr>
        <p:spPr>
          <a:xfrm>
            <a:off x="654996" y="1880681"/>
            <a:ext cx="11180323" cy="1629282"/>
          </a:xfrm>
        </p:spPr>
        <p:txBody>
          <a:bodyPr anchor="t" anchorCtr="0">
            <a:normAutofit/>
          </a:bodyPr>
          <a:lstStyle>
            <a:lvl1pPr algn="ctr">
              <a:defRPr sz="4400"/>
            </a:lvl1pPr>
          </a:lstStyle>
          <a:p>
            <a:r>
              <a:rPr lang="en-GB" dirty="0"/>
              <a:t>Click to edit Master title style</a:t>
            </a:r>
            <a:endParaRPr lang="en-US" dirty="0"/>
          </a:p>
        </p:txBody>
      </p:sp>
      <p:sp>
        <p:nvSpPr>
          <p:cNvPr id="8" name="Subtitle 2">
            <a:extLst>
              <a:ext uri="{FF2B5EF4-FFF2-40B4-BE49-F238E27FC236}">
                <a16:creationId xmlns:a16="http://schemas.microsoft.com/office/drawing/2014/main" id="{F7056A1A-B5B0-4169-8573-2D6909087D91}"/>
              </a:ext>
            </a:extLst>
          </p:cNvPr>
          <p:cNvSpPr>
            <a:spLocks noGrp="1"/>
          </p:cNvSpPr>
          <p:nvPr>
            <p:ph type="subTitle" idx="1"/>
          </p:nvPr>
        </p:nvSpPr>
        <p:spPr>
          <a:xfrm>
            <a:off x="642026" y="3602038"/>
            <a:ext cx="11193293" cy="1655762"/>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0" name="Footer Placeholder 4">
            <a:extLst>
              <a:ext uri="{FF2B5EF4-FFF2-40B4-BE49-F238E27FC236}">
                <a16:creationId xmlns:a16="http://schemas.microsoft.com/office/drawing/2014/main" id="{ADD44D14-E9D3-4A73-A980-BD74D0216D7D}"/>
              </a:ext>
            </a:extLst>
          </p:cNvPr>
          <p:cNvSpPr>
            <a:spLocks noGrp="1"/>
          </p:cNvSpPr>
          <p:nvPr>
            <p:ph type="ftr" sz="quarter" idx="3"/>
          </p:nvPr>
        </p:nvSpPr>
        <p:spPr>
          <a:xfrm>
            <a:off x="609600" y="6356351"/>
            <a:ext cx="10404000" cy="349249"/>
          </a:xfrm>
          <a:prstGeom prst="rect">
            <a:avLst/>
          </a:prstGeom>
        </p:spPr>
        <p:txBody>
          <a:bodyPr vert="horz" lIns="91440" tIns="45720" rIns="91440" bIns="45720" rtlCol="0" anchor="ctr"/>
          <a:lstStyle>
            <a:lvl1pPr algn="l">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272C7390-1F35-4464-9918-B9E07E606F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599" y="-1510753"/>
            <a:ext cx="9513650" cy="8585489"/>
          </a:xfrm>
          <a:prstGeom prst="rect">
            <a:avLst/>
          </a:prstGeom>
        </p:spPr>
      </p:pic>
    </p:spTree>
    <p:extLst>
      <p:ext uri="{BB962C8B-B14F-4D97-AF65-F5344CB8AC3E}">
        <p14:creationId xmlns:p14="http://schemas.microsoft.com/office/powerpoint/2010/main" val="2664318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11506200" y="6356351"/>
            <a:ext cx="396000" cy="365125"/>
          </a:xfrm>
        </p:spPr>
        <p:txBody>
          <a:bodyPr/>
          <a:lstStyle>
            <a:lvl1pPr algn="r">
              <a:defRPr>
                <a:solidFill>
                  <a:schemeClr val="tx1">
                    <a:lumMod val="65000"/>
                    <a:lumOff val="35000"/>
                  </a:schemeClr>
                </a:solidFill>
              </a:defRPr>
            </a:lvl1pPr>
          </a:lstStyle>
          <a:p>
            <a:fld id="{B6F15528-21DE-4FAA-801E-634DDDAF4B2B}" type="slidenum">
              <a:rPr lang="en-US" smtClean="0"/>
              <a:pPr/>
              <a:t>‹#›</a:t>
            </a:fld>
            <a:endParaRPr lang="en-US" dirty="0"/>
          </a:p>
        </p:txBody>
      </p:sp>
      <p:sp>
        <p:nvSpPr>
          <p:cNvPr id="8" name="Footer Placeholder 4">
            <a:extLst>
              <a:ext uri="{FF2B5EF4-FFF2-40B4-BE49-F238E27FC236}">
                <a16:creationId xmlns:a16="http://schemas.microsoft.com/office/drawing/2014/main" id="{8B3806A9-EAD3-4DEF-99E0-BBE31E8CDFF0}"/>
              </a:ext>
            </a:extLst>
          </p:cNvPr>
          <p:cNvSpPr>
            <a:spLocks noGrp="1"/>
          </p:cNvSpPr>
          <p:nvPr>
            <p:ph type="ftr" sz="quarter" idx="3"/>
          </p:nvPr>
        </p:nvSpPr>
        <p:spPr>
          <a:xfrm>
            <a:off x="609600" y="6356351"/>
            <a:ext cx="10404000" cy="349249"/>
          </a:xfrm>
          <a:prstGeom prst="rect">
            <a:avLst/>
          </a:prstGeom>
        </p:spPr>
        <p:txBody>
          <a:bodyPr vert="horz" lIns="91440" tIns="45720" rIns="91440" bIns="45720" rtlCol="0" anchor="ctr"/>
          <a:lstStyle>
            <a:lvl1pPr algn="l">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041827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with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Click to edit Master title style</a:t>
            </a:r>
          </a:p>
        </p:txBody>
      </p:sp>
      <p:sp>
        <p:nvSpPr>
          <p:cNvPr id="3" name="Content Placeholder 2"/>
          <p:cNvSpPr>
            <a:spLocks noGrp="1"/>
          </p:cNvSpPr>
          <p:nvPr>
            <p:ph idx="1"/>
          </p:nvPr>
        </p:nvSpPr>
        <p:spPr>
          <a:xfrm>
            <a:off x="609600" y="2209800"/>
            <a:ext cx="10972800" cy="3916364"/>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lvl1pPr algn="ctr">
              <a:defRPr>
                <a:solidFill>
                  <a:schemeClr val="tx1">
                    <a:lumMod val="65000"/>
                    <a:lumOff val="35000"/>
                  </a:schemeClr>
                </a:solidFill>
              </a:defRPr>
            </a:lvl1pPr>
          </a:lstStyle>
          <a:p>
            <a:fld id="{B6F15528-21DE-4FAA-801E-634DDDAF4B2B}" type="slidenum">
              <a:rPr lang="en-US" smtClean="0"/>
              <a:pPr/>
              <a:t>‹#›</a:t>
            </a:fld>
            <a:endParaRPr lang="en-US" dirty="0"/>
          </a:p>
        </p:txBody>
      </p:sp>
      <p:sp>
        <p:nvSpPr>
          <p:cNvPr id="8" name="Text Placeholder 2">
            <a:extLst>
              <a:ext uri="{FF2B5EF4-FFF2-40B4-BE49-F238E27FC236}">
                <a16:creationId xmlns:a16="http://schemas.microsoft.com/office/drawing/2014/main" id="{5603A4A7-76CD-4A49-B676-5FAFFF14D862}"/>
              </a:ext>
            </a:extLst>
          </p:cNvPr>
          <p:cNvSpPr>
            <a:spLocks noGrp="1"/>
          </p:cNvSpPr>
          <p:nvPr>
            <p:ph type="body" idx="13"/>
          </p:nvPr>
        </p:nvSpPr>
        <p:spPr>
          <a:xfrm>
            <a:off x="609600" y="1535113"/>
            <a:ext cx="10972800" cy="639762"/>
          </a:xfrm>
        </p:spPr>
        <p:txBody>
          <a:bodyPr anchor="ctr">
            <a:normAutofit/>
          </a:bodyPr>
          <a:lstStyle>
            <a:lvl1pPr marL="0" indent="0">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Footer Placeholder 4">
            <a:extLst>
              <a:ext uri="{FF2B5EF4-FFF2-40B4-BE49-F238E27FC236}">
                <a16:creationId xmlns:a16="http://schemas.microsoft.com/office/drawing/2014/main" id="{D891975F-B346-4BCF-9B6C-F306B3BDF538}"/>
              </a:ext>
            </a:extLst>
          </p:cNvPr>
          <p:cNvSpPr>
            <a:spLocks noGrp="1"/>
          </p:cNvSpPr>
          <p:nvPr>
            <p:ph type="ftr" sz="quarter" idx="3"/>
          </p:nvPr>
        </p:nvSpPr>
        <p:spPr>
          <a:xfrm>
            <a:off x="609600" y="6356351"/>
            <a:ext cx="10404000" cy="349249"/>
          </a:xfrm>
          <a:prstGeom prst="rect">
            <a:avLst/>
          </a:prstGeom>
        </p:spPr>
        <p:txBody>
          <a:bodyPr vert="horz" lIns="91440" tIns="45720" rIns="91440" bIns="45720" rtlCol="0" anchor="ctr"/>
          <a:lstStyle>
            <a:lvl1pPr algn="l">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067377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6197600" y="1600201"/>
            <a:ext cx="5384800" cy="4525963"/>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Slide Number Placeholder 6"/>
          <p:cNvSpPr>
            <a:spLocks noGrp="1"/>
          </p:cNvSpPr>
          <p:nvPr>
            <p:ph type="sldNum" sz="quarter" idx="12"/>
          </p:nvPr>
        </p:nvSpPr>
        <p:spPr/>
        <p:txBody>
          <a:bodyPr/>
          <a:lstStyle>
            <a:lvl1pPr>
              <a:defRPr sz="800"/>
            </a:lvl1pPr>
          </a:lstStyle>
          <a:p>
            <a:pPr algn="ctr"/>
            <a:fld id="{B6F15528-21DE-4FAA-801E-634DDDAF4B2B}" type="slidenum">
              <a:rPr lang="en-US" smtClean="0"/>
              <a:pPr algn="ctr"/>
              <a:t>‹#›</a:t>
            </a:fld>
            <a:endParaRPr lang="en-US" dirty="0"/>
          </a:p>
        </p:txBody>
      </p:sp>
      <p:sp>
        <p:nvSpPr>
          <p:cNvPr id="9" name="Footer Placeholder 4">
            <a:extLst>
              <a:ext uri="{FF2B5EF4-FFF2-40B4-BE49-F238E27FC236}">
                <a16:creationId xmlns:a16="http://schemas.microsoft.com/office/drawing/2014/main" id="{F50B161F-EB8D-433E-9A96-4A9D6DF33B05}"/>
              </a:ext>
            </a:extLst>
          </p:cNvPr>
          <p:cNvSpPr>
            <a:spLocks noGrp="1"/>
          </p:cNvSpPr>
          <p:nvPr>
            <p:ph type="ftr" sz="quarter" idx="3"/>
          </p:nvPr>
        </p:nvSpPr>
        <p:spPr>
          <a:xfrm>
            <a:off x="609600" y="6356351"/>
            <a:ext cx="10404000" cy="349249"/>
          </a:xfrm>
          <a:prstGeom prst="rect">
            <a:avLst/>
          </a:prstGeom>
        </p:spPr>
        <p:txBody>
          <a:bodyPr vert="horz" lIns="91440" tIns="45720" rIns="91440" bIns="45720" rtlCol="0" anchor="ctr"/>
          <a:lstStyle>
            <a:lvl1pPr algn="l">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020434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Two Content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rgbClr val="002395"/>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ctr">
            <a:normAutofit/>
          </a:bodyPr>
          <a:lstStyle>
            <a:lvl1pPr marL="0" indent="0">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000">
                <a:solidFill>
                  <a:schemeClr val="tx1">
                    <a:lumMod val="65000"/>
                    <a:lumOff val="35000"/>
                  </a:schemeClr>
                </a:solidFill>
              </a:defRPr>
            </a:lvl1pPr>
            <a:lvl2pPr>
              <a:defRPr sz="1800">
                <a:solidFill>
                  <a:schemeClr val="tx1">
                    <a:lumMod val="65000"/>
                    <a:lumOff val="35000"/>
                  </a:schemeClr>
                </a:solidFill>
              </a:defRPr>
            </a:lvl2pPr>
            <a:lvl3pPr>
              <a:defRPr sz="1600">
                <a:solidFill>
                  <a:schemeClr val="tx1">
                    <a:lumMod val="65000"/>
                    <a:lumOff val="35000"/>
                  </a:schemeClr>
                </a:solidFill>
              </a:defRPr>
            </a:lvl3pPr>
            <a:lvl4pPr>
              <a:defRPr sz="1400">
                <a:solidFill>
                  <a:schemeClr val="tx1">
                    <a:lumMod val="65000"/>
                    <a:lumOff val="35000"/>
                  </a:schemeClr>
                </a:solidFill>
              </a:defRPr>
            </a:lvl4pPr>
            <a:lvl5pPr>
              <a:defRPr sz="1200">
                <a:solidFill>
                  <a:schemeClr val="tx1">
                    <a:lumMod val="65000"/>
                    <a:lumOff val="3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endParaRPr lang="en-US" dirty="0"/>
          </a:p>
        </p:txBody>
      </p:sp>
      <p:sp>
        <p:nvSpPr>
          <p:cNvPr id="5" name="Text Placeholder 4"/>
          <p:cNvSpPr>
            <a:spLocks noGrp="1"/>
          </p:cNvSpPr>
          <p:nvPr>
            <p:ph type="body" sz="quarter" idx="3"/>
          </p:nvPr>
        </p:nvSpPr>
        <p:spPr>
          <a:xfrm>
            <a:off x="6193368" y="1535113"/>
            <a:ext cx="5389033" cy="639762"/>
          </a:xfrm>
        </p:spPr>
        <p:txBody>
          <a:bodyPr anchor="ctr">
            <a:normAutofit/>
          </a:bodyPr>
          <a:lstStyle>
            <a:lvl1pPr marL="0" indent="0">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000">
                <a:solidFill>
                  <a:schemeClr val="tx1">
                    <a:lumMod val="65000"/>
                    <a:lumOff val="35000"/>
                  </a:schemeClr>
                </a:solidFill>
              </a:defRPr>
            </a:lvl1pPr>
            <a:lvl2pPr>
              <a:defRPr sz="1800">
                <a:solidFill>
                  <a:schemeClr val="tx1">
                    <a:lumMod val="65000"/>
                    <a:lumOff val="35000"/>
                  </a:schemeClr>
                </a:solidFill>
              </a:defRPr>
            </a:lvl2pPr>
            <a:lvl3pPr>
              <a:defRPr sz="1600">
                <a:solidFill>
                  <a:schemeClr val="tx1">
                    <a:lumMod val="65000"/>
                    <a:lumOff val="35000"/>
                  </a:schemeClr>
                </a:solidFill>
              </a:defRPr>
            </a:lvl3pPr>
            <a:lvl4pPr>
              <a:defRPr sz="1400">
                <a:solidFill>
                  <a:schemeClr val="tx1">
                    <a:lumMod val="65000"/>
                    <a:lumOff val="35000"/>
                  </a:schemeClr>
                </a:solidFill>
              </a:defRPr>
            </a:lvl4pPr>
            <a:lvl5pPr>
              <a:defRPr sz="1200">
                <a:solidFill>
                  <a:schemeClr val="tx1">
                    <a:lumMod val="65000"/>
                    <a:lumOff val="3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Slide Number Placeholder 8"/>
          <p:cNvSpPr>
            <a:spLocks noGrp="1"/>
          </p:cNvSpPr>
          <p:nvPr>
            <p:ph type="sldNum" sz="quarter" idx="12"/>
          </p:nvPr>
        </p:nvSpPr>
        <p:spPr/>
        <p:txBody>
          <a:bodyPr/>
          <a:lstStyle>
            <a:lvl1pPr algn="ctr">
              <a:defRPr>
                <a:solidFill>
                  <a:schemeClr val="tx1">
                    <a:lumMod val="65000"/>
                    <a:lumOff val="35000"/>
                  </a:schemeClr>
                </a:solidFill>
              </a:defRPr>
            </a:lvl1pPr>
          </a:lstStyle>
          <a:p>
            <a:fld id="{B6F15528-21DE-4FAA-801E-634DDDAF4B2B}" type="slidenum">
              <a:rPr lang="en-US" smtClean="0"/>
              <a:pPr/>
              <a:t>‹#›</a:t>
            </a:fld>
            <a:endParaRPr lang="en-US" dirty="0"/>
          </a:p>
        </p:txBody>
      </p:sp>
      <p:sp>
        <p:nvSpPr>
          <p:cNvPr id="11" name="Footer Placeholder 4">
            <a:extLst>
              <a:ext uri="{FF2B5EF4-FFF2-40B4-BE49-F238E27FC236}">
                <a16:creationId xmlns:a16="http://schemas.microsoft.com/office/drawing/2014/main" id="{60D37946-95F4-4933-9499-D2C8BD575623}"/>
              </a:ext>
            </a:extLst>
          </p:cNvPr>
          <p:cNvSpPr>
            <a:spLocks noGrp="1"/>
          </p:cNvSpPr>
          <p:nvPr>
            <p:ph type="ftr" sz="quarter" idx="13"/>
          </p:nvPr>
        </p:nvSpPr>
        <p:spPr>
          <a:xfrm>
            <a:off x="609600" y="6356351"/>
            <a:ext cx="10404000" cy="349249"/>
          </a:xfrm>
          <a:prstGeom prst="rect">
            <a:avLst/>
          </a:prstGeom>
        </p:spPr>
        <p:txBody>
          <a:bodyPr vert="horz" lIns="91440" tIns="45720" rIns="91440" bIns="45720" rtlCol="0" anchor="ctr"/>
          <a:lstStyle>
            <a:lvl1pPr algn="l">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141760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with Image 1">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6" name="Picture Placeholder 4">
            <a:extLst>
              <a:ext uri="{FF2B5EF4-FFF2-40B4-BE49-F238E27FC236}">
                <a16:creationId xmlns:a16="http://schemas.microsoft.com/office/drawing/2014/main" id="{623B7FEA-12BE-47D6-A42A-6F7CE5B6D808}"/>
              </a:ext>
            </a:extLst>
          </p:cNvPr>
          <p:cNvSpPr>
            <a:spLocks noGrp="1"/>
          </p:cNvSpPr>
          <p:nvPr>
            <p:ph type="pic" sz="quarter" idx="11"/>
          </p:nvPr>
        </p:nvSpPr>
        <p:spPr>
          <a:xfrm>
            <a:off x="5638800" y="0"/>
            <a:ext cx="6553201" cy="6858000"/>
          </a:xfrm>
          <a:solidFill>
            <a:schemeClr val="bg1"/>
          </a:solidFill>
          <a:effectLst>
            <a:outerShdw blurRad="419100" dist="165100" dir="8100000" algn="tr" rotWithShape="0">
              <a:prstClr val="black">
                <a:alpha val="40000"/>
              </a:prstClr>
            </a:outerShdw>
          </a:effectLst>
        </p:spPr>
        <p:txBody>
          <a:bodyPr/>
          <a:lstStyle>
            <a:lvl1pPr marL="0" indent="0">
              <a:buNone/>
              <a:defRPr/>
            </a:lvl1pPr>
          </a:lstStyle>
          <a:p>
            <a:endParaRPr lang="en-US" dirty="0"/>
          </a:p>
        </p:txBody>
      </p:sp>
      <p:sp>
        <p:nvSpPr>
          <p:cNvPr id="7" name="Text Placeholder 5">
            <a:extLst>
              <a:ext uri="{FF2B5EF4-FFF2-40B4-BE49-F238E27FC236}">
                <a16:creationId xmlns:a16="http://schemas.microsoft.com/office/drawing/2014/main" id="{5BFA012A-D6A7-4C73-966B-E9D6FE340825}"/>
              </a:ext>
            </a:extLst>
          </p:cNvPr>
          <p:cNvSpPr>
            <a:spLocks noGrp="1"/>
          </p:cNvSpPr>
          <p:nvPr>
            <p:ph type="body" sz="quarter" idx="20" hasCustomPrompt="1"/>
          </p:nvPr>
        </p:nvSpPr>
        <p:spPr>
          <a:xfrm>
            <a:off x="380998" y="2383683"/>
            <a:ext cx="4788000" cy="390295"/>
          </a:xfrm>
          <a:ln>
            <a:noFill/>
          </a:ln>
        </p:spPr>
        <p:txBody>
          <a:bodyPr wrap="square" tIns="36000" anchor="t">
            <a:spAutoFit/>
          </a:bodyPr>
          <a:lstStyle>
            <a:lvl1pPr marL="0" indent="0">
              <a:spcBef>
                <a:spcPts val="500"/>
              </a:spcBef>
              <a:buNone/>
              <a:defRPr sz="2000">
                <a:solidFill>
                  <a:schemeClr val="tx1">
                    <a:lumMod val="65000"/>
                    <a:lumOff val="35000"/>
                  </a:schemeClr>
                </a:solidFill>
              </a:defRPr>
            </a:lvl1pPr>
            <a:lvl2pPr marL="182562" indent="0">
              <a:spcBef>
                <a:spcPts val="500"/>
              </a:spcBef>
              <a:buNone/>
              <a:defRPr sz="1600"/>
            </a:lvl2pPr>
            <a:lvl3pPr>
              <a:spcBef>
                <a:spcPts val="500"/>
              </a:spcBef>
              <a:defRPr sz="1400"/>
            </a:lvl3pPr>
            <a:lvl4pPr>
              <a:spcBef>
                <a:spcPts val="500"/>
              </a:spcBef>
              <a:defRPr sz="1400"/>
            </a:lvl4pPr>
            <a:lvl5pPr>
              <a:spcBef>
                <a:spcPts val="500"/>
              </a:spcBef>
              <a:defRPr sz="1400"/>
            </a:lvl5pPr>
            <a:lvl6pPr>
              <a:defRPr sz="1400"/>
            </a:lvl6pPr>
            <a:lvl7pPr>
              <a:spcBef>
                <a:spcPts val="500"/>
              </a:spcBef>
              <a:defRPr sz="1600"/>
            </a:lvl7pPr>
          </a:lstStyle>
          <a:p>
            <a:r>
              <a:rPr lang="en-GB" dirty="0"/>
              <a:t>Click to edit Master subtitle style</a:t>
            </a:r>
            <a:endParaRPr lang="en-US" dirty="0"/>
          </a:p>
        </p:txBody>
      </p:sp>
      <p:cxnSp>
        <p:nvCxnSpPr>
          <p:cNvPr id="10" name="Swoosh">
            <a:extLst>
              <a:ext uri="{FF2B5EF4-FFF2-40B4-BE49-F238E27FC236}">
                <a16:creationId xmlns:a16="http://schemas.microsoft.com/office/drawing/2014/main" id="{17203E01-D8C0-4ABD-B86C-8359ECC0E055}"/>
              </a:ext>
            </a:extLst>
          </p:cNvPr>
          <p:cNvCxnSpPr/>
          <p:nvPr userDrawn="1"/>
        </p:nvCxnSpPr>
        <p:spPr bwMode="auto">
          <a:xfrm>
            <a:off x="381000" y="2286000"/>
            <a:ext cx="4800600" cy="0"/>
          </a:xfrm>
          <a:prstGeom prst="line">
            <a:avLst/>
          </a:prstGeom>
          <a:solidFill>
            <a:srgbClr val="002395"/>
          </a:solidFill>
          <a:ln w="12700" cap="sq" cmpd="sng" algn="ctr">
            <a:gradFill>
              <a:gsLst>
                <a:gs pos="0">
                  <a:srgbClr val="F05035"/>
                </a:gs>
                <a:gs pos="61000">
                  <a:schemeClr val="accent2"/>
                </a:gs>
                <a:gs pos="100000">
                  <a:schemeClr val="accent2"/>
                </a:gs>
              </a:gsLst>
              <a:lin ang="21594000" scaled="0"/>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 Placeholder 5">
            <a:extLst>
              <a:ext uri="{FF2B5EF4-FFF2-40B4-BE49-F238E27FC236}">
                <a16:creationId xmlns:a16="http://schemas.microsoft.com/office/drawing/2014/main" id="{1390B5D4-A196-476D-AE05-827F737E9649}"/>
              </a:ext>
            </a:extLst>
          </p:cNvPr>
          <p:cNvSpPr>
            <a:spLocks noGrp="1"/>
          </p:cNvSpPr>
          <p:nvPr>
            <p:ph type="body" sz="quarter" idx="21" hasCustomPrompt="1"/>
          </p:nvPr>
        </p:nvSpPr>
        <p:spPr>
          <a:xfrm>
            <a:off x="381000" y="1828800"/>
            <a:ext cx="4800600" cy="451850"/>
          </a:xfrm>
        </p:spPr>
        <p:txBody>
          <a:bodyPr wrap="square" tIns="36000">
            <a:spAutoFit/>
          </a:bodyPr>
          <a:lstStyle>
            <a:lvl1pPr marL="0" indent="0">
              <a:spcBef>
                <a:spcPts val="500"/>
              </a:spcBef>
              <a:buNone/>
              <a:defRPr sz="2400" b="1">
                <a:solidFill>
                  <a:srgbClr val="002395"/>
                </a:solidFill>
              </a:defRPr>
            </a:lvl1pPr>
            <a:lvl2pPr marL="182562" indent="0">
              <a:spcBef>
                <a:spcPts val="500"/>
              </a:spcBef>
              <a:buNone/>
              <a:defRPr sz="1600"/>
            </a:lvl2pPr>
            <a:lvl3pPr>
              <a:spcBef>
                <a:spcPts val="500"/>
              </a:spcBef>
              <a:defRPr sz="1400"/>
            </a:lvl3pPr>
            <a:lvl4pPr>
              <a:spcBef>
                <a:spcPts val="500"/>
              </a:spcBef>
              <a:defRPr sz="1400"/>
            </a:lvl4pPr>
            <a:lvl5pPr>
              <a:spcBef>
                <a:spcPts val="500"/>
              </a:spcBef>
              <a:defRPr sz="1400"/>
            </a:lvl5pPr>
            <a:lvl6pPr>
              <a:defRPr sz="1400"/>
            </a:lvl6pPr>
            <a:lvl7pPr>
              <a:spcBef>
                <a:spcPts val="500"/>
              </a:spcBef>
              <a:defRPr sz="1600"/>
            </a:lvl7pPr>
          </a:lstStyle>
          <a:p>
            <a:pPr lvl="0"/>
            <a:r>
              <a:rPr lang="en-GB" dirty="0"/>
              <a:t>Section Divider</a:t>
            </a:r>
            <a:endParaRPr lang="en-US" dirty="0"/>
          </a:p>
        </p:txBody>
      </p:sp>
      <p:pic>
        <p:nvPicPr>
          <p:cNvPr id="8" name="Graphic 7">
            <a:extLst>
              <a:ext uri="{FF2B5EF4-FFF2-40B4-BE49-F238E27FC236}">
                <a16:creationId xmlns:a16="http://schemas.microsoft.com/office/drawing/2014/main" id="{BA87C403-C23D-4563-8E0D-D9B55FC6526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4443" y="360000"/>
            <a:ext cx="2252557" cy="554398"/>
          </a:xfrm>
          <a:prstGeom prst="rect">
            <a:avLst/>
          </a:prstGeom>
        </p:spPr>
      </p:pic>
    </p:spTree>
    <p:extLst>
      <p:ext uri="{BB962C8B-B14F-4D97-AF65-F5344CB8AC3E}">
        <p14:creationId xmlns:p14="http://schemas.microsoft.com/office/powerpoint/2010/main" val="21735651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Click to edit Master title style</a:t>
            </a:r>
          </a:p>
        </p:txBody>
      </p:sp>
      <p:sp>
        <p:nvSpPr>
          <p:cNvPr id="5" name="Slide Number Placeholder 4"/>
          <p:cNvSpPr>
            <a:spLocks noGrp="1"/>
          </p:cNvSpPr>
          <p:nvPr>
            <p:ph type="sldNum" sz="quarter" idx="12"/>
          </p:nvPr>
        </p:nvSpPr>
        <p:spPr/>
        <p:txBody>
          <a:bodyPr/>
          <a:lstStyle>
            <a:lvl1pPr>
              <a:defRPr>
                <a:solidFill>
                  <a:schemeClr val="tx1">
                    <a:lumMod val="65000"/>
                    <a:lumOff val="35000"/>
                  </a:schemeClr>
                </a:solidFill>
              </a:defRPr>
            </a:lvl1pPr>
          </a:lstStyle>
          <a:p>
            <a:pPr algn="ctr"/>
            <a:fld id="{B6F15528-21DE-4FAA-801E-634DDDAF4B2B}" type="slidenum">
              <a:rPr lang="en-US" smtClean="0"/>
              <a:pPr algn="ctr"/>
              <a:t>‹#›</a:t>
            </a:fld>
            <a:endParaRPr lang="en-US" dirty="0"/>
          </a:p>
        </p:txBody>
      </p:sp>
      <p:sp>
        <p:nvSpPr>
          <p:cNvPr id="6" name="Footer Placeholder 4">
            <a:extLst>
              <a:ext uri="{FF2B5EF4-FFF2-40B4-BE49-F238E27FC236}">
                <a16:creationId xmlns:a16="http://schemas.microsoft.com/office/drawing/2014/main" id="{2043AED7-D617-4C68-8CA4-1D7F8A4D7766}"/>
              </a:ext>
            </a:extLst>
          </p:cNvPr>
          <p:cNvSpPr>
            <a:spLocks noGrp="1"/>
          </p:cNvSpPr>
          <p:nvPr>
            <p:ph type="ftr" sz="quarter" idx="3"/>
          </p:nvPr>
        </p:nvSpPr>
        <p:spPr>
          <a:xfrm>
            <a:off x="609600" y="6356351"/>
            <a:ext cx="10404000" cy="349249"/>
          </a:xfrm>
          <a:prstGeom prst="rect">
            <a:avLst/>
          </a:prstGeom>
        </p:spPr>
        <p:txBody>
          <a:bodyPr vert="horz" lIns="91440" tIns="45720" rIns="91440" bIns="45720" rtlCol="0" anchor="ctr"/>
          <a:lstStyle>
            <a:lvl1pPr algn="l">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827960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ct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39306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without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ctr"/>
            <a:fld id="{B6F15528-21DE-4FAA-801E-634DDDAF4B2B}" type="slidenum">
              <a:rPr lang="en-US" smtClean="0"/>
              <a:pPr algn="ctr"/>
              <a:t>‹#›</a:t>
            </a:fld>
            <a:endParaRPr lang="en-US" dirty="0"/>
          </a:p>
        </p:txBody>
      </p:sp>
    </p:spTree>
    <p:extLst>
      <p:ext uri="{BB962C8B-B14F-4D97-AF65-F5344CB8AC3E}">
        <p14:creationId xmlns:p14="http://schemas.microsoft.com/office/powerpoint/2010/main" val="813618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389717" y="829733"/>
            <a:ext cx="7315200" cy="389784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lgn="ctr">
              <a:defRPr/>
            </a:lvl1pPr>
          </a:lstStyle>
          <a:p>
            <a:fld id="{B6F15528-21DE-4FAA-801E-634DDDAF4B2B}" type="slidenum">
              <a:rPr lang="en-US" smtClean="0"/>
              <a:pPr/>
              <a:t>‹#›</a:t>
            </a:fld>
            <a:endParaRPr lang="en-US" dirty="0"/>
          </a:p>
        </p:txBody>
      </p:sp>
      <p:sp>
        <p:nvSpPr>
          <p:cNvPr id="8" name="Footer Placeholder 4">
            <a:extLst>
              <a:ext uri="{FF2B5EF4-FFF2-40B4-BE49-F238E27FC236}">
                <a16:creationId xmlns:a16="http://schemas.microsoft.com/office/drawing/2014/main" id="{AB6D1B87-5567-4320-98A3-1B08C5621BF6}"/>
              </a:ext>
            </a:extLst>
          </p:cNvPr>
          <p:cNvSpPr>
            <a:spLocks noGrp="1"/>
          </p:cNvSpPr>
          <p:nvPr>
            <p:ph type="ftr" sz="quarter" idx="3"/>
          </p:nvPr>
        </p:nvSpPr>
        <p:spPr>
          <a:xfrm>
            <a:off x="609600" y="6356351"/>
            <a:ext cx="10404000" cy="349249"/>
          </a:xfrm>
          <a:prstGeom prst="rect">
            <a:avLst/>
          </a:prstGeom>
        </p:spPr>
        <p:txBody>
          <a:bodyPr vert="horz" lIns="91440" tIns="45720" rIns="91440" bIns="45720" rtlCol="0" anchor="ctr"/>
          <a:lstStyle>
            <a:lvl1pPr algn="l">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113535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ctr">
              <a:defRPr/>
            </a:lvl1pPr>
          </a:lstStyle>
          <a:p>
            <a:fld id="{B6F15528-21DE-4FAA-801E-634DDDAF4B2B}" type="slidenum">
              <a:rPr lang="en-US" smtClean="0"/>
              <a:pPr/>
              <a:t>‹#›</a:t>
            </a:fld>
            <a:endParaRPr lang="en-US"/>
          </a:p>
        </p:txBody>
      </p:sp>
      <p:grpSp>
        <p:nvGrpSpPr>
          <p:cNvPr id="5" name="Group 4">
            <a:extLst>
              <a:ext uri="{FF2B5EF4-FFF2-40B4-BE49-F238E27FC236}">
                <a16:creationId xmlns:a16="http://schemas.microsoft.com/office/drawing/2014/main" id="{200223D1-D850-4482-A6AF-95CCE6049D5D}"/>
              </a:ext>
            </a:extLst>
          </p:cNvPr>
          <p:cNvGrpSpPr/>
          <p:nvPr userDrawn="1"/>
        </p:nvGrpSpPr>
        <p:grpSpPr>
          <a:xfrm>
            <a:off x="6172200" y="2133600"/>
            <a:ext cx="1089903" cy="3231444"/>
            <a:chOff x="5960148" y="4170275"/>
            <a:chExt cx="1089903" cy="3231444"/>
          </a:xfrm>
        </p:grpSpPr>
        <p:sp>
          <p:nvSpPr>
            <p:cNvPr id="6" name="Oval 5">
              <a:extLst>
                <a:ext uri="{FF2B5EF4-FFF2-40B4-BE49-F238E27FC236}">
                  <a16:creationId xmlns:a16="http://schemas.microsoft.com/office/drawing/2014/main" id="{90E0DB02-91CE-4642-89C4-1CD52D7E796C}"/>
                </a:ext>
              </a:extLst>
            </p:cNvPr>
            <p:cNvSpPr/>
            <p:nvPr/>
          </p:nvSpPr>
          <p:spPr>
            <a:xfrm>
              <a:off x="6126237" y="4263930"/>
              <a:ext cx="865677" cy="865677"/>
            </a:xfrm>
            <a:prstGeom prst="ellipse">
              <a:avLst/>
            </a:prstGeom>
            <a:solidFill>
              <a:schemeClr val="bg1"/>
            </a:solidFill>
            <a:ln w="571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 name="Oval 6">
              <a:extLst>
                <a:ext uri="{FF2B5EF4-FFF2-40B4-BE49-F238E27FC236}">
                  <a16:creationId xmlns:a16="http://schemas.microsoft.com/office/drawing/2014/main" id="{5213B003-6685-472C-B5A7-35B6959B63AE}"/>
                </a:ext>
              </a:extLst>
            </p:cNvPr>
            <p:cNvSpPr/>
            <p:nvPr/>
          </p:nvSpPr>
          <p:spPr>
            <a:xfrm>
              <a:off x="6126237" y="5009812"/>
              <a:ext cx="865677" cy="865677"/>
            </a:xfrm>
            <a:prstGeom prst="ellipse">
              <a:avLst/>
            </a:prstGeom>
            <a:solidFill>
              <a:schemeClr val="bg1"/>
            </a:solidFill>
            <a:ln w="571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Oval 7">
              <a:extLst>
                <a:ext uri="{FF2B5EF4-FFF2-40B4-BE49-F238E27FC236}">
                  <a16:creationId xmlns:a16="http://schemas.microsoft.com/office/drawing/2014/main" id="{09579C12-2AF9-490C-BF28-20C01E1A4478}"/>
                </a:ext>
              </a:extLst>
            </p:cNvPr>
            <p:cNvSpPr/>
            <p:nvPr/>
          </p:nvSpPr>
          <p:spPr>
            <a:xfrm>
              <a:off x="6126237" y="5755694"/>
              <a:ext cx="865677" cy="865677"/>
            </a:xfrm>
            <a:prstGeom prst="ellipse">
              <a:avLst/>
            </a:prstGeom>
            <a:solidFill>
              <a:schemeClr val="bg1"/>
            </a:solidFill>
            <a:ln w="571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Oval 8">
              <a:extLst>
                <a:ext uri="{FF2B5EF4-FFF2-40B4-BE49-F238E27FC236}">
                  <a16:creationId xmlns:a16="http://schemas.microsoft.com/office/drawing/2014/main" id="{36DA50D9-6BC7-4BF5-B21D-225268221C3C}"/>
                </a:ext>
              </a:extLst>
            </p:cNvPr>
            <p:cNvSpPr/>
            <p:nvPr/>
          </p:nvSpPr>
          <p:spPr>
            <a:xfrm>
              <a:off x="6126237" y="6501575"/>
              <a:ext cx="865677" cy="865677"/>
            </a:xfrm>
            <a:prstGeom prst="ellipse">
              <a:avLst/>
            </a:prstGeom>
            <a:solidFill>
              <a:schemeClr val="bg1"/>
            </a:solidFill>
            <a:ln w="571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nvGrpSpPr>
            <p:cNvPr id="10" name="Group 9">
              <a:extLst>
                <a:ext uri="{FF2B5EF4-FFF2-40B4-BE49-F238E27FC236}">
                  <a16:creationId xmlns:a16="http://schemas.microsoft.com/office/drawing/2014/main" id="{D597ACB0-71C6-470E-BAD4-CFB0733FCB3A}"/>
                </a:ext>
              </a:extLst>
            </p:cNvPr>
            <p:cNvGrpSpPr/>
            <p:nvPr/>
          </p:nvGrpSpPr>
          <p:grpSpPr>
            <a:xfrm>
              <a:off x="5960148" y="4170275"/>
              <a:ext cx="1089903" cy="3231444"/>
              <a:chOff x="5907765" y="4157925"/>
              <a:chExt cx="1089903" cy="3231444"/>
            </a:xfrm>
          </p:grpSpPr>
          <p:pic>
            <p:nvPicPr>
              <p:cNvPr id="11" name="Picture 4" descr="Z:\POLICY\Oxford Project\OHPF067 Open Pharma\Branding and style\Logos\Workstream logos\OHPF06 Open Access.png">
                <a:extLst>
                  <a:ext uri="{FF2B5EF4-FFF2-40B4-BE49-F238E27FC236}">
                    <a16:creationId xmlns:a16="http://schemas.microsoft.com/office/drawing/2014/main" id="{8BD8D644-9D41-4815-A958-72129A1B0D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7040" y="4157925"/>
                <a:ext cx="1070628" cy="10038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Z:\POLICY\Oxford Project\OHPF067 Open Pharma\Branding and style\Logos\Workstream logos\OHPF06 Layered Publication Model.png">
                <a:extLst>
                  <a:ext uri="{FF2B5EF4-FFF2-40B4-BE49-F238E27FC236}">
                    <a16:creationId xmlns:a16="http://schemas.microsoft.com/office/drawing/2014/main" id="{BE0E98C6-B423-43FC-A77D-05C7C209A4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5124" y="6413890"/>
                <a:ext cx="1034672" cy="9754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Z:\POLICY\Oxford Project\OHPF067 Open Pharma\Branding and style\Logos\Workstream logos\OHPF06 ORCID • CRediT • Convey.png">
                <a:extLst>
                  <a:ext uri="{FF2B5EF4-FFF2-40B4-BE49-F238E27FC236}">
                    <a16:creationId xmlns:a16="http://schemas.microsoft.com/office/drawing/2014/main" id="{4D58EE35-88FA-4237-85DC-2398F3DF04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67995">
                <a:off x="6061400" y="4994481"/>
                <a:ext cx="871393" cy="8219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Z:\POLICY\Oxford Project\OHPF067 Open Pharma\Branding and style\Logos\Workstream logos\OHPF06 Preprints and post-publication.png">
                <a:extLst>
                  <a:ext uri="{FF2B5EF4-FFF2-40B4-BE49-F238E27FC236}">
                    <a16:creationId xmlns:a16="http://schemas.microsoft.com/office/drawing/2014/main" id="{5FC0B0F4-5F75-446E-BDB2-72C3216B91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7765" y="5641854"/>
                <a:ext cx="1009293" cy="101314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5" name="Group 14">
            <a:extLst>
              <a:ext uri="{FF2B5EF4-FFF2-40B4-BE49-F238E27FC236}">
                <a16:creationId xmlns:a16="http://schemas.microsoft.com/office/drawing/2014/main" id="{7B978D77-C997-4883-BD0A-F51054BD1AA2}"/>
              </a:ext>
            </a:extLst>
          </p:cNvPr>
          <p:cNvGrpSpPr/>
          <p:nvPr userDrawn="1"/>
        </p:nvGrpSpPr>
        <p:grpSpPr>
          <a:xfrm>
            <a:off x="4572000" y="2286000"/>
            <a:ext cx="1083553" cy="3218744"/>
            <a:chOff x="5914115" y="4157925"/>
            <a:chExt cx="1083553" cy="3218744"/>
          </a:xfrm>
        </p:grpSpPr>
        <p:pic>
          <p:nvPicPr>
            <p:cNvPr id="16" name="Picture 4" descr="Z:\POLICY\Oxford Project\OHPF067 Open Pharma\Branding and style\Logos\Workstream logos\OHPF06 Open Access.png">
              <a:extLst>
                <a:ext uri="{FF2B5EF4-FFF2-40B4-BE49-F238E27FC236}">
                  <a16:creationId xmlns:a16="http://schemas.microsoft.com/office/drawing/2014/main" id="{6615166F-CE47-4D5E-B7F3-1F6618CC58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7040" y="4157925"/>
              <a:ext cx="1070628" cy="10038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Z:\POLICY\Oxford Project\OHPF067 Open Pharma\Branding and style\Logos\Workstream logos\OHPF06 Layered Publication Model.png">
              <a:extLst>
                <a:ext uri="{FF2B5EF4-FFF2-40B4-BE49-F238E27FC236}">
                  <a16:creationId xmlns:a16="http://schemas.microsoft.com/office/drawing/2014/main" id="{D8A1B69D-A778-4F82-882B-A543375715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8774" y="6401190"/>
              <a:ext cx="1034672" cy="9754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Z:\POLICY\Oxford Project\OHPF067 Open Pharma\Branding and style\Logos\Workstream logos\OHPF06 ORCID • CRediT • Convey.png">
              <a:extLst>
                <a:ext uri="{FF2B5EF4-FFF2-40B4-BE49-F238E27FC236}">
                  <a16:creationId xmlns:a16="http://schemas.microsoft.com/office/drawing/2014/main" id="{FCD0316B-041C-4B64-B9D5-9519DCB1ED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67995">
              <a:off x="6061400" y="4994481"/>
              <a:ext cx="871393" cy="8219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Z:\POLICY\Oxford Project\OHPF067 Open Pharma\Branding and style\Logos\Workstream logos\OHPF06 Preprints and post-publication.png">
              <a:extLst>
                <a:ext uri="{FF2B5EF4-FFF2-40B4-BE49-F238E27FC236}">
                  <a16:creationId xmlns:a16="http://schemas.microsoft.com/office/drawing/2014/main" id="{3DCF8377-548A-43B7-8CA5-98008CDD7B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4115" y="5616454"/>
              <a:ext cx="1009293" cy="10131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B77AA76E-0F81-46D1-BB7D-F21C489D59F0}"/>
              </a:ext>
            </a:extLst>
          </p:cNvPr>
          <p:cNvGrpSpPr/>
          <p:nvPr userDrawn="1"/>
        </p:nvGrpSpPr>
        <p:grpSpPr>
          <a:xfrm>
            <a:off x="3124200" y="838200"/>
            <a:ext cx="5512004" cy="1244666"/>
            <a:chOff x="769137" y="3068036"/>
            <a:chExt cx="5512004" cy="1244666"/>
          </a:xfrm>
        </p:grpSpPr>
        <p:sp>
          <p:nvSpPr>
            <p:cNvPr id="21" name="Oval 20">
              <a:extLst>
                <a:ext uri="{FF2B5EF4-FFF2-40B4-BE49-F238E27FC236}">
                  <a16:creationId xmlns:a16="http://schemas.microsoft.com/office/drawing/2014/main" id="{24C08194-FAE6-40A2-99C5-DB8DB3F798DF}"/>
                </a:ext>
              </a:extLst>
            </p:cNvPr>
            <p:cNvSpPr/>
            <p:nvPr/>
          </p:nvSpPr>
          <p:spPr>
            <a:xfrm>
              <a:off x="5264318" y="3068036"/>
              <a:ext cx="720000" cy="720000"/>
            </a:xfrm>
            <a:prstGeom prst="ellipse">
              <a:avLst/>
            </a:prstGeom>
            <a:solidFill>
              <a:schemeClr val="bg1"/>
            </a:solidFill>
            <a:ln w="571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2" name="Oval 21">
              <a:extLst>
                <a:ext uri="{FF2B5EF4-FFF2-40B4-BE49-F238E27FC236}">
                  <a16:creationId xmlns:a16="http://schemas.microsoft.com/office/drawing/2014/main" id="{34886B9B-8389-425F-8D40-F186B891F590}"/>
                </a:ext>
              </a:extLst>
            </p:cNvPr>
            <p:cNvSpPr/>
            <p:nvPr/>
          </p:nvSpPr>
          <p:spPr>
            <a:xfrm>
              <a:off x="3856279" y="3068036"/>
              <a:ext cx="720000" cy="720000"/>
            </a:xfrm>
            <a:prstGeom prst="ellipse">
              <a:avLst/>
            </a:prstGeom>
            <a:solidFill>
              <a:schemeClr val="bg1"/>
            </a:solidFill>
            <a:ln w="571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Oval 22">
              <a:extLst>
                <a:ext uri="{FF2B5EF4-FFF2-40B4-BE49-F238E27FC236}">
                  <a16:creationId xmlns:a16="http://schemas.microsoft.com/office/drawing/2014/main" id="{2D03F390-689F-455A-82EC-90448E5242B9}"/>
                </a:ext>
              </a:extLst>
            </p:cNvPr>
            <p:cNvSpPr/>
            <p:nvPr/>
          </p:nvSpPr>
          <p:spPr>
            <a:xfrm>
              <a:off x="2464089" y="3068036"/>
              <a:ext cx="720000" cy="720000"/>
            </a:xfrm>
            <a:prstGeom prst="ellipse">
              <a:avLst/>
            </a:prstGeom>
            <a:solidFill>
              <a:schemeClr val="bg1"/>
            </a:solidFill>
            <a:ln w="571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4" name="Oval 23">
              <a:extLst>
                <a:ext uri="{FF2B5EF4-FFF2-40B4-BE49-F238E27FC236}">
                  <a16:creationId xmlns:a16="http://schemas.microsoft.com/office/drawing/2014/main" id="{D6241B50-D4E3-4652-83D3-0185D9A0C183}"/>
                </a:ext>
              </a:extLst>
            </p:cNvPr>
            <p:cNvSpPr/>
            <p:nvPr/>
          </p:nvSpPr>
          <p:spPr>
            <a:xfrm>
              <a:off x="1059626" y="3068036"/>
              <a:ext cx="720000" cy="720000"/>
            </a:xfrm>
            <a:prstGeom prst="ellipse">
              <a:avLst/>
            </a:prstGeom>
            <a:solidFill>
              <a:schemeClr val="bg1"/>
            </a:solidFill>
            <a:ln w="571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25" name="Graphic 24" descr="Eye">
              <a:extLst>
                <a:ext uri="{FF2B5EF4-FFF2-40B4-BE49-F238E27FC236}">
                  <a16:creationId xmlns:a16="http://schemas.microsoft.com/office/drawing/2014/main" id="{92522D2E-84EE-4293-8858-AC95F8003D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9637" y="3123062"/>
              <a:ext cx="633600" cy="633558"/>
            </a:xfrm>
            <a:prstGeom prst="rect">
              <a:avLst/>
            </a:prstGeom>
          </p:spPr>
        </p:pic>
        <p:pic>
          <p:nvPicPr>
            <p:cNvPr id="26" name="Graphic 25" descr="Download">
              <a:extLst>
                <a:ext uri="{FF2B5EF4-FFF2-40B4-BE49-F238E27FC236}">
                  <a16:creationId xmlns:a16="http://schemas.microsoft.com/office/drawing/2014/main" id="{5682F1C2-090E-4FA0-8A11-1D09FE91F23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07289" y="3115265"/>
              <a:ext cx="633600" cy="633558"/>
            </a:xfrm>
            <a:prstGeom prst="rect">
              <a:avLst/>
            </a:prstGeom>
          </p:spPr>
        </p:pic>
        <p:pic>
          <p:nvPicPr>
            <p:cNvPr id="27" name="Graphic 26" descr="Stopwatch">
              <a:extLst>
                <a:ext uri="{FF2B5EF4-FFF2-40B4-BE49-F238E27FC236}">
                  <a16:creationId xmlns:a16="http://schemas.microsoft.com/office/drawing/2014/main" id="{15F9142D-8BF5-4E8F-B941-F72C1E4EF1D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04941" y="3105751"/>
              <a:ext cx="633600" cy="633558"/>
            </a:xfrm>
            <a:prstGeom prst="rect">
              <a:avLst/>
            </a:prstGeom>
          </p:spPr>
        </p:pic>
        <p:pic>
          <p:nvPicPr>
            <p:cNvPr id="28" name="Graphic 27" descr="Upward trend">
              <a:extLst>
                <a:ext uri="{FF2B5EF4-FFF2-40B4-BE49-F238E27FC236}">
                  <a16:creationId xmlns:a16="http://schemas.microsoft.com/office/drawing/2014/main" id="{C9F6791E-8B91-46F2-BEA3-0E087BDCDEB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51954" y="3161536"/>
              <a:ext cx="554400" cy="554363"/>
            </a:xfrm>
            <a:prstGeom prst="rect">
              <a:avLst/>
            </a:prstGeom>
          </p:spPr>
        </p:pic>
        <p:sp>
          <p:nvSpPr>
            <p:cNvPr id="29" name="TextBox 28">
              <a:extLst>
                <a:ext uri="{FF2B5EF4-FFF2-40B4-BE49-F238E27FC236}">
                  <a16:creationId xmlns:a16="http://schemas.microsoft.com/office/drawing/2014/main" id="{D71D88E9-39E8-49C5-8FB4-987E960D58E9}"/>
                </a:ext>
              </a:extLst>
            </p:cNvPr>
            <p:cNvSpPr txBox="1"/>
            <p:nvPr/>
          </p:nvSpPr>
          <p:spPr>
            <a:xfrm>
              <a:off x="769137" y="3854470"/>
              <a:ext cx="1313645" cy="276999"/>
            </a:xfrm>
            <a:prstGeom prst="rect">
              <a:avLst/>
            </a:prstGeom>
            <a:noFill/>
          </p:spPr>
          <p:txBody>
            <a:bodyPr wrap="square" rtlCol="0">
              <a:spAutoFit/>
            </a:bodyPr>
            <a:lstStyle/>
            <a:p>
              <a:pPr algn="ctr"/>
              <a:r>
                <a:rPr lang="en-GB" sz="1200" b="1" dirty="0">
                  <a:solidFill>
                    <a:srgbClr val="002395"/>
                  </a:solidFill>
                  <a:latin typeface="Arial" panose="020B0604020202020204" pitchFamily="34" charset="0"/>
                  <a:cs typeface="Arial" panose="020B0604020202020204" pitchFamily="34" charset="0"/>
                </a:rPr>
                <a:t>transparent</a:t>
              </a:r>
            </a:p>
          </p:txBody>
        </p:sp>
        <p:sp>
          <p:nvSpPr>
            <p:cNvPr id="30" name="TextBox 29">
              <a:extLst>
                <a:ext uri="{FF2B5EF4-FFF2-40B4-BE49-F238E27FC236}">
                  <a16:creationId xmlns:a16="http://schemas.microsoft.com/office/drawing/2014/main" id="{4B082DFF-33A7-4ADA-BC16-0A00FE9CDFDF}"/>
                </a:ext>
              </a:extLst>
            </p:cNvPr>
            <p:cNvSpPr txBox="1"/>
            <p:nvPr/>
          </p:nvSpPr>
          <p:spPr>
            <a:xfrm>
              <a:off x="2177176" y="3854470"/>
              <a:ext cx="1313645" cy="276999"/>
            </a:xfrm>
            <a:prstGeom prst="rect">
              <a:avLst/>
            </a:prstGeom>
            <a:noFill/>
          </p:spPr>
          <p:txBody>
            <a:bodyPr wrap="square" rtlCol="0">
              <a:spAutoFit/>
            </a:bodyPr>
            <a:lstStyle/>
            <a:p>
              <a:pPr algn="ctr"/>
              <a:r>
                <a:rPr lang="en-GB" sz="1200" b="1" dirty="0">
                  <a:solidFill>
                    <a:srgbClr val="002395"/>
                  </a:solidFill>
                  <a:latin typeface="Arial" panose="020B0604020202020204" pitchFamily="34" charset="0"/>
                  <a:cs typeface="Arial" panose="020B0604020202020204" pitchFamily="34" charset="0"/>
                </a:rPr>
                <a:t>accessible</a:t>
              </a:r>
            </a:p>
          </p:txBody>
        </p:sp>
        <p:sp>
          <p:nvSpPr>
            <p:cNvPr id="31" name="TextBox 30">
              <a:extLst>
                <a:ext uri="{FF2B5EF4-FFF2-40B4-BE49-F238E27FC236}">
                  <a16:creationId xmlns:a16="http://schemas.microsoft.com/office/drawing/2014/main" id="{EDED5E71-437D-4E98-9F3D-DEEC2105A1B6}"/>
                </a:ext>
              </a:extLst>
            </p:cNvPr>
            <p:cNvSpPr txBox="1"/>
            <p:nvPr/>
          </p:nvSpPr>
          <p:spPr>
            <a:xfrm>
              <a:off x="3559457" y="3854470"/>
              <a:ext cx="1313645" cy="276999"/>
            </a:xfrm>
            <a:prstGeom prst="rect">
              <a:avLst/>
            </a:prstGeom>
            <a:noFill/>
          </p:spPr>
          <p:txBody>
            <a:bodyPr wrap="square" rtlCol="0">
              <a:spAutoFit/>
            </a:bodyPr>
            <a:lstStyle/>
            <a:p>
              <a:pPr algn="ctr"/>
              <a:r>
                <a:rPr lang="en-GB" sz="1200" b="1" dirty="0">
                  <a:solidFill>
                    <a:srgbClr val="002395"/>
                  </a:solidFill>
                  <a:latin typeface="Arial" panose="020B0604020202020204" pitchFamily="34" charset="0"/>
                  <a:cs typeface="Arial" panose="020B0604020202020204" pitchFamily="34" charset="0"/>
                </a:rPr>
                <a:t>timely</a:t>
              </a:r>
            </a:p>
          </p:txBody>
        </p:sp>
        <p:sp>
          <p:nvSpPr>
            <p:cNvPr id="32" name="TextBox 31">
              <a:extLst>
                <a:ext uri="{FF2B5EF4-FFF2-40B4-BE49-F238E27FC236}">
                  <a16:creationId xmlns:a16="http://schemas.microsoft.com/office/drawing/2014/main" id="{10F1DD64-2F8A-4CAF-92CD-7F980CE17B8B}"/>
                </a:ext>
              </a:extLst>
            </p:cNvPr>
            <p:cNvSpPr txBox="1"/>
            <p:nvPr/>
          </p:nvSpPr>
          <p:spPr>
            <a:xfrm>
              <a:off x="4967496" y="3851037"/>
              <a:ext cx="1313645" cy="461665"/>
            </a:xfrm>
            <a:prstGeom prst="rect">
              <a:avLst/>
            </a:prstGeom>
            <a:noFill/>
          </p:spPr>
          <p:txBody>
            <a:bodyPr wrap="square" rtlCol="0">
              <a:spAutoFit/>
            </a:bodyPr>
            <a:lstStyle/>
            <a:p>
              <a:pPr algn="ctr"/>
              <a:r>
                <a:rPr lang="en-GB" sz="1200" b="1" dirty="0">
                  <a:solidFill>
                    <a:srgbClr val="002395"/>
                  </a:solidFill>
                  <a:latin typeface="Arial" panose="020B0604020202020204" pitchFamily="34" charset="0"/>
                  <a:cs typeface="Arial" panose="020B0604020202020204" pitchFamily="34" charset="0"/>
                </a:rPr>
                <a:t>efficient and sustainable</a:t>
              </a:r>
              <a:endParaRPr lang="en-GB" sz="1200" b="1" strike="sngStrike" dirty="0">
                <a:solidFill>
                  <a:srgbClr val="002395"/>
                </a:solidFill>
                <a:highlight>
                  <a:srgbClr val="FFFF00"/>
                </a:highligh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0603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ase study">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386443" y="1547800"/>
            <a:ext cx="3480000" cy="4267200"/>
          </a:xfrm>
          <a:prstGeom prst="rect">
            <a:avLst/>
          </a:prstGeom>
        </p:spPr>
        <p:txBody>
          <a:bodyPr lIns="121887" tIns="60943" rIns="121887" bIns="60943"/>
          <a:lstStyle/>
          <a:p>
            <a:r>
              <a:rPr lang="en-US" dirty="0"/>
              <a:t>Click icon to add picture</a:t>
            </a:r>
            <a:endParaRPr lang="en-GB" dirty="0"/>
          </a:p>
        </p:txBody>
      </p:sp>
      <p:sp>
        <p:nvSpPr>
          <p:cNvPr id="8" name="Title 1"/>
          <p:cNvSpPr>
            <a:spLocks noGrp="1"/>
          </p:cNvSpPr>
          <p:nvPr>
            <p:ph type="title"/>
          </p:nvPr>
        </p:nvSpPr>
        <p:spPr>
          <a:xfrm>
            <a:off x="575391" y="34931"/>
            <a:ext cx="8832980" cy="1125822"/>
          </a:xfrm>
        </p:spPr>
        <p:txBody>
          <a:bodyPr/>
          <a:lstStyle>
            <a:lvl1pPr>
              <a:defRPr sz="2899"/>
            </a:lvl1pPr>
          </a:lstStyle>
          <a:p>
            <a:r>
              <a:rPr lang="en-US"/>
              <a:t>Click to edit Master title style</a:t>
            </a:r>
            <a:endParaRPr lang="en-GB"/>
          </a:p>
        </p:txBody>
      </p:sp>
      <p:sp>
        <p:nvSpPr>
          <p:cNvPr id="15" name="Content"/>
          <p:cNvSpPr>
            <a:spLocks noGrp="1"/>
          </p:cNvSpPr>
          <p:nvPr>
            <p:ph idx="1"/>
          </p:nvPr>
        </p:nvSpPr>
        <p:spPr>
          <a:xfrm>
            <a:off x="575387" y="1409472"/>
            <a:ext cx="7484000" cy="4331372"/>
          </a:xfrm>
          <a:prstGeom prst="rect">
            <a:avLst/>
          </a:prstGeom>
        </p:spPr>
        <p:txBody>
          <a:bodyPr lIns="121887" tIns="60943" rIns="121887" bIns="60943"/>
          <a:lstStyle>
            <a:lvl1pPr marL="355396" indent="-355396">
              <a:spcBef>
                <a:spcPts val="1334"/>
              </a:spcBef>
              <a:buSzPct val="125000"/>
              <a:buFontTx/>
              <a:buBlip>
                <a:blip r:embed="rId2"/>
              </a:buBlip>
              <a:defRPr sz="2399" b="1"/>
            </a:lvl1pPr>
            <a:lvl2pPr marL="721371" indent="-365975">
              <a:spcBef>
                <a:spcPts val="533"/>
              </a:spcBef>
              <a:buClr>
                <a:schemeClr val="accent2"/>
              </a:buClr>
              <a:buFont typeface="Arial" panose="020B0604020202020204" pitchFamily="34" charset="0"/>
              <a:buChar char="−"/>
              <a:tabLst>
                <a:tab pos="2866445" algn="r"/>
              </a:tabLst>
              <a:defRPr sz="2099"/>
            </a:lvl2pPr>
            <a:lvl3pPr marL="954070" indent="-232699">
              <a:spcBef>
                <a:spcPts val="533"/>
              </a:spcBef>
              <a:buClr>
                <a:schemeClr val="accent2"/>
              </a:buClr>
              <a:tabLst>
                <a:tab pos="2866445" algn="r"/>
              </a:tabLst>
              <a:defRPr sz="1899" baseline="0"/>
            </a:lvl3pPr>
            <a:lvl4pPr marL="1195233" indent="-236931">
              <a:spcBef>
                <a:spcPts val="533"/>
              </a:spcBef>
              <a:buClr>
                <a:schemeClr val="accent2"/>
              </a:buClr>
              <a:buFont typeface="Arial" panose="020B0604020202020204" pitchFamily="34" charset="0"/>
              <a:buChar char="•"/>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6" name="Swoosh"/>
          <p:cNvCxnSpPr/>
          <p:nvPr userDrawn="1"/>
        </p:nvCxnSpPr>
        <p:spPr bwMode="auto">
          <a:xfrm>
            <a:off x="713326" y="1159966"/>
            <a:ext cx="11478684" cy="0"/>
          </a:xfrm>
          <a:prstGeom prst="line">
            <a:avLst/>
          </a:prstGeom>
          <a:solidFill>
            <a:srgbClr val="002395"/>
          </a:solidFill>
          <a:ln w="34925" cap="sq" cmpd="sng" algn="ctr">
            <a:gradFill>
              <a:gsLst>
                <a:gs pos="0">
                  <a:srgbClr val="F05035"/>
                </a:gs>
                <a:gs pos="61000">
                  <a:schemeClr val="accent2"/>
                </a:gs>
                <a:gs pos="100000">
                  <a:schemeClr val="accent2"/>
                </a:gs>
              </a:gsLst>
              <a:lin ang="21594000" scaled="0"/>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Footer Placeholder 1"/>
          <p:cNvSpPr>
            <a:spLocks noGrp="1"/>
          </p:cNvSpPr>
          <p:nvPr>
            <p:ph type="ftr" sz="quarter" idx="3"/>
          </p:nvPr>
        </p:nvSpPr>
        <p:spPr>
          <a:xfrm>
            <a:off x="566462" y="6508725"/>
            <a:ext cx="10765764" cy="366182"/>
          </a:xfrm>
          <a:prstGeom prst="rect">
            <a:avLst/>
          </a:prstGeom>
        </p:spPr>
        <p:txBody>
          <a:bodyPr vert="horz" lIns="121887" tIns="60943" rIns="121887" bIns="60943" rtlCol="0" anchor="b"/>
          <a:lstStyle>
            <a:lvl1pPr algn="l">
              <a:defRPr sz="1200">
                <a:solidFill>
                  <a:schemeClr val="accent3">
                    <a:lumMod val="75000"/>
                  </a:schemeClr>
                </a:solidFill>
              </a:defRPr>
            </a:lvl1pPr>
          </a:lstStyle>
          <a:p>
            <a:endParaRPr lang="en-GB" dirty="0">
              <a:solidFill>
                <a:srgbClr val="828282">
                  <a:lumMod val="75000"/>
                </a:srgbClr>
              </a:solidFill>
            </a:endParaRPr>
          </a:p>
        </p:txBody>
      </p:sp>
      <p:sp>
        <p:nvSpPr>
          <p:cNvPr id="22" name="Slide Number Placeholder 2"/>
          <p:cNvSpPr>
            <a:spLocks noGrp="1"/>
          </p:cNvSpPr>
          <p:nvPr>
            <p:ph type="sldNum" sz="quarter" idx="4"/>
          </p:nvPr>
        </p:nvSpPr>
        <p:spPr>
          <a:xfrm>
            <a:off x="11444382" y="6508725"/>
            <a:ext cx="644105" cy="366182"/>
          </a:xfrm>
          <a:prstGeom prst="rect">
            <a:avLst/>
          </a:prstGeom>
        </p:spPr>
        <p:txBody>
          <a:bodyPr vert="horz" lIns="121887" tIns="60943" rIns="121887" bIns="60943" rtlCol="0" anchor="ctr"/>
          <a:lstStyle>
            <a:lvl1pPr algn="r">
              <a:defRPr sz="1200">
                <a:solidFill>
                  <a:schemeClr val="accent3">
                    <a:lumMod val="75000"/>
                  </a:schemeClr>
                </a:solidFill>
              </a:defRPr>
            </a:lvl1pPr>
          </a:lstStyle>
          <a:p>
            <a:fld id="{05AF34B2-2610-4965-BEBB-1D7553BBD754}" type="slidenum">
              <a:rPr lang="en-GB" smtClean="0">
                <a:solidFill>
                  <a:srgbClr val="828282">
                    <a:lumMod val="75000"/>
                  </a:srgbClr>
                </a:solidFill>
              </a:rPr>
              <a:pPr/>
              <a:t>‹#›</a:t>
            </a:fld>
            <a:endParaRPr lang="en-GB" dirty="0">
              <a:solidFill>
                <a:srgbClr val="828282">
                  <a:lumMod val="75000"/>
                </a:srgbClr>
              </a:solidFill>
            </a:endParaRPr>
          </a:p>
        </p:txBody>
      </p:sp>
    </p:spTree>
    <p:extLst>
      <p:ext uri="{BB962C8B-B14F-4D97-AF65-F5344CB8AC3E}">
        <p14:creationId xmlns:p14="http://schemas.microsoft.com/office/powerpoint/2010/main" val="703904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sp>
        <p:nvSpPr>
          <p:cNvPr id="4" name="Content"/>
          <p:cNvSpPr>
            <a:spLocks noGrp="1"/>
          </p:cNvSpPr>
          <p:nvPr>
            <p:ph idx="1"/>
          </p:nvPr>
        </p:nvSpPr>
        <p:spPr>
          <a:xfrm>
            <a:off x="575387" y="1520789"/>
            <a:ext cx="11146714" cy="4932399"/>
          </a:xfrm>
          <a:prstGeom prst="rect">
            <a:avLst/>
          </a:prstGeom>
        </p:spPr>
        <p:txBody>
          <a:bodyPr/>
          <a:lstStyle>
            <a:lvl1pPr marL="266700" indent="-266700">
              <a:spcBef>
                <a:spcPts val="1200"/>
              </a:spcBef>
              <a:buSzPct val="125000"/>
              <a:buFontTx/>
              <a:buBlip>
                <a:blip r:embed="rId2"/>
              </a:buBlip>
              <a:defRPr sz="2000"/>
            </a:lvl1pPr>
            <a:lvl2pPr marL="541338" indent="-274638">
              <a:spcBef>
                <a:spcPts val="600"/>
              </a:spcBef>
              <a:buClr>
                <a:schemeClr val="accent2"/>
              </a:buClr>
              <a:buFont typeface="Arial" panose="020B0604020202020204" pitchFamily="34" charset="0"/>
              <a:buChar char="−"/>
              <a:tabLst>
                <a:tab pos="2151063" algn="r"/>
              </a:tabLst>
              <a:defRPr sz="1800"/>
            </a:lvl2pPr>
            <a:lvl3pPr marL="715963" indent="-174625">
              <a:spcBef>
                <a:spcPts val="600"/>
              </a:spcBef>
              <a:buClr>
                <a:schemeClr val="accent2"/>
              </a:buClr>
              <a:tabLst>
                <a:tab pos="2151063" algn="r"/>
              </a:tabLst>
              <a:defRPr sz="1600"/>
            </a:lvl3pPr>
            <a:lvl4pPr marL="444500" indent="0">
              <a:buNone/>
              <a:defRPr/>
            </a:lvl4pPr>
          </a:lstStyle>
          <a:p>
            <a:pPr lvl="0"/>
            <a:r>
              <a:rPr lang="en-US" dirty="0"/>
              <a:t>Click to edit Master text styles</a:t>
            </a:r>
          </a:p>
          <a:p>
            <a:pPr lvl="1"/>
            <a:r>
              <a:rPr lang="en-US" dirty="0"/>
              <a:t>Second level</a:t>
            </a:r>
          </a:p>
          <a:p>
            <a:pPr lvl="2"/>
            <a:r>
              <a:rPr lang="en-US" dirty="0"/>
              <a:t>Third level</a:t>
            </a:r>
          </a:p>
        </p:txBody>
      </p:sp>
      <p:sp>
        <p:nvSpPr>
          <p:cNvPr id="2" name="Title 1"/>
          <p:cNvSpPr>
            <a:spLocks noGrp="1"/>
          </p:cNvSpPr>
          <p:nvPr>
            <p:ph type="title"/>
          </p:nvPr>
        </p:nvSpPr>
        <p:spPr/>
        <p:txBody>
          <a:bodyPr/>
          <a:lstStyle/>
          <a:p>
            <a:r>
              <a:rPr lang="en-US" dirty="0"/>
              <a:t>Click to edit Master title style</a:t>
            </a:r>
            <a:endParaRPr lang="en-GB" dirty="0"/>
          </a:p>
        </p:txBody>
      </p:sp>
      <p:sp>
        <p:nvSpPr>
          <p:cNvPr id="6" name="Footer Placeholder 4"/>
          <p:cNvSpPr>
            <a:spLocks noGrp="1"/>
          </p:cNvSpPr>
          <p:nvPr>
            <p:ph type="ftr" sz="quarter" idx="3"/>
          </p:nvPr>
        </p:nvSpPr>
        <p:spPr>
          <a:xfrm>
            <a:off x="566404" y="6546870"/>
            <a:ext cx="11103081" cy="252000"/>
          </a:xfrm>
          <a:prstGeom prst="rect">
            <a:avLst/>
          </a:prstGeom>
        </p:spPr>
        <p:txBody>
          <a:bodyPr anchor="b"/>
          <a:lstStyle>
            <a:lvl1pPr algn="l">
              <a:defRPr sz="1200">
                <a:solidFill>
                  <a:schemeClr val="accent4"/>
                </a:solidFill>
              </a:defRPr>
            </a:lvl1pPr>
          </a:lstStyle>
          <a:p>
            <a:pPr>
              <a:defRPr/>
            </a:pPr>
            <a:endParaRPr lang="en-GB" dirty="0"/>
          </a:p>
        </p:txBody>
      </p:sp>
    </p:spTree>
    <p:extLst>
      <p:ext uri="{BB962C8B-B14F-4D97-AF65-F5344CB8AC3E}">
        <p14:creationId xmlns:p14="http://schemas.microsoft.com/office/powerpoint/2010/main" val="3712857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and Content - smallest">
    <p:spTree>
      <p:nvGrpSpPr>
        <p:cNvPr id="1" name=""/>
        <p:cNvGrpSpPr/>
        <p:nvPr/>
      </p:nvGrpSpPr>
      <p:grpSpPr>
        <a:xfrm>
          <a:off x="0" y="0"/>
          <a:ext cx="0" cy="0"/>
          <a:chOff x="0" y="0"/>
          <a:chExt cx="0" cy="0"/>
        </a:xfrm>
      </p:grpSpPr>
      <p:sp>
        <p:nvSpPr>
          <p:cNvPr id="4" name="Content"/>
          <p:cNvSpPr>
            <a:spLocks noGrp="1"/>
          </p:cNvSpPr>
          <p:nvPr>
            <p:ph idx="1"/>
          </p:nvPr>
        </p:nvSpPr>
        <p:spPr>
          <a:xfrm>
            <a:off x="575388" y="1452216"/>
            <a:ext cx="10397412" cy="4932399"/>
          </a:xfrm>
          <a:prstGeom prst="rect">
            <a:avLst/>
          </a:prstGeom>
        </p:spPr>
        <p:txBody>
          <a:bodyPr lIns="121903" tIns="60951" rIns="121903" bIns="60951"/>
          <a:lstStyle>
            <a:lvl1pPr marL="355444" indent="-355444">
              <a:spcBef>
                <a:spcPts val="1334"/>
              </a:spcBef>
              <a:buSzPct val="125000"/>
              <a:buFontTx/>
              <a:buBlip>
                <a:blip r:embed="rId2"/>
              </a:buBlip>
              <a:defRPr sz="2099"/>
            </a:lvl1pPr>
            <a:lvl2pPr marL="721466" indent="-366023">
              <a:spcBef>
                <a:spcPts val="533"/>
              </a:spcBef>
              <a:buClr>
                <a:schemeClr val="accent2"/>
              </a:buClr>
              <a:buFont typeface="Arial" panose="020B0604020202020204" pitchFamily="34" charset="0"/>
              <a:buChar char="−"/>
              <a:tabLst>
                <a:tab pos="2866827" algn="r"/>
              </a:tabLst>
              <a:defRPr sz="1899"/>
            </a:lvl2pPr>
            <a:lvl3pPr marL="954198" indent="-232731">
              <a:spcBef>
                <a:spcPts val="533"/>
              </a:spcBef>
              <a:buClr>
                <a:schemeClr val="accent2"/>
              </a:buClr>
              <a:tabLst>
                <a:tab pos="2866827" algn="r"/>
              </a:tabLst>
              <a:defRPr sz="1500"/>
            </a:lvl3pPr>
            <a:lvl4pPr marL="1195393" indent="-236963">
              <a:spcBef>
                <a:spcPts val="533"/>
              </a:spcBef>
              <a:buClr>
                <a:schemeClr val="accent2"/>
              </a:buClr>
              <a:buFont typeface="Arial" panose="020B0604020202020204" pitchFamily="34" charset="0"/>
              <a:buChar char="•"/>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p:txBody>
          <a:bodyPr/>
          <a:lstStyle>
            <a:lvl1pPr>
              <a:defRPr sz="2899"/>
            </a:lvl1pPr>
          </a:lstStyle>
          <a:p>
            <a:r>
              <a:rPr lang="en-US" dirty="0"/>
              <a:t>Click to edit Master title style</a:t>
            </a:r>
            <a:endParaRPr lang="en-GB" dirty="0"/>
          </a:p>
        </p:txBody>
      </p:sp>
      <p:sp>
        <p:nvSpPr>
          <p:cNvPr id="12" name="Footer Placeholder 1"/>
          <p:cNvSpPr>
            <a:spLocks noGrp="1"/>
          </p:cNvSpPr>
          <p:nvPr>
            <p:ph type="ftr" sz="quarter" idx="3"/>
          </p:nvPr>
        </p:nvSpPr>
        <p:spPr>
          <a:xfrm>
            <a:off x="566462" y="6508722"/>
            <a:ext cx="10765764" cy="366182"/>
          </a:xfrm>
          <a:prstGeom prst="rect">
            <a:avLst/>
          </a:prstGeom>
        </p:spPr>
        <p:txBody>
          <a:bodyPr vert="horz" lIns="121903" tIns="60951" rIns="121903" bIns="60951" rtlCol="0" anchor="b"/>
          <a:lstStyle>
            <a:lvl1pPr algn="l">
              <a:defRPr sz="1200">
                <a:solidFill>
                  <a:schemeClr val="accent3">
                    <a:lumMod val="75000"/>
                  </a:schemeClr>
                </a:solidFill>
              </a:defRPr>
            </a:lvl1pPr>
          </a:lstStyle>
          <a:p>
            <a:endParaRPr lang="en-GB" dirty="0"/>
          </a:p>
        </p:txBody>
      </p:sp>
      <p:sp>
        <p:nvSpPr>
          <p:cNvPr id="13" name="Slide Number Placeholder 2"/>
          <p:cNvSpPr>
            <a:spLocks noGrp="1"/>
          </p:cNvSpPr>
          <p:nvPr>
            <p:ph type="sldNum" sz="quarter" idx="4"/>
          </p:nvPr>
        </p:nvSpPr>
        <p:spPr>
          <a:xfrm>
            <a:off x="11444380" y="6508722"/>
            <a:ext cx="644105" cy="366182"/>
          </a:xfrm>
          <a:prstGeom prst="rect">
            <a:avLst/>
          </a:prstGeom>
        </p:spPr>
        <p:txBody>
          <a:bodyPr vert="horz" lIns="121903" tIns="60951" rIns="121903" bIns="60951" rtlCol="0" anchor="ctr"/>
          <a:lstStyle>
            <a:lvl1pPr algn="r">
              <a:defRPr sz="1200">
                <a:solidFill>
                  <a:schemeClr val="accent3">
                    <a:lumMod val="75000"/>
                  </a:schemeClr>
                </a:solidFill>
              </a:defRPr>
            </a:lvl1pPr>
          </a:lstStyle>
          <a:p>
            <a:fld id="{05AF34B2-2610-4965-BEBB-1D7553BBD754}" type="slidenum">
              <a:rPr lang="en-GB" smtClean="0"/>
              <a:pPr/>
              <a:t>‹#›</a:t>
            </a:fld>
            <a:endParaRPr lang="en-GB" dirty="0"/>
          </a:p>
        </p:txBody>
      </p:sp>
    </p:spTree>
    <p:extLst>
      <p:ext uri="{BB962C8B-B14F-4D97-AF65-F5344CB8AC3E}">
        <p14:creationId xmlns:p14="http://schemas.microsoft.com/office/powerpoint/2010/main" val="22723057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Content"/>
          <p:cNvSpPr>
            <a:spLocks noGrp="1"/>
          </p:cNvSpPr>
          <p:nvPr>
            <p:ph idx="1"/>
          </p:nvPr>
        </p:nvSpPr>
        <p:spPr>
          <a:xfrm>
            <a:off x="575390" y="1409473"/>
            <a:ext cx="10383235" cy="4932399"/>
          </a:xfrm>
          <a:prstGeom prst="rect">
            <a:avLst/>
          </a:prstGeom>
        </p:spPr>
        <p:txBody>
          <a:bodyPr lIns="121850" tIns="60925" rIns="121850" bIns="60925"/>
          <a:lstStyle>
            <a:lvl1pPr marL="355396" indent="-355396">
              <a:spcBef>
                <a:spcPts val="1334"/>
              </a:spcBef>
              <a:buSzPct val="125000"/>
              <a:buFontTx/>
              <a:buBlip>
                <a:blip r:embed="rId2"/>
              </a:buBlip>
              <a:defRPr sz="2400"/>
            </a:lvl1pPr>
            <a:lvl2pPr marL="721371" indent="-365975">
              <a:spcBef>
                <a:spcPts val="533"/>
              </a:spcBef>
              <a:buClr>
                <a:schemeClr val="accent2"/>
              </a:buClr>
              <a:buFont typeface="Arial" panose="020B0604020202020204" pitchFamily="34" charset="0"/>
              <a:buChar char="−"/>
              <a:tabLst>
                <a:tab pos="2866445" algn="r"/>
              </a:tabLst>
              <a:defRPr sz="2100"/>
            </a:lvl2pPr>
            <a:lvl3pPr marL="954070" indent="-232699">
              <a:spcBef>
                <a:spcPts val="533"/>
              </a:spcBef>
              <a:buClr>
                <a:schemeClr val="accent2"/>
              </a:buClr>
              <a:tabLst>
                <a:tab pos="2866445" algn="r"/>
              </a:tabLst>
              <a:defRPr sz="1900"/>
            </a:lvl3pPr>
            <a:lvl4pPr marL="1195233" indent="-236931">
              <a:spcBef>
                <a:spcPts val="533"/>
              </a:spcBef>
              <a:buClr>
                <a:schemeClr val="accent2"/>
              </a:buClr>
              <a:buFont typeface="Arial" panose="020B0604020202020204" pitchFamily="34" charset="0"/>
              <a:buChar char="•"/>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p:txBody>
          <a:bodyPr/>
          <a:lstStyle>
            <a:lvl1pPr>
              <a:defRPr sz="2900"/>
            </a:lvl1pPr>
          </a:lstStyle>
          <a:p>
            <a:r>
              <a:rPr lang="en-US"/>
              <a:t>Click to edit Master title style</a:t>
            </a:r>
            <a:endParaRPr lang="en-GB" dirty="0"/>
          </a:p>
        </p:txBody>
      </p:sp>
      <p:sp>
        <p:nvSpPr>
          <p:cNvPr id="14" name="Slide Number Placeholder 2"/>
          <p:cNvSpPr>
            <a:spLocks noGrp="1"/>
          </p:cNvSpPr>
          <p:nvPr>
            <p:ph type="sldNum" sz="quarter" idx="4"/>
          </p:nvPr>
        </p:nvSpPr>
        <p:spPr>
          <a:xfrm>
            <a:off x="11444382" y="6508725"/>
            <a:ext cx="644105" cy="366182"/>
          </a:xfrm>
          <a:prstGeom prst="rect">
            <a:avLst/>
          </a:prstGeom>
        </p:spPr>
        <p:txBody>
          <a:bodyPr vert="horz" lIns="121850" tIns="60925" rIns="121850" bIns="60925" rtlCol="0" anchor="ctr"/>
          <a:lstStyle>
            <a:lvl1pPr algn="r">
              <a:defRPr sz="1200">
                <a:solidFill>
                  <a:schemeClr val="accent3">
                    <a:lumMod val="75000"/>
                  </a:schemeClr>
                </a:solidFill>
              </a:defRPr>
            </a:lvl1pPr>
          </a:lstStyle>
          <a:p>
            <a:fld id="{05AF34B2-2610-4965-BEBB-1D7553BBD754}" type="slidenum">
              <a:rPr lang="en-GB" smtClean="0"/>
              <a:pPr/>
              <a:t>‹#›</a:t>
            </a:fld>
            <a:endParaRPr lang="en-GB" dirty="0"/>
          </a:p>
        </p:txBody>
      </p:sp>
      <p:sp>
        <p:nvSpPr>
          <p:cNvPr id="13" name="Footer Placeholder 1"/>
          <p:cNvSpPr>
            <a:spLocks noGrp="1"/>
          </p:cNvSpPr>
          <p:nvPr>
            <p:ph type="ftr" sz="quarter" idx="3"/>
          </p:nvPr>
        </p:nvSpPr>
        <p:spPr>
          <a:xfrm>
            <a:off x="566462" y="6508725"/>
            <a:ext cx="10765764" cy="366182"/>
          </a:xfrm>
          <a:prstGeom prst="rect">
            <a:avLst/>
          </a:prstGeom>
        </p:spPr>
        <p:txBody>
          <a:bodyPr vert="horz" lIns="121850" tIns="60925" rIns="121850" bIns="60925" rtlCol="0" anchor="b"/>
          <a:lstStyle>
            <a:lvl1pPr algn="l">
              <a:defRPr sz="1200">
                <a:solidFill>
                  <a:schemeClr val="accent3">
                    <a:lumMod val="75000"/>
                  </a:schemeClr>
                </a:solidFill>
              </a:defRPr>
            </a:lvl1pPr>
          </a:lstStyle>
          <a:p>
            <a:endParaRPr lang="en-GB" dirty="0"/>
          </a:p>
        </p:txBody>
      </p:sp>
    </p:spTree>
    <p:extLst>
      <p:ext uri="{BB962C8B-B14F-4D97-AF65-F5344CB8AC3E}">
        <p14:creationId xmlns:p14="http://schemas.microsoft.com/office/powerpoint/2010/main" val="29345666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1738F-BE86-46BB-AA8A-B744BC013277}"/>
              </a:ext>
            </a:extLst>
          </p:cNvPr>
          <p:cNvSpPr>
            <a:spLocks noGrp="1"/>
          </p:cNvSpPr>
          <p:nvPr>
            <p:ph type="title" hasCustomPrompt="1"/>
          </p:nvPr>
        </p:nvSpPr>
        <p:spPr/>
        <p:txBody>
          <a:bodyPr/>
          <a:lstStyle>
            <a:lvl1pPr>
              <a:defRPr/>
            </a:lvl1pPr>
          </a:lstStyle>
          <a:p>
            <a:r>
              <a:rPr lang="en-US" dirty="0"/>
              <a:t>Title</a:t>
            </a:r>
          </a:p>
        </p:txBody>
      </p:sp>
      <p:sp>
        <p:nvSpPr>
          <p:cNvPr id="4" name="Slide Number Placeholder 3">
            <a:extLst>
              <a:ext uri="{FF2B5EF4-FFF2-40B4-BE49-F238E27FC236}">
                <a16:creationId xmlns:a16="http://schemas.microsoft.com/office/drawing/2014/main" id="{ABE6D58D-6422-4CBF-ADE6-D8C289F989D5}"/>
              </a:ext>
            </a:extLst>
          </p:cNvPr>
          <p:cNvSpPr>
            <a:spLocks noGrp="1"/>
          </p:cNvSpPr>
          <p:nvPr>
            <p:ph type="sldNum" sz="quarter" idx="11"/>
          </p:nvPr>
        </p:nvSpPr>
        <p:spPr/>
        <p:txBody>
          <a:bodyPr/>
          <a:lstStyle/>
          <a:p>
            <a:fld id="{7E6B6FB5-4010-46E8-B47B-1AE3C0E9FCBC}" type="slidenum">
              <a:rPr lang="en-US" smtClean="0"/>
              <a:pPr/>
              <a:t>‹#›</a:t>
            </a:fld>
            <a:endParaRPr lang="en-US"/>
          </a:p>
        </p:txBody>
      </p:sp>
      <p:sp>
        <p:nvSpPr>
          <p:cNvPr id="6" name="Text Placeholder 4">
            <a:extLst>
              <a:ext uri="{FF2B5EF4-FFF2-40B4-BE49-F238E27FC236}">
                <a16:creationId xmlns:a16="http://schemas.microsoft.com/office/drawing/2014/main" id="{2917D052-772C-43D9-A824-C5A88B45D948}"/>
              </a:ext>
            </a:extLst>
          </p:cNvPr>
          <p:cNvSpPr>
            <a:spLocks noGrp="1"/>
          </p:cNvSpPr>
          <p:nvPr>
            <p:ph type="body" sz="quarter" idx="10" hasCustomPrompt="1"/>
          </p:nvPr>
        </p:nvSpPr>
        <p:spPr>
          <a:xfrm>
            <a:off x="838200" y="6324601"/>
            <a:ext cx="10363200" cy="342900"/>
          </a:xfrm>
        </p:spPr>
        <p:txBody>
          <a:bodyPr anchor="b"/>
          <a:lstStyle>
            <a:lvl1pPr marL="0" indent="0">
              <a:buNone/>
              <a:defRPr sz="1000"/>
            </a:lvl1pPr>
          </a:lstStyle>
          <a:p>
            <a:pPr lvl="0"/>
            <a:r>
              <a:rPr lang="en-US" dirty="0"/>
              <a:t>Enter Footnote Text Here</a:t>
            </a:r>
          </a:p>
        </p:txBody>
      </p:sp>
    </p:spTree>
    <p:extLst>
      <p:ext uri="{BB962C8B-B14F-4D97-AF65-F5344CB8AC3E}">
        <p14:creationId xmlns:p14="http://schemas.microsoft.com/office/powerpoint/2010/main" val="429399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with Image 1 Logo Watermar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6" name="Picture Placeholder 4">
            <a:extLst>
              <a:ext uri="{FF2B5EF4-FFF2-40B4-BE49-F238E27FC236}">
                <a16:creationId xmlns:a16="http://schemas.microsoft.com/office/drawing/2014/main" id="{623B7FEA-12BE-47D6-A42A-6F7CE5B6D808}"/>
              </a:ext>
            </a:extLst>
          </p:cNvPr>
          <p:cNvSpPr>
            <a:spLocks noGrp="1"/>
          </p:cNvSpPr>
          <p:nvPr>
            <p:ph type="pic" sz="quarter" idx="11"/>
          </p:nvPr>
        </p:nvSpPr>
        <p:spPr>
          <a:xfrm>
            <a:off x="5638800" y="0"/>
            <a:ext cx="6553201" cy="6858000"/>
          </a:xfrm>
          <a:solidFill>
            <a:schemeClr val="bg1"/>
          </a:solidFill>
          <a:effectLst>
            <a:outerShdw blurRad="419100" dist="165100" dir="8100000" algn="tr" rotWithShape="0">
              <a:prstClr val="black">
                <a:alpha val="40000"/>
              </a:prstClr>
            </a:outerShdw>
          </a:effectLst>
        </p:spPr>
        <p:txBody>
          <a:bodyPr/>
          <a:lstStyle>
            <a:lvl1pPr marL="0" indent="0">
              <a:buNone/>
              <a:defRPr/>
            </a:lvl1pPr>
          </a:lstStyle>
          <a:p>
            <a:endParaRPr lang="en-US" dirty="0"/>
          </a:p>
        </p:txBody>
      </p:sp>
      <p:sp>
        <p:nvSpPr>
          <p:cNvPr id="7" name="Text Placeholder 5">
            <a:extLst>
              <a:ext uri="{FF2B5EF4-FFF2-40B4-BE49-F238E27FC236}">
                <a16:creationId xmlns:a16="http://schemas.microsoft.com/office/drawing/2014/main" id="{5BFA012A-D6A7-4C73-966B-E9D6FE340825}"/>
              </a:ext>
            </a:extLst>
          </p:cNvPr>
          <p:cNvSpPr>
            <a:spLocks noGrp="1"/>
          </p:cNvSpPr>
          <p:nvPr>
            <p:ph type="body" sz="quarter" idx="20" hasCustomPrompt="1"/>
          </p:nvPr>
        </p:nvSpPr>
        <p:spPr>
          <a:xfrm>
            <a:off x="380998" y="2383683"/>
            <a:ext cx="4788000" cy="390295"/>
          </a:xfrm>
          <a:ln>
            <a:noFill/>
          </a:ln>
        </p:spPr>
        <p:txBody>
          <a:bodyPr wrap="square" tIns="36000" anchor="t">
            <a:spAutoFit/>
          </a:bodyPr>
          <a:lstStyle>
            <a:lvl1pPr marL="0" indent="0">
              <a:spcBef>
                <a:spcPts val="500"/>
              </a:spcBef>
              <a:buNone/>
              <a:defRPr sz="2000">
                <a:solidFill>
                  <a:schemeClr val="tx1">
                    <a:lumMod val="65000"/>
                    <a:lumOff val="35000"/>
                  </a:schemeClr>
                </a:solidFill>
              </a:defRPr>
            </a:lvl1pPr>
            <a:lvl2pPr marL="182562" indent="0">
              <a:spcBef>
                <a:spcPts val="500"/>
              </a:spcBef>
              <a:buNone/>
              <a:defRPr sz="1600"/>
            </a:lvl2pPr>
            <a:lvl3pPr>
              <a:spcBef>
                <a:spcPts val="500"/>
              </a:spcBef>
              <a:defRPr sz="1400"/>
            </a:lvl3pPr>
            <a:lvl4pPr>
              <a:spcBef>
                <a:spcPts val="500"/>
              </a:spcBef>
              <a:defRPr sz="1400"/>
            </a:lvl4pPr>
            <a:lvl5pPr>
              <a:spcBef>
                <a:spcPts val="500"/>
              </a:spcBef>
              <a:defRPr sz="1400"/>
            </a:lvl5pPr>
            <a:lvl6pPr>
              <a:defRPr sz="1400"/>
            </a:lvl6pPr>
            <a:lvl7pPr>
              <a:spcBef>
                <a:spcPts val="500"/>
              </a:spcBef>
              <a:defRPr sz="1600"/>
            </a:lvl7pPr>
          </a:lstStyle>
          <a:p>
            <a:r>
              <a:rPr lang="en-GB" dirty="0"/>
              <a:t>Click to edit Master subtitle style</a:t>
            </a:r>
            <a:endParaRPr lang="en-US" dirty="0"/>
          </a:p>
        </p:txBody>
      </p:sp>
      <p:cxnSp>
        <p:nvCxnSpPr>
          <p:cNvPr id="10" name="Swoosh">
            <a:extLst>
              <a:ext uri="{FF2B5EF4-FFF2-40B4-BE49-F238E27FC236}">
                <a16:creationId xmlns:a16="http://schemas.microsoft.com/office/drawing/2014/main" id="{17203E01-D8C0-4ABD-B86C-8359ECC0E055}"/>
              </a:ext>
            </a:extLst>
          </p:cNvPr>
          <p:cNvCxnSpPr/>
          <p:nvPr userDrawn="1"/>
        </p:nvCxnSpPr>
        <p:spPr bwMode="auto">
          <a:xfrm>
            <a:off x="381000" y="2286000"/>
            <a:ext cx="4800600" cy="0"/>
          </a:xfrm>
          <a:prstGeom prst="line">
            <a:avLst/>
          </a:prstGeom>
          <a:solidFill>
            <a:srgbClr val="002395"/>
          </a:solidFill>
          <a:ln w="12700" cap="sq" cmpd="sng" algn="ctr">
            <a:gradFill>
              <a:gsLst>
                <a:gs pos="0">
                  <a:srgbClr val="F05035"/>
                </a:gs>
                <a:gs pos="61000">
                  <a:schemeClr val="accent2"/>
                </a:gs>
                <a:gs pos="100000">
                  <a:schemeClr val="accent2"/>
                </a:gs>
              </a:gsLst>
              <a:lin ang="21594000" scaled="0"/>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 Placeholder 5">
            <a:extLst>
              <a:ext uri="{FF2B5EF4-FFF2-40B4-BE49-F238E27FC236}">
                <a16:creationId xmlns:a16="http://schemas.microsoft.com/office/drawing/2014/main" id="{1390B5D4-A196-476D-AE05-827F737E9649}"/>
              </a:ext>
            </a:extLst>
          </p:cNvPr>
          <p:cNvSpPr>
            <a:spLocks noGrp="1"/>
          </p:cNvSpPr>
          <p:nvPr>
            <p:ph type="body" sz="quarter" idx="21" hasCustomPrompt="1"/>
          </p:nvPr>
        </p:nvSpPr>
        <p:spPr>
          <a:xfrm>
            <a:off x="381000" y="1828800"/>
            <a:ext cx="4800600" cy="451850"/>
          </a:xfrm>
        </p:spPr>
        <p:txBody>
          <a:bodyPr wrap="square" tIns="36000">
            <a:spAutoFit/>
          </a:bodyPr>
          <a:lstStyle>
            <a:lvl1pPr marL="0" indent="0">
              <a:spcBef>
                <a:spcPts val="500"/>
              </a:spcBef>
              <a:buNone/>
              <a:defRPr sz="2400" b="1">
                <a:solidFill>
                  <a:srgbClr val="002395"/>
                </a:solidFill>
              </a:defRPr>
            </a:lvl1pPr>
            <a:lvl2pPr marL="182562" indent="0">
              <a:spcBef>
                <a:spcPts val="500"/>
              </a:spcBef>
              <a:buNone/>
              <a:defRPr sz="1600"/>
            </a:lvl2pPr>
            <a:lvl3pPr>
              <a:spcBef>
                <a:spcPts val="500"/>
              </a:spcBef>
              <a:defRPr sz="1400"/>
            </a:lvl3pPr>
            <a:lvl4pPr>
              <a:spcBef>
                <a:spcPts val="500"/>
              </a:spcBef>
              <a:defRPr sz="1400"/>
            </a:lvl4pPr>
            <a:lvl5pPr>
              <a:spcBef>
                <a:spcPts val="500"/>
              </a:spcBef>
              <a:defRPr sz="1400"/>
            </a:lvl5pPr>
            <a:lvl6pPr>
              <a:defRPr sz="1400"/>
            </a:lvl6pPr>
            <a:lvl7pPr>
              <a:spcBef>
                <a:spcPts val="500"/>
              </a:spcBef>
              <a:defRPr sz="1600"/>
            </a:lvl7pPr>
          </a:lstStyle>
          <a:p>
            <a:pPr lvl="0"/>
            <a:r>
              <a:rPr lang="en-GB" dirty="0"/>
              <a:t>Section Divider</a:t>
            </a:r>
            <a:endParaRPr lang="en-US" dirty="0"/>
          </a:p>
        </p:txBody>
      </p:sp>
      <p:pic>
        <p:nvPicPr>
          <p:cNvPr id="2" name="Graphic 1">
            <a:extLst>
              <a:ext uri="{FF2B5EF4-FFF2-40B4-BE49-F238E27FC236}">
                <a16:creationId xmlns:a16="http://schemas.microsoft.com/office/drawing/2014/main" id="{712A5DFF-6070-4E75-AE9F-AC45524B54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9000" y="2443236"/>
            <a:ext cx="5652000" cy="5100564"/>
          </a:xfrm>
          <a:prstGeom prst="rect">
            <a:avLst/>
          </a:prstGeom>
        </p:spPr>
      </p:pic>
    </p:spTree>
    <p:extLst>
      <p:ext uri="{BB962C8B-B14F-4D97-AF65-F5344CB8AC3E}">
        <p14:creationId xmlns:p14="http://schemas.microsoft.com/office/powerpoint/2010/main" val="650185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with Image 3">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3" name="Title 1">
            <a:extLst>
              <a:ext uri="{FF2B5EF4-FFF2-40B4-BE49-F238E27FC236}">
                <a16:creationId xmlns:a16="http://schemas.microsoft.com/office/drawing/2014/main" id="{FCE02192-CFFA-4B40-BBC1-382B90F8B88C}"/>
              </a:ext>
            </a:extLst>
          </p:cNvPr>
          <p:cNvSpPr>
            <a:spLocks noGrp="1"/>
          </p:cNvSpPr>
          <p:nvPr>
            <p:ph type="title" hasCustomPrompt="1"/>
          </p:nvPr>
        </p:nvSpPr>
        <p:spPr>
          <a:xfrm>
            <a:off x="661480" y="2772460"/>
            <a:ext cx="5687439" cy="1837756"/>
          </a:xfrm>
          <a:custGeom>
            <a:avLst/>
            <a:gdLst>
              <a:gd name="connsiteX0" fmla="*/ 0 w 5136205"/>
              <a:gd name="connsiteY0" fmla="*/ 0 h 872170"/>
              <a:gd name="connsiteX1" fmla="*/ 5136205 w 5136205"/>
              <a:gd name="connsiteY1" fmla="*/ 0 h 872170"/>
              <a:gd name="connsiteX2" fmla="*/ 5136205 w 5136205"/>
              <a:gd name="connsiteY2" fmla="*/ 872170 h 872170"/>
              <a:gd name="connsiteX3" fmla="*/ 0 w 5136205"/>
              <a:gd name="connsiteY3" fmla="*/ 872170 h 872170"/>
              <a:gd name="connsiteX4" fmla="*/ 0 w 5136205"/>
              <a:gd name="connsiteY4" fmla="*/ 0 h 872170"/>
              <a:gd name="connsiteX0" fmla="*/ 0 w 5136205"/>
              <a:gd name="connsiteY0" fmla="*/ 0 h 872170"/>
              <a:gd name="connsiteX1" fmla="*/ 4928682 w 5136205"/>
              <a:gd name="connsiteY1" fmla="*/ 0 h 872170"/>
              <a:gd name="connsiteX2" fmla="*/ 5136205 w 5136205"/>
              <a:gd name="connsiteY2" fmla="*/ 872170 h 872170"/>
              <a:gd name="connsiteX3" fmla="*/ 0 w 5136205"/>
              <a:gd name="connsiteY3" fmla="*/ 872170 h 872170"/>
              <a:gd name="connsiteX4" fmla="*/ 0 w 5136205"/>
              <a:gd name="connsiteY4" fmla="*/ 0 h 872170"/>
              <a:gd name="connsiteX0" fmla="*/ 0 w 5058384"/>
              <a:gd name="connsiteY0" fmla="*/ 0 h 878655"/>
              <a:gd name="connsiteX1" fmla="*/ 4928682 w 5058384"/>
              <a:gd name="connsiteY1" fmla="*/ 0 h 878655"/>
              <a:gd name="connsiteX2" fmla="*/ 5058384 w 5058384"/>
              <a:gd name="connsiteY2" fmla="*/ 878655 h 878655"/>
              <a:gd name="connsiteX3" fmla="*/ 0 w 5058384"/>
              <a:gd name="connsiteY3" fmla="*/ 872170 h 878655"/>
              <a:gd name="connsiteX4" fmla="*/ 0 w 5058384"/>
              <a:gd name="connsiteY4" fmla="*/ 0 h 878655"/>
              <a:gd name="connsiteX0" fmla="*/ 0 w 5058384"/>
              <a:gd name="connsiteY0" fmla="*/ 0 h 878655"/>
              <a:gd name="connsiteX1" fmla="*/ 4857346 w 5058384"/>
              <a:gd name="connsiteY1" fmla="*/ 6485 h 878655"/>
              <a:gd name="connsiteX2" fmla="*/ 5058384 w 5058384"/>
              <a:gd name="connsiteY2" fmla="*/ 878655 h 878655"/>
              <a:gd name="connsiteX3" fmla="*/ 0 w 5058384"/>
              <a:gd name="connsiteY3" fmla="*/ 872170 h 878655"/>
              <a:gd name="connsiteX4" fmla="*/ 0 w 5058384"/>
              <a:gd name="connsiteY4" fmla="*/ 0 h 878655"/>
              <a:gd name="connsiteX0" fmla="*/ 0 w 5265907"/>
              <a:gd name="connsiteY0" fmla="*/ 0 h 878655"/>
              <a:gd name="connsiteX1" fmla="*/ 5265907 w 5265907"/>
              <a:gd name="connsiteY1" fmla="*/ 3408 h 878655"/>
              <a:gd name="connsiteX2" fmla="*/ 5058384 w 5265907"/>
              <a:gd name="connsiteY2" fmla="*/ 878655 h 878655"/>
              <a:gd name="connsiteX3" fmla="*/ 0 w 5265907"/>
              <a:gd name="connsiteY3" fmla="*/ 872170 h 878655"/>
              <a:gd name="connsiteX4" fmla="*/ 0 w 5265907"/>
              <a:gd name="connsiteY4" fmla="*/ 0 h 878655"/>
              <a:gd name="connsiteX0" fmla="*/ 0 w 5278877"/>
              <a:gd name="connsiteY0" fmla="*/ 2747 h 881402"/>
              <a:gd name="connsiteX1" fmla="*/ 5278877 w 5278877"/>
              <a:gd name="connsiteY1" fmla="*/ 0 h 881402"/>
              <a:gd name="connsiteX2" fmla="*/ 5058384 w 5278877"/>
              <a:gd name="connsiteY2" fmla="*/ 881402 h 881402"/>
              <a:gd name="connsiteX3" fmla="*/ 0 w 5278877"/>
              <a:gd name="connsiteY3" fmla="*/ 874917 h 881402"/>
              <a:gd name="connsiteX4" fmla="*/ 0 w 5278877"/>
              <a:gd name="connsiteY4" fmla="*/ 2747 h 881402"/>
              <a:gd name="connsiteX0" fmla="*/ 0 w 5272392"/>
              <a:gd name="connsiteY0" fmla="*/ 0 h 878655"/>
              <a:gd name="connsiteX1" fmla="*/ 5272392 w 5272392"/>
              <a:gd name="connsiteY1" fmla="*/ 3408 h 878655"/>
              <a:gd name="connsiteX2" fmla="*/ 5058384 w 5272392"/>
              <a:gd name="connsiteY2" fmla="*/ 878655 h 878655"/>
              <a:gd name="connsiteX3" fmla="*/ 0 w 5272392"/>
              <a:gd name="connsiteY3" fmla="*/ 872170 h 878655"/>
              <a:gd name="connsiteX4" fmla="*/ 0 w 5272392"/>
              <a:gd name="connsiteY4" fmla="*/ 0 h 878655"/>
              <a:gd name="connsiteX0" fmla="*/ 0 w 5700409"/>
              <a:gd name="connsiteY0" fmla="*/ 0 h 878655"/>
              <a:gd name="connsiteX1" fmla="*/ 5272392 w 5700409"/>
              <a:gd name="connsiteY1" fmla="*/ 3408 h 878655"/>
              <a:gd name="connsiteX2" fmla="*/ 5700409 w 5700409"/>
              <a:gd name="connsiteY2" fmla="*/ 878655 h 878655"/>
              <a:gd name="connsiteX3" fmla="*/ 0 w 5700409"/>
              <a:gd name="connsiteY3" fmla="*/ 872170 h 878655"/>
              <a:gd name="connsiteX4" fmla="*/ 0 w 5700409"/>
              <a:gd name="connsiteY4" fmla="*/ 0 h 878655"/>
              <a:gd name="connsiteX0" fmla="*/ 0 w 5700409"/>
              <a:gd name="connsiteY0" fmla="*/ 2748 h 881403"/>
              <a:gd name="connsiteX1" fmla="*/ 5259422 w 5700409"/>
              <a:gd name="connsiteY1" fmla="*/ 0 h 881403"/>
              <a:gd name="connsiteX2" fmla="*/ 5700409 w 5700409"/>
              <a:gd name="connsiteY2" fmla="*/ 881403 h 881403"/>
              <a:gd name="connsiteX3" fmla="*/ 0 w 5700409"/>
              <a:gd name="connsiteY3" fmla="*/ 874918 h 881403"/>
              <a:gd name="connsiteX4" fmla="*/ 0 w 5700409"/>
              <a:gd name="connsiteY4" fmla="*/ 2748 h 881403"/>
              <a:gd name="connsiteX0" fmla="*/ 0 w 5700409"/>
              <a:gd name="connsiteY0" fmla="*/ 0 h 878655"/>
              <a:gd name="connsiteX1" fmla="*/ 5239967 w 5700409"/>
              <a:gd name="connsiteY1" fmla="*/ 330 h 878655"/>
              <a:gd name="connsiteX2" fmla="*/ 5700409 w 5700409"/>
              <a:gd name="connsiteY2" fmla="*/ 878655 h 878655"/>
              <a:gd name="connsiteX3" fmla="*/ 0 w 5700409"/>
              <a:gd name="connsiteY3" fmla="*/ 872170 h 878655"/>
              <a:gd name="connsiteX4" fmla="*/ 0 w 5700409"/>
              <a:gd name="connsiteY4" fmla="*/ 0 h 878655"/>
              <a:gd name="connsiteX0" fmla="*/ 0 w 5687439"/>
              <a:gd name="connsiteY0" fmla="*/ 0 h 872170"/>
              <a:gd name="connsiteX1" fmla="*/ 5239967 w 5687439"/>
              <a:gd name="connsiteY1" fmla="*/ 330 h 872170"/>
              <a:gd name="connsiteX2" fmla="*/ 5687439 w 5687439"/>
              <a:gd name="connsiteY2" fmla="*/ 869422 h 872170"/>
              <a:gd name="connsiteX3" fmla="*/ 0 w 5687439"/>
              <a:gd name="connsiteY3" fmla="*/ 872170 h 872170"/>
              <a:gd name="connsiteX4" fmla="*/ 0 w 5687439"/>
              <a:gd name="connsiteY4" fmla="*/ 0 h 872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7439" h="872170">
                <a:moveTo>
                  <a:pt x="0" y="0"/>
                </a:moveTo>
                <a:lnTo>
                  <a:pt x="5239967" y="330"/>
                </a:lnTo>
                <a:lnTo>
                  <a:pt x="5687439" y="869422"/>
                </a:lnTo>
                <a:lnTo>
                  <a:pt x="0" y="872170"/>
                </a:lnTo>
                <a:lnTo>
                  <a:pt x="0" y="0"/>
                </a:lnTo>
                <a:close/>
              </a:path>
            </a:pathLst>
          </a:custGeom>
        </p:spPr>
        <p:txBody>
          <a:bodyPr/>
          <a:lstStyle>
            <a:lvl1pPr>
              <a:defRPr/>
            </a:lvl1pPr>
          </a:lstStyle>
          <a:p>
            <a:r>
              <a:rPr lang="en-GB" dirty="0"/>
              <a:t>Section Divider</a:t>
            </a:r>
            <a:endParaRPr lang="en-US" dirty="0"/>
          </a:p>
        </p:txBody>
      </p:sp>
      <p:pic>
        <p:nvPicPr>
          <p:cNvPr id="5" name="Graphic 4">
            <a:extLst>
              <a:ext uri="{FF2B5EF4-FFF2-40B4-BE49-F238E27FC236}">
                <a16:creationId xmlns:a16="http://schemas.microsoft.com/office/drawing/2014/main" id="{489DA5CD-6F7E-45C2-A798-26B76A91D31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4443" y="360000"/>
            <a:ext cx="2252557" cy="554398"/>
          </a:xfrm>
          <a:prstGeom prst="rect">
            <a:avLst/>
          </a:prstGeom>
        </p:spPr>
      </p:pic>
      <p:sp>
        <p:nvSpPr>
          <p:cNvPr id="8" name="Picture Placeholder 7">
            <a:extLst>
              <a:ext uri="{FF2B5EF4-FFF2-40B4-BE49-F238E27FC236}">
                <a16:creationId xmlns:a16="http://schemas.microsoft.com/office/drawing/2014/main" id="{A9270112-F24E-4C92-B562-0E71CC3F80F5}"/>
              </a:ext>
            </a:extLst>
          </p:cNvPr>
          <p:cNvSpPr>
            <a:spLocks noGrp="1"/>
          </p:cNvSpPr>
          <p:nvPr>
            <p:ph type="pic" sz="quarter" idx="13"/>
          </p:nvPr>
        </p:nvSpPr>
        <p:spPr>
          <a:xfrm flipH="1">
            <a:off x="5537364" y="-12676"/>
            <a:ext cx="6680035" cy="688337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37 h 10037"/>
              <a:gd name="connsiteX1" fmla="*/ 43 w 10000"/>
              <a:gd name="connsiteY1" fmla="*/ 0 h 10037"/>
              <a:gd name="connsiteX2" fmla="*/ 10000 w 10000"/>
              <a:gd name="connsiteY2" fmla="*/ 37 h 10037"/>
              <a:gd name="connsiteX3" fmla="*/ 8000 w 10000"/>
              <a:gd name="connsiteY3" fmla="*/ 10037 h 10037"/>
              <a:gd name="connsiteX4" fmla="*/ 0 w 10000"/>
              <a:gd name="connsiteY4" fmla="*/ 10037 h 10037"/>
              <a:gd name="connsiteX0" fmla="*/ 0 w 10395"/>
              <a:gd name="connsiteY0" fmla="*/ 10037 h 10037"/>
              <a:gd name="connsiteX1" fmla="*/ 43 w 10395"/>
              <a:gd name="connsiteY1" fmla="*/ 0 h 10037"/>
              <a:gd name="connsiteX2" fmla="*/ 10395 w 10395"/>
              <a:gd name="connsiteY2" fmla="*/ 37 h 10037"/>
              <a:gd name="connsiteX3" fmla="*/ 8000 w 10395"/>
              <a:gd name="connsiteY3" fmla="*/ 10037 h 10037"/>
              <a:gd name="connsiteX4" fmla="*/ 0 w 10395"/>
              <a:gd name="connsiteY4" fmla="*/ 10037 h 1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5" h="10037">
                <a:moveTo>
                  <a:pt x="0" y="10037"/>
                </a:moveTo>
                <a:cubicBezTo>
                  <a:pt x="14" y="6691"/>
                  <a:pt x="29" y="3346"/>
                  <a:pt x="43" y="0"/>
                </a:cubicBezTo>
                <a:lnTo>
                  <a:pt x="10395" y="37"/>
                </a:lnTo>
                <a:lnTo>
                  <a:pt x="8000" y="10037"/>
                </a:lnTo>
                <a:lnTo>
                  <a:pt x="0" y="10037"/>
                </a:lnTo>
                <a:close/>
              </a:path>
            </a:pathLst>
          </a:custGeom>
          <a:effectLst>
            <a:outerShdw blurRad="50800" dist="38100" dir="10800000" algn="r" rotWithShape="0">
              <a:prstClr val="black">
                <a:alpha val="40000"/>
              </a:prstClr>
            </a:outerShdw>
          </a:effectLst>
        </p:spPr>
        <p:txBody>
          <a:bodyPr/>
          <a:lstStyle>
            <a:lvl1pPr marL="0" indent="0">
              <a:buNone/>
              <a:defRPr/>
            </a:lvl1pPr>
          </a:lstStyle>
          <a:p>
            <a:endParaRPr lang="en-GB" dirty="0"/>
          </a:p>
        </p:txBody>
      </p:sp>
    </p:spTree>
    <p:extLst>
      <p:ext uri="{BB962C8B-B14F-4D97-AF65-F5344CB8AC3E}">
        <p14:creationId xmlns:p14="http://schemas.microsoft.com/office/powerpoint/2010/main" val="1259143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with Image 3 with Blue Logo Watermar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3" name="Title 1">
            <a:extLst>
              <a:ext uri="{FF2B5EF4-FFF2-40B4-BE49-F238E27FC236}">
                <a16:creationId xmlns:a16="http://schemas.microsoft.com/office/drawing/2014/main" id="{FCE02192-CFFA-4B40-BBC1-382B90F8B88C}"/>
              </a:ext>
            </a:extLst>
          </p:cNvPr>
          <p:cNvSpPr>
            <a:spLocks noGrp="1"/>
          </p:cNvSpPr>
          <p:nvPr>
            <p:ph type="title" hasCustomPrompt="1"/>
          </p:nvPr>
        </p:nvSpPr>
        <p:spPr>
          <a:xfrm>
            <a:off x="661480" y="2772460"/>
            <a:ext cx="5687439" cy="1837756"/>
          </a:xfrm>
          <a:custGeom>
            <a:avLst/>
            <a:gdLst>
              <a:gd name="connsiteX0" fmla="*/ 0 w 5136205"/>
              <a:gd name="connsiteY0" fmla="*/ 0 h 872170"/>
              <a:gd name="connsiteX1" fmla="*/ 5136205 w 5136205"/>
              <a:gd name="connsiteY1" fmla="*/ 0 h 872170"/>
              <a:gd name="connsiteX2" fmla="*/ 5136205 w 5136205"/>
              <a:gd name="connsiteY2" fmla="*/ 872170 h 872170"/>
              <a:gd name="connsiteX3" fmla="*/ 0 w 5136205"/>
              <a:gd name="connsiteY3" fmla="*/ 872170 h 872170"/>
              <a:gd name="connsiteX4" fmla="*/ 0 w 5136205"/>
              <a:gd name="connsiteY4" fmla="*/ 0 h 872170"/>
              <a:gd name="connsiteX0" fmla="*/ 0 w 5136205"/>
              <a:gd name="connsiteY0" fmla="*/ 0 h 872170"/>
              <a:gd name="connsiteX1" fmla="*/ 4928682 w 5136205"/>
              <a:gd name="connsiteY1" fmla="*/ 0 h 872170"/>
              <a:gd name="connsiteX2" fmla="*/ 5136205 w 5136205"/>
              <a:gd name="connsiteY2" fmla="*/ 872170 h 872170"/>
              <a:gd name="connsiteX3" fmla="*/ 0 w 5136205"/>
              <a:gd name="connsiteY3" fmla="*/ 872170 h 872170"/>
              <a:gd name="connsiteX4" fmla="*/ 0 w 5136205"/>
              <a:gd name="connsiteY4" fmla="*/ 0 h 872170"/>
              <a:gd name="connsiteX0" fmla="*/ 0 w 5058384"/>
              <a:gd name="connsiteY0" fmla="*/ 0 h 878655"/>
              <a:gd name="connsiteX1" fmla="*/ 4928682 w 5058384"/>
              <a:gd name="connsiteY1" fmla="*/ 0 h 878655"/>
              <a:gd name="connsiteX2" fmla="*/ 5058384 w 5058384"/>
              <a:gd name="connsiteY2" fmla="*/ 878655 h 878655"/>
              <a:gd name="connsiteX3" fmla="*/ 0 w 5058384"/>
              <a:gd name="connsiteY3" fmla="*/ 872170 h 878655"/>
              <a:gd name="connsiteX4" fmla="*/ 0 w 5058384"/>
              <a:gd name="connsiteY4" fmla="*/ 0 h 878655"/>
              <a:gd name="connsiteX0" fmla="*/ 0 w 5058384"/>
              <a:gd name="connsiteY0" fmla="*/ 0 h 878655"/>
              <a:gd name="connsiteX1" fmla="*/ 4857346 w 5058384"/>
              <a:gd name="connsiteY1" fmla="*/ 6485 h 878655"/>
              <a:gd name="connsiteX2" fmla="*/ 5058384 w 5058384"/>
              <a:gd name="connsiteY2" fmla="*/ 878655 h 878655"/>
              <a:gd name="connsiteX3" fmla="*/ 0 w 5058384"/>
              <a:gd name="connsiteY3" fmla="*/ 872170 h 878655"/>
              <a:gd name="connsiteX4" fmla="*/ 0 w 5058384"/>
              <a:gd name="connsiteY4" fmla="*/ 0 h 878655"/>
              <a:gd name="connsiteX0" fmla="*/ 0 w 5265907"/>
              <a:gd name="connsiteY0" fmla="*/ 0 h 878655"/>
              <a:gd name="connsiteX1" fmla="*/ 5265907 w 5265907"/>
              <a:gd name="connsiteY1" fmla="*/ 3408 h 878655"/>
              <a:gd name="connsiteX2" fmla="*/ 5058384 w 5265907"/>
              <a:gd name="connsiteY2" fmla="*/ 878655 h 878655"/>
              <a:gd name="connsiteX3" fmla="*/ 0 w 5265907"/>
              <a:gd name="connsiteY3" fmla="*/ 872170 h 878655"/>
              <a:gd name="connsiteX4" fmla="*/ 0 w 5265907"/>
              <a:gd name="connsiteY4" fmla="*/ 0 h 878655"/>
              <a:gd name="connsiteX0" fmla="*/ 0 w 5278877"/>
              <a:gd name="connsiteY0" fmla="*/ 2747 h 881402"/>
              <a:gd name="connsiteX1" fmla="*/ 5278877 w 5278877"/>
              <a:gd name="connsiteY1" fmla="*/ 0 h 881402"/>
              <a:gd name="connsiteX2" fmla="*/ 5058384 w 5278877"/>
              <a:gd name="connsiteY2" fmla="*/ 881402 h 881402"/>
              <a:gd name="connsiteX3" fmla="*/ 0 w 5278877"/>
              <a:gd name="connsiteY3" fmla="*/ 874917 h 881402"/>
              <a:gd name="connsiteX4" fmla="*/ 0 w 5278877"/>
              <a:gd name="connsiteY4" fmla="*/ 2747 h 881402"/>
              <a:gd name="connsiteX0" fmla="*/ 0 w 5272392"/>
              <a:gd name="connsiteY0" fmla="*/ 0 h 878655"/>
              <a:gd name="connsiteX1" fmla="*/ 5272392 w 5272392"/>
              <a:gd name="connsiteY1" fmla="*/ 3408 h 878655"/>
              <a:gd name="connsiteX2" fmla="*/ 5058384 w 5272392"/>
              <a:gd name="connsiteY2" fmla="*/ 878655 h 878655"/>
              <a:gd name="connsiteX3" fmla="*/ 0 w 5272392"/>
              <a:gd name="connsiteY3" fmla="*/ 872170 h 878655"/>
              <a:gd name="connsiteX4" fmla="*/ 0 w 5272392"/>
              <a:gd name="connsiteY4" fmla="*/ 0 h 878655"/>
              <a:gd name="connsiteX0" fmla="*/ 0 w 5700409"/>
              <a:gd name="connsiteY0" fmla="*/ 0 h 878655"/>
              <a:gd name="connsiteX1" fmla="*/ 5272392 w 5700409"/>
              <a:gd name="connsiteY1" fmla="*/ 3408 h 878655"/>
              <a:gd name="connsiteX2" fmla="*/ 5700409 w 5700409"/>
              <a:gd name="connsiteY2" fmla="*/ 878655 h 878655"/>
              <a:gd name="connsiteX3" fmla="*/ 0 w 5700409"/>
              <a:gd name="connsiteY3" fmla="*/ 872170 h 878655"/>
              <a:gd name="connsiteX4" fmla="*/ 0 w 5700409"/>
              <a:gd name="connsiteY4" fmla="*/ 0 h 878655"/>
              <a:gd name="connsiteX0" fmla="*/ 0 w 5700409"/>
              <a:gd name="connsiteY0" fmla="*/ 2748 h 881403"/>
              <a:gd name="connsiteX1" fmla="*/ 5259422 w 5700409"/>
              <a:gd name="connsiteY1" fmla="*/ 0 h 881403"/>
              <a:gd name="connsiteX2" fmla="*/ 5700409 w 5700409"/>
              <a:gd name="connsiteY2" fmla="*/ 881403 h 881403"/>
              <a:gd name="connsiteX3" fmla="*/ 0 w 5700409"/>
              <a:gd name="connsiteY3" fmla="*/ 874918 h 881403"/>
              <a:gd name="connsiteX4" fmla="*/ 0 w 5700409"/>
              <a:gd name="connsiteY4" fmla="*/ 2748 h 881403"/>
              <a:gd name="connsiteX0" fmla="*/ 0 w 5700409"/>
              <a:gd name="connsiteY0" fmla="*/ 0 h 878655"/>
              <a:gd name="connsiteX1" fmla="*/ 5239967 w 5700409"/>
              <a:gd name="connsiteY1" fmla="*/ 330 h 878655"/>
              <a:gd name="connsiteX2" fmla="*/ 5700409 w 5700409"/>
              <a:gd name="connsiteY2" fmla="*/ 878655 h 878655"/>
              <a:gd name="connsiteX3" fmla="*/ 0 w 5700409"/>
              <a:gd name="connsiteY3" fmla="*/ 872170 h 878655"/>
              <a:gd name="connsiteX4" fmla="*/ 0 w 5700409"/>
              <a:gd name="connsiteY4" fmla="*/ 0 h 878655"/>
              <a:gd name="connsiteX0" fmla="*/ 0 w 5687439"/>
              <a:gd name="connsiteY0" fmla="*/ 0 h 872170"/>
              <a:gd name="connsiteX1" fmla="*/ 5239967 w 5687439"/>
              <a:gd name="connsiteY1" fmla="*/ 330 h 872170"/>
              <a:gd name="connsiteX2" fmla="*/ 5687439 w 5687439"/>
              <a:gd name="connsiteY2" fmla="*/ 869422 h 872170"/>
              <a:gd name="connsiteX3" fmla="*/ 0 w 5687439"/>
              <a:gd name="connsiteY3" fmla="*/ 872170 h 872170"/>
              <a:gd name="connsiteX4" fmla="*/ 0 w 5687439"/>
              <a:gd name="connsiteY4" fmla="*/ 0 h 872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7439" h="872170">
                <a:moveTo>
                  <a:pt x="0" y="0"/>
                </a:moveTo>
                <a:lnTo>
                  <a:pt x="5239967" y="330"/>
                </a:lnTo>
                <a:lnTo>
                  <a:pt x="5687439" y="869422"/>
                </a:lnTo>
                <a:lnTo>
                  <a:pt x="0" y="872170"/>
                </a:lnTo>
                <a:lnTo>
                  <a:pt x="0" y="0"/>
                </a:lnTo>
                <a:close/>
              </a:path>
            </a:pathLst>
          </a:custGeom>
        </p:spPr>
        <p:txBody>
          <a:bodyPr/>
          <a:lstStyle>
            <a:lvl1pPr>
              <a:defRPr/>
            </a:lvl1pPr>
          </a:lstStyle>
          <a:p>
            <a:r>
              <a:rPr lang="en-GB" dirty="0"/>
              <a:t>Section Divider</a:t>
            </a:r>
            <a:endParaRPr lang="en-US" dirty="0"/>
          </a:p>
        </p:txBody>
      </p:sp>
      <p:pic>
        <p:nvPicPr>
          <p:cNvPr id="5" name="Graphic 4">
            <a:extLst>
              <a:ext uri="{FF2B5EF4-FFF2-40B4-BE49-F238E27FC236}">
                <a16:creationId xmlns:a16="http://schemas.microsoft.com/office/drawing/2014/main" id="{489DA5CD-6F7E-45C2-A798-26B76A91D31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4443" y="360000"/>
            <a:ext cx="2252557" cy="554398"/>
          </a:xfrm>
          <a:prstGeom prst="rect">
            <a:avLst/>
          </a:prstGeom>
        </p:spPr>
      </p:pic>
      <p:sp>
        <p:nvSpPr>
          <p:cNvPr id="8" name="Picture Placeholder 7">
            <a:extLst>
              <a:ext uri="{FF2B5EF4-FFF2-40B4-BE49-F238E27FC236}">
                <a16:creationId xmlns:a16="http://schemas.microsoft.com/office/drawing/2014/main" id="{A9270112-F24E-4C92-B562-0E71CC3F80F5}"/>
              </a:ext>
            </a:extLst>
          </p:cNvPr>
          <p:cNvSpPr>
            <a:spLocks noGrp="1"/>
          </p:cNvSpPr>
          <p:nvPr>
            <p:ph type="pic" sz="quarter" idx="13"/>
          </p:nvPr>
        </p:nvSpPr>
        <p:spPr>
          <a:xfrm flipH="1">
            <a:off x="5537364" y="-12676"/>
            <a:ext cx="6680035" cy="688337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37 h 10037"/>
              <a:gd name="connsiteX1" fmla="*/ 43 w 10000"/>
              <a:gd name="connsiteY1" fmla="*/ 0 h 10037"/>
              <a:gd name="connsiteX2" fmla="*/ 10000 w 10000"/>
              <a:gd name="connsiteY2" fmla="*/ 37 h 10037"/>
              <a:gd name="connsiteX3" fmla="*/ 8000 w 10000"/>
              <a:gd name="connsiteY3" fmla="*/ 10037 h 10037"/>
              <a:gd name="connsiteX4" fmla="*/ 0 w 10000"/>
              <a:gd name="connsiteY4" fmla="*/ 10037 h 10037"/>
              <a:gd name="connsiteX0" fmla="*/ 0 w 10395"/>
              <a:gd name="connsiteY0" fmla="*/ 10037 h 10037"/>
              <a:gd name="connsiteX1" fmla="*/ 43 w 10395"/>
              <a:gd name="connsiteY1" fmla="*/ 0 h 10037"/>
              <a:gd name="connsiteX2" fmla="*/ 10395 w 10395"/>
              <a:gd name="connsiteY2" fmla="*/ 37 h 10037"/>
              <a:gd name="connsiteX3" fmla="*/ 8000 w 10395"/>
              <a:gd name="connsiteY3" fmla="*/ 10037 h 10037"/>
              <a:gd name="connsiteX4" fmla="*/ 0 w 10395"/>
              <a:gd name="connsiteY4" fmla="*/ 10037 h 1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5" h="10037">
                <a:moveTo>
                  <a:pt x="0" y="10037"/>
                </a:moveTo>
                <a:cubicBezTo>
                  <a:pt x="14" y="6691"/>
                  <a:pt x="29" y="3346"/>
                  <a:pt x="43" y="0"/>
                </a:cubicBezTo>
                <a:lnTo>
                  <a:pt x="10395" y="37"/>
                </a:lnTo>
                <a:lnTo>
                  <a:pt x="8000" y="10037"/>
                </a:lnTo>
                <a:lnTo>
                  <a:pt x="0" y="10037"/>
                </a:lnTo>
                <a:close/>
              </a:path>
            </a:pathLst>
          </a:custGeom>
          <a:effectLst>
            <a:outerShdw blurRad="50800" dist="38100" dir="10800000" algn="r" rotWithShape="0">
              <a:prstClr val="black">
                <a:alpha val="40000"/>
              </a:prstClr>
            </a:outerShdw>
          </a:effectLst>
        </p:spPr>
        <p:txBody>
          <a:bodyPr/>
          <a:lstStyle>
            <a:lvl1pPr marL="0" indent="0">
              <a:buNone/>
              <a:defRPr/>
            </a:lvl1pPr>
          </a:lstStyle>
          <a:p>
            <a:endParaRPr lang="en-GB" dirty="0"/>
          </a:p>
        </p:txBody>
      </p:sp>
      <p:pic>
        <p:nvPicPr>
          <p:cNvPr id="2" name="Graphic 1">
            <a:extLst>
              <a:ext uri="{FF2B5EF4-FFF2-40B4-BE49-F238E27FC236}">
                <a16:creationId xmlns:a16="http://schemas.microsoft.com/office/drawing/2014/main" id="{66A7B960-B435-4E68-AFCC-3C18FC4CBE7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9000" y="2443236"/>
            <a:ext cx="5652000" cy="5100564"/>
          </a:xfrm>
          <a:prstGeom prst="rect">
            <a:avLst/>
          </a:prstGeom>
        </p:spPr>
      </p:pic>
    </p:spTree>
    <p:extLst>
      <p:ext uri="{BB962C8B-B14F-4D97-AF65-F5344CB8AC3E}">
        <p14:creationId xmlns:p14="http://schemas.microsoft.com/office/powerpoint/2010/main" val="3592646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11506200" y="6356351"/>
            <a:ext cx="396000" cy="365125"/>
          </a:xfrm>
        </p:spPr>
        <p:txBody>
          <a:bodyPr/>
          <a:lstStyle>
            <a:lvl1pPr algn="r">
              <a:defRPr>
                <a:solidFill>
                  <a:schemeClr val="tx1">
                    <a:lumMod val="65000"/>
                    <a:lumOff val="35000"/>
                  </a:schemeClr>
                </a:solidFill>
              </a:defRPr>
            </a:lvl1pPr>
          </a:lstStyle>
          <a:p>
            <a:fld id="{B6F15528-21DE-4FAA-801E-634DDDAF4B2B}" type="slidenum">
              <a:rPr lang="en-US" smtClean="0"/>
              <a:pPr/>
              <a:t>‹#›</a:t>
            </a:fld>
            <a:endParaRPr lang="en-US" dirty="0"/>
          </a:p>
        </p:txBody>
      </p:sp>
      <p:sp>
        <p:nvSpPr>
          <p:cNvPr id="8" name="Footer Placeholder 4">
            <a:extLst>
              <a:ext uri="{FF2B5EF4-FFF2-40B4-BE49-F238E27FC236}">
                <a16:creationId xmlns:a16="http://schemas.microsoft.com/office/drawing/2014/main" id="{8B3806A9-EAD3-4DEF-99E0-BBE31E8CDFF0}"/>
              </a:ext>
            </a:extLst>
          </p:cNvPr>
          <p:cNvSpPr>
            <a:spLocks noGrp="1"/>
          </p:cNvSpPr>
          <p:nvPr>
            <p:ph type="ftr" sz="quarter" idx="3"/>
          </p:nvPr>
        </p:nvSpPr>
        <p:spPr>
          <a:xfrm>
            <a:off x="609600" y="6356351"/>
            <a:ext cx="10404000" cy="349249"/>
          </a:xfrm>
          <a:prstGeom prst="rect">
            <a:avLst/>
          </a:prstGeom>
        </p:spPr>
        <p:txBody>
          <a:bodyPr vert="horz" lIns="91440" tIns="45720" rIns="91440" bIns="45720" rtlCol="0" anchor="ctr"/>
          <a:lstStyle>
            <a:lvl1pPr algn="l">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183673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with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Click to edit Master title style</a:t>
            </a:r>
          </a:p>
        </p:txBody>
      </p:sp>
      <p:sp>
        <p:nvSpPr>
          <p:cNvPr id="3" name="Content Placeholder 2"/>
          <p:cNvSpPr>
            <a:spLocks noGrp="1"/>
          </p:cNvSpPr>
          <p:nvPr>
            <p:ph idx="1"/>
          </p:nvPr>
        </p:nvSpPr>
        <p:spPr>
          <a:xfrm>
            <a:off x="609600" y="2209800"/>
            <a:ext cx="10972800" cy="3916364"/>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lvl1pPr algn="ctr">
              <a:defRPr>
                <a:solidFill>
                  <a:schemeClr val="tx1">
                    <a:lumMod val="65000"/>
                    <a:lumOff val="35000"/>
                  </a:schemeClr>
                </a:solidFill>
              </a:defRPr>
            </a:lvl1pPr>
          </a:lstStyle>
          <a:p>
            <a:fld id="{B6F15528-21DE-4FAA-801E-634DDDAF4B2B}" type="slidenum">
              <a:rPr lang="en-US" smtClean="0"/>
              <a:pPr/>
              <a:t>‹#›</a:t>
            </a:fld>
            <a:endParaRPr lang="en-US" dirty="0"/>
          </a:p>
        </p:txBody>
      </p:sp>
      <p:sp>
        <p:nvSpPr>
          <p:cNvPr id="8" name="Text Placeholder 2">
            <a:extLst>
              <a:ext uri="{FF2B5EF4-FFF2-40B4-BE49-F238E27FC236}">
                <a16:creationId xmlns:a16="http://schemas.microsoft.com/office/drawing/2014/main" id="{5603A4A7-76CD-4A49-B676-5FAFFF14D862}"/>
              </a:ext>
            </a:extLst>
          </p:cNvPr>
          <p:cNvSpPr>
            <a:spLocks noGrp="1"/>
          </p:cNvSpPr>
          <p:nvPr>
            <p:ph type="body" idx="13"/>
          </p:nvPr>
        </p:nvSpPr>
        <p:spPr>
          <a:xfrm>
            <a:off x="609600" y="1535113"/>
            <a:ext cx="10972800" cy="639762"/>
          </a:xfrm>
        </p:spPr>
        <p:txBody>
          <a:bodyPr anchor="ctr">
            <a:normAutofit/>
          </a:bodyPr>
          <a:lstStyle>
            <a:lvl1pPr marL="0" indent="0">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Footer Placeholder 4">
            <a:extLst>
              <a:ext uri="{FF2B5EF4-FFF2-40B4-BE49-F238E27FC236}">
                <a16:creationId xmlns:a16="http://schemas.microsoft.com/office/drawing/2014/main" id="{D891975F-B346-4BCF-9B6C-F306B3BDF538}"/>
              </a:ext>
            </a:extLst>
          </p:cNvPr>
          <p:cNvSpPr>
            <a:spLocks noGrp="1"/>
          </p:cNvSpPr>
          <p:nvPr>
            <p:ph type="ftr" sz="quarter" idx="3"/>
          </p:nvPr>
        </p:nvSpPr>
        <p:spPr>
          <a:xfrm>
            <a:off x="609600" y="6356351"/>
            <a:ext cx="10404000" cy="349249"/>
          </a:xfrm>
          <a:prstGeom prst="rect">
            <a:avLst/>
          </a:prstGeom>
        </p:spPr>
        <p:txBody>
          <a:bodyPr vert="horz" lIns="91440" tIns="45720" rIns="91440" bIns="45720" rtlCol="0" anchor="ctr"/>
          <a:lstStyle>
            <a:lvl1pPr algn="l">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291807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6197600" y="1600201"/>
            <a:ext cx="5384800" cy="4525963"/>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Slide Number Placeholder 6"/>
          <p:cNvSpPr>
            <a:spLocks noGrp="1"/>
          </p:cNvSpPr>
          <p:nvPr>
            <p:ph type="sldNum" sz="quarter" idx="12"/>
          </p:nvPr>
        </p:nvSpPr>
        <p:spPr/>
        <p:txBody>
          <a:bodyPr/>
          <a:lstStyle>
            <a:lvl1pPr>
              <a:defRPr sz="800"/>
            </a:lvl1pPr>
          </a:lstStyle>
          <a:p>
            <a:pPr algn="ctr"/>
            <a:fld id="{B6F15528-21DE-4FAA-801E-634DDDAF4B2B}" type="slidenum">
              <a:rPr lang="en-US" smtClean="0"/>
              <a:pPr algn="ctr"/>
              <a:t>‹#›</a:t>
            </a:fld>
            <a:endParaRPr lang="en-US" dirty="0"/>
          </a:p>
        </p:txBody>
      </p:sp>
      <p:sp>
        <p:nvSpPr>
          <p:cNvPr id="9" name="Footer Placeholder 4">
            <a:extLst>
              <a:ext uri="{FF2B5EF4-FFF2-40B4-BE49-F238E27FC236}">
                <a16:creationId xmlns:a16="http://schemas.microsoft.com/office/drawing/2014/main" id="{F50B161F-EB8D-433E-9A96-4A9D6DF33B05}"/>
              </a:ext>
            </a:extLst>
          </p:cNvPr>
          <p:cNvSpPr>
            <a:spLocks noGrp="1"/>
          </p:cNvSpPr>
          <p:nvPr>
            <p:ph type="ftr" sz="quarter" idx="3"/>
          </p:nvPr>
        </p:nvSpPr>
        <p:spPr>
          <a:xfrm>
            <a:off x="609600" y="6356351"/>
            <a:ext cx="10404000" cy="349249"/>
          </a:xfrm>
          <a:prstGeom prst="rect">
            <a:avLst/>
          </a:prstGeom>
        </p:spPr>
        <p:txBody>
          <a:bodyPr vert="horz" lIns="91440" tIns="45720" rIns="91440" bIns="45720" rtlCol="0" anchor="ctr"/>
          <a:lstStyle>
            <a:lvl1pPr algn="l">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image" Target="../media/image2.svg"/><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1.pn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theme" Target="../theme/theme2.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8686800" cy="1143000"/>
          </a:xfrm>
          <a:prstGeom prst="rect">
            <a:avLst/>
          </a:prstGeom>
        </p:spPr>
        <p:txBody>
          <a:bodyPr vert="horz" wrap="square"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wrap="square"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3"/>
          </p:nvPr>
        </p:nvSpPr>
        <p:spPr>
          <a:xfrm>
            <a:off x="609600" y="6356351"/>
            <a:ext cx="10404000" cy="349249"/>
          </a:xfrm>
          <a:prstGeom prst="rect">
            <a:avLst/>
          </a:prstGeom>
        </p:spPr>
        <p:txBody>
          <a:bodyPr vert="horz" lIns="91440" tIns="45720" rIns="91440" bIns="45720" rtlCol="0" anchor="ctr"/>
          <a:lstStyle>
            <a:lvl1pPr algn="l">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11582400" y="6356351"/>
            <a:ext cx="396000" cy="365125"/>
          </a:xfrm>
          <a:prstGeom prst="rect">
            <a:avLst/>
          </a:prstGeom>
        </p:spPr>
        <p:txBody>
          <a:bodyPr vert="horz" lIns="91440" tIns="45720" rIns="91440" bIns="45720" rtlCol="0" anchor="ctr"/>
          <a:lstStyle>
            <a:lvl1pPr algn="r">
              <a:defRPr sz="800">
                <a:solidFill>
                  <a:schemeClr val="tx1">
                    <a:lumMod val="65000"/>
                    <a:lumOff val="35000"/>
                  </a:schemeClr>
                </a:solidFill>
                <a:latin typeface="Arial" panose="020B0604020202020204" pitchFamily="34" charset="0"/>
                <a:cs typeface="Arial" panose="020B0604020202020204" pitchFamily="34" charset="0"/>
              </a:defRPr>
            </a:lvl1pPr>
          </a:lstStyle>
          <a:p>
            <a:pPr algn="ctr"/>
            <a:fld id="{B6F15528-21DE-4FAA-801E-634DDDAF4B2B}" type="slidenum">
              <a:rPr lang="en-US" smtClean="0"/>
              <a:pPr algn="ctr"/>
              <a:t>‹#›</a:t>
            </a:fld>
            <a:endParaRPr lang="en-US" dirty="0"/>
          </a:p>
        </p:txBody>
      </p:sp>
      <p:pic>
        <p:nvPicPr>
          <p:cNvPr id="8" name="Graphic 7">
            <a:extLst>
              <a:ext uri="{FF2B5EF4-FFF2-40B4-BE49-F238E27FC236}">
                <a16:creationId xmlns:a16="http://schemas.microsoft.com/office/drawing/2014/main" id="{6BB8C095-0309-406F-A698-C79B7AF35EA6}"/>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9562462" y="360000"/>
            <a:ext cx="2252557" cy="554398"/>
          </a:xfrm>
          <a:prstGeom prst="rect">
            <a:avLst/>
          </a:prstGeom>
        </p:spPr>
      </p:pic>
      <p:sp>
        <p:nvSpPr>
          <p:cNvPr id="7" name="Rectangle 6">
            <a:extLst>
              <a:ext uri="{FF2B5EF4-FFF2-40B4-BE49-F238E27FC236}">
                <a16:creationId xmlns:a16="http://schemas.microsoft.com/office/drawing/2014/main" id="{B24EE2EB-ABA7-40E1-B9ED-BA228F164AD1}"/>
              </a:ext>
            </a:extLst>
          </p:cNvPr>
          <p:cNvSpPr/>
          <p:nvPr userDrawn="1"/>
        </p:nvSpPr>
        <p:spPr>
          <a:xfrm>
            <a:off x="0" y="0"/>
            <a:ext cx="304800" cy="6858000"/>
          </a:xfrm>
          <a:prstGeom prst="rect">
            <a:avLst/>
          </a:prstGeom>
          <a:solidFill>
            <a:srgbClr val="002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79" r:id="rId3"/>
    <p:sldLayoutId id="2147483680" r:id="rId4"/>
    <p:sldLayoutId id="2147483697" r:id="rId5"/>
    <p:sldLayoutId id="2147483698" r:id="rId6"/>
    <p:sldLayoutId id="2147483676" r:id="rId7"/>
    <p:sldLayoutId id="2147483674" r:id="rId8"/>
    <p:sldLayoutId id="2147483652" r:id="rId9"/>
    <p:sldLayoutId id="2147483653" r:id="rId10"/>
    <p:sldLayoutId id="2147483654" r:id="rId11"/>
    <p:sldLayoutId id="2147483655" r:id="rId12"/>
    <p:sldLayoutId id="2147483675" r:id="rId13"/>
    <p:sldLayoutId id="2147483658" r:id="rId14"/>
    <p:sldLayoutId id="2147483659" r:id="rId15"/>
    <p:sldLayoutId id="2147483733" r:id="rId16"/>
  </p:sldLayoutIdLst>
  <p:hf hdr="0" dt="0"/>
  <p:txStyles>
    <p:titleStyle>
      <a:lvl1pPr algn="l" defTabSz="914400" rtl="0" eaLnBrk="1" latinLnBrk="0" hangingPunct="1">
        <a:spcBef>
          <a:spcPct val="0"/>
        </a:spcBef>
        <a:buNone/>
        <a:defRPr sz="2800" b="1" kern="1200">
          <a:solidFill>
            <a:srgbClr val="002395"/>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19138" indent="-361950" algn="l" defTabSz="914400" rtl="0" eaLnBrk="1" latinLnBrk="0" hangingPunct="1">
        <a:spcBef>
          <a:spcPct val="20000"/>
        </a:spcBef>
        <a:buFont typeface="Arial"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82663" indent="-263525" algn="l" defTabSz="914400" rtl="0" eaLnBrk="1" latinLnBrk="0" hangingPunct="1">
        <a:spcBef>
          <a:spcPct val="20000"/>
        </a:spcBef>
        <a:buFont typeface="Courier New" panose="02070309020205020404" pitchFamily="49" charset="0"/>
        <a:buChar char="o"/>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52538" indent="-269875" algn="l" defTabSz="914400" rtl="0" eaLnBrk="1" latinLnBrk="0" hangingPunct="1">
        <a:spcBef>
          <a:spcPct val="20000"/>
        </a:spcBef>
        <a:buFont typeface="Arial" pitchFamily="34" charset="0"/>
        <a:buChar char="–"/>
        <a:tabLst>
          <a:tab pos="984250" algn="l"/>
        </a:tabLst>
        <a:defRPr sz="14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24000" indent="-271463" algn="l" defTabSz="914400" rtl="0" eaLnBrk="1" latinLnBrk="0" hangingPunct="1">
        <a:spcBef>
          <a:spcPct val="20000"/>
        </a:spcBef>
        <a:buFont typeface="Arial"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74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8686800" cy="1143000"/>
          </a:xfrm>
          <a:prstGeom prst="rect">
            <a:avLst/>
          </a:prstGeom>
        </p:spPr>
        <p:txBody>
          <a:bodyPr vert="horz" wrap="square"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wrap="square"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3"/>
          </p:nvPr>
        </p:nvSpPr>
        <p:spPr>
          <a:xfrm>
            <a:off x="609600" y="6356351"/>
            <a:ext cx="10404000" cy="349249"/>
          </a:xfrm>
          <a:prstGeom prst="rect">
            <a:avLst/>
          </a:prstGeom>
        </p:spPr>
        <p:txBody>
          <a:bodyPr vert="horz" lIns="91440" tIns="45720" rIns="91440" bIns="45720" rtlCol="0" anchor="ctr"/>
          <a:lstStyle>
            <a:lvl1pPr algn="l">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11582400" y="6356351"/>
            <a:ext cx="396000" cy="365125"/>
          </a:xfrm>
          <a:prstGeom prst="rect">
            <a:avLst/>
          </a:prstGeom>
        </p:spPr>
        <p:txBody>
          <a:bodyPr vert="horz" lIns="91440" tIns="45720" rIns="91440" bIns="45720" rtlCol="0" anchor="ctr"/>
          <a:lstStyle>
            <a:lvl1pPr algn="r">
              <a:defRPr sz="800">
                <a:solidFill>
                  <a:schemeClr val="tx1">
                    <a:lumMod val="65000"/>
                    <a:lumOff val="35000"/>
                  </a:schemeClr>
                </a:solidFill>
                <a:latin typeface="Arial" panose="020B0604020202020204" pitchFamily="34" charset="0"/>
                <a:cs typeface="Arial" panose="020B0604020202020204" pitchFamily="34" charset="0"/>
              </a:defRPr>
            </a:lvl1pPr>
          </a:lstStyle>
          <a:p>
            <a:pPr algn="ctr"/>
            <a:fld id="{B6F15528-21DE-4FAA-801E-634DDDAF4B2B}" type="slidenum">
              <a:rPr lang="en-US" smtClean="0"/>
              <a:pPr algn="ctr"/>
              <a:t>‹#›</a:t>
            </a:fld>
            <a:endParaRPr lang="en-US" dirty="0"/>
          </a:p>
        </p:txBody>
      </p:sp>
      <p:pic>
        <p:nvPicPr>
          <p:cNvPr id="8" name="Graphic 7">
            <a:extLst>
              <a:ext uri="{FF2B5EF4-FFF2-40B4-BE49-F238E27FC236}">
                <a16:creationId xmlns:a16="http://schemas.microsoft.com/office/drawing/2014/main" id="{6BB8C095-0309-406F-A698-C79B7AF35EA6}"/>
              </a:ext>
            </a:extLst>
          </p:cNvPr>
          <p:cNvPicPr>
            <a:picLocks noChangeAspect="1"/>
          </p:cNvPicPr>
          <p:nvPr userDrawn="1"/>
        </p:nvPicPr>
        <p:blipFill>
          <a:blip r:embed="rId25">
            <a:extLst>
              <a:ext uri="{96DAC541-7B7A-43D3-8B79-37D633B846F1}">
                <asvg:svgBlip xmlns:asvg="http://schemas.microsoft.com/office/drawing/2016/SVG/main" r:embed="rId26"/>
              </a:ext>
            </a:extLst>
          </a:blip>
          <a:srcRect/>
          <a:stretch/>
        </p:blipFill>
        <p:spPr>
          <a:xfrm>
            <a:off x="9562462" y="360000"/>
            <a:ext cx="2252557" cy="554398"/>
          </a:xfrm>
          <a:prstGeom prst="rect">
            <a:avLst/>
          </a:prstGeom>
        </p:spPr>
      </p:pic>
      <p:sp>
        <p:nvSpPr>
          <p:cNvPr id="7" name="Rectangle 6">
            <a:extLst>
              <a:ext uri="{FF2B5EF4-FFF2-40B4-BE49-F238E27FC236}">
                <a16:creationId xmlns:a16="http://schemas.microsoft.com/office/drawing/2014/main" id="{B24EE2EB-ABA7-40E1-B9ED-BA228F164AD1}"/>
              </a:ext>
            </a:extLst>
          </p:cNvPr>
          <p:cNvSpPr/>
          <p:nvPr userDrawn="1"/>
        </p:nvSpPr>
        <p:spPr>
          <a:xfrm>
            <a:off x="0" y="0"/>
            <a:ext cx="304800" cy="6858000"/>
          </a:xfrm>
          <a:prstGeom prst="rect">
            <a:avLst/>
          </a:prstGeom>
          <a:solidFill>
            <a:srgbClr val="002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24989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9" r:id="rId19"/>
    <p:sldLayoutId id="2147483730" r:id="rId20"/>
    <p:sldLayoutId id="2147483731" r:id="rId21"/>
    <p:sldLayoutId id="2147483732" r:id="rId22"/>
    <p:sldLayoutId id="2147483734" r:id="rId23"/>
  </p:sldLayoutIdLst>
  <p:hf hdr="0" dt="0"/>
  <p:txStyles>
    <p:titleStyle>
      <a:lvl1pPr algn="l" defTabSz="914400" rtl="0" eaLnBrk="1" latinLnBrk="0" hangingPunct="1">
        <a:spcBef>
          <a:spcPct val="0"/>
        </a:spcBef>
        <a:buNone/>
        <a:defRPr sz="2800" b="1" kern="1200">
          <a:solidFill>
            <a:srgbClr val="002395"/>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19138" indent="-361950" algn="l" defTabSz="914400" rtl="0" eaLnBrk="1" latinLnBrk="0" hangingPunct="1">
        <a:spcBef>
          <a:spcPct val="20000"/>
        </a:spcBef>
        <a:buFont typeface="Arial"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82663" indent="-263525" algn="l" defTabSz="914400" rtl="0" eaLnBrk="1" latinLnBrk="0" hangingPunct="1">
        <a:spcBef>
          <a:spcPct val="20000"/>
        </a:spcBef>
        <a:buFont typeface="Courier New" panose="02070309020205020404" pitchFamily="49" charset="0"/>
        <a:buChar char="o"/>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52538" indent="-269875" algn="l" defTabSz="914400" rtl="0" eaLnBrk="1" latinLnBrk="0" hangingPunct="1">
        <a:spcBef>
          <a:spcPct val="20000"/>
        </a:spcBef>
        <a:buFont typeface="Arial" pitchFamily="34" charset="0"/>
        <a:buChar char="–"/>
        <a:tabLst>
          <a:tab pos="984250" algn="l"/>
        </a:tabLst>
        <a:defRPr sz="14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24000" indent="-271463" algn="l" defTabSz="914400" rtl="0" eaLnBrk="1" latinLnBrk="0" hangingPunct="1">
        <a:spcBef>
          <a:spcPct val="20000"/>
        </a:spcBef>
        <a:buFont typeface="Arial"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4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tiff"/><Relationship Id="rId7" Type="http://schemas.openxmlformats.org/officeDocument/2006/relationships/image" Target="../media/image48.tiff"/><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47.tiff"/><Relationship Id="rId5" Type="http://schemas.openxmlformats.org/officeDocument/2006/relationships/image" Target="../media/image46.tiff"/><Relationship Id="rId4" Type="http://schemas.openxmlformats.org/officeDocument/2006/relationships/image" Target="../media/image45.tiff"/><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39.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hyperlink" Target="https://www.digital-science.com/resources/white-papers/digital-science-white-paper-new-research-data-mechanics/" TargetMode="External"/><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8.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8.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4FD6392-D7EA-4B49-9C35-A079D3AFD916}"/>
              </a:ext>
            </a:extLst>
          </p:cNvPr>
          <p:cNvSpPr>
            <a:spLocks noGrp="1"/>
          </p:cNvSpPr>
          <p:nvPr>
            <p:ph type="sldNum" sz="quarter" idx="12"/>
          </p:nvPr>
        </p:nvSpPr>
        <p:spPr/>
        <p:txBody>
          <a:bodyPr/>
          <a:lstStyle/>
          <a:p>
            <a:pPr algn="ctr"/>
            <a:fld id="{B6F15528-21DE-4FAA-801E-634DDDAF4B2B}" type="slidenum">
              <a:rPr lang="en-US" smtClean="0"/>
              <a:pPr algn="ctr"/>
              <a:t>1</a:t>
            </a:fld>
            <a:endParaRPr lang="en-US" dirty="0"/>
          </a:p>
        </p:txBody>
      </p:sp>
      <p:sp>
        <p:nvSpPr>
          <p:cNvPr id="2" name="Title 1">
            <a:extLst>
              <a:ext uri="{FF2B5EF4-FFF2-40B4-BE49-F238E27FC236}">
                <a16:creationId xmlns:a16="http://schemas.microsoft.com/office/drawing/2014/main" id="{618E13E1-6B4B-4646-BB23-5A325E790D3F}"/>
              </a:ext>
            </a:extLst>
          </p:cNvPr>
          <p:cNvSpPr>
            <a:spLocks noGrp="1"/>
          </p:cNvSpPr>
          <p:nvPr>
            <p:ph type="ctrTitle"/>
          </p:nvPr>
        </p:nvSpPr>
        <p:spPr/>
        <p:txBody>
          <a:bodyPr>
            <a:normAutofit/>
          </a:bodyPr>
          <a:lstStyle/>
          <a:p>
            <a:r>
              <a:rPr lang="en-GB" sz="4000" dirty="0"/>
              <a:t>Building trust </a:t>
            </a:r>
            <a:br>
              <a:rPr lang="en-GB" sz="4000" dirty="0"/>
            </a:br>
            <a:r>
              <a:rPr lang="en-GB" sz="4000" dirty="0"/>
              <a:t>by connecting research information </a:t>
            </a:r>
          </a:p>
        </p:txBody>
      </p:sp>
      <p:sp>
        <p:nvSpPr>
          <p:cNvPr id="3" name="Subtitle 2">
            <a:extLst>
              <a:ext uri="{FF2B5EF4-FFF2-40B4-BE49-F238E27FC236}">
                <a16:creationId xmlns:a16="http://schemas.microsoft.com/office/drawing/2014/main" id="{AAFBFCC9-8CB6-4796-B7E0-E56D9EAF1C0F}"/>
              </a:ext>
            </a:extLst>
          </p:cNvPr>
          <p:cNvSpPr>
            <a:spLocks noGrp="1"/>
          </p:cNvSpPr>
          <p:nvPr>
            <p:ph type="subTitle" idx="1"/>
          </p:nvPr>
        </p:nvSpPr>
        <p:spPr/>
        <p:txBody>
          <a:bodyPr/>
          <a:lstStyle/>
          <a:p>
            <a:r>
              <a:rPr lang="en-GB" dirty="0"/>
              <a:t>Tim Koder at OASPA</a:t>
            </a:r>
            <a:r>
              <a:rPr lang="en-GB"/>
              <a:t>, 23 </a:t>
            </a:r>
            <a:r>
              <a:rPr lang="en-GB" dirty="0"/>
              <a:t>September 2021</a:t>
            </a:r>
          </a:p>
        </p:txBody>
      </p:sp>
      <p:sp>
        <p:nvSpPr>
          <p:cNvPr id="4" name="Footer Placeholder 3">
            <a:extLst>
              <a:ext uri="{FF2B5EF4-FFF2-40B4-BE49-F238E27FC236}">
                <a16:creationId xmlns:a16="http://schemas.microsoft.com/office/drawing/2014/main" id="{D1CC6C5B-895C-45E7-BEA7-803080023C32}"/>
              </a:ext>
            </a:extLst>
          </p:cNvPr>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261915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3E287AC-3DBF-487A-BD1B-E46A7A0CDA84}"/>
              </a:ext>
            </a:extLst>
          </p:cNvPr>
          <p:cNvSpPr/>
          <p:nvPr/>
        </p:nvSpPr>
        <p:spPr bwMode="auto">
          <a:xfrm>
            <a:off x="1" y="1405619"/>
            <a:ext cx="12192000" cy="816245"/>
          </a:xfrm>
          <a:prstGeom prst="rect">
            <a:avLst/>
          </a:prstGeom>
          <a:solidFill>
            <a:schemeClr val="accent3"/>
          </a:solidFill>
          <a:ln>
            <a:noFill/>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endParaRPr>
          </a:p>
        </p:txBody>
      </p:sp>
      <p:sp>
        <p:nvSpPr>
          <p:cNvPr id="21" name="Rectangle 20">
            <a:extLst>
              <a:ext uri="{FF2B5EF4-FFF2-40B4-BE49-F238E27FC236}">
                <a16:creationId xmlns:a16="http://schemas.microsoft.com/office/drawing/2014/main" id="{48DDE7A1-C3F6-4F18-B991-36BBEE7E02E8}"/>
              </a:ext>
            </a:extLst>
          </p:cNvPr>
          <p:cNvSpPr/>
          <p:nvPr/>
        </p:nvSpPr>
        <p:spPr bwMode="auto">
          <a:xfrm>
            <a:off x="-1" y="2160542"/>
            <a:ext cx="12192001" cy="566148"/>
          </a:xfrm>
          <a:prstGeom prst="rect">
            <a:avLst/>
          </a:prstGeom>
          <a:solidFill>
            <a:schemeClr val="accent3">
              <a:lumMod val="60000"/>
              <a:lumOff val="40000"/>
            </a:schemeClr>
          </a:solidFill>
          <a:ln>
            <a:noFill/>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endParaRPr>
          </a:p>
        </p:txBody>
      </p:sp>
      <p:pic>
        <p:nvPicPr>
          <p:cNvPr id="15" name="Picture 14">
            <a:extLst>
              <a:ext uri="{FF2B5EF4-FFF2-40B4-BE49-F238E27FC236}">
                <a16:creationId xmlns:a16="http://schemas.microsoft.com/office/drawing/2014/main" id="{52EF3328-3F59-46E8-9AD8-AAC71E734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995" y="1407569"/>
            <a:ext cx="6394391" cy="1559799"/>
          </a:xfrm>
          <a:prstGeom prst="rect">
            <a:avLst/>
          </a:prstGeom>
        </p:spPr>
      </p:pic>
      <p:sp>
        <p:nvSpPr>
          <p:cNvPr id="2" name="Title 1"/>
          <p:cNvSpPr>
            <a:spLocks noGrp="1"/>
          </p:cNvSpPr>
          <p:nvPr>
            <p:ph type="title"/>
          </p:nvPr>
        </p:nvSpPr>
        <p:spPr>
          <a:xfrm>
            <a:off x="575391" y="245778"/>
            <a:ext cx="8832980" cy="1125822"/>
          </a:xfrm>
        </p:spPr>
        <p:txBody>
          <a:bodyPr/>
          <a:lstStyle/>
          <a:p>
            <a:r>
              <a:rPr lang="en-GB" dirty="0"/>
              <a:t>The library without a system</a:t>
            </a:r>
          </a:p>
        </p:txBody>
      </p:sp>
      <p:sp>
        <p:nvSpPr>
          <p:cNvPr id="16" name="Content Placeholder 15">
            <a:extLst>
              <a:ext uri="{FF2B5EF4-FFF2-40B4-BE49-F238E27FC236}">
                <a16:creationId xmlns:a16="http://schemas.microsoft.com/office/drawing/2014/main" id="{6AE7AA50-2C49-430C-8CE5-264059B5ED6A}"/>
              </a:ext>
            </a:extLst>
          </p:cNvPr>
          <p:cNvSpPr>
            <a:spLocks noGrp="1"/>
          </p:cNvSpPr>
          <p:nvPr>
            <p:ph idx="1"/>
          </p:nvPr>
        </p:nvSpPr>
        <p:spPr>
          <a:xfrm>
            <a:off x="575387" y="1409472"/>
            <a:ext cx="7484000" cy="4331372"/>
          </a:xfrm>
        </p:spPr>
        <p:txBody>
          <a:bodyPr anchor="t"/>
          <a:lstStyle/>
          <a:p>
            <a:pPr marL="0" indent="0">
              <a:buNone/>
            </a:pPr>
            <a:r>
              <a:rPr lang="en-GB" sz="2000" dirty="0">
                <a:solidFill>
                  <a:schemeClr val="bg1"/>
                </a:solidFill>
              </a:rPr>
              <a:t>The internet is used by billions of people and is the </a:t>
            </a:r>
            <a:br>
              <a:rPr lang="en-GB" sz="2000" dirty="0">
                <a:solidFill>
                  <a:schemeClr val="bg1"/>
                </a:solidFill>
              </a:rPr>
            </a:br>
            <a:r>
              <a:rPr lang="en-GB" sz="2000" dirty="0">
                <a:solidFill>
                  <a:schemeClr val="bg1"/>
                </a:solidFill>
              </a:rPr>
              <a:t>largest repository of information in human history</a:t>
            </a:r>
          </a:p>
          <a:p>
            <a:pPr marL="0" indent="0">
              <a:buNone/>
            </a:pPr>
            <a:r>
              <a:rPr lang="en-GB" sz="2400" dirty="0">
                <a:solidFill>
                  <a:schemeClr val="bg1"/>
                </a:solidFill>
              </a:rPr>
              <a:t>But where is the info I need now?</a:t>
            </a:r>
            <a:endParaRPr lang="en-GB" sz="2400" b="1" dirty="0">
              <a:solidFill>
                <a:schemeClr val="bg1"/>
              </a:solidFill>
            </a:endParaRPr>
          </a:p>
        </p:txBody>
      </p:sp>
      <p:cxnSp>
        <p:nvCxnSpPr>
          <p:cNvPr id="37" name="Connector: Elbow 13">
            <a:extLst>
              <a:ext uri="{FF2B5EF4-FFF2-40B4-BE49-F238E27FC236}">
                <a16:creationId xmlns:a16="http://schemas.microsoft.com/office/drawing/2014/main" id="{0189F5F6-96E2-4964-BC43-52FA39F4D56C}"/>
              </a:ext>
            </a:extLst>
          </p:cNvPr>
          <p:cNvCxnSpPr>
            <a:cxnSpLocks/>
            <a:endCxn id="38" idx="1"/>
          </p:cNvCxnSpPr>
          <p:nvPr/>
        </p:nvCxnSpPr>
        <p:spPr bwMode="auto">
          <a:xfrm>
            <a:off x="6322309" y="3585892"/>
            <a:ext cx="1464834" cy="1340771"/>
          </a:xfrm>
          <a:prstGeom prst="bentConnector3">
            <a:avLst>
              <a:gd name="adj1" fmla="val 48752"/>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TextBox 37">
            <a:extLst>
              <a:ext uri="{FF2B5EF4-FFF2-40B4-BE49-F238E27FC236}">
                <a16:creationId xmlns:a16="http://schemas.microsoft.com/office/drawing/2014/main" id="{74EBF48D-CEE1-4420-8847-E4C0117282B3}"/>
              </a:ext>
            </a:extLst>
          </p:cNvPr>
          <p:cNvSpPr txBox="1"/>
          <p:nvPr/>
        </p:nvSpPr>
        <p:spPr>
          <a:xfrm>
            <a:off x="7787143" y="4741997"/>
            <a:ext cx="1133644" cy="369332"/>
          </a:xfrm>
          <a:prstGeom prst="rect">
            <a:avLst/>
          </a:prstGeom>
          <a:noFill/>
        </p:spPr>
        <p:txBody>
          <a:bodyPr wrap="none" rtlCol="0">
            <a:spAutoFit/>
          </a:bodyPr>
          <a:lstStyle/>
          <a:p>
            <a:r>
              <a:rPr lang="en-GB" dirty="0"/>
              <a:t>Journal 1</a:t>
            </a:r>
          </a:p>
        </p:txBody>
      </p:sp>
      <p:sp>
        <p:nvSpPr>
          <p:cNvPr id="39" name="TextBox 38">
            <a:extLst>
              <a:ext uri="{FF2B5EF4-FFF2-40B4-BE49-F238E27FC236}">
                <a16:creationId xmlns:a16="http://schemas.microsoft.com/office/drawing/2014/main" id="{729CF769-8949-430D-A3EC-D620E98EBE59}"/>
              </a:ext>
            </a:extLst>
          </p:cNvPr>
          <p:cNvSpPr txBox="1"/>
          <p:nvPr/>
        </p:nvSpPr>
        <p:spPr>
          <a:xfrm>
            <a:off x="3789947" y="4387065"/>
            <a:ext cx="1920141" cy="369332"/>
          </a:xfrm>
          <a:prstGeom prst="rect">
            <a:avLst/>
          </a:prstGeom>
          <a:noFill/>
        </p:spPr>
        <p:txBody>
          <a:bodyPr wrap="none" rtlCol="0">
            <a:spAutoFit/>
          </a:bodyPr>
          <a:lstStyle/>
          <a:p>
            <a:r>
              <a:rPr lang="en-GB" dirty="0"/>
              <a:t>ClinicalTrials.gov</a:t>
            </a:r>
          </a:p>
        </p:txBody>
      </p:sp>
      <p:sp>
        <p:nvSpPr>
          <p:cNvPr id="40" name="TextBox 39">
            <a:extLst>
              <a:ext uri="{FF2B5EF4-FFF2-40B4-BE49-F238E27FC236}">
                <a16:creationId xmlns:a16="http://schemas.microsoft.com/office/drawing/2014/main" id="{7ADB9298-DFB4-43C2-8820-E879E78D5D0E}"/>
              </a:ext>
            </a:extLst>
          </p:cNvPr>
          <p:cNvSpPr txBox="1"/>
          <p:nvPr/>
        </p:nvSpPr>
        <p:spPr>
          <a:xfrm>
            <a:off x="1248728" y="4756397"/>
            <a:ext cx="992579" cy="646331"/>
          </a:xfrm>
          <a:prstGeom prst="rect">
            <a:avLst/>
          </a:prstGeom>
          <a:noFill/>
        </p:spPr>
        <p:txBody>
          <a:bodyPr wrap="none" rtlCol="0">
            <a:spAutoFit/>
          </a:bodyPr>
          <a:lstStyle/>
          <a:p>
            <a:pPr algn="ctr"/>
            <a:r>
              <a:rPr lang="en-GB" dirty="0"/>
              <a:t>Preprint</a:t>
            </a:r>
          </a:p>
          <a:p>
            <a:pPr algn="ctr"/>
            <a:r>
              <a:rPr lang="en-GB" dirty="0"/>
              <a:t>server</a:t>
            </a:r>
          </a:p>
        </p:txBody>
      </p:sp>
      <p:sp>
        <p:nvSpPr>
          <p:cNvPr id="41" name="TextBox 40">
            <a:extLst>
              <a:ext uri="{FF2B5EF4-FFF2-40B4-BE49-F238E27FC236}">
                <a16:creationId xmlns:a16="http://schemas.microsoft.com/office/drawing/2014/main" id="{F4F4A3C8-76C6-4538-A8F0-B3B04B47C99D}"/>
              </a:ext>
            </a:extLst>
          </p:cNvPr>
          <p:cNvSpPr txBox="1"/>
          <p:nvPr/>
        </p:nvSpPr>
        <p:spPr>
          <a:xfrm>
            <a:off x="1961832" y="3076507"/>
            <a:ext cx="1197764" cy="646331"/>
          </a:xfrm>
          <a:prstGeom prst="rect">
            <a:avLst/>
          </a:prstGeom>
          <a:noFill/>
        </p:spPr>
        <p:txBody>
          <a:bodyPr wrap="none" rtlCol="0">
            <a:spAutoFit/>
          </a:bodyPr>
          <a:lstStyle/>
          <a:p>
            <a:pPr algn="ctr"/>
            <a:r>
              <a:rPr lang="en-GB" dirty="0"/>
              <a:t>Data</a:t>
            </a:r>
          </a:p>
          <a:p>
            <a:pPr algn="ctr"/>
            <a:r>
              <a:rPr lang="en-GB" dirty="0"/>
              <a:t>repository</a:t>
            </a:r>
          </a:p>
        </p:txBody>
      </p:sp>
      <p:sp>
        <p:nvSpPr>
          <p:cNvPr id="42" name="TextBox 41">
            <a:extLst>
              <a:ext uri="{FF2B5EF4-FFF2-40B4-BE49-F238E27FC236}">
                <a16:creationId xmlns:a16="http://schemas.microsoft.com/office/drawing/2014/main" id="{9FDFEC11-466D-4875-8AAF-88BD5CA9D247}"/>
              </a:ext>
            </a:extLst>
          </p:cNvPr>
          <p:cNvSpPr txBox="1"/>
          <p:nvPr/>
        </p:nvSpPr>
        <p:spPr>
          <a:xfrm>
            <a:off x="6170102" y="5909962"/>
            <a:ext cx="1197764" cy="646331"/>
          </a:xfrm>
          <a:prstGeom prst="rect">
            <a:avLst/>
          </a:prstGeom>
          <a:noFill/>
        </p:spPr>
        <p:txBody>
          <a:bodyPr wrap="none" rtlCol="0">
            <a:spAutoFit/>
          </a:bodyPr>
          <a:lstStyle/>
          <a:p>
            <a:pPr algn="ctr"/>
            <a:r>
              <a:rPr lang="en-GB" dirty="0"/>
              <a:t>Funder</a:t>
            </a:r>
          </a:p>
          <a:p>
            <a:pPr algn="ctr"/>
            <a:r>
              <a:rPr lang="en-GB" dirty="0"/>
              <a:t>repository</a:t>
            </a:r>
          </a:p>
        </p:txBody>
      </p:sp>
      <p:sp>
        <p:nvSpPr>
          <p:cNvPr id="43" name="TextBox 42">
            <a:extLst>
              <a:ext uri="{FF2B5EF4-FFF2-40B4-BE49-F238E27FC236}">
                <a16:creationId xmlns:a16="http://schemas.microsoft.com/office/drawing/2014/main" id="{E707F874-C3AC-4918-B77C-68A1D4C2D18F}"/>
              </a:ext>
            </a:extLst>
          </p:cNvPr>
          <p:cNvSpPr txBox="1"/>
          <p:nvPr/>
        </p:nvSpPr>
        <p:spPr>
          <a:xfrm>
            <a:off x="3075648" y="5504174"/>
            <a:ext cx="1672253" cy="646331"/>
          </a:xfrm>
          <a:prstGeom prst="rect">
            <a:avLst/>
          </a:prstGeom>
          <a:noFill/>
        </p:spPr>
        <p:txBody>
          <a:bodyPr wrap="none" rtlCol="0">
            <a:spAutoFit/>
          </a:bodyPr>
          <a:lstStyle/>
          <a:p>
            <a:pPr algn="ctr"/>
            <a:r>
              <a:rPr lang="en-GB" dirty="0"/>
              <a:t>Funder clinical</a:t>
            </a:r>
          </a:p>
          <a:p>
            <a:pPr algn="ctr"/>
            <a:r>
              <a:rPr lang="en-GB" dirty="0"/>
              <a:t>trial registry</a:t>
            </a:r>
          </a:p>
        </p:txBody>
      </p:sp>
      <p:sp>
        <p:nvSpPr>
          <p:cNvPr id="44" name="TextBox 43">
            <a:extLst>
              <a:ext uri="{FF2B5EF4-FFF2-40B4-BE49-F238E27FC236}">
                <a16:creationId xmlns:a16="http://schemas.microsoft.com/office/drawing/2014/main" id="{47BC26C0-4B3F-4AA9-8921-AEFB6EDD7CD5}"/>
              </a:ext>
            </a:extLst>
          </p:cNvPr>
          <p:cNvSpPr txBox="1"/>
          <p:nvPr/>
        </p:nvSpPr>
        <p:spPr>
          <a:xfrm>
            <a:off x="9032404" y="2940353"/>
            <a:ext cx="1589392" cy="369332"/>
          </a:xfrm>
          <a:prstGeom prst="rect">
            <a:avLst/>
          </a:prstGeom>
          <a:noFill/>
        </p:spPr>
        <p:txBody>
          <a:bodyPr wrap="square" rtlCol="0">
            <a:spAutoFit/>
          </a:bodyPr>
          <a:lstStyle/>
          <a:p>
            <a:pPr algn="ctr"/>
            <a:r>
              <a:rPr lang="en-GB" dirty="0"/>
              <a:t>News outlet</a:t>
            </a:r>
          </a:p>
        </p:txBody>
      </p:sp>
      <p:sp>
        <p:nvSpPr>
          <p:cNvPr id="45" name="TextBox 44">
            <a:extLst>
              <a:ext uri="{FF2B5EF4-FFF2-40B4-BE49-F238E27FC236}">
                <a16:creationId xmlns:a16="http://schemas.microsoft.com/office/drawing/2014/main" id="{BD0BFFF1-7D51-49C7-B339-2C13DB60DD6A}"/>
              </a:ext>
            </a:extLst>
          </p:cNvPr>
          <p:cNvSpPr txBox="1"/>
          <p:nvPr/>
        </p:nvSpPr>
        <p:spPr>
          <a:xfrm>
            <a:off x="8790067" y="5504174"/>
            <a:ext cx="1633781" cy="646331"/>
          </a:xfrm>
          <a:prstGeom prst="rect">
            <a:avLst/>
          </a:prstGeom>
          <a:noFill/>
        </p:spPr>
        <p:txBody>
          <a:bodyPr wrap="none" rtlCol="0">
            <a:spAutoFit/>
          </a:bodyPr>
          <a:lstStyle/>
          <a:p>
            <a:pPr algn="ctr"/>
            <a:r>
              <a:rPr lang="en-GB" dirty="0"/>
              <a:t>Lay summary </a:t>
            </a:r>
          </a:p>
          <a:p>
            <a:pPr algn="ctr"/>
            <a:r>
              <a:rPr lang="en-GB" dirty="0"/>
              <a:t>platform</a:t>
            </a:r>
          </a:p>
        </p:txBody>
      </p:sp>
      <p:cxnSp>
        <p:nvCxnSpPr>
          <p:cNvPr id="46" name="Connector: Elbow 25">
            <a:extLst>
              <a:ext uri="{FF2B5EF4-FFF2-40B4-BE49-F238E27FC236}">
                <a16:creationId xmlns:a16="http://schemas.microsoft.com/office/drawing/2014/main" id="{082960A8-D8F4-45E9-A2E9-96025094C3CD}"/>
              </a:ext>
            </a:extLst>
          </p:cNvPr>
          <p:cNvCxnSpPr>
            <a:cxnSpLocks/>
          </p:cNvCxnSpPr>
          <p:nvPr/>
        </p:nvCxnSpPr>
        <p:spPr bwMode="auto">
          <a:xfrm flipV="1">
            <a:off x="7046664" y="3127879"/>
            <a:ext cx="2007539" cy="458013"/>
          </a:xfrm>
          <a:prstGeom prst="bentConnector3">
            <a:avLst>
              <a:gd name="adj1" fmla="val 50000"/>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Connector: Elbow 28">
            <a:extLst>
              <a:ext uri="{FF2B5EF4-FFF2-40B4-BE49-F238E27FC236}">
                <a16:creationId xmlns:a16="http://schemas.microsoft.com/office/drawing/2014/main" id="{0DADB4B9-8B3C-4690-90BD-A61544F6F5A8}"/>
              </a:ext>
            </a:extLst>
          </p:cNvPr>
          <p:cNvCxnSpPr>
            <a:cxnSpLocks/>
          </p:cNvCxnSpPr>
          <p:nvPr/>
        </p:nvCxnSpPr>
        <p:spPr bwMode="auto">
          <a:xfrm>
            <a:off x="7566083" y="4925180"/>
            <a:ext cx="1223984" cy="893847"/>
          </a:xfrm>
          <a:prstGeom prst="bentConnector3">
            <a:avLst>
              <a:gd name="adj1" fmla="val -1019"/>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Connector: Elbow 32">
            <a:extLst>
              <a:ext uri="{FF2B5EF4-FFF2-40B4-BE49-F238E27FC236}">
                <a16:creationId xmlns:a16="http://schemas.microsoft.com/office/drawing/2014/main" id="{63BED764-2921-4232-87FA-A12EFC65E8FD}"/>
              </a:ext>
            </a:extLst>
          </p:cNvPr>
          <p:cNvCxnSpPr>
            <a:cxnSpLocks/>
            <a:endCxn id="42" idx="0"/>
          </p:cNvCxnSpPr>
          <p:nvPr/>
        </p:nvCxnSpPr>
        <p:spPr bwMode="auto">
          <a:xfrm rot="5400000">
            <a:off x="6409893" y="5284272"/>
            <a:ext cx="984782" cy="266599"/>
          </a:xfrm>
          <a:prstGeom prst="bentConnector3">
            <a:avLst>
              <a:gd name="adj1" fmla="val 31429"/>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Connector: Elbow 37">
            <a:extLst>
              <a:ext uri="{FF2B5EF4-FFF2-40B4-BE49-F238E27FC236}">
                <a16:creationId xmlns:a16="http://schemas.microsoft.com/office/drawing/2014/main" id="{A8BFD2F0-1B8E-46FE-8847-B70192246A93}"/>
              </a:ext>
            </a:extLst>
          </p:cNvPr>
          <p:cNvCxnSpPr>
            <a:cxnSpLocks/>
          </p:cNvCxnSpPr>
          <p:nvPr/>
        </p:nvCxnSpPr>
        <p:spPr bwMode="auto">
          <a:xfrm flipV="1">
            <a:off x="4635680" y="3585892"/>
            <a:ext cx="1824086" cy="804554"/>
          </a:xfrm>
          <a:prstGeom prst="bentConnector3">
            <a:avLst>
              <a:gd name="adj1" fmla="val 331"/>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Connector: Elbow 44">
            <a:extLst>
              <a:ext uri="{FF2B5EF4-FFF2-40B4-BE49-F238E27FC236}">
                <a16:creationId xmlns:a16="http://schemas.microsoft.com/office/drawing/2014/main" id="{11302030-A0DA-40FF-871B-DEF59B147B9E}"/>
              </a:ext>
            </a:extLst>
          </p:cNvPr>
          <p:cNvCxnSpPr>
            <a:cxnSpLocks/>
            <a:endCxn id="43" idx="3"/>
          </p:cNvCxnSpPr>
          <p:nvPr/>
        </p:nvCxnSpPr>
        <p:spPr bwMode="auto">
          <a:xfrm rot="5400000">
            <a:off x="4295987" y="4040515"/>
            <a:ext cx="2238739" cy="1334910"/>
          </a:xfrm>
          <a:prstGeom prst="bentConnector2">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Connector: Elbow 47">
            <a:extLst>
              <a:ext uri="{FF2B5EF4-FFF2-40B4-BE49-F238E27FC236}">
                <a16:creationId xmlns:a16="http://schemas.microsoft.com/office/drawing/2014/main" id="{6559F5DF-09EC-4AC5-B70A-A6523ECB674F}"/>
              </a:ext>
            </a:extLst>
          </p:cNvPr>
          <p:cNvCxnSpPr>
            <a:cxnSpLocks/>
          </p:cNvCxnSpPr>
          <p:nvPr/>
        </p:nvCxnSpPr>
        <p:spPr bwMode="auto">
          <a:xfrm rot="10800000">
            <a:off x="3159596" y="3391284"/>
            <a:ext cx="1476084" cy="472664"/>
          </a:xfrm>
          <a:prstGeom prst="bentConnector3">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Connector: Elbow 51">
            <a:extLst>
              <a:ext uri="{FF2B5EF4-FFF2-40B4-BE49-F238E27FC236}">
                <a16:creationId xmlns:a16="http://schemas.microsoft.com/office/drawing/2014/main" id="{CC5129FA-A294-4075-9A0F-8FFCBF1621B0}"/>
              </a:ext>
            </a:extLst>
          </p:cNvPr>
          <p:cNvCxnSpPr>
            <a:cxnSpLocks/>
            <a:endCxn id="40" idx="3"/>
          </p:cNvCxnSpPr>
          <p:nvPr/>
        </p:nvCxnSpPr>
        <p:spPr bwMode="auto">
          <a:xfrm rot="10800000" flipV="1">
            <a:off x="2241308" y="3868119"/>
            <a:ext cx="1955343" cy="1211444"/>
          </a:xfrm>
          <a:prstGeom prst="bentConnector3">
            <a:avLst>
              <a:gd name="adj1" fmla="val 50000"/>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Connector: Elbow 28">
            <a:extLst>
              <a:ext uri="{FF2B5EF4-FFF2-40B4-BE49-F238E27FC236}">
                <a16:creationId xmlns:a16="http://schemas.microsoft.com/office/drawing/2014/main" id="{0DADB4B9-8B3C-4690-90BD-A61544F6F5A8}"/>
              </a:ext>
            </a:extLst>
          </p:cNvPr>
          <p:cNvCxnSpPr>
            <a:cxnSpLocks/>
            <a:endCxn id="56" idx="1"/>
          </p:cNvCxnSpPr>
          <p:nvPr/>
        </p:nvCxnSpPr>
        <p:spPr bwMode="auto">
          <a:xfrm rot="5400000" flipH="1" flipV="1">
            <a:off x="7375989" y="4249543"/>
            <a:ext cx="855968" cy="495308"/>
          </a:xfrm>
          <a:prstGeom prst="bentConnector2">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TextBox 55">
            <a:extLst>
              <a:ext uri="{FF2B5EF4-FFF2-40B4-BE49-F238E27FC236}">
                <a16:creationId xmlns:a16="http://schemas.microsoft.com/office/drawing/2014/main" id="{74EBF48D-CEE1-4420-8847-E4C0117282B3}"/>
              </a:ext>
            </a:extLst>
          </p:cNvPr>
          <p:cNvSpPr txBox="1"/>
          <p:nvPr/>
        </p:nvSpPr>
        <p:spPr>
          <a:xfrm>
            <a:off x="8051627" y="3884547"/>
            <a:ext cx="1133644" cy="369332"/>
          </a:xfrm>
          <a:prstGeom prst="rect">
            <a:avLst/>
          </a:prstGeom>
          <a:noFill/>
        </p:spPr>
        <p:txBody>
          <a:bodyPr wrap="none" rtlCol="0">
            <a:spAutoFit/>
          </a:bodyPr>
          <a:lstStyle/>
          <a:p>
            <a:r>
              <a:rPr lang="en-GB" dirty="0"/>
              <a:t>Journal 2</a:t>
            </a:r>
          </a:p>
        </p:txBody>
      </p:sp>
      <p:cxnSp>
        <p:nvCxnSpPr>
          <p:cNvPr id="60" name="Connector: Elbow 47">
            <a:extLst>
              <a:ext uri="{FF2B5EF4-FFF2-40B4-BE49-F238E27FC236}">
                <a16:creationId xmlns:a16="http://schemas.microsoft.com/office/drawing/2014/main" id="{6559F5DF-09EC-4AC5-B70A-A6523ECB674F}"/>
              </a:ext>
            </a:extLst>
          </p:cNvPr>
          <p:cNvCxnSpPr>
            <a:cxnSpLocks/>
          </p:cNvCxnSpPr>
          <p:nvPr/>
        </p:nvCxnSpPr>
        <p:spPr bwMode="auto">
          <a:xfrm rot="10800000">
            <a:off x="1751589" y="4078265"/>
            <a:ext cx="1476084" cy="472664"/>
          </a:xfrm>
          <a:prstGeom prst="bentConnector3">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TextBox 60">
            <a:extLst>
              <a:ext uri="{FF2B5EF4-FFF2-40B4-BE49-F238E27FC236}">
                <a16:creationId xmlns:a16="http://schemas.microsoft.com/office/drawing/2014/main" id="{74EBF48D-CEE1-4420-8847-E4C0117282B3}"/>
              </a:ext>
            </a:extLst>
          </p:cNvPr>
          <p:cNvSpPr txBox="1"/>
          <p:nvPr/>
        </p:nvSpPr>
        <p:spPr>
          <a:xfrm>
            <a:off x="566728" y="3876973"/>
            <a:ext cx="1172116" cy="369332"/>
          </a:xfrm>
          <a:prstGeom prst="rect">
            <a:avLst/>
          </a:prstGeom>
          <a:noFill/>
        </p:spPr>
        <p:txBody>
          <a:bodyPr wrap="none" rtlCol="0">
            <a:spAutoFit/>
          </a:bodyPr>
          <a:lstStyle/>
          <a:p>
            <a:r>
              <a:rPr lang="en-GB" dirty="0"/>
              <a:t>Congress</a:t>
            </a:r>
          </a:p>
        </p:txBody>
      </p:sp>
      <p:cxnSp>
        <p:nvCxnSpPr>
          <p:cNvPr id="63" name="Connector: Elbow 47">
            <a:extLst>
              <a:ext uri="{FF2B5EF4-FFF2-40B4-BE49-F238E27FC236}">
                <a16:creationId xmlns:a16="http://schemas.microsoft.com/office/drawing/2014/main" id="{6559F5DF-09EC-4AC5-B70A-A6523ECB674F}"/>
              </a:ext>
            </a:extLst>
          </p:cNvPr>
          <p:cNvCxnSpPr>
            <a:cxnSpLocks/>
          </p:cNvCxnSpPr>
          <p:nvPr/>
        </p:nvCxnSpPr>
        <p:spPr bwMode="auto">
          <a:xfrm>
            <a:off x="8050433" y="3585892"/>
            <a:ext cx="2162907" cy="611538"/>
          </a:xfrm>
          <a:prstGeom prst="bentConnector3">
            <a:avLst>
              <a:gd name="adj1" fmla="val 63740"/>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TextBox 63">
            <a:extLst>
              <a:ext uri="{FF2B5EF4-FFF2-40B4-BE49-F238E27FC236}">
                <a16:creationId xmlns:a16="http://schemas.microsoft.com/office/drawing/2014/main" id="{BD0BFFF1-7D51-49C7-B339-2C13DB60DD6A}"/>
              </a:ext>
            </a:extLst>
          </p:cNvPr>
          <p:cNvSpPr txBox="1"/>
          <p:nvPr/>
        </p:nvSpPr>
        <p:spPr>
          <a:xfrm>
            <a:off x="10121741" y="3991431"/>
            <a:ext cx="1749198" cy="646331"/>
          </a:xfrm>
          <a:prstGeom prst="rect">
            <a:avLst/>
          </a:prstGeom>
          <a:noFill/>
        </p:spPr>
        <p:txBody>
          <a:bodyPr wrap="none" rtlCol="0">
            <a:spAutoFit/>
          </a:bodyPr>
          <a:lstStyle/>
          <a:p>
            <a:pPr algn="ctr"/>
            <a:r>
              <a:rPr lang="en-GB" dirty="0"/>
              <a:t>FDA/EMA </a:t>
            </a:r>
          </a:p>
          <a:p>
            <a:pPr algn="ctr"/>
            <a:r>
              <a:rPr lang="en-GB" dirty="0"/>
              <a:t>CSR repository</a:t>
            </a:r>
          </a:p>
        </p:txBody>
      </p:sp>
      <p:sp>
        <p:nvSpPr>
          <p:cNvPr id="65" name="TextBox 64">
            <a:extLst>
              <a:ext uri="{FF2B5EF4-FFF2-40B4-BE49-F238E27FC236}">
                <a16:creationId xmlns:a16="http://schemas.microsoft.com/office/drawing/2014/main" id="{BD0BFFF1-7D51-49C7-B339-2C13DB60DD6A}"/>
              </a:ext>
            </a:extLst>
          </p:cNvPr>
          <p:cNvSpPr txBox="1"/>
          <p:nvPr/>
        </p:nvSpPr>
        <p:spPr>
          <a:xfrm>
            <a:off x="1239765" y="5782791"/>
            <a:ext cx="1069524" cy="646331"/>
          </a:xfrm>
          <a:prstGeom prst="rect">
            <a:avLst/>
          </a:prstGeom>
          <a:noFill/>
        </p:spPr>
        <p:txBody>
          <a:bodyPr wrap="none" rtlCol="0">
            <a:spAutoFit/>
          </a:bodyPr>
          <a:lstStyle/>
          <a:p>
            <a:pPr algn="ctr"/>
            <a:r>
              <a:rPr lang="en-GB" dirty="0"/>
              <a:t>Ethical </a:t>
            </a:r>
          </a:p>
          <a:p>
            <a:pPr algn="ctr"/>
            <a:r>
              <a:rPr lang="en-GB" dirty="0"/>
              <a:t>approval</a:t>
            </a:r>
          </a:p>
        </p:txBody>
      </p:sp>
      <p:cxnSp>
        <p:nvCxnSpPr>
          <p:cNvPr id="66" name="Connector: Elbow 47">
            <a:extLst>
              <a:ext uri="{FF2B5EF4-FFF2-40B4-BE49-F238E27FC236}">
                <a16:creationId xmlns:a16="http://schemas.microsoft.com/office/drawing/2014/main" id="{6559F5DF-09EC-4AC5-B70A-A6523ECB674F}"/>
              </a:ext>
            </a:extLst>
          </p:cNvPr>
          <p:cNvCxnSpPr>
            <a:cxnSpLocks/>
          </p:cNvCxnSpPr>
          <p:nvPr/>
        </p:nvCxnSpPr>
        <p:spPr bwMode="auto">
          <a:xfrm rot="5400000">
            <a:off x="2079590" y="5326893"/>
            <a:ext cx="1071060" cy="553572"/>
          </a:xfrm>
          <a:prstGeom prst="bentConnector2">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oup 16"/>
          <p:cNvGrpSpPr/>
          <p:nvPr/>
        </p:nvGrpSpPr>
        <p:grpSpPr>
          <a:xfrm>
            <a:off x="5476800" y="2954890"/>
            <a:ext cx="1238400" cy="1239124"/>
            <a:chOff x="5346647" y="2839142"/>
            <a:chExt cx="1288072" cy="1239124"/>
          </a:xfrm>
        </p:grpSpPr>
        <p:sp>
          <p:nvSpPr>
            <p:cNvPr id="13" name="Oval 12"/>
            <p:cNvSpPr/>
            <p:nvPr/>
          </p:nvSpPr>
          <p:spPr bwMode="auto">
            <a:xfrm>
              <a:off x="5346647" y="2839142"/>
              <a:ext cx="1288072" cy="1239124"/>
            </a:xfrm>
            <a:prstGeom prst="ellipse">
              <a:avLst/>
            </a:prstGeom>
            <a:solidFill>
              <a:srgbClr val="002395"/>
            </a:solidFill>
            <a:ln>
              <a:noFill/>
            </a:ln>
            <a:effectLst/>
            <a:extLst>
              <a:ext uri="{91240B29-F687-4F45-9708-019B960494DF}">
                <a14:hiddenLine xmlns:a14="http://schemas.microsoft.com/office/drawing/2010/main" w="9525" cap="flat" cmpd="sng" algn="ctr">
                  <a:solidFill>
                    <a:srgbClr val="002395"/>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endParaRPr>
            </a:p>
          </p:txBody>
        </p:sp>
        <p:sp>
          <p:nvSpPr>
            <p:cNvPr id="14" name="TextBox 13"/>
            <p:cNvSpPr txBox="1"/>
            <p:nvPr/>
          </p:nvSpPr>
          <p:spPr>
            <a:xfrm>
              <a:off x="5720357" y="2950872"/>
              <a:ext cx="745864" cy="1015663"/>
            </a:xfrm>
            <a:prstGeom prst="rect">
              <a:avLst/>
            </a:prstGeom>
            <a:noFill/>
          </p:spPr>
          <p:txBody>
            <a:bodyPr wrap="square" rtlCol="0">
              <a:spAutoFit/>
            </a:bodyPr>
            <a:lstStyle/>
            <a:p>
              <a:r>
                <a:rPr lang="en-GB" sz="6000" b="1" dirty="0">
                  <a:solidFill>
                    <a:schemeClr val="bg1"/>
                  </a:solidFill>
                </a:rPr>
                <a:t>?</a:t>
              </a:r>
            </a:p>
          </p:txBody>
        </p:sp>
      </p:grpSp>
    </p:spTree>
    <p:extLst>
      <p:ext uri="{BB962C8B-B14F-4D97-AF65-F5344CB8AC3E}">
        <p14:creationId xmlns:p14="http://schemas.microsoft.com/office/powerpoint/2010/main" val="3127864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80" name="Shape 80"/>
          <p:cNvSpPr txBox="1">
            <a:spLocks noGrp="1"/>
          </p:cNvSpPr>
          <p:nvPr>
            <p:ph type="title"/>
          </p:nvPr>
        </p:nvSpPr>
        <p:spPr/>
        <p:txBody>
          <a:bodyPr/>
          <a:lstStyle/>
          <a:p>
            <a:pPr lvl="0"/>
            <a:r>
              <a:rPr lang="en-GB" dirty="0">
                <a:sym typeface="Arial"/>
              </a:rPr>
              <a:t>Systems helping with discoverability</a:t>
            </a:r>
          </a:p>
        </p:txBody>
      </p:sp>
      <p:sp>
        <p:nvSpPr>
          <p:cNvPr id="3" name="Rectangle 2">
            <a:extLst>
              <a:ext uri="{FF2B5EF4-FFF2-40B4-BE49-F238E27FC236}">
                <a16:creationId xmlns:a16="http://schemas.microsoft.com/office/drawing/2014/main" id="{8646FF7B-41D6-4285-80F3-21DAE1BDC04F}"/>
              </a:ext>
            </a:extLst>
          </p:cNvPr>
          <p:cNvSpPr/>
          <p:nvPr/>
        </p:nvSpPr>
        <p:spPr bwMode="auto">
          <a:xfrm>
            <a:off x="1955783" y="5880150"/>
            <a:ext cx="279517" cy="549552"/>
          </a:xfrm>
          <a:prstGeom prst="rect">
            <a:avLst/>
          </a:prstGeom>
          <a:solidFill>
            <a:schemeClr val="bg1"/>
          </a:solidFill>
          <a:ln>
            <a:noFill/>
          </a:ln>
          <a:effectLst/>
        </p:spPr>
        <p:txBody>
          <a:bodyPr vert="horz" wrap="square" lIns="89979" tIns="46789" rIns="89979" bIns="46789" numCol="1" rtlCol="0" anchor="ctr" anchorCtr="0" compatLnSpc="1">
            <a:prstTxWarp prst="textNoShape">
              <a:avLst/>
            </a:prstTxWarp>
          </a:bodyPr>
          <a:lstStyle/>
          <a:p>
            <a:pPr algn="ctr" defTabSz="914217" fontAlgn="base">
              <a:spcBef>
                <a:spcPct val="50000"/>
              </a:spcBef>
              <a:spcAft>
                <a:spcPct val="0"/>
              </a:spcAft>
            </a:pPr>
            <a:endParaRPr lang="en-GB">
              <a:solidFill>
                <a:schemeClr val="bg1"/>
              </a:solidFill>
              <a:latin typeface="Arial" charset="0"/>
            </a:endParaRPr>
          </a:p>
        </p:txBody>
      </p:sp>
      <p:sp>
        <p:nvSpPr>
          <p:cNvPr id="8" name="Slide Number Placeholder 4">
            <a:extLst>
              <a:ext uri="{FF2B5EF4-FFF2-40B4-BE49-F238E27FC236}">
                <a16:creationId xmlns:a16="http://schemas.microsoft.com/office/drawing/2014/main" id="{6C5B7A11-3C42-4216-963A-A205F5CC7EEE}"/>
              </a:ext>
            </a:extLst>
          </p:cNvPr>
          <p:cNvSpPr txBox="1">
            <a:spLocks/>
          </p:cNvSpPr>
          <p:nvPr/>
        </p:nvSpPr>
        <p:spPr>
          <a:xfrm>
            <a:off x="11719468" y="6574757"/>
            <a:ext cx="448468" cy="37949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5AF34B2-2610-4965-BEBB-1D7553BBD754}" type="slidenum">
              <a:rPr lang="en-GB" sz="1200" smtClean="0">
                <a:solidFill>
                  <a:srgbClr val="828282">
                    <a:lumMod val="75000"/>
                  </a:srgbClr>
                </a:solidFill>
              </a:rPr>
              <a:pPr algn="r"/>
              <a:t>11</a:t>
            </a:fld>
            <a:endParaRPr lang="en-GB" sz="1200" dirty="0">
              <a:solidFill>
                <a:srgbClr val="828282">
                  <a:lumMod val="75000"/>
                </a:srgbClr>
              </a:solidFill>
            </a:endParaRPr>
          </a:p>
        </p:txBody>
      </p:sp>
      <p:pic>
        <p:nvPicPr>
          <p:cNvPr id="5" name="Picture 4">
            <a:extLst>
              <a:ext uri="{FF2B5EF4-FFF2-40B4-BE49-F238E27FC236}">
                <a16:creationId xmlns:a16="http://schemas.microsoft.com/office/drawing/2014/main" id="{239CA6B0-EB0C-2341-A64A-93F63285C388}"/>
              </a:ext>
            </a:extLst>
          </p:cNvPr>
          <p:cNvPicPr>
            <a:picLocks noChangeAspect="1"/>
          </p:cNvPicPr>
          <p:nvPr/>
        </p:nvPicPr>
        <p:blipFill>
          <a:blip r:embed="rId3"/>
          <a:stretch>
            <a:fillRect/>
          </a:stretch>
        </p:blipFill>
        <p:spPr>
          <a:xfrm>
            <a:off x="1034716" y="2308474"/>
            <a:ext cx="2401168" cy="1554713"/>
          </a:xfrm>
          <a:prstGeom prst="rect">
            <a:avLst/>
          </a:prstGeom>
        </p:spPr>
      </p:pic>
      <p:pic>
        <p:nvPicPr>
          <p:cNvPr id="6" name="Picture 5">
            <a:extLst>
              <a:ext uri="{FF2B5EF4-FFF2-40B4-BE49-F238E27FC236}">
                <a16:creationId xmlns:a16="http://schemas.microsoft.com/office/drawing/2014/main" id="{3F8503B8-A629-B549-B036-A261FCBF7E06}"/>
              </a:ext>
            </a:extLst>
          </p:cNvPr>
          <p:cNvPicPr>
            <a:picLocks noChangeAspect="1"/>
          </p:cNvPicPr>
          <p:nvPr/>
        </p:nvPicPr>
        <p:blipFill>
          <a:blip r:embed="rId4"/>
          <a:stretch>
            <a:fillRect/>
          </a:stretch>
        </p:blipFill>
        <p:spPr>
          <a:xfrm>
            <a:off x="1143000" y="5002450"/>
            <a:ext cx="3068078" cy="1152476"/>
          </a:xfrm>
          <a:prstGeom prst="rect">
            <a:avLst/>
          </a:prstGeom>
        </p:spPr>
      </p:pic>
      <p:pic>
        <p:nvPicPr>
          <p:cNvPr id="7" name="Picture 6">
            <a:extLst>
              <a:ext uri="{FF2B5EF4-FFF2-40B4-BE49-F238E27FC236}">
                <a16:creationId xmlns:a16="http://schemas.microsoft.com/office/drawing/2014/main" id="{2AD00B91-691C-D544-8304-7EBAD85CADF6}"/>
              </a:ext>
            </a:extLst>
          </p:cNvPr>
          <p:cNvPicPr>
            <a:picLocks noChangeAspect="1"/>
          </p:cNvPicPr>
          <p:nvPr/>
        </p:nvPicPr>
        <p:blipFill>
          <a:blip r:embed="rId5"/>
          <a:stretch>
            <a:fillRect/>
          </a:stretch>
        </p:blipFill>
        <p:spPr>
          <a:xfrm>
            <a:off x="4128508" y="1600200"/>
            <a:ext cx="2603500" cy="774700"/>
          </a:xfrm>
          <a:prstGeom prst="rect">
            <a:avLst/>
          </a:prstGeom>
        </p:spPr>
      </p:pic>
      <p:pic>
        <p:nvPicPr>
          <p:cNvPr id="10" name="Picture 9">
            <a:extLst>
              <a:ext uri="{FF2B5EF4-FFF2-40B4-BE49-F238E27FC236}">
                <a16:creationId xmlns:a16="http://schemas.microsoft.com/office/drawing/2014/main" id="{C204BD52-575F-2648-8CFF-E9B6A51CEE57}"/>
              </a:ext>
            </a:extLst>
          </p:cNvPr>
          <p:cNvPicPr>
            <a:picLocks noChangeAspect="1"/>
          </p:cNvPicPr>
          <p:nvPr/>
        </p:nvPicPr>
        <p:blipFill>
          <a:blip r:embed="rId6"/>
          <a:stretch>
            <a:fillRect/>
          </a:stretch>
        </p:blipFill>
        <p:spPr>
          <a:xfrm>
            <a:off x="8907966" y="5071619"/>
            <a:ext cx="2724299" cy="1358083"/>
          </a:xfrm>
          <a:prstGeom prst="rect">
            <a:avLst/>
          </a:prstGeom>
        </p:spPr>
      </p:pic>
      <p:pic>
        <p:nvPicPr>
          <p:cNvPr id="13" name="Picture 12">
            <a:extLst>
              <a:ext uri="{FF2B5EF4-FFF2-40B4-BE49-F238E27FC236}">
                <a16:creationId xmlns:a16="http://schemas.microsoft.com/office/drawing/2014/main" id="{379743CC-FE25-A14B-B701-70519E7035EC}"/>
              </a:ext>
            </a:extLst>
          </p:cNvPr>
          <p:cNvPicPr>
            <a:picLocks noChangeAspect="1"/>
          </p:cNvPicPr>
          <p:nvPr/>
        </p:nvPicPr>
        <p:blipFill>
          <a:blip r:embed="rId7"/>
          <a:stretch>
            <a:fillRect/>
          </a:stretch>
        </p:blipFill>
        <p:spPr>
          <a:xfrm>
            <a:off x="6105525" y="3317897"/>
            <a:ext cx="3275819" cy="811372"/>
          </a:xfrm>
          <a:prstGeom prst="rect">
            <a:avLst/>
          </a:prstGeom>
        </p:spPr>
      </p:pic>
      <p:pic>
        <p:nvPicPr>
          <p:cNvPr id="2" name="Picture 1">
            <a:extLst>
              <a:ext uri="{FF2B5EF4-FFF2-40B4-BE49-F238E27FC236}">
                <a16:creationId xmlns:a16="http://schemas.microsoft.com/office/drawing/2014/main" id="{4F3C31C5-3688-43FC-A806-484C1B559EEC}"/>
              </a:ext>
            </a:extLst>
          </p:cNvPr>
          <p:cNvPicPr>
            <a:picLocks noChangeAspect="1"/>
          </p:cNvPicPr>
          <p:nvPr/>
        </p:nvPicPr>
        <p:blipFill>
          <a:blip r:embed="rId8"/>
          <a:stretch>
            <a:fillRect/>
          </a:stretch>
        </p:blipFill>
        <p:spPr>
          <a:xfrm>
            <a:off x="7312529" y="1851274"/>
            <a:ext cx="3190875" cy="914400"/>
          </a:xfrm>
          <a:prstGeom prst="rect">
            <a:avLst/>
          </a:prstGeom>
        </p:spPr>
      </p:pic>
      <p:pic>
        <p:nvPicPr>
          <p:cNvPr id="4" name="Picture 3">
            <a:extLst>
              <a:ext uri="{FF2B5EF4-FFF2-40B4-BE49-F238E27FC236}">
                <a16:creationId xmlns:a16="http://schemas.microsoft.com/office/drawing/2014/main" id="{12ABB6E0-5BF1-4362-8681-A7295133EF2D}"/>
              </a:ext>
            </a:extLst>
          </p:cNvPr>
          <p:cNvPicPr>
            <a:picLocks noChangeAspect="1"/>
          </p:cNvPicPr>
          <p:nvPr/>
        </p:nvPicPr>
        <p:blipFill>
          <a:blip r:embed="rId9"/>
          <a:stretch>
            <a:fillRect/>
          </a:stretch>
        </p:blipFill>
        <p:spPr>
          <a:xfrm>
            <a:off x="4800600" y="4789278"/>
            <a:ext cx="3068078" cy="1090872"/>
          </a:xfrm>
          <a:prstGeom prst="rect">
            <a:avLst/>
          </a:prstGeom>
        </p:spPr>
      </p:pic>
    </p:spTree>
    <p:extLst>
      <p:ext uri="{BB962C8B-B14F-4D97-AF65-F5344CB8AC3E}">
        <p14:creationId xmlns:p14="http://schemas.microsoft.com/office/powerpoint/2010/main" val="1977500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object 31">
            <a:extLst>
              <a:ext uri="{FF2B5EF4-FFF2-40B4-BE49-F238E27FC236}">
                <a16:creationId xmlns:a16="http://schemas.microsoft.com/office/drawing/2014/main" id="{2CF767DB-08BE-49D8-A2DE-DFA107E404F0}"/>
              </a:ext>
            </a:extLst>
          </p:cNvPr>
          <p:cNvSpPr/>
          <p:nvPr/>
        </p:nvSpPr>
        <p:spPr>
          <a:xfrm>
            <a:off x="5744220" y="1272550"/>
            <a:ext cx="744777" cy="845863"/>
          </a:xfrm>
          <a:custGeom>
            <a:avLst/>
            <a:gdLst/>
            <a:ahLst/>
            <a:cxnLst/>
            <a:rect l="l" t="t" r="r" b="b"/>
            <a:pathLst>
              <a:path w="495935" h="563244">
                <a:moveTo>
                  <a:pt x="0" y="0"/>
                </a:moveTo>
                <a:lnTo>
                  <a:pt x="0" y="198310"/>
                </a:lnTo>
                <a:lnTo>
                  <a:pt x="10061" y="198481"/>
                </a:lnTo>
                <a:lnTo>
                  <a:pt x="20107" y="198993"/>
                </a:lnTo>
                <a:lnTo>
                  <a:pt x="87405" y="211394"/>
                </a:lnTo>
                <a:lnTo>
                  <a:pt x="131239" y="228737"/>
                </a:lnTo>
                <a:lnTo>
                  <a:pt x="171098" y="252367"/>
                </a:lnTo>
                <a:lnTo>
                  <a:pt x="206458" y="281594"/>
                </a:lnTo>
                <a:lnTo>
                  <a:pt x="236793" y="315729"/>
                </a:lnTo>
                <a:lnTo>
                  <a:pt x="261579" y="354084"/>
                </a:lnTo>
                <a:lnTo>
                  <a:pt x="280293" y="395967"/>
                </a:lnTo>
                <a:lnTo>
                  <a:pt x="292409" y="440691"/>
                </a:lnTo>
                <a:lnTo>
                  <a:pt x="297405" y="487566"/>
                </a:lnTo>
                <a:lnTo>
                  <a:pt x="294754" y="535901"/>
                </a:lnTo>
                <a:lnTo>
                  <a:pt x="491248" y="562648"/>
                </a:lnTo>
                <a:lnTo>
                  <a:pt x="493232" y="545996"/>
                </a:lnTo>
                <a:lnTo>
                  <a:pt x="494649" y="529291"/>
                </a:lnTo>
                <a:lnTo>
                  <a:pt x="495499" y="512548"/>
                </a:lnTo>
                <a:lnTo>
                  <a:pt x="495782" y="495782"/>
                </a:lnTo>
                <a:lnTo>
                  <a:pt x="493513" y="448035"/>
                </a:lnTo>
                <a:lnTo>
                  <a:pt x="486842" y="401572"/>
                </a:lnTo>
                <a:lnTo>
                  <a:pt x="475979" y="356601"/>
                </a:lnTo>
                <a:lnTo>
                  <a:pt x="461131" y="313330"/>
                </a:lnTo>
                <a:lnTo>
                  <a:pt x="442506" y="271965"/>
                </a:lnTo>
                <a:lnTo>
                  <a:pt x="420311" y="232716"/>
                </a:lnTo>
                <a:lnTo>
                  <a:pt x="394754" y="195790"/>
                </a:lnTo>
                <a:lnTo>
                  <a:pt x="366043" y="161395"/>
                </a:lnTo>
                <a:lnTo>
                  <a:pt x="334387" y="129738"/>
                </a:lnTo>
                <a:lnTo>
                  <a:pt x="299991" y="101027"/>
                </a:lnTo>
                <a:lnTo>
                  <a:pt x="263065" y="75471"/>
                </a:lnTo>
                <a:lnTo>
                  <a:pt x="223816" y="53276"/>
                </a:lnTo>
                <a:lnTo>
                  <a:pt x="182452" y="34650"/>
                </a:lnTo>
                <a:lnTo>
                  <a:pt x="139181" y="19802"/>
                </a:lnTo>
                <a:lnTo>
                  <a:pt x="94209" y="8939"/>
                </a:lnTo>
                <a:lnTo>
                  <a:pt x="47746" y="2269"/>
                </a:lnTo>
                <a:lnTo>
                  <a:pt x="0" y="0"/>
                </a:lnTo>
                <a:close/>
              </a:path>
            </a:pathLst>
          </a:custGeom>
          <a:solidFill>
            <a:srgbClr val="6DB6C6"/>
          </a:solidFill>
        </p:spPr>
        <p:txBody>
          <a:bodyPr wrap="square" lIns="0" tIns="0" rIns="0" bIns="0" rtlCol="0"/>
          <a:lstStyle/>
          <a:p>
            <a:endParaRPr sz="3128"/>
          </a:p>
        </p:txBody>
      </p:sp>
      <p:grpSp>
        <p:nvGrpSpPr>
          <p:cNvPr id="233" name="Group 232">
            <a:extLst>
              <a:ext uri="{FF2B5EF4-FFF2-40B4-BE49-F238E27FC236}">
                <a16:creationId xmlns:a16="http://schemas.microsoft.com/office/drawing/2014/main" id="{8D3D5F3C-B22A-48CB-8B04-4405EAC488B4}"/>
              </a:ext>
            </a:extLst>
          </p:cNvPr>
          <p:cNvGrpSpPr/>
          <p:nvPr/>
        </p:nvGrpSpPr>
        <p:grpSpPr>
          <a:xfrm>
            <a:off x="7124566" y="3394435"/>
            <a:ext cx="2467783" cy="2043068"/>
            <a:chOff x="5794766" y="1227652"/>
            <a:chExt cx="2464170" cy="2040078"/>
          </a:xfrm>
        </p:grpSpPr>
        <p:sp>
          <p:nvSpPr>
            <p:cNvPr id="234" name="Rectangle 233">
              <a:extLst>
                <a:ext uri="{FF2B5EF4-FFF2-40B4-BE49-F238E27FC236}">
                  <a16:creationId xmlns:a16="http://schemas.microsoft.com/office/drawing/2014/main" id="{B54EF787-2810-46C9-88F1-801BC1205CA9}"/>
                </a:ext>
              </a:extLst>
            </p:cNvPr>
            <p:cNvSpPr/>
            <p:nvPr/>
          </p:nvSpPr>
          <p:spPr>
            <a:xfrm>
              <a:off x="6126556" y="1227652"/>
              <a:ext cx="2132380" cy="1930472"/>
            </a:xfrm>
            <a:prstGeom prst="rect">
              <a:avLst/>
            </a:prstGeom>
            <a:blipFill rotWithShape="1">
              <a:blip r:embed="rId2" cstate="print">
                <a:extLst>
                  <a:ext uri="{28A0092B-C50C-407E-A947-70E740481C1C}">
                    <a14:useLocalDpi xmlns:a14="http://schemas.microsoft.com/office/drawing/2010/main"/>
                  </a:ext>
                </a:extLst>
              </a:blip>
              <a:srcRect/>
              <a:stretch>
                <a:fillRect/>
              </a:stretch>
            </a:blipFill>
            <a:ln w="3175">
              <a:solidFill>
                <a:schemeClr val="tx2"/>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35" name="Picture 234">
              <a:extLst>
                <a:ext uri="{FF2B5EF4-FFF2-40B4-BE49-F238E27FC236}">
                  <a16:creationId xmlns:a16="http://schemas.microsoft.com/office/drawing/2014/main" id="{9CB6510E-FD15-44AB-9017-AF298C7C6AE1}"/>
                </a:ext>
              </a:extLst>
            </p:cNvPr>
            <p:cNvPicPr>
              <a:picLocks noChangeAspect="1"/>
            </p:cNvPicPr>
            <p:nvPr/>
          </p:nvPicPr>
          <p:blipFill>
            <a:blip r:embed="rId3"/>
            <a:stretch>
              <a:fillRect/>
            </a:stretch>
          </p:blipFill>
          <p:spPr>
            <a:xfrm>
              <a:off x="6462408" y="1522469"/>
              <a:ext cx="817097" cy="747304"/>
            </a:xfrm>
            <a:prstGeom prst="rect">
              <a:avLst/>
            </a:prstGeom>
            <a:scene3d>
              <a:camera prst="perspectiveHeroicExtremeLeftFacing" fov="5400000">
                <a:rot lat="21188489" lon="2113117" rev="1025981"/>
              </a:camera>
              <a:lightRig rig="threePt" dir="t"/>
            </a:scene3d>
            <a:sp3d z="-6350"/>
          </p:spPr>
        </p:pic>
        <p:pic>
          <p:nvPicPr>
            <p:cNvPr id="236" name="Picture 235">
              <a:extLst>
                <a:ext uri="{FF2B5EF4-FFF2-40B4-BE49-F238E27FC236}">
                  <a16:creationId xmlns:a16="http://schemas.microsoft.com/office/drawing/2014/main" id="{99AFFE1C-D4B3-4D4A-9EF4-86C8E9DB6F18}"/>
                </a:ext>
              </a:extLst>
            </p:cNvPr>
            <p:cNvPicPr>
              <a:picLocks/>
            </p:cNvPicPr>
            <p:nvPr/>
          </p:nvPicPr>
          <p:blipFill>
            <a:blip r:embed="rId4"/>
            <a:stretch>
              <a:fillRect/>
            </a:stretch>
          </p:blipFill>
          <p:spPr>
            <a:xfrm>
              <a:off x="5897142" y="1755227"/>
              <a:ext cx="827648" cy="737719"/>
            </a:xfrm>
            <a:prstGeom prst="rect">
              <a:avLst/>
            </a:prstGeom>
            <a:scene3d>
              <a:camera prst="perspectiveContrastingRightFacing" fov="7200000">
                <a:rot lat="623785" lon="18963666" rev="1113212"/>
              </a:camera>
              <a:lightRig rig="threePt" dir="t"/>
            </a:scene3d>
          </p:spPr>
        </p:pic>
        <p:sp>
          <p:nvSpPr>
            <p:cNvPr id="237" name="Rectangle 236">
              <a:extLst>
                <a:ext uri="{FF2B5EF4-FFF2-40B4-BE49-F238E27FC236}">
                  <a16:creationId xmlns:a16="http://schemas.microsoft.com/office/drawing/2014/main" id="{EA8FB861-A46B-4E64-BE84-779F16D4A388}"/>
                </a:ext>
              </a:extLst>
            </p:cNvPr>
            <p:cNvSpPr/>
            <p:nvPr/>
          </p:nvSpPr>
          <p:spPr>
            <a:xfrm>
              <a:off x="5794766" y="1359707"/>
              <a:ext cx="316766" cy="1908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sp>
        <p:nvSpPr>
          <p:cNvPr id="2" name="Title 1">
            <a:extLst>
              <a:ext uri="{FF2B5EF4-FFF2-40B4-BE49-F238E27FC236}">
                <a16:creationId xmlns:a16="http://schemas.microsoft.com/office/drawing/2014/main" id="{E13B117B-6A5A-4FF6-9A41-2E0F852E8A97}"/>
              </a:ext>
            </a:extLst>
          </p:cNvPr>
          <p:cNvSpPr>
            <a:spLocks noGrp="1"/>
          </p:cNvSpPr>
          <p:nvPr>
            <p:ph type="title"/>
          </p:nvPr>
        </p:nvSpPr>
        <p:spPr>
          <a:xfrm>
            <a:off x="774700" y="381000"/>
            <a:ext cx="11169645" cy="492443"/>
          </a:xfrm>
        </p:spPr>
        <p:txBody>
          <a:bodyPr>
            <a:normAutofit fontScale="90000"/>
          </a:bodyPr>
          <a:lstStyle/>
          <a:p>
            <a:r>
              <a:rPr lang="en-GB" dirty="0"/>
              <a:t>So you want people to read this?</a:t>
            </a:r>
            <a:endParaRPr lang="en-GB" baseline="30000" dirty="0"/>
          </a:p>
        </p:txBody>
      </p:sp>
      <p:sp>
        <p:nvSpPr>
          <p:cNvPr id="3" name="Slide Number Placeholder 2">
            <a:extLst>
              <a:ext uri="{FF2B5EF4-FFF2-40B4-BE49-F238E27FC236}">
                <a16:creationId xmlns:a16="http://schemas.microsoft.com/office/drawing/2014/main" id="{7463157C-8343-40DA-B43D-E08E94C86219}"/>
              </a:ext>
            </a:extLst>
          </p:cNvPr>
          <p:cNvSpPr>
            <a:spLocks noGrp="1"/>
          </p:cNvSpPr>
          <p:nvPr>
            <p:ph type="sldNum" sz="quarter" idx="11"/>
          </p:nvPr>
        </p:nvSpPr>
        <p:spPr/>
        <p:txBody>
          <a:bodyPr/>
          <a:lstStyle/>
          <a:p>
            <a:fld id="{00CD9625-D0B2-4EBB-9C47-ECC7CC7D4D27}" type="slidenum">
              <a:rPr lang="en-GB" smtClean="0"/>
              <a:pPr/>
              <a:t>12</a:t>
            </a:fld>
            <a:endParaRPr lang="en-GB" dirty="0"/>
          </a:p>
        </p:txBody>
      </p:sp>
      <p:sp>
        <p:nvSpPr>
          <p:cNvPr id="4" name="Text Placeholder 3">
            <a:extLst>
              <a:ext uri="{FF2B5EF4-FFF2-40B4-BE49-F238E27FC236}">
                <a16:creationId xmlns:a16="http://schemas.microsoft.com/office/drawing/2014/main" id="{9183233A-99E5-42D8-9157-AC7C434164EF}"/>
              </a:ext>
            </a:extLst>
          </p:cNvPr>
          <p:cNvSpPr>
            <a:spLocks noGrp="1"/>
          </p:cNvSpPr>
          <p:nvPr>
            <p:ph type="body" sz="quarter" idx="10"/>
          </p:nvPr>
        </p:nvSpPr>
        <p:spPr/>
        <p:txBody>
          <a:bodyPr/>
          <a:lstStyle/>
          <a:p>
            <a:r>
              <a:rPr lang="en-GB" baseline="30000"/>
              <a:t>1</a:t>
            </a:r>
            <a:r>
              <a:rPr lang="en-GB"/>
              <a:t>Tool to measure real-world publication reach, engagement and impact. Rees T, Lang H and Gattrell W. Presented at Virtual ISMPP EU, 26–27 Jan 2021.</a:t>
            </a:r>
          </a:p>
        </p:txBody>
      </p:sp>
      <p:sp>
        <p:nvSpPr>
          <p:cNvPr id="118" name="object 2">
            <a:extLst>
              <a:ext uri="{FF2B5EF4-FFF2-40B4-BE49-F238E27FC236}">
                <a16:creationId xmlns:a16="http://schemas.microsoft.com/office/drawing/2014/main" id="{78DC816C-BD69-4890-B99B-0BC86AD86876}"/>
              </a:ext>
            </a:extLst>
          </p:cNvPr>
          <p:cNvSpPr txBox="1"/>
          <p:nvPr/>
        </p:nvSpPr>
        <p:spPr>
          <a:xfrm>
            <a:off x="1914008" y="5383844"/>
            <a:ext cx="2263897" cy="450145"/>
          </a:xfrm>
          <a:prstGeom prst="rect">
            <a:avLst/>
          </a:prstGeom>
        </p:spPr>
        <p:txBody>
          <a:bodyPr vert="horz" wrap="square" lIns="0" tIns="19072" rIns="0" bIns="0" rtlCol="0">
            <a:spAutoFit/>
          </a:bodyPr>
          <a:lstStyle/>
          <a:p>
            <a:pPr marL="19072" marR="7629">
              <a:spcBef>
                <a:spcPts val="151"/>
              </a:spcBef>
            </a:pPr>
            <a:r>
              <a:rPr sz="1400" dirty="0">
                <a:solidFill>
                  <a:srgbClr val="0A4054"/>
                </a:solidFill>
                <a:latin typeface="Arial"/>
                <a:cs typeface="Arial"/>
              </a:rPr>
              <a:t>The right </a:t>
            </a:r>
            <a:r>
              <a:rPr sz="1400" spc="-8" dirty="0">
                <a:solidFill>
                  <a:srgbClr val="0A4054"/>
                </a:solidFill>
                <a:latin typeface="Arial"/>
                <a:cs typeface="Arial"/>
              </a:rPr>
              <a:t>audiences </a:t>
            </a:r>
            <a:r>
              <a:rPr sz="1400" spc="-8">
                <a:solidFill>
                  <a:srgbClr val="0A4054"/>
                </a:solidFill>
                <a:latin typeface="Arial"/>
                <a:cs typeface="Arial"/>
              </a:rPr>
              <a:t>are aware of</a:t>
            </a:r>
            <a:r>
              <a:rPr lang="en-GB" sz="1400" spc="-8">
                <a:solidFill>
                  <a:srgbClr val="0A4054"/>
                </a:solidFill>
                <a:latin typeface="Arial"/>
                <a:cs typeface="Arial"/>
              </a:rPr>
              <a:t> </a:t>
            </a:r>
            <a:r>
              <a:rPr sz="1400" spc="-8">
                <a:solidFill>
                  <a:srgbClr val="0A4054"/>
                </a:solidFill>
                <a:latin typeface="Arial"/>
                <a:cs typeface="Arial"/>
              </a:rPr>
              <a:t>publications</a:t>
            </a:r>
            <a:endParaRPr sz="1400">
              <a:latin typeface="Arial"/>
              <a:cs typeface="Arial"/>
            </a:endParaRPr>
          </a:p>
        </p:txBody>
      </p:sp>
      <p:sp>
        <p:nvSpPr>
          <p:cNvPr id="119" name="object 3">
            <a:extLst>
              <a:ext uri="{FF2B5EF4-FFF2-40B4-BE49-F238E27FC236}">
                <a16:creationId xmlns:a16="http://schemas.microsoft.com/office/drawing/2014/main" id="{10891492-DDA0-4305-9DFE-4F92662FC6CD}"/>
              </a:ext>
            </a:extLst>
          </p:cNvPr>
          <p:cNvSpPr txBox="1"/>
          <p:nvPr/>
        </p:nvSpPr>
        <p:spPr>
          <a:xfrm>
            <a:off x="7465173" y="5383845"/>
            <a:ext cx="2529727" cy="881033"/>
          </a:xfrm>
          <a:prstGeom prst="rect">
            <a:avLst/>
          </a:prstGeom>
        </p:spPr>
        <p:txBody>
          <a:bodyPr vert="horz" wrap="square" lIns="0" tIns="19072" rIns="0" bIns="0" rtlCol="0">
            <a:spAutoFit/>
          </a:bodyPr>
          <a:lstStyle/>
          <a:p>
            <a:pPr marL="19072" marR="7629">
              <a:spcBef>
                <a:spcPts val="151"/>
              </a:spcBef>
            </a:pPr>
            <a:r>
              <a:rPr sz="1400" dirty="0">
                <a:solidFill>
                  <a:srgbClr val="0A4054"/>
                </a:solidFill>
                <a:latin typeface="Arial"/>
                <a:cs typeface="Arial"/>
              </a:rPr>
              <a:t>Audiences </a:t>
            </a:r>
            <a:r>
              <a:rPr sz="1400" spc="-8" dirty="0">
                <a:solidFill>
                  <a:srgbClr val="0A4054"/>
                </a:solidFill>
                <a:latin typeface="Arial"/>
                <a:cs typeface="Arial"/>
              </a:rPr>
              <a:t>act as advocates </a:t>
            </a:r>
            <a:r>
              <a:rPr sz="1400" dirty="0">
                <a:solidFill>
                  <a:srgbClr val="0A4054"/>
                </a:solidFill>
                <a:latin typeface="Arial"/>
                <a:cs typeface="Arial"/>
              </a:rPr>
              <a:t>for the  </a:t>
            </a:r>
            <a:r>
              <a:rPr sz="1400" spc="-8" dirty="0">
                <a:solidFill>
                  <a:srgbClr val="0A4054"/>
                </a:solidFill>
                <a:latin typeface="Arial"/>
                <a:cs typeface="Arial"/>
              </a:rPr>
              <a:t>evidence. </a:t>
            </a:r>
            <a:r>
              <a:rPr sz="1400" dirty="0">
                <a:solidFill>
                  <a:srgbClr val="0A4054"/>
                </a:solidFill>
                <a:latin typeface="Arial"/>
                <a:cs typeface="Arial"/>
              </a:rPr>
              <a:t>Information </a:t>
            </a:r>
            <a:r>
              <a:rPr sz="1400" spc="-8" dirty="0">
                <a:solidFill>
                  <a:srgbClr val="0A4054"/>
                </a:solidFill>
                <a:latin typeface="Arial"/>
                <a:cs typeface="Arial"/>
              </a:rPr>
              <a:t>is used </a:t>
            </a:r>
            <a:r>
              <a:rPr sz="1400" dirty="0">
                <a:solidFill>
                  <a:srgbClr val="0A4054"/>
                </a:solidFill>
                <a:latin typeface="Arial"/>
                <a:cs typeface="Arial"/>
              </a:rPr>
              <a:t>to shape  clinical </a:t>
            </a:r>
            <a:r>
              <a:rPr sz="1400" spc="-8" dirty="0">
                <a:solidFill>
                  <a:srgbClr val="0A4054"/>
                </a:solidFill>
                <a:latin typeface="Arial"/>
                <a:cs typeface="Arial"/>
              </a:rPr>
              <a:t>practice, guidelines, and</a:t>
            </a:r>
            <a:r>
              <a:rPr sz="1400" spc="-45" dirty="0">
                <a:solidFill>
                  <a:srgbClr val="0A4054"/>
                </a:solidFill>
                <a:latin typeface="Arial"/>
                <a:cs typeface="Arial"/>
              </a:rPr>
              <a:t> </a:t>
            </a:r>
            <a:r>
              <a:rPr sz="1400" spc="-8" dirty="0">
                <a:solidFill>
                  <a:srgbClr val="0A4054"/>
                </a:solidFill>
                <a:latin typeface="Arial"/>
                <a:cs typeface="Arial"/>
              </a:rPr>
              <a:t>policies</a:t>
            </a:r>
            <a:endParaRPr sz="1400">
              <a:latin typeface="Arial"/>
              <a:cs typeface="Arial"/>
            </a:endParaRPr>
          </a:p>
        </p:txBody>
      </p:sp>
      <p:sp>
        <p:nvSpPr>
          <p:cNvPr id="134" name="object 19">
            <a:extLst>
              <a:ext uri="{FF2B5EF4-FFF2-40B4-BE49-F238E27FC236}">
                <a16:creationId xmlns:a16="http://schemas.microsoft.com/office/drawing/2014/main" id="{EFB2C4E8-72DE-479F-AA6A-BF42338F27E8}"/>
              </a:ext>
            </a:extLst>
          </p:cNvPr>
          <p:cNvSpPr/>
          <p:nvPr/>
        </p:nvSpPr>
        <p:spPr>
          <a:xfrm>
            <a:off x="5723836" y="2576962"/>
            <a:ext cx="1907" cy="538796"/>
          </a:xfrm>
          <a:custGeom>
            <a:avLst/>
            <a:gdLst/>
            <a:ahLst/>
            <a:cxnLst/>
            <a:rect l="l" t="t" r="r" b="b"/>
            <a:pathLst>
              <a:path w="1269" h="358775">
                <a:moveTo>
                  <a:pt x="673" y="358266"/>
                </a:moveTo>
                <a:lnTo>
                  <a:pt x="0" y="0"/>
                </a:lnTo>
              </a:path>
            </a:pathLst>
          </a:custGeom>
          <a:ln w="8915">
            <a:solidFill>
              <a:srgbClr val="A6A6A6"/>
            </a:solidFill>
          </a:ln>
        </p:spPr>
        <p:txBody>
          <a:bodyPr wrap="square" lIns="0" tIns="0" rIns="0" bIns="0" rtlCol="0"/>
          <a:lstStyle/>
          <a:p>
            <a:endParaRPr sz="3128"/>
          </a:p>
        </p:txBody>
      </p:sp>
      <p:sp>
        <p:nvSpPr>
          <p:cNvPr id="135" name="object 20">
            <a:extLst>
              <a:ext uri="{FF2B5EF4-FFF2-40B4-BE49-F238E27FC236}">
                <a16:creationId xmlns:a16="http://schemas.microsoft.com/office/drawing/2014/main" id="{E679157E-EDCA-4858-A8D1-E50E992B3758}"/>
              </a:ext>
            </a:extLst>
          </p:cNvPr>
          <p:cNvSpPr/>
          <p:nvPr/>
        </p:nvSpPr>
        <p:spPr>
          <a:xfrm>
            <a:off x="8452577" y="2962295"/>
            <a:ext cx="0" cy="143043"/>
          </a:xfrm>
          <a:custGeom>
            <a:avLst/>
            <a:gdLst/>
            <a:ahLst/>
            <a:cxnLst/>
            <a:rect l="l" t="t" r="r" b="b"/>
            <a:pathLst>
              <a:path h="95250">
                <a:moveTo>
                  <a:pt x="0" y="95199"/>
                </a:moveTo>
                <a:lnTo>
                  <a:pt x="0" y="0"/>
                </a:lnTo>
              </a:path>
            </a:pathLst>
          </a:custGeom>
          <a:ln w="8915">
            <a:solidFill>
              <a:srgbClr val="A6A6A6"/>
            </a:solidFill>
          </a:ln>
        </p:spPr>
        <p:txBody>
          <a:bodyPr wrap="square" lIns="0" tIns="0" rIns="0" bIns="0" rtlCol="0"/>
          <a:lstStyle/>
          <a:p>
            <a:endParaRPr sz="3128"/>
          </a:p>
        </p:txBody>
      </p:sp>
      <p:sp>
        <p:nvSpPr>
          <p:cNvPr id="136" name="object 21">
            <a:extLst>
              <a:ext uri="{FF2B5EF4-FFF2-40B4-BE49-F238E27FC236}">
                <a16:creationId xmlns:a16="http://schemas.microsoft.com/office/drawing/2014/main" id="{17E6A107-EA7F-48AE-B421-85DFEBF66D1E}"/>
              </a:ext>
            </a:extLst>
          </p:cNvPr>
          <p:cNvSpPr/>
          <p:nvPr/>
        </p:nvSpPr>
        <p:spPr>
          <a:xfrm>
            <a:off x="2984505" y="2962295"/>
            <a:ext cx="1907" cy="143043"/>
          </a:xfrm>
          <a:custGeom>
            <a:avLst/>
            <a:gdLst/>
            <a:ahLst/>
            <a:cxnLst/>
            <a:rect l="l" t="t" r="r" b="b"/>
            <a:pathLst>
              <a:path w="1269" h="95250">
                <a:moveTo>
                  <a:pt x="876" y="95199"/>
                </a:moveTo>
                <a:lnTo>
                  <a:pt x="0" y="0"/>
                </a:lnTo>
              </a:path>
            </a:pathLst>
          </a:custGeom>
          <a:ln w="8915">
            <a:solidFill>
              <a:srgbClr val="A6A6A6"/>
            </a:solidFill>
          </a:ln>
        </p:spPr>
        <p:txBody>
          <a:bodyPr wrap="square" lIns="0" tIns="0" rIns="0" bIns="0" rtlCol="0"/>
          <a:lstStyle/>
          <a:p>
            <a:endParaRPr sz="3128"/>
          </a:p>
        </p:txBody>
      </p:sp>
      <p:sp>
        <p:nvSpPr>
          <p:cNvPr id="137" name="object 22">
            <a:extLst>
              <a:ext uri="{FF2B5EF4-FFF2-40B4-BE49-F238E27FC236}">
                <a16:creationId xmlns:a16="http://schemas.microsoft.com/office/drawing/2014/main" id="{79175E6F-94E8-4885-B03F-C0B08400A1D8}"/>
              </a:ext>
            </a:extLst>
          </p:cNvPr>
          <p:cNvSpPr/>
          <p:nvPr/>
        </p:nvSpPr>
        <p:spPr>
          <a:xfrm>
            <a:off x="2984510" y="2962303"/>
            <a:ext cx="5468065" cy="0"/>
          </a:xfrm>
          <a:custGeom>
            <a:avLst/>
            <a:gdLst/>
            <a:ahLst/>
            <a:cxnLst/>
            <a:rect l="l" t="t" r="r" b="b"/>
            <a:pathLst>
              <a:path w="3641090">
                <a:moveTo>
                  <a:pt x="0" y="0"/>
                </a:moveTo>
                <a:lnTo>
                  <a:pt x="3641090" y="0"/>
                </a:lnTo>
              </a:path>
            </a:pathLst>
          </a:custGeom>
          <a:ln w="8915">
            <a:solidFill>
              <a:srgbClr val="A6A6A6"/>
            </a:solidFill>
          </a:ln>
        </p:spPr>
        <p:txBody>
          <a:bodyPr wrap="square" lIns="0" tIns="0" rIns="0" bIns="0" rtlCol="0"/>
          <a:lstStyle/>
          <a:p>
            <a:endParaRPr sz="3128"/>
          </a:p>
        </p:txBody>
      </p:sp>
      <p:sp>
        <p:nvSpPr>
          <p:cNvPr id="139" name="object 24">
            <a:extLst>
              <a:ext uri="{FF2B5EF4-FFF2-40B4-BE49-F238E27FC236}">
                <a16:creationId xmlns:a16="http://schemas.microsoft.com/office/drawing/2014/main" id="{0BCE1484-0792-4F8A-AB00-AA90A64428EF}"/>
              </a:ext>
            </a:extLst>
          </p:cNvPr>
          <p:cNvSpPr/>
          <p:nvPr/>
        </p:nvSpPr>
        <p:spPr>
          <a:xfrm>
            <a:off x="4999669" y="1272549"/>
            <a:ext cx="1489555" cy="1489555"/>
          </a:xfrm>
          <a:custGeom>
            <a:avLst/>
            <a:gdLst/>
            <a:ahLst/>
            <a:cxnLst/>
            <a:rect l="l" t="t" r="r" b="b"/>
            <a:pathLst>
              <a:path w="991870" h="991869">
                <a:moveTo>
                  <a:pt x="495782" y="0"/>
                </a:moveTo>
                <a:lnTo>
                  <a:pt x="543529" y="2269"/>
                </a:lnTo>
                <a:lnTo>
                  <a:pt x="589992" y="8939"/>
                </a:lnTo>
                <a:lnTo>
                  <a:pt x="634963" y="19802"/>
                </a:lnTo>
                <a:lnTo>
                  <a:pt x="678235" y="34650"/>
                </a:lnTo>
                <a:lnTo>
                  <a:pt x="719599" y="53276"/>
                </a:lnTo>
                <a:lnTo>
                  <a:pt x="758848" y="75471"/>
                </a:lnTo>
                <a:lnTo>
                  <a:pt x="795774" y="101027"/>
                </a:lnTo>
                <a:lnTo>
                  <a:pt x="830169" y="129738"/>
                </a:lnTo>
                <a:lnTo>
                  <a:pt x="861826" y="161395"/>
                </a:lnTo>
                <a:lnTo>
                  <a:pt x="890537" y="195790"/>
                </a:lnTo>
                <a:lnTo>
                  <a:pt x="916093" y="232716"/>
                </a:lnTo>
                <a:lnTo>
                  <a:pt x="938288" y="271965"/>
                </a:lnTo>
                <a:lnTo>
                  <a:pt x="956914" y="313330"/>
                </a:lnTo>
                <a:lnTo>
                  <a:pt x="971762" y="356601"/>
                </a:lnTo>
                <a:lnTo>
                  <a:pt x="982625" y="401572"/>
                </a:lnTo>
                <a:lnTo>
                  <a:pt x="989295" y="448035"/>
                </a:lnTo>
                <a:lnTo>
                  <a:pt x="991565" y="495782"/>
                </a:lnTo>
                <a:lnTo>
                  <a:pt x="989295" y="543529"/>
                </a:lnTo>
                <a:lnTo>
                  <a:pt x="982625" y="589992"/>
                </a:lnTo>
                <a:lnTo>
                  <a:pt x="971762" y="634963"/>
                </a:lnTo>
                <a:lnTo>
                  <a:pt x="956914" y="678235"/>
                </a:lnTo>
                <a:lnTo>
                  <a:pt x="938288" y="719599"/>
                </a:lnTo>
                <a:lnTo>
                  <a:pt x="916093" y="758848"/>
                </a:lnTo>
                <a:lnTo>
                  <a:pt x="890537" y="795774"/>
                </a:lnTo>
                <a:lnTo>
                  <a:pt x="861826" y="830169"/>
                </a:lnTo>
                <a:lnTo>
                  <a:pt x="830169" y="861826"/>
                </a:lnTo>
                <a:lnTo>
                  <a:pt x="795774" y="890537"/>
                </a:lnTo>
                <a:lnTo>
                  <a:pt x="758848" y="916093"/>
                </a:lnTo>
                <a:lnTo>
                  <a:pt x="719599" y="938288"/>
                </a:lnTo>
                <a:lnTo>
                  <a:pt x="678235" y="956914"/>
                </a:lnTo>
                <a:lnTo>
                  <a:pt x="634963" y="971762"/>
                </a:lnTo>
                <a:lnTo>
                  <a:pt x="589992" y="982625"/>
                </a:lnTo>
                <a:lnTo>
                  <a:pt x="543529" y="989295"/>
                </a:lnTo>
                <a:lnTo>
                  <a:pt x="495782" y="991565"/>
                </a:lnTo>
                <a:lnTo>
                  <a:pt x="448035" y="989295"/>
                </a:lnTo>
                <a:lnTo>
                  <a:pt x="401572" y="982625"/>
                </a:lnTo>
                <a:lnTo>
                  <a:pt x="356601" y="971762"/>
                </a:lnTo>
                <a:lnTo>
                  <a:pt x="313330" y="956914"/>
                </a:lnTo>
                <a:lnTo>
                  <a:pt x="271965" y="938288"/>
                </a:lnTo>
                <a:lnTo>
                  <a:pt x="232716" y="916093"/>
                </a:lnTo>
                <a:lnTo>
                  <a:pt x="195790" y="890537"/>
                </a:lnTo>
                <a:lnTo>
                  <a:pt x="161395" y="861826"/>
                </a:lnTo>
                <a:lnTo>
                  <a:pt x="129738" y="830169"/>
                </a:lnTo>
                <a:lnTo>
                  <a:pt x="101027" y="795774"/>
                </a:lnTo>
                <a:lnTo>
                  <a:pt x="75471" y="758848"/>
                </a:lnTo>
                <a:lnTo>
                  <a:pt x="53276" y="719599"/>
                </a:lnTo>
                <a:lnTo>
                  <a:pt x="34650" y="678235"/>
                </a:lnTo>
                <a:lnTo>
                  <a:pt x="19802" y="634963"/>
                </a:lnTo>
                <a:lnTo>
                  <a:pt x="8939" y="589992"/>
                </a:lnTo>
                <a:lnTo>
                  <a:pt x="2269" y="543529"/>
                </a:lnTo>
                <a:lnTo>
                  <a:pt x="0" y="495782"/>
                </a:lnTo>
                <a:lnTo>
                  <a:pt x="2269" y="448035"/>
                </a:lnTo>
                <a:lnTo>
                  <a:pt x="8939" y="401572"/>
                </a:lnTo>
                <a:lnTo>
                  <a:pt x="19802" y="356601"/>
                </a:lnTo>
                <a:lnTo>
                  <a:pt x="34650" y="313330"/>
                </a:lnTo>
                <a:lnTo>
                  <a:pt x="53276" y="271965"/>
                </a:lnTo>
                <a:lnTo>
                  <a:pt x="75471" y="232716"/>
                </a:lnTo>
                <a:lnTo>
                  <a:pt x="101027" y="195790"/>
                </a:lnTo>
                <a:lnTo>
                  <a:pt x="129738" y="161395"/>
                </a:lnTo>
                <a:lnTo>
                  <a:pt x="161395" y="129738"/>
                </a:lnTo>
                <a:lnTo>
                  <a:pt x="195790" y="101027"/>
                </a:lnTo>
                <a:lnTo>
                  <a:pt x="232716" y="75471"/>
                </a:lnTo>
                <a:lnTo>
                  <a:pt x="271965" y="53276"/>
                </a:lnTo>
                <a:lnTo>
                  <a:pt x="313330" y="34650"/>
                </a:lnTo>
                <a:lnTo>
                  <a:pt x="356601" y="19802"/>
                </a:lnTo>
                <a:lnTo>
                  <a:pt x="401572" y="8939"/>
                </a:lnTo>
                <a:lnTo>
                  <a:pt x="448035" y="2269"/>
                </a:lnTo>
                <a:lnTo>
                  <a:pt x="495782" y="0"/>
                </a:lnTo>
                <a:lnTo>
                  <a:pt x="495782" y="198310"/>
                </a:lnTo>
                <a:lnTo>
                  <a:pt x="447531" y="202203"/>
                </a:lnTo>
                <a:lnTo>
                  <a:pt x="401759" y="213476"/>
                </a:lnTo>
                <a:lnTo>
                  <a:pt x="359077" y="231514"/>
                </a:lnTo>
                <a:lnTo>
                  <a:pt x="320100" y="255705"/>
                </a:lnTo>
                <a:lnTo>
                  <a:pt x="285438" y="285438"/>
                </a:lnTo>
                <a:lnTo>
                  <a:pt x="255705" y="320100"/>
                </a:lnTo>
                <a:lnTo>
                  <a:pt x="231514" y="359077"/>
                </a:lnTo>
                <a:lnTo>
                  <a:pt x="213476" y="401759"/>
                </a:lnTo>
                <a:lnTo>
                  <a:pt x="202203" y="447531"/>
                </a:lnTo>
                <a:lnTo>
                  <a:pt x="198310" y="495782"/>
                </a:lnTo>
                <a:lnTo>
                  <a:pt x="202203" y="544033"/>
                </a:lnTo>
                <a:lnTo>
                  <a:pt x="213476" y="589805"/>
                </a:lnTo>
                <a:lnTo>
                  <a:pt x="231514" y="632487"/>
                </a:lnTo>
                <a:lnTo>
                  <a:pt x="255705" y="671464"/>
                </a:lnTo>
                <a:lnTo>
                  <a:pt x="285438" y="706126"/>
                </a:lnTo>
                <a:lnTo>
                  <a:pt x="320100" y="735859"/>
                </a:lnTo>
                <a:lnTo>
                  <a:pt x="359077" y="760051"/>
                </a:lnTo>
                <a:lnTo>
                  <a:pt x="401759" y="778089"/>
                </a:lnTo>
                <a:lnTo>
                  <a:pt x="447531" y="789361"/>
                </a:lnTo>
                <a:lnTo>
                  <a:pt x="495782" y="793254"/>
                </a:lnTo>
                <a:lnTo>
                  <a:pt x="544033" y="789361"/>
                </a:lnTo>
                <a:lnTo>
                  <a:pt x="589805" y="778089"/>
                </a:lnTo>
                <a:lnTo>
                  <a:pt x="632487" y="760051"/>
                </a:lnTo>
                <a:lnTo>
                  <a:pt x="671464" y="735859"/>
                </a:lnTo>
                <a:lnTo>
                  <a:pt x="706126" y="706126"/>
                </a:lnTo>
                <a:lnTo>
                  <a:pt x="735859" y="671464"/>
                </a:lnTo>
                <a:lnTo>
                  <a:pt x="760051" y="632487"/>
                </a:lnTo>
                <a:lnTo>
                  <a:pt x="778089" y="589805"/>
                </a:lnTo>
                <a:lnTo>
                  <a:pt x="789361" y="544033"/>
                </a:lnTo>
                <a:lnTo>
                  <a:pt x="793254" y="495782"/>
                </a:lnTo>
                <a:lnTo>
                  <a:pt x="789361" y="447531"/>
                </a:lnTo>
                <a:lnTo>
                  <a:pt x="778089" y="401759"/>
                </a:lnTo>
                <a:lnTo>
                  <a:pt x="760051" y="359077"/>
                </a:lnTo>
                <a:lnTo>
                  <a:pt x="735859" y="320100"/>
                </a:lnTo>
                <a:lnTo>
                  <a:pt x="706126" y="285438"/>
                </a:lnTo>
                <a:lnTo>
                  <a:pt x="671464" y="255705"/>
                </a:lnTo>
                <a:lnTo>
                  <a:pt x="632487" y="231514"/>
                </a:lnTo>
                <a:lnTo>
                  <a:pt x="589805" y="213476"/>
                </a:lnTo>
                <a:lnTo>
                  <a:pt x="544033" y="202203"/>
                </a:lnTo>
                <a:lnTo>
                  <a:pt x="495782" y="198310"/>
                </a:lnTo>
                <a:lnTo>
                  <a:pt x="495782" y="0"/>
                </a:lnTo>
                <a:close/>
              </a:path>
            </a:pathLst>
          </a:custGeom>
          <a:ln w="13385">
            <a:solidFill>
              <a:srgbClr val="FFFFFF"/>
            </a:solidFill>
          </a:ln>
        </p:spPr>
        <p:txBody>
          <a:bodyPr wrap="square" lIns="0" tIns="0" rIns="0" bIns="0" rtlCol="0"/>
          <a:lstStyle/>
          <a:p>
            <a:endParaRPr sz="3128"/>
          </a:p>
        </p:txBody>
      </p:sp>
      <p:sp>
        <p:nvSpPr>
          <p:cNvPr id="140" name="object 25">
            <a:extLst>
              <a:ext uri="{FF2B5EF4-FFF2-40B4-BE49-F238E27FC236}">
                <a16:creationId xmlns:a16="http://schemas.microsoft.com/office/drawing/2014/main" id="{29419F80-BC2A-43B7-9045-C9A13C77C2D9}"/>
              </a:ext>
            </a:extLst>
          </p:cNvPr>
          <p:cNvSpPr/>
          <p:nvPr/>
        </p:nvSpPr>
        <p:spPr>
          <a:xfrm>
            <a:off x="5744223" y="1272550"/>
            <a:ext cx="0" cy="298484"/>
          </a:xfrm>
          <a:custGeom>
            <a:avLst/>
            <a:gdLst/>
            <a:ahLst/>
            <a:cxnLst/>
            <a:rect l="l" t="t" r="r" b="b"/>
            <a:pathLst>
              <a:path h="198754">
                <a:moveTo>
                  <a:pt x="0" y="0"/>
                </a:moveTo>
                <a:lnTo>
                  <a:pt x="0" y="198310"/>
                </a:lnTo>
              </a:path>
            </a:pathLst>
          </a:custGeom>
          <a:ln w="3175">
            <a:solidFill>
              <a:srgbClr val="D9D9D9"/>
            </a:solidFill>
          </a:ln>
        </p:spPr>
        <p:txBody>
          <a:bodyPr wrap="square" lIns="0" tIns="0" rIns="0" bIns="0" rtlCol="0"/>
          <a:lstStyle/>
          <a:p>
            <a:endParaRPr sz="3128"/>
          </a:p>
        </p:txBody>
      </p:sp>
      <p:sp>
        <p:nvSpPr>
          <p:cNvPr id="141" name="object 26">
            <a:extLst>
              <a:ext uri="{FF2B5EF4-FFF2-40B4-BE49-F238E27FC236}">
                <a16:creationId xmlns:a16="http://schemas.microsoft.com/office/drawing/2014/main" id="{B01288DB-4F60-40BE-892B-336BBC186D87}"/>
              </a:ext>
            </a:extLst>
          </p:cNvPr>
          <p:cNvSpPr/>
          <p:nvPr/>
        </p:nvSpPr>
        <p:spPr>
          <a:xfrm>
            <a:off x="5744219" y="1272550"/>
            <a:ext cx="0" cy="298484"/>
          </a:xfrm>
          <a:custGeom>
            <a:avLst/>
            <a:gdLst/>
            <a:ahLst/>
            <a:cxnLst/>
            <a:rect l="l" t="t" r="r" b="b"/>
            <a:pathLst>
              <a:path h="198754">
                <a:moveTo>
                  <a:pt x="0" y="0"/>
                </a:moveTo>
                <a:lnTo>
                  <a:pt x="0" y="198310"/>
                </a:lnTo>
                <a:lnTo>
                  <a:pt x="0" y="0"/>
                </a:lnTo>
                <a:close/>
              </a:path>
            </a:pathLst>
          </a:custGeom>
          <a:ln w="13385">
            <a:solidFill>
              <a:srgbClr val="FFFFFF"/>
            </a:solidFill>
          </a:ln>
        </p:spPr>
        <p:txBody>
          <a:bodyPr wrap="square" lIns="0" tIns="0" rIns="0" bIns="0" rtlCol="0"/>
          <a:lstStyle/>
          <a:p>
            <a:endParaRPr sz="3128"/>
          </a:p>
        </p:txBody>
      </p:sp>
      <p:sp>
        <p:nvSpPr>
          <p:cNvPr id="142" name="object 27">
            <a:extLst>
              <a:ext uri="{FF2B5EF4-FFF2-40B4-BE49-F238E27FC236}">
                <a16:creationId xmlns:a16="http://schemas.microsoft.com/office/drawing/2014/main" id="{E71524A6-4713-44F4-9FDC-88AB0813DE4E}"/>
              </a:ext>
            </a:extLst>
          </p:cNvPr>
          <p:cNvSpPr/>
          <p:nvPr/>
        </p:nvSpPr>
        <p:spPr>
          <a:xfrm>
            <a:off x="5744223" y="1272550"/>
            <a:ext cx="0" cy="298484"/>
          </a:xfrm>
          <a:custGeom>
            <a:avLst/>
            <a:gdLst/>
            <a:ahLst/>
            <a:cxnLst/>
            <a:rect l="l" t="t" r="r" b="b"/>
            <a:pathLst>
              <a:path h="198754">
                <a:moveTo>
                  <a:pt x="0" y="0"/>
                </a:moveTo>
                <a:lnTo>
                  <a:pt x="0" y="198310"/>
                </a:lnTo>
              </a:path>
            </a:pathLst>
          </a:custGeom>
          <a:ln w="3175">
            <a:solidFill>
              <a:srgbClr val="D9D9D9"/>
            </a:solidFill>
          </a:ln>
        </p:spPr>
        <p:txBody>
          <a:bodyPr wrap="square" lIns="0" tIns="0" rIns="0" bIns="0" rtlCol="0"/>
          <a:lstStyle/>
          <a:p>
            <a:endParaRPr sz="3128"/>
          </a:p>
        </p:txBody>
      </p:sp>
      <p:sp>
        <p:nvSpPr>
          <p:cNvPr id="143" name="object 28">
            <a:extLst>
              <a:ext uri="{FF2B5EF4-FFF2-40B4-BE49-F238E27FC236}">
                <a16:creationId xmlns:a16="http://schemas.microsoft.com/office/drawing/2014/main" id="{42DEB804-0CAC-424E-9832-77421859C101}"/>
              </a:ext>
            </a:extLst>
          </p:cNvPr>
          <p:cNvSpPr/>
          <p:nvPr/>
        </p:nvSpPr>
        <p:spPr>
          <a:xfrm>
            <a:off x="5744219" y="1272550"/>
            <a:ext cx="0" cy="298484"/>
          </a:xfrm>
          <a:custGeom>
            <a:avLst/>
            <a:gdLst/>
            <a:ahLst/>
            <a:cxnLst/>
            <a:rect l="l" t="t" r="r" b="b"/>
            <a:pathLst>
              <a:path h="198754">
                <a:moveTo>
                  <a:pt x="0" y="0"/>
                </a:moveTo>
                <a:lnTo>
                  <a:pt x="0" y="198310"/>
                </a:lnTo>
                <a:lnTo>
                  <a:pt x="0" y="0"/>
                </a:lnTo>
                <a:close/>
              </a:path>
            </a:pathLst>
          </a:custGeom>
          <a:ln w="13385">
            <a:solidFill>
              <a:srgbClr val="FFFFFF"/>
            </a:solidFill>
          </a:ln>
        </p:spPr>
        <p:txBody>
          <a:bodyPr wrap="square" lIns="0" tIns="0" rIns="0" bIns="0" rtlCol="0"/>
          <a:lstStyle/>
          <a:p>
            <a:endParaRPr sz="3128"/>
          </a:p>
        </p:txBody>
      </p:sp>
      <p:sp>
        <p:nvSpPr>
          <p:cNvPr id="144" name="object 29">
            <a:extLst>
              <a:ext uri="{FF2B5EF4-FFF2-40B4-BE49-F238E27FC236}">
                <a16:creationId xmlns:a16="http://schemas.microsoft.com/office/drawing/2014/main" id="{ED523133-D15F-408F-AA11-659769BB955E}"/>
              </a:ext>
            </a:extLst>
          </p:cNvPr>
          <p:cNvSpPr/>
          <p:nvPr/>
        </p:nvSpPr>
        <p:spPr>
          <a:xfrm>
            <a:off x="5744223" y="1272550"/>
            <a:ext cx="0" cy="298484"/>
          </a:xfrm>
          <a:custGeom>
            <a:avLst/>
            <a:gdLst/>
            <a:ahLst/>
            <a:cxnLst/>
            <a:rect l="l" t="t" r="r" b="b"/>
            <a:pathLst>
              <a:path h="198754">
                <a:moveTo>
                  <a:pt x="0" y="0"/>
                </a:moveTo>
                <a:lnTo>
                  <a:pt x="0" y="198310"/>
                </a:lnTo>
              </a:path>
            </a:pathLst>
          </a:custGeom>
          <a:ln w="3175">
            <a:solidFill>
              <a:srgbClr val="D9D9D9"/>
            </a:solidFill>
          </a:ln>
        </p:spPr>
        <p:txBody>
          <a:bodyPr wrap="square" lIns="0" tIns="0" rIns="0" bIns="0" rtlCol="0"/>
          <a:lstStyle/>
          <a:p>
            <a:endParaRPr sz="3128"/>
          </a:p>
        </p:txBody>
      </p:sp>
      <p:sp>
        <p:nvSpPr>
          <p:cNvPr id="145" name="object 30">
            <a:extLst>
              <a:ext uri="{FF2B5EF4-FFF2-40B4-BE49-F238E27FC236}">
                <a16:creationId xmlns:a16="http://schemas.microsoft.com/office/drawing/2014/main" id="{48159425-70DD-410D-B4F9-1CEB8EBB603D}"/>
              </a:ext>
            </a:extLst>
          </p:cNvPr>
          <p:cNvSpPr/>
          <p:nvPr/>
        </p:nvSpPr>
        <p:spPr>
          <a:xfrm>
            <a:off x="5744219" y="1272550"/>
            <a:ext cx="0" cy="298484"/>
          </a:xfrm>
          <a:custGeom>
            <a:avLst/>
            <a:gdLst/>
            <a:ahLst/>
            <a:cxnLst/>
            <a:rect l="l" t="t" r="r" b="b"/>
            <a:pathLst>
              <a:path h="198754">
                <a:moveTo>
                  <a:pt x="0" y="0"/>
                </a:moveTo>
                <a:lnTo>
                  <a:pt x="0" y="198310"/>
                </a:lnTo>
                <a:lnTo>
                  <a:pt x="0" y="0"/>
                </a:lnTo>
                <a:close/>
              </a:path>
            </a:pathLst>
          </a:custGeom>
          <a:ln w="13385">
            <a:solidFill>
              <a:srgbClr val="FFFFFF"/>
            </a:solidFill>
          </a:ln>
        </p:spPr>
        <p:txBody>
          <a:bodyPr wrap="square" lIns="0" tIns="0" rIns="0" bIns="0" rtlCol="0"/>
          <a:lstStyle/>
          <a:p>
            <a:endParaRPr sz="3128"/>
          </a:p>
        </p:txBody>
      </p:sp>
      <p:sp>
        <p:nvSpPr>
          <p:cNvPr id="147" name="object 32">
            <a:extLst>
              <a:ext uri="{FF2B5EF4-FFF2-40B4-BE49-F238E27FC236}">
                <a16:creationId xmlns:a16="http://schemas.microsoft.com/office/drawing/2014/main" id="{36085881-C41F-443A-AA4A-664AAD5DACC0}"/>
              </a:ext>
            </a:extLst>
          </p:cNvPr>
          <p:cNvSpPr/>
          <p:nvPr/>
        </p:nvSpPr>
        <p:spPr>
          <a:xfrm>
            <a:off x="5744220" y="1272550"/>
            <a:ext cx="744777" cy="845863"/>
          </a:xfrm>
          <a:custGeom>
            <a:avLst/>
            <a:gdLst/>
            <a:ahLst/>
            <a:cxnLst/>
            <a:rect l="l" t="t" r="r" b="b"/>
            <a:pathLst>
              <a:path w="495935" h="563244">
                <a:moveTo>
                  <a:pt x="0" y="0"/>
                </a:moveTo>
                <a:lnTo>
                  <a:pt x="47746" y="2269"/>
                </a:lnTo>
                <a:lnTo>
                  <a:pt x="94209" y="8939"/>
                </a:lnTo>
                <a:lnTo>
                  <a:pt x="139181" y="19802"/>
                </a:lnTo>
                <a:lnTo>
                  <a:pt x="182452" y="34650"/>
                </a:lnTo>
                <a:lnTo>
                  <a:pt x="223816" y="53276"/>
                </a:lnTo>
                <a:lnTo>
                  <a:pt x="263065" y="75471"/>
                </a:lnTo>
                <a:lnTo>
                  <a:pt x="299991" y="101027"/>
                </a:lnTo>
                <a:lnTo>
                  <a:pt x="334387" y="129738"/>
                </a:lnTo>
                <a:lnTo>
                  <a:pt x="366043" y="161395"/>
                </a:lnTo>
                <a:lnTo>
                  <a:pt x="394754" y="195790"/>
                </a:lnTo>
                <a:lnTo>
                  <a:pt x="420311" y="232716"/>
                </a:lnTo>
                <a:lnTo>
                  <a:pt x="442506" y="271965"/>
                </a:lnTo>
                <a:lnTo>
                  <a:pt x="461131" y="313330"/>
                </a:lnTo>
                <a:lnTo>
                  <a:pt x="475979" y="356601"/>
                </a:lnTo>
                <a:lnTo>
                  <a:pt x="486842" y="401572"/>
                </a:lnTo>
                <a:lnTo>
                  <a:pt x="493513" y="448035"/>
                </a:lnTo>
                <a:lnTo>
                  <a:pt x="495782" y="495782"/>
                </a:lnTo>
                <a:lnTo>
                  <a:pt x="495499" y="512548"/>
                </a:lnTo>
                <a:lnTo>
                  <a:pt x="494649" y="529291"/>
                </a:lnTo>
                <a:lnTo>
                  <a:pt x="493232" y="545996"/>
                </a:lnTo>
                <a:lnTo>
                  <a:pt x="491248" y="562648"/>
                </a:lnTo>
                <a:lnTo>
                  <a:pt x="294754" y="535901"/>
                </a:lnTo>
                <a:lnTo>
                  <a:pt x="297405" y="487566"/>
                </a:lnTo>
                <a:lnTo>
                  <a:pt x="292409" y="440691"/>
                </a:lnTo>
                <a:lnTo>
                  <a:pt x="280293" y="395967"/>
                </a:lnTo>
                <a:lnTo>
                  <a:pt x="261579" y="354084"/>
                </a:lnTo>
                <a:lnTo>
                  <a:pt x="236793" y="315729"/>
                </a:lnTo>
                <a:lnTo>
                  <a:pt x="206458" y="281594"/>
                </a:lnTo>
                <a:lnTo>
                  <a:pt x="171098" y="252367"/>
                </a:lnTo>
                <a:lnTo>
                  <a:pt x="131239" y="228737"/>
                </a:lnTo>
                <a:lnTo>
                  <a:pt x="87405" y="211394"/>
                </a:lnTo>
                <a:lnTo>
                  <a:pt x="40119" y="201028"/>
                </a:lnTo>
                <a:lnTo>
                  <a:pt x="0" y="198310"/>
                </a:lnTo>
                <a:lnTo>
                  <a:pt x="0" y="0"/>
                </a:lnTo>
                <a:close/>
              </a:path>
            </a:pathLst>
          </a:custGeom>
          <a:ln w="13385">
            <a:solidFill>
              <a:srgbClr val="FFFFFF"/>
            </a:solidFill>
          </a:ln>
        </p:spPr>
        <p:txBody>
          <a:bodyPr wrap="square" lIns="0" tIns="0" rIns="0" bIns="0" rtlCol="0"/>
          <a:lstStyle/>
          <a:p>
            <a:endParaRPr sz="3128"/>
          </a:p>
        </p:txBody>
      </p:sp>
      <p:sp>
        <p:nvSpPr>
          <p:cNvPr id="148" name="object 33">
            <a:extLst>
              <a:ext uri="{FF2B5EF4-FFF2-40B4-BE49-F238E27FC236}">
                <a16:creationId xmlns:a16="http://schemas.microsoft.com/office/drawing/2014/main" id="{EA677735-7AAD-47C7-A803-F643BAFFA81A}"/>
              </a:ext>
            </a:extLst>
          </p:cNvPr>
          <p:cNvSpPr/>
          <p:nvPr/>
        </p:nvSpPr>
        <p:spPr>
          <a:xfrm>
            <a:off x="6065973" y="2077355"/>
            <a:ext cx="416732" cy="456784"/>
          </a:xfrm>
          <a:custGeom>
            <a:avLst/>
            <a:gdLst/>
            <a:ahLst/>
            <a:cxnLst/>
            <a:rect l="l" t="t" r="r" b="b"/>
            <a:pathLst>
              <a:path w="277495" h="304165">
                <a:moveTo>
                  <a:pt x="80505" y="0"/>
                </a:moveTo>
                <a:lnTo>
                  <a:pt x="70490" y="45967"/>
                </a:lnTo>
                <a:lnTo>
                  <a:pt x="53482" y="89520"/>
                </a:lnTo>
                <a:lnTo>
                  <a:pt x="29859" y="129871"/>
                </a:lnTo>
                <a:lnTo>
                  <a:pt x="0" y="166230"/>
                </a:lnTo>
                <a:lnTo>
                  <a:pt x="142849" y="303796"/>
                </a:lnTo>
                <a:lnTo>
                  <a:pt x="177144" y="264205"/>
                </a:lnTo>
                <a:lnTo>
                  <a:pt x="206915" y="221461"/>
                </a:lnTo>
                <a:lnTo>
                  <a:pt x="231975" y="175953"/>
                </a:lnTo>
                <a:lnTo>
                  <a:pt x="252134" y="128071"/>
                </a:lnTo>
                <a:lnTo>
                  <a:pt x="267205" y="78206"/>
                </a:lnTo>
                <a:lnTo>
                  <a:pt x="276999" y="26746"/>
                </a:lnTo>
                <a:lnTo>
                  <a:pt x="80505" y="0"/>
                </a:lnTo>
                <a:close/>
              </a:path>
            </a:pathLst>
          </a:custGeom>
          <a:solidFill>
            <a:srgbClr val="B1C866"/>
          </a:solidFill>
        </p:spPr>
        <p:txBody>
          <a:bodyPr wrap="square" lIns="0" tIns="0" rIns="0" bIns="0" rtlCol="0"/>
          <a:lstStyle/>
          <a:p>
            <a:endParaRPr sz="3128"/>
          </a:p>
        </p:txBody>
      </p:sp>
      <p:sp>
        <p:nvSpPr>
          <p:cNvPr id="149" name="object 34">
            <a:extLst>
              <a:ext uri="{FF2B5EF4-FFF2-40B4-BE49-F238E27FC236}">
                <a16:creationId xmlns:a16="http://schemas.microsoft.com/office/drawing/2014/main" id="{D043D052-B0F9-4482-B169-0DE89C40F6FD}"/>
              </a:ext>
            </a:extLst>
          </p:cNvPr>
          <p:cNvSpPr/>
          <p:nvPr/>
        </p:nvSpPr>
        <p:spPr>
          <a:xfrm>
            <a:off x="6065973" y="2077355"/>
            <a:ext cx="416732" cy="456784"/>
          </a:xfrm>
          <a:custGeom>
            <a:avLst/>
            <a:gdLst/>
            <a:ahLst/>
            <a:cxnLst/>
            <a:rect l="l" t="t" r="r" b="b"/>
            <a:pathLst>
              <a:path w="277495" h="304165">
                <a:moveTo>
                  <a:pt x="276999" y="26746"/>
                </a:moveTo>
                <a:lnTo>
                  <a:pt x="267205" y="78206"/>
                </a:lnTo>
                <a:lnTo>
                  <a:pt x="252134" y="128071"/>
                </a:lnTo>
                <a:lnTo>
                  <a:pt x="231975" y="175953"/>
                </a:lnTo>
                <a:lnTo>
                  <a:pt x="206915" y="221461"/>
                </a:lnTo>
                <a:lnTo>
                  <a:pt x="177144" y="264205"/>
                </a:lnTo>
                <a:lnTo>
                  <a:pt x="142849" y="303796"/>
                </a:lnTo>
                <a:lnTo>
                  <a:pt x="0" y="166230"/>
                </a:lnTo>
                <a:lnTo>
                  <a:pt x="29859" y="129871"/>
                </a:lnTo>
                <a:lnTo>
                  <a:pt x="53482" y="89520"/>
                </a:lnTo>
                <a:lnTo>
                  <a:pt x="70490" y="45967"/>
                </a:lnTo>
                <a:lnTo>
                  <a:pt x="80505" y="0"/>
                </a:lnTo>
                <a:lnTo>
                  <a:pt x="276999" y="26746"/>
                </a:lnTo>
                <a:close/>
              </a:path>
            </a:pathLst>
          </a:custGeom>
          <a:ln w="13385">
            <a:solidFill>
              <a:srgbClr val="FFFFFF"/>
            </a:solidFill>
          </a:ln>
        </p:spPr>
        <p:txBody>
          <a:bodyPr wrap="square" lIns="0" tIns="0" rIns="0" bIns="0" rtlCol="0"/>
          <a:lstStyle/>
          <a:p>
            <a:endParaRPr sz="3128"/>
          </a:p>
        </p:txBody>
      </p:sp>
      <p:sp>
        <p:nvSpPr>
          <p:cNvPr id="150" name="object 35">
            <a:extLst>
              <a:ext uri="{FF2B5EF4-FFF2-40B4-BE49-F238E27FC236}">
                <a16:creationId xmlns:a16="http://schemas.microsoft.com/office/drawing/2014/main" id="{DE75C5DA-457D-4868-A4E5-F9A3FDD01DEC}"/>
              </a:ext>
            </a:extLst>
          </p:cNvPr>
          <p:cNvSpPr/>
          <p:nvPr/>
        </p:nvSpPr>
        <p:spPr>
          <a:xfrm>
            <a:off x="4999924" y="1272543"/>
            <a:ext cx="1280713" cy="1489555"/>
          </a:xfrm>
          <a:custGeom>
            <a:avLst/>
            <a:gdLst/>
            <a:ahLst/>
            <a:cxnLst/>
            <a:rect l="l" t="t" r="r" b="b"/>
            <a:pathLst>
              <a:path w="852804" h="991869">
                <a:moveTo>
                  <a:pt x="495608" y="0"/>
                </a:moveTo>
                <a:lnTo>
                  <a:pt x="445418" y="2545"/>
                </a:lnTo>
                <a:lnTo>
                  <a:pt x="396119" y="10082"/>
                </a:lnTo>
                <a:lnTo>
                  <a:pt x="348060" y="22464"/>
                </a:lnTo>
                <a:lnTo>
                  <a:pt x="301587" y="39543"/>
                </a:lnTo>
                <a:lnTo>
                  <a:pt x="257050" y="61170"/>
                </a:lnTo>
                <a:lnTo>
                  <a:pt x="214795" y="87198"/>
                </a:lnTo>
                <a:lnTo>
                  <a:pt x="175170" y="117479"/>
                </a:lnTo>
                <a:lnTo>
                  <a:pt x="138522" y="151866"/>
                </a:lnTo>
                <a:lnTo>
                  <a:pt x="107033" y="187831"/>
                </a:lnTo>
                <a:lnTo>
                  <a:pt x="79605" y="225924"/>
                </a:lnTo>
                <a:lnTo>
                  <a:pt x="56232" y="265851"/>
                </a:lnTo>
                <a:lnTo>
                  <a:pt x="36908" y="307318"/>
                </a:lnTo>
                <a:lnTo>
                  <a:pt x="21629" y="350031"/>
                </a:lnTo>
                <a:lnTo>
                  <a:pt x="10388" y="393697"/>
                </a:lnTo>
                <a:lnTo>
                  <a:pt x="3180" y="438022"/>
                </a:lnTo>
                <a:lnTo>
                  <a:pt x="0" y="482712"/>
                </a:lnTo>
                <a:lnTo>
                  <a:pt x="841" y="527474"/>
                </a:lnTo>
                <a:lnTo>
                  <a:pt x="5698" y="572013"/>
                </a:lnTo>
                <a:lnTo>
                  <a:pt x="14567" y="616035"/>
                </a:lnTo>
                <a:lnTo>
                  <a:pt x="27440" y="659248"/>
                </a:lnTo>
                <a:lnTo>
                  <a:pt x="44314" y="701357"/>
                </a:lnTo>
                <a:lnTo>
                  <a:pt x="65181" y="742069"/>
                </a:lnTo>
                <a:lnTo>
                  <a:pt x="90037" y="781089"/>
                </a:lnTo>
                <a:lnTo>
                  <a:pt x="118876" y="818124"/>
                </a:lnTo>
                <a:lnTo>
                  <a:pt x="151692" y="852881"/>
                </a:lnTo>
                <a:lnTo>
                  <a:pt x="187657" y="884370"/>
                </a:lnTo>
                <a:lnTo>
                  <a:pt x="225750" y="911798"/>
                </a:lnTo>
                <a:lnTo>
                  <a:pt x="265677" y="935171"/>
                </a:lnTo>
                <a:lnTo>
                  <a:pt x="307144" y="954495"/>
                </a:lnTo>
                <a:lnTo>
                  <a:pt x="349857" y="969774"/>
                </a:lnTo>
                <a:lnTo>
                  <a:pt x="393523" y="981015"/>
                </a:lnTo>
                <a:lnTo>
                  <a:pt x="437848" y="988223"/>
                </a:lnTo>
                <a:lnTo>
                  <a:pt x="482538" y="991404"/>
                </a:lnTo>
                <a:lnTo>
                  <a:pt x="527300" y="990562"/>
                </a:lnTo>
                <a:lnTo>
                  <a:pt x="571839" y="985705"/>
                </a:lnTo>
                <a:lnTo>
                  <a:pt x="615862" y="976836"/>
                </a:lnTo>
                <a:lnTo>
                  <a:pt x="659074" y="963963"/>
                </a:lnTo>
                <a:lnTo>
                  <a:pt x="701183" y="947089"/>
                </a:lnTo>
                <a:lnTo>
                  <a:pt x="741895" y="926222"/>
                </a:lnTo>
                <a:lnTo>
                  <a:pt x="780915" y="901366"/>
                </a:lnTo>
                <a:lnTo>
                  <a:pt x="817951" y="872527"/>
                </a:lnTo>
                <a:lnTo>
                  <a:pt x="852707" y="839711"/>
                </a:lnTo>
                <a:lnTo>
                  <a:pt x="804470" y="793254"/>
                </a:lnTo>
                <a:lnTo>
                  <a:pt x="495608" y="793254"/>
                </a:lnTo>
                <a:lnTo>
                  <a:pt x="447357" y="789361"/>
                </a:lnTo>
                <a:lnTo>
                  <a:pt x="401585" y="778089"/>
                </a:lnTo>
                <a:lnTo>
                  <a:pt x="358904" y="760051"/>
                </a:lnTo>
                <a:lnTo>
                  <a:pt x="319926" y="735859"/>
                </a:lnTo>
                <a:lnTo>
                  <a:pt x="285265" y="706126"/>
                </a:lnTo>
                <a:lnTo>
                  <a:pt x="255532" y="671464"/>
                </a:lnTo>
                <a:lnTo>
                  <a:pt x="231340" y="632487"/>
                </a:lnTo>
                <a:lnTo>
                  <a:pt x="213302" y="589805"/>
                </a:lnTo>
                <a:lnTo>
                  <a:pt x="202030" y="544033"/>
                </a:lnTo>
                <a:lnTo>
                  <a:pt x="198136" y="495782"/>
                </a:lnTo>
                <a:lnTo>
                  <a:pt x="202030" y="447531"/>
                </a:lnTo>
                <a:lnTo>
                  <a:pt x="213302" y="401760"/>
                </a:lnTo>
                <a:lnTo>
                  <a:pt x="231340" y="359080"/>
                </a:lnTo>
                <a:lnTo>
                  <a:pt x="255532" y="320104"/>
                </a:lnTo>
                <a:lnTo>
                  <a:pt x="285265" y="285445"/>
                </a:lnTo>
                <a:lnTo>
                  <a:pt x="319926" y="255714"/>
                </a:lnTo>
                <a:lnTo>
                  <a:pt x="358904" y="231524"/>
                </a:lnTo>
                <a:lnTo>
                  <a:pt x="401585" y="213487"/>
                </a:lnTo>
                <a:lnTo>
                  <a:pt x="447357" y="202216"/>
                </a:lnTo>
                <a:lnTo>
                  <a:pt x="495608" y="198323"/>
                </a:lnTo>
                <a:lnTo>
                  <a:pt x="495608" y="0"/>
                </a:lnTo>
                <a:close/>
              </a:path>
              <a:path w="852804" h="991869">
                <a:moveTo>
                  <a:pt x="709870" y="702144"/>
                </a:moveTo>
                <a:lnTo>
                  <a:pt x="673816" y="733975"/>
                </a:lnTo>
                <a:lnTo>
                  <a:pt x="633508" y="759365"/>
                </a:lnTo>
                <a:lnTo>
                  <a:pt x="589801" y="777950"/>
                </a:lnTo>
                <a:lnTo>
                  <a:pt x="543550" y="789368"/>
                </a:lnTo>
                <a:lnTo>
                  <a:pt x="495608" y="793254"/>
                </a:lnTo>
                <a:lnTo>
                  <a:pt x="804470" y="793254"/>
                </a:lnTo>
                <a:lnTo>
                  <a:pt x="709870" y="702144"/>
                </a:lnTo>
                <a:close/>
              </a:path>
            </a:pathLst>
          </a:custGeom>
          <a:solidFill>
            <a:srgbClr val="C74774"/>
          </a:solidFill>
        </p:spPr>
        <p:txBody>
          <a:bodyPr wrap="square" lIns="0" tIns="0" rIns="0" bIns="0" rtlCol="0"/>
          <a:lstStyle/>
          <a:p>
            <a:endParaRPr sz="3128"/>
          </a:p>
        </p:txBody>
      </p:sp>
      <p:sp>
        <p:nvSpPr>
          <p:cNvPr id="151" name="object 36">
            <a:extLst>
              <a:ext uri="{FF2B5EF4-FFF2-40B4-BE49-F238E27FC236}">
                <a16:creationId xmlns:a16="http://schemas.microsoft.com/office/drawing/2014/main" id="{CF95E2C5-9972-42DA-BB46-76E1D1A92671}"/>
              </a:ext>
            </a:extLst>
          </p:cNvPr>
          <p:cNvSpPr/>
          <p:nvPr/>
        </p:nvSpPr>
        <p:spPr>
          <a:xfrm>
            <a:off x="4999924" y="1272543"/>
            <a:ext cx="1280713" cy="1489555"/>
          </a:xfrm>
          <a:custGeom>
            <a:avLst/>
            <a:gdLst/>
            <a:ahLst/>
            <a:cxnLst/>
            <a:rect l="l" t="t" r="r" b="b"/>
            <a:pathLst>
              <a:path w="852804" h="991869">
                <a:moveTo>
                  <a:pt x="852707" y="839711"/>
                </a:moveTo>
                <a:lnTo>
                  <a:pt x="817951" y="872527"/>
                </a:lnTo>
                <a:lnTo>
                  <a:pt x="780915" y="901366"/>
                </a:lnTo>
                <a:lnTo>
                  <a:pt x="741895" y="926222"/>
                </a:lnTo>
                <a:lnTo>
                  <a:pt x="701183" y="947089"/>
                </a:lnTo>
                <a:lnTo>
                  <a:pt x="659074" y="963963"/>
                </a:lnTo>
                <a:lnTo>
                  <a:pt x="615862" y="976836"/>
                </a:lnTo>
                <a:lnTo>
                  <a:pt x="571839" y="985705"/>
                </a:lnTo>
                <a:lnTo>
                  <a:pt x="527300" y="990562"/>
                </a:lnTo>
                <a:lnTo>
                  <a:pt x="482538" y="991404"/>
                </a:lnTo>
                <a:lnTo>
                  <a:pt x="437848" y="988223"/>
                </a:lnTo>
                <a:lnTo>
                  <a:pt x="393523" y="981015"/>
                </a:lnTo>
                <a:lnTo>
                  <a:pt x="349857" y="969774"/>
                </a:lnTo>
                <a:lnTo>
                  <a:pt x="307144" y="954495"/>
                </a:lnTo>
                <a:lnTo>
                  <a:pt x="265677" y="935171"/>
                </a:lnTo>
                <a:lnTo>
                  <a:pt x="225750" y="911798"/>
                </a:lnTo>
                <a:lnTo>
                  <a:pt x="187657" y="884370"/>
                </a:lnTo>
                <a:lnTo>
                  <a:pt x="151692" y="852881"/>
                </a:lnTo>
                <a:lnTo>
                  <a:pt x="118876" y="818124"/>
                </a:lnTo>
                <a:lnTo>
                  <a:pt x="90037" y="781089"/>
                </a:lnTo>
                <a:lnTo>
                  <a:pt x="65181" y="742069"/>
                </a:lnTo>
                <a:lnTo>
                  <a:pt x="44314" y="701357"/>
                </a:lnTo>
                <a:lnTo>
                  <a:pt x="27440" y="659248"/>
                </a:lnTo>
                <a:lnTo>
                  <a:pt x="14567" y="616035"/>
                </a:lnTo>
                <a:lnTo>
                  <a:pt x="5698" y="572013"/>
                </a:lnTo>
                <a:lnTo>
                  <a:pt x="841" y="527474"/>
                </a:lnTo>
                <a:lnTo>
                  <a:pt x="0" y="482712"/>
                </a:lnTo>
                <a:lnTo>
                  <a:pt x="3180" y="438022"/>
                </a:lnTo>
                <a:lnTo>
                  <a:pt x="10388" y="393697"/>
                </a:lnTo>
                <a:lnTo>
                  <a:pt x="21629" y="350031"/>
                </a:lnTo>
                <a:lnTo>
                  <a:pt x="36908" y="307318"/>
                </a:lnTo>
                <a:lnTo>
                  <a:pt x="56232" y="265851"/>
                </a:lnTo>
                <a:lnTo>
                  <a:pt x="79605" y="225924"/>
                </a:lnTo>
                <a:lnTo>
                  <a:pt x="107033" y="187831"/>
                </a:lnTo>
                <a:lnTo>
                  <a:pt x="138522" y="151866"/>
                </a:lnTo>
                <a:lnTo>
                  <a:pt x="175170" y="117479"/>
                </a:lnTo>
                <a:lnTo>
                  <a:pt x="214795" y="87198"/>
                </a:lnTo>
                <a:lnTo>
                  <a:pt x="257050" y="61170"/>
                </a:lnTo>
                <a:lnTo>
                  <a:pt x="301587" y="39543"/>
                </a:lnTo>
                <a:lnTo>
                  <a:pt x="348060" y="22464"/>
                </a:lnTo>
                <a:lnTo>
                  <a:pt x="396119" y="10082"/>
                </a:lnTo>
                <a:lnTo>
                  <a:pt x="445418" y="2545"/>
                </a:lnTo>
                <a:lnTo>
                  <a:pt x="495608" y="0"/>
                </a:lnTo>
                <a:lnTo>
                  <a:pt x="495608" y="198323"/>
                </a:lnTo>
                <a:lnTo>
                  <a:pt x="447357" y="202216"/>
                </a:lnTo>
                <a:lnTo>
                  <a:pt x="401585" y="213487"/>
                </a:lnTo>
                <a:lnTo>
                  <a:pt x="358904" y="231524"/>
                </a:lnTo>
                <a:lnTo>
                  <a:pt x="319926" y="255714"/>
                </a:lnTo>
                <a:lnTo>
                  <a:pt x="285265" y="285445"/>
                </a:lnTo>
                <a:lnTo>
                  <a:pt x="255532" y="320104"/>
                </a:lnTo>
                <a:lnTo>
                  <a:pt x="231340" y="359080"/>
                </a:lnTo>
                <a:lnTo>
                  <a:pt x="213302" y="401760"/>
                </a:lnTo>
                <a:lnTo>
                  <a:pt x="202030" y="447531"/>
                </a:lnTo>
                <a:lnTo>
                  <a:pt x="198136" y="495782"/>
                </a:lnTo>
                <a:lnTo>
                  <a:pt x="202030" y="544033"/>
                </a:lnTo>
                <a:lnTo>
                  <a:pt x="213302" y="589805"/>
                </a:lnTo>
                <a:lnTo>
                  <a:pt x="231340" y="632487"/>
                </a:lnTo>
                <a:lnTo>
                  <a:pt x="255532" y="671464"/>
                </a:lnTo>
                <a:lnTo>
                  <a:pt x="285265" y="706126"/>
                </a:lnTo>
                <a:lnTo>
                  <a:pt x="319926" y="735859"/>
                </a:lnTo>
                <a:lnTo>
                  <a:pt x="358904" y="760051"/>
                </a:lnTo>
                <a:lnTo>
                  <a:pt x="401585" y="778089"/>
                </a:lnTo>
                <a:lnTo>
                  <a:pt x="447357" y="789361"/>
                </a:lnTo>
                <a:lnTo>
                  <a:pt x="495608" y="793254"/>
                </a:lnTo>
                <a:lnTo>
                  <a:pt x="543550" y="789368"/>
                </a:lnTo>
                <a:lnTo>
                  <a:pt x="589801" y="777950"/>
                </a:lnTo>
                <a:lnTo>
                  <a:pt x="633508" y="759365"/>
                </a:lnTo>
                <a:lnTo>
                  <a:pt x="673816" y="733975"/>
                </a:lnTo>
                <a:lnTo>
                  <a:pt x="709870" y="702144"/>
                </a:lnTo>
                <a:lnTo>
                  <a:pt x="852707" y="839711"/>
                </a:lnTo>
                <a:close/>
              </a:path>
            </a:pathLst>
          </a:custGeom>
          <a:ln w="13385">
            <a:solidFill>
              <a:srgbClr val="FFFFFF"/>
            </a:solidFill>
          </a:ln>
        </p:spPr>
        <p:txBody>
          <a:bodyPr wrap="square" lIns="0" tIns="0" rIns="0" bIns="0" rtlCol="0"/>
          <a:lstStyle/>
          <a:p>
            <a:endParaRPr sz="3128"/>
          </a:p>
        </p:txBody>
      </p:sp>
      <p:sp>
        <p:nvSpPr>
          <p:cNvPr id="169" name="object 54">
            <a:extLst>
              <a:ext uri="{FF2B5EF4-FFF2-40B4-BE49-F238E27FC236}">
                <a16:creationId xmlns:a16="http://schemas.microsoft.com/office/drawing/2014/main" id="{48562B0C-3AB3-4DD4-BA60-4EF4CAF065C6}"/>
              </a:ext>
            </a:extLst>
          </p:cNvPr>
          <p:cNvSpPr txBox="1"/>
          <p:nvPr/>
        </p:nvSpPr>
        <p:spPr>
          <a:xfrm>
            <a:off x="2132237" y="3100649"/>
            <a:ext cx="1724148" cy="250219"/>
          </a:xfrm>
          <a:prstGeom prst="rect">
            <a:avLst/>
          </a:prstGeom>
        </p:spPr>
        <p:txBody>
          <a:bodyPr vert="horz" wrap="square" lIns="0" tIns="19072" rIns="0" bIns="0" rtlCol="0">
            <a:spAutoFit/>
          </a:bodyPr>
          <a:lstStyle/>
          <a:p>
            <a:pPr marL="19072">
              <a:spcBef>
                <a:spcPts val="151"/>
              </a:spcBef>
            </a:pPr>
            <a:r>
              <a:rPr sz="1501" b="1" spc="-8" dirty="0">
                <a:solidFill>
                  <a:srgbClr val="66AAB9"/>
                </a:solidFill>
                <a:latin typeface="Arial"/>
                <a:cs typeface="Arial"/>
              </a:rPr>
              <a:t>Reach (short</a:t>
            </a:r>
            <a:r>
              <a:rPr sz="1501" b="1" spc="-135" dirty="0">
                <a:solidFill>
                  <a:srgbClr val="66AAB9"/>
                </a:solidFill>
                <a:latin typeface="Arial"/>
                <a:cs typeface="Arial"/>
              </a:rPr>
              <a:t> </a:t>
            </a:r>
            <a:r>
              <a:rPr sz="1501" b="1" spc="-8" dirty="0">
                <a:solidFill>
                  <a:srgbClr val="66AAB9"/>
                </a:solidFill>
                <a:latin typeface="Arial"/>
                <a:cs typeface="Arial"/>
              </a:rPr>
              <a:t>term)</a:t>
            </a:r>
            <a:endParaRPr sz="1501">
              <a:latin typeface="Arial"/>
              <a:cs typeface="Arial"/>
            </a:endParaRPr>
          </a:p>
        </p:txBody>
      </p:sp>
      <p:sp>
        <p:nvSpPr>
          <p:cNvPr id="171" name="object 56">
            <a:extLst>
              <a:ext uri="{FF2B5EF4-FFF2-40B4-BE49-F238E27FC236}">
                <a16:creationId xmlns:a16="http://schemas.microsoft.com/office/drawing/2014/main" id="{9196290A-9A42-46F2-AFD6-C5BC796F4E80}"/>
              </a:ext>
            </a:extLst>
          </p:cNvPr>
          <p:cNvSpPr/>
          <p:nvPr/>
        </p:nvSpPr>
        <p:spPr>
          <a:xfrm>
            <a:off x="5053872" y="3429552"/>
            <a:ext cx="0" cy="222193"/>
          </a:xfrm>
          <a:custGeom>
            <a:avLst/>
            <a:gdLst/>
            <a:ahLst/>
            <a:cxnLst/>
            <a:rect l="l" t="t" r="r" b="b"/>
            <a:pathLst>
              <a:path h="147955">
                <a:moveTo>
                  <a:pt x="0" y="0"/>
                </a:moveTo>
                <a:lnTo>
                  <a:pt x="0" y="147739"/>
                </a:lnTo>
              </a:path>
            </a:pathLst>
          </a:custGeom>
          <a:ln w="3175">
            <a:solidFill>
              <a:srgbClr val="D9D9D9"/>
            </a:solidFill>
          </a:ln>
        </p:spPr>
        <p:txBody>
          <a:bodyPr wrap="square" lIns="0" tIns="0" rIns="0" bIns="0" rtlCol="0"/>
          <a:lstStyle/>
          <a:p>
            <a:endParaRPr sz="3128"/>
          </a:p>
        </p:txBody>
      </p:sp>
      <p:sp>
        <p:nvSpPr>
          <p:cNvPr id="172" name="object 57">
            <a:extLst>
              <a:ext uri="{FF2B5EF4-FFF2-40B4-BE49-F238E27FC236}">
                <a16:creationId xmlns:a16="http://schemas.microsoft.com/office/drawing/2014/main" id="{58CE712C-51F7-4901-96CF-38191FCC3EDD}"/>
              </a:ext>
            </a:extLst>
          </p:cNvPr>
          <p:cNvSpPr/>
          <p:nvPr/>
        </p:nvSpPr>
        <p:spPr>
          <a:xfrm>
            <a:off x="5053868" y="3429542"/>
            <a:ext cx="0" cy="222193"/>
          </a:xfrm>
          <a:custGeom>
            <a:avLst/>
            <a:gdLst/>
            <a:ahLst/>
            <a:cxnLst/>
            <a:rect l="l" t="t" r="r" b="b"/>
            <a:pathLst>
              <a:path h="147955">
                <a:moveTo>
                  <a:pt x="0" y="0"/>
                </a:moveTo>
                <a:lnTo>
                  <a:pt x="0" y="147739"/>
                </a:lnTo>
                <a:lnTo>
                  <a:pt x="0" y="0"/>
                </a:lnTo>
                <a:close/>
              </a:path>
            </a:pathLst>
          </a:custGeom>
          <a:ln w="13385">
            <a:solidFill>
              <a:srgbClr val="FFFFFF"/>
            </a:solidFill>
          </a:ln>
        </p:spPr>
        <p:txBody>
          <a:bodyPr wrap="square" lIns="0" tIns="0" rIns="0" bIns="0" rtlCol="0"/>
          <a:lstStyle/>
          <a:p>
            <a:endParaRPr sz="3128"/>
          </a:p>
        </p:txBody>
      </p:sp>
      <p:sp>
        <p:nvSpPr>
          <p:cNvPr id="173" name="object 58">
            <a:extLst>
              <a:ext uri="{FF2B5EF4-FFF2-40B4-BE49-F238E27FC236}">
                <a16:creationId xmlns:a16="http://schemas.microsoft.com/office/drawing/2014/main" id="{8D4091F3-D114-40B4-8E7D-ECB1308FB891}"/>
              </a:ext>
            </a:extLst>
          </p:cNvPr>
          <p:cNvSpPr/>
          <p:nvPr/>
        </p:nvSpPr>
        <p:spPr>
          <a:xfrm>
            <a:off x="5053872" y="3429552"/>
            <a:ext cx="0" cy="222193"/>
          </a:xfrm>
          <a:custGeom>
            <a:avLst/>
            <a:gdLst/>
            <a:ahLst/>
            <a:cxnLst/>
            <a:rect l="l" t="t" r="r" b="b"/>
            <a:pathLst>
              <a:path h="147955">
                <a:moveTo>
                  <a:pt x="0" y="0"/>
                </a:moveTo>
                <a:lnTo>
                  <a:pt x="0" y="147739"/>
                </a:lnTo>
              </a:path>
            </a:pathLst>
          </a:custGeom>
          <a:ln w="3175">
            <a:solidFill>
              <a:srgbClr val="D9D9D9"/>
            </a:solidFill>
          </a:ln>
        </p:spPr>
        <p:txBody>
          <a:bodyPr wrap="square" lIns="0" tIns="0" rIns="0" bIns="0" rtlCol="0"/>
          <a:lstStyle/>
          <a:p>
            <a:endParaRPr sz="3128"/>
          </a:p>
        </p:txBody>
      </p:sp>
      <p:sp>
        <p:nvSpPr>
          <p:cNvPr id="174" name="object 59">
            <a:extLst>
              <a:ext uri="{FF2B5EF4-FFF2-40B4-BE49-F238E27FC236}">
                <a16:creationId xmlns:a16="http://schemas.microsoft.com/office/drawing/2014/main" id="{704C3688-0EE2-461F-89B2-D0204574DF0C}"/>
              </a:ext>
            </a:extLst>
          </p:cNvPr>
          <p:cNvSpPr/>
          <p:nvPr/>
        </p:nvSpPr>
        <p:spPr>
          <a:xfrm>
            <a:off x="5053868" y="3429542"/>
            <a:ext cx="0" cy="222193"/>
          </a:xfrm>
          <a:custGeom>
            <a:avLst/>
            <a:gdLst/>
            <a:ahLst/>
            <a:cxnLst/>
            <a:rect l="l" t="t" r="r" b="b"/>
            <a:pathLst>
              <a:path h="147955">
                <a:moveTo>
                  <a:pt x="0" y="0"/>
                </a:moveTo>
                <a:lnTo>
                  <a:pt x="0" y="147739"/>
                </a:lnTo>
                <a:lnTo>
                  <a:pt x="0" y="0"/>
                </a:lnTo>
                <a:close/>
              </a:path>
            </a:pathLst>
          </a:custGeom>
          <a:ln w="13385">
            <a:solidFill>
              <a:srgbClr val="FFFFFF"/>
            </a:solidFill>
          </a:ln>
        </p:spPr>
        <p:txBody>
          <a:bodyPr wrap="square" lIns="0" tIns="0" rIns="0" bIns="0" rtlCol="0"/>
          <a:lstStyle/>
          <a:p>
            <a:endParaRPr sz="3128"/>
          </a:p>
        </p:txBody>
      </p:sp>
      <p:sp>
        <p:nvSpPr>
          <p:cNvPr id="175" name="object 60">
            <a:extLst>
              <a:ext uri="{FF2B5EF4-FFF2-40B4-BE49-F238E27FC236}">
                <a16:creationId xmlns:a16="http://schemas.microsoft.com/office/drawing/2014/main" id="{1085E634-898A-4F0D-97BF-B99937965923}"/>
              </a:ext>
            </a:extLst>
          </p:cNvPr>
          <p:cNvSpPr/>
          <p:nvPr/>
        </p:nvSpPr>
        <p:spPr>
          <a:xfrm>
            <a:off x="5053872" y="3429552"/>
            <a:ext cx="0" cy="222193"/>
          </a:xfrm>
          <a:custGeom>
            <a:avLst/>
            <a:gdLst/>
            <a:ahLst/>
            <a:cxnLst/>
            <a:rect l="l" t="t" r="r" b="b"/>
            <a:pathLst>
              <a:path h="147955">
                <a:moveTo>
                  <a:pt x="0" y="0"/>
                </a:moveTo>
                <a:lnTo>
                  <a:pt x="0" y="147739"/>
                </a:lnTo>
              </a:path>
            </a:pathLst>
          </a:custGeom>
          <a:ln w="3175">
            <a:solidFill>
              <a:srgbClr val="D9D9D9"/>
            </a:solidFill>
          </a:ln>
        </p:spPr>
        <p:txBody>
          <a:bodyPr wrap="square" lIns="0" tIns="0" rIns="0" bIns="0" rtlCol="0"/>
          <a:lstStyle/>
          <a:p>
            <a:endParaRPr sz="3128"/>
          </a:p>
        </p:txBody>
      </p:sp>
      <p:sp>
        <p:nvSpPr>
          <p:cNvPr id="176" name="object 61">
            <a:extLst>
              <a:ext uri="{FF2B5EF4-FFF2-40B4-BE49-F238E27FC236}">
                <a16:creationId xmlns:a16="http://schemas.microsoft.com/office/drawing/2014/main" id="{4AEC6A62-5EC7-4A6A-B475-A35B21B02BC0}"/>
              </a:ext>
            </a:extLst>
          </p:cNvPr>
          <p:cNvSpPr/>
          <p:nvPr/>
        </p:nvSpPr>
        <p:spPr>
          <a:xfrm>
            <a:off x="5053868" y="3429542"/>
            <a:ext cx="0" cy="222193"/>
          </a:xfrm>
          <a:custGeom>
            <a:avLst/>
            <a:gdLst/>
            <a:ahLst/>
            <a:cxnLst/>
            <a:rect l="l" t="t" r="r" b="b"/>
            <a:pathLst>
              <a:path h="147955">
                <a:moveTo>
                  <a:pt x="0" y="0"/>
                </a:moveTo>
                <a:lnTo>
                  <a:pt x="0" y="147739"/>
                </a:lnTo>
                <a:lnTo>
                  <a:pt x="0" y="0"/>
                </a:lnTo>
                <a:close/>
              </a:path>
            </a:pathLst>
          </a:custGeom>
          <a:ln w="13385">
            <a:solidFill>
              <a:srgbClr val="FFFFFF"/>
            </a:solidFill>
          </a:ln>
        </p:spPr>
        <p:txBody>
          <a:bodyPr wrap="square" lIns="0" tIns="0" rIns="0" bIns="0" rtlCol="0"/>
          <a:lstStyle/>
          <a:p>
            <a:endParaRPr sz="3128"/>
          </a:p>
        </p:txBody>
      </p:sp>
      <p:sp>
        <p:nvSpPr>
          <p:cNvPr id="178" name="object 63">
            <a:extLst>
              <a:ext uri="{FF2B5EF4-FFF2-40B4-BE49-F238E27FC236}">
                <a16:creationId xmlns:a16="http://schemas.microsoft.com/office/drawing/2014/main" id="{1C3D3EBA-BEFC-439F-AADE-4330E044505B}"/>
              </a:ext>
            </a:extLst>
          </p:cNvPr>
          <p:cNvSpPr/>
          <p:nvPr/>
        </p:nvSpPr>
        <p:spPr>
          <a:xfrm>
            <a:off x="5053872" y="3429552"/>
            <a:ext cx="0" cy="222193"/>
          </a:xfrm>
          <a:custGeom>
            <a:avLst/>
            <a:gdLst/>
            <a:ahLst/>
            <a:cxnLst/>
            <a:rect l="l" t="t" r="r" b="b"/>
            <a:pathLst>
              <a:path h="147955">
                <a:moveTo>
                  <a:pt x="0" y="0"/>
                </a:moveTo>
                <a:lnTo>
                  <a:pt x="0" y="147739"/>
                </a:lnTo>
              </a:path>
            </a:pathLst>
          </a:custGeom>
          <a:ln w="3175">
            <a:solidFill>
              <a:srgbClr val="C6D69C"/>
            </a:solidFill>
          </a:ln>
        </p:spPr>
        <p:txBody>
          <a:bodyPr wrap="square" lIns="0" tIns="0" rIns="0" bIns="0" rtlCol="0"/>
          <a:lstStyle/>
          <a:p>
            <a:endParaRPr sz="3128"/>
          </a:p>
        </p:txBody>
      </p:sp>
      <p:sp>
        <p:nvSpPr>
          <p:cNvPr id="179" name="object 64">
            <a:extLst>
              <a:ext uri="{FF2B5EF4-FFF2-40B4-BE49-F238E27FC236}">
                <a16:creationId xmlns:a16="http://schemas.microsoft.com/office/drawing/2014/main" id="{4A0B0F1E-B2F0-46C8-826C-2462B3B365F8}"/>
              </a:ext>
            </a:extLst>
          </p:cNvPr>
          <p:cNvSpPr/>
          <p:nvPr/>
        </p:nvSpPr>
        <p:spPr>
          <a:xfrm>
            <a:off x="5053868" y="3429542"/>
            <a:ext cx="0" cy="222193"/>
          </a:xfrm>
          <a:custGeom>
            <a:avLst/>
            <a:gdLst/>
            <a:ahLst/>
            <a:cxnLst/>
            <a:rect l="l" t="t" r="r" b="b"/>
            <a:pathLst>
              <a:path h="147955">
                <a:moveTo>
                  <a:pt x="0" y="0"/>
                </a:moveTo>
                <a:lnTo>
                  <a:pt x="0" y="147739"/>
                </a:lnTo>
                <a:lnTo>
                  <a:pt x="0" y="0"/>
                </a:lnTo>
                <a:close/>
              </a:path>
            </a:pathLst>
          </a:custGeom>
          <a:ln w="13385">
            <a:solidFill>
              <a:srgbClr val="FFFFFF"/>
            </a:solidFill>
          </a:ln>
        </p:spPr>
        <p:txBody>
          <a:bodyPr wrap="square" lIns="0" tIns="0" rIns="0" bIns="0" rtlCol="0"/>
          <a:lstStyle/>
          <a:p>
            <a:endParaRPr sz="3128"/>
          </a:p>
        </p:txBody>
      </p:sp>
      <p:sp>
        <p:nvSpPr>
          <p:cNvPr id="180" name="object 65">
            <a:extLst>
              <a:ext uri="{FF2B5EF4-FFF2-40B4-BE49-F238E27FC236}">
                <a16:creationId xmlns:a16="http://schemas.microsoft.com/office/drawing/2014/main" id="{63DC1BF9-03A4-490E-BAF6-5E497C18F181}"/>
              </a:ext>
            </a:extLst>
          </p:cNvPr>
          <p:cNvSpPr/>
          <p:nvPr/>
        </p:nvSpPr>
        <p:spPr>
          <a:xfrm>
            <a:off x="5053872" y="3429552"/>
            <a:ext cx="0" cy="222193"/>
          </a:xfrm>
          <a:custGeom>
            <a:avLst/>
            <a:gdLst/>
            <a:ahLst/>
            <a:cxnLst/>
            <a:rect l="l" t="t" r="r" b="b"/>
            <a:pathLst>
              <a:path h="147955">
                <a:moveTo>
                  <a:pt x="0" y="0"/>
                </a:moveTo>
                <a:lnTo>
                  <a:pt x="0" y="147739"/>
                </a:lnTo>
              </a:path>
            </a:pathLst>
          </a:custGeom>
          <a:ln w="3175">
            <a:solidFill>
              <a:srgbClr val="EBEFDF"/>
            </a:solidFill>
          </a:ln>
        </p:spPr>
        <p:txBody>
          <a:bodyPr wrap="square" lIns="0" tIns="0" rIns="0" bIns="0" rtlCol="0"/>
          <a:lstStyle/>
          <a:p>
            <a:endParaRPr sz="3128"/>
          </a:p>
        </p:txBody>
      </p:sp>
      <p:sp>
        <p:nvSpPr>
          <p:cNvPr id="181" name="object 66">
            <a:extLst>
              <a:ext uri="{FF2B5EF4-FFF2-40B4-BE49-F238E27FC236}">
                <a16:creationId xmlns:a16="http://schemas.microsoft.com/office/drawing/2014/main" id="{32F61663-39E2-4774-BBBD-BC7A20339F48}"/>
              </a:ext>
            </a:extLst>
          </p:cNvPr>
          <p:cNvSpPr/>
          <p:nvPr/>
        </p:nvSpPr>
        <p:spPr>
          <a:xfrm>
            <a:off x="5053868" y="3429542"/>
            <a:ext cx="0" cy="222193"/>
          </a:xfrm>
          <a:custGeom>
            <a:avLst/>
            <a:gdLst/>
            <a:ahLst/>
            <a:cxnLst/>
            <a:rect l="l" t="t" r="r" b="b"/>
            <a:pathLst>
              <a:path h="147955">
                <a:moveTo>
                  <a:pt x="0" y="0"/>
                </a:moveTo>
                <a:lnTo>
                  <a:pt x="0" y="147739"/>
                </a:lnTo>
                <a:lnTo>
                  <a:pt x="0" y="0"/>
                </a:lnTo>
                <a:close/>
              </a:path>
            </a:pathLst>
          </a:custGeom>
          <a:ln w="13385">
            <a:solidFill>
              <a:srgbClr val="FFFFFF"/>
            </a:solidFill>
          </a:ln>
        </p:spPr>
        <p:txBody>
          <a:bodyPr wrap="square" lIns="0" tIns="0" rIns="0" bIns="0" rtlCol="0"/>
          <a:lstStyle/>
          <a:p>
            <a:endParaRPr sz="3128"/>
          </a:p>
        </p:txBody>
      </p:sp>
      <p:sp>
        <p:nvSpPr>
          <p:cNvPr id="186" name="object 71">
            <a:extLst>
              <a:ext uri="{FF2B5EF4-FFF2-40B4-BE49-F238E27FC236}">
                <a16:creationId xmlns:a16="http://schemas.microsoft.com/office/drawing/2014/main" id="{B3984C18-18DF-4F6E-8EE3-D15BD435EFFF}"/>
              </a:ext>
            </a:extLst>
          </p:cNvPr>
          <p:cNvSpPr txBox="1"/>
          <p:nvPr/>
        </p:nvSpPr>
        <p:spPr>
          <a:xfrm>
            <a:off x="4454754" y="3100669"/>
            <a:ext cx="2560473" cy="250219"/>
          </a:xfrm>
          <a:prstGeom prst="rect">
            <a:avLst/>
          </a:prstGeom>
        </p:spPr>
        <p:txBody>
          <a:bodyPr vert="horz" wrap="square" lIns="0" tIns="19072" rIns="0" bIns="0" rtlCol="0">
            <a:spAutoFit/>
          </a:bodyPr>
          <a:lstStyle/>
          <a:p>
            <a:pPr marL="19072">
              <a:spcBef>
                <a:spcPts val="151"/>
              </a:spcBef>
            </a:pPr>
            <a:r>
              <a:rPr sz="1501" b="1" dirty="0">
                <a:solidFill>
                  <a:srgbClr val="8FA83A"/>
                </a:solidFill>
                <a:latin typeface="Arial"/>
                <a:cs typeface="Arial"/>
              </a:rPr>
              <a:t>Engagement (medium</a:t>
            </a:r>
            <a:r>
              <a:rPr sz="1501" b="1" spc="-128" dirty="0">
                <a:solidFill>
                  <a:srgbClr val="8FA83A"/>
                </a:solidFill>
                <a:latin typeface="Arial"/>
                <a:cs typeface="Arial"/>
              </a:rPr>
              <a:t> </a:t>
            </a:r>
            <a:r>
              <a:rPr sz="1501" b="1" dirty="0">
                <a:solidFill>
                  <a:srgbClr val="8FA83A"/>
                </a:solidFill>
                <a:latin typeface="Arial"/>
                <a:cs typeface="Arial"/>
              </a:rPr>
              <a:t>term)</a:t>
            </a:r>
            <a:endParaRPr sz="1501">
              <a:latin typeface="Arial"/>
              <a:cs typeface="Arial"/>
            </a:endParaRPr>
          </a:p>
        </p:txBody>
      </p:sp>
      <p:sp>
        <p:nvSpPr>
          <p:cNvPr id="203" name="object 88">
            <a:extLst>
              <a:ext uri="{FF2B5EF4-FFF2-40B4-BE49-F238E27FC236}">
                <a16:creationId xmlns:a16="http://schemas.microsoft.com/office/drawing/2014/main" id="{D92E6148-DC50-405A-8173-052A333DBD0B}"/>
              </a:ext>
            </a:extLst>
          </p:cNvPr>
          <p:cNvSpPr txBox="1"/>
          <p:nvPr/>
        </p:nvSpPr>
        <p:spPr>
          <a:xfrm>
            <a:off x="7702708" y="3102122"/>
            <a:ext cx="1712704" cy="250219"/>
          </a:xfrm>
          <a:prstGeom prst="rect">
            <a:avLst/>
          </a:prstGeom>
        </p:spPr>
        <p:txBody>
          <a:bodyPr vert="horz" wrap="square" lIns="0" tIns="19072" rIns="0" bIns="0" rtlCol="0">
            <a:spAutoFit/>
          </a:bodyPr>
          <a:lstStyle/>
          <a:p>
            <a:pPr marL="19072">
              <a:spcBef>
                <a:spcPts val="151"/>
              </a:spcBef>
            </a:pPr>
            <a:r>
              <a:rPr sz="1501" b="1" dirty="0">
                <a:solidFill>
                  <a:srgbClr val="9D2E54"/>
                </a:solidFill>
                <a:latin typeface="Arial"/>
                <a:cs typeface="Arial"/>
              </a:rPr>
              <a:t>Impact (long</a:t>
            </a:r>
            <a:r>
              <a:rPr sz="1501" b="1" spc="-105" dirty="0">
                <a:solidFill>
                  <a:srgbClr val="9D2E54"/>
                </a:solidFill>
                <a:latin typeface="Arial"/>
                <a:cs typeface="Arial"/>
              </a:rPr>
              <a:t> </a:t>
            </a:r>
            <a:r>
              <a:rPr sz="1501" b="1" dirty="0">
                <a:solidFill>
                  <a:srgbClr val="9D2E54"/>
                </a:solidFill>
                <a:latin typeface="Arial"/>
                <a:cs typeface="Arial"/>
              </a:rPr>
              <a:t>term)</a:t>
            </a:r>
            <a:endParaRPr sz="1501">
              <a:latin typeface="Arial"/>
              <a:cs typeface="Arial"/>
            </a:endParaRPr>
          </a:p>
        </p:txBody>
      </p:sp>
      <p:sp>
        <p:nvSpPr>
          <p:cNvPr id="204" name="object 89">
            <a:extLst>
              <a:ext uri="{FF2B5EF4-FFF2-40B4-BE49-F238E27FC236}">
                <a16:creationId xmlns:a16="http://schemas.microsoft.com/office/drawing/2014/main" id="{8B67BD35-9F20-45EF-AE4D-8D8754D1F4DC}"/>
              </a:ext>
            </a:extLst>
          </p:cNvPr>
          <p:cNvSpPr txBox="1"/>
          <p:nvPr/>
        </p:nvSpPr>
        <p:spPr>
          <a:xfrm>
            <a:off x="4600648" y="5383845"/>
            <a:ext cx="2263897" cy="881033"/>
          </a:xfrm>
          <a:prstGeom prst="rect">
            <a:avLst/>
          </a:prstGeom>
        </p:spPr>
        <p:txBody>
          <a:bodyPr vert="horz" wrap="square" lIns="0" tIns="19072" rIns="0" bIns="0" rtlCol="0">
            <a:spAutoFit/>
          </a:bodyPr>
          <a:lstStyle/>
          <a:p>
            <a:pPr marL="19072" marR="7629">
              <a:spcBef>
                <a:spcPts val="151"/>
              </a:spcBef>
            </a:pPr>
            <a:r>
              <a:rPr sz="1400" dirty="0">
                <a:solidFill>
                  <a:srgbClr val="0A4054"/>
                </a:solidFill>
                <a:latin typeface="Arial"/>
                <a:cs typeface="Arial"/>
              </a:rPr>
              <a:t>Audiences </a:t>
            </a:r>
            <a:r>
              <a:rPr sz="1400" spc="-8" dirty="0">
                <a:solidFill>
                  <a:srgbClr val="0A4054"/>
                </a:solidFill>
                <a:latin typeface="Arial"/>
                <a:cs typeface="Arial"/>
              </a:rPr>
              <a:t>want </a:t>
            </a:r>
            <a:r>
              <a:rPr sz="1400" dirty="0">
                <a:solidFill>
                  <a:srgbClr val="0A4054"/>
                </a:solidFill>
                <a:latin typeface="Arial"/>
                <a:cs typeface="Arial"/>
              </a:rPr>
              <a:t>to know more</a:t>
            </a:r>
            <a:r>
              <a:rPr sz="1400">
                <a:solidFill>
                  <a:srgbClr val="0A4054"/>
                </a:solidFill>
                <a:latin typeface="Arial"/>
                <a:cs typeface="Arial"/>
              </a:rPr>
              <a:t>. They </a:t>
            </a:r>
            <a:r>
              <a:rPr sz="1400" spc="-8" dirty="0">
                <a:solidFill>
                  <a:srgbClr val="0A4054"/>
                </a:solidFill>
                <a:latin typeface="Arial"/>
                <a:cs typeface="Arial"/>
              </a:rPr>
              <a:t>access and </a:t>
            </a:r>
            <a:r>
              <a:rPr sz="1400" dirty="0">
                <a:solidFill>
                  <a:srgbClr val="0A4054"/>
                </a:solidFill>
                <a:latin typeface="Arial"/>
                <a:cs typeface="Arial"/>
              </a:rPr>
              <a:t>save </a:t>
            </a:r>
            <a:r>
              <a:rPr sz="1400" spc="-8" dirty="0">
                <a:solidFill>
                  <a:srgbClr val="0A4054"/>
                </a:solidFill>
                <a:latin typeface="Arial"/>
                <a:cs typeface="Arial"/>
              </a:rPr>
              <a:t>publications, as well  as associated</a:t>
            </a:r>
            <a:r>
              <a:rPr sz="1400" dirty="0">
                <a:solidFill>
                  <a:srgbClr val="0A4054"/>
                </a:solidFill>
                <a:latin typeface="Arial"/>
                <a:cs typeface="Arial"/>
              </a:rPr>
              <a:t> content</a:t>
            </a:r>
            <a:endParaRPr sz="1400">
              <a:latin typeface="Arial"/>
              <a:cs typeface="Arial"/>
            </a:endParaRPr>
          </a:p>
        </p:txBody>
      </p:sp>
      <p:sp>
        <p:nvSpPr>
          <p:cNvPr id="226" name="object 111">
            <a:extLst>
              <a:ext uri="{FF2B5EF4-FFF2-40B4-BE49-F238E27FC236}">
                <a16:creationId xmlns:a16="http://schemas.microsoft.com/office/drawing/2014/main" id="{3A41CDFF-1E45-40DA-AA4B-D8FF56B200F0}"/>
              </a:ext>
            </a:extLst>
          </p:cNvPr>
          <p:cNvSpPr txBox="1"/>
          <p:nvPr/>
        </p:nvSpPr>
        <p:spPr>
          <a:xfrm>
            <a:off x="5236064" y="1797560"/>
            <a:ext cx="1015741" cy="462457"/>
          </a:xfrm>
          <a:prstGeom prst="rect">
            <a:avLst/>
          </a:prstGeom>
        </p:spPr>
        <p:txBody>
          <a:bodyPr vert="horz" wrap="square" lIns="0" tIns="19072" rIns="0" bIns="0" rtlCol="0">
            <a:spAutoFit/>
          </a:bodyPr>
          <a:lstStyle/>
          <a:p>
            <a:pPr marL="19072" algn="ctr">
              <a:lnSpc>
                <a:spcPct val="90000"/>
              </a:lnSpc>
            </a:pPr>
            <a:r>
              <a:rPr lang="en-GB" sz="1600" b="1" spc="-8">
                <a:solidFill>
                  <a:srgbClr val="0A4054"/>
                </a:solidFill>
                <a:latin typeface="Arial"/>
                <a:cs typeface="Arial"/>
              </a:rPr>
              <a:t>Total score</a:t>
            </a:r>
            <a:endParaRPr sz="1600">
              <a:latin typeface="Arial"/>
              <a:cs typeface="Arial"/>
            </a:endParaRPr>
          </a:p>
        </p:txBody>
      </p:sp>
      <p:grpSp>
        <p:nvGrpSpPr>
          <p:cNvPr id="238" name="Group 237">
            <a:extLst>
              <a:ext uri="{FF2B5EF4-FFF2-40B4-BE49-F238E27FC236}">
                <a16:creationId xmlns:a16="http://schemas.microsoft.com/office/drawing/2014/main" id="{0568AF74-F38F-4AEF-A7C4-00BC140D74DA}"/>
              </a:ext>
            </a:extLst>
          </p:cNvPr>
          <p:cNvGrpSpPr/>
          <p:nvPr/>
        </p:nvGrpSpPr>
        <p:grpSpPr>
          <a:xfrm>
            <a:off x="4600647" y="3394435"/>
            <a:ext cx="2144069" cy="1941055"/>
            <a:chOff x="3400004" y="1359977"/>
            <a:chExt cx="2132380" cy="1930472"/>
          </a:xfrm>
        </p:grpSpPr>
        <p:sp>
          <p:nvSpPr>
            <p:cNvPr id="239" name="Rectangle 238">
              <a:extLst>
                <a:ext uri="{FF2B5EF4-FFF2-40B4-BE49-F238E27FC236}">
                  <a16:creationId xmlns:a16="http://schemas.microsoft.com/office/drawing/2014/main" id="{7B7A568E-196F-43FC-B9E8-C6D35FD8C128}"/>
                </a:ext>
              </a:extLst>
            </p:cNvPr>
            <p:cNvSpPr/>
            <p:nvPr/>
          </p:nvSpPr>
          <p:spPr>
            <a:xfrm>
              <a:off x="3400004" y="1359977"/>
              <a:ext cx="2132380" cy="1930472"/>
            </a:xfrm>
            <a:prstGeom prst="rect">
              <a:avLst/>
            </a:prstGeom>
            <a:blipFill rotWithShape="1">
              <a:blip r:embed="rId5" cstate="print">
                <a:extLst>
                  <a:ext uri="{28A0092B-C50C-407E-A947-70E740481C1C}">
                    <a14:useLocalDpi xmlns:a14="http://schemas.microsoft.com/office/drawing/2010/main"/>
                  </a:ext>
                </a:extLst>
              </a:blip>
              <a:srcRect/>
              <a:stretch>
                <a:fillRect/>
              </a:stretch>
            </a:blipFill>
            <a:ln w="3175">
              <a:solidFill>
                <a:schemeClr val="tx2"/>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40" name="Picture 2" descr="Acute Medicine: A Practical Guide to the Management of Medical Emergencies (5th Edition)">
              <a:extLst>
                <a:ext uri="{FF2B5EF4-FFF2-40B4-BE49-F238E27FC236}">
                  <a16:creationId xmlns:a16="http://schemas.microsoft.com/office/drawing/2014/main" id="{E42868A5-8DA4-4310-B539-51F1D5352A8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474472" y="2566861"/>
              <a:ext cx="889633" cy="624282"/>
            </a:xfrm>
            <a:prstGeom prst="rect">
              <a:avLst/>
            </a:prstGeom>
            <a:noFill/>
            <a:scene3d>
              <a:camera prst="perspectiveContrastingLeftFacing" fov="1800000">
                <a:rot lat="871008" lon="1692595" rev="21499775"/>
              </a:camera>
              <a:lightRig rig="threePt" dir="t"/>
            </a:scene3d>
            <a:extLst>
              <a:ext uri="{909E8E84-426E-40DD-AFC4-6F175D3DCCD1}">
                <a14:hiddenFill xmlns:a14="http://schemas.microsoft.com/office/drawing/2010/main">
                  <a:solidFill>
                    <a:srgbClr val="FFFFFF"/>
                  </a:solidFill>
                </a14:hiddenFill>
              </a:ext>
            </a:extLst>
          </p:spPr>
        </p:pic>
        <p:pic>
          <p:nvPicPr>
            <p:cNvPr id="241" name="Picture 2" descr="Acute Medicine: A Practical Guide to the Management of Medical Emergencies (5th Edition)">
              <a:extLst>
                <a:ext uri="{FF2B5EF4-FFF2-40B4-BE49-F238E27FC236}">
                  <a16:creationId xmlns:a16="http://schemas.microsoft.com/office/drawing/2014/main" id="{528C1A04-9FE4-40E3-B7FF-01353DFED3C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237"/>
            <a:stretch/>
          </p:blipFill>
          <p:spPr bwMode="auto">
            <a:xfrm>
              <a:off x="3743058" y="2412656"/>
              <a:ext cx="823840" cy="807895"/>
            </a:xfrm>
            <a:prstGeom prst="rect">
              <a:avLst/>
            </a:prstGeom>
            <a:noFill/>
            <a:scene3d>
              <a:camera prst="perspectiveContrastingLeftFacing" fov="600000">
                <a:rot lat="760237" lon="1386266" rev="21156155"/>
              </a:camera>
              <a:lightRig rig="threePt" dir="t"/>
            </a:scene3d>
            <a:extLst>
              <a:ext uri="{909E8E84-426E-40DD-AFC4-6F175D3DCCD1}">
                <a14:hiddenFill xmlns:a14="http://schemas.microsoft.com/office/drawing/2010/main">
                  <a:solidFill>
                    <a:srgbClr val="FFFFFF"/>
                  </a:solidFill>
                </a14:hiddenFill>
              </a:ext>
            </a:extLst>
          </p:spPr>
        </p:pic>
      </p:grpSp>
      <p:sp>
        <p:nvSpPr>
          <p:cNvPr id="242" name="Rectangle 241">
            <a:extLst>
              <a:ext uri="{FF2B5EF4-FFF2-40B4-BE49-F238E27FC236}">
                <a16:creationId xmlns:a16="http://schemas.microsoft.com/office/drawing/2014/main" id="{7CF68781-AF2B-40A5-AC8B-200DEE3D6C0E}"/>
              </a:ext>
            </a:extLst>
          </p:cNvPr>
          <p:cNvSpPr/>
          <p:nvPr/>
        </p:nvSpPr>
        <p:spPr>
          <a:xfrm>
            <a:off x="1914007" y="3394435"/>
            <a:ext cx="2131901" cy="1930039"/>
          </a:xfrm>
          <a:prstGeom prst="rect">
            <a:avLst/>
          </a:prstGeom>
          <a:blipFill rotWithShape="1">
            <a:blip r:embed="rId8" cstate="print">
              <a:extLst>
                <a:ext uri="{28A0092B-C50C-407E-A947-70E740481C1C}">
                  <a14:useLocalDpi xmlns:a14="http://schemas.microsoft.com/office/drawing/2010/main"/>
                </a:ext>
              </a:extLst>
            </a:blip>
            <a:srcRect/>
            <a:stretch>
              <a:fillRect/>
            </a:stretch>
          </a:blipFill>
          <a:ln w="3175">
            <a:solidFill>
              <a:schemeClr val="tx2"/>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969264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7" name="TextBox 2046">
            <a:extLst>
              <a:ext uri="{FF2B5EF4-FFF2-40B4-BE49-F238E27FC236}">
                <a16:creationId xmlns:a16="http://schemas.microsoft.com/office/drawing/2014/main" id="{22CE01BB-952F-4C69-9755-3D2DDA679F41}"/>
              </a:ext>
            </a:extLst>
          </p:cNvPr>
          <p:cNvSpPr txBox="1"/>
          <p:nvPr/>
        </p:nvSpPr>
        <p:spPr>
          <a:xfrm>
            <a:off x="748414" y="1795091"/>
            <a:ext cx="1498340" cy="830997"/>
          </a:xfrm>
          <a:prstGeom prst="rect">
            <a:avLst/>
          </a:prstGeom>
          <a:noFill/>
        </p:spPr>
        <p:txBody>
          <a:bodyPr wrap="square" lIns="0" rtlCol="0">
            <a:spAutoFit/>
          </a:bodyPr>
          <a:lstStyle/>
          <a:p>
            <a:pPr defTabSz="914377"/>
            <a:r>
              <a:rPr lang="en-GB" sz="1600" b="1" dirty="0">
                <a:solidFill>
                  <a:srgbClr val="0B4055"/>
                </a:solidFill>
                <a:latin typeface="Arial" panose="020B0604020202020204"/>
              </a:rPr>
              <a:t>Tweets</a:t>
            </a:r>
            <a:br>
              <a:rPr lang="en-GB" sz="1600" dirty="0">
                <a:solidFill>
                  <a:srgbClr val="0B4055"/>
                </a:solidFill>
                <a:latin typeface="Arial" panose="020B0604020202020204"/>
              </a:rPr>
            </a:br>
            <a:r>
              <a:rPr lang="en-GB" sz="1600" dirty="0">
                <a:solidFill>
                  <a:srgbClr val="0B4055"/>
                </a:solidFill>
                <a:latin typeface="Arial" panose="020B0604020202020204"/>
              </a:rPr>
              <a:t>start to</a:t>
            </a:r>
            <a:br>
              <a:rPr lang="en-GB" sz="1600" dirty="0">
                <a:solidFill>
                  <a:srgbClr val="0B4055"/>
                </a:solidFill>
                <a:latin typeface="Arial" panose="020B0604020202020204"/>
              </a:rPr>
            </a:br>
            <a:r>
              <a:rPr lang="en-GB" sz="1600" dirty="0">
                <a:solidFill>
                  <a:srgbClr val="0B4055"/>
                </a:solidFill>
                <a:latin typeface="Arial" panose="020B0604020202020204"/>
              </a:rPr>
              <a:t>appear</a:t>
            </a:r>
          </a:p>
        </p:txBody>
      </p:sp>
      <p:sp>
        <p:nvSpPr>
          <p:cNvPr id="2048" name="TextBox 2047">
            <a:extLst>
              <a:ext uri="{FF2B5EF4-FFF2-40B4-BE49-F238E27FC236}">
                <a16:creationId xmlns:a16="http://schemas.microsoft.com/office/drawing/2014/main" id="{1A20C61A-1265-4734-B19F-594A023048DC}"/>
              </a:ext>
            </a:extLst>
          </p:cNvPr>
          <p:cNvSpPr txBox="1"/>
          <p:nvPr/>
        </p:nvSpPr>
        <p:spPr>
          <a:xfrm>
            <a:off x="2249113" y="1795091"/>
            <a:ext cx="1477875" cy="830997"/>
          </a:xfrm>
          <a:prstGeom prst="rect">
            <a:avLst/>
          </a:prstGeom>
          <a:noFill/>
        </p:spPr>
        <p:txBody>
          <a:bodyPr wrap="square" lIns="0" rtlCol="0">
            <a:spAutoFit/>
          </a:bodyPr>
          <a:lstStyle/>
          <a:p>
            <a:pPr defTabSz="914377"/>
            <a:r>
              <a:rPr lang="en-GB" sz="1600" b="1" dirty="0">
                <a:solidFill>
                  <a:srgbClr val="0B4055"/>
                </a:solidFill>
                <a:latin typeface="Arial" panose="020B0604020202020204"/>
              </a:rPr>
              <a:t>News outlets</a:t>
            </a:r>
          </a:p>
          <a:p>
            <a:pPr defTabSz="914377"/>
            <a:r>
              <a:rPr lang="en-GB" sz="1600" dirty="0">
                <a:solidFill>
                  <a:srgbClr val="0B4055"/>
                </a:solidFill>
                <a:latin typeface="Arial" panose="020B0604020202020204"/>
              </a:rPr>
              <a:t>pick up</a:t>
            </a:r>
          </a:p>
          <a:p>
            <a:pPr defTabSz="914377"/>
            <a:r>
              <a:rPr lang="en-GB" sz="1600" dirty="0">
                <a:solidFill>
                  <a:srgbClr val="0B4055"/>
                </a:solidFill>
                <a:latin typeface="Arial" panose="020B0604020202020204"/>
              </a:rPr>
              <a:t>research</a:t>
            </a:r>
          </a:p>
        </p:txBody>
      </p:sp>
      <p:sp>
        <p:nvSpPr>
          <p:cNvPr id="2049" name="TextBox 2048">
            <a:extLst>
              <a:ext uri="{FF2B5EF4-FFF2-40B4-BE49-F238E27FC236}">
                <a16:creationId xmlns:a16="http://schemas.microsoft.com/office/drawing/2014/main" id="{586B37FC-7251-4134-B89A-415A0D72A2A4}"/>
              </a:ext>
            </a:extLst>
          </p:cNvPr>
          <p:cNvSpPr txBox="1"/>
          <p:nvPr/>
        </p:nvSpPr>
        <p:spPr>
          <a:xfrm>
            <a:off x="3916478" y="1795091"/>
            <a:ext cx="1675945" cy="830997"/>
          </a:xfrm>
          <a:prstGeom prst="rect">
            <a:avLst/>
          </a:prstGeom>
          <a:noFill/>
        </p:spPr>
        <p:txBody>
          <a:bodyPr wrap="square" lIns="0" rtlCol="0">
            <a:spAutoFit/>
          </a:bodyPr>
          <a:lstStyle/>
          <a:p>
            <a:pPr defTabSz="914377"/>
            <a:r>
              <a:rPr lang="en-GB" sz="1600" b="1" dirty="0">
                <a:solidFill>
                  <a:srgbClr val="0B4055"/>
                </a:solidFill>
                <a:latin typeface="Arial" panose="020B0604020202020204"/>
              </a:rPr>
              <a:t>Social</a:t>
            </a:r>
          </a:p>
          <a:p>
            <a:pPr defTabSz="914377"/>
            <a:r>
              <a:rPr lang="en-GB" sz="1600" b="1" dirty="0">
                <a:solidFill>
                  <a:srgbClr val="0B4055"/>
                </a:solidFill>
                <a:latin typeface="Arial" panose="020B0604020202020204"/>
              </a:rPr>
              <a:t>network</a:t>
            </a:r>
            <a:br>
              <a:rPr lang="en-GB" sz="1600" b="1" dirty="0">
                <a:solidFill>
                  <a:srgbClr val="0B4055"/>
                </a:solidFill>
                <a:latin typeface="Arial" panose="020B0604020202020204"/>
              </a:rPr>
            </a:br>
            <a:r>
              <a:rPr lang="en-GB" sz="1600" dirty="0">
                <a:solidFill>
                  <a:srgbClr val="0B4055"/>
                </a:solidFill>
                <a:latin typeface="Arial" panose="020B0604020202020204"/>
              </a:rPr>
              <a:t>sharing</a:t>
            </a:r>
          </a:p>
        </p:txBody>
      </p:sp>
      <p:sp>
        <p:nvSpPr>
          <p:cNvPr id="2050" name="TextBox 2049">
            <a:extLst>
              <a:ext uri="{FF2B5EF4-FFF2-40B4-BE49-F238E27FC236}">
                <a16:creationId xmlns:a16="http://schemas.microsoft.com/office/drawing/2014/main" id="{8C7DAC83-5747-4163-9539-E43E88EF8920}"/>
              </a:ext>
            </a:extLst>
          </p:cNvPr>
          <p:cNvSpPr txBox="1"/>
          <p:nvPr/>
        </p:nvSpPr>
        <p:spPr>
          <a:xfrm>
            <a:off x="5097192" y="1795091"/>
            <a:ext cx="1947960" cy="830997"/>
          </a:xfrm>
          <a:prstGeom prst="rect">
            <a:avLst/>
          </a:prstGeom>
          <a:noFill/>
        </p:spPr>
        <p:txBody>
          <a:bodyPr wrap="square" lIns="0" rtlCol="0">
            <a:spAutoFit/>
          </a:bodyPr>
          <a:lstStyle/>
          <a:p>
            <a:pPr defTabSz="914377"/>
            <a:r>
              <a:rPr lang="en-GB" sz="1600" b="1" dirty="0">
                <a:solidFill>
                  <a:srgbClr val="0B4055"/>
                </a:solidFill>
                <a:latin typeface="Arial" panose="020B0604020202020204"/>
              </a:rPr>
              <a:t>Reference library </a:t>
            </a:r>
            <a:r>
              <a:rPr lang="en-GB" sz="1600" dirty="0">
                <a:solidFill>
                  <a:srgbClr val="0B4055"/>
                </a:solidFill>
                <a:latin typeface="Arial" panose="020B0604020202020204"/>
              </a:rPr>
              <a:t>saves, </a:t>
            </a:r>
            <a:r>
              <a:rPr lang="en-GB" sz="1600" b="1" dirty="0">
                <a:solidFill>
                  <a:srgbClr val="0B4055"/>
                </a:solidFill>
                <a:latin typeface="Arial" panose="020B0604020202020204"/>
              </a:rPr>
              <a:t>blog posts </a:t>
            </a:r>
            <a:r>
              <a:rPr lang="en-GB" sz="1600" dirty="0">
                <a:solidFill>
                  <a:srgbClr val="0B4055"/>
                </a:solidFill>
                <a:latin typeface="Arial" panose="020B0604020202020204"/>
              </a:rPr>
              <a:t>written</a:t>
            </a:r>
          </a:p>
        </p:txBody>
      </p:sp>
      <p:sp>
        <p:nvSpPr>
          <p:cNvPr id="2051" name="TextBox 2050">
            <a:extLst>
              <a:ext uri="{FF2B5EF4-FFF2-40B4-BE49-F238E27FC236}">
                <a16:creationId xmlns:a16="http://schemas.microsoft.com/office/drawing/2014/main" id="{E1BA76A3-52CE-4D35-8C1E-01ED22F9693E}"/>
              </a:ext>
            </a:extLst>
          </p:cNvPr>
          <p:cNvSpPr txBox="1"/>
          <p:nvPr/>
        </p:nvSpPr>
        <p:spPr>
          <a:xfrm>
            <a:off x="7118957" y="1795091"/>
            <a:ext cx="1947960" cy="830997"/>
          </a:xfrm>
          <a:prstGeom prst="rect">
            <a:avLst/>
          </a:prstGeom>
          <a:noFill/>
        </p:spPr>
        <p:txBody>
          <a:bodyPr wrap="square" lIns="0" rtlCol="0">
            <a:spAutoFit/>
          </a:bodyPr>
          <a:lstStyle/>
          <a:p>
            <a:pPr defTabSz="914377"/>
            <a:r>
              <a:rPr lang="en-GB" sz="1600" b="1" dirty="0">
                <a:solidFill>
                  <a:srgbClr val="0B4055"/>
                </a:solidFill>
                <a:latin typeface="Arial" panose="020B0604020202020204"/>
              </a:rPr>
              <a:t>Wikipedia</a:t>
            </a:r>
          </a:p>
          <a:p>
            <a:pPr defTabSz="914377"/>
            <a:r>
              <a:rPr lang="en-GB" sz="1600" dirty="0">
                <a:solidFill>
                  <a:srgbClr val="0B4055"/>
                </a:solidFill>
                <a:latin typeface="Arial" panose="020B0604020202020204"/>
              </a:rPr>
              <a:t>articles</a:t>
            </a:r>
            <a:br>
              <a:rPr lang="en-GB" sz="1600" dirty="0">
                <a:solidFill>
                  <a:srgbClr val="0B4055"/>
                </a:solidFill>
                <a:latin typeface="Arial" panose="020B0604020202020204"/>
              </a:rPr>
            </a:br>
            <a:r>
              <a:rPr lang="en-GB" sz="1600" dirty="0">
                <a:solidFill>
                  <a:srgbClr val="0B4055"/>
                </a:solidFill>
                <a:latin typeface="Arial" panose="020B0604020202020204"/>
              </a:rPr>
              <a:t>updated</a:t>
            </a:r>
          </a:p>
        </p:txBody>
      </p:sp>
      <p:sp>
        <p:nvSpPr>
          <p:cNvPr id="2052" name="TextBox 2051">
            <a:extLst>
              <a:ext uri="{FF2B5EF4-FFF2-40B4-BE49-F238E27FC236}">
                <a16:creationId xmlns:a16="http://schemas.microsoft.com/office/drawing/2014/main" id="{717F4D42-53FD-435C-BF00-DFC9909E4DE7}"/>
              </a:ext>
            </a:extLst>
          </p:cNvPr>
          <p:cNvSpPr txBox="1"/>
          <p:nvPr/>
        </p:nvSpPr>
        <p:spPr>
          <a:xfrm>
            <a:off x="8658013" y="1795091"/>
            <a:ext cx="1364663" cy="830997"/>
          </a:xfrm>
          <a:prstGeom prst="rect">
            <a:avLst/>
          </a:prstGeom>
          <a:noFill/>
        </p:spPr>
        <p:txBody>
          <a:bodyPr wrap="square" lIns="0" rtlCol="0">
            <a:spAutoFit/>
          </a:bodyPr>
          <a:lstStyle/>
          <a:p>
            <a:pPr defTabSz="914377"/>
            <a:r>
              <a:rPr lang="en-GB" sz="1600" b="1" dirty="0">
                <a:solidFill>
                  <a:srgbClr val="0B4055"/>
                </a:solidFill>
                <a:latin typeface="Arial" panose="020B0604020202020204"/>
              </a:rPr>
              <a:t>Citations</a:t>
            </a:r>
            <a:br>
              <a:rPr lang="en-GB" sz="1600" dirty="0">
                <a:solidFill>
                  <a:srgbClr val="0B4055"/>
                </a:solidFill>
                <a:latin typeface="Arial" panose="020B0604020202020204"/>
              </a:rPr>
            </a:br>
            <a:r>
              <a:rPr lang="en-GB" sz="1600" dirty="0">
                <a:solidFill>
                  <a:srgbClr val="0B4055"/>
                </a:solidFill>
                <a:latin typeface="Arial" panose="020B0604020202020204"/>
              </a:rPr>
              <a:t>in research highlights</a:t>
            </a:r>
          </a:p>
        </p:txBody>
      </p:sp>
      <p:sp>
        <p:nvSpPr>
          <p:cNvPr id="2053" name="TextBox 2052">
            <a:extLst>
              <a:ext uri="{FF2B5EF4-FFF2-40B4-BE49-F238E27FC236}">
                <a16:creationId xmlns:a16="http://schemas.microsoft.com/office/drawing/2014/main" id="{561B1B81-4D8C-42EE-92CD-615048A66C7A}"/>
              </a:ext>
            </a:extLst>
          </p:cNvPr>
          <p:cNvSpPr txBox="1"/>
          <p:nvPr/>
        </p:nvSpPr>
        <p:spPr>
          <a:xfrm>
            <a:off x="10031391" y="1795092"/>
            <a:ext cx="2163311" cy="830997"/>
          </a:xfrm>
          <a:prstGeom prst="rect">
            <a:avLst/>
          </a:prstGeom>
          <a:noFill/>
        </p:spPr>
        <p:txBody>
          <a:bodyPr wrap="square" lIns="0" rtlCol="0">
            <a:spAutoFit/>
          </a:bodyPr>
          <a:lstStyle/>
          <a:p>
            <a:pPr defTabSz="914377"/>
            <a:r>
              <a:rPr lang="en-GB" sz="1600" b="1" dirty="0">
                <a:solidFill>
                  <a:srgbClr val="0B4055"/>
                </a:solidFill>
                <a:latin typeface="Arial" panose="020B0604020202020204"/>
              </a:rPr>
              <a:t>Citations</a:t>
            </a:r>
            <a:r>
              <a:rPr lang="en-GB" sz="1600" dirty="0">
                <a:solidFill>
                  <a:srgbClr val="0B4055"/>
                </a:solidFill>
                <a:latin typeface="Arial" panose="020B0604020202020204"/>
              </a:rPr>
              <a:t> in journal articles, guidelines, and policy documents</a:t>
            </a:r>
          </a:p>
        </p:txBody>
      </p:sp>
      <p:sp>
        <p:nvSpPr>
          <p:cNvPr id="1356" name="Rectangle 1355">
            <a:extLst>
              <a:ext uri="{FF2B5EF4-FFF2-40B4-BE49-F238E27FC236}">
                <a16:creationId xmlns:a16="http://schemas.microsoft.com/office/drawing/2014/main" id="{A0C3C486-AB1F-4294-9361-FFA7F6711AC0}"/>
              </a:ext>
            </a:extLst>
          </p:cNvPr>
          <p:cNvSpPr/>
          <p:nvPr/>
        </p:nvSpPr>
        <p:spPr>
          <a:xfrm>
            <a:off x="609600" y="1834148"/>
            <a:ext cx="3168187" cy="4278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panose="020B0604020202020204"/>
            </a:endParaRPr>
          </a:p>
        </p:txBody>
      </p:sp>
      <p:sp>
        <p:nvSpPr>
          <p:cNvPr id="1357" name="Rectangle 1356">
            <a:extLst>
              <a:ext uri="{FF2B5EF4-FFF2-40B4-BE49-F238E27FC236}">
                <a16:creationId xmlns:a16="http://schemas.microsoft.com/office/drawing/2014/main" id="{0FBE47B3-771B-4443-8815-E0F5EE9EB041}"/>
              </a:ext>
            </a:extLst>
          </p:cNvPr>
          <p:cNvSpPr/>
          <p:nvPr/>
        </p:nvSpPr>
        <p:spPr>
          <a:xfrm>
            <a:off x="3727411" y="1790735"/>
            <a:ext cx="3212316" cy="4377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panose="020B0604020202020204"/>
            </a:endParaRPr>
          </a:p>
        </p:txBody>
      </p:sp>
      <p:sp>
        <p:nvSpPr>
          <p:cNvPr id="1358" name="Rectangle 1357">
            <a:extLst>
              <a:ext uri="{FF2B5EF4-FFF2-40B4-BE49-F238E27FC236}">
                <a16:creationId xmlns:a16="http://schemas.microsoft.com/office/drawing/2014/main" id="{7E4C420A-98C4-40D3-8121-837F50F13EE7}"/>
              </a:ext>
            </a:extLst>
          </p:cNvPr>
          <p:cNvSpPr/>
          <p:nvPr/>
        </p:nvSpPr>
        <p:spPr>
          <a:xfrm>
            <a:off x="6943702" y="1834145"/>
            <a:ext cx="5102839" cy="4329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panose="020B0604020202020204"/>
            </a:endParaRPr>
          </a:p>
        </p:txBody>
      </p:sp>
      <p:sp>
        <p:nvSpPr>
          <p:cNvPr id="2" name="Title 1">
            <a:extLst>
              <a:ext uri="{FF2B5EF4-FFF2-40B4-BE49-F238E27FC236}">
                <a16:creationId xmlns:a16="http://schemas.microsoft.com/office/drawing/2014/main" id="{301C8B84-A439-418C-B930-CD3A8BF29E7C}"/>
              </a:ext>
            </a:extLst>
          </p:cNvPr>
          <p:cNvSpPr>
            <a:spLocks noGrp="1"/>
          </p:cNvSpPr>
          <p:nvPr>
            <p:ph type="title"/>
          </p:nvPr>
        </p:nvSpPr>
        <p:spPr>
          <a:xfrm>
            <a:off x="774700" y="381000"/>
            <a:ext cx="11271840" cy="492443"/>
          </a:xfrm>
        </p:spPr>
        <p:txBody>
          <a:bodyPr>
            <a:normAutofit fontScale="90000"/>
          </a:bodyPr>
          <a:lstStyle/>
          <a:p>
            <a:r>
              <a:rPr lang="en-GB" dirty="0"/>
              <a:t>Metrics over time</a:t>
            </a:r>
            <a:endParaRPr lang="en-GB" baseline="30000" noProof="0" dirty="0"/>
          </a:p>
        </p:txBody>
      </p:sp>
      <p:sp>
        <p:nvSpPr>
          <p:cNvPr id="6" name="Slide Number Placeholder 5">
            <a:extLst>
              <a:ext uri="{FF2B5EF4-FFF2-40B4-BE49-F238E27FC236}">
                <a16:creationId xmlns:a16="http://schemas.microsoft.com/office/drawing/2014/main" id="{94D4BBFF-428C-489B-BC91-6185C2C14960}"/>
              </a:ext>
            </a:extLst>
          </p:cNvPr>
          <p:cNvSpPr>
            <a:spLocks noGrp="1"/>
          </p:cNvSpPr>
          <p:nvPr>
            <p:ph type="sldNum" sz="quarter" idx="11"/>
          </p:nvPr>
        </p:nvSpPr>
        <p:spPr/>
        <p:txBody>
          <a:bodyPr/>
          <a:lstStyle/>
          <a:p>
            <a:pPr defTabSz="914377"/>
            <a:fld id="{00CD9625-D0B2-4EBB-9C47-ECC7CC7D4D27}" type="slidenum">
              <a:rPr lang="en-GB">
                <a:latin typeface="Arial" panose="020B0604020202020204"/>
              </a:rPr>
              <a:pPr defTabSz="914377"/>
              <a:t>13</a:t>
            </a:fld>
            <a:endParaRPr lang="en-GB">
              <a:latin typeface="Arial" panose="020B0604020202020204"/>
            </a:endParaRPr>
          </a:p>
        </p:txBody>
      </p:sp>
      <p:sp>
        <p:nvSpPr>
          <p:cNvPr id="13" name="Text Placeholder 12">
            <a:extLst>
              <a:ext uri="{FF2B5EF4-FFF2-40B4-BE49-F238E27FC236}">
                <a16:creationId xmlns:a16="http://schemas.microsoft.com/office/drawing/2014/main" id="{B63C92DC-2D49-4C10-B63B-E41B5FB2030D}"/>
              </a:ext>
            </a:extLst>
          </p:cNvPr>
          <p:cNvSpPr>
            <a:spLocks noGrp="1"/>
          </p:cNvSpPr>
          <p:nvPr>
            <p:ph type="body" sz="quarter" idx="10"/>
          </p:nvPr>
        </p:nvSpPr>
        <p:spPr/>
        <p:txBody>
          <a:bodyPr>
            <a:normAutofit fontScale="92500" lnSpcReduction="10000"/>
          </a:bodyPr>
          <a:lstStyle/>
          <a:p>
            <a:r>
              <a:rPr lang="en-GB" dirty="0"/>
              <a:t>Figure adapted from Porter S. A new ‘research data mechanics’. </a:t>
            </a:r>
            <a:r>
              <a:rPr lang="en-GB" i="1" dirty="0">
                <a:solidFill>
                  <a:schemeClr val="tx1"/>
                </a:solidFill>
                <a:latin typeface="Arial" panose="020B0604020202020204"/>
                <a:hlinkClick r:id="rId3"/>
              </a:rPr>
              <a:t>Digital Science</a:t>
            </a:r>
            <a:r>
              <a:rPr lang="en-GB" dirty="0">
                <a:solidFill>
                  <a:schemeClr val="tx1"/>
                </a:solidFill>
                <a:latin typeface="Arial" panose="020B0604020202020204"/>
                <a:hlinkClick r:id="rId3"/>
              </a:rPr>
              <a:t>, 2016</a:t>
            </a:r>
            <a:r>
              <a:rPr lang="en-GB" dirty="0">
                <a:solidFill>
                  <a:schemeClr val="tx1"/>
                </a:solidFill>
                <a:latin typeface="Arial" panose="020B0604020202020204"/>
              </a:rPr>
              <a:t>.</a:t>
            </a:r>
            <a:br>
              <a:rPr lang="en-GB" dirty="0">
                <a:solidFill>
                  <a:schemeClr val="tx1"/>
                </a:solidFill>
                <a:latin typeface="Arial" panose="020B0604020202020204"/>
              </a:rPr>
            </a:br>
            <a:r>
              <a:rPr lang="en-GB" baseline="30000" dirty="0"/>
              <a:t>1</a:t>
            </a:r>
            <a:r>
              <a:rPr lang="en-GB" dirty="0"/>
              <a:t>Tool to measure real-world publication reach, engagement and impact. Rees T, Lang H and </a:t>
            </a:r>
            <a:r>
              <a:rPr lang="en-GB" dirty="0" err="1"/>
              <a:t>Gattrell</a:t>
            </a:r>
            <a:r>
              <a:rPr lang="en-GB" dirty="0"/>
              <a:t> W. Presented at Virtual ISMPP EU, 26–27 Jan 2021.</a:t>
            </a:r>
            <a:endParaRPr lang="fr-FR" dirty="0">
              <a:solidFill>
                <a:schemeClr val="tx1"/>
              </a:solidFill>
              <a:latin typeface="Arial" panose="020B0604020202020204"/>
            </a:endParaRPr>
          </a:p>
        </p:txBody>
      </p:sp>
      <p:sp>
        <p:nvSpPr>
          <p:cNvPr id="1346" name="Rectangle 1345">
            <a:extLst>
              <a:ext uri="{FF2B5EF4-FFF2-40B4-BE49-F238E27FC236}">
                <a16:creationId xmlns:a16="http://schemas.microsoft.com/office/drawing/2014/main" id="{34233305-AFFB-4CF3-87B7-93A6745C392D}"/>
              </a:ext>
            </a:extLst>
          </p:cNvPr>
          <p:cNvSpPr/>
          <p:nvPr/>
        </p:nvSpPr>
        <p:spPr bwMode="auto">
          <a:xfrm>
            <a:off x="7123702" y="1090575"/>
            <a:ext cx="4871783" cy="648000"/>
          </a:xfrm>
          <a:prstGeom prst="rect">
            <a:avLst/>
          </a:prstGeom>
          <a:noFill/>
          <a:ln>
            <a:solidFill>
              <a:srgbClr val="C84874"/>
            </a:solidFill>
          </a:ln>
          <a:effectLst/>
        </p:spPr>
        <p:txBody>
          <a:bodyPr vert="horz" wrap="square" lIns="90000" tIns="46800" rIns="90000" bIns="46800" numCol="1" rtlCol="0" anchor="ctr" anchorCtr="0" compatLnSpc="1">
            <a:prstTxWarp prst="textNoShape">
              <a:avLst/>
            </a:prstTxWarp>
          </a:bodyPr>
          <a:lstStyle/>
          <a:p>
            <a:pPr algn="ctr" defTabSz="913921">
              <a:defRPr/>
            </a:pPr>
            <a:r>
              <a:rPr lang="en-US" b="1" dirty="0">
                <a:solidFill>
                  <a:srgbClr val="C84874"/>
                </a:solidFill>
                <a:latin typeface="Arial" panose="020B0604020202020204"/>
              </a:rPr>
              <a:t>Impact</a:t>
            </a:r>
            <a:br>
              <a:rPr lang="en-US" sz="1600" b="1" dirty="0">
                <a:solidFill>
                  <a:srgbClr val="C84874"/>
                </a:solidFill>
                <a:latin typeface="Arial" panose="020B0604020202020204"/>
              </a:rPr>
            </a:br>
            <a:r>
              <a:rPr lang="en-US" sz="1400" dirty="0">
                <a:solidFill>
                  <a:srgbClr val="C84874"/>
                </a:solidFill>
                <a:latin typeface="Arial" panose="020B0604020202020204"/>
              </a:rPr>
              <a:t>(long term)</a:t>
            </a:r>
          </a:p>
        </p:txBody>
      </p:sp>
      <p:sp>
        <p:nvSpPr>
          <p:cNvPr id="1347" name="Rectangle 1346">
            <a:extLst>
              <a:ext uri="{FF2B5EF4-FFF2-40B4-BE49-F238E27FC236}">
                <a16:creationId xmlns:a16="http://schemas.microsoft.com/office/drawing/2014/main" id="{13C40285-C892-4585-A1D1-76B5554B8EBB}"/>
              </a:ext>
            </a:extLst>
          </p:cNvPr>
          <p:cNvSpPr/>
          <p:nvPr/>
        </p:nvSpPr>
        <p:spPr bwMode="auto">
          <a:xfrm>
            <a:off x="774903" y="1090575"/>
            <a:ext cx="2958940" cy="648000"/>
          </a:xfrm>
          <a:prstGeom prst="rect">
            <a:avLst/>
          </a:prstGeom>
          <a:noFill/>
          <a:ln>
            <a:solidFill>
              <a:srgbClr val="4A7992"/>
            </a:solidFill>
          </a:ln>
          <a:effectLst/>
        </p:spPr>
        <p:txBody>
          <a:bodyPr vert="horz" wrap="square" lIns="90000" tIns="46800" rIns="90000" bIns="46800" numCol="1" rtlCol="0" anchor="ctr" anchorCtr="0" compatLnSpc="1">
            <a:prstTxWarp prst="textNoShape">
              <a:avLst/>
            </a:prstTxWarp>
          </a:bodyPr>
          <a:lstStyle/>
          <a:p>
            <a:pPr algn="ctr" defTabSz="914377" fontAlgn="base">
              <a:spcAft>
                <a:spcPct val="0"/>
              </a:spcAft>
            </a:pPr>
            <a:r>
              <a:rPr lang="en-GB" b="1" dirty="0">
                <a:solidFill>
                  <a:srgbClr val="4A7992"/>
                </a:solidFill>
                <a:latin typeface="Arial" panose="020B0604020202020204"/>
              </a:rPr>
              <a:t>Reach</a:t>
            </a:r>
            <a:br>
              <a:rPr lang="en-GB" sz="1600" b="1" dirty="0">
                <a:solidFill>
                  <a:srgbClr val="4A7992"/>
                </a:solidFill>
                <a:latin typeface="Arial" panose="020B0604020202020204"/>
              </a:rPr>
            </a:br>
            <a:r>
              <a:rPr lang="en-GB" sz="1400" dirty="0">
                <a:solidFill>
                  <a:srgbClr val="4A7992"/>
                </a:solidFill>
                <a:latin typeface="Arial" panose="020B0604020202020204"/>
              </a:rPr>
              <a:t>(immediate/short term)</a:t>
            </a:r>
          </a:p>
        </p:txBody>
      </p:sp>
      <p:sp>
        <p:nvSpPr>
          <p:cNvPr id="1348" name="Rectangle 1347">
            <a:extLst>
              <a:ext uri="{FF2B5EF4-FFF2-40B4-BE49-F238E27FC236}">
                <a16:creationId xmlns:a16="http://schemas.microsoft.com/office/drawing/2014/main" id="{2185A8E7-F42E-4049-B56C-390D028D0679}"/>
              </a:ext>
            </a:extLst>
          </p:cNvPr>
          <p:cNvSpPr/>
          <p:nvPr/>
        </p:nvSpPr>
        <p:spPr bwMode="auto">
          <a:xfrm>
            <a:off x="3949746" y="1097759"/>
            <a:ext cx="2977951" cy="648000"/>
          </a:xfrm>
          <a:prstGeom prst="rect">
            <a:avLst/>
          </a:prstGeom>
          <a:noFill/>
          <a:ln>
            <a:solidFill>
              <a:srgbClr val="8FA83B"/>
            </a:solidFill>
          </a:ln>
          <a:effectLst/>
        </p:spPr>
        <p:txBody>
          <a:bodyPr vert="horz" wrap="square" lIns="90000" tIns="46800" rIns="90000" bIns="46800" numCol="1" rtlCol="0" anchor="ctr" anchorCtr="0" compatLnSpc="1">
            <a:prstTxWarp prst="textNoShape">
              <a:avLst/>
            </a:prstTxWarp>
          </a:bodyPr>
          <a:lstStyle/>
          <a:p>
            <a:pPr algn="ctr" defTabSz="914377" fontAlgn="base">
              <a:spcAft>
                <a:spcPct val="0"/>
              </a:spcAft>
            </a:pPr>
            <a:r>
              <a:rPr lang="en-US" b="1" dirty="0">
                <a:solidFill>
                  <a:srgbClr val="8FA83B"/>
                </a:solidFill>
                <a:latin typeface="Arial" panose="020B0604020202020204"/>
              </a:rPr>
              <a:t>Engagement</a:t>
            </a:r>
            <a:br>
              <a:rPr lang="en-US" sz="1600" b="1" dirty="0">
                <a:solidFill>
                  <a:srgbClr val="8FA83B"/>
                </a:solidFill>
                <a:latin typeface="Arial" panose="020B0604020202020204"/>
              </a:rPr>
            </a:br>
            <a:r>
              <a:rPr lang="en-US" sz="1400" dirty="0">
                <a:solidFill>
                  <a:srgbClr val="8FA83B"/>
                </a:solidFill>
                <a:latin typeface="Arial" panose="020B0604020202020204"/>
              </a:rPr>
              <a:t>(medium term)</a:t>
            </a:r>
            <a:endParaRPr lang="en-GB" sz="1400" dirty="0">
              <a:solidFill>
                <a:srgbClr val="8FA83B"/>
              </a:solidFill>
              <a:latin typeface="Arial" panose="020B0604020202020204"/>
            </a:endParaRPr>
          </a:p>
        </p:txBody>
      </p:sp>
      <p:grpSp>
        <p:nvGrpSpPr>
          <p:cNvPr id="1359" name="Group 1358">
            <a:extLst>
              <a:ext uri="{FF2B5EF4-FFF2-40B4-BE49-F238E27FC236}">
                <a16:creationId xmlns:a16="http://schemas.microsoft.com/office/drawing/2014/main" id="{4070C4A2-072B-41BF-82CA-57B8303E541B}"/>
              </a:ext>
            </a:extLst>
          </p:cNvPr>
          <p:cNvGrpSpPr/>
          <p:nvPr/>
        </p:nvGrpSpPr>
        <p:grpSpPr>
          <a:xfrm>
            <a:off x="400306" y="1797919"/>
            <a:ext cx="11799141" cy="4354435"/>
            <a:chOff x="400305" y="1797919"/>
            <a:chExt cx="11799141" cy="4354435"/>
          </a:xfrm>
        </p:grpSpPr>
        <p:sp>
          <p:nvSpPr>
            <p:cNvPr id="1351" name="TextBox 1350">
              <a:extLst>
                <a:ext uri="{FF2B5EF4-FFF2-40B4-BE49-F238E27FC236}">
                  <a16:creationId xmlns:a16="http://schemas.microsoft.com/office/drawing/2014/main" id="{1F397A3B-E246-4BD5-B9C9-ED80D1B56D2F}"/>
                </a:ext>
              </a:extLst>
            </p:cNvPr>
            <p:cNvSpPr txBox="1"/>
            <p:nvPr/>
          </p:nvSpPr>
          <p:spPr>
            <a:xfrm>
              <a:off x="753159" y="5844546"/>
              <a:ext cx="2893053" cy="276999"/>
            </a:xfrm>
            <a:prstGeom prst="rect">
              <a:avLst/>
            </a:prstGeom>
            <a:noFill/>
          </p:spPr>
          <p:txBody>
            <a:bodyPr wrap="square" lIns="0" rtlCol="0">
              <a:spAutoFit/>
            </a:bodyPr>
            <a:lstStyle/>
            <a:p>
              <a:pPr algn="ctr" defTabSz="914377"/>
              <a:r>
                <a:rPr lang="en-GB" sz="1200" dirty="0">
                  <a:latin typeface="Arial" panose="020B0604020202020204"/>
                </a:rPr>
                <a:t>Hours</a:t>
              </a:r>
            </a:p>
          </p:txBody>
        </p:sp>
        <p:sp>
          <p:nvSpPr>
            <p:cNvPr id="1352" name="TextBox 1351">
              <a:extLst>
                <a:ext uri="{FF2B5EF4-FFF2-40B4-BE49-F238E27FC236}">
                  <a16:creationId xmlns:a16="http://schemas.microsoft.com/office/drawing/2014/main" id="{CA963FD9-CA1F-4146-A04E-49299828D002}"/>
                </a:ext>
              </a:extLst>
            </p:cNvPr>
            <p:cNvSpPr txBox="1"/>
            <p:nvPr/>
          </p:nvSpPr>
          <p:spPr>
            <a:xfrm>
              <a:off x="3944256" y="5832661"/>
              <a:ext cx="2983438" cy="276999"/>
            </a:xfrm>
            <a:prstGeom prst="rect">
              <a:avLst/>
            </a:prstGeom>
            <a:noFill/>
          </p:spPr>
          <p:txBody>
            <a:bodyPr wrap="square" lIns="0" rtlCol="0">
              <a:spAutoFit/>
            </a:bodyPr>
            <a:lstStyle/>
            <a:p>
              <a:pPr algn="ctr" defTabSz="914377"/>
              <a:r>
                <a:rPr lang="en-GB" sz="1200" dirty="0">
                  <a:latin typeface="Arial" panose="020B0604020202020204"/>
                </a:rPr>
                <a:t>Days</a:t>
              </a:r>
            </a:p>
          </p:txBody>
        </p:sp>
        <p:sp>
          <p:nvSpPr>
            <p:cNvPr id="1353" name="TextBox 1352">
              <a:extLst>
                <a:ext uri="{FF2B5EF4-FFF2-40B4-BE49-F238E27FC236}">
                  <a16:creationId xmlns:a16="http://schemas.microsoft.com/office/drawing/2014/main" id="{BD9CB12C-3A33-46CE-96CA-031CAEFE1547}"/>
                </a:ext>
              </a:extLst>
            </p:cNvPr>
            <p:cNvSpPr txBox="1"/>
            <p:nvPr/>
          </p:nvSpPr>
          <p:spPr>
            <a:xfrm>
              <a:off x="7170217" y="5875355"/>
              <a:ext cx="4704950" cy="276999"/>
            </a:xfrm>
            <a:prstGeom prst="rect">
              <a:avLst/>
            </a:prstGeom>
            <a:noFill/>
          </p:spPr>
          <p:txBody>
            <a:bodyPr wrap="square" lIns="0" rtlCol="0">
              <a:spAutoFit/>
            </a:bodyPr>
            <a:lstStyle/>
            <a:p>
              <a:pPr algn="ctr" defTabSz="914377"/>
              <a:r>
                <a:rPr lang="en-GB" sz="1200" dirty="0">
                  <a:latin typeface="Arial" panose="020B0604020202020204"/>
                </a:rPr>
                <a:t>Months</a:t>
              </a:r>
            </a:p>
          </p:txBody>
        </p:sp>
        <p:grpSp>
          <p:nvGrpSpPr>
            <p:cNvPr id="1349" name="Group 1348">
              <a:extLst>
                <a:ext uri="{FF2B5EF4-FFF2-40B4-BE49-F238E27FC236}">
                  <a16:creationId xmlns:a16="http://schemas.microsoft.com/office/drawing/2014/main" id="{34EA9CEE-682A-4118-AE28-5563FBF6060B}"/>
                </a:ext>
              </a:extLst>
            </p:cNvPr>
            <p:cNvGrpSpPr/>
            <p:nvPr/>
          </p:nvGrpSpPr>
          <p:grpSpPr>
            <a:xfrm>
              <a:off x="638270" y="2670421"/>
              <a:ext cx="11236898" cy="3176327"/>
              <a:chOff x="638270" y="2598229"/>
              <a:chExt cx="11236898" cy="3582150"/>
            </a:xfrm>
          </p:grpSpPr>
          <p:grpSp>
            <p:nvGrpSpPr>
              <p:cNvPr id="1331" name="Group 1330">
                <a:extLst>
                  <a:ext uri="{FF2B5EF4-FFF2-40B4-BE49-F238E27FC236}">
                    <a16:creationId xmlns:a16="http://schemas.microsoft.com/office/drawing/2014/main" id="{B4D400D7-1D85-48F3-B7D9-A91F45D25316}"/>
                  </a:ext>
                </a:extLst>
              </p:cNvPr>
              <p:cNvGrpSpPr/>
              <p:nvPr/>
            </p:nvGrpSpPr>
            <p:grpSpPr>
              <a:xfrm>
                <a:off x="718074" y="2765699"/>
                <a:ext cx="11157094" cy="3414680"/>
                <a:chOff x="0" y="1318260"/>
                <a:chExt cx="12192000" cy="4223766"/>
              </a:xfrm>
            </p:grpSpPr>
            <p:sp>
              <p:nvSpPr>
                <p:cNvPr id="671" name="Freeform: Shape 670">
                  <a:extLst>
                    <a:ext uri="{FF2B5EF4-FFF2-40B4-BE49-F238E27FC236}">
                      <a16:creationId xmlns:a16="http://schemas.microsoft.com/office/drawing/2014/main" id="{1843CE33-C5F4-43AF-A687-C4473B890CAC}"/>
                    </a:ext>
                  </a:extLst>
                </p:cNvPr>
                <p:cNvSpPr/>
                <p:nvPr/>
              </p:nvSpPr>
              <p:spPr>
                <a:xfrm>
                  <a:off x="0" y="1318260"/>
                  <a:ext cx="12192000" cy="4221480"/>
                </a:xfrm>
                <a:custGeom>
                  <a:avLst/>
                  <a:gdLst>
                    <a:gd name="connsiteX0" fmla="*/ 0 w 12192000"/>
                    <a:gd name="connsiteY0" fmla="*/ 2110740 h 4221480"/>
                    <a:gd name="connsiteX1" fmla="*/ 0 w 12192000"/>
                    <a:gd name="connsiteY1" fmla="*/ 0 h 4221480"/>
                    <a:gd name="connsiteX2" fmla="*/ 6096000 w 12192000"/>
                    <a:gd name="connsiteY2" fmla="*/ 0 h 4221480"/>
                    <a:gd name="connsiteX3" fmla="*/ 12192000 w 12192000"/>
                    <a:gd name="connsiteY3" fmla="*/ 0 h 4221480"/>
                    <a:gd name="connsiteX4" fmla="*/ 12192000 w 12192000"/>
                    <a:gd name="connsiteY4" fmla="*/ 2110740 h 4221480"/>
                    <a:gd name="connsiteX5" fmla="*/ 12192000 w 12192000"/>
                    <a:gd name="connsiteY5" fmla="*/ 4221480 h 4221480"/>
                    <a:gd name="connsiteX6" fmla="*/ 6096000 w 12192000"/>
                    <a:gd name="connsiteY6" fmla="*/ 4221480 h 4221480"/>
                    <a:gd name="connsiteX7" fmla="*/ 0 w 12192000"/>
                    <a:gd name="connsiteY7" fmla="*/ 4221480 h 4221480"/>
                    <a:gd name="connsiteX8" fmla="*/ 0 w 12192000"/>
                    <a:gd name="connsiteY8" fmla="*/ 2110740 h 422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221480">
                      <a:moveTo>
                        <a:pt x="0" y="2110740"/>
                      </a:moveTo>
                      <a:lnTo>
                        <a:pt x="0" y="0"/>
                      </a:lnTo>
                      <a:lnTo>
                        <a:pt x="6096000" y="0"/>
                      </a:lnTo>
                      <a:lnTo>
                        <a:pt x="12192000" y="0"/>
                      </a:lnTo>
                      <a:lnTo>
                        <a:pt x="12192000" y="2110740"/>
                      </a:lnTo>
                      <a:lnTo>
                        <a:pt x="12192000" y="4221480"/>
                      </a:lnTo>
                      <a:lnTo>
                        <a:pt x="6096000" y="4221480"/>
                      </a:lnTo>
                      <a:lnTo>
                        <a:pt x="0" y="4221480"/>
                      </a:lnTo>
                      <a:lnTo>
                        <a:pt x="0" y="2110740"/>
                      </a:lnTo>
                      <a:close/>
                    </a:path>
                  </a:pathLst>
                </a:custGeom>
                <a:solidFill>
                  <a:srgbClr val="C2390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72" name="Freeform: Shape 671">
                  <a:extLst>
                    <a:ext uri="{FF2B5EF4-FFF2-40B4-BE49-F238E27FC236}">
                      <a16:creationId xmlns:a16="http://schemas.microsoft.com/office/drawing/2014/main" id="{5B01202E-D6E8-4B23-8863-F3DD2AE8A602}"/>
                    </a:ext>
                  </a:extLst>
                </p:cNvPr>
                <p:cNvSpPr/>
                <p:nvPr/>
              </p:nvSpPr>
              <p:spPr>
                <a:xfrm>
                  <a:off x="0" y="1318260"/>
                  <a:ext cx="12192000" cy="4221480"/>
                </a:xfrm>
                <a:custGeom>
                  <a:avLst/>
                  <a:gdLst>
                    <a:gd name="connsiteX0" fmla="*/ 0 w 12192000"/>
                    <a:gd name="connsiteY0" fmla="*/ 2110740 h 4221480"/>
                    <a:gd name="connsiteX1" fmla="*/ 0 w 12192000"/>
                    <a:gd name="connsiteY1" fmla="*/ 0 h 4221480"/>
                    <a:gd name="connsiteX2" fmla="*/ 6096000 w 12192000"/>
                    <a:gd name="connsiteY2" fmla="*/ 0 h 4221480"/>
                    <a:gd name="connsiteX3" fmla="*/ 12192000 w 12192000"/>
                    <a:gd name="connsiteY3" fmla="*/ 0 h 4221480"/>
                    <a:gd name="connsiteX4" fmla="*/ 12192000 w 12192000"/>
                    <a:gd name="connsiteY4" fmla="*/ 2110740 h 4221480"/>
                    <a:gd name="connsiteX5" fmla="*/ 12192000 w 12192000"/>
                    <a:gd name="connsiteY5" fmla="*/ 4221480 h 4221480"/>
                    <a:gd name="connsiteX6" fmla="*/ 6096000 w 12192000"/>
                    <a:gd name="connsiteY6" fmla="*/ 4221480 h 4221480"/>
                    <a:gd name="connsiteX7" fmla="*/ 0 w 12192000"/>
                    <a:gd name="connsiteY7" fmla="*/ 4221480 h 4221480"/>
                    <a:gd name="connsiteX8" fmla="*/ 0 w 12192000"/>
                    <a:gd name="connsiteY8" fmla="*/ 2110740 h 4221480"/>
                    <a:gd name="connsiteX9" fmla="*/ 9254490 w 12192000"/>
                    <a:gd name="connsiteY9" fmla="*/ 4183380 h 4221480"/>
                    <a:gd name="connsiteX10" fmla="*/ 9174480 w 12192000"/>
                    <a:gd name="connsiteY10" fmla="*/ 4175760 h 4221480"/>
                    <a:gd name="connsiteX11" fmla="*/ 9094470 w 12192000"/>
                    <a:gd name="connsiteY11" fmla="*/ 4168140 h 4221480"/>
                    <a:gd name="connsiteX12" fmla="*/ 9063990 w 12192000"/>
                    <a:gd name="connsiteY12" fmla="*/ 4160520 h 4221480"/>
                    <a:gd name="connsiteX13" fmla="*/ 9033510 w 12192000"/>
                    <a:gd name="connsiteY13" fmla="*/ 4152900 h 4221480"/>
                    <a:gd name="connsiteX14" fmla="*/ 8944356 w 12192000"/>
                    <a:gd name="connsiteY14" fmla="*/ 4145280 h 4221480"/>
                    <a:gd name="connsiteX15" fmla="*/ 8868918 w 12192000"/>
                    <a:gd name="connsiteY15" fmla="*/ 4155948 h 4221480"/>
                    <a:gd name="connsiteX16" fmla="*/ 8869680 w 12192000"/>
                    <a:gd name="connsiteY16" fmla="*/ 4171950 h 4221480"/>
                    <a:gd name="connsiteX17" fmla="*/ 8849868 w 12192000"/>
                    <a:gd name="connsiteY17" fmla="*/ 4155948 h 4221480"/>
                    <a:gd name="connsiteX18" fmla="*/ 8828532 w 12192000"/>
                    <a:gd name="connsiteY18" fmla="*/ 4145280 h 4221480"/>
                    <a:gd name="connsiteX19" fmla="*/ 8804148 w 12192000"/>
                    <a:gd name="connsiteY19" fmla="*/ 4158996 h 4221480"/>
                    <a:gd name="connsiteX20" fmla="*/ 8785860 w 12192000"/>
                    <a:gd name="connsiteY20" fmla="*/ 4171950 h 4221480"/>
                    <a:gd name="connsiteX21" fmla="*/ 8767572 w 12192000"/>
                    <a:gd name="connsiteY21" fmla="*/ 4158996 h 4221480"/>
                    <a:gd name="connsiteX22" fmla="*/ 8751570 w 12192000"/>
                    <a:gd name="connsiteY22" fmla="*/ 4145280 h 4221480"/>
                    <a:gd name="connsiteX23" fmla="*/ 8735568 w 12192000"/>
                    <a:gd name="connsiteY23" fmla="*/ 4158996 h 4221480"/>
                    <a:gd name="connsiteX24" fmla="*/ 8708136 w 12192000"/>
                    <a:gd name="connsiteY24" fmla="*/ 4174236 h 4221480"/>
                    <a:gd name="connsiteX25" fmla="*/ 8631174 w 12192000"/>
                    <a:gd name="connsiteY25" fmla="*/ 4154424 h 4221480"/>
                    <a:gd name="connsiteX26" fmla="*/ 8501634 w 12192000"/>
                    <a:gd name="connsiteY26" fmla="*/ 4142232 h 4221480"/>
                    <a:gd name="connsiteX27" fmla="*/ 8245602 w 12192000"/>
                    <a:gd name="connsiteY27" fmla="*/ 4119372 h 4221480"/>
                    <a:gd name="connsiteX28" fmla="*/ 8125968 w 12192000"/>
                    <a:gd name="connsiteY28" fmla="*/ 4107180 h 4221480"/>
                    <a:gd name="connsiteX29" fmla="*/ 8065770 w 12192000"/>
                    <a:gd name="connsiteY29" fmla="*/ 4099560 h 4221480"/>
                    <a:gd name="connsiteX30" fmla="*/ 8013192 w 12192000"/>
                    <a:gd name="connsiteY30" fmla="*/ 4091940 h 4221480"/>
                    <a:gd name="connsiteX31" fmla="*/ 7959090 w 12192000"/>
                    <a:gd name="connsiteY31" fmla="*/ 4085082 h 4221480"/>
                    <a:gd name="connsiteX32" fmla="*/ 7863840 w 12192000"/>
                    <a:gd name="connsiteY32" fmla="*/ 4073652 h 4221480"/>
                    <a:gd name="connsiteX33" fmla="*/ 7612380 w 12192000"/>
                    <a:gd name="connsiteY33" fmla="*/ 4046220 h 4221480"/>
                    <a:gd name="connsiteX34" fmla="*/ 7426452 w 12192000"/>
                    <a:gd name="connsiteY34" fmla="*/ 4060698 h 4221480"/>
                    <a:gd name="connsiteX35" fmla="*/ 7389876 w 12192000"/>
                    <a:gd name="connsiteY35" fmla="*/ 4076700 h 4221480"/>
                    <a:gd name="connsiteX36" fmla="*/ 7357110 w 12192000"/>
                    <a:gd name="connsiteY36" fmla="*/ 4091940 h 4221480"/>
                    <a:gd name="connsiteX37" fmla="*/ 7329678 w 12192000"/>
                    <a:gd name="connsiteY37" fmla="*/ 4107180 h 4221480"/>
                    <a:gd name="connsiteX38" fmla="*/ 7287768 w 12192000"/>
                    <a:gd name="connsiteY38" fmla="*/ 4126230 h 4221480"/>
                    <a:gd name="connsiteX39" fmla="*/ 7239000 w 12192000"/>
                    <a:gd name="connsiteY39" fmla="*/ 4145280 h 4221480"/>
                    <a:gd name="connsiteX40" fmla="*/ 7204710 w 12192000"/>
                    <a:gd name="connsiteY40" fmla="*/ 4160520 h 4221480"/>
                    <a:gd name="connsiteX41" fmla="*/ 7154418 w 12192000"/>
                    <a:gd name="connsiteY41" fmla="*/ 4175760 h 4221480"/>
                    <a:gd name="connsiteX42" fmla="*/ 7113270 w 12192000"/>
                    <a:gd name="connsiteY42" fmla="*/ 4183380 h 4221480"/>
                    <a:gd name="connsiteX43" fmla="*/ 8183880 w 12192000"/>
                    <a:gd name="connsiteY43" fmla="*/ 4191000 h 4221480"/>
                    <a:gd name="connsiteX44" fmla="*/ 9254490 w 12192000"/>
                    <a:gd name="connsiteY44" fmla="*/ 4183380 h 422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192000" h="4221480">
                      <a:moveTo>
                        <a:pt x="0" y="2110740"/>
                      </a:moveTo>
                      <a:lnTo>
                        <a:pt x="0" y="0"/>
                      </a:lnTo>
                      <a:lnTo>
                        <a:pt x="6096000" y="0"/>
                      </a:lnTo>
                      <a:lnTo>
                        <a:pt x="12192000" y="0"/>
                      </a:lnTo>
                      <a:lnTo>
                        <a:pt x="12192000" y="2110740"/>
                      </a:lnTo>
                      <a:lnTo>
                        <a:pt x="12192000" y="4221480"/>
                      </a:lnTo>
                      <a:lnTo>
                        <a:pt x="6096000" y="4221480"/>
                      </a:lnTo>
                      <a:lnTo>
                        <a:pt x="0" y="4221480"/>
                      </a:lnTo>
                      <a:lnTo>
                        <a:pt x="0" y="2110740"/>
                      </a:lnTo>
                      <a:close/>
                      <a:moveTo>
                        <a:pt x="9254490" y="4183380"/>
                      </a:moveTo>
                      <a:cubicBezTo>
                        <a:pt x="9252204" y="4178808"/>
                        <a:pt x="9216390" y="4175760"/>
                        <a:pt x="9174480" y="4175760"/>
                      </a:cubicBezTo>
                      <a:cubicBezTo>
                        <a:pt x="9132570" y="4175760"/>
                        <a:pt x="9096756" y="4172712"/>
                        <a:pt x="9094470" y="4168140"/>
                      </a:cubicBezTo>
                      <a:cubicBezTo>
                        <a:pt x="9092184" y="4164330"/>
                        <a:pt x="9078468" y="4160520"/>
                        <a:pt x="9063990" y="4160520"/>
                      </a:cubicBezTo>
                      <a:cubicBezTo>
                        <a:pt x="9049512" y="4160520"/>
                        <a:pt x="9035796" y="4157472"/>
                        <a:pt x="9033510" y="4152900"/>
                      </a:cubicBezTo>
                      <a:cubicBezTo>
                        <a:pt x="9030462" y="4148328"/>
                        <a:pt x="8992362" y="4145280"/>
                        <a:pt x="8944356" y="4145280"/>
                      </a:cubicBezTo>
                      <a:cubicBezTo>
                        <a:pt x="8872728" y="4145280"/>
                        <a:pt x="8861298" y="4146804"/>
                        <a:pt x="8868918" y="4155948"/>
                      </a:cubicBezTo>
                      <a:cubicBezTo>
                        <a:pt x="8875014" y="4163568"/>
                        <a:pt x="8875776" y="4168140"/>
                        <a:pt x="8869680" y="4171950"/>
                      </a:cubicBezTo>
                      <a:cubicBezTo>
                        <a:pt x="8858250" y="4178808"/>
                        <a:pt x="8845296" y="4168140"/>
                        <a:pt x="8849868" y="4155948"/>
                      </a:cubicBezTo>
                      <a:cubicBezTo>
                        <a:pt x="8852916" y="4148328"/>
                        <a:pt x="8846820" y="4145280"/>
                        <a:pt x="8828532" y="4145280"/>
                      </a:cubicBezTo>
                      <a:cubicBezTo>
                        <a:pt x="8808720" y="4145280"/>
                        <a:pt x="8803386" y="4148328"/>
                        <a:pt x="8804148" y="4158996"/>
                      </a:cubicBezTo>
                      <a:cubicBezTo>
                        <a:pt x="8804910" y="4168140"/>
                        <a:pt x="8799576" y="4171950"/>
                        <a:pt x="8785860" y="4171950"/>
                      </a:cubicBezTo>
                      <a:cubicBezTo>
                        <a:pt x="8772144" y="4171950"/>
                        <a:pt x="8766810" y="4168140"/>
                        <a:pt x="8767572" y="4158996"/>
                      </a:cubicBezTo>
                      <a:cubicBezTo>
                        <a:pt x="8768334" y="4149852"/>
                        <a:pt x="8763762" y="4145280"/>
                        <a:pt x="8751570" y="4145280"/>
                      </a:cubicBezTo>
                      <a:cubicBezTo>
                        <a:pt x="8739378" y="4145280"/>
                        <a:pt x="8734806" y="4149852"/>
                        <a:pt x="8735568" y="4158996"/>
                      </a:cubicBezTo>
                      <a:cubicBezTo>
                        <a:pt x="8736330" y="4168902"/>
                        <a:pt x="8729472" y="4172712"/>
                        <a:pt x="8708136" y="4174236"/>
                      </a:cubicBezTo>
                      <a:cubicBezTo>
                        <a:pt x="8674608" y="4177284"/>
                        <a:pt x="8628888" y="4165854"/>
                        <a:pt x="8631174" y="4154424"/>
                      </a:cubicBezTo>
                      <a:cubicBezTo>
                        <a:pt x="8632698" y="4149852"/>
                        <a:pt x="8586216" y="4145280"/>
                        <a:pt x="8501634" y="4142232"/>
                      </a:cubicBezTo>
                      <a:cubicBezTo>
                        <a:pt x="8340090" y="4136136"/>
                        <a:pt x="8325612" y="4135374"/>
                        <a:pt x="8245602" y="4119372"/>
                      </a:cubicBezTo>
                      <a:cubicBezTo>
                        <a:pt x="8210550" y="4112514"/>
                        <a:pt x="8157210" y="4107180"/>
                        <a:pt x="8125968" y="4107180"/>
                      </a:cubicBezTo>
                      <a:cubicBezTo>
                        <a:pt x="8095488" y="4107180"/>
                        <a:pt x="8068056" y="4104132"/>
                        <a:pt x="8065770" y="4099560"/>
                      </a:cubicBezTo>
                      <a:cubicBezTo>
                        <a:pt x="8063484" y="4095750"/>
                        <a:pt x="8039862" y="4091940"/>
                        <a:pt x="8013192" y="4091940"/>
                      </a:cubicBezTo>
                      <a:cubicBezTo>
                        <a:pt x="7987284" y="4091940"/>
                        <a:pt x="7962900" y="4088892"/>
                        <a:pt x="7959090" y="4085082"/>
                      </a:cubicBezTo>
                      <a:cubicBezTo>
                        <a:pt x="7954518" y="4080510"/>
                        <a:pt x="7911846" y="4075938"/>
                        <a:pt x="7863840" y="4073652"/>
                      </a:cubicBezTo>
                      <a:cubicBezTo>
                        <a:pt x="7762494" y="4069842"/>
                        <a:pt x="7671816" y="4059936"/>
                        <a:pt x="7612380" y="4046220"/>
                      </a:cubicBezTo>
                      <a:cubicBezTo>
                        <a:pt x="7550658" y="4031742"/>
                        <a:pt x="7448550" y="4040124"/>
                        <a:pt x="7426452" y="4060698"/>
                      </a:cubicBezTo>
                      <a:cubicBezTo>
                        <a:pt x="7417308" y="4069842"/>
                        <a:pt x="7400544" y="4076700"/>
                        <a:pt x="7389876" y="4076700"/>
                      </a:cubicBezTo>
                      <a:cubicBezTo>
                        <a:pt x="7379208" y="4076700"/>
                        <a:pt x="7364730" y="4083558"/>
                        <a:pt x="7357110" y="4091940"/>
                      </a:cubicBezTo>
                      <a:cubicBezTo>
                        <a:pt x="7349490" y="4100322"/>
                        <a:pt x="7337298" y="4107180"/>
                        <a:pt x="7329678" y="4107180"/>
                      </a:cubicBezTo>
                      <a:cubicBezTo>
                        <a:pt x="7322058" y="4107180"/>
                        <a:pt x="7303008" y="4115562"/>
                        <a:pt x="7287768" y="4126230"/>
                      </a:cubicBezTo>
                      <a:cubicBezTo>
                        <a:pt x="7272528" y="4136898"/>
                        <a:pt x="7250430" y="4145280"/>
                        <a:pt x="7239000" y="4145280"/>
                      </a:cubicBezTo>
                      <a:cubicBezTo>
                        <a:pt x="7227570" y="4145280"/>
                        <a:pt x="7212330" y="4152138"/>
                        <a:pt x="7204710" y="4160520"/>
                      </a:cubicBezTo>
                      <a:cubicBezTo>
                        <a:pt x="7194804" y="4171950"/>
                        <a:pt x="7181088" y="4175760"/>
                        <a:pt x="7154418" y="4175760"/>
                      </a:cubicBezTo>
                      <a:cubicBezTo>
                        <a:pt x="7134606" y="4175760"/>
                        <a:pt x="7115556" y="4179570"/>
                        <a:pt x="7113270" y="4183380"/>
                      </a:cubicBezTo>
                      <a:cubicBezTo>
                        <a:pt x="7110222" y="4188714"/>
                        <a:pt x="7469124" y="4191000"/>
                        <a:pt x="8183880" y="4191000"/>
                      </a:cubicBezTo>
                      <a:cubicBezTo>
                        <a:pt x="8898636" y="4191000"/>
                        <a:pt x="9257538" y="4188714"/>
                        <a:pt x="9254490" y="4183380"/>
                      </a:cubicBezTo>
                      <a:close/>
                    </a:path>
                  </a:pathLst>
                </a:custGeom>
                <a:solidFill>
                  <a:srgbClr val="73545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73" name="Freeform: Shape 672">
                  <a:extLst>
                    <a:ext uri="{FF2B5EF4-FFF2-40B4-BE49-F238E27FC236}">
                      <a16:creationId xmlns:a16="http://schemas.microsoft.com/office/drawing/2014/main" id="{D5E0822C-0976-4C0D-8548-F1656A0B87B2}"/>
                    </a:ext>
                  </a:extLst>
                </p:cNvPr>
                <p:cNvSpPr/>
                <p:nvPr/>
              </p:nvSpPr>
              <p:spPr>
                <a:xfrm>
                  <a:off x="0" y="1318260"/>
                  <a:ext cx="12192000" cy="4219194"/>
                </a:xfrm>
                <a:custGeom>
                  <a:avLst/>
                  <a:gdLst>
                    <a:gd name="connsiteX0" fmla="*/ 0 w 12192000"/>
                    <a:gd name="connsiteY0" fmla="*/ 2109216 h 4219194"/>
                    <a:gd name="connsiteX1" fmla="*/ 0 w 12192000"/>
                    <a:gd name="connsiteY1" fmla="*/ 0 h 4219194"/>
                    <a:gd name="connsiteX2" fmla="*/ 6096000 w 12192000"/>
                    <a:gd name="connsiteY2" fmla="*/ 0 h 4219194"/>
                    <a:gd name="connsiteX3" fmla="*/ 12192000 w 12192000"/>
                    <a:gd name="connsiteY3" fmla="*/ 0 h 4219194"/>
                    <a:gd name="connsiteX4" fmla="*/ 12190476 w 12192000"/>
                    <a:gd name="connsiteY4" fmla="*/ 2103120 h 4219194"/>
                    <a:gd name="connsiteX5" fmla="*/ 12188190 w 12192000"/>
                    <a:gd name="connsiteY5" fmla="*/ 4206240 h 4219194"/>
                    <a:gd name="connsiteX6" fmla="*/ 10778490 w 12192000"/>
                    <a:gd name="connsiteY6" fmla="*/ 4210050 h 4219194"/>
                    <a:gd name="connsiteX7" fmla="*/ 8210550 w 12192000"/>
                    <a:gd name="connsiteY7" fmla="*/ 4218432 h 4219194"/>
                    <a:gd name="connsiteX8" fmla="*/ 7043166 w 12192000"/>
                    <a:gd name="connsiteY8" fmla="*/ 4217670 h 4219194"/>
                    <a:gd name="connsiteX9" fmla="*/ 5788914 w 12192000"/>
                    <a:gd name="connsiteY9" fmla="*/ 4215384 h 4219194"/>
                    <a:gd name="connsiteX10" fmla="*/ 2273046 w 12192000"/>
                    <a:gd name="connsiteY10" fmla="*/ 4216908 h 4219194"/>
                    <a:gd name="connsiteX11" fmla="*/ 0 w 12192000"/>
                    <a:gd name="connsiteY11" fmla="*/ 4217670 h 4219194"/>
                    <a:gd name="connsiteX12" fmla="*/ 0 w 12192000"/>
                    <a:gd name="connsiteY12" fmla="*/ 2109216 h 4219194"/>
                    <a:gd name="connsiteX13" fmla="*/ 9254490 w 12192000"/>
                    <a:gd name="connsiteY13" fmla="*/ 4183380 h 4219194"/>
                    <a:gd name="connsiteX14" fmla="*/ 9174480 w 12192000"/>
                    <a:gd name="connsiteY14" fmla="*/ 4175760 h 4219194"/>
                    <a:gd name="connsiteX15" fmla="*/ 9094470 w 12192000"/>
                    <a:gd name="connsiteY15" fmla="*/ 4168140 h 4219194"/>
                    <a:gd name="connsiteX16" fmla="*/ 9063990 w 12192000"/>
                    <a:gd name="connsiteY16" fmla="*/ 4160520 h 4219194"/>
                    <a:gd name="connsiteX17" fmla="*/ 9033510 w 12192000"/>
                    <a:gd name="connsiteY17" fmla="*/ 4152900 h 4219194"/>
                    <a:gd name="connsiteX18" fmla="*/ 8944356 w 12192000"/>
                    <a:gd name="connsiteY18" fmla="*/ 4145280 h 4219194"/>
                    <a:gd name="connsiteX19" fmla="*/ 8868918 w 12192000"/>
                    <a:gd name="connsiteY19" fmla="*/ 4155948 h 4219194"/>
                    <a:gd name="connsiteX20" fmla="*/ 8869680 w 12192000"/>
                    <a:gd name="connsiteY20" fmla="*/ 4171950 h 4219194"/>
                    <a:gd name="connsiteX21" fmla="*/ 8849868 w 12192000"/>
                    <a:gd name="connsiteY21" fmla="*/ 4155948 h 4219194"/>
                    <a:gd name="connsiteX22" fmla="*/ 8828532 w 12192000"/>
                    <a:gd name="connsiteY22" fmla="*/ 4145280 h 4219194"/>
                    <a:gd name="connsiteX23" fmla="*/ 8804148 w 12192000"/>
                    <a:gd name="connsiteY23" fmla="*/ 4158996 h 4219194"/>
                    <a:gd name="connsiteX24" fmla="*/ 8785860 w 12192000"/>
                    <a:gd name="connsiteY24" fmla="*/ 4171950 h 4219194"/>
                    <a:gd name="connsiteX25" fmla="*/ 8767572 w 12192000"/>
                    <a:gd name="connsiteY25" fmla="*/ 4158996 h 4219194"/>
                    <a:gd name="connsiteX26" fmla="*/ 8751570 w 12192000"/>
                    <a:gd name="connsiteY26" fmla="*/ 4145280 h 4219194"/>
                    <a:gd name="connsiteX27" fmla="*/ 8735568 w 12192000"/>
                    <a:gd name="connsiteY27" fmla="*/ 4158996 h 4219194"/>
                    <a:gd name="connsiteX28" fmla="*/ 8708136 w 12192000"/>
                    <a:gd name="connsiteY28" fmla="*/ 4174236 h 4219194"/>
                    <a:gd name="connsiteX29" fmla="*/ 8631174 w 12192000"/>
                    <a:gd name="connsiteY29" fmla="*/ 4154424 h 4219194"/>
                    <a:gd name="connsiteX30" fmla="*/ 8501634 w 12192000"/>
                    <a:gd name="connsiteY30" fmla="*/ 4142232 h 4219194"/>
                    <a:gd name="connsiteX31" fmla="*/ 8245602 w 12192000"/>
                    <a:gd name="connsiteY31" fmla="*/ 4119372 h 4219194"/>
                    <a:gd name="connsiteX32" fmla="*/ 8125968 w 12192000"/>
                    <a:gd name="connsiteY32" fmla="*/ 4107180 h 4219194"/>
                    <a:gd name="connsiteX33" fmla="*/ 8065770 w 12192000"/>
                    <a:gd name="connsiteY33" fmla="*/ 4099560 h 4219194"/>
                    <a:gd name="connsiteX34" fmla="*/ 8013192 w 12192000"/>
                    <a:gd name="connsiteY34" fmla="*/ 4091940 h 4219194"/>
                    <a:gd name="connsiteX35" fmla="*/ 7959090 w 12192000"/>
                    <a:gd name="connsiteY35" fmla="*/ 4085082 h 4219194"/>
                    <a:gd name="connsiteX36" fmla="*/ 7863840 w 12192000"/>
                    <a:gd name="connsiteY36" fmla="*/ 4073652 h 4219194"/>
                    <a:gd name="connsiteX37" fmla="*/ 7612380 w 12192000"/>
                    <a:gd name="connsiteY37" fmla="*/ 4046220 h 4219194"/>
                    <a:gd name="connsiteX38" fmla="*/ 7426452 w 12192000"/>
                    <a:gd name="connsiteY38" fmla="*/ 4060698 h 4219194"/>
                    <a:gd name="connsiteX39" fmla="*/ 7389876 w 12192000"/>
                    <a:gd name="connsiteY39" fmla="*/ 4076700 h 4219194"/>
                    <a:gd name="connsiteX40" fmla="*/ 7357110 w 12192000"/>
                    <a:gd name="connsiteY40" fmla="*/ 4091940 h 4219194"/>
                    <a:gd name="connsiteX41" fmla="*/ 7329678 w 12192000"/>
                    <a:gd name="connsiteY41" fmla="*/ 4107180 h 4219194"/>
                    <a:gd name="connsiteX42" fmla="*/ 7287768 w 12192000"/>
                    <a:gd name="connsiteY42" fmla="*/ 4126230 h 4219194"/>
                    <a:gd name="connsiteX43" fmla="*/ 7239000 w 12192000"/>
                    <a:gd name="connsiteY43" fmla="*/ 4145280 h 4219194"/>
                    <a:gd name="connsiteX44" fmla="*/ 7204710 w 12192000"/>
                    <a:gd name="connsiteY44" fmla="*/ 4160520 h 4219194"/>
                    <a:gd name="connsiteX45" fmla="*/ 7154418 w 12192000"/>
                    <a:gd name="connsiteY45" fmla="*/ 4175760 h 4219194"/>
                    <a:gd name="connsiteX46" fmla="*/ 7113270 w 12192000"/>
                    <a:gd name="connsiteY46" fmla="*/ 4183380 h 4219194"/>
                    <a:gd name="connsiteX47" fmla="*/ 8183880 w 12192000"/>
                    <a:gd name="connsiteY47" fmla="*/ 4191000 h 4219194"/>
                    <a:gd name="connsiteX48" fmla="*/ 9254490 w 12192000"/>
                    <a:gd name="connsiteY48" fmla="*/ 4183380 h 421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192000" h="4219194">
                      <a:moveTo>
                        <a:pt x="0" y="2109216"/>
                      </a:moveTo>
                      <a:lnTo>
                        <a:pt x="0" y="0"/>
                      </a:lnTo>
                      <a:lnTo>
                        <a:pt x="6096000" y="0"/>
                      </a:lnTo>
                      <a:lnTo>
                        <a:pt x="12192000" y="0"/>
                      </a:lnTo>
                      <a:lnTo>
                        <a:pt x="12190476" y="2103120"/>
                      </a:lnTo>
                      <a:lnTo>
                        <a:pt x="12188190" y="4206240"/>
                      </a:lnTo>
                      <a:lnTo>
                        <a:pt x="10778490" y="4210050"/>
                      </a:lnTo>
                      <a:cubicBezTo>
                        <a:pt x="10003536" y="4212336"/>
                        <a:pt x="8847582" y="4216146"/>
                        <a:pt x="8210550" y="4218432"/>
                      </a:cubicBezTo>
                      <a:cubicBezTo>
                        <a:pt x="7573518" y="4219956"/>
                        <a:pt x="7048500" y="4219956"/>
                        <a:pt x="7043166" y="4217670"/>
                      </a:cubicBezTo>
                      <a:cubicBezTo>
                        <a:pt x="7037070" y="4216146"/>
                        <a:pt x="6473190" y="4214622"/>
                        <a:pt x="5788914" y="4215384"/>
                      </a:cubicBezTo>
                      <a:cubicBezTo>
                        <a:pt x="5105400" y="4216146"/>
                        <a:pt x="3522726" y="4216908"/>
                        <a:pt x="2273046" y="4216908"/>
                      </a:cubicBezTo>
                      <a:lnTo>
                        <a:pt x="0" y="4217670"/>
                      </a:lnTo>
                      <a:lnTo>
                        <a:pt x="0" y="2109216"/>
                      </a:lnTo>
                      <a:close/>
                      <a:moveTo>
                        <a:pt x="9254490" y="4183380"/>
                      </a:moveTo>
                      <a:cubicBezTo>
                        <a:pt x="9252204" y="4178808"/>
                        <a:pt x="9216390" y="4175760"/>
                        <a:pt x="9174480" y="4175760"/>
                      </a:cubicBezTo>
                      <a:cubicBezTo>
                        <a:pt x="9132570" y="4175760"/>
                        <a:pt x="9096756" y="4172712"/>
                        <a:pt x="9094470" y="4168140"/>
                      </a:cubicBezTo>
                      <a:cubicBezTo>
                        <a:pt x="9092184" y="4164330"/>
                        <a:pt x="9078468" y="4160520"/>
                        <a:pt x="9063990" y="4160520"/>
                      </a:cubicBezTo>
                      <a:cubicBezTo>
                        <a:pt x="9049512" y="4160520"/>
                        <a:pt x="9035796" y="4157472"/>
                        <a:pt x="9033510" y="4152900"/>
                      </a:cubicBezTo>
                      <a:cubicBezTo>
                        <a:pt x="9030462" y="4148328"/>
                        <a:pt x="8992362" y="4145280"/>
                        <a:pt x="8944356" y="4145280"/>
                      </a:cubicBezTo>
                      <a:cubicBezTo>
                        <a:pt x="8872728" y="4145280"/>
                        <a:pt x="8861298" y="4146804"/>
                        <a:pt x="8868918" y="4155948"/>
                      </a:cubicBezTo>
                      <a:cubicBezTo>
                        <a:pt x="8875014" y="4163568"/>
                        <a:pt x="8875776" y="4168140"/>
                        <a:pt x="8869680" y="4171950"/>
                      </a:cubicBezTo>
                      <a:cubicBezTo>
                        <a:pt x="8858250" y="4178808"/>
                        <a:pt x="8845296" y="4168140"/>
                        <a:pt x="8849868" y="4155948"/>
                      </a:cubicBezTo>
                      <a:cubicBezTo>
                        <a:pt x="8852916" y="4148328"/>
                        <a:pt x="8846820" y="4145280"/>
                        <a:pt x="8828532" y="4145280"/>
                      </a:cubicBezTo>
                      <a:cubicBezTo>
                        <a:pt x="8808720" y="4145280"/>
                        <a:pt x="8803386" y="4148328"/>
                        <a:pt x="8804148" y="4158996"/>
                      </a:cubicBezTo>
                      <a:cubicBezTo>
                        <a:pt x="8804910" y="4168140"/>
                        <a:pt x="8799576" y="4171950"/>
                        <a:pt x="8785860" y="4171950"/>
                      </a:cubicBezTo>
                      <a:cubicBezTo>
                        <a:pt x="8772144" y="4171950"/>
                        <a:pt x="8766810" y="4168140"/>
                        <a:pt x="8767572" y="4158996"/>
                      </a:cubicBezTo>
                      <a:cubicBezTo>
                        <a:pt x="8768334" y="4149852"/>
                        <a:pt x="8763762" y="4145280"/>
                        <a:pt x="8751570" y="4145280"/>
                      </a:cubicBezTo>
                      <a:cubicBezTo>
                        <a:pt x="8739378" y="4145280"/>
                        <a:pt x="8734806" y="4149852"/>
                        <a:pt x="8735568" y="4158996"/>
                      </a:cubicBezTo>
                      <a:cubicBezTo>
                        <a:pt x="8736330" y="4168902"/>
                        <a:pt x="8729472" y="4172712"/>
                        <a:pt x="8708136" y="4174236"/>
                      </a:cubicBezTo>
                      <a:cubicBezTo>
                        <a:pt x="8674608" y="4177284"/>
                        <a:pt x="8628888" y="4165854"/>
                        <a:pt x="8631174" y="4154424"/>
                      </a:cubicBezTo>
                      <a:cubicBezTo>
                        <a:pt x="8632698" y="4149852"/>
                        <a:pt x="8586216" y="4145280"/>
                        <a:pt x="8501634" y="4142232"/>
                      </a:cubicBezTo>
                      <a:cubicBezTo>
                        <a:pt x="8340090" y="4136136"/>
                        <a:pt x="8325612" y="4135374"/>
                        <a:pt x="8245602" y="4119372"/>
                      </a:cubicBezTo>
                      <a:cubicBezTo>
                        <a:pt x="8210550" y="4112514"/>
                        <a:pt x="8157210" y="4107180"/>
                        <a:pt x="8125968" y="4107180"/>
                      </a:cubicBezTo>
                      <a:cubicBezTo>
                        <a:pt x="8095488" y="4107180"/>
                        <a:pt x="8068056" y="4104132"/>
                        <a:pt x="8065770" y="4099560"/>
                      </a:cubicBezTo>
                      <a:cubicBezTo>
                        <a:pt x="8063484" y="4095750"/>
                        <a:pt x="8039862" y="4091940"/>
                        <a:pt x="8013192" y="4091940"/>
                      </a:cubicBezTo>
                      <a:cubicBezTo>
                        <a:pt x="7987284" y="4091940"/>
                        <a:pt x="7962900" y="4088892"/>
                        <a:pt x="7959090" y="4085082"/>
                      </a:cubicBezTo>
                      <a:cubicBezTo>
                        <a:pt x="7954518" y="4080510"/>
                        <a:pt x="7911846" y="4075938"/>
                        <a:pt x="7863840" y="4073652"/>
                      </a:cubicBezTo>
                      <a:cubicBezTo>
                        <a:pt x="7762494" y="4069842"/>
                        <a:pt x="7671816" y="4059936"/>
                        <a:pt x="7612380" y="4046220"/>
                      </a:cubicBezTo>
                      <a:cubicBezTo>
                        <a:pt x="7550658" y="4031742"/>
                        <a:pt x="7448550" y="4040124"/>
                        <a:pt x="7426452" y="4060698"/>
                      </a:cubicBezTo>
                      <a:cubicBezTo>
                        <a:pt x="7417308" y="4069842"/>
                        <a:pt x="7400544" y="4076700"/>
                        <a:pt x="7389876" y="4076700"/>
                      </a:cubicBezTo>
                      <a:cubicBezTo>
                        <a:pt x="7379208" y="4076700"/>
                        <a:pt x="7364730" y="4083558"/>
                        <a:pt x="7357110" y="4091940"/>
                      </a:cubicBezTo>
                      <a:cubicBezTo>
                        <a:pt x="7349490" y="4100322"/>
                        <a:pt x="7337298" y="4107180"/>
                        <a:pt x="7329678" y="4107180"/>
                      </a:cubicBezTo>
                      <a:cubicBezTo>
                        <a:pt x="7322058" y="4107180"/>
                        <a:pt x="7303008" y="4115562"/>
                        <a:pt x="7287768" y="4126230"/>
                      </a:cubicBezTo>
                      <a:cubicBezTo>
                        <a:pt x="7272528" y="4136898"/>
                        <a:pt x="7250430" y="4145280"/>
                        <a:pt x="7239000" y="4145280"/>
                      </a:cubicBezTo>
                      <a:cubicBezTo>
                        <a:pt x="7227570" y="4145280"/>
                        <a:pt x="7212330" y="4152138"/>
                        <a:pt x="7204710" y="4160520"/>
                      </a:cubicBezTo>
                      <a:cubicBezTo>
                        <a:pt x="7194804" y="4171950"/>
                        <a:pt x="7181088" y="4175760"/>
                        <a:pt x="7154418" y="4175760"/>
                      </a:cubicBezTo>
                      <a:cubicBezTo>
                        <a:pt x="7134606" y="4175760"/>
                        <a:pt x="7115556" y="4179570"/>
                        <a:pt x="7113270" y="4183380"/>
                      </a:cubicBezTo>
                      <a:cubicBezTo>
                        <a:pt x="7110222" y="4188714"/>
                        <a:pt x="7469124" y="4191000"/>
                        <a:pt x="8183880" y="4191000"/>
                      </a:cubicBezTo>
                      <a:cubicBezTo>
                        <a:pt x="8898636" y="4191000"/>
                        <a:pt x="9257538" y="4188714"/>
                        <a:pt x="9254490" y="4183380"/>
                      </a:cubicBezTo>
                      <a:close/>
                    </a:path>
                  </a:pathLst>
                </a:custGeom>
                <a:solidFill>
                  <a:srgbClr val="A3522A"/>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74" name="Freeform: Shape 673">
                  <a:extLst>
                    <a:ext uri="{FF2B5EF4-FFF2-40B4-BE49-F238E27FC236}">
                      <a16:creationId xmlns:a16="http://schemas.microsoft.com/office/drawing/2014/main" id="{6636972C-43E3-4595-AA6A-8F17B762718A}"/>
                    </a:ext>
                  </a:extLst>
                </p:cNvPr>
                <p:cNvSpPr/>
                <p:nvPr/>
              </p:nvSpPr>
              <p:spPr>
                <a:xfrm>
                  <a:off x="0" y="1318260"/>
                  <a:ext cx="12192000" cy="4217670"/>
                </a:xfrm>
                <a:custGeom>
                  <a:avLst/>
                  <a:gdLst>
                    <a:gd name="connsiteX0" fmla="*/ 0 w 12192000"/>
                    <a:gd name="connsiteY0" fmla="*/ 2109216 h 4217670"/>
                    <a:gd name="connsiteX1" fmla="*/ 0 w 12192000"/>
                    <a:gd name="connsiteY1" fmla="*/ 0 h 4217670"/>
                    <a:gd name="connsiteX2" fmla="*/ 6096000 w 12192000"/>
                    <a:gd name="connsiteY2" fmla="*/ 0 h 4217670"/>
                    <a:gd name="connsiteX3" fmla="*/ 12192000 w 12192000"/>
                    <a:gd name="connsiteY3" fmla="*/ 0 h 4217670"/>
                    <a:gd name="connsiteX4" fmla="*/ 12190476 w 12192000"/>
                    <a:gd name="connsiteY4" fmla="*/ 2103120 h 4217670"/>
                    <a:gd name="connsiteX5" fmla="*/ 12188190 w 12192000"/>
                    <a:gd name="connsiteY5" fmla="*/ 4206240 h 4217670"/>
                    <a:gd name="connsiteX6" fmla="*/ 10767822 w 12192000"/>
                    <a:gd name="connsiteY6" fmla="*/ 4207002 h 4217670"/>
                    <a:gd name="connsiteX7" fmla="*/ 9339834 w 12192000"/>
                    <a:gd name="connsiteY7" fmla="*/ 4199382 h 4217670"/>
                    <a:gd name="connsiteX8" fmla="*/ 9295638 w 12192000"/>
                    <a:gd name="connsiteY8" fmla="*/ 4191000 h 4217670"/>
                    <a:gd name="connsiteX9" fmla="*/ 9254490 w 12192000"/>
                    <a:gd name="connsiteY9" fmla="*/ 4183380 h 4217670"/>
                    <a:gd name="connsiteX10" fmla="*/ 9174480 w 12192000"/>
                    <a:gd name="connsiteY10" fmla="*/ 4175760 h 4217670"/>
                    <a:gd name="connsiteX11" fmla="*/ 9094470 w 12192000"/>
                    <a:gd name="connsiteY11" fmla="*/ 4168140 h 4217670"/>
                    <a:gd name="connsiteX12" fmla="*/ 9063990 w 12192000"/>
                    <a:gd name="connsiteY12" fmla="*/ 4160520 h 4217670"/>
                    <a:gd name="connsiteX13" fmla="*/ 9033510 w 12192000"/>
                    <a:gd name="connsiteY13" fmla="*/ 4152900 h 4217670"/>
                    <a:gd name="connsiteX14" fmla="*/ 8944356 w 12192000"/>
                    <a:gd name="connsiteY14" fmla="*/ 4145280 h 4217670"/>
                    <a:gd name="connsiteX15" fmla="*/ 8868918 w 12192000"/>
                    <a:gd name="connsiteY15" fmla="*/ 4155948 h 4217670"/>
                    <a:gd name="connsiteX16" fmla="*/ 8869680 w 12192000"/>
                    <a:gd name="connsiteY16" fmla="*/ 4171950 h 4217670"/>
                    <a:gd name="connsiteX17" fmla="*/ 8849868 w 12192000"/>
                    <a:gd name="connsiteY17" fmla="*/ 4155948 h 4217670"/>
                    <a:gd name="connsiteX18" fmla="*/ 8828532 w 12192000"/>
                    <a:gd name="connsiteY18" fmla="*/ 4145280 h 4217670"/>
                    <a:gd name="connsiteX19" fmla="*/ 8804148 w 12192000"/>
                    <a:gd name="connsiteY19" fmla="*/ 4158996 h 4217670"/>
                    <a:gd name="connsiteX20" fmla="*/ 8785860 w 12192000"/>
                    <a:gd name="connsiteY20" fmla="*/ 4171950 h 4217670"/>
                    <a:gd name="connsiteX21" fmla="*/ 8767572 w 12192000"/>
                    <a:gd name="connsiteY21" fmla="*/ 4158996 h 4217670"/>
                    <a:gd name="connsiteX22" fmla="*/ 8751570 w 12192000"/>
                    <a:gd name="connsiteY22" fmla="*/ 4145280 h 4217670"/>
                    <a:gd name="connsiteX23" fmla="*/ 8735568 w 12192000"/>
                    <a:gd name="connsiteY23" fmla="*/ 4158996 h 4217670"/>
                    <a:gd name="connsiteX24" fmla="*/ 8708136 w 12192000"/>
                    <a:gd name="connsiteY24" fmla="*/ 4174236 h 4217670"/>
                    <a:gd name="connsiteX25" fmla="*/ 8631174 w 12192000"/>
                    <a:gd name="connsiteY25" fmla="*/ 4154424 h 4217670"/>
                    <a:gd name="connsiteX26" fmla="*/ 8501634 w 12192000"/>
                    <a:gd name="connsiteY26" fmla="*/ 4142232 h 4217670"/>
                    <a:gd name="connsiteX27" fmla="*/ 8245602 w 12192000"/>
                    <a:gd name="connsiteY27" fmla="*/ 4119372 h 4217670"/>
                    <a:gd name="connsiteX28" fmla="*/ 8125968 w 12192000"/>
                    <a:gd name="connsiteY28" fmla="*/ 4107180 h 4217670"/>
                    <a:gd name="connsiteX29" fmla="*/ 8065770 w 12192000"/>
                    <a:gd name="connsiteY29" fmla="*/ 4099560 h 4217670"/>
                    <a:gd name="connsiteX30" fmla="*/ 8013192 w 12192000"/>
                    <a:gd name="connsiteY30" fmla="*/ 4091940 h 4217670"/>
                    <a:gd name="connsiteX31" fmla="*/ 7958328 w 12192000"/>
                    <a:gd name="connsiteY31" fmla="*/ 4085082 h 4217670"/>
                    <a:gd name="connsiteX32" fmla="*/ 7863840 w 12192000"/>
                    <a:gd name="connsiteY32" fmla="*/ 4073652 h 4217670"/>
                    <a:gd name="connsiteX33" fmla="*/ 7519416 w 12192000"/>
                    <a:gd name="connsiteY33" fmla="*/ 4029456 h 4217670"/>
                    <a:gd name="connsiteX34" fmla="*/ 7424928 w 12192000"/>
                    <a:gd name="connsiteY34" fmla="*/ 4050030 h 4217670"/>
                    <a:gd name="connsiteX35" fmla="*/ 7277100 w 12192000"/>
                    <a:gd name="connsiteY35" fmla="*/ 4123944 h 4217670"/>
                    <a:gd name="connsiteX36" fmla="*/ 7221474 w 12192000"/>
                    <a:gd name="connsiteY36" fmla="*/ 4149852 h 4217670"/>
                    <a:gd name="connsiteX37" fmla="*/ 7185660 w 12192000"/>
                    <a:gd name="connsiteY37" fmla="*/ 4160520 h 4217670"/>
                    <a:gd name="connsiteX38" fmla="*/ 7166610 w 12192000"/>
                    <a:gd name="connsiteY38" fmla="*/ 4168140 h 4217670"/>
                    <a:gd name="connsiteX39" fmla="*/ 7136130 w 12192000"/>
                    <a:gd name="connsiteY39" fmla="*/ 4175760 h 4217670"/>
                    <a:gd name="connsiteX40" fmla="*/ 7081266 w 12192000"/>
                    <a:gd name="connsiteY40" fmla="*/ 4193286 h 4217670"/>
                    <a:gd name="connsiteX41" fmla="*/ 7052310 w 12192000"/>
                    <a:gd name="connsiteY41" fmla="*/ 4210050 h 4217670"/>
                    <a:gd name="connsiteX42" fmla="*/ 5798820 w 12192000"/>
                    <a:gd name="connsiteY42" fmla="*/ 4213098 h 4217670"/>
                    <a:gd name="connsiteX43" fmla="*/ 2273046 w 12192000"/>
                    <a:gd name="connsiteY43" fmla="*/ 4216908 h 4217670"/>
                    <a:gd name="connsiteX44" fmla="*/ 0 w 12192000"/>
                    <a:gd name="connsiteY44" fmla="*/ 4217670 h 4217670"/>
                    <a:gd name="connsiteX45" fmla="*/ 0 w 12192000"/>
                    <a:gd name="connsiteY45" fmla="*/ 2109216 h 4217670"/>
                    <a:gd name="connsiteX46" fmla="*/ 12092940 w 12192000"/>
                    <a:gd name="connsiteY46" fmla="*/ 4184904 h 4217670"/>
                    <a:gd name="connsiteX47" fmla="*/ 12059412 w 12192000"/>
                    <a:gd name="connsiteY47" fmla="*/ 4160520 h 4217670"/>
                    <a:gd name="connsiteX48" fmla="*/ 12058650 w 12192000"/>
                    <a:gd name="connsiteY48" fmla="*/ 4175760 h 4217670"/>
                    <a:gd name="connsiteX49" fmla="*/ 12092940 w 12192000"/>
                    <a:gd name="connsiteY49" fmla="*/ 4184904 h 421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2000" h="4217670">
                      <a:moveTo>
                        <a:pt x="0" y="2109216"/>
                      </a:moveTo>
                      <a:lnTo>
                        <a:pt x="0" y="0"/>
                      </a:lnTo>
                      <a:lnTo>
                        <a:pt x="6096000" y="0"/>
                      </a:lnTo>
                      <a:lnTo>
                        <a:pt x="12192000" y="0"/>
                      </a:lnTo>
                      <a:lnTo>
                        <a:pt x="12190476" y="2103120"/>
                      </a:lnTo>
                      <a:lnTo>
                        <a:pt x="12188190" y="4206240"/>
                      </a:lnTo>
                      <a:lnTo>
                        <a:pt x="10767822" y="4207002"/>
                      </a:lnTo>
                      <a:cubicBezTo>
                        <a:pt x="9745218" y="4207764"/>
                        <a:pt x="9345930" y="4205478"/>
                        <a:pt x="9339834" y="4199382"/>
                      </a:cubicBezTo>
                      <a:cubicBezTo>
                        <a:pt x="9335262" y="4194810"/>
                        <a:pt x="9315450" y="4191000"/>
                        <a:pt x="9295638" y="4191000"/>
                      </a:cubicBezTo>
                      <a:cubicBezTo>
                        <a:pt x="9275826" y="4191000"/>
                        <a:pt x="9256776" y="4187952"/>
                        <a:pt x="9254490" y="4183380"/>
                      </a:cubicBezTo>
                      <a:cubicBezTo>
                        <a:pt x="9252204" y="4178808"/>
                        <a:pt x="9216390" y="4175760"/>
                        <a:pt x="9174480" y="4175760"/>
                      </a:cubicBezTo>
                      <a:cubicBezTo>
                        <a:pt x="9132570" y="4175760"/>
                        <a:pt x="9096756" y="4172712"/>
                        <a:pt x="9094470" y="4168140"/>
                      </a:cubicBezTo>
                      <a:cubicBezTo>
                        <a:pt x="9092184" y="4164330"/>
                        <a:pt x="9078468" y="4160520"/>
                        <a:pt x="9063990" y="4160520"/>
                      </a:cubicBezTo>
                      <a:cubicBezTo>
                        <a:pt x="9049512" y="4160520"/>
                        <a:pt x="9035796" y="4157472"/>
                        <a:pt x="9033510" y="4152900"/>
                      </a:cubicBezTo>
                      <a:cubicBezTo>
                        <a:pt x="9030462" y="4148328"/>
                        <a:pt x="8992362" y="4145280"/>
                        <a:pt x="8944356" y="4145280"/>
                      </a:cubicBezTo>
                      <a:cubicBezTo>
                        <a:pt x="8872728" y="4145280"/>
                        <a:pt x="8861298" y="4146804"/>
                        <a:pt x="8868918" y="4155948"/>
                      </a:cubicBezTo>
                      <a:cubicBezTo>
                        <a:pt x="8875014" y="4163568"/>
                        <a:pt x="8875776" y="4168140"/>
                        <a:pt x="8869680" y="4171950"/>
                      </a:cubicBezTo>
                      <a:cubicBezTo>
                        <a:pt x="8858250" y="4178808"/>
                        <a:pt x="8845296" y="4168140"/>
                        <a:pt x="8849868" y="4155948"/>
                      </a:cubicBezTo>
                      <a:cubicBezTo>
                        <a:pt x="8852916" y="4148328"/>
                        <a:pt x="8846820" y="4145280"/>
                        <a:pt x="8828532" y="4145280"/>
                      </a:cubicBezTo>
                      <a:cubicBezTo>
                        <a:pt x="8808720" y="4145280"/>
                        <a:pt x="8803386" y="4148328"/>
                        <a:pt x="8804148" y="4158996"/>
                      </a:cubicBezTo>
                      <a:cubicBezTo>
                        <a:pt x="8804910" y="4168140"/>
                        <a:pt x="8799576" y="4171950"/>
                        <a:pt x="8785860" y="4171950"/>
                      </a:cubicBezTo>
                      <a:cubicBezTo>
                        <a:pt x="8772144" y="4171950"/>
                        <a:pt x="8766810" y="4168140"/>
                        <a:pt x="8767572" y="4158996"/>
                      </a:cubicBezTo>
                      <a:cubicBezTo>
                        <a:pt x="8768334" y="4149852"/>
                        <a:pt x="8763762" y="4145280"/>
                        <a:pt x="8751570" y="4145280"/>
                      </a:cubicBezTo>
                      <a:cubicBezTo>
                        <a:pt x="8739378" y="4145280"/>
                        <a:pt x="8734806" y="4149852"/>
                        <a:pt x="8735568" y="4158996"/>
                      </a:cubicBezTo>
                      <a:cubicBezTo>
                        <a:pt x="8736330" y="4168902"/>
                        <a:pt x="8729472" y="4172712"/>
                        <a:pt x="8708136" y="4174236"/>
                      </a:cubicBezTo>
                      <a:cubicBezTo>
                        <a:pt x="8674608" y="4177284"/>
                        <a:pt x="8628888" y="4165854"/>
                        <a:pt x="8631174" y="4154424"/>
                      </a:cubicBezTo>
                      <a:cubicBezTo>
                        <a:pt x="8632698" y="4149852"/>
                        <a:pt x="8586216" y="4145280"/>
                        <a:pt x="8501634" y="4142232"/>
                      </a:cubicBezTo>
                      <a:cubicBezTo>
                        <a:pt x="8340090" y="4136136"/>
                        <a:pt x="8325612" y="4135374"/>
                        <a:pt x="8245602" y="4119372"/>
                      </a:cubicBezTo>
                      <a:cubicBezTo>
                        <a:pt x="8210550" y="4112514"/>
                        <a:pt x="8157210" y="4107180"/>
                        <a:pt x="8125968" y="4107180"/>
                      </a:cubicBezTo>
                      <a:cubicBezTo>
                        <a:pt x="8095488" y="4107180"/>
                        <a:pt x="8068056" y="4104132"/>
                        <a:pt x="8065770" y="4099560"/>
                      </a:cubicBezTo>
                      <a:cubicBezTo>
                        <a:pt x="8063484" y="4095750"/>
                        <a:pt x="8039862" y="4091940"/>
                        <a:pt x="8013192" y="4091940"/>
                      </a:cubicBezTo>
                      <a:cubicBezTo>
                        <a:pt x="7987284" y="4091940"/>
                        <a:pt x="7962900" y="4088892"/>
                        <a:pt x="7958328" y="4085082"/>
                      </a:cubicBezTo>
                      <a:cubicBezTo>
                        <a:pt x="7954518" y="4080510"/>
                        <a:pt x="7911846" y="4075938"/>
                        <a:pt x="7863840" y="4073652"/>
                      </a:cubicBezTo>
                      <a:cubicBezTo>
                        <a:pt x="7741158" y="4068318"/>
                        <a:pt x="7588758" y="4048506"/>
                        <a:pt x="7519416" y="4029456"/>
                      </a:cubicBezTo>
                      <a:cubicBezTo>
                        <a:pt x="7485888" y="4019550"/>
                        <a:pt x="7461504" y="4024884"/>
                        <a:pt x="7424928" y="4050030"/>
                      </a:cubicBezTo>
                      <a:cubicBezTo>
                        <a:pt x="7399020" y="4067556"/>
                        <a:pt x="7355586" y="4089654"/>
                        <a:pt x="7277100" y="4123944"/>
                      </a:cubicBezTo>
                      <a:cubicBezTo>
                        <a:pt x="7258050" y="4132326"/>
                        <a:pt x="7232904" y="4143756"/>
                        <a:pt x="7221474" y="4149852"/>
                      </a:cubicBezTo>
                      <a:cubicBezTo>
                        <a:pt x="7209282" y="4155948"/>
                        <a:pt x="7193280" y="4160520"/>
                        <a:pt x="7185660" y="4160520"/>
                      </a:cubicBezTo>
                      <a:cubicBezTo>
                        <a:pt x="7178040" y="4160520"/>
                        <a:pt x="7168896" y="4164330"/>
                        <a:pt x="7166610" y="4168140"/>
                      </a:cubicBezTo>
                      <a:cubicBezTo>
                        <a:pt x="7164324" y="4172712"/>
                        <a:pt x="7149846" y="4175760"/>
                        <a:pt x="7136130" y="4175760"/>
                      </a:cubicBezTo>
                      <a:cubicBezTo>
                        <a:pt x="7121652" y="4175760"/>
                        <a:pt x="7097268" y="4183380"/>
                        <a:pt x="7081266" y="4193286"/>
                      </a:cubicBezTo>
                      <a:lnTo>
                        <a:pt x="7052310" y="4210050"/>
                      </a:lnTo>
                      <a:lnTo>
                        <a:pt x="5798820" y="4213098"/>
                      </a:lnTo>
                      <a:cubicBezTo>
                        <a:pt x="5109210" y="4215384"/>
                        <a:pt x="3522726" y="4216908"/>
                        <a:pt x="2273046" y="4216908"/>
                      </a:cubicBezTo>
                      <a:lnTo>
                        <a:pt x="0" y="4217670"/>
                      </a:lnTo>
                      <a:lnTo>
                        <a:pt x="0" y="2109216"/>
                      </a:lnTo>
                      <a:close/>
                      <a:moveTo>
                        <a:pt x="12092940" y="4184904"/>
                      </a:moveTo>
                      <a:cubicBezTo>
                        <a:pt x="12092940" y="4173474"/>
                        <a:pt x="12074652" y="4160520"/>
                        <a:pt x="12059412" y="4160520"/>
                      </a:cubicBezTo>
                      <a:cubicBezTo>
                        <a:pt x="12045696" y="4160520"/>
                        <a:pt x="12044934" y="4161282"/>
                        <a:pt x="12058650" y="4175760"/>
                      </a:cubicBezTo>
                      <a:cubicBezTo>
                        <a:pt x="12072366" y="4191000"/>
                        <a:pt x="12092940" y="4196334"/>
                        <a:pt x="12092940" y="4184904"/>
                      </a:cubicBezTo>
                      <a:close/>
                    </a:path>
                  </a:pathLst>
                </a:custGeom>
                <a:solidFill>
                  <a:srgbClr val="AF67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75" name="Freeform: Shape 674">
                  <a:extLst>
                    <a:ext uri="{FF2B5EF4-FFF2-40B4-BE49-F238E27FC236}">
                      <a16:creationId xmlns:a16="http://schemas.microsoft.com/office/drawing/2014/main" id="{439C7E66-D993-467B-9AE7-DFC434F8C4B8}"/>
                    </a:ext>
                  </a:extLst>
                </p:cNvPr>
                <p:cNvSpPr/>
                <p:nvPr/>
              </p:nvSpPr>
              <p:spPr>
                <a:xfrm>
                  <a:off x="0" y="1318260"/>
                  <a:ext cx="12192000" cy="4217670"/>
                </a:xfrm>
                <a:custGeom>
                  <a:avLst/>
                  <a:gdLst>
                    <a:gd name="connsiteX0" fmla="*/ 0 w 12192000"/>
                    <a:gd name="connsiteY0" fmla="*/ 2109216 h 4217670"/>
                    <a:gd name="connsiteX1" fmla="*/ 0 w 12192000"/>
                    <a:gd name="connsiteY1" fmla="*/ 0 h 4217670"/>
                    <a:gd name="connsiteX2" fmla="*/ 6096000 w 12192000"/>
                    <a:gd name="connsiteY2" fmla="*/ 0 h 4217670"/>
                    <a:gd name="connsiteX3" fmla="*/ 12192000 w 12192000"/>
                    <a:gd name="connsiteY3" fmla="*/ 0 h 4217670"/>
                    <a:gd name="connsiteX4" fmla="*/ 12192000 w 12192000"/>
                    <a:gd name="connsiteY4" fmla="*/ 2087880 h 4217670"/>
                    <a:gd name="connsiteX5" fmla="*/ 12192000 w 12192000"/>
                    <a:gd name="connsiteY5" fmla="*/ 4175760 h 4217670"/>
                    <a:gd name="connsiteX6" fmla="*/ 12154662 w 12192000"/>
                    <a:gd name="connsiteY6" fmla="*/ 4175760 h 4217670"/>
                    <a:gd name="connsiteX7" fmla="*/ 12111990 w 12192000"/>
                    <a:gd name="connsiteY7" fmla="*/ 4168140 h 4217670"/>
                    <a:gd name="connsiteX8" fmla="*/ 12076176 w 12192000"/>
                    <a:gd name="connsiteY8" fmla="*/ 4160520 h 4217670"/>
                    <a:gd name="connsiteX9" fmla="*/ 12058650 w 12192000"/>
                    <a:gd name="connsiteY9" fmla="*/ 4175760 h 4217670"/>
                    <a:gd name="connsiteX10" fmla="*/ 12132564 w 12192000"/>
                    <a:gd name="connsiteY10" fmla="*/ 4191000 h 4217670"/>
                    <a:gd name="connsiteX11" fmla="*/ 12190476 w 12192000"/>
                    <a:gd name="connsiteY11" fmla="*/ 4198620 h 4217670"/>
                    <a:gd name="connsiteX12" fmla="*/ 10843260 w 12192000"/>
                    <a:gd name="connsiteY12" fmla="*/ 4206240 h 4217670"/>
                    <a:gd name="connsiteX13" fmla="*/ 9488424 w 12192000"/>
                    <a:gd name="connsiteY13" fmla="*/ 4207002 h 4217670"/>
                    <a:gd name="connsiteX14" fmla="*/ 9483090 w 12192000"/>
                    <a:gd name="connsiteY14" fmla="*/ 4198620 h 4217670"/>
                    <a:gd name="connsiteX15" fmla="*/ 9642348 w 12192000"/>
                    <a:gd name="connsiteY15" fmla="*/ 4191000 h 4217670"/>
                    <a:gd name="connsiteX16" fmla="*/ 9801606 w 12192000"/>
                    <a:gd name="connsiteY16" fmla="*/ 4175760 h 4217670"/>
                    <a:gd name="connsiteX17" fmla="*/ 9849612 w 12192000"/>
                    <a:gd name="connsiteY17" fmla="*/ 4160520 h 4217670"/>
                    <a:gd name="connsiteX18" fmla="*/ 9885426 w 12192000"/>
                    <a:gd name="connsiteY18" fmla="*/ 4152138 h 4217670"/>
                    <a:gd name="connsiteX19" fmla="*/ 9809988 w 12192000"/>
                    <a:gd name="connsiteY19" fmla="*/ 4148328 h 4217670"/>
                    <a:gd name="connsiteX20" fmla="*/ 9646920 w 12192000"/>
                    <a:gd name="connsiteY20" fmla="*/ 4157472 h 4217670"/>
                    <a:gd name="connsiteX21" fmla="*/ 9544812 w 12192000"/>
                    <a:gd name="connsiteY21" fmla="*/ 4168902 h 4217670"/>
                    <a:gd name="connsiteX22" fmla="*/ 9455658 w 12192000"/>
                    <a:gd name="connsiteY22" fmla="*/ 4175760 h 4217670"/>
                    <a:gd name="connsiteX23" fmla="*/ 9368790 w 12192000"/>
                    <a:gd name="connsiteY23" fmla="*/ 4183380 h 4217670"/>
                    <a:gd name="connsiteX24" fmla="*/ 9254490 w 12192000"/>
                    <a:gd name="connsiteY24" fmla="*/ 4183380 h 4217670"/>
                    <a:gd name="connsiteX25" fmla="*/ 9174480 w 12192000"/>
                    <a:gd name="connsiteY25" fmla="*/ 4175760 h 4217670"/>
                    <a:gd name="connsiteX26" fmla="*/ 9094470 w 12192000"/>
                    <a:gd name="connsiteY26" fmla="*/ 4168140 h 4217670"/>
                    <a:gd name="connsiteX27" fmla="*/ 9063990 w 12192000"/>
                    <a:gd name="connsiteY27" fmla="*/ 4160520 h 4217670"/>
                    <a:gd name="connsiteX28" fmla="*/ 9033510 w 12192000"/>
                    <a:gd name="connsiteY28" fmla="*/ 4152900 h 4217670"/>
                    <a:gd name="connsiteX29" fmla="*/ 8944356 w 12192000"/>
                    <a:gd name="connsiteY29" fmla="*/ 4145280 h 4217670"/>
                    <a:gd name="connsiteX30" fmla="*/ 8868918 w 12192000"/>
                    <a:gd name="connsiteY30" fmla="*/ 4155948 h 4217670"/>
                    <a:gd name="connsiteX31" fmla="*/ 8869680 w 12192000"/>
                    <a:gd name="connsiteY31" fmla="*/ 4171950 h 4217670"/>
                    <a:gd name="connsiteX32" fmla="*/ 8849868 w 12192000"/>
                    <a:gd name="connsiteY32" fmla="*/ 4155948 h 4217670"/>
                    <a:gd name="connsiteX33" fmla="*/ 8828532 w 12192000"/>
                    <a:gd name="connsiteY33" fmla="*/ 4145280 h 4217670"/>
                    <a:gd name="connsiteX34" fmla="*/ 8804148 w 12192000"/>
                    <a:gd name="connsiteY34" fmla="*/ 4158996 h 4217670"/>
                    <a:gd name="connsiteX35" fmla="*/ 8785860 w 12192000"/>
                    <a:gd name="connsiteY35" fmla="*/ 4171950 h 4217670"/>
                    <a:gd name="connsiteX36" fmla="*/ 8767572 w 12192000"/>
                    <a:gd name="connsiteY36" fmla="*/ 4158996 h 4217670"/>
                    <a:gd name="connsiteX37" fmla="*/ 8751570 w 12192000"/>
                    <a:gd name="connsiteY37" fmla="*/ 4145280 h 4217670"/>
                    <a:gd name="connsiteX38" fmla="*/ 8735568 w 12192000"/>
                    <a:gd name="connsiteY38" fmla="*/ 4158996 h 4217670"/>
                    <a:gd name="connsiteX39" fmla="*/ 8708136 w 12192000"/>
                    <a:gd name="connsiteY39" fmla="*/ 4174236 h 4217670"/>
                    <a:gd name="connsiteX40" fmla="*/ 8631174 w 12192000"/>
                    <a:gd name="connsiteY40" fmla="*/ 4154424 h 4217670"/>
                    <a:gd name="connsiteX41" fmla="*/ 8501634 w 12192000"/>
                    <a:gd name="connsiteY41" fmla="*/ 4142232 h 4217670"/>
                    <a:gd name="connsiteX42" fmla="*/ 8263890 w 12192000"/>
                    <a:gd name="connsiteY42" fmla="*/ 4122420 h 4217670"/>
                    <a:gd name="connsiteX43" fmla="*/ 8042910 w 12192000"/>
                    <a:gd name="connsiteY43" fmla="*/ 4094988 h 4217670"/>
                    <a:gd name="connsiteX44" fmla="*/ 7990332 w 12192000"/>
                    <a:gd name="connsiteY44" fmla="*/ 4083558 h 4217670"/>
                    <a:gd name="connsiteX45" fmla="*/ 7958328 w 12192000"/>
                    <a:gd name="connsiteY45" fmla="*/ 4076700 h 4217670"/>
                    <a:gd name="connsiteX46" fmla="*/ 7928610 w 12192000"/>
                    <a:gd name="connsiteY46" fmla="*/ 4069080 h 4217670"/>
                    <a:gd name="connsiteX47" fmla="*/ 7896606 w 12192000"/>
                    <a:gd name="connsiteY47" fmla="*/ 4061460 h 4217670"/>
                    <a:gd name="connsiteX48" fmla="*/ 7847076 w 12192000"/>
                    <a:gd name="connsiteY48" fmla="*/ 4042410 h 4217670"/>
                    <a:gd name="connsiteX49" fmla="*/ 7810500 w 12192000"/>
                    <a:gd name="connsiteY49" fmla="*/ 4023360 h 4217670"/>
                    <a:gd name="connsiteX50" fmla="*/ 7791450 w 12192000"/>
                    <a:gd name="connsiteY50" fmla="*/ 4015740 h 4217670"/>
                    <a:gd name="connsiteX51" fmla="*/ 7768590 w 12192000"/>
                    <a:gd name="connsiteY51" fmla="*/ 4008120 h 4217670"/>
                    <a:gd name="connsiteX52" fmla="*/ 7745730 w 12192000"/>
                    <a:gd name="connsiteY52" fmla="*/ 4000500 h 4217670"/>
                    <a:gd name="connsiteX53" fmla="*/ 7722870 w 12192000"/>
                    <a:gd name="connsiteY53" fmla="*/ 3992880 h 4217670"/>
                    <a:gd name="connsiteX54" fmla="*/ 7677150 w 12192000"/>
                    <a:gd name="connsiteY54" fmla="*/ 3977640 h 4217670"/>
                    <a:gd name="connsiteX55" fmla="*/ 7639812 w 12192000"/>
                    <a:gd name="connsiteY55" fmla="*/ 3962400 h 4217670"/>
                    <a:gd name="connsiteX56" fmla="*/ 7620000 w 12192000"/>
                    <a:gd name="connsiteY56" fmla="*/ 3950970 h 4217670"/>
                    <a:gd name="connsiteX57" fmla="*/ 7546086 w 12192000"/>
                    <a:gd name="connsiteY57" fmla="*/ 3973830 h 4217670"/>
                    <a:gd name="connsiteX58" fmla="*/ 7498080 w 12192000"/>
                    <a:gd name="connsiteY58" fmla="*/ 4008120 h 4217670"/>
                    <a:gd name="connsiteX59" fmla="*/ 7477506 w 12192000"/>
                    <a:gd name="connsiteY59" fmla="*/ 4016502 h 4217670"/>
                    <a:gd name="connsiteX60" fmla="*/ 7427976 w 12192000"/>
                    <a:gd name="connsiteY60" fmla="*/ 4020312 h 4217670"/>
                    <a:gd name="connsiteX61" fmla="*/ 7326630 w 12192000"/>
                    <a:gd name="connsiteY61" fmla="*/ 4011168 h 4217670"/>
                    <a:gd name="connsiteX62" fmla="*/ 7258812 w 12192000"/>
                    <a:gd name="connsiteY62" fmla="*/ 3999738 h 4217670"/>
                    <a:gd name="connsiteX63" fmla="*/ 7215378 w 12192000"/>
                    <a:gd name="connsiteY63" fmla="*/ 3992880 h 4217670"/>
                    <a:gd name="connsiteX64" fmla="*/ 7174230 w 12192000"/>
                    <a:gd name="connsiteY64" fmla="*/ 3985260 h 4217670"/>
                    <a:gd name="connsiteX65" fmla="*/ 7147560 w 12192000"/>
                    <a:gd name="connsiteY65" fmla="*/ 3977640 h 4217670"/>
                    <a:gd name="connsiteX66" fmla="*/ 7121652 w 12192000"/>
                    <a:gd name="connsiteY66" fmla="*/ 3970782 h 4217670"/>
                    <a:gd name="connsiteX67" fmla="*/ 7088886 w 12192000"/>
                    <a:gd name="connsiteY67" fmla="*/ 3959352 h 4217670"/>
                    <a:gd name="connsiteX68" fmla="*/ 6903720 w 12192000"/>
                    <a:gd name="connsiteY68" fmla="*/ 3927348 h 4217670"/>
                    <a:gd name="connsiteX69" fmla="*/ 6825996 w 12192000"/>
                    <a:gd name="connsiteY69" fmla="*/ 3900678 h 4217670"/>
                    <a:gd name="connsiteX70" fmla="*/ 6786372 w 12192000"/>
                    <a:gd name="connsiteY70" fmla="*/ 3893820 h 4217670"/>
                    <a:gd name="connsiteX71" fmla="*/ 6755130 w 12192000"/>
                    <a:gd name="connsiteY71" fmla="*/ 3886200 h 4217670"/>
                    <a:gd name="connsiteX72" fmla="*/ 6732270 w 12192000"/>
                    <a:gd name="connsiteY72" fmla="*/ 3878580 h 4217670"/>
                    <a:gd name="connsiteX73" fmla="*/ 6681216 w 12192000"/>
                    <a:gd name="connsiteY73" fmla="*/ 3867912 h 4217670"/>
                    <a:gd name="connsiteX74" fmla="*/ 6602730 w 12192000"/>
                    <a:gd name="connsiteY74" fmla="*/ 3848100 h 4217670"/>
                    <a:gd name="connsiteX75" fmla="*/ 6528054 w 12192000"/>
                    <a:gd name="connsiteY75" fmla="*/ 3824478 h 4217670"/>
                    <a:gd name="connsiteX76" fmla="*/ 6480810 w 12192000"/>
                    <a:gd name="connsiteY76" fmla="*/ 3810000 h 4217670"/>
                    <a:gd name="connsiteX77" fmla="*/ 6457950 w 12192000"/>
                    <a:gd name="connsiteY77" fmla="*/ 3802380 h 4217670"/>
                    <a:gd name="connsiteX78" fmla="*/ 6435852 w 12192000"/>
                    <a:gd name="connsiteY78" fmla="*/ 3794760 h 4217670"/>
                    <a:gd name="connsiteX79" fmla="*/ 6411468 w 12192000"/>
                    <a:gd name="connsiteY79" fmla="*/ 3787140 h 4217670"/>
                    <a:gd name="connsiteX80" fmla="*/ 6364224 w 12192000"/>
                    <a:gd name="connsiteY80" fmla="*/ 3774186 h 4217670"/>
                    <a:gd name="connsiteX81" fmla="*/ 6312408 w 12192000"/>
                    <a:gd name="connsiteY81" fmla="*/ 3755898 h 4217670"/>
                    <a:gd name="connsiteX82" fmla="*/ 6281166 w 12192000"/>
                    <a:gd name="connsiteY82" fmla="*/ 3741420 h 4217670"/>
                    <a:gd name="connsiteX83" fmla="*/ 6231636 w 12192000"/>
                    <a:gd name="connsiteY83" fmla="*/ 3726180 h 4217670"/>
                    <a:gd name="connsiteX84" fmla="*/ 6189726 w 12192000"/>
                    <a:gd name="connsiteY84" fmla="*/ 3710940 h 4217670"/>
                    <a:gd name="connsiteX85" fmla="*/ 6140196 w 12192000"/>
                    <a:gd name="connsiteY85" fmla="*/ 3691890 h 4217670"/>
                    <a:gd name="connsiteX86" fmla="*/ 6037326 w 12192000"/>
                    <a:gd name="connsiteY86" fmla="*/ 3693414 h 4217670"/>
                    <a:gd name="connsiteX87" fmla="*/ 5975604 w 12192000"/>
                    <a:gd name="connsiteY87" fmla="*/ 3727704 h 4217670"/>
                    <a:gd name="connsiteX88" fmla="*/ 5940552 w 12192000"/>
                    <a:gd name="connsiteY88" fmla="*/ 3741420 h 4217670"/>
                    <a:gd name="connsiteX89" fmla="*/ 5916930 w 12192000"/>
                    <a:gd name="connsiteY89" fmla="*/ 3756660 h 4217670"/>
                    <a:gd name="connsiteX90" fmla="*/ 5889498 w 12192000"/>
                    <a:gd name="connsiteY90" fmla="*/ 3771900 h 4217670"/>
                    <a:gd name="connsiteX91" fmla="*/ 5871210 w 12192000"/>
                    <a:gd name="connsiteY91" fmla="*/ 3778758 h 4217670"/>
                    <a:gd name="connsiteX92" fmla="*/ 5810250 w 12192000"/>
                    <a:gd name="connsiteY92" fmla="*/ 3810000 h 4217670"/>
                    <a:gd name="connsiteX93" fmla="*/ 5787390 w 12192000"/>
                    <a:gd name="connsiteY93" fmla="*/ 3825240 h 4217670"/>
                    <a:gd name="connsiteX94" fmla="*/ 5766054 w 12192000"/>
                    <a:gd name="connsiteY94" fmla="*/ 3840480 h 4217670"/>
                    <a:gd name="connsiteX95" fmla="*/ 5715762 w 12192000"/>
                    <a:gd name="connsiteY95" fmla="*/ 3860292 h 4217670"/>
                    <a:gd name="connsiteX96" fmla="*/ 5654040 w 12192000"/>
                    <a:gd name="connsiteY96" fmla="*/ 3888486 h 4217670"/>
                    <a:gd name="connsiteX97" fmla="*/ 5614416 w 12192000"/>
                    <a:gd name="connsiteY97" fmla="*/ 3910584 h 4217670"/>
                    <a:gd name="connsiteX98" fmla="*/ 5582412 w 12192000"/>
                    <a:gd name="connsiteY98" fmla="*/ 3924300 h 4217670"/>
                    <a:gd name="connsiteX99" fmla="*/ 5556504 w 12192000"/>
                    <a:gd name="connsiteY99" fmla="*/ 3931158 h 4217670"/>
                    <a:gd name="connsiteX100" fmla="*/ 5413248 w 12192000"/>
                    <a:gd name="connsiteY100" fmla="*/ 3992880 h 4217670"/>
                    <a:gd name="connsiteX101" fmla="*/ 5391150 w 12192000"/>
                    <a:gd name="connsiteY101" fmla="*/ 4000500 h 4217670"/>
                    <a:gd name="connsiteX102" fmla="*/ 5368290 w 12192000"/>
                    <a:gd name="connsiteY102" fmla="*/ 4008120 h 4217670"/>
                    <a:gd name="connsiteX103" fmla="*/ 5345430 w 12192000"/>
                    <a:gd name="connsiteY103" fmla="*/ 4015740 h 4217670"/>
                    <a:gd name="connsiteX104" fmla="*/ 5324094 w 12192000"/>
                    <a:gd name="connsiteY104" fmla="*/ 4023360 h 4217670"/>
                    <a:gd name="connsiteX105" fmla="*/ 5273802 w 12192000"/>
                    <a:gd name="connsiteY105" fmla="*/ 4042410 h 4217670"/>
                    <a:gd name="connsiteX106" fmla="*/ 5219700 w 12192000"/>
                    <a:gd name="connsiteY106" fmla="*/ 4061460 h 4217670"/>
                    <a:gd name="connsiteX107" fmla="*/ 5193030 w 12192000"/>
                    <a:gd name="connsiteY107" fmla="*/ 4069080 h 4217670"/>
                    <a:gd name="connsiteX108" fmla="*/ 5158740 w 12192000"/>
                    <a:gd name="connsiteY108" fmla="*/ 4076700 h 4217670"/>
                    <a:gd name="connsiteX109" fmla="*/ 5124450 w 12192000"/>
                    <a:gd name="connsiteY109" fmla="*/ 4084320 h 4217670"/>
                    <a:gd name="connsiteX110" fmla="*/ 5097780 w 12192000"/>
                    <a:gd name="connsiteY110" fmla="*/ 4091940 h 4217670"/>
                    <a:gd name="connsiteX111" fmla="*/ 5071110 w 12192000"/>
                    <a:gd name="connsiteY111" fmla="*/ 4099560 h 4217670"/>
                    <a:gd name="connsiteX112" fmla="*/ 5029200 w 12192000"/>
                    <a:gd name="connsiteY112" fmla="*/ 4107180 h 4217670"/>
                    <a:gd name="connsiteX113" fmla="*/ 4988052 w 12192000"/>
                    <a:gd name="connsiteY113" fmla="*/ 4114038 h 4217670"/>
                    <a:gd name="connsiteX114" fmla="*/ 4885182 w 12192000"/>
                    <a:gd name="connsiteY114" fmla="*/ 4145280 h 4217670"/>
                    <a:gd name="connsiteX115" fmla="*/ 4857750 w 12192000"/>
                    <a:gd name="connsiteY115" fmla="*/ 4152900 h 4217670"/>
                    <a:gd name="connsiteX116" fmla="*/ 4812030 w 12192000"/>
                    <a:gd name="connsiteY116" fmla="*/ 4160520 h 4217670"/>
                    <a:gd name="connsiteX117" fmla="*/ 4766310 w 12192000"/>
                    <a:gd name="connsiteY117" fmla="*/ 4168140 h 4217670"/>
                    <a:gd name="connsiteX118" fmla="*/ 4709160 w 12192000"/>
                    <a:gd name="connsiteY118" fmla="*/ 4175760 h 4217670"/>
                    <a:gd name="connsiteX119" fmla="*/ 4652010 w 12192000"/>
                    <a:gd name="connsiteY119" fmla="*/ 4183380 h 4217670"/>
                    <a:gd name="connsiteX120" fmla="*/ 5822442 w 12192000"/>
                    <a:gd name="connsiteY120" fmla="*/ 4192524 h 4217670"/>
                    <a:gd name="connsiteX121" fmla="*/ 7001256 w 12192000"/>
                    <a:gd name="connsiteY121" fmla="*/ 4204716 h 4217670"/>
                    <a:gd name="connsiteX122" fmla="*/ 2273046 w 12192000"/>
                    <a:gd name="connsiteY122" fmla="*/ 4216908 h 4217670"/>
                    <a:gd name="connsiteX123" fmla="*/ 0 w 12192000"/>
                    <a:gd name="connsiteY123" fmla="*/ 4217670 h 4217670"/>
                    <a:gd name="connsiteX124" fmla="*/ 0 w 12192000"/>
                    <a:gd name="connsiteY124" fmla="*/ 2109216 h 421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192000" h="4217670">
                      <a:moveTo>
                        <a:pt x="0" y="2109216"/>
                      </a:moveTo>
                      <a:lnTo>
                        <a:pt x="0" y="0"/>
                      </a:lnTo>
                      <a:lnTo>
                        <a:pt x="6096000" y="0"/>
                      </a:lnTo>
                      <a:lnTo>
                        <a:pt x="12192000" y="0"/>
                      </a:lnTo>
                      <a:lnTo>
                        <a:pt x="12192000" y="2087880"/>
                      </a:lnTo>
                      <a:lnTo>
                        <a:pt x="12192000" y="4175760"/>
                      </a:lnTo>
                      <a:lnTo>
                        <a:pt x="12154662" y="4175760"/>
                      </a:lnTo>
                      <a:cubicBezTo>
                        <a:pt x="12133326" y="4175760"/>
                        <a:pt x="12114276" y="4172712"/>
                        <a:pt x="12111990" y="4168140"/>
                      </a:cubicBezTo>
                      <a:cubicBezTo>
                        <a:pt x="12109704" y="4164330"/>
                        <a:pt x="12092940" y="4160520"/>
                        <a:pt x="12076176" y="4160520"/>
                      </a:cubicBezTo>
                      <a:cubicBezTo>
                        <a:pt x="12045696" y="4160520"/>
                        <a:pt x="12044934" y="4160520"/>
                        <a:pt x="12058650" y="4175760"/>
                      </a:cubicBezTo>
                      <a:cubicBezTo>
                        <a:pt x="12070080" y="4188714"/>
                        <a:pt x="12082272" y="4191000"/>
                        <a:pt x="12132564" y="4191000"/>
                      </a:cubicBezTo>
                      <a:cubicBezTo>
                        <a:pt x="12168378" y="4191000"/>
                        <a:pt x="12192000" y="4194048"/>
                        <a:pt x="12190476" y="4198620"/>
                      </a:cubicBezTo>
                      <a:cubicBezTo>
                        <a:pt x="12188952" y="4203192"/>
                        <a:pt x="11708892" y="4206240"/>
                        <a:pt x="10843260" y="4206240"/>
                      </a:cubicBezTo>
                      <a:cubicBezTo>
                        <a:pt x="10103358" y="4207002"/>
                        <a:pt x="9493758" y="4207002"/>
                        <a:pt x="9488424" y="4207002"/>
                      </a:cubicBezTo>
                      <a:cubicBezTo>
                        <a:pt x="9483090" y="4206240"/>
                        <a:pt x="9480804" y="4202430"/>
                        <a:pt x="9483090" y="4198620"/>
                      </a:cubicBezTo>
                      <a:cubicBezTo>
                        <a:pt x="9486138" y="4194048"/>
                        <a:pt x="9547860" y="4191000"/>
                        <a:pt x="9642348" y="4191000"/>
                      </a:cubicBezTo>
                      <a:cubicBezTo>
                        <a:pt x="9790938" y="4191000"/>
                        <a:pt x="9797796" y="4190238"/>
                        <a:pt x="9801606" y="4175760"/>
                      </a:cubicBezTo>
                      <a:cubicBezTo>
                        <a:pt x="9804654" y="4162806"/>
                        <a:pt x="9812274" y="4160520"/>
                        <a:pt x="9849612" y="4160520"/>
                      </a:cubicBezTo>
                      <a:cubicBezTo>
                        <a:pt x="9880854" y="4160520"/>
                        <a:pt x="9891522" y="4158234"/>
                        <a:pt x="9885426" y="4152138"/>
                      </a:cubicBezTo>
                      <a:cubicBezTo>
                        <a:pt x="9880092" y="4146804"/>
                        <a:pt x="9854184" y="4146042"/>
                        <a:pt x="9809988" y="4148328"/>
                      </a:cubicBezTo>
                      <a:cubicBezTo>
                        <a:pt x="9772650" y="4151376"/>
                        <a:pt x="9699498" y="4155186"/>
                        <a:pt x="9646920" y="4157472"/>
                      </a:cubicBezTo>
                      <a:cubicBezTo>
                        <a:pt x="9594342" y="4159758"/>
                        <a:pt x="9548622" y="4164330"/>
                        <a:pt x="9544812" y="4168902"/>
                      </a:cubicBezTo>
                      <a:cubicBezTo>
                        <a:pt x="9540240" y="4172712"/>
                        <a:pt x="9500616" y="4175760"/>
                        <a:pt x="9455658" y="4175760"/>
                      </a:cubicBezTo>
                      <a:cubicBezTo>
                        <a:pt x="9409176" y="4175760"/>
                        <a:pt x="9371076" y="4178808"/>
                        <a:pt x="9368790" y="4183380"/>
                      </a:cubicBezTo>
                      <a:cubicBezTo>
                        <a:pt x="9362694" y="4193286"/>
                        <a:pt x="9260586" y="4193286"/>
                        <a:pt x="9254490" y="4183380"/>
                      </a:cubicBezTo>
                      <a:cubicBezTo>
                        <a:pt x="9252204" y="4178808"/>
                        <a:pt x="9216390" y="4175760"/>
                        <a:pt x="9174480" y="4175760"/>
                      </a:cubicBezTo>
                      <a:cubicBezTo>
                        <a:pt x="9132570" y="4175760"/>
                        <a:pt x="9096756" y="4172712"/>
                        <a:pt x="9094470" y="4168140"/>
                      </a:cubicBezTo>
                      <a:cubicBezTo>
                        <a:pt x="9092184" y="4164330"/>
                        <a:pt x="9078468" y="4160520"/>
                        <a:pt x="9063990" y="4160520"/>
                      </a:cubicBezTo>
                      <a:cubicBezTo>
                        <a:pt x="9049512" y="4160520"/>
                        <a:pt x="9035796" y="4157472"/>
                        <a:pt x="9033510" y="4152900"/>
                      </a:cubicBezTo>
                      <a:cubicBezTo>
                        <a:pt x="9030462" y="4148328"/>
                        <a:pt x="8992362" y="4145280"/>
                        <a:pt x="8944356" y="4145280"/>
                      </a:cubicBezTo>
                      <a:cubicBezTo>
                        <a:pt x="8872728" y="4145280"/>
                        <a:pt x="8861298" y="4146804"/>
                        <a:pt x="8868918" y="4155948"/>
                      </a:cubicBezTo>
                      <a:cubicBezTo>
                        <a:pt x="8875014" y="4163568"/>
                        <a:pt x="8875776" y="4168140"/>
                        <a:pt x="8869680" y="4171950"/>
                      </a:cubicBezTo>
                      <a:cubicBezTo>
                        <a:pt x="8858250" y="4178808"/>
                        <a:pt x="8845296" y="4168140"/>
                        <a:pt x="8849868" y="4155948"/>
                      </a:cubicBezTo>
                      <a:cubicBezTo>
                        <a:pt x="8852916" y="4148328"/>
                        <a:pt x="8846820" y="4145280"/>
                        <a:pt x="8828532" y="4145280"/>
                      </a:cubicBezTo>
                      <a:cubicBezTo>
                        <a:pt x="8808720" y="4145280"/>
                        <a:pt x="8803386" y="4148328"/>
                        <a:pt x="8804148" y="4158996"/>
                      </a:cubicBezTo>
                      <a:cubicBezTo>
                        <a:pt x="8804910" y="4168140"/>
                        <a:pt x="8799576" y="4171950"/>
                        <a:pt x="8785860" y="4171950"/>
                      </a:cubicBezTo>
                      <a:cubicBezTo>
                        <a:pt x="8772144" y="4171950"/>
                        <a:pt x="8766810" y="4168140"/>
                        <a:pt x="8767572" y="4158996"/>
                      </a:cubicBezTo>
                      <a:cubicBezTo>
                        <a:pt x="8768334" y="4149852"/>
                        <a:pt x="8763762" y="4145280"/>
                        <a:pt x="8751570" y="4145280"/>
                      </a:cubicBezTo>
                      <a:cubicBezTo>
                        <a:pt x="8739378" y="4145280"/>
                        <a:pt x="8734806" y="4149852"/>
                        <a:pt x="8735568" y="4158996"/>
                      </a:cubicBezTo>
                      <a:cubicBezTo>
                        <a:pt x="8736330" y="4168902"/>
                        <a:pt x="8729472" y="4172712"/>
                        <a:pt x="8708136" y="4174236"/>
                      </a:cubicBezTo>
                      <a:cubicBezTo>
                        <a:pt x="8674608" y="4177284"/>
                        <a:pt x="8628888" y="4165854"/>
                        <a:pt x="8631174" y="4154424"/>
                      </a:cubicBezTo>
                      <a:cubicBezTo>
                        <a:pt x="8632698" y="4149852"/>
                        <a:pt x="8586216" y="4145280"/>
                        <a:pt x="8501634" y="4142232"/>
                      </a:cubicBezTo>
                      <a:cubicBezTo>
                        <a:pt x="8340852" y="4136136"/>
                        <a:pt x="8321802" y="4134612"/>
                        <a:pt x="8263890" y="4122420"/>
                      </a:cubicBezTo>
                      <a:cubicBezTo>
                        <a:pt x="8220456" y="4113276"/>
                        <a:pt x="8145780" y="4104132"/>
                        <a:pt x="8042910" y="4094988"/>
                      </a:cubicBezTo>
                      <a:cubicBezTo>
                        <a:pt x="8017764" y="4092702"/>
                        <a:pt x="7994142" y="4087368"/>
                        <a:pt x="7990332" y="4083558"/>
                      </a:cubicBezTo>
                      <a:cubicBezTo>
                        <a:pt x="7985760" y="4079748"/>
                        <a:pt x="7971282" y="4076700"/>
                        <a:pt x="7958328" y="4076700"/>
                      </a:cubicBezTo>
                      <a:cubicBezTo>
                        <a:pt x="7944612" y="4076700"/>
                        <a:pt x="7930896" y="4073652"/>
                        <a:pt x="7928610" y="4069080"/>
                      </a:cubicBezTo>
                      <a:cubicBezTo>
                        <a:pt x="7926324" y="4065270"/>
                        <a:pt x="7911846" y="4061460"/>
                        <a:pt x="7896606" y="4061460"/>
                      </a:cubicBezTo>
                      <a:cubicBezTo>
                        <a:pt x="7879080" y="4061460"/>
                        <a:pt x="7862316" y="4054602"/>
                        <a:pt x="7847076" y="4042410"/>
                      </a:cubicBezTo>
                      <a:cubicBezTo>
                        <a:pt x="7834884" y="4031742"/>
                        <a:pt x="7818120" y="4023360"/>
                        <a:pt x="7810500" y="4023360"/>
                      </a:cubicBezTo>
                      <a:cubicBezTo>
                        <a:pt x="7802880" y="4023360"/>
                        <a:pt x="7793736" y="4020312"/>
                        <a:pt x="7791450" y="4015740"/>
                      </a:cubicBezTo>
                      <a:cubicBezTo>
                        <a:pt x="7789164" y="4011930"/>
                        <a:pt x="7778496" y="4008120"/>
                        <a:pt x="7768590" y="4008120"/>
                      </a:cubicBezTo>
                      <a:cubicBezTo>
                        <a:pt x="7758684" y="4008120"/>
                        <a:pt x="7748016" y="4005072"/>
                        <a:pt x="7745730" y="4000500"/>
                      </a:cubicBezTo>
                      <a:cubicBezTo>
                        <a:pt x="7743444" y="3996690"/>
                        <a:pt x="7732776" y="3992880"/>
                        <a:pt x="7722870" y="3992880"/>
                      </a:cubicBezTo>
                      <a:cubicBezTo>
                        <a:pt x="7712202" y="3992880"/>
                        <a:pt x="7692390" y="3986022"/>
                        <a:pt x="7677150" y="3977640"/>
                      </a:cubicBezTo>
                      <a:cubicBezTo>
                        <a:pt x="7661910" y="3969258"/>
                        <a:pt x="7645146" y="3962400"/>
                        <a:pt x="7639812" y="3962400"/>
                      </a:cubicBezTo>
                      <a:cubicBezTo>
                        <a:pt x="7634478" y="3962400"/>
                        <a:pt x="7625334" y="3957066"/>
                        <a:pt x="7620000" y="3950970"/>
                      </a:cubicBezTo>
                      <a:cubicBezTo>
                        <a:pt x="7603998" y="3931920"/>
                        <a:pt x="7584948" y="3938016"/>
                        <a:pt x="7546086" y="3973830"/>
                      </a:cubicBezTo>
                      <a:cubicBezTo>
                        <a:pt x="7526274" y="3992880"/>
                        <a:pt x="7504176" y="4008120"/>
                        <a:pt x="7498080" y="4008120"/>
                      </a:cubicBezTo>
                      <a:cubicBezTo>
                        <a:pt x="7491222" y="4008120"/>
                        <a:pt x="7482078" y="4011930"/>
                        <a:pt x="7477506" y="4016502"/>
                      </a:cubicBezTo>
                      <a:cubicBezTo>
                        <a:pt x="7472172" y="4021836"/>
                        <a:pt x="7454646" y="4023360"/>
                        <a:pt x="7427976" y="4020312"/>
                      </a:cubicBezTo>
                      <a:cubicBezTo>
                        <a:pt x="7405878" y="4017264"/>
                        <a:pt x="7360158" y="4013454"/>
                        <a:pt x="7326630" y="4011168"/>
                      </a:cubicBezTo>
                      <a:cubicBezTo>
                        <a:pt x="7293102" y="4008882"/>
                        <a:pt x="7262622" y="4003548"/>
                        <a:pt x="7258812" y="3999738"/>
                      </a:cubicBezTo>
                      <a:cubicBezTo>
                        <a:pt x="7254240" y="3995928"/>
                        <a:pt x="7235190" y="3992880"/>
                        <a:pt x="7215378" y="3992880"/>
                      </a:cubicBezTo>
                      <a:cubicBezTo>
                        <a:pt x="7195566" y="3992880"/>
                        <a:pt x="7176516" y="3989832"/>
                        <a:pt x="7174230" y="3985260"/>
                      </a:cubicBezTo>
                      <a:cubicBezTo>
                        <a:pt x="7171944" y="3981450"/>
                        <a:pt x="7159752" y="3977640"/>
                        <a:pt x="7147560" y="3977640"/>
                      </a:cubicBezTo>
                      <a:cubicBezTo>
                        <a:pt x="7135368" y="3977640"/>
                        <a:pt x="7123938" y="3974592"/>
                        <a:pt x="7121652" y="3970782"/>
                      </a:cubicBezTo>
                      <a:cubicBezTo>
                        <a:pt x="7119366" y="3967734"/>
                        <a:pt x="7104888" y="3962400"/>
                        <a:pt x="7088886" y="3959352"/>
                      </a:cubicBezTo>
                      <a:cubicBezTo>
                        <a:pt x="7004304" y="3944112"/>
                        <a:pt x="6927342" y="3930396"/>
                        <a:pt x="6903720" y="3927348"/>
                      </a:cubicBezTo>
                      <a:cubicBezTo>
                        <a:pt x="6878574" y="3923538"/>
                        <a:pt x="6855714" y="3915918"/>
                        <a:pt x="6825996" y="3900678"/>
                      </a:cubicBezTo>
                      <a:cubicBezTo>
                        <a:pt x="6818376" y="3896868"/>
                        <a:pt x="6800850" y="3893820"/>
                        <a:pt x="6786372" y="3893820"/>
                      </a:cubicBezTo>
                      <a:cubicBezTo>
                        <a:pt x="6771894" y="3893820"/>
                        <a:pt x="6757416" y="3890772"/>
                        <a:pt x="6755130" y="3886200"/>
                      </a:cubicBezTo>
                      <a:cubicBezTo>
                        <a:pt x="6752844" y="3882390"/>
                        <a:pt x="6742176" y="3878580"/>
                        <a:pt x="6732270" y="3878580"/>
                      </a:cubicBezTo>
                      <a:cubicBezTo>
                        <a:pt x="6722364" y="3878580"/>
                        <a:pt x="6698742" y="3874008"/>
                        <a:pt x="6681216" y="3867912"/>
                      </a:cubicBezTo>
                      <a:cubicBezTo>
                        <a:pt x="6662928" y="3862578"/>
                        <a:pt x="6627876" y="3853434"/>
                        <a:pt x="6602730" y="3848100"/>
                      </a:cubicBezTo>
                      <a:cubicBezTo>
                        <a:pt x="6577584" y="3843528"/>
                        <a:pt x="6544056" y="3832098"/>
                        <a:pt x="6528054" y="3824478"/>
                      </a:cubicBezTo>
                      <a:cubicBezTo>
                        <a:pt x="6511290" y="3816858"/>
                        <a:pt x="6490716" y="3810000"/>
                        <a:pt x="6480810" y="3810000"/>
                      </a:cubicBezTo>
                      <a:cubicBezTo>
                        <a:pt x="6470904" y="3810000"/>
                        <a:pt x="6460236" y="3806952"/>
                        <a:pt x="6457950" y="3802380"/>
                      </a:cubicBezTo>
                      <a:cubicBezTo>
                        <a:pt x="6455664" y="3798570"/>
                        <a:pt x="6445758" y="3794760"/>
                        <a:pt x="6435852" y="3794760"/>
                      </a:cubicBezTo>
                      <a:cubicBezTo>
                        <a:pt x="6426708" y="3794760"/>
                        <a:pt x="6415278" y="3790950"/>
                        <a:pt x="6411468" y="3787140"/>
                      </a:cubicBezTo>
                      <a:cubicBezTo>
                        <a:pt x="6406896" y="3782568"/>
                        <a:pt x="6385560" y="3777234"/>
                        <a:pt x="6364224" y="3774186"/>
                      </a:cubicBezTo>
                      <a:cubicBezTo>
                        <a:pt x="6340602" y="3771900"/>
                        <a:pt x="6320028" y="3764280"/>
                        <a:pt x="6312408" y="3755898"/>
                      </a:cubicBezTo>
                      <a:cubicBezTo>
                        <a:pt x="6304788" y="3747516"/>
                        <a:pt x="6291072" y="3741420"/>
                        <a:pt x="6281166" y="3741420"/>
                      </a:cubicBezTo>
                      <a:cubicBezTo>
                        <a:pt x="6271260" y="3741420"/>
                        <a:pt x="6248400" y="3734562"/>
                        <a:pt x="6231636" y="3726180"/>
                      </a:cubicBezTo>
                      <a:cubicBezTo>
                        <a:pt x="6214110" y="3717798"/>
                        <a:pt x="6195060" y="3710940"/>
                        <a:pt x="6189726" y="3710940"/>
                      </a:cubicBezTo>
                      <a:cubicBezTo>
                        <a:pt x="6184392" y="3710940"/>
                        <a:pt x="6162294" y="3702558"/>
                        <a:pt x="6140196" y="3691890"/>
                      </a:cubicBezTo>
                      <a:cubicBezTo>
                        <a:pt x="6090666" y="3668268"/>
                        <a:pt x="6082284" y="3668268"/>
                        <a:pt x="6037326" y="3693414"/>
                      </a:cubicBezTo>
                      <a:cubicBezTo>
                        <a:pt x="6017514" y="3704082"/>
                        <a:pt x="5989320" y="3720084"/>
                        <a:pt x="5975604" y="3727704"/>
                      </a:cubicBezTo>
                      <a:cubicBezTo>
                        <a:pt x="5961888" y="3735324"/>
                        <a:pt x="5945886" y="3741420"/>
                        <a:pt x="5940552" y="3741420"/>
                      </a:cubicBezTo>
                      <a:cubicBezTo>
                        <a:pt x="5935218" y="3741420"/>
                        <a:pt x="5924550" y="3748278"/>
                        <a:pt x="5916930" y="3756660"/>
                      </a:cubicBezTo>
                      <a:cubicBezTo>
                        <a:pt x="5909310" y="3765042"/>
                        <a:pt x="5897118" y="3771900"/>
                        <a:pt x="5889498" y="3771900"/>
                      </a:cubicBezTo>
                      <a:cubicBezTo>
                        <a:pt x="5881878" y="3771900"/>
                        <a:pt x="5874258" y="3774948"/>
                        <a:pt x="5871210" y="3778758"/>
                      </a:cubicBezTo>
                      <a:cubicBezTo>
                        <a:pt x="5865876" y="3787902"/>
                        <a:pt x="5822442" y="3810000"/>
                        <a:pt x="5810250" y="3810000"/>
                      </a:cubicBezTo>
                      <a:cubicBezTo>
                        <a:pt x="5804916" y="3810000"/>
                        <a:pt x="5795010" y="3816858"/>
                        <a:pt x="5787390" y="3825240"/>
                      </a:cubicBezTo>
                      <a:cubicBezTo>
                        <a:pt x="5779770" y="3833622"/>
                        <a:pt x="5769864" y="3840480"/>
                        <a:pt x="5766054" y="3840480"/>
                      </a:cubicBezTo>
                      <a:cubicBezTo>
                        <a:pt x="5761482" y="3840480"/>
                        <a:pt x="5739384" y="3849624"/>
                        <a:pt x="5715762" y="3860292"/>
                      </a:cubicBezTo>
                      <a:cubicBezTo>
                        <a:pt x="5692140" y="3870960"/>
                        <a:pt x="5664708" y="3883914"/>
                        <a:pt x="5654040" y="3888486"/>
                      </a:cubicBezTo>
                      <a:cubicBezTo>
                        <a:pt x="5643372" y="3893058"/>
                        <a:pt x="5625846" y="3902964"/>
                        <a:pt x="5614416" y="3910584"/>
                      </a:cubicBezTo>
                      <a:cubicBezTo>
                        <a:pt x="5603748" y="3918204"/>
                        <a:pt x="5589270" y="3924300"/>
                        <a:pt x="5582412" y="3924300"/>
                      </a:cubicBezTo>
                      <a:cubicBezTo>
                        <a:pt x="5575554" y="3924300"/>
                        <a:pt x="5564124" y="3927348"/>
                        <a:pt x="5556504" y="3931158"/>
                      </a:cubicBezTo>
                      <a:cubicBezTo>
                        <a:pt x="5490210" y="3966210"/>
                        <a:pt x="5427726" y="3992880"/>
                        <a:pt x="5413248" y="3992880"/>
                      </a:cubicBezTo>
                      <a:cubicBezTo>
                        <a:pt x="5403342" y="3992880"/>
                        <a:pt x="5393436" y="3996690"/>
                        <a:pt x="5391150" y="4000500"/>
                      </a:cubicBezTo>
                      <a:cubicBezTo>
                        <a:pt x="5388864" y="4005072"/>
                        <a:pt x="5378196" y="4008120"/>
                        <a:pt x="5368290" y="4008120"/>
                      </a:cubicBezTo>
                      <a:cubicBezTo>
                        <a:pt x="5358384" y="4008120"/>
                        <a:pt x="5347716" y="4011930"/>
                        <a:pt x="5345430" y="4015740"/>
                      </a:cubicBezTo>
                      <a:cubicBezTo>
                        <a:pt x="5343144" y="4020312"/>
                        <a:pt x="5333238" y="4023360"/>
                        <a:pt x="5324094" y="4023360"/>
                      </a:cubicBezTo>
                      <a:cubicBezTo>
                        <a:pt x="5314950" y="4023360"/>
                        <a:pt x="5292090" y="4031742"/>
                        <a:pt x="5273802" y="4042410"/>
                      </a:cubicBezTo>
                      <a:cubicBezTo>
                        <a:pt x="5256276" y="4053078"/>
                        <a:pt x="5231130" y="4061460"/>
                        <a:pt x="5219700" y="4061460"/>
                      </a:cubicBezTo>
                      <a:cubicBezTo>
                        <a:pt x="5207508" y="4061460"/>
                        <a:pt x="5195316" y="4065270"/>
                        <a:pt x="5193030" y="4069080"/>
                      </a:cubicBezTo>
                      <a:cubicBezTo>
                        <a:pt x="5190744" y="4073652"/>
                        <a:pt x="5174742" y="4076700"/>
                        <a:pt x="5158740" y="4076700"/>
                      </a:cubicBezTo>
                      <a:cubicBezTo>
                        <a:pt x="5142738" y="4076700"/>
                        <a:pt x="5126736" y="4080510"/>
                        <a:pt x="5124450" y="4084320"/>
                      </a:cubicBezTo>
                      <a:cubicBezTo>
                        <a:pt x="5122164" y="4088892"/>
                        <a:pt x="5109972" y="4091940"/>
                        <a:pt x="5097780" y="4091940"/>
                      </a:cubicBezTo>
                      <a:cubicBezTo>
                        <a:pt x="5085588" y="4091940"/>
                        <a:pt x="5073396" y="4095750"/>
                        <a:pt x="5071110" y="4099560"/>
                      </a:cubicBezTo>
                      <a:cubicBezTo>
                        <a:pt x="5068824" y="4104132"/>
                        <a:pt x="5049774" y="4107180"/>
                        <a:pt x="5029200" y="4107180"/>
                      </a:cubicBezTo>
                      <a:cubicBezTo>
                        <a:pt x="5008626" y="4107180"/>
                        <a:pt x="4990338" y="4110228"/>
                        <a:pt x="4988052" y="4114038"/>
                      </a:cubicBezTo>
                      <a:cubicBezTo>
                        <a:pt x="4981956" y="4123944"/>
                        <a:pt x="4911852" y="4145280"/>
                        <a:pt x="4885182" y="4145280"/>
                      </a:cubicBezTo>
                      <a:cubicBezTo>
                        <a:pt x="4872990" y="4145280"/>
                        <a:pt x="4860036" y="4149090"/>
                        <a:pt x="4857750" y="4152900"/>
                      </a:cubicBezTo>
                      <a:cubicBezTo>
                        <a:pt x="4855464" y="4157472"/>
                        <a:pt x="4834890" y="4160520"/>
                        <a:pt x="4812030" y="4160520"/>
                      </a:cubicBezTo>
                      <a:cubicBezTo>
                        <a:pt x="4789170" y="4160520"/>
                        <a:pt x="4768596" y="4164330"/>
                        <a:pt x="4766310" y="4168140"/>
                      </a:cubicBezTo>
                      <a:cubicBezTo>
                        <a:pt x="4764024" y="4172712"/>
                        <a:pt x="4738116" y="4175760"/>
                        <a:pt x="4709160" y="4175760"/>
                      </a:cubicBezTo>
                      <a:cubicBezTo>
                        <a:pt x="4680204" y="4175760"/>
                        <a:pt x="4654296" y="4178808"/>
                        <a:pt x="4652010" y="4183380"/>
                      </a:cubicBezTo>
                      <a:cubicBezTo>
                        <a:pt x="4648962" y="4188714"/>
                        <a:pt x="5043678" y="4191762"/>
                        <a:pt x="5822442" y="4192524"/>
                      </a:cubicBezTo>
                      <a:cubicBezTo>
                        <a:pt x="6781800" y="4194810"/>
                        <a:pt x="6998208" y="4196334"/>
                        <a:pt x="7001256" y="4204716"/>
                      </a:cubicBezTo>
                      <a:cubicBezTo>
                        <a:pt x="7004304" y="4215384"/>
                        <a:pt x="6867906" y="4216146"/>
                        <a:pt x="2273046" y="4216908"/>
                      </a:cubicBezTo>
                      <a:lnTo>
                        <a:pt x="0" y="4217670"/>
                      </a:lnTo>
                      <a:lnTo>
                        <a:pt x="0" y="2109216"/>
                      </a:lnTo>
                      <a:close/>
                    </a:path>
                  </a:pathLst>
                </a:custGeom>
                <a:solidFill>
                  <a:srgbClr val="A0574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76" name="Freeform: Shape 675">
                  <a:extLst>
                    <a:ext uri="{FF2B5EF4-FFF2-40B4-BE49-F238E27FC236}">
                      <a16:creationId xmlns:a16="http://schemas.microsoft.com/office/drawing/2014/main" id="{3EB9FC6F-710E-4827-986D-7C1EC185814B}"/>
                    </a:ext>
                  </a:extLst>
                </p:cNvPr>
                <p:cNvSpPr/>
                <p:nvPr/>
              </p:nvSpPr>
              <p:spPr>
                <a:xfrm>
                  <a:off x="7661040" y="5349817"/>
                  <a:ext cx="69342" cy="20574"/>
                </a:xfrm>
                <a:custGeom>
                  <a:avLst/>
                  <a:gdLst>
                    <a:gd name="connsiteX0" fmla="*/ 870 w 69342"/>
                    <a:gd name="connsiteY0" fmla="*/ 14663 h 20574"/>
                    <a:gd name="connsiteX1" fmla="*/ 6966 w 69342"/>
                    <a:gd name="connsiteY1" fmla="*/ 2471 h 20574"/>
                    <a:gd name="connsiteX2" fmla="*/ 69450 w 69342"/>
                    <a:gd name="connsiteY2" fmla="*/ 10853 h 20574"/>
                    <a:gd name="connsiteX3" fmla="*/ 870 w 69342"/>
                    <a:gd name="connsiteY3" fmla="*/ 14663 h 20574"/>
                  </a:gdLst>
                  <a:ahLst/>
                  <a:cxnLst>
                    <a:cxn ang="0">
                      <a:pos x="connsiteX0" y="connsiteY0"/>
                    </a:cxn>
                    <a:cxn ang="0">
                      <a:pos x="connsiteX1" y="connsiteY1"/>
                    </a:cxn>
                    <a:cxn ang="0">
                      <a:pos x="connsiteX2" y="connsiteY2"/>
                    </a:cxn>
                    <a:cxn ang="0">
                      <a:pos x="connsiteX3" y="connsiteY3"/>
                    </a:cxn>
                  </a:cxnLst>
                  <a:rect l="l" t="t" r="r" b="b"/>
                  <a:pathLst>
                    <a:path w="69342" h="20574">
                      <a:moveTo>
                        <a:pt x="870" y="14663"/>
                      </a:moveTo>
                      <a:cubicBezTo>
                        <a:pt x="-1416" y="10853"/>
                        <a:pt x="870" y="4757"/>
                        <a:pt x="6966" y="2471"/>
                      </a:cubicBezTo>
                      <a:cubicBezTo>
                        <a:pt x="24492" y="-3625"/>
                        <a:pt x="69450" y="2471"/>
                        <a:pt x="69450" y="10853"/>
                      </a:cubicBezTo>
                      <a:cubicBezTo>
                        <a:pt x="69450" y="21521"/>
                        <a:pt x="6966" y="25331"/>
                        <a:pt x="870" y="14663"/>
                      </a:cubicBezTo>
                      <a:close/>
                    </a:path>
                  </a:pathLst>
                </a:custGeom>
                <a:solidFill>
                  <a:srgbClr val="A0574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77" name="Freeform: Shape 676">
                  <a:extLst>
                    <a:ext uri="{FF2B5EF4-FFF2-40B4-BE49-F238E27FC236}">
                      <a16:creationId xmlns:a16="http://schemas.microsoft.com/office/drawing/2014/main" id="{90D21CE2-35A9-46EC-920C-41D7EDE9775B}"/>
                    </a:ext>
                  </a:extLst>
                </p:cNvPr>
                <p:cNvSpPr/>
                <p:nvPr/>
              </p:nvSpPr>
              <p:spPr>
                <a:xfrm>
                  <a:off x="7560759" y="5316160"/>
                  <a:ext cx="40386" cy="25146"/>
                </a:xfrm>
                <a:custGeom>
                  <a:avLst/>
                  <a:gdLst>
                    <a:gd name="connsiteX0" fmla="*/ 1329 w 40386"/>
                    <a:gd name="connsiteY0" fmla="*/ 17078 h 25146"/>
                    <a:gd name="connsiteX1" fmla="*/ 2853 w 40386"/>
                    <a:gd name="connsiteY1" fmla="*/ 2600 h 25146"/>
                    <a:gd name="connsiteX2" fmla="*/ 40191 w 40386"/>
                    <a:gd name="connsiteY2" fmla="*/ 17840 h 25146"/>
                    <a:gd name="connsiteX3" fmla="*/ 1329 w 40386"/>
                    <a:gd name="connsiteY3" fmla="*/ 17078 h 25146"/>
                  </a:gdLst>
                  <a:ahLst/>
                  <a:cxnLst>
                    <a:cxn ang="0">
                      <a:pos x="connsiteX0" y="connsiteY0"/>
                    </a:cxn>
                    <a:cxn ang="0">
                      <a:pos x="connsiteX1" y="connsiteY1"/>
                    </a:cxn>
                    <a:cxn ang="0">
                      <a:pos x="connsiteX2" y="connsiteY2"/>
                    </a:cxn>
                    <a:cxn ang="0">
                      <a:pos x="connsiteX3" y="connsiteY3"/>
                    </a:cxn>
                  </a:cxnLst>
                  <a:rect l="l" t="t" r="r" b="b"/>
                  <a:pathLst>
                    <a:path w="40386" h="25146">
                      <a:moveTo>
                        <a:pt x="1329" y="17078"/>
                      </a:moveTo>
                      <a:cubicBezTo>
                        <a:pt x="-957" y="12506"/>
                        <a:pt x="-195" y="6410"/>
                        <a:pt x="2853" y="2600"/>
                      </a:cubicBezTo>
                      <a:cubicBezTo>
                        <a:pt x="11997" y="-5782"/>
                        <a:pt x="46287" y="7934"/>
                        <a:pt x="40191" y="17840"/>
                      </a:cubicBezTo>
                      <a:cubicBezTo>
                        <a:pt x="34095" y="27746"/>
                        <a:pt x="8187" y="27746"/>
                        <a:pt x="1329" y="17078"/>
                      </a:cubicBezTo>
                      <a:close/>
                    </a:path>
                  </a:pathLst>
                </a:custGeom>
                <a:solidFill>
                  <a:srgbClr val="A0574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78" name="Freeform: Shape 677">
                  <a:extLst>
                    <a:ext uri="{FF2B5EF4-FFF2-40B4-BE49-F238E27FC236}">
                      <a16:creationId xmlns:a16="http://schemas.microsoft.com/office/drawing/2014/main" id="{DD3C8F20-9107-4D27-A1FF-B754E503CCFC}"/>
                    </a:ext>
                  </a:extLst>
                </p:cNvPr>
                <p:cNvSpPr/>
                <p:nvPr/>
              </p:nvSpPr>
              <p:spPr>
                <a:xfrm>
                  <a:off x="0" y="1318260"/>
                  <a:ext cx="12192000" cy="4217670"/>
                </a:xfrm>
                <a:custGeom>
                  <a:avLst/>
                  <a:gdLst>
                    <a:gd name="connsiteX0" fmla="*/ 0 w 12192000"/>
                    <a:gd name="connsiteY0" fmla="*/ 2109216 h 4217670"/>
                    <a:gd name="connsiteX1" fmla="*/ 0 w 12192000"/>
                    <a:gd name="connsiteY1" fmla="*/ 0 h 4217670"/>
                    <a:gd name="connsiteX2" fmla="*/ 6096000 w 12192000"/>
                    <a:gd name="connsiteY2" fmla="*/ 0 h 4217670"/>
                    <a:gd name="connsiteX3" fmla="*/ 12192000 w 12192000"/>
                    <a:gd name="connsiteY3" fmla="*/ 0 h 4217670"/>
                    <a:gd name="connsiteX4" fmla="*/ 12192000 w 12192000"/>
                    <a:gd name="connsiteY4" fmla="*/ 2087880 h 4217670"/>
                    <a:gd name="connsiteX5" fmla="*/ 12192000 w 12192000"/>
                    <a:gd name="connsiteY5" fmla="*/ 4175760 h 4217670"/>
                    <a:gd name="connsiteX6" fmla="*/ 12154662 w 12192000"/>
                    <a:gd name="connsiteY6" fmla="*/ 4175760 h 4217670"/>
                    <a:gd name="connsiteX7" fmla="*/ 12111990 w 12192000"/>
                    <a:gd name="connsiteY7" fmla="*/ 4168140 h 4217670"/>
                    <a:gd name="connsiteX8" fmla="*/ 12078462 w 12192000"/>
                    <a:gd name="connsiteY8" fmla="*/ 4160520 h 4217670"/>
                    <a:gd name="connsiteX9" fmla="*/ 12039600 w 12192000"/>
                    <a:gd name="connsiteY9" fmla="*/ 4149090 h 4217670"/>
                    <a:gd name="connsiteX10" fmla="*/ 11993118 w 12192000"/>
                    <a:gd name="connsiteY10" fmla="*/ 4137660 h 4217670"/>
                    <a:gd name="connsiteX11" fmla="*/ 11946636 w 12192000"/>
                    <a:gd name="connsiteY11" fmla="*/ 4122420 h 4217670"/>
                    <a:gd name="connsiteX12" fmla="*/ 11878056 w 12192000"/>
                    <a:gd name="connsiteY12" fmla="*/ 4107180 h 4217670"/>
                    <a:gd name="connsiteX13" fmla="*/ 11814810 w 12192000"/>
                    <a:gd name="connsiteY13" fmla="*/ 4099560 h 4217670"/>
                    <a:gd name="connsiteX14" fmla="*/ 11780520 w 12192000"/>
                    <a:gd name="connsiteY14" fmla="*/ 4091940 h 4217670"/>
                    <a:gd name="connsiteX15" fmla="*/ 11746230 w 12192000"/>
                    <a:gd name="connsiteY15" fmla="*/ 4084320 h 4217670"/>
                    <a:gd name="connsiteX16" fmla="*/ 11685270 w 12192000"/>
                    <a:gd name="connsiteY16" fmla="*/ 4076700 h 4217670"/>
                    <a:gd name="connsiteX17" fmla="*/ 11624310 w 12192000"/>
                    <a:gd name="connsiteY17" fmla="*/ 4069080 h 4217670"/>
                    <a:gd name="connsiteX18" fmla="*/ 11590020 w 12192000"/>
                    <a:gd name="connsiteY18" fmla="*/ 4061460 h 4217670"/>
                    <a:gd name="connsiteX19" fmla="*/ 11481816 w 12192000"/>
                    <a:gd name="connsiteY19" fmla="*/ 4042410 h 4217670"/>
                    <a:gd name="connsiteX20" fmla="*/ 11326368 w 12192000"/>
                    <a:gd name="connsiteY20" fmla="*/ 4022598 h 4217670"/>
                    <a:gd name="connsiteX21" fmla="*/ 11233404 w 12192000"/>
                    <a:gd name="connsiteY21" fmla="*/ 4013454 h 4217670"/>
                    <a:gd name="connsiteX22" fmla="*/ 11199114 w 12192000"/>
                    <a:gd name="connsiteY22" fmla="*/ 4014216 h 4217670"/>
                    <a:gd name="connsiteX23" fmla="*/ 11014710 w 12192000"/>
                    <a:gd name="connsiteY23" fmla="*/ 4026408 h 4217670"/>
                    <a:gd name="connsiteX24" fmla="*/ 10748010 w 12192000"/>
                    <a:gd name="connsiteY24" fmla="*/ 4043172 h 4217670"/>
                    <a:gd name="connsiteX25" fmla="*/ 10584180 w 12192000"/>
                    <a:gd name="connsiteY25" fmla="*/ 4059174 h 4217670"/>
                    <a:gd name="connsiteX26" fmla="*/ 10511790 w 12192000"/>
                    <a:gd name="connsiteY26" fmla="*/ 4069842 h 4217670"/>
                    <a:gd name="connsiteX27" fmla="*/ 10427208 w 12192000"/>
                    <a:gd name="connsiteY27" fmla="*/ 4076700 h 4217670"/>
                    <a:gd name="connsiteX28" fmla="*/ 10344150 w 12192000"/>
                    <a:gd name="connsiteY28" fmla="*/ 4084320 h 4217670"/>
                    <a:gd name="connsiteX29" fmla="*/ 10276332 w 12192000"/>
                    <a:gd name="connsiteY29" fmla="*/ 4091940 h 4217670"/>
                    <a:gd name="connsiteX30" fmla="*/ 10206990 w 12192000"/>
                    <a:gd name="connsiteY30" fmla="*/ 4098798 h 4217670"/>
                    <a:gd name="connsiteX31" fmla="*/ 10100310 w 12192000"/>
                    <a:gd name="connsiteY31" fmla="*/ 4108704 h 4217670"/>
                    <a:gd name="connsiteX32" fmla="*/ 9975342 w 12192000"/>
                    <a:gd name="connsiteY32" fmla="*/ 4125468 h 4217670"/>
                    <a:gd name="connsiteX33" fmla="*/ 9646920 w 12192000"/>
                    <a:gd name="connsiteY33" fmla="*/ 4157472 h 4217670"/>
                    <a:gd name="connsiteX34" fmla="*/ 9544812 w 12192000"/>
                    <a:gd name="connsiteY34" fmla="*/ 4168902 h 4217670"/>
                    <a:gd name="connsiteX35" fmla="*/ 9455658 w 12192000"/>
                    <a:gd name="connsiteY35" fmla="*/ 4175760 h 4217670"/>
                    <a:gd name="connsiteX36" fmla="*/ 9368790 w 12192000"/>
                    <a:gd name="connsiteY36" fmla="*/ 4183380 h 4217670"/>
                    <a:gd name="connsiteX37" fmla="*/ 9254490 w 12192000"/>
                    <a:gd name="connsiteY37" fmla="*/ 4183380 h 4217670"/>
                    <a:gd name="connsiteX38" fmla="*/ 9174480 w 12192000"/>
                    <a:gd name="connsiteY38" fmla="*/ 4175760 h 4217670"/>
                    <a:gd name="connsiteX39" fmla="*/ 9094470 w 12192000"/>
                    <a:gd name="connsiteY39" fmla="*/ 4168140 h 4217670"/>
                    <a:gd name="connsiteX40" fmla="*/ 9063990 w 12192000"/>
                    <a:gd name="connsiteY40" fmla="*/ 4160520 h 4217670"/>
                    <a:gd name="connsiteX41" fmla="*/ 9033510 w 12192000"/>
                    <a:gd name="connsiteY41" fmla="*/ 4152900 h 4217670"/>
                    <a:gd name="connsiteX42" fmla="*/ 8944356 w 12192000"/>
                    <a:gd name="connsiteY42" fmla="*/ 4145280 h 4217670"/>
                    <a:gd name="connsiteX43" fmla="*/ 8868918 w 12192000"/>
                    <a:gd name="connsiteY43" fmla="*/ 4155948 h 4217670"/>
                    <a:gd name="connsiteX44" fmla="*/ 8869680 w 12192000"/>
                    <a:gd name="connsiteY44" fmla="*/ 4171950 h 4217670"/>
                    <a:gd name="connsiteX45" fmla="*/ 8849868 w 12192000"/>
                    <a:gd name="connsiteY45" fmla="*/ 4155948 h 4217670"/>
                    <a:gd name="connsiteX46" fmla="*/ 8828532 w 12192000"/>
                    <a:gd name="connsiteY46" fmla="*/ 4145280 h 4217670"/>
                    <a:gd name="connsiteX47" fmla="*/ 8804148 w 12192000"/>
                    <a:gd name="connsiteY47" fmla="*/ 4158996 h 4217670"/>
                    <a:gd name="connsiteX48" fmla="*/ 8785860 w 12192000"/>
                    <a:gd name="connsiteY48" fmla="*/ 4171950 h 4217670"/>
                    <a:gd name="connsiteX49" fmla="*/ 8767572 w 12192000"/>
                    <a:gd name="connsiteY49" fmla="*/ 4158996 h 4217670"/>
                    <a:gd name="connsiteX50" fmla="*/ 8751570 w 12192000"/>
                    <a:gd name="connsiteY50" fmla="*/ 4145280 h 4217670"/>
                    <a:gd name="connsiteX51" fmla="*/ 8735568 w 12192000"/>
                    <a:gd name="connsiteY51" fmla="*/ 4158996 h 4217670"/>
                    <a:gd name="connsiteX52" fmla="*/ 8708136 w 12192000"/>
                    <a:gd name="connsiteY52" fmla="*/ 4174236 h 4217670"/>
                    <a:gd name="connsiteX53" fmla="*/ 8631174 w 12192000"/>
                    <a:gd name="connsiteY53" fmla="*/ 4154424 h 4217670"/>
                    <a:gd name="connsiteX54" fmla="*/ 8501634 w 12192000"/>
                    <a:gd name="connsiteY54" fmla="*/ 4142232 h 4217670"/>
                    <a:gd name="connsiteX55" fmla="*/ 8263890 w 12192000"/>
                    <a:gd name="connsiteY55" fmla="*/ 4122420 h 4217670"/>
                    <a:gd name="connsiteX56" fmla="*/ 8042910 w 12192000"/>
                    <a:gd name="connsiteY56" fmla="*/ 4094988 h 4217670"/>
                    <a:gd name="connsiteX57" fmla="*/ 7990332 w 12192000"/>
                    <a:gd name="connsiteY57" fmla="*/ 4083558 h 4217670"/>
                    <a:gd name="connsiteX58" fmla="*/ 7958328 w 12192000"/>
                    <a:gd name="connsiteY58" fmla="*/ 4076700 h 4217670"/>
                    <a:gd name="connsiteX59" fmla="*/ 7928610 w 12192000"/>
                    <a:gd name="connsiteY59" fmla="*/ 4069080 h 4217670"/>
                    <a:gd name="connsiteX60" fmla="*/ 7896606 w 12192000"/>
                    <a:gd name="connsiteY60" fmla="*/ 4061460 h 4217670"/>
                    <a:gd name="connsiteX61" fmla="*/ 7847076 w 12192000"/>
                    <a:gd name="connsiteY61" fmla="*/ 4042410 h 4217670"/>
                    <a:gd name="connsiteX62" fmla="*/ 7810500 w 12192000"/>
                    <a:gd name="connsiteY62" fmla="*/ 4023360 h 4217670"/>
                    <a:gd name="connsiteX63" fmla="*/ 7791450 w 12192000"/>
                    <a:gd name="connsiteY63" fmla="*/ 4015740 h 4217670"/>
                    <a:gd name="connsiteX64" fmla="*/ 7768590 w 12192000"/>
                    <a:gd name="connsiteY64" fmla="*/ 4008120 h 4217670"/>
                    <a:gd name="connsiteX65" fmla="*/ 7745730 w 12192000"/>
                    <a:gd name="connsiteY65" fmla="*/ 4000500 h 4217670"/>
                    <a:gd name="connsiteX66" fmla="*/ 7722870 w 12192000"/>
                    <a:gd name="connsiteY66" fmla="*/ 3992880 h 4217670"/>
                    <a:gd name="connsiteX67" fmla="*/ 7677150 w 12192000"/>
                    <a:gd name="connsiteY67" fmla="*/ 3977640 h 4217670"/>
                    <a:gd name="connsiteX68" fmla="*/ 7639812 w 12192000"/>
                    <a:gd name="connsiteY68" fmla="*/ 3962400 h 4217670"/>
                    <a:gd name="connsiteX69" fmla="*/ 7620000 w 12192000"/>
                    <a:gd name="connsiteY69" fmla="*/ 3950970 h 4217670"/>
                    <a:gd name="connsiteX70" fmla="*/ 7546086 w 12192000"/>
                    <a:gd name="connsiteY70" fmla="*/ 3973830 h 4217670"/>
                    <a:gd name="connsiteX71" fmla="*/ 7498080 w 12192000"/>
                    <a:gd name="connsiteY71" fmla="*/ 4008120 h 4217670"/>
                    <a:gd name="connsiteX72" fmla="*/ 7477506 w 12192000"/>
                    <a:gd name="connsiteY72" fmla="*/ 4016502 h 4217670"/>
                    <a:gd name="connsiteX73" fmla="*/ 7427976 w 12192000"/>
                    <a:gd name="connsiteY73" fmla="*/ 4020312 h 4217670"/>
                    <a:gd name="connsiteX74" fmla="*/ 7326630 w 12192000"/>
                    <a:gd name="connsiteY74" fmla="*/ 4011168 h 4217670"/>
                    <a:gd name="connsiteX75" fmla="*/ 7258812 w 12192000"/>
                    <a:gd name="connsiteY75" fmla="*/ 3999738 h 4217670"/>
                    <a:gd name="connsiteX76" fmla="*/ 7215378 w 12192000"/>
                    <a:gd name="connsiteY76" fmla="*/ 3992880 h 4217670"/>
                    <a:gd name="connsiteX77" fmla="*/ 7174230 w 12192000"/>
                    <a:gd name="connsiteY77" fmla="*/ 3985260 h 4217670"/>
                    <a:gd name="connsiteX78" fmla="*/ 7147560 w 12192000"/>
                    <a:gd name="connsiteY78" fmla="*/ 3977640 h 4217670"/>
                    <a:gd name="connsiteX79" fmla="*/ 7121652 w 12192000"/>
                    <a:gd name="connsiteY79" fmla="*/ 3970782 h 4217670"/>
                    <a:gd name="connsiteX80" fmla="*/ 7088886 w 12192000"/>
                    <a:gd name="connsiteY80" fmla="*/ 3959352 h 4217670"/>
                    <a:gd name="connsiteX81" fmla="*/ 6903720 w 12192000"/>
                    <a:gd name="connsiteY81" fmla="*/ 3927348 h 4217670"/>
                    <a:gd name="connsiteX82" fmla="*/ 6825996 w 12192000"/>
                    <a:gd name="connsiteY82" fmla="*/ 3900678 h 4217670"/>
                    <a:gd name="connsiteX83" fmla="*/ 6786372 w 12192000"/>
                    <a:gd name="connsiteY83" fmla="*/ 3893820 h 4217670"/>
                    <a:gd name="connsiteX84" fmla="*/ 6755130 w 12192000"/>
                    <a:gd name="connsiteY84" fmla="*/ 3886200 h 4217670"/>
                    <a:gd name="connsiteX85" fmla="*/ 6732270 w 12192000"/>
                    <a:gd name="connsiteY85" fmla="*/ 3878580 h 4217670"/>
                    <a:gd name="connsiteX86" fmla="*/ 6681216 w 12192000"/>
                    <a:gd name="connsiteY86" fmla="*/ 3867912 h 4217670"/>
                    <a:gd name="connsiteX87" fmla="*/ 6602730 w 12192000"/>
                    <a:gd name="connsiteY87" fmla="*/ 3848100 h 4217670"/>
                    <a:gd name="connsiteX88" fmla="*/ 6528054 w 12192000"/>
                    <a:gd name="connsiteY88" fmla="*/ 3824478 h 4217670"/>
                    <a:gd name="connsiteX89" fmla="*/ 6480810 w 12192000"/>
                    <a:gd name="connsiteY89" fmla="*/ 3810000 h 4217670"/>
                    <a:gd name="connsiteX90" fmla="*/ 6457950 w 12192000"/>
                    <a:gd name="connsiteY90" fmla="*/ 3802380 h 4217670"/>
                    <a:gd name="connsiteX91" fmla="*/ 6435852 w 12192000"/>
                    <a:gd name="connsiteY91" fmla="*/ 3794760 h 4217670"/>
                    <a:gd name="connsiteX92" fmla="*/ 6411468 w 12192000"/>
                    <a:gd name="connsiteY92" fmla="*/ 3787140 h 4217670"/>
                    <a:gd name="connsiteX93" fmla="*/ 6364224 w 12192000"/>
                    <a:gd name="connsiteY93" fmla="*/ 3774186 h 4217670"/>
                    <a:gd name="connsiteX94" fmla="*/ 6312408 w 12192000"/>
                    <a:gd name="connsiteY94" fmla="*/ 3755898 h 4217670"/>
                    <a:gd name="connsiteX95" fmla="*/ 6281166 w 12192000"/>
                    <a:gd name="connsiteY95" fmla="*/ 3741420 h 4217670"/>
                    <a:gd name="connsiteX96" fmla="*/ 6231636 w 12192000"/>
                    <a:gd name="connsiteY96" fmla="*/ 3726180 h 4217670"/>
                    <a:gd name="connsiteX97" fmla="*/ 6189726 w 12192000"/>
                    <a:gd name="connsiteY97" fmla="*/ 3710940 h 4217670"/>
                    <a:gd name="connsiteX98" fmla="*/ 6140196 w 12192000"/>
                    <a:gd name="connsiteY98" fmla="*/ 3691890 h 4217670"/>
                    <a:gd name="connsiteX99" fmla="*/ 6037326 w 12192000"/>
                    <a:gd name="connsiteY99" fmla="*/ 3693414 h 4217670"/>
                    <a:gd name="connsiteX100" fmla="*/ 5975604 w 12192000"/>
                    <a:gd name="connsiteY100" fmla="*/ 3727704 h 4217670"/>
                    <a:gd name="connsiteX101" fmla="*/ 5940552 w 12192000"/>
                    <a:gd name="connsiteY101" fmla="*/ 3741420 h 4217670"/>
                    <a:gd name="connsiteX102" fmla="*/ 5916930 w 12192000"/>
                    <a:gd name="connsiteY102" fmla="*/ 3756660 h 4217670"/>
                    <a:gd name="connsiteX103" fmla="*/ 5889498 w 12192000"/>
                    <a:gd name="connsiteY103" fmla="*/ 3771900 h 4217670"/>
                    <a:gd name="connsiteX104" fmla="*/ 5871210 w 12192000"/>
                    <a:gd name="connsiteY104" fmla="*/ 3778758 h 4217670"/>
                    <a:gd name="connsiteX105" fmla="*/ 5810250 w 12192000"/>
                    <a:gd name="connsiteY105" fmla="*/ 3810000 h 4217670"/>
                    <a:gd name="connsiteX106" fmla="*/ 5787390 w 12192000"/>
                    <a:gd name="connsiteY106" fmla="*/ 3825240 h 4217670"/>
                    <a:gd name="connsiteX107" fmla="*/ 5766054 w 12192000"/>
                    <a:gd name="connsiteY107" fmla="*/ 3840480 h 4217670"/>
                    <a:gd name="connsiteX108" fmla="*/ 5715762 w 12192000"/>
                    <a:gd name="connsiteY108" fmla="*/ 3860292 h 4217670"/>
                    <a:gd name="connsiteX109" fmla="*/ 5654040 w 12192000"/>
                    <a:gd name="connsiteY109" fmla="*/ 3888486 h 4217670"/>
                    <a:gd name="connsiteX110" fmla="*/ 5614416 w 12192000"/>
                    <a:gd name="connsiteY110" fmla="*/ 3910584 h 4217670"/>
                    <a:gd name="connsiteX111" fmla="*/ 5582412 w 12192000"/>
                    <a:gd name="connsiteY111" fmla="*/ 3924300 h 4217670"/>
                    <a:gd name="connsiteX112" fmla="*/ 5556504 w 12192000"/>
                    <a:gd name="connsiteY112" fmla="*/ 3931158 h 4217670"/>
                    <a:gd name="connsiteX113" fmla="*/ 5413248 w 12192000"/>
                    <a:gd name="connsiteY113" fmla="*/ 3992880 h 4217670"/>
                    <a:gd name="connsiteX114" fmla="*/ 5391150 w 12192000"/>
                    <a:gd name="connsiteY114" fmla="*/ 4000500 h 4217670"/>
                    <a:gd name="connsiteX115" fmla="*/ 5368290 w 12192000"/>
                    <a:gd name="connsiteY115" fmla="*/ 4008120 h 4217670"/>
                    <a:gd name="connsiteX116" fmla="*/ 5345430 w 12192000"/>
                    <a:gd name="connsiteY116" fmla="*/ 4015740 h 4217670"/>
                    <a:gd name="connsiteX117" fmla="*/ 5324094 w 12192000"/>
                    <a:gd name="connsiteY117" fmla="*/ 4023360 h 4217670"/>
                    <a:gd name="connsiteX118" fmla="*/ 5273802 w 12192000"/>
                    <a:gd name="connsiteY118" fmla="*/ 4042410 h 4217670"/>
                    <a:gd name="connsiteX119" fmla="*/ 5219700 w 12192000"/>
                    <a:gd name="connsiteY119" fmla="*/ 4061460 h 4217670"/>
                    <a:gd name="connsiteX120" fmla="*/ 5193030 w 12192000"/>
                    <a:gd name="connsiteY120" fmla="*/ 4069080 h 4217670"/>
                    <a:gd name="connsiteX121" fmla="*/ 5158740 w 12192000"/>
                    <a:gd name="connsiteY121" fmla="*/ 4076700 h 4217670"/>
                    <a:gd name="connsiteX122" fmla="*/ 5124450 w 12192000"/>
                    <a:gd name="connsiteY122" fmla="*/ 4084320 h 4217670"/>
                    <a:gd name="connsiteX123" fmla="*/ 5097780 w 12192000"/>
                    <a:gd name="connsiteY123" fmla="*/ 4091940 h 4217670"/>
                    <a:gd name="connsiteX124" fmla="*/ 5071110 w 12192000"/>
                    <a:gd name="connsiteY124" fmla="*/ 4099560 h 4217670"/>
                    <a:gd name="connsiteX125" fmla="*/ 5029200 w 12192000"/>
                    <a:gd name="connsiteY125" fmla="*/ 4107180 h 4217670"/>
                    <a:gd name="connsiteX126" fmla="*/ 4988052 w 12192000"/>
                    <a:gd name="connsiteY126" fmla="*/ 4114038 h 4217670"/>
                    <a:gd name="connsiteX127" fmla="*/ 4885182 w 12192000"/>
                    <a:gd name="connsiteY127" fmla="*/ 4145280 h 4217670"/>
                    <a:gd name="connsiteX128" fmla="*/ 4857750 w 12192000"/>
                    <a:gd name="connsiteY128" fmla="*/ 4152900 h 4217670"/>
                    <a:gd name="connsiteX129" fmla="*/ 4812030 w 12192000"/>
                    <a:gd name="connsiteY129" fmla="*/ 4160520 h 4217670"/>
                    <a:gd name="connsiteX130" fmla="*/ 4766310 w 12192000"/>
                    <a:gd name="connsiteY130" fmla="*/ 4168140 h 4217670"/>
                    <a:gd name="connsiteX131" fmla="*/ 4709160 w 12192000"/>
                    <a:gd name="connsiteY131" fmla="*/ 4175760 h 4217670"/>
                    <a:gd name="connsiteX132" fmla="*/ 4652010 w 12192000"/>
                    <a:gd name="connsiteY132" fmla="*/ 4183380 h 4217670"/>
                    <a:gd name="connsiteX133" fmla="*/ 4618482 w 12192000"/>
                    <a:gd name="connsiteY133" fmla="*/ 4191000 h 4217670"/>
                    <a:gd name="connsiteX134" fmla="*/ 4581144 w 12192000"/>
                    <a:gd name="connsiteY134" fmla="*/ 4200906 h 4217670"/>
                    <a:gd name="connsiteX135" fmla="*/ 1380744 w 12192000"/>
                    <a:gd name="connsiteY135" fmla="*/ 4215384 h 4217670"/>
                    <a:gd name="connsiteX136" fmla="*/ 0 w 12192000"/>
                    <a:gd name="connsiteY136" fmla="*/ 4217670 h 4217670"/>
                    <a:gd name="connsiteX137" fmla="*/ 0 w 12192000"/>
                    <a:gd name="connsiteY137" fmla="*/ 2109216 h 421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2192000" h="4217670">
                      <a:moveTo>
                        <a:pt x="0" y="2109216"/>
                      </a:moveTo>
                      <a:lnTo>
                        <a:pt x="0" y="0"/>
                      </a:lnTo>
                      <a:lnTo>
                        <a:pt x="6096000" y="0"/>
                      </a:lnTo>
                      <a:lnTo>
                        <a:pt x="12192000" y="0"/>
                      </a:lnTo>
                      <a:lnTo>
                        <a:pt x="12192000" y="2087880"/>
                      </a:lnTo>
                      <a:lnTo>
                        <a:pt x="12192000" y="4175760"/>
                      </a:lnTo>
                      <a:lnTo>
                        <a:pt x="12154662" y="4175760"/>
                      </a:lnTo>
                      <a:cubicBezTo>
                        <a:pt x="12133326" y="4175760"/>
                        <a:pt x="12114276" y="4172712"/>
                        <a:pt x="12111990" y="4168140"/>
                      </a:cubicBezTo>
                      <a:cubicBezTo>
                        <a:pt x="12109704" y="4164330"/>
                        <a:pt x="12094464" y="4160520"/>
                        <a:pt x="12078462" y="4160520"/>
                      </a:cubicBezTo>
                      <a:cubicBezTo>
                        <a:pt x="12061698" y="4160520"/>
                        <a:pt x="12044934" y="4155948"/>
                        <a:pt x="12039600" y="4149090"/>
                      </a:cubicBezTo>
                      <a:cubicBezTo>
                        <a:pt x="12033504" y="4141470"/>
                        <a:pt x="12016740" y="4137660"/>
                        <a:pt x="11993118" y="4137660"/>
                      </a:cubicBezTo>
                      <a:cubicBezTo>
                        <a:pt x="11964162" y="4137660"/>
                        <a:pt x="11953494" y="4134612"/>
                        <a:pt x="11946636" y="4122420"/>
                      </a:cubicBezTo>
                      <a:cubicBezTo>
                        <a:pt x="11938254" y="4109466"/>
                        <a:pt x="11928348" y="4107180"/>
                        <a:pt x="11878056" y="4107180"/>
                      </a:cubicBezTo>
                      <a:cubicBezTo>
                        <a:pt x="11846052" y="4107180"/>
                        <a:pt x="11817096" y="4104132"/>
                        <a:pt x="11814810" y="4099560"/>
                      </a:cubicBezTo>
                      <a:cubicBezTo>
                        <a:pt x="11812524" y="4095750"/>
                        <a:pt x="11796522" y="4091940"/>
                        <a:pt x="11780520" y="4091940"/>
                      </a:cubicBezTo>
                      <a:cubicBezTo>
                        <a:pt x="11764518" y="4091940"/>
                        <a:pt x="11748516" y="4088892"/>
                        <a:pt x="11746230" y="4084320"/>
                      </a:cubicBezTo>
                      <a:cubicBezTo>
                        <a:pt x="11743944" y="4080510"/>
                        <a:pt x="11716512" y="4076700"/>
                        <a:pt x="11685270" y="4076700"/>
                      </a:cubicBezTo>
                      <a:cubicBezTo>
                        <a:pt x="11654028" y="4076700"/>
                        <a:pt x="11626596" y="4073652"/>
                        <a:pt x="11624310" y="4069080"/>
                      </a:cubicBezTo>
                      <a:cubicBezTo>
                        <a:pt x="11622024" y="4065270"/>
                        <a:pt x="11606022" y="4061460"/>
                        <a:pt x="11590020" y="4061460"/>
                      </a:cubicBezTo>
                      <a:cubicBezTo>
                        <a:pt x="11574018" y="4061460"/>
                        <a:pt x="11525250" y="4053078"/>
                        <a:pt x="11481816" y="4042410"/>
                      </a:cubicBezTo>
                      <a:cubicBezTo>
                        <a:pt x="11430000" y="4030218"/>
                        <a:pt x="11375898" y="4023360"/>
                        <a:pt x="11326368" y="4022598"/>
                      </a:cubicBezTo>
                      <a:cubicBezTo>
                        <a:pt x="11285220" y="4021836"/>
                        <a:pt x="11243310" y="4017264"/>
                        <a:pt x="11233404" y="4013454"/>
                      </a:cubicBezTo>
                      <a:cubicBezTo>
                        <a:pt x="11221974" y="4008120"/>
                        <a:pt x="11211306" y="4008120"/>
                        <a:pt x="11199114" y="4014216"/>
                      </a:cubicBezTo>
                      <a:cubicBezTo>
                        <a:pt x="11189208" y="4018788"/>
                        <a:pt x="11112246" y="4024122"/>
                        <a:pt x="11014710" y="4026408"/>
                      </a:cubicBezTo>
                      <a:cubicBezTo>
                        <a:pt x="10922508" y="4028694"/>
                        <a:pt x="10802874" y="4036314"/>
                        <a:pt x="10748010" y="4043172"/>
                      </a:cubicBezTo>
                      <a:cubicBezTo>
                        <a:pt x="10693908" y="4050030"/>
                        <a:pt x="10619994" y="4056888"/>
                        <a:pt x="10584180" y="4059174"/>
                      </a:cubicBezTo>
                      <a:cubicBezTo>
                        <a:pt x="10548366" y="4061460"/>
                        <a:pt x="10516362" y="4066032"/>
                        <a:pt x="10511790" y="4069842"/>
                      </a:cubicBezTo>
                      <a:cubicBezTo>
                        <a:pt x="10507980" y="4073652"/>
                        <a:pt x="10469880" y="4076700"/>
                        <a:pt x="10427208" y="4076700"/>
                      </a:cubicBezTo>
                      <a:cubicBezTo>
                        <a:pt x="10383012" y="4076700"/>
                        <a:pt x="10346436" y="4079748"/>
                        <a:pt x="10344150" y="4084320"/>
                      </a:cubicBezTo>
                      <a:cubicBezTo>
                        <a:pt x="10341864" y="4088892"/>
                        <a:pt x="10311384" y="4091940"/>
                        <a:pt x="10276332" y="4091940"/>
                      </a:cubicBezTo>
                      <a:cubicBezTo>
                        <a:pt x="10242042" y="4091940"/>
                        <a:pt x="10210800" y="4094988"/>
                        <a:pt x="10206990" y="4098798"/>
                      </a:cubicBezTo>
                      <a:cubicBezTo>
                        <a:pt x="10202418" y="4102608"/>
                        <a:pt x="10155174" y="4107180"/>
                        <a:pt x="10100310" y="4108704"/>
                      </a:cubicBezTo>
                      <a:cubicBezTo>
                        <a:pt x="10023348" y="4110990"/>
                        <a:pt x="9995916" y="4114800"/>
                        <a:pt x="9975342" y="4125468"/>
                      </a:cubicBezTo>
                      <a:cubicBezTo>
                        <a:pt x="9948672" y="4139184"/>
                        <a:pt x="9843516" y="4149852"/>
                        <a:pt x="9646920" y="4157472"/>
                      </a:cubicBezTo>
                      <a:cubicBezTo>
                        <a:pt x="9594342" y="4159758"/>
                        <a:pt x="9548622" y="4164330"/>
                        <a:pt x="9544812" y="4168902"/>
                      </a:cubicBezTo>
                      <a:cubicBezTo>
                        <a:pt x="9540240" y="4172712"/>
                        <a:pt x="9500616" y="4175760"/>
                        <a:pt x="9455658" y="4175760"/>
                      </a:cubicBezTo>
                      <a:cubicBezTo>
                        <a:pt x="9409176" y="4175760"/>
                        <a:pt x="9371076" y="4178808"/>
                        <a:pt x="9368790" y="4183380"/>
                      </a:cubicBezTo>
                      <a:cubicBezTo>
                        <a:pt x="9362694" y="4193286"/>
                        <a:pt x="9260586" y="4193286"/>
                        <a:pt x="9254490" y="4183380"/>
                      </a:cubicBezTo>
                      <a:cubicBezTo>
                        <a:pt x="9252204" y="4178808"/>
                        <a:pt x="9216390" y="4175760"/>
                        <a:pt x="9174480" y="4175760"/>
                      </a:cubicBezTo>
                      <a:cubicBezTo>
                        <a:pt x="9132570" y="4175760"/>
                        <a:pt x="9096756" y="4172712"/>
                        <a:pt x="9094470" y="4168140"/>
                      </a:cubicBezTo>
                      <a:cubicBezTo>
                        <a:pt x="9092184" y="4164330"/>
                        <a:pt x="9078468" y="4160520"/>
                        <a:pt x="9063990" y="4160520"/>
                      </a:cubicBezTo>
                      <a:cubicBezTo>
                        <a:pt x="9049512" y="4160520"/>
                        <a:pt x="9035796" y="4157472"/>
                        <a:pt x="9033510" y="4152900"/>
                      </a:cubicBezTo>
                      <a:cubicBezTo>
                        <a:pt x="9030462" y="4148328"/>
                        <a:pt x="8992362" y="4145280"/>
                        <a:pt x="8944356" y="4145280"/>
                      </a:cubicBezTo>
                      <a:cubicBezTo>
                        <a:pt x="8872728" y="4145280"/>
                        <a:pt x="8861298" y="4146804"/>
                        <a:pt x="8868918" y="4155948"/>
                      </a:cubicBezTo>
                      <a:cubicBezTo>
                        <a:pt x="8875014" y="4163568"/>
                        <a:pt x="8875776" y="4168140"/>
                        <a:pt x="8869680" y="4171950"/>
                      </a:cubicBezTo>
                      <a:cubicBezTo>
                        <a:pt x="8858250" y="4178808"/>
                        <a:pt x="8845296" y="4168140"/>
                        <a:pt x="8849868" y="4155948"/>
                      </a:cubicBezTo>
                      <a:cubicBezTo>
                        <a:pt x="8852916" y="4148328"/>
                        <a:pt x="8846820" y="4145280"/>
                        <a:pt x="8828532" y="4145280"/>
                      </a:cubicBezTo>
                      <a:cubicBezTo>
                        <a:pt x="8808720" y="4145280"/>
                        <a:pt x="8803386" y="4148328"/>
                        <a:pt x="8804148" y="4158996"/>
                      </a:cubicBezTo>
                      <a:cubicBezTo>
                        <a:pt x="8804910" y="4168140"/>
                        <a:pt x="8799576" y="4171950"/>
                        <a:pt x="8785860" y="4171950"/>
                      </a:cubicBezTo>
                      <a:cubicBezTo>
                        <a:pt x="8772144" y="4171950"/>
                        <a:pt x="8766810" y="4168140"/>
                        <a:pt x="8767572" y="4158996"/>
                      </a:cubicBezTo>
                      <a:cubicBezTo>
                        <a:pt x="8768334" y="4149852"/>
                        <a:pt x="8763762" y="4145280"/>
                        <a:pt x="8751570" y="4145280"/>
                      </a:cubicBezTo>
                      <a:cubicBezTo>
                        <a:pt x="8739378" y="4145280"/>
                        <a:pt x="8734806" y="4149852"/>
                        <a:pt x="8735568" y="4158996"/>
                      </a:cubicBezTo>
                      <a:cubicBezTo>
                        <a:pt x="8736330" y="4168902"/>
                        <a:pt x="8729472" y="4172712"/>
                        <a:pt x="8708136" y="4174236"/>
                      </a:cubicBezTo>
                      <a:cubicBezTo>
                        <a:pt x="8674608" y="4177284"/>
                        <a:pt x="8628888" y="4165854"/>
                        <a:pt x="8631174" y="4154424"/>
                      </a:cubicBezTo>
                      <a:cubicBezTo>
                        <a:pt x="8632698" y="4149852"/>
                        <a:pt x="8586216" y="4145280"/>
                        <a:pt x="8501634" y="4142232"/>
                      </a:cubicBezTo>
                      <a:cubicBezTo>
                        <a:pt x="8340852" y="4136136"/>
                        <a:pt x="8321802" y="4134612"/>
                        <a:pt x="8263890" y="4122420"/>
                      </a:cubicBezTo>
                      <a:cubicBezTo>
                        <a:pt x="8220456" y="4113276"/>
                        <a:pt x="8145780" y="4104132"/>
                        <a:pt x="8042910" y="4094988"/>
                      </a:cubicBezTo>
                      <a:cubicBezTo>
                        <a:pt x="8017764" y="4092702"/>
                        <a:pt x="7994142" y="4087368"/>
                        <a:pt x="7990332" y="4083558"/>
                      </a:cubicBezTo>
                      <a:cubicBezTo>
                        <a:pt x="7985760" y="4079748"/>
                        <a:pt x="7971282" y="4076700"/>
                        <a:pt x="7958328" y="4076700"/>
                      </a:cubicBezTo>
                      <a:cubicBezTo>
                        <a:pt x="7944612" y="4076700"/>
                        <a:pt x="7930896" y="4073652"/>
                        <a:pt x="7928610" y="4069080"/>
                      </a:cubicBezTo>
                      <a:cubicBezTo>
                        <a:pt x="7926324" y="4065270"/>
                        <a:pt x="7911846" y="4061460"/>
                        <a:pt x="7896606" y="4061460"/>
                      </a:cubicBezTo>
                      <a:cubicBezTo>
                        <a:pt x="7879080" y="4061460"/>
                        <a:pt x="7862316" y="4054602"/>
                        <a:pt x="7847076" y="4042410"/>
                      </a:cubicBezTo>
                      <a:cubicBezTo>
                        <a:pt x="7834884" y="4031742"/>
                        <a:pt x="7818120" y="4023360"/>
                        <a:pt x="7810500" y="4023360"/>
                      </a:cubicBezTo>
                      <a:cubicBezTo>
                        <a:pt x="7802880" y="4023360"/>
                        <a:pt x="7793736" y="4020312"/>
                        <a:pt x="7791450" y="4015740"/>
                      </a:cubicBezTo>
                      <a:cubicBezTo>
                        <a:pt x="7789164" y="4011930"/>
                        <a:pt x="7778496" y="4008120"/>
                        <a:pt x="7768590" y="4008120"/>
                      </a:cubicBezTo>
                      <a:cubicBezTo>
                        <a:pt x="7758684" y="4008120"/>
                        <a:pt x="7748016" y="4005072"/>
                        <a:pt x="7745730" y="4000500"/>
                      </a:cubicBezTo>
                      <a:cubicBezTo>
                        <a:pt x="7743444" y="3996690"/>
                        <a:pt x="7732776" y="3992880"/>
                        <a:pt x="7722870" y="3992880"/>
                      </a:cubicBezTo>
                      <a:cubicBezTo>
                        <a:pt x="7712202" y="3992880"/>
                        <a:pt x="7692390" y="3986022"/>
                        <a:pt x="7677150" y="3977640"/>
                      </a:cubicBezTo>
                      <a:cubicBezTo>
                        <a:pt x="7661910" y="3969258"/>
                        <a:pt x="7645146" y="3962400"/>
                        <a:pt x="7639812" y="3962400"/>
                      </a:cubicBezTo>
                      <a:cubicBezTo>
                        <a:pt x="7634478" y="3962400"/>
                        <a:pt x="7625334" y="3957066"/>
                        <a:pt x="7620000" y="3950970"/>
                      </a:cubicBezTo>
                      <a:cubicBezTo>
                        <a:pt x="7603998" y="3931920"/>
                        <a:pt x="7584948" y="3938016"/>
                        <a:pt x="7546086" y="3973830"/>
                      </a:cubicBezTo>
                      <a:cubicBezTo>
                        <a:pt x="7526274" y="3992880"/>
                        <a:pt x="7504176" y="4008120"/>
                        <a:pt x="7498080" y="4008120"/>
                      </a:cubicBezTo>
                      <a:cubicBezTo>
                        <a:pt x="7491222" y="4008120"/>
                        <a:pt x="7482078" y="4011930"/>
                        <a:pt x="7477506" y="4016502"/>
                      </a:cubicBezTo>
                      <a:cubicBezTo>
                        <a:pt x="7472172" y="4021836"/>
                        <a:pt x="7454646" y="4023360"/>
                        <a:pt x="7427976" y="4020312"/>
                      </a:cubicBezTo>
                      <a:cubicBezTo>
                        <a:pt x="7405878" y="4017264"/>
                        <a:pt x="7360158" y="4013454"/>
                        <a:pt x="7326630" y="4011168"/>
                      </a:cubicBezTo>
                      <a:cubicBezTo>
                        <a:pt x="7293102" y="4008882"/>
                        <a:pt x="7262622" y="4003548"/>
                        <a:pt x="7258812" y="3999738"/>
                      </a:cubicBezTo>
                      <a:cubicBezTo>
                        <a:pt x="7254240" y="3995928"/>
                        <a:pt x="7235190" y="3992880"/>
                        <a:pt x="7215378" y="3992880"/>
                      </a:cubicBezTo>
                      <a:cubicBezTo>
                        <a:pt x="7195566" y="3992880"/>
                        <a:pt x="7176516" y="3989832"/>
                        <a:pt x="7174230" y="3985260"/>
                      </a:cubicBezTo>
                      <a:cubicBezTo>
                        <a:pt x="7171944" y="3981450"/>
                        <a:pt x="7159752" y="3977640"/>
                        <a:pt x="7147560" y="3977640"/>
                      </a:cubicBezTo>
                      <a:cubicBezTo>
                        <a:pt x="7135368" y="3977640"/>
                        <a:pt x="7123938" y="3974592"/>
                        <a:pt x="7121652" y="3970782"/>
                      </a:cubicBezTo>
                      <a:cubicBezTo>
                        <a:pt x="7119366" y="3967734"/>
                        <a:pt x="7104888" y="3962400"/>
                        <a:pt x="7088886" y="3959352"/>
                      </a:cubicBezTo>
                      <a:cubicBezTo>
                        <a:pt x="7004304" y="3944112"/>
                        <a:pt x="6927342" y="3930396"/>
                        <a:pt x="6903720" y="3927348"/>
                      </a:cubicBezTo>
                      <a:cubicBezTo>
                        <a:pt x="6878574" y="3923538"/>
                        <a:pt x="6855714" y="3915918"/>
                        <a:pt x="6825996" y="3900678"/>
                      </a:cubicBezTo>
                      <a:cubicBezTo>
                        <a:pt x="6818376" y="3896868"/>
                        <a:pt x="6800850" y="3893820"/>
                        <a:pt x="6786372" y="3893820"/>
                      </a:cubicBezTo>
                      <a:cubicBezTo>
                        <a:pt x="6771894" y="3893820"/>
                        <a:pt x="6757416" y="3890772"/>
                        <a:pt x="6755130" y="3886200"/>
                      </a:cubicBezTo>
                      <a:cubicBezTo>
                        <a:pt x="6752844" y="3882390"/>
                        <a:pt x="6742176" y="3878580"/>
                        <a:pt x="6732270" y="3878580"/>
                      </a:cubicBezTo>
                      <a:cubicBezTo>
                        <a:pt x="6722364" y="3878580"/>
                        <a:pt x="6698742" y="3874008"/>
                        <a:pt x="6681216" y="3867912"/>
                      </a:cubicBezTo>
                      <a:cubicBezTo>
                        <a:pt x="6662928" y="3862578"/>
                        <a:pt x="6627876" y="3853434"/>
                        <a:pt x="6602730" y="3848100"/>
                      </a:cubicBezTo>
                      <a:cubicBezTo>
                        <a:pt x="6577584" y="3843528"/>
                        <a:pt x="6544056" y="3832098"/>
                        <a:pt x="6528054" y="3824478"/>
                      </a:cubicBezTo>
                      <a:cubicBezTo>
                        <a:pt x="6511290" y="3816858"/>
                        <a:pt x="6490716" y="3810000"/>
                        <a:pt x="6480810" y="3810000"/>
                      </a:cubicBezTo>
                      <a:cubicBezTo>
                        <a:pt x="6470904" y="3810000"/>
                        <a:pt x="6460236" y="3806952"/>
                        <a:pt x="6457950" y="3802380"/>
                      </a:cubicBezTo>
                      <a:cubicBezTo>
                        <a:pt x="6455664" y="3798570"/>
                        <a:pt x="6445758" y="3794760"/>
                        <a:pt x="6435852" y="3794760"/>
                      </a:cubicBezTo>
                      <a:cubicBezTo>
                        <a:pt x="6426708" y="3794760"/>
                        <a:pt x="6415278" y="3790950"/>
                        <a:pt x="6411468" y="3787140"/>
                      </a:cubicBezTo>
                      <a:cubicBezTo>
                        <a:pt x="6406896" y="3782568"/>
                        <a:pt x="6385560" y="3777234"/>
                        <a:pt x="6364224" y="3774186"/>
                      </a:cubicBezTo>
                      <a:cubicBezTo>
                        <a:pt x="6340602" y="3771900"/>
                        <a:pt x="6320028" y="3764280"/>
                        <a:pt x="6312408" y="3755898"/>
                      </a:cubicBezTo>
                      <a:cubicBezTo>
                        <a:pt x="6304788" y="3747516"/>
                        <a:pt x="6291072" y="3741420"/>
                        <a:pt x="6281166" y="3741420"/>
                      </a:cubicBezTo>
                      <a:cubicBezTo>
                        <a:pt x="6271260" y="3741420"/>
                        <a:pt x="6248400" y="3734562"/>
                        <a:pt x="6231636" y="3726180"/>
                      </a:cubicBezTo>
                      <a:cubicBezTo>
                        <a:pt x="6214110" y="3717798"/>
                        <a:pt x="6195060" y="3710940"/>
                        <a:pt x="6189726" y="3710940"/>
                      </a:cubicBezTo>
                      <a:cubicBezTo>
                        <a:pt x="6184392" y="3710940"/>
                        <a:pt x="6162294" y="3702558"/>
                        <a:pt x="6140196" y="3691890"/>
                      </a:cubicBezTo>
                      <a:cubicBezTo>
                        <a:pt x="6090666" y="3668268"/>
                        <a:pt x="6082284" y="3668268"/>
                        <a:pt x="6037326" y="3693414"/>
                      </a:cubicBezTo>
                      <a:cubicBezTo>
                        <a:pt x="6017514" y="3704082"/>
                        <a:pt x="5989320" y="3720084"/>
                        <a:pt x="5975604" y="3727704"/>
                      </a:cubicBezTo>
                      <a:cubicBezTo>
                        <a:pt x="5961888" y="3735324"/>
                        <a:pt x="5945886" y="3741420"/>
                        <a:pt x="5940552" y="3741420"/>
                      </a:cubicBezTo>
                      <a:cubicBezTo>
                        <a:pt x="5935218" y="3741420"/>
                        <a:pt x="5924550" y="3748278"/>
                        <a:pt x="5916930" y="3756660"/>
                      </a:cubicBezTo>
                      <a:cubicBezTo>
                        <a:pt x="5909310" y="3765042"/>
                        <a:pt x="5897118" y="3771900"/>
                        <a:pt x="5889498" y="3771900"/>
                      </a:cubicBezTo>
                      <a:cubicBezTo>
                        <a:pt x="5881878" y="3771900"/>
                        <a:pt x="5874258" y="3774948"/>
                        <a:pt x="5871210" y="3778758"/>
                      </a:cubicBezTo>
                      <a:cubicBezTo>
                        <a:pt x="5865876" y="3787902"/>
                        <a:pt x="5822442" y="3810000"/>
                        <a:pt x="5810250" y="3810000"/>
                      </a:cubicBezTo>
                      <a:cubicBezTo>
                        <a:pt x="5804916" y="3810000"/>
                        <a:pt x="5795010" y="3816858"/>
                        <a:pt x="5787390" y="3825240"/>
                      </a:cubicBezTo>
                      <a:cubicBezTo>
                        <a:pt x="5779770" y="3833622"/>
                        <a:pt x="5769864" y="3840480"/>
                        <a:pt x="5766054" y="3840480"/>
                      </a:cubicBezTo>
                      <a:cubicBezTo>
                        <a:pt x="5761482" y="3840480"/>
                        <a:pt x="5739384" y="3849624"/>
                        <a:pt x="5715762" y="3860292"/>
                      </a:cubicBezTo>
                      <a:cubicBezTo>
                        <a:pt x="5692140" y="3870960"/>
                        <a:pt x="5664708" y="3883914"/>
                        <a:pt x="5654040" y="3888486"/>
                      </a:cubicBezTo>
                      <a:cubicBezTo>
                        <a:pt x="5643372" y="3893058"/>
                        <a:pt x="5625846" y="3902964"/>
                        <a:pt x="5614416" y="3910584"/>
                      </a:cubicBezTo>
                      <a:cubicBezTo>
                        <a:pt x="5603748" y="3918204"/>
                        <a:pt x="5589270" y="3924300"/>
                        <a:pt x="5582412" y="3924300"/>
                      </a:cubicBezTo>
                      <a:cubicBezTo>
                        <a:pt x="5575554" y="3924300"/>
                        <a:pt x="5564124" y="3927348"/>
                        <a:pt x="5556504" y="3931158"/>
                      </a:cubicBezTo>
                      <a:cubicBezTo>
                        <a:pt x="5490210" y="3966210"/>
                        <a:pt x="5427726" y="3992880"/>
                        <a:pt x="5413248" y="3992880"/>
                      </a:cubicBezTo>
                      <a:cubicBezTo>
                        <a:pt x="5403342" y="3992880"/>
                        <a:pt x="5393436" y="3996690"/>
                        <a:pt x="5391150" y="4000500"/>
                      </a:cubicBezTo>
                      <a:cubicBezTo>
                        <a:pt x="5388864" y="4005072"/>
                        <a:pt x="5378196" y="4008120"/>
                        <a:pt x="5368290" y="4008120"/>
                      </a:cubicBezTo>
                      <a:cubicBezTo>
                        <a:pt x="5358384" y="4008120"/>
                        <a:pt x="5347716" y="4011930"/>
                        <a:pt x="5345430" y="4015740"/>
                      </a:cubicBezTo>
                      <a:cubicBezTo>
                        <a:pt x="5343144" y="4020312"/>
                        <a:pt x="5333238" y="4023360"/>
                        <a:pt x="5324094" y="4023360"/>
                      </a:cubicBezTo>
                      <a:cubicBezTo>
                        <a:pt x="5314950" y="4023360"/>
                        <a:pt x="5292090" y="4031742"/>
                        <a:pt x="5273802" y="4042410"/>
                      </a:cubicBezTo>
                      <a:cubicBezTo>
                        <a:pt x="5256276" y="4053078"/>
                        <a:pt x="5231130" y="4061460"/>
                        <a:pt x="5219700" y="4061460"/>
                      </a:cubicBezTo>
                      <a:cubicBezTo>
                        <a:pt x="5207508" y="4061460"/>
                        <a:pt x="5195316" y="4065270"/>
                        <a:pt x="5193030" y="4069080"/>
                      </a:cubicBezTo>
                      <a:cubicBezTo>
                        <a:pt x="5190744" y="4073652"/>
                        <a:pt x="5174742" y="4076700"/>
                        <a:pt x="5158740" y="4076700"/>
                      </a:cubicBezTo>
                      <a:cubicBezTo>
                        <a:pt x="5142738" y="4076700"/>
                        <a:pt x="5126736" y="4080510"/>
                        <a:pt x="5124450" y="4084320"/>
                      </a:cubicBezTo>
                      <a:cubicBezTo>
                        <a:pt x="5122164" y="4088892"/>
                        <a:pt x="5109972" y="4091940"/>
                        <a:pt x="5097780" y="4091940"/>
                      </a:cubicBezTo>
                      <a:cubicBezTo>
                        <a:pt x="5085588" y="4091940"/>
                        <a:pt x="5073396" y="4095750"/>
                        <a:pt x="5071110" y="4099560"/>
                      </a:cubicBezTo>
                      <a:cubicBezTo>
                        <a:pt x="5068824" y="4104132"/>
                        <a:pt x="5049774" y="4107180"/>
                        <a:pt x="5029200" y="4107180"/>
                      </a:cubicBezTo>
                      <a:cubicBezTo>
                        <a:pt x="5008626" y="4107180"/>
                        <a:pt x="4990338" y="4110228"/>
                        <a:pt x="4988052" y="4114038"/>
                      </a:cubicBezTo>
                      <a:cubicBezTo>
                        <a:pt x="4981956" y="4123944"/>
                        <a:pt x="4911852" y="4145280"/>
                        <a:pt x="4885182" y="4145280"/>
                      </a:cubicBezTo>
                      <a:cubicBezTo>
                        <a:pt x="4872990" y="4145280"/>
                        <a:pt x="4860036" y="4149090"/>
                        <a:pt x="4857750" y="4152900"/>
                      </a:cubicBezTo>
                      <a:cubicBezTo>
                        <a:pt x="4855464" y="4157472"/>
                        <a:pt x="4834890" y="4160520"/>
                        <a:pt x="4812030" y="4160520"/>
                      </a:cubicBezTo>
                      <a:cubicBezTo>
                        <a:pt x="4789170" y="4160520"/>
                        <a:pt x="4768596" y="4164330"/>
                        <a:pt x="4766310" y="4168140"/>
                      </a:cubicBezTo>
                      <a:cubicBezTo>
                        <a:pt x="4764024" y="4172712"/>
                        <a:pt x="4738116" y="4175760"/>
                        <a:pt x="4709160" y="4175760"/>
                      </a:cubicBezTo>
                      <a:cubicBezTo>
                        <a:pt x="4680204" y="4175760"/>
                        <a:pt x="4654296" y="4179570"/>
                        <a:pt x="4652010" y="4183380"/>
                      </a:cubicBezTo>
                      <a:cubicBezTo>
                        <a:pt x="4649724" y="4187952"/>
                        <a:pt x="4634484" y="4191000"/>
                        <a:pt x="4618482" y="4191000"/>
                      </a:cubicBezTo>
                      <a:cubicBezTo>
                        <a:pt x="4603242" y="4191000"/>
                        <a:pt x="4585716" y="4195572"/>
                        <a:pt x="4581144" y="4200906"/>
                      </a:cubicBezTo>
                      <a:cubicBezTo>
                        <a:pt x="4570476" y="4210812"/>
                        <a:pt x="4367022" y="4211574"/>
                        <a:pt x="1380744" y="4215384"/>
                      </a:cubicBezTo>
                      <a:lnTo>
                        <a:pt x="0" y="4217670"/>
                      </a:lnTo>
                      <a:lnTo>
                        <a:pt x="0" y="2109216"/>
                      </a:lnTo>
                      <a:close/>
                    </a:path>
                  </a:pathLst>
                </a:custGeom>
                <a:solidFill>
                  <a:srgbClr val="74718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79" name="Freeform: Shape 678">
                  <a:extLst>
                    <a:ext uri="{FF2B5EF4-FFF2-40B4-BE49-F238E27FC236}">
                      <a16:creationId xmlns:a16="http://schemas.microsoft.com/office/drawing/2014/main" id="{5589C4F2-37F2-4B6C-B89C-0621C610E5FD}"/>
                    </a:ext>
                  </a:extLst>
                </p:cNvPr>
                <p:cNvSpPr/>
                <p:nvPr/>
              </p:nvSpPr>
              <p:spPr>
                <a:xfrm>
                  <a:off x="7661040" y="5349817"/>
                  <a:ext cx="69342" cy="20574"/>
                </a:xfrm>
                <a:custGeom>
                  <a:avLst/>
                  <a:gdLst>
                    <a:gd name="connsiteX0" fmla="*/ 870 w 69342"/>
                    <a:gd name="connsiteY0" fmla="*/ 14663 h 20574"/>
                    <a:gd name="connsiteX1" fmla="*/ 6966 w 69342"/>
                    <a:gd name="connsiteY1" fmla="*/ 2471 h 20574"/>
                    <a:gd name="connsiteX2" fmla="*/ 69450 w 69342"/>
                    <a:gd name="connsiteY2" fmla="*/ 10853 h 20574"/>
                    <a:gd name="connsiteX3" fmla="*/ 870 w 69342"/>
                    <a:gd name="connsiteY3" fmla="*/ 14663 h 20574"/>
                  </a:gdLst>
                  <a:ahLst/>
                  <a:cxnLst>
                    <a:cxn ang="0">
                      <a:pos x="connsiteX0" y="connsiteY0"/>
                    </a:cxn>
                    <a:cxn ang="0">
                      <a:pos x="connsiteX1" y="connsiteY1"/>
                    </a:cxn>
                    <a:cxn ang="0">
                      <a:pos x="connsiteX2" y="connsiteY2"/>
                    </a:cxn>
                    <a:cxn ang="0">
                      <a:pos x="connsiteX3" y="connsiteY3"/>
                    </a:cxn>
                  </a:cxnLst>
                  <a:rect l="l" t="t" r="r" b="b"/>
                  <a:pathLst>
                    <a:path w="69342" h="20574">
                      <a:moveTo>
                        <a:pt x="870" y="14663"/>
                      </a:moveTo>
                      <a:cubicBezTo>
                        <a:pt x="-1416" y="10853"/>
                        <a:pt x="870" y="4757"/>
                        <a:pt x="6966" y="2471"/>
                      </a:cubicBezTo>
                      <a:cubicBezTo>
                        <a:pt x="24492" y="-3625"/>
                        <a:pt x="69450" y="2471"/>
                        <a:pt x="69450" y="10853"/>
                      </a:cubicBezTo>
                      <a:cubicBezTo>
                        <a:pt x="69450" y="21521"/>
                        <a:pt x="6966" y="25331"/>
                        <a:pt x="870" y="14663"/>
                      </a:cubicBezTo>
                      <a:close/>
                    </a:path>
                  </a:pathLst>
                </a:custGeom>
                <a:solidFill>
                  <a:srgbClr val="74718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80" name="Freeform: Shape 679">
                  <a:extLst>
                    <a:ext uri="{FF2B5EF4-FFF2-40B4-BE49-F238E27FC236}">
                      <a16:creationId xmlns:a16="http://schemas.microsoft.com/office/drawing/2014/main" id="{2173E41A-0C40-4090-BF01-D3467D382DDF}"/>
                    </a:ext>
                  </a:extLst>
                </p:cNvPr>
                <p:cNvSpPr/>
                <p:nvPr/>
              </p:nvSpPr>
              <p:spPr>
                <a:xfrm>
                  <a:off x="7560759" y="5316160"/>
                  <a:ext cx="40386" cy="25146"/>
                </a:xfrm>
                <a:custGeom>
                  <a:avLst/>
                  <a:gdLst>
                    <a:gd name="connsiteX0" fmla="*/ 1329 w 40386"/>
                    <a:gd name="connsiteY0" fmla="*/ 17078 h 25146"/>
                    <a:gd name="connsiteX1" fmla="*/ 2853 w 40386"/>
                    <a:gd name="connsiteY1" fmla="*/ 2600 h 25146"/>
                    <a:gd name="connsiteX2" fmla="*/ 40191 w 40386"/>
                    <a:gd name="connsiteY2" fmla="*/ 17840 h 25146"/>
                    <a:gd name="connsiteX3" fmla="*/ 1329 w 40386"/>
                    <a:gd name="connsiteY3" fmla="*/ 17078 h 25146"/>
                  </a:gdLst>
                  <a:ahLst/>
                  <a:cxnLst>
                    <a:cxn ang="0">
                      <a:pos x="connsiteX0" y="connsiteY0"/>
                    </a:cxn>
                    <a:cxn ang="0">
                      <a:pos x="connsiteX1" y="connsiteY1"/>
                    </a:cxn>
                    <a:cxn ang="0">
                      <a:pos x="connsiteX2" y="connsiteY2"/>
                    </a:cxn>
                    <a:cxn ang="0">
                      <a:pos x="connsiteX3" y="connsiteY3"/>
                    </a:cxn>
                  </a:cxnLst>
                  <a:rect l="l" t="t" r="r" b="b"/>
                  <a:pathLst>
                    <a:path w="40386" h="25146">
                      <a:moveTo>
                        <a:pt x="1329" y="17078"/>
                      </a:moveTo>
                      <a:cubicBezTo>
                        <a:pt x="-957" y="12506"/>
                        <a:pt x="-195" y="6410"/>
                        <a:pt x="2853" y="2600"/>
                      </a:cubicBezTo>
                      <a:cubicBezTo>
                        <a:pt x="11997" y="-5782"/>
                        <a:pt x="46287" y="7934"/>
                        <a:pt x="40191" y="17840"/>
                      </a:cubicBezTo>
                      <a:cubicBezTo>
                        <a:pt x="34095" y="27746"/>
                        <a:pt x="8187" y="27746"/>
                        <a:pt x="1329" y="17078"/>
                      </a:cubicBezTo>
                      <a:close/>
                    </a:path>
                  </a:pathLst>
                </a:custGeom>
                <a:solidFill>
                  <a:srgbClr val="74718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81" name="Freeform: Shape 680">
                  <a:extLst>
                    <a:ext uri="{FF2B5EF4-FFF2-40B4-BE49-F238E27FC236}">
                      <a16:creationId xmlns:a16="http://schemas.microsoft.com/office/drawing/2014/main" id="{3CD01585-5A24-4657-B9D5-1E3223EB1E90}"/>
                    </a:ext>
                  </a:extLst>
                </p:cNvPr>
                <p:cNvSpPr/>
                <p:nvPr/>
              </p:nvSpPr>
              <p:spPr>
                <a:xfrm>
                  <a:off x="0" y="1318260"/>
                  <a:ext cx="12192000" cy="4222242"/>
                </a:xfrm>
                <a:custGeom>
                  <a:avLst/>
                  <a:gdLst>
                    <a:gd name="connsiteX0" fmla="*/ 0 w 12192000"/>
                    <a:gd name="connsiteY0" fmla="*/ 2110740 h 4222242"/>
                    <a:gd name="connsiteX1" fmla="*/ 0 w 12192000"/>
                    <a:gd name="connsiteY1" fmla="*/ 0 h 4222242"/>
                    <a:gd name="connsiteX2" fmla="*/ 6096000 w 12192000"/>
                    <a:gd name="connsiteY2" fmla="*/ 0 h 4222242"/>
                    <a:gd name="connsiteX3" fmla="*/ 12192000 w 12192000"/>
                    <a:gd name="connsiteY3" fmla="*/ 0 h 4222242"/>
                    <a:gd name="connsiteX4" fmla="*/ 12192000 w 12192000"/>
                    <a:gd name="connsiteY4" fmla="*/ 2087880 h 4222242"/>
                    <a:gd name="connsiteX5" fmla="*/ 12192000 w 12192000"/>
                    <a:gd name="connsiteY5" fmla="*/ 4175760 h 4222242"/>
                    <a:gd name="connsiteX6" fmla="*/ 12154662 w 12192000"/>
                    <a:gd name="connsiteY6" fmla="*/ 4175760 h 4222242"/>
                    <a:gd name="connsiteX7" fmla="*/ 12111990 w 12192000"/>
                    <a:gd name="connsiteY7" fmla="*/ 4168140 h 4222242"/>
                    <a:gd name="connsiteX8" fmla="*/ 12078462 w 12192000"/>
                    <a:gd name="connsiteY8" fmla="*/ 4160520 h 4222242"/>
                    <a:gd name="connsiteX9" fmla="*/ 12039600 w 12192000"/>
                    <a:gd name="connsiteY9" fmla="*/ 4149090 h 4222242"/>
                    <a:gd name="connsiteX10" fmla="*/ 11993118 w 12192000"/>
                    <a:gd name="connsiteY10" fmla="*/ 4137660 h 4222242"/>
                    <a:gd name="connsiteX11" fmla="*/ 11946636 w 12192000"/>
                    <a:gd name="connsiteY11" fmla="*/ 4122420 h 4222242"/>
                    <a:gd name="connsiteX12" fmla="*/ 11878056 w 12192000"/>
                    <a:gd name="connsiteY12" fmla="*/ 4107180 h 4222242"/>
                    <a:gd name="connsiteX13" fmla="*/ 11814810 w 12192000"/>
                    <a:gd name="connsiteY13" fmla="*/ 4099560 h 4222242"/>
                    <a:gd name="connsiteX14" fmla="*/ 11780520 w 12192000"/>
                    <a:gd name="connsiteY14" fmla="*/ 4091940 h 4222242"/>
                    <a:gd name="connsiteX15" fmla="*/ 11746230 w 12192000"/>
                    <a:gd name="connsiteY15" fmla="*/ 4084320 h 4222242"/>
                    <a:gd name="connsiteX16" fmla="*/ 11685270 w 12192000"/>
                    <a:gd name="connsiteY16" fmla="*/ 4076700 h 4222242"/>
                    <a:gd name="connsiteX17" fmla="*/ 11624310 w 12192000"/>
                    <a:gd name="connsiteY17" fmla="*/ 4069080 h 4222242"/>
                    <a:gd name="connsiteX18" fmla="*/ 11590020 w 12192000"/>
                    <a:gd name="connsiteY18" fmla="*/ 4061460 h 4222242"/>
                    <a:gd name="connsiteX19" fmla="*/ 11481816 w 12192000"/>
                    <a:gd name="connsiteY19" fmla="*/ 4042410 h 4222242"/>
                    <a:gd name="connsiteX20" fmla="*/ 11326368 w 12192000"/>
                    <a:gd name="connsiteY20" fmla="*/ 4022598 h 4222242"/>
                    <a:gd name="connsiteX21" fmla="*/ 11233404 w 12192000"/>
                    <a:gd name="connsiteY21" fmla="*/ 4013454 h 4222242"/>
                    <a:gd name="connsiteX22" fmla="*/ 11199114 w 12192000"/>
                    <a:gd name="connsiteY22" fmla="*/ 4014216 h 4222242"/>
                    <a:gd name="connsiteX23" fmla="*/ 11014710 w 12192000"/>
                    <a:gd name="connsiteY23" fmla="*/ 4026408 h 4222242"/>
                    <a:gd name="connsiteX24" fmla="*/ 10748010 w 12192000"/>
                    <a:gd name="connsiteY24" fmla="*/ 4043172 h 4222242"/>
                    <a:gd name="connsiteX25" fmla="*/ 10584180 w 12192000"/>
                    <a:gd name="connsiteY25" fmla="*/ 4059174 h 4222242"/>
                    <a:gd name="connsiteX26" fmla="*/ 10511790 w 12192000"/>
                    <a:gd name="connsiteY26" fmla="*/ 4069842 h 4222242"/>
                    <a:gd name="connsiteX27" fmla="*/ 10427208 w 12192000"/>
                    <a:gd name="connsiteY27" fmla="*/ 4076700 h 4222242"/>
                    <a:gd name="connsiteX28" fmla="*/ 10344150 w 12192000"/>
                    <a:gd name="connsiteY28" fmla="*/ 4084320 h 4222242"/>
                    <a:gd name="connsiteX29" fmla="*/ 10276332 w 12192000"/>
                    <a:gd name="connsiteY29" fmla="*/ 4091940 h 4222242"/>
                    <a:gd name="connsiteX30" fmla="*/ 10206990 w 12192000"/>
                    <a:gd name="connsiteY30" fmla="*/ 4098798 h 4222242"/>
                    <a:gd name="connsiteX31" fmla="*/ 10100310 w 12192000"/>
                    <a:gd name="connsiteY31" fmla="*/ 4108704 h 4222242"/>
                    <a:gd name="connsiteX32" fmla="*/ 9975342 w 12192000"/>
                    <a:gd name="connsiteY32" fmla="*/ 4125468 h 4222242"/>
                    <a:gd name="connsiteX33" fmla="*/ 9646920 w 12192000"/>
                    <a:gd name="connsiteY33" fmla="*/ 4157472 h 4222242"/>
                    <a:gd name="connsiteX34" fmla="*/ 9544812 w 12192000"/>
                    <a:gd name="connsiteY34" fmla="*/ 4168902 h 4222242"/>
                    <a:gd name="connsiteX35" fmla="*/ 9455658 w 12192000"/>
                    <a:gd name="connsiteY35" fmla="*/ 4175760 h 4222242"/>
                    <a:gd name="connsiteX36" fmla="*/ 9368790 w 12192000"/>
                    <a:gd name="connsiteY36" fmla="*/ 4183380 h 4222242"/>
                    <a:gd name="connsiteX37" fmla="*/ 9254490 w 12192000"/>
                    <a:gd name="connsiteY37" fmla="*/ 4183380 h 4222242"/>
                    <a:gd name="connsiteX38" fmla="*/ 9174480 w 12192000"/>
                    <a:gd name="connsiteY38" fmla="*/ 4175760 h 4222242"/>
                    <a:gd name="connsiteX39" fmla="*/ 9094470 w 12192000"/>
                    <a:gd name="connsiteY39" fmla="*/ 4168140 h 4222242"/>
                    <a:gd name="connsiteX40" fmla="*/ 9063990 w 12192000"/>
                    <a:gd name="connsiteY40" fmla="*/ 4160520 h 4222242"/>
                    <a:gd name="connsiteX41" fmla="*/ 9033510 w 12192000"/>
                    <a:gd name="connsiteY41" fmla="*/ 4152900 h 4222242"/>
                    <a:gd name="connsiteX42" fmla="*/ 8944356 w 12192000"/>
                    <a:gd name="connsiteY42" fmla="*/ 4145280 h 4222242"/>
                    <a:gd name="connsiteX43" fmla="*/ 8868918 w 12192000"/>
                    <a:gd name="connsiteY43" fmla="*/ 4155948 h 4222242"/>
                    <a:gd name="connsiteX44" fmla="*/ 8869680 w 12192000"/>
                    <a:gd name="connsiteY44" fmla="*/ 4171950 h 4222242"/>
                    <a:gd name="connsiteX45" fmla="*/ 8849868 w 12192000"/>
                    <a:gd name="connsiteY45" fmla="*/ 4155948 h 4222242"/>
                    <a:gd name="connsiteX46" fmla="*/ 8828532 w 12192000"/>
                    <a:gd name="connsiteY46" fmla="*/ 4145280 h 4222242"/>
                    <a:gd name="connsiteX47" fmla="*/ 8804148 w 12192000"/>
                    <a:gd name="connsiteY47" fmla="*/ 4158996 h 4222242"/>
                    <a:gd name="connsiteX48" fmla="*/ 8785860 w 12192000"/>
                    <a:gd name="connsiteY48" fmla="*/ 4171950 h 4222242"/>
                    <a:gd name="connsiteX49" fmla="*/ 8767572 w 12192000"/>
                    <a:gd name="connsiteY49" fmla="*/ 4158996 h 4222242"/>
                    <a:gd name="connsiteX50" fmla="*/ 8751570 w 12192000"/>
                    <a:gd name="connsiteY50" fmla="*/ 4145280 h 4222242"/>
                    <a:gd name="connsiteX51" fmla="*/ 8735568 w 12192000"/>
                    <a:gd name="connsiteY51" fmla="*/ 4158996 h 4222242"/>
                    <a:gd name="connsiteX52" fmla="*/ 8708136 w 12192000"/>
                    <a:gd name="connsiteY52" fmla="*/ 4174236 h 4222242"/>
                    <a:gd name="connsiteX53" fmla="*/ 8631174 w 12192000"/>
                    <a:gd name="connsiteY53" fmla="*/ 4154424 h 4222242"/>
                    <a:gd name="connsiteX54" fmla="*/ 8501634 w 12192000"/>
                    <a:gd name="connsiteY54" fmla="*/ 4142232 h 4222242"/>
                    <a:gd name="connsiteX55" fmla="*/ 8263890 w 12192000"/>
                    <a:gd name="connsiteY55" fmla="*/ 4122420 h 4222242"/>
                    <a:gd name="connsiteX56" fmla="*/ 8042910 w 12192000"/>
                    <a:gd name="connsiteY56" fmla="*/ 4094988 h 4222242"/>
                    <a:gd name="connsiteX57" fmla="*/ 7990332 w 12192000"/>
                    <a:gd name="connsiteY57" fmla="*/ 4083558 h 4222242"/>
                    <a:gd name="connsiteX58" fmla="*/ 7958328 w 12192000"/>
                    <a:gd name="connsiteY58" fmla="*/ 4076700 h 4222242"/>
                    <a:gd name="connsiteX59" fmla="*/ 7928610 w 12192000"/>
                    <a:gd name="connsiteY59" fmla="*/ 4069080 h 4222242"/>
                    <a:gd name="connsiteX60" fmla="*/ 7896606 w 12192000"/>
                    <a:gd name="connsiteY60" fmla="*/ 4061460 h 4222242"/>
                    <a:gd name="connsiteX61" fmla="*/ 7847076 w 12192000"/>
                    <a:gd name="connsiteY61" fmla="*/ 4042410 h 4222242"/>
                    <a:gd name="connsiteX62" fmla="*/ 7810500 w 12192000"/>
                    <a:gd name="connsiteY62" fmla="*/ 4023360 h 4222242"/>
                    <a:gd name="connsiteX63" fmla="*/ 7791450 w 12192000"/>
                    <a:gd name="connsiteY63" fmla="*/ 4015740 h 4222242"/>
                    <a:gd name="connsiteX64" fmla="*/ 7768590 w 12192000"/>
                    <a:gd name="connsiteY64" fmla="*/ 4008120 h 4222242"/>
                    <a:gd name="connsiteX65" fmla="*/ 7745730 w 12192000"/>
                    <a:gd name="connsiteY65" fmla="*/ 4000500 h 4222242"/>
                    <a:gd name="connsiteX66" fmla="*/ 7722870 w 12192000"/>
                    <a:gd name="connsiteY66" fmla="*/ 3992880 h 4222242"/>
                    <a:gd name="connsiteX67" fmla="*/ 7677150 w 12192000"/>
                    <a:gd name="connsiteY67" fmla="*/ 3977640 h 4222242"/>
                    <a:gd name="connsiteX68" fmla="*/ 7639812 w 12192000"/>
                    <a:gd name="connsiteY68" fmla="*/ 3962400 h 4222242"/>
                    <a:gd name="connsiteX69" fmla="*/ 7620000 w 12192000"/>
                    <a:gd name="connsiteY69" fmla="*/ 3950970 h 4222242"/>
                    <a:gd name="connsiteX70" fmla="*/ 7546086 w 12192000"/>
                    <a:gd name="connsiteY70" fmla="*/ 3973830 h 4222242"/>
                    <a:gd name="connsiteX71" fmla="*/ 7498080 w 12192000"/>
                    <a:gd name="connsiteY71" fmla="*/ 4008120 h 4222242"/>
                    <a:gd name="connsiteX72" fmla="*/ 7477506 w 12192000"/>
                    <a:gd name="connsiteY72" fmla="*/ 4016502 h 4222242"/>
                    <a:gd name="connsiteX73" fmla="*/ 7427976 w 12192000"/>
                    <a:gd name="connsiteY73" fmla="*/ 4020312 h 4222242"/>
                    <a:gd name="connsiteX74" fmla="*/ 7326630 w 12192000"/>
                    <a:gd name="connsiteY74" fmla="*/ 4011168 h 4222242"/>
                    <a:gd name="connsiteX75" fmla="*/ 7258812 w 12192000"/>
                    <a:gd name="connsiteY75" fmla="*/ 3999738 h 4222242"/>
                    <a:gd name="connsiteX76" fmla="*/ 7215378 w 12192000"/>
                    <a:gd name="connsiteY76" fmla="*/ 3992880 h 4222242"/>
                    <a:gd name="connsiteX77" fmla="*/ 7174230 w 12192000"/>
                    <a:gd name="connsiteY77" fmla="*/ 3985260 h 4222242"/>
                    <a:gd name="connsiteX78" fmla="*/ 7147560 w 12192000"/>
                    <a:gd name="connsiteY78" fmla="*/ 3977640 h 4222242"/>
                    <a:gd name="connsiteX79" fmla="*/ 7121652 w 12192000"/>
                    <a:gd name="connsiteY79" fmla="*/ 3970782 h 4222242"/>
                    <a:gd name="connsiteX80" fmla="*/ 7088886 w 12192000"/>
                    <a:gd name="connsiteY80" fmla="*/ 3959352 h 4222242"/>
                    <a:gd name="connsiteX81" fmla="*/ 6903720 w 12192000"/>
                    <a:gd name="connsiteY81" fmla="*/ 3927348 h 4222242"/>
                    <a:gd name="connsiteX82" fmla="*/ 6825996 w 12192000"/>
                    <a:gd name="connsiteY82" fmla="*/ 3900678 h 4222242"/>
                    <a:gd name="connsiteX83" fmla="*/ 6786372 w 12192000"/>
                    <a:gd name="connsiteY83" fmla="*/ 3893820 h 4222242"/>
                    <a:gd name="connsiteX84" fmla="*/ 6755130 w 12192000"/>
                    <a:gd name="connsiteY84" fmla="*/ 3886200 h 4222242"/>
                    <a:gd name="connsiteX85" fmla="*/ 6732270 w 12192000"/>
                    <a:gd name="connsiteY85" fmla="*/ 3878580 h 4222242"/>
                    <a:gd name="connsiteX86" fmla="*/ 6681216 w 12192000"/>
                    <a:gd name="connsiteY86" fmla="*/ 3867912 h 4222242"/>
                    <a:gd name="connsiteX87" fmla="*/ 6602730 w 12192000"/>
                    <a:gd name="connsiteY87" fmla="*/ 3848100 h 4222242"/>
                    <a:gd name="connsiteX88" fmla="*/ 6528054 w 12192000"/>
                    <a:gd name="connsiteY88" fmla="*/ 3824478 h 4222242"/>
                    <a:gd name="connsiteX89" fmla="*/ 6480810 w 12192000"/>
                    <a:gd name="connsiteY89" fmla="*/ 3810000 h 4222242"/>
                    <a:gd name="connsiteX90" fmla="*/ 6457950 w 12192000"/>
                    <a:gd name="connsiteY90" fmla="*/ 3802380 h 4222242"/>
                    <a:gd name="connsiteX91" fmla="*/ 6435852 w 12192000"/>
                    <a:gd name="connsiteY91" fmla="*/ 3794760 h 4222242"/>
                    <a:gd name="connsiteX92" fmla="*/ 6411468 w 12192000"/>
                    <a:gd name="connsiteY92" fmla="*/ 3787140 h 4222242"/>
                    <a:gd name="connsiteX93" fmla="*/ 6364224 w 12192000"/>
                    <a:gd name="connsiteY93" fmla="*/ 3774186 h 4222242"/>
                    <a:gd name="connsiteX94" fmla="*/ 6312408 w 12192000"/>
                    <a:gd name="connsiteY94" fmla="*/ 3755898 h 4222242"/>
                    <a:gd name="connsiteX95" fmla="*/ 6281166 w 12192000"/>
                    <a:gd name="connsiteY95" fmla="*/ 3741420 h 4222242"/>
                    <a:gd name="connsiteX96" fmla="*/ 6231636 w 12192000"/>
                    <a:gd name="connsiteY96" fmla="*/ 3726180 h 4222242"/>
                    <a:gd name="connsiteX97" fmla="*/ 6189726 w 12192000"/>
                    <a:gd name="connsiteY97" fmla="*/ 3710940 h 4222242"/>
                    <a:gd name="connsiteX98" fmla="*/ 6140196 w 12192000"/>
                    <a:gd name="connsiteY98" fmla="*/ 3691890 h 4222242"/>
                    <a:gd name="connsiteX99" fmla="*/ 6037326 w 12192000"/>
                    <a:gd name="connsiteY99" fmla="*/ 3693414 h 4222242"/>
                    <a:gd name="connsiteX100" fmla="*/ 5975604 w 12192000"/>
                    <a:gd name="connsiteY100" fmla="*/ 3727704 h 4222242"/>
                    <a:gd name="connsiteX101" fmla="*/ 5940552 w 12192000"/>
                    <a:gd name="connsiteY101" fmla="*/ 3741420 h 4222242"/>
                    <a:gd name="connsiteX102" fmla="*/ 5916930 w 12192000"/>
                    <a:gd name="connsiteY102" fmla="*/ 3756660 h 4222242"/>
                    <a:gd name="connsiteX103" fmla="*/ 5889498 w 12192000"/>
                    <a:gd name="connsiteY103" fmla="*/ 3771900 h 4222242"/>
                    <a:gd name="connsiteX104" fmla="*/ 5871210 w 12192000"/>
                    <a:gd name="connsiteY104" fmla="*/ 3778758 h 4222242"/>
                    <a:gd name="connsiteX105" fmla="*/ 5810250 w 12192000"/>
                    <a:gd name="connsiteY105" fmla="*/ 3810000 h 4222242"/>
                    <a:gd name="connsiteX106" fmla="*/ 5787390 w 12192000"/>
                    <a:gd name="connsiteY106" fmla="*/ 3825240 h 4222242"/>
                    <a:gd name="connsiteX107" fmla="*/ 5766054 w 12192000"/>
                    <a:gd name="connsiteY107" fmla="*/ 3840480 h 4222242"/>
                    <a:gd name="connsiteX108" fmla="*/ 5715762 w 12192000"/>
                    <a:gd name="connsiteY108" fmla="*/ 3860292 h 4222242"/>
                    <a:gd name="connsiteX109" fmla="*/ 5654040 w 12192000"/>
                    <a:gd name="connsiteY109" fmla="*/ 3888486 h 4222242"/>
                    <a:gd name="connsiteX110" fmla="*/ 5614416 w 12192000"/>
                    <a:gd name="connsiteY110" fmla="*/ 3910584 h 4222242"/>
                    <a:gd name="connsiteX111" fmla="*/ 5582412 w 12192000"/>
                    <a:gd name="connsiteY111" fmla="*/ 3924300 h 4222242"/>
                    <a:gd name="connsiteX112" fmla="*/ 5556504 w 12192000"/>
                    <a:gd name="connsiteY112" fmla="*/ 3931158 h 4222242"/>
                    <a:gd name="connsiteX113" fmla="*/ 5413248 w 12192000"/>
                    <a:gd name="connsiteY113" fmla="*/ 3992880 h 4222242"/>
                    <a:gd name="connsiteX114" fmla="*/ 5391150 w 12192000"/>
                    <a:gd name="connsiteY114" fmla="*/ 4000500 h 4222242"/>
                    <a:gd name="connsiteX115" fmla="*/ 5368290 w 12192000"/>
                    <a:gd name="connsiteY115" fmla="*/ 4008120 h 4222242"/>
                    <a:gd name="connsiteX116" fmla="*/ 5345430 w 12192000"/>
                    <a:gd name="connsiteY116" fmla="*/ 4015740 h 4222242"/>
                    <a:gd name="connsiteX117" fmla="*/ 5324094 w 12192000"/>
                    <a:gd name="connsiteY117" fmla="*/ 4023360 h 4222242"/>
                    <a:gd name="connsiteX118" fmla="*/ 5273802 w 12192000"/>
                    <a:gd name="connsiteY118" fmla="*/ 4042410 h 4222242"/>
                    <a:gd name="connsiteX119" fmla="*/ 5219700 w 12192000"/>
                    <a:gd name="connsiteY119" fmla="*/ 4061460 h 4222242"/>
                    <a:gd name="connsiteX120" fmla="*/ 5193030 w 12192000"/>
                    <a:gd name="connsiteY120" fmla="*/ 4069080 h 4222242"/>
                    <a:gd name="connsiteX121" fmla="*/ 5158740 w 12192000"/>
                    <a:gd name="connsiteY121" fmla="*/ 4076700 h 4222242"/>
                    <a:gd name="connsiteX122" fmla="*/ 5124450 w 12192000"/>
                    <a:gd name="connsiteY122" fmla="*/ 4084320 h 4222242"/>
                    <a:gd name="connsiteX123" fmla="*/ 5097780 w 12192000"/>
                    <a:gd name="connsiteY123" fmla="*/ 4091940 h 4222242"/>
                    <a:gd name="connsiteX124" fmla="*/ 5071110 w 12192000"/>
                    <a:gd name="connsiteY124" fmla="*/ 4099560 h 4222242"/>
                    <a:gd name="connsiteX125" fmla="*/ 5029200 w 12192000"/>
                    <a:gd name="connsiteY125" fmla="*/ 4107180 h 4222242"/>
                    <a:gd name="connsiteX126" fmla="*/ 4988052 w 12192000"/>
                    <a:gd name="connsiteY126" fmla="*/ 4114038 h 4222242"/>
                    <a:gd name="connsiteX127" fmla="*/ 4885182 w 12192000"/>
                    <a:gd name="connsiteY127" fmla="*/ 4145280 h 4222242"/>
                    <a:gd name="connsiteX128" fmla="*/ 4857750 w 12192000"/>
                    <a:gd name="connsiteY128" fmla="*/ 4152900 h 4222242"/>
                    <a:gd name="connsiteX129" fmla="*/ 4812030 w 12192000"/>
                    <a:gd name="connsiteY129" fmla="*/ 4160520 h 4222242"/>
                    <a:gd name="connsiteX130" fmla="*/ 4766310 w 12192000"/>
                    <a:gd name="connsiteY130" fmla="*/ 4168140 h 4222242"/>
                    <a:gd name="connsiteX131" fmla="*/ 4709160 w 12192000"/>
                    <a:gd name="connsiteY131" fmla="*/ 4175760 h 4222242"/>
                    <a:gd name="connsiteX132" fmla="*/ 4652010 w 12192000"/>
                    <a:gd name="connsiteY132" fmla="*/ 4183380 h 4222242"/>
                    <a:gd name="connsiteX133" fmla="*/ 4618482 w 12192000"/>
                    <a:gd name="connsiteY133" fmla="*/ 4191000 h 4222242"/>
                    <a:gd name="connsiteX134" fmla="*/ 4581144 w 12192000"/>
                    <a:gd name="connsiteY134" fmla="*/ 4200906 h 4222242"/>
                    <a:gd name="connsiteX135" fmla="*/ 3259074 w 12192000"/>
                    <a:gd name="connsiteY135" fmla="*/ 4212336 h 4222242"/>
                    <a:gd name="connsiteX136" fmla="*/ 1956054 w 12192000"/>
                    <a:gd name="connsiteY136" fmla="*/ 4205478 h 4222242"/>
                    <a:gd name="connsiteX137" fmla="*/ 2047494 w 12192000"/>
                    <a:gd name="connsiteY137" fmla="*/ 4192524 h 4222242"/>
                    <a:gd name="connsiteX138" fmla="*/ 2154936 w 12192000"/>
                    <a:gd name="connsiteY138" fmla="*/ 4174998 h 4222242"/>
                    <a:gd name="connsiteX139" fmla="*/ 2228850 w 12192000"/>
                    <a:gd name="connsiteY139" fmla="*/ 4168140 h 4222242"/>
                    <a:gd name="connsiteX140" fmla="*/ 2274570 w 12192000"/>
                    <a:gd name="connsiteY140" fmla="*/ 4175760 h 4222242"/>
                    <a:gd name="connsiteX141" fmla="*/ 2320290 w 12192000"/>
                    <a:gd name="connsiteY141" fmla="*/ 4168140 h 4222242"/>
                    <a:gd name="connsiteX142" fmla="*/ 2376678 w 12192000"/>
                    <a:gd name="connsiteY142" fmla="*/ 4160520 h 4222242"/>
                    <a:gd name="connsiteX143" fmla="*/ 2435352 w 12192000"/>
                    <a:gd name="connsiteY143" fmla="*/ 4153662 h 4222242"/>
                    <a:gd name="connsiteX144" fmla="*/ 2476500 w 12192000"/>
                    <a:gd name="connsiteY144" fmla="*/ 4142232 h 4222242"/>
                    <a:gd name="connsiteX145" fmla="*/ 2542032 w 12192000"/>
                    <a:gd name="connsiteY145" fmla="*/ 4133088 h 4222242"/>
                    <a:gd name="connsiteX146" fmla="*/ 2578608 w 12192000"/>
                    <a:gd name="connsiteY146" fmla="*/ 4136898 h 4222242"/>
                    <a:gd name="connsiteX147" fmla="*/ 2626614 w 12192000"/>
                    <a:gd name="connsiteY147" fmla="*/ 4136136 h 4222242"/>
                    <a:gd name="connsiteX148" fmla="*/ 2678430 w 12192000"/>
                    <a:gd name="connsiteY148" fmla="*/ 4121658 h 4222242"/>
                    <a:gd name="connsiteX149" fmla="*/ 2763012 w 12192000"/>
                    <a:gd name="connsiteY149" fmla="*/ 4104894 h 4222242"/>
                    <a:gd name="connsiteX150" fmla="*/ 2859024 w 12192000"/>
                    <a:gd name="connsiteY150" fmla="*/ 4093464 h 4222242"/>
                    <a:gd name="connsiteX151" fmla="*/ 2948940 w 12192000"/>
                    <a:gd name="connsiteY151" fmla="*/ 4076700 h 4222242"/>
                    <a:gd name="connsiteX152" fmla="*/ 2981706 w 12192000"/>
                    <a:gd name="connsiteY152" fmla="*/ 4068318 h 4222242"/>
                    <a:gd name="connsiteX153" fmla="*/ 3089910 w 12192000"/>
                    <a:gd name="connsiteY153" fmla="*/ 4069842 h 4222242"/>
                    <a:gd name="connsiteX154" fmla="*/ 3149346 w 12192000"/>
                    <a:gd name="connsiteY154" fmla="*/ 4050030 h 4222242"/>
                    <a:gd name="connsiteX155" fmla="*/ 3204972 w 12192000"/>
                    <a:gd name="connsiteY155" fmla="*/ 4029456 h 4222242"/>
                    <a:gd name="connsiteX156" fmla="*/ 3222498 w 12192000"/>
                    <a:gd name="connsiteY156" fmla="*/ 4023360 h 4222242"/>
                    <a:gd name="connsiteX157" fmla="*/ 3267456 w 12192000"/>
                    <a:gd name="connsiteY157" fmla="*/ 4008120 h 4222242"/>
                    <a:gd name="connsiteX158" fmla="*/ 3379470 w 12192000"/>
                    <a:gd name="connsiteY158" fmla="*/ 3999738 h 4222242"/>
                    <a:gd name="connsiteX159" fmla="*/ 3427476 w 12192000"/>
                    <a:gd name="connsiteY159" fmla="*/ 3984498 h 4222242"/>
                    <a:gd name="connsiteX160" fmla="*/ 3483864 w 12192000"/>
                    <a:gd name="connsiteY160" fmla="*/ 3969258 h 4222242"/>
                    <a:gd name="connsiteX161" fmla="*/ 3538728 w 12192000"/>
                    <a:gd name="connsiteY161" fmla="*/ 3950208 h 4222242"/>
                    <a:gd name="connsiteX162" fmla="*/ 3606546 w 12192000"/>
                    <a:gd name="connsiteY162" fmla="*/ 3926586 h 4222242"/>
                    <a:gd name="connsiteX163" fmla="*/ 3662934 w 12192000"/>
                    <a:gd name="connsiteY163" fmla="*/ 3916680 h 4222242"/>
                    <a:gd name="connsiteX164" fmla="*/ 3714750 w 12192000"/>
                    <a:gd name="connsiteY164" fmla="*/ 3906774 h 4222242"/>
                    <a:gd name="connsiteX165" fmla="*/ 3779520 w 12192000"/>
                    <a:gd name="connsiteY165" fmla="*/ 3883152 h 4222242"/>
                    <a:gd name="connsiteX166" fmla="*/ 3832098 w 12192000"/>
                    <a:gd name="connsiteY166" fmla="*/ 3855720 h 4222242"/>
                    <a:gd name="connsiteX167" fmla="*/ 3859530 w 12192000"/>
                    <a:gd name="connsiteY167" fmla="*/ 3848100 h 4222242"/>
                    <a:gd name="connsiteX168" fmla="*/ 3881628 w 12192000"/>
                    <a:gd name="connsiteY168" fmla="*/ 3840480 h 4222242"/>
                    <a:gd name="connsiteX169" fmla="*/ 3906774 w 12192000"/>
                    <a:gd name="connsiteY169" fmla="*/ 3832098 h 4222242"/>
                    <a:gd name="connsiteX170" fmla="*/ 3919728 w 12192000"/>
                    <a:gd name="connsiteY170" fmla="*/ 3832098 h 4222242"/>
                    <a:gd name="connsiteX171" fmla="*/ 3939540 w 12192000"/>
                    <a:gd name="connsiteY171" fmla="*/ 3830574 h 4222242"/>
                    <a:gd name="connsiteX172" fmla="*/ 3954018 w 12192000"/>
                    <a:gd name="connsiteY172" fmla="*/ 3806952 h 4222242"/>
                    <a:gd name="connsiteX173" fmla="*/ 3982974 w 12192000"/>
                    <a:gd name="connsiteY173" fmla="*/ 3802380 h 4222242"/>
                    <a:gd name="connsiteX174" fmla="*/ 4064508 w 12192000"/>
                    <a:gd name="connsiteY174" fmla="*/ 3768852 h 4222242"/>
                    <a:gd name="connsiteX175" fmla="*/ 4100322 w 12192000"/>
                    <a:gd name="connsiteY175" fmla="*/ 3762756 h 4222242"/>
                    <a:gd name="connsiteX176" fmla="*/ 4139184 w 12192000"/>
                    <a:gd name="connsiteY176" fmla="*/ 3746754 h 4222242"/>
                    <a:gd name="connsiteX177" fmla="*/ 4167378 w 12192000"/>
                    <a:gd name="connsiteY177" fmla="*/ 3727704 h 4222242"/>
                    <a:gd name="connsiteX178" fmla="*/ 4213098 w 12192000"/>
                    <a:gd name="connsiteY178" fmla="*/ 3710178 h 4222242"/>
                    <a:gd name="connsiteX179" fmla="*/ 4239768 w 12192000"/>
                    <a:gd name="connsiteY179" fmla="*/ 3703320 h 4222242"/>
                    <a:gd name="connsiteX180" fmla="*/ 4257294 w 12192000"/>
                    <a:gd name="connsiteY180" fmla="*/ 3701796 h 4222242"/>
                    <a:gd name="connsiteX181" fmla="*/ 4273296 w 12192000"/>
                    <a:gd name="connsiteY181" fmla="*/ 3689604 h 4222242"/>
                    <a:gd name="connsiteX182" fmla="*/ 4290060 w 12192000"/>
                    <a:gd name="connsiteY182" fmla="*/ 3675888 h 4222242"/>
                    <a:gd name="connsiteX183" fmla="*/ 4324350 w 12192000"/>
                    <a:gd name="connsiteY183" fmla="*/ 3665220 h 4222242"/>
                    <a:gd name="connsiteX184" fmla="*/ 4347210 w 12192000"/>
                    <a:gd name="connsiteY184" fmla="*/ 3665220 h 4222242"/>
                    <a:gd name="connsiteX185" fmla="*/ 4358640 w 12192000"/>
                    <a:gd name="connsiteY185" fmla="*/ 3645408 h 4222242"/>
                    <a:gd name="connsiteX186" fmla="*/ 4386072 w 12192000"/>
                    <a:gd name="connsiteY186" fmla="*/ 3635502 h 4222242"/>
                    <a:gd name="connsiteX187" fmla="*/ 4405122 w 12192000"/>
                    <a:gd name="connsiteY187" fmla="*/ 3632454 h 4222242"/>
                    <a:gd name="connsiteX188" fmla="*/ 4427220 w 12192000"/>
                    <a:gd name="connsiteY188" fmla="*/ 3619500 h 4222242"/>
                    <a:gd name="connsiteX189" fmla="*/ 4442460 w 12192000"/>
                    <a:gd name="connsiteY189" fmla="*/ 3608832 h 4222242"/>
                    <a:gd name="connsiteX190" fmla="*/ 4469130 w 12192000"/>
                    <a:gd name="connsiteY190" fmla="*/ 3598926 h 4222242"/>
                    <a:gd name="connsiteX191" fmla="*/ 4488180 w 12192000"/>
                    <a:gd name="connsiteY191" fmla="*/ 3583686 h 4222242"/>
                    <a:gd name="connsiteX192" fmla="*/ 4520946 w 12192000"/>
                    <a:gd name="connsiteY192" fmla="*/ 3565398 h 4222242"/>
                    <a:gd name="connsiteX193" fmla="*/ 4541520 w 12192000"/>
                    <a:gd name="connsiteY193" fmla="*/ 3563874 h 4222242"/>
                    <a:gd name="connsiteX194" fmla="*/ 4556760 w 12192000"/>
                    <a:gd name="connsiteY194" fmla="*/ 3539490 h 4222242"/>
                    <a:gd name="connsiteX195" fmla="*/ 4581144 w 12192000"/>
                    <a:gd name="connsiteY195" fmla="*/ 3534156 h 4222242"/>
                    <a:gd name="connsiteX196" fmla="*/ 4598670 w 12192000"/>
                    <a:gd name="connsiteY196" fmla="*/ 3535680 h 4222242"/>
                    <a:gd name="connsiteX197" fmla="*/ 4615434 w 12192000"/>
                    <a:gd name="connsiteY197" fmla="*/ 3517392 h 4222242"/>
                    <a:gd name="connsiteX198" fmla="*/ 4636770 w 12192000"/>
                    <a:gd name="connsiteY198" fmla="*/ 3499866 h 4222242"/>
                    <a:gd name="connsiteX199" fmla="*/ 4648962 w 12192000"/>
                    <a:gd name="connsiteY199" fmla="*/ 3495294 h 4222242"/>
                    <a:gd name="connsiteX200" fmla="*/ 4670298 w 12192000"/>
                    <a:gd name="connsiteY200" fmla="*/ 3477768 h 4222242"/>
                    <a:gd name="connsiteX201" fmla="*/ 4700016 w 12192000"/>
                    <a:gd name="connsiteY201" fmla="*/ 3461004 h 4222242"/>
                    <a:gd name="connsiteX202" fmla="*/ 4738116 w 12192000"/>
                    <a:gd name="connsiteY202" fmla="*/ 3442716 h 4222242"/>
                    <a:gd name="connsiteX203" fmla="*/ 4770882 w 12192000"/>
                    <a:gd name="connsiteY203" fmla="*/ 3421380 h 4222242"/>
                    <a:gd name="connsiteX204" fmla="*/ 4793742 w 12192000"/>
                    <a:gd name="connsiteY204" fmla="*/ 3405378 h 4222242"/>
                    <a:gd name="connsiteX205" fmla="*/ 4824222 w 12192000"/>
                    <a:gd name="connsiteY205" fmla="*/ 3393948 h 4222242"/>
                    <a:gd name="connsiteX206" fmla="*/ 4846320 w 12192000"/>
                    <a:gd name="connsiteY206" fmla="*/ 3383280 h 4222242"/>
                    <a:gd name="connsiteX207" fmla="*/ 4871466 w 12192000"/>
                    <a:gd name="connsiteY207" fmla="*/ 3367278 h 4222242"/>
                    <a:gd name="connsiteX208" fmla="*/ 4898136 w 12192000"/>
                    <a:gd name="connsiteY208" fmla="*/ 3370326 h 4222242"/>
                    <a:gd name="connsiteX209" fmla="*/ 4905756 w 12192000"/>
                    <a:gd name="connsiteY209" fmla="*/ 3343656 h 4222242"/>
                    <a:gd name="connsiteX210" fmla="*/ 4941570 w 12192000"/>
                    <a:gd name="connsiteY210" fmla="*/ 3329940 h 4222242"/>
                    <a:gd name="connsiteX211" fmla="*/ 4960620 w 12192000"/>
                    <a:gd name="connsiteY211" fmla="*/ 3314700 h 4222242"/>
                    <a:gd name="connsiteX212" fmla="*/ 4987290 w 12192000"/>
                    <a:gd name="connsiteY212" fmla="*/ 3299460 h 4222242"/>
                    <a:gd name="connsiteX213" fmla="*/ 5010912 w 12192000"/>
                    <a:gd name="connsiteY213" fmla="*/ 3269742 h 4222242"/>
                    <a:gd name="connsiteX214" fmla="*/ 5026914 w 12192000"/>
                    <a:gd name="connsiteY214" fmla="*/ 3269742 h 4222242"/>
                    <a:gd name="connsiteX215" fmla="*/ 5033772 w 12192000"/>
                    <a:gd name="connsiteY215" fmla="*/ 3270504 h 4222242"/>
                    <a:gd name="connsiteX216" fmla="*/ 5042154 w 12192000"/>
                    <a:gd name="connsiteY216" fmla="*/ 3256026 h 4222242"/>
                    <a:gd name="connsiteX217" fmla="*/ 5072634 w 12192000"/>
                    <a:gd name="connsiteY217" fmla="*/ 3236214 h 4222242"/>
                    <a:gd name="connsiteX218" fmla="*/ 5100066 w 12192000"/>
                    <a:gd name="connsiteY218" fmla="*/ 3230118 h 4222242"/>
                    <a:gd name="connsiteX219" fmla="*/ 5118354 w 12192000"/>
                    <a:gd name="connsiteY219" fmla="*/ 3229356 h 4222242"/>
                    <a:gd name="connsiteX220" fmla="*/ 5116830 w 12192000"/>
                    <a:gd name="connsiteY220" fmla="*/ 3174492 h 4222242"/>
                    <a:gd name="connsiteX221" fmla="*/ 5097780 w 12192000"/>
                    <a:gd name="connsiteY221" fmla="*/ 3147822 h 4222242"/>
                    <a:gd name="connsiteX222" fmla="*/ 5076444 w 12192000"/>
                    <a:gd name="connsiteY222" fmla="*/ 3139440 h 4222242"/>
                    <a:gd name="connsiteX223" fmla="*/ 5036820 w 12192000"/>
                    <a:gd name="connsiteY223" fmla="*/ 3120390 h 4222242"/>
                    <a:gd name="connsiteX224" fmla="*/ 5001768 w 12192000"/>
                    <a:gd name="connsiteY224" fmla="*/ 3101340 h 4222242"/>
                    <a:gd name="connsiteX225" fmla="*/ 4985004 w 12192000"/>
                    <a:gd name="connsiteY225" fmla="*/ 3081528 h 4222242"/>
                    <a:gd name="connsiteX226" fmla="*/ 4977384 w 12192000"/>
                    <a:gd name="connsiteY226" fmla="*/ 3070098 h 4222242"/>
                    <a:gd name="connsiteX227" fmla="*/ 4960620 w 12192000"/>
                    <a:gd name="connsiteY227" fmla="*/ 3052572 h 4222242"/>
                    <a:gd name="connsiteX228" fmla="*/ 4943856 w 12192000"/>
                    <a:gd name="connsiteY228" fmla="*/ 3038856 h 4222242"/>
                    <a:gd name="connsiteX229" fmla="*/ 4918710 w 12192000"/>
                    <a:gd name="connsiteY229" fmla="*/ 3019806 h 4222242"/>
                    <a:gd name="connsiteX230" fmla="*/ 4897374 w 12192000"/>
                    <a:gd name="connsiteY230" fmla="*/ 3002280 h 4222242"/>
                    <a:gd name="connsiteX231" fmla="*/ 4879086 w 12192000"/>
                    <a:gd name="connsiteY231" fmla="*/ 2987040 h 4222242"/>
                    <a:gd name="connsiteX232" fmla="*/ 4867656 w 12192000"/>
                    <a:gd name="connsiteY232" fmla="*/ 2971800 h 4222242"/>
                    <a:gd name="connsiteX233" fmla="*/ 4808220 w 12192000"/>
                    <a:gd name="connsiteY233" fmla="*/ 2911602 h 4222242"/>
                    <a:gd name="connsiteX234" fmla="*/ 4792218 w 12192000"/>
                    <a:gd name="connsiteY234" fmla="*/ 2903220 h 4222242"/>
                    <a:gd name="connsiteX235" fmla="*/ 4724400 w 12192000"/>
                    <a:gd name="connsiteY235" fmla="*/ 2853690 h 4222242"/>
                    <a:gd name="connsiteX236" fmla="*/ 4659630 w 12192000"/>
                    <a:gd name="connsiteY236" fmla="*/ 2804160 h 4222242"/>
                    <a:gd name="connsiteX237" fmla="*/ 4642866 w 12192000"/>
                    <a:gd name="connsiteY237" fmla="*/ 2789682 h 4222242"/>
                    <a:gd name="connsiteX238" fmla="*/ 4624578 w 12192000"/>
                    <a:gd name="connsiteY238" fmla="*/ 2771394 h 4222242"/>
                    <a:gd name="connsiteX239" fmla="*/ 4610100 w 12192000"/>
                    <a:gd name="connsiteY239" fmla="*/ 2752344 h 4222242"/>
                    <a:gd name="connsiteX240" fmla="*/ 4598670 w 12192000"/>
                    <a:gd name="connsiteY240" fmla="*/ 2732532 h 4222242"/>
                    <a:gd name="connsiteX241" fmla="*/ 4587240 w 12192000"/>
                    <a:gd name="connsiteY241" fmla="*/ 2716530 h 4222242"/>
                    <a:gd name="connsiteX242" fmla="*/ 4575810 w 12192000"/>
                    <a:gd name="connsiteY242" fmla="*/ 2705100 h 4222242"/>
                    <a:gd name="connsiteX243" fmla="*/ 4557522 w 12192000"/>
                    <a:gd name="connsiteY243" fmla="*/ 2686812 h 4222242"/>
                    <a:gd name="connsiteX244" fmla="*/ 4538472 w 12192000"/>
                    <a:gd name="connsiteY244" fmla="*/ 2664714 h 4222242"/>
                    <a:gd name="connsiteX245" fmla="*/ 4526280 w 12192000"/>
                    <a:gd name="connsiteY245" fmla="*/ 2647950 h 4222242"/>
                    <a:gd name="connsiteX246" fmla="*/ 4511802 w 12192000"/>
                    <a:gd name="connsiteY246" fmla="*/ 2636520 h 4222242"/>
                    <a:gd name="connsiteX247" fmla="*/ 4472940 w 12192000"/>
                    <a:gd name="connsiteY247" fmla="*/ 2579370 h 4222242"/>
                    <a:gd name="connsiteX248" fmla="*/ 4457700 w 12192000"/>
                    <a:gd name="connsiteY248" fmla="*/ 2565654 h 4222242"/>
                    <a:gd name="connsiteX249" fmla="*/ 4442460 w 12192000"/>
                    <a:gd name="connsiteY249" fmla="*/ 2549652 h 4222242"/>
                    <a:gd name="connsiteX250" fmla="*/ 4427220 w 12192000"/>
                    <a:gd name="connsiteY250" fmla="*/ 2537460 h 4222242"/>
                    <a:gd name="connsiteX251" fmla="*/ 4405122 w 12192000"/>
                    <a:gd name="connsiteY251" fmla="*/ 2519172 h 4222242"/>
                    <a:gd name="connsiteX252" fmla="*/ 4386072 w 12192000"/>
                    <a:gd name="connsiteY252" fmla="*/ 2497074 h 4222242"/>
                    <a:gd name="connsiteX253" fmla="*/ 4373880 w 12192000"/>
                    <a:gd name="connsiteY253" fmla="*/ 2480310 h 4222242"/>
                    <a:gd name="connsiteX254" fmla="*/ 4363212 w 12192000"/>
                    <a:gd name="connsiteY254" fmla="*/ 2468880 h 4222242"/>
                    <a:gd name="connsiteX255" fmla="*/ 4323588 w 12192000"/>
                    <a:gd name="connsiteY255" fmla="*/ 2414016 h 4222242"/>
                    <a:gd name="connsiteX256" fmla="*/ 4308348 w 12192000"/>
                    <a:gd name="connsiteY256" fmla="*/ 2400300 h 4222242"/>
                    <a:gd name="connsiteX257" fmla="*/ 4283202 w 12192000"/>
                    <a:gd name="connsiteY257" fmla="*/ 2366772 h 4222242"/>
                    <a:gd name="connsiteX258" fmla="*/ 4255770 w 12192000"/>
                    <a:gd name="connsiteY258" fmla="*/ 2328672 h 4222242"/>
                    <a:gd name="connsiteX259" fmla="*/ 4244340 w 12192000"/>
                    <a:gd name="connsiteY259" fmla="*/ 2312670 h 4222242"/>
                    <a:gd name="connsiteX260" fmla="*/ 4233672 w 12192000"/>
                    <a:gd name="connsiteY260" fmla="*/ 2301240 h 4222242"/>
                    <a:gd name="connsiteX261" fmla="*/ 4185666 w 12192000"/>
                    <a:gd name="connsiteY261" fmla="*/ 2231136 h 4222242"/>
                    <a:gd name="connsiteX262" fmla="*/ 4162806 w 12192000"/>
                    <a:gd name="connsiteY262" fmla="*/ 2202180 h 4222242"/>
                    <a:gd name="connsiteX263" fmla="*/ 4125468 w 12192000"/>
                    <a:gd name="connsiteY263" fmla="*/ 2147316 h 4222242"/>
                    <a:gd name="connsiteX264" fmla="*/ 4110990 w 12192000"/>
                    <a:gd name="connsiteY264" fmla="*/ 2133600 h 4222242"/>
                    <a:gd name="connsiteX265" fmla="*/ 4047744 w 12192000"/>
                    <a:gd name="connsiteY265" fmla="*/ 2033016 h 4222242"/>
                    <a:gd name="connsiteX266" fmla="*/ 4022598 w 12192000"/>
                    <a:gd name="connsiteY266" fmla="*/ 1996440 h 4222242"/>
                    <a:gd name="connsiteX267" fmla="*/ 4000500 w 12192000"/>
                    <a:gd name="connsiteY267" fmla="*/ 1962912 h 4222242"/>
                    <a:gd name="connsiteX268" fmla="*/ 3977640 w 12192000"/>
                    <a:gd name="connsiteY268" fmla="*/ 1924050 h 4222242"/>
                    <a:gd name="connsiteX269" fmla="*/ 3970020 w 12192000"/>
                    <a:gd name="connsiteY269" fmla="*/ 1903476 h 4222242"/>
                    <a:gd name="connsiteX270" fmla="*/ 3920490 w 12192000"/>
                    <a:gd name="connsiteY270" fmla="*/ 1927098 h 4222242"/>
                    <a:gd name="connsiteX271" fmla="*/ 3867150 w 12192000"/>
                    <a:gd name="connsiteY271" fmla="*/ 1965960 h 4222242"/>
                    <a:gd name="connsiteX272" fmla="*/ 3816858 w 12192000"/>
                    <a:gd name="connsiteY272" fmla="*/ 2007870 h 4222242"/>
                    <a:gd name="connsiteX273" fmla="*/ 3798570 w 12192000"/>
                    <a:gd name="connsiteY273" fmla="*/ 2019300 h 4222242"/>
                    <a:gd name="connsiteX274" fmla="*/ 3713988 w 12192000"/>
                    <a:gd name="connsiteY274" fmla="*/ 2094738 h 4222242"/>
                    <a:gd name="connsiteX275" fmla="*/ 3665982 w 12192000"/>
                    <a:gd name="connsiteY275" fmla="*/ 2133600 h 4222242"/>
                    <a:gd name="connsiteX276" fmla="*/ 3604260 w 12192000"/>
                    <a:gd name="connsiteY276" fmla="*/ 2183892 h 4222242"/>
                    <a:gd name="connsiteX277" fmla="*/ 3586734 w 12192000"/>
                    <a:gd name="connsiteY277" fmla="*/ 2202180 h 4222242"/>
                    <a:gd name="connsiteX278" fmla="*/ 3562350 w 12192000"/>
                    <a:gd name="connsiteY278" fmla="*/ 2217420 h 4222242"/>
                    <a:gd name="connsiteX279" fmla="*/ 3541776 w 12192000"/>
                    <a:gd name="connsiteY279" fmla="*/ 2232660 h 4222242"/>
                    <a:gd name="connsiteX280" fmla="*/ 3400044 w 12192000"/>
                    <a:gd name="connsiteY280" fmla="*/ 2349246 h 4222242"/>
                    <a:gd name="connsiteX281" fmla="*/ 3314700 w 12192000"/>
                    <a:gd name="connsiteY281" fmla="*/ 2419350 h 4222242"/>
                    <a:gd name="connsiteX282" fmla="*/ 3273552 w 12192000"/>
                    <a:gd name="connsiteY282" fmla="*/ 2452878 h 4222242"/>
                    <a:gd name="connsiteX283" fmla="*/ 3252216 w 12192000"/>
                    <a:gd name="connsiteY283" fmla="*/ 2468880 h 4222242"/>
                    <a:gd name="connsiteX284" fmla="*/ 3194304 w 12192000"/>
                    <a:gd name="connsiteY284" fmla="*/ 2518410 h 4222242"/>
                    <a:gd name="connsiteX285" fmla="*/ 3130296 w 12192000"/>
                    <a:gd name="connsiteY285" fmla="*/ 2567940 h 4222242"/>
                    <a:gd name="connsiteX286" fmla="*/ 3116580 w 12192000"/>
                    <a:gd name="connsiteY286" fmla="*/ 2577846 h 4222242"/>
                    <a:gd name="connsiteX287" fmla="*/ 3084576 w 12192000"/>
                    <a:gd name="connsiteY287" fmla="*/ 2613660 h 4222242"/>
                    <a:gd name="connsiteX288" fmla="*/ 2860548 w 12192000"/>
                    <a:gd name="connsiteY288" fmla="*/ 2802636 h 4222242"/>
                    <a:gd name="connsiteX289" fmla="*/ 2819400 w 12192000"/>
                    <a:gd name="connsiteY289" fmla="*/ 2834640 h 4222242"/>
                    <a:gd name="connsiteX290" fmla="*/ 2689098 w 12192000"/>
                    <a:gd name="connsiteY290" fmla="*/ 2941320 h 4222242"/>
                    <a:gd name="connsiteX291" fmla="*/ 2645664 w 12192000"/>
                    <a:gd name="connsiteY291" fmla="*/ 2971800 h 4222242"/>
                    <a:gd name="connsiteX292" fmla="*/ 2636520 w 12192000"/>
                    <a:gd name="connsiteY292" fmla="*/ 2982468 h 4222242"/>
                    <a:gd name="connsiteX293" fmla="*/ 2618232 w 12192000"/>
                    <a:gd name="connsiteY293" fmla="*/ 3003804 h 4222242"/>
                    <a:gd name="connsiteX294" fmla="*/ 2527554 w 12192000"/>
                    <a:gd name="connsiteY294" fmla="*/ 3075432 h 4222242"/>
                    <a:gd name="connsiteX295" fmla="*/ 2480310 w 12192000"/>
                    <a:gd name="connsiteY295" fmla="*/ 3112770 h 4222242"/>
                    <a:gd name="connsiteX296" fmla="*/ 2343912 w 12192000"/>
                    <a:gd name="connsiteY296" fmla="*/ 3215640 h 4222242"/>
                    <a:gd name="connsiteX297" fmla="*/ 2241804 w 12192000"/>
                    <a:gd name="connsiteY297" fmla="*/ 3291840 h 4222242"/>
                    <a:gd name="connsiteX298" fmla="*/ 2225040 w 12192000"/>
                    <a:gd name="connsiteY298" fmla="*/ 3303270 h 4222242"/>
                    <a:gd name="connsiteX299" fmla="*/ 2090166 w 12192000"/>
                    <a:gd name="connsiteY299" fmla="*/ 3406140 h 4222242"/>
                    <a:gd name="connsiteX300" fmla="*/ 2060448 w 12192000"/>
                    <a:gd name="connsiteY300" fmla="*/ 3425190 h 4222242"/>
                    <a:gd name="connsiteX301" fmla="*/ 2027682 w 12192000"/>
                    <a:gd name="connsiteY301" fmla="*/ 3444240 h 4222242"/>
                    <a:gd name="connsiteX302" fmla="*/ 2011680 w 12192000"/>
                    <a:gd name="connsiteY302" fmla="*/ 3459480 h 4222242"/>
                    <a:gd name="connsiteX303" fmla="*/ 1993392 w 12192000"/>
                    <a:gd name="connsiteY303" fmla="*/ 3474720 h 4222242"/>
                    <a:gd name="connsiteX304" fmla="*/ 1970532 w 12192000"/>
                    <a:gd name="connsiteY304" fmla="*/ 3489198 h 4222242"/>
                    <a:gd name="connsiteX305" fmla="*/ 1934718 w 12192000"/>
                    <a:gd name="connsiteY305" fmla="*/ 3508248 h 4222242"/>
                    <a:gd name="connsiteX306" fmla="*/ 1912620 w 12192000"/>
                    <a:gd name="connsiteY306" fmla="*/ 3524250 h 4222242"/>
                    <a:gd name="connsiteX307" fmla="*/ 1899666 w 12192000"/>
                    <a:gd name="connsiteY307" fmla="*/ 3541014 h 4222242"/>
                    <a:gd name="connsiteX308" fmla="*/ 1842516 w 12192000"/>
                    <a:gd name="connsiteY308" fmla="*/ 3575304 h 4222242"/>
                    <a:gd name="connsiteX309" fmla="*/ 1792224 w 12192000"/>
                    <a:gd name="connsiteY309" fmla="*/ 3604260 h 4222242"/>
                    <a:gd name="connsiteX310" fmla="*/ 1776984 w 12192000"/>
                    <a:gd name="connsiteY310" fmla="*/ 3623310 h 4222242"/>
                    <a:gd name="connsiteX311" fmla="*/ 1754124 w 12192000"/>
                    <a:gd name="connsiteY311" fmla="*/ 3642360 h 4222242"/>
                    <a:gd name="connsiteX312" fmla="*/ 1687830 w 12192000"/>
                    <a:gd name="connsiteY312" fmla="*/ 3672840 h 4222242"/>
                    <a:gd name="connsiteX313" fmla="*/ 1607058 w 12192000"/>
                    <a:gd name="connsiteY313" fmla="*/ 3726180 h 4222242"/>
                    <a:gd name="connsiteX314" fmla="*/ 1550670 w 12192000"/>
                    <a:gd name="connsiteY314" fmla="*/ 3758184 h 4222242"/>
                    <a:gd name="connsiteX315" fmla="*/ 1491234 w 12192000"/>
                    <a:gd name="connsiteY315" fmla="*/ 3793236 h 4222242"/>
                    <a:gd name="connsiteX316" fmla="*/ 1437894 w 12192000"/>
                    <a:gd name="connsiteY316" fmla="*/ 3824478 h 4222242"/>
                    <a:gd name="connsiteX317" fmla="*/ 1279398 w 12192000"/>
                    <a:gd name="connsiteY317" fmla="*/ 3904488 h 4222242"/>
                    <a:gd name="connsiteX318" fmla="*/ 1242060 w 12192000"/>
                    <a:gd name="connsiteY318" fmla="*/ 3928110 h 4222242"/>
                    <a:gd name="connsiteX319" fmla="*/ 1219962 w 12192000"/>
                    <a:gd name="connsiteY319" fmla="*/ 3939540 h 4222242"/>
                    <a:gd name="connsiteX320" fmla="*/ 1181100 w 12192000"/>
                    <a:gd name="connsiteY320" fmla="*/ 3954780 h 4222242"/>
                    <a:gd name="connsiteX321" fmla="*/ 1127760 w 12192000"/>
                    <a:gd name="connsiteY321" fmla="*/ 3982212 h 4222242"/>
                    <a:gd name="connsiteX322" fmla="*/ 1088136 w 12192000"/>
                    <a:gd name="connsiteY322" fmla="*/ 4001262 h 4222242"/>
                    <a:gd name="connsiteX323" fmla="*/ 1061466 w 12192000"/>
                    <a:gd name="connsiteY323" fmla="*/ 4008120 h 4222242"/>
                    <a:gd name="connsiteX324" fmla="*/ 973074 w 12192000"/>
                    <a:gd name="connsiteY324" fmla="*/ 4051554 h 4222242"/>
                    <a:gd name="connsiteX325" fmla="*/ 948690 w 12192000"/>
                    <a:gd name="connsiteY325" fmla="*/ 4061460 h 4222242"/>
                    <a:gd name="connsiteX326" fmla="*/ 925830 w 12192000"/>
                    <a:gd name="connsiteY326" fmla="*/ 4069080 h 4222242"/>
                    <a:gd name="connsiteX327" fmla="*/ 899160 w 12192000"/>
                    <a:gd name="connsiteY327" fmla="*/ 4076700 h 4222242"/>
                    <a:gd name="connsiteX328" fmla="*/ 872490 w 12192000"/>
                    <a:gd name="connsiteY328" fmla="*/ 4084320 h 4222242"/>
                    <a:gd name="connsiteX329" fmla="*/ 848868 w 12192000"/>
                    <a:gd name="connsiteY329" fmla="*/ 4091940 h 4222242"/>
                    <a:gd name="connsiteX330" fmla="*/ 816864 w 12192000"/>
                    <a:gd name="connsiteY330" fmla="*/ 4098798 h 4222242"/>
                    <a:gd name="connsiteX331" fmla="*/ 689610 w 12192000"/>
                    <a:gd name="connsiteY331" fmla="*/ 4142994 h 4222242"/>
                    <a:gd name="connsiteX332" fmla="*/ 651510 w 12192000"/>
                    <a:gd name="connsiteY332" fmla="*/ 4153662 h 4222242"/>
                    <a:gd name="connsiteX333" fmla="*/ 627888 w 12192000"/>
                    <a:gd name="connsiteY333" fmla="*/ 4160520 h 4222242"/>
                    <a:gd name="connsiteX334" fmla="*/ 605790 w 12192000"/>
                    <a:gd name="connsiteY334" fmla="*/ 4168140 h 4222242"/>
                    <a:gd name="connsiteX335" fmla="*/ 553212 w 12192000"/>
                    <a:gd name="connsiteY335" fmla="*/ 4175760 h 4222242"/>
                    <a:gd name="connsiteX336" fmla="*/ 499872 w 12192000"/>
                    <a:gd name="connsiteY336" fmla="*/ 4181094 h 4222242"/>
                    <a:gd name="connsiteX337" fmla="*/ 323850 w 12192000"/>
                    <a:gd name="connsiteY337" fmla="*/ 4210050 h 4222242"/>
                    <a:gd name="connsiteX338" fmla="*/ 105156 w 12192000"/>
                    <a:gd name="connsiteY338" fmla="*/ 4218432 h 4222242"/>
                    <a:gd name="connsiteX339" fmla="*/ 0 w 12192000"/>
                    <a:gd name="connsiteY339" fmla="*/ 4222242 h 4222242"/>
                    <a:gd name="connsiteX340" fmla="*/ 0 w 12192000"/>
                    <a:gd name="connsiteY340" fmla="*/ 2110740 h 4222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12192000" h="4222242">
                      <a:moveTo>
                        <a:pt x="0" y="2110740"/>
                      </a:moveTo>
                      <a:lnTo>
                        <a:pt x="0" y="0"/>
                      </a:lnTo>
                      <a:lnTo>
                        <a:pt x="6096000" y="0"/>
                      </a:lnTo>
                      <a:lnTo>
                        <a:pt x="12192000" y="0"/>
                      </a:lnTo>
                      <a:lnTo>
                        <a:pt x="12192000" y="2087880"/>
                      </a:lnTo>
                      <a:lnTo>
                        <a:pt x="12192000" y="4175760"/>
                      </a:lnTo>
                      <a:lnTo>
                        <a:pt x="12154662" y="4175760"/>
                      </a:lnTo>
                      <a:cubicBezTo>
                        <a:pt x="12133326" y="4175760"/>
                        <a:pt x="12114276" y="4172712"/>
                        <a:pt x="12111990" y="4168140"/>
                      </a:cubicBezTo>
                      <a:cubicBezTo>
                        <a:pt x="12109704" y="4164330"/>
                        <a:pt x="12094464" y="4160520"/>
                        <a:pt x="12078462" y="4160520"/>
                      </a:cubicBezTo>
                      <a:cubicBezTo>
                        <a:pt x="12061698" y="4160520"/>
                        <a:pt x="12044934" y="4155948"/>
                        <a:pt x="12039600" y="4149090"/>
                      </a:cubicBezTo>
                      <a:cubicBezTo>
                        <a:pt x="12033504" y="4141470"/>
                        <a:pt x="12016740" y="4137660"/>
                        <a:pt x="11993118" y="4137660"/>
                      </a:cubicBezTo>
                      <a:cubicBezTo>
                        <a:pt x="11964162" y="4137660"/>
                        <a:pt x="11953494" y="4134612"/>
                        <a:pt x="11946636" y="4122420"/>
                      </a:cubicBezTo>
                      <a:cubicBezTo>
                        <a:pt x="11938254" y="4109466"/>
                        <a:pt x="11928348" y="4107180"/>
                        <a:pt x="11878056" y="4107180"/>
                      </a:cubicBezTo>
                      <a:cubicBezTo>
                        <a:pt x="11846052" y="4107180"/>
                        <a:pt x="11817096" y="4104132"/>
                        <a:pt x="11814810" y="4099560"/>
                      </a:cubicBezTo>
                      <a:cubicBezTo>
                        <a:pt x="11812524" y="4095750"/>
                        <a:pt x="11796522" y="4091940"/>
                        <a:pt x="11780520" y="4091940"/>
                      </a:cubicBezTo>
                      <a:cubicBezTo>
                        <a:pt x="11764518" y="4091940"/>
                        <a:pt x="11748516" y="4088892"/>
                        <a:pt x="11746230" y="4084320"/>
                      </a:cubicBezTo>
                      <a:cubicBezTo>
                        <a:pt x="11743944" y="4080510"/>
                        <a:pt x="11716512" y="4076700"/>
                        <a:pt x="11685270" y="4076700"/>
                      </a:cubicBezTo>
                      <a:cubicBezTo>
                        <a:pt x="11654028" y="4076700"/>
                        <a:pt x="11626596" y="4073652"/>
                        <a:pt x="11624310" y="4069080"/>
                      </a:cubicBezTo>
                      <a:cubicBezTo>
                        <a:pt x="11622024" y="4065270"/>
                        <a:pt x="11606022" y="4061460"/>
                        <a:pt x="11590020" y="4061460"/>
                      </a:cubicBezTo>
                      <a:cubicBezTo>
                        <a:pt x="11574018" y="4061460"/>
                        <a:pt x="11525250" y="4053078"/>
                        <a:pt x="11481816" y="4042410"/>
                      </a:cubicBezTo>
                      <a:cubicBezTo>
                        <a:pt x="11430000" y="4030218"/>
                        <a:pt x="11375898" y="4023360"/>
                        <a:pt x="11326368" y="4022598"/>
                      </a:cubicBezTo>
                      <a:cubicBezTo>
                        <a:pt x="11285220" y="4021836"/>
                        <a:pt x="11243310" y="4017264"/>
                        <a:pt x="11233404" y="4013454"/>
                      </a:cubicBezTo>
                      <a:cubicBezTo>
                        <a:pt x="11221974" y="4008120"/>
                        <a:pt x="11211306" y="4008120"/>
                        <a:pt x="11199114" y="4014216"/>
                      </a:cubicBezTo>
                      <a:cubicBezTo>
                        <a:pt x="11189208" y="4018788"/>
                        <a:pt x="11112246" y="4024122"/>
                        <a:pt x="11014710" y="4026408"/>
                      </a:cubicBezTo>
                      <a:cubicBezTo>
                        <a:pt x="10922508" y="4028694"/>
                        <a:pt x="10802874" y="4036314"/>
                        <a:pt x="10748010" y="4043172"/>
                      </a:cubicBezTo>
                      <a:cubicBezTo>
                        <a:pt x="10693908" y="4050030"/>
                        <a:pt x="10619994" y="4056888"/>
                        <a:pt x="10584180" y="4059174"/>
                      </a:cubicBezTo>
                      <a:cubicBezTo>
                        <a:pt x="10548366" y="4061460"/>
                        <a:pt x="10516362" y="4066032"/>
                        <a:pt x="10511790" y="4069842"/>
                      </a:cubicBezTo>
                      <a:cubicBezTo>
                        <a:pt x="10507980" y="4073652"/>
                        <a:pt x="10469880" y="4076700"/>
                        <a:pt x="10427208" y="4076700"/>
                      </a:cubicBezTo>
                      <a:cubicBezTo>
                        <a:pt x="10383012" y="4076700"/>
                        <a:pt x="10346436" y="4079748"/>
                        <a:pt x="10344150" y="4084320"/>
                      </a:cubicBezTo>
                      <a:cubicBezTo>
                        <a:pt x="10341864" y="4088892"/>
                        <a:pt x="10311384" y="4091940"/>
                        <a:pt x="10276332" y="4091940"/>
                      </a:cubicBezTo>
                      <a:cubicBezTo>
                        <a:pt x="10242042" y="4091940"/>
                        <a:pt x="10210800" y="4094988"/>
                        <a:pt x="10206990" y="4098798"/>
                      </a:cubicBezTo>
                      <a:cubicBezTo>
                        <a:pt x="10202418" y="4102608"/>
                        <a:pt x="10155174" y="4107180"/>
                        <a:pt x="10100310" y="4108704"/>
                      </a:cubicBezTo>
                      <a:cubicBezTo>
                        <a:pt x="10023348" y="4110990"/>
                        <a:pt x="9995916" y="4114800"/>
                        <a:pt x="9975342" y="4125468"/>
                      </a:cubicBezTo>
                      <a:cubicBezTo>
                        <a:pt x="9948672" y="4139184"/>
                        <a:pt x="9843516" y="4149852"/>
                        <a:pt x="9646920" y="4157472"/>
                      </a:cubicBezTo>
                      <a:cubicBezTo>
                        <a:pt x="9594342" y="4159758"/>
                        <a:pt x="9548622" y="4164330"/>
                        <a:pt x="9544812" y="4168902"/>
                      </a:cubicBezTo>
                      <a:cubicBezTo>
                        <a:pt x="9540240" y="4172712"/>
                        <a:pt x="9500616" y="4175760"/>
                        <a:pt x="9455658" y="4175760"/>
                      </a:cubicBezTo>
                      <a:cubicBezTo>
                        <a:pt x="9409176" y="4175760"/>
                        <a:pt x="9371076" y="4178808"/>
                        <a:pt x="9368790" y="4183380"/>
                      </a:cubicBezTo>
                      <a:cubicBezTo>
                        <a:pt x="9362694" y="4193286"/>
                        <a:pt x="9260586" y="4193286"/>
                        <a:pt x="9254490" y="4183380"/>
                      </a:cubicBezTo>
                      <a:cubicBezTo>
                        <a:pt x="9252204" y="4178808"/>
                        <a:pt x="9216390" y="4175760"/>
                        <a:pt x="9174480" y="4175760"/>
                      </a:cubicBezTo>
                      <a:cubicBezTo>
                        <a:pt x="9132570" y="4175760"/>
                        <a:pt x="9096756" y="4172712"/>
                        <a:pt x="9094470" y="4168140"/>
                      </a:cubicBezTo>
                      <a:cubicBezTo>
                        <a:pt x="9092184" y="4164330"/>
                        <a:pt x="9078468" y="4160520"/>
                        <a:pt x="9063990" y="4160520"/>
                      </a:cubicBezTo>
                      <a:cubicBezTo>
                        <a:pt x="9049512" y="4160520"/>
                        <a:pt x="9035796" y="4157472"/>
                        <a:pt x="9033510" y="4152900"/>
                      </a:cubicBezTo>
                      <a:cubicBezTo>
                        <a:pt x="9030462" y="4148328"/>
                        <a:pt x="8992362" y="4145280"/>
                        <a:pt x="8944356" y="4145280"/>
                      </a:cubicBezTo>
                      <a:cubicBezTo>
                        <a:pt x="8872728" y="4145280"/>
                        <a:pt x="8861298" y="4146804"/>
                        <a:pt x="8868918" y="4155948"/>
                      </a:cubicBezTo>
                      <a:cubicBezTo>
                        <a:pt x="8875014" y="4163568"/>
                        <a:pt x="8875776" y="4168140"/>
                        <a:pt x="8869680" y="4171950"/>
                      </a:cubicBezTo>
                      <a:cubicBezTo>
                        <a:pt x="8858250" y="4178808"/>
                        <a:pt x="8845296" y="4168140"/>
                        <a:pt x="8849868" y="4155948"/>
                      </a:cubicBezTo>
                      <a:cubicBezTo>
                        <a:pt x="8852916" y="4148328"/>
                        <a:pt x="8846820" y="4145280"/>
                        <a:pt x="8828532" y="4145280"/>
                      </a:cubicBezTo>
                      <a:cubicBezTo>
                        <a:pt x="8808720" y="4145280"/>
                        <a:pt x="8803386" y="4148328"/>
                        <a:pt x="8804148" y="4158996"/>
                      </a:cubicBezTo>
                      <a:cubicBezTo>
                        <a:pt x="8804910" y="4168140"/>
                        <a:pt x="8799576" y="4171950"/>
                        <a:pt x="8785860" y="4171950"/>
                      </a:cubicBezTo>
                      <a:cubicBezTo>
                        <a:pt x="8772144" y="4171950"/>
                        <a:pt x="8766810" y="4168140"/>
                        <a:pt x="8767572" y="4158996"/>
                      </a:cubicBezTo>
                      <a:cubicBezTo>
                        <a:pt x="8768334" y="4149852"/>
                        <a:pt x="8763762" y="4145280"/>
                        <a:pt x="8751570" y="4145280"/>
                      </a:cubicBezTo>
                      <a:cubicBezTo>
                        <a:pt x="8739378" y="4145280"/>
                        <a:pt x="8734806" y="4149852"/>
                        <a:pt x="8735568" y="4158996"/>
                      </a:cubicBezTo>
                      <a:cubicBezTo>
                        <a:pt x="8736330" y="4168902"/>
                        <a:pt x="8729472" y="4172712"/>
                        <a:pt x="8708136" y="4174236"/>
                      </a:cubicBezTo>
                      <a:cubicBezTo>
                        <a:pt x="8674608" y="4177284"/>
                        <a:pt x="8628888" y="4165854"/>
                        <a:pt x="8631174" y="4154424"/>
                      </a:cubicBezTo>
                      <a:cubicBezTo>
                        <a:pt x="8632698" y="4149852"/>
                        <a:pt x="8586216" y="4145280"/>
                        <a:pt x="8501634" y="4142232"/>
                      </a:cubicBezTo>
                      <a:cubicBezTo>
                        <a:pt x="8340852" y="4136136"/>
                        <a:pt x="8321802" y="4134612"/>
                        <a:pt x="8263890" y="4122420"/>
                      </a:cubicBezTo>
                      <a:cubicBezTo>
                        <a:pt x="8220456" y="4113276"/>
                        <a:pt x="8145780" y="4104132"/>
                        <a:pt x="8042910" y="4094988"/>
                      </a:cubicBezTo>
                      <a:cubicBezTo>
                        <a:pt x="8017764" y="4092702"/>
                        <a:pt x="7994142" y="4087368"/>
                        <a:pt x="7990332" y="4083558"/>
                      </a:cubicBezTo>
                      <a:cubicBezTo>
                        <a:pt x="7985760" y="4079748"/>
                        <a:pt x="7971282" y="4076700"/>
                        <a:pt x="7958328" y="4076700"/>
                      </a:cubicBezTo>
                      <a:cubicBezTo>
                        <a:pt x="7944612" y="4076700"/>
                        <a:pt x="7930896" y="4073652"/>
                        <a:pt x="7928610" y="4069080"/>
                      </a:cubicBezTo>
                      <a:cubicBezTo>
                        <a:pt x="7926324" y="4065270"/>
                        <a:pt x="7911846" y="4061460"/>
                        <a:pt x="7896606" y="4061460"/>
                      </a:cubicBezTo>
                      <a:cubicBezTo>
                        <a:pt x="7879080" y="4061460"/>
                        <a:pt x="7862316" y="4054602"/>
                        <a:pt x="7847076" y="4042410"/>
                      </a:cubicBezTo>
                      <a:cubicBezTo>
                        <a:pt x="7834884" y="4031742"/>
                        <a:pt x="7818120" y="4023360"/>
                        <a:pt x="7810500" y="4023360"/>
                      </a:cubicBezTo>
                      <a:cubicBezTo>
                        <a:pt x="7802880" y="4023360"/>
                        <a:pt x="7793736" y="4020312"/>
                        <a:pt x="7791450" y="4015740"/>
                      </a:cubicBezTo>
                      <a:cubicBezTo>
                        <a:pt x="7789164" y="4011930"/>
                        <a:pt x="7778496" y="4008120"/>
                        <a:pt x="7768590" y="4008120"/>
                      </a:cubicBezTo>
                      <a:cubicBezTo>
                        <a:pt x="7758684" y="4008120"/>
                        <a:pt x="7748016" y="4005072"/>
                        <a:pt x="7745730" y="4000500"/>
                      </a:cubicBezTo>
                      <a:cubicBezTo>
                        <a:pt x="7743444" y="3996690"/>
                        <a:pt x="7732776" y="3992880"/>
                        <a:pt x="7722870" y="3992880"/>
                      </a:cubicBezTo>
                      <a:cubicBezTo>
                        <a:pt x="7712202" y="3992880"/>
                        <a:pt x="7692390" y="3986022"/>
                        <a:pt x="7677150" y="3977640"/>
                      </a:cubicBezTo>
                      <a:cubicBezTo>
                        <a:pt x="7661910" y="3969258"/>
                        <a:pt x="7645146" y="3962400"/>
                        <a:pt x="7639812" y="3962400"/>
                      </a:cubicBezTo>
                      <a:cubicBezTo>
                        <a:pt x="7634478" y="3962400"/>
                        <a:pt x="7625334" y="3957066"/>
                        <a:pt x="7620000" y="3950970"/>
                      </a:cubicBezTo>
                      <a:cubicBezTo>
                        <a:pt x="7603998" y="3931920"/>
                        <a:pt x="7584948" y="3938016"/>
                        <a:pt x="7546086" y="3973830"/>
                      </a:cubicBezTo>
                      <a:cubicBezTo>
                        <a:pt x="7526274" y="3992880"/>
                        <a:pt x="7504176" y="4008120"/>
                        <a:pt x="7498080" y="4008120"/>
                      </a:cubicBezTo>
                      <a:cubicBezTo>
                        <a:pt x="7491222" y="4008120"/>
                        <a:pt x="7482078" y="4011930"/>
                        <a:pt x="7477506" y="4016502"/>
                      </a:cubicBezTo>
                      <a:cubicBezTo>
                        <a:pt x="7472172" y="4021836"/>
                        <a:pt x="7454646" y="4023360"/>
                        <a:pt x="7427976" y="4020312"/>
                      </a:cubicBezTo>
                      <a:cubicBezTo>
                        <a:pt x="7405878" y="4017264"/>
                        <a:pt x="7360158" y="4013454"/>
                        <a:pt x="7326630" y="4011168"/>
                      </a:cubicBezTo>
                      <a:cubicBezTo>
                        <a:pt x="7293102" y="4008882"/>
                        <a:pt x="7262622" y="4003548"/>
                        <a:pt x="7258812" y="3999738"/>
                      </a:cubicBezTo>
                      <a:cubicBezTo>
                        <a:pt x="7254240" y="3995928"/>
                        <a:pt x="7235190" y="3992880"/>
                        <a:pt x="7215378" y="3992880"/>
                      </a:cubicBezTo>
                      <a:cubicBezTo>
                        <a:pt x="7195566" y="3992880"/>
                        <a:pt x="7176516" y="3989832"/>
                        <a:pt x="7174230" y="3985260"/>
                      </a:cubicBezTo>
                      <a:cubicBezTo>
                        <a:pt x="7171944" y="3981450"/>
                        <a:pt x="7159752" y="3977640"/>
                        <a:pt x="7147560" y="3977640"/>
                      </a:cubicBezTo>
                      <a:cubicBezTo>
                        <a:pt x="7135368" y="3977640"/>
                        <a:pt x="7123938" y="3974592"/>
                        <a:pt x="7121652" y="3970782"/>
                      </a:cubicBezTo>
                      <a:cubicBezTo>
                        <a:pt x="7119366" y="3967734"/>
                        <a:pt x="7104888" y="3962400"/>
                        <a:pt x="7088886" y="3959352"/>
                      </a:cubicBezTo>
                      <a:cubicBezTo>
                        <a:pt x="7004304" y="3944112"/>
                        <a:pt x="6927342" y="3930396"/>
                        <a:pt x="6903720" y="3927348"/>
                      </a:cubicBezTo>
                      <a:cubicBezTo>
                        <a:pt x="6878574" y="3923538"/>
                        <a:pt x="6855714" y="3915918"/>
                        <a:pt x="6825996" y="3900678"/>
                      </a:cubicBezTo>
                      <a:cubicBezTo>
                        <a:pt x="6818376" y="3896868"/>
                        <a:pt x="6800850" y="3893820"/>
                        <a:pt x="6786372" y="3893820"/>
                      </a:cubicBezTo>
                      <a:cubicBezTo>
                        <a:pt x="6771894" y="3893820"/>
                        <a:pt x="6757416" y="3890772"/>
                        <a:pt x="6755130" y="3886200"/>
                      </a:cubicBezTo>
                      <a:cubicBezTo>
                        <a:pt x="6752844" y="3882390"/>
                        <a:pt x="6742176" y="3878580"/>
                        <a:pt x="6732270" y="3878580"/>
                      </a:cubicBezTo>
                      <a:cubicBezTo>
                        <a:pt x="6722364" y="3878580"/>
                        <a:pt x="6698742" y="3874008"/>
                        <a:pt x="6681216" y="3867912"/>
                      </a:cubicBezTo>
                      <a:cubicBezTo>
                        <a:pt x="6662928" y="3862578"/>
                        <a:pt x="6627876" y="3853434"/>
                        <a:pt x="6602730" y="3848100"/>
                      </a:cubicBezTo>
                      <a:cubicBezTo>
                        <a:pt x="6577584" y="3843528"/>
                        <a:pt x="6544056" y="3832098"/>
                        <a:pt x="6528054" y="3824478"/>
                      </a:cubicBezTo>
                      <a:cubicBezTo>
                        <a:pt x="6511290" y="3816858"/>
                        <a:pt x="6490716" y="3810000"/>
                        <a:pt x="6480810" y="3810000"/>
                      </a:cubicBezTo>
                      <a:cubicBezTo>
                        <a:pt x="6470904" y="3810000"/>
                        <a:pt x="6460236" y="3806952"/>
                        <a:pt x="6457950" y="3802380"/>
                      </a:cubicBezTo>
                      <a:cubicBezTo>
                        <a:pt x="6455664" y="3798570"/>
                        <a:pt x="6445758" y="3794760"/>
                        <a:pt x="6435852" y="3794760"/>
                      </a:cubicBezTo>
                      <a:cubicBezTo>
                        <a:pt x="6426708" y="3794760"/>
                        <a:pt x="6415278" y="3790950"/>
                        <a:pt x="6411468" y="3787140"/>
                      </a:cubicBezTo>
                      <a:cubicBezTo>
                        <a:pt x="6406896" y="3782568"/>
                        <a:pt x="6385560" y="3777234"/>
                        <a:pt x="6364224" y="3774186"/>
                      </a:cubicBezTo>
                      <a:cubicBezTo>
                        <a:pt x="6340602" y="3771900"/>
                        <a:pt x="6320028" y="3764280"/>
                        <a:pt x="6312408" y="3755898"/>
                      </a:cubicBezTo>
                      <a:cubicBezTo>
                        <a:pt x="6304788" y="3747516"/>
                        <a:pt x="6291072" y="3741420"/>
                        <a:pt x="6281166" y="3741420"/>
                      </a:cubicBezTo>
                      <a:cubicBezTo>
                        <a:pt x="6271260" y="3741420"/>
                        <a:pt x="6248400" y="3734562"/>
                        <a:pt x="6231636" y="3726180"/>
                      </a:cubicBezTo>
                      <a:cubicBezTo>
                        <a:pt x="6214110" y="3717798"/>
                        <a:pt x="6195060" y="3710940"/>
                        <a:pt x="6189726" y="3710940"/>
                      </a:cubicBezTo>
                      <a:cubicBezTo>
                        <a:pt x="6184392" y="3710940"/>
                        <a:pt x="6162294" y="3702558"/>
                        <a:pt x="6140196" y="3691890"/>
                      </a:cubicBezTo>
                      <a:cubicBezTo>
                        <a:pt x="6090666" y="3668268"/>
                        <a:pt x="6082284" y="3668268"/>
                        <a:pt x="6037326" y="3693414"/>
                      </a:cubicBezTo>
                      <a:cubicBezTo>
                        <a:pt x="6017514" y="3704082"/>
                        <a:pt x="5989320" y="3720084"/>
                        <a:pt x="5975604" y="3727704"/>
                      </a:cubicBezTo>
                      <a:cubicBezTo>
                        <a:pt x="5961888" y="3735324"/>
                        <a:pt x="5945886" y="3741420"/>
                        <a:pt x="5940552" y="3741420"/>
                      </a:cubicBezTo>
                      <a:cubicBezTo>
                        <a:pt x="5935218" y="3741420"/>
                        <a:pt x="5924550" y="3748278"/>
                        <a:pt x="5916930" y="3756660"/>
                      </a:cubicBezTo>
                      <a:cubicBezTo>
                        <a:pt x="5909310" y="3765042"/>
                        <a:pt x="5897118" y="3771900"/>
                        <a:pt x="5889498" y="3771900"/>
                      </a:cubicBezTo>
                      <a:cubicBezTo>
                        <a:pt x="5881878" y="3771900"/>
                        <a:pt x="5874258" y="3774948"/>
                        <a:pt x="5871210" y="3778758"/>
                      </a:cubicBezTo>
                      <a:cubicBezTo>
                        <a:pt x="5865876" y="3787902"/>
                        <a:pt x="5822442" y="3810000"/>
                        <a:pt x="5810250" y="3810000"/>
                      </a:cubicBezTo>
                      <a:cubicBezTo>
                        <a:pt x="5804916" y="3810000"/>
                        <a:pt x="5795010" y="3816858"/>
                        <a:pt x="5787390" y="3825240"/>
                      </a:cubicBezTo>
                      <a:cubicBezTo>
                        <a:pt x="5779770" y="3833622"/>
                        <a:pt x="5769864" y="3840480"/>
                        <a:pt x="5766054" y="3840480"/>
                      </a:cubicBezTo>
                      <a:cubicBezTo>
                        <a:pt x="5761482" y="3840480"/>
                        <a:pt x="5739384" y="3849624"/>
                        <a:pt x="5715762" y="3860292"/>
                      </a:cubicBezTo>
                      <a:cubicBezTo>
                        <a:pt x="5692140" y="3870960"/>
                        <a:pt x="5664708" y="3883914"/>
                        <a:pt x="5654040" y="3888486"/>
                      </a:cubicBezTo>
                      <a:cubicBezTo>
                        <a:pt x="5643372" y="3893058"/>
                        <a:pt x="5625846" y="3902964"/>
                        <a:pt x="5614416" y="3910584"/>
                      </a:cubicBezTo>
                      <a:cubicBezTo>
                        <a:pt x="5603748" y="3918204"/>
                        <a:pt x="5589270" y="3924300"/>
                        <a:pt x="5582412" y="3924300"/>
                      </a:cubicBezTo>
                      <a:cubicBezTo>
                        <a:pt x="5575554" y="3924300"/>
                        <a:pt x="5564124" y="3927348"/>
                        <a:pt x="5556504" y="3931158"/>
                      </a:cubicBezTo>
                      <a:cubicBezTo>
                        <a:pt x="5490210" y="3966210"/>
                        <a:pt x="5427726" y="3992880"/>
                        <a:pt x="5413248" y="3992880"/>
                      </a:cubicBezTo>
                      <a:cubicBezTo>
                        <a:pt x="5403342" y="3992880"/>
                        <a:pt x="5393436" y="3996690"/>
                        <a:pt x="5391150" y="4000500"/>
                      </a:cubicBezTo>
                      <a:cubicBezTo>
                        <a:pt x="5388864" y="4005072"/>
                        <a:pt x="5378196" y="4008120"/>
                        <a:pt x="5368290" y="4008120"/>
                      </a:cubicBezTo>
                      <a:cubicBezTo>
                        <a:pt x="5358384" y="4008120"/>
                        <a:pt x="5347716" y="4011930"/>
                        <a:pt x="5345430" y="4015740"/>
                      </a:cubicBezTo>
                      <a:cubicBezTo>
                        <a:pt x="5343144" y="4020312"/>
                        <a:pt x="5333238" y="4023360"/>
                        <a:pt x="5324094" y="4023360"/>
                      </a:cubicBezTo>
                      <a:cubicBezTo>
                        <a:pt x="5314950" y="4023360"/>
                        <a:pt x="5292090" y="4031742"/>
                        <a:pt x="5273802" y="4042410"/>
                      </a:cubicBezTo>
                      <a:cubicBezTo>
                        <a:pt x="5256276" y="4053078"/>
                        <a:pt x="5231130" y="4061460"/>
                        <a:pt x="5219700" y="4061460"/>
                      </a:cubicBezTo>
                      <a:cubicBezTo>
                        <a:pt x="5207508" y="4061460"/>
                        <a:pt x="5195316" y="4065270"/>
                        <a:pt x="5193030" y="4069080"/>
                      </a:cubicBezTo>
                      <a:cubicBezTo>
                        <a:pt x="5190744" y="4073652"/>
                        <a:pt x="5174742" y="4076700"/>
                        <a:pt x="5158740" y="4076700"/>
                      </a:cubicBezTo>
                      <a:cubicBezTo>
                        <a:pt x="5142738" y="4076700"/>
                        <a:pt x="5126736" y="4080510"/>
                        <a:pt x="5124450" y="4084320"/>
                      </a:cubicBezTo>
                      <a:cubicBezTo>
                        <a:pt x="5122164" y="4088892"/>
                        <a:pt x="5109972" y="4091940"/>
                        <a:pt x="5097780" y="4091940"/>
                      </a:cubicBezTo>
                      <a:cubicBezTo>
                        <a:pt x="5085588" y="4091940"/>
                        <a:pt x="5073396" y="4095750"/>
                        <a:pt x="5071110" y="4099560"/>
                      </a:cubicBezTo>
                      <a:cubicBezTo>
                        <a:pt x="5068824" y="4104132"/>
                        <a:pt x="5049774" y="4107180"/>
                        <a:pt x="5029200" y="4107180"/>
                      </a:cubicBezTo>
                      <a:cubicBezTo>
                        <a:pt x="5008626" y="4107180"/>
                        <a:pt x="4990338" y="4110228"/>
                        <a:pt x="4988052" y="4114038"/>
                      </a:cubicBezTo>
                      <a:cubicBezTo>
                        <a:pt x="4981956" y="4123944"/>
                        <a:pt x="4911852" y="4145280"/>
                        <a:pt x="4885182" y="4145280"/>
                      </a:cubicBezTo>
                      <a:cubicBezTo>
                        <a:pt x="4872990" y="4145280"/>
                        <a:pt x="4860036" y="4149090"/>
                        <a:pt x="4857750" y="4152900"/>
                      </a:cubicBezTo>
                      <a:cubicBezTo>
                        <a:pt x="4855464" y="4157472"/>
                        <a:pt x="4834890" y="4160520"/>
                        <a:pt x="4812030" y="4160520"/>
                      </a:cubicBezTo>
                      <a:cubicBezTo>
                        <a:pt x="4789170" y="4160520"/>
                        <a:pt x="4768596" y="4164330"/>
                        <a:pt x="4766310" y="4168140"/>
                      </a:cubicBezTo>
                      <a:cubicBezTo>
                        <a:pt x="4764024" y="4172712"/>
                        <a:pt x="4738116" y="4175760"/>
                        <a:pt x="4709160" y="4175760"/>
                      </a:cubicBezTo>
                      <a:cubicBezTo>
                        <a:pt x="4680204" y="4175760"/>
                        <a:pt x="4654296" y="4179570"/>
                        <a:pt x="4652010" y="4183380"/>
                      </a:cubicBezTo>
                      <a:cubicBezTo>
                        <a:pt x="4649724" y="4187952"/>
                        <a:pt x="4634484" y="4191000"/>
                        <a:pt x="4618482" y="4191000"/>
                      </a:cubicBezTo>
                      <a:cubicBezTo>
                        <a:pt x="4603242" y="4191000"/>
                        <a:pt x="4585716" y="4195572"/>
                        <a:pt x="4581144" y="4200906"/>
                      </a:cubicBezTo>
                      <a:cubicBezTo>
                        <a:pt x="4573524" y="4207764"/>
                        <a:pt x="4296156" y="4210812"/>
                        <a:pt x="3259074" y="4212336"/>
                      </a:cubicBezTo>
                      <a:cubicBezTo>
                        <a:pt x="2223516" y="4214622"/>
                        <a:pt x="1949196" y="4213098"/>
                        <a:pt x="1956054" y="4205478"/>
                      </a:cubicBezTo>
                      <a:cubicBezTo>
                        <a:pt x="1962150" y="4200144"/>
                        <a:pt x="1997202" y="4194810"/>
                        <a:pt x="2047494" y="4192524"/>
                      </a:cubicBezTo>
                      <a:cubicBezTo>
                        <a:pt x="2107692" y="4189476"/>
                        <a:pt x="2135886" y="4184904"/>
                        <a:pt x="2154936" y="4174998"/>
                      </a:cubicBezTo>
                      <a:cubicBezTo>
                        <a:pt x="2181606" y="4158996"/>
                        <a:pt x="2221230" y="4155948"/>
                        <a:pt x="2228850" y="4168140"/>
                      </a:cubicBezTo>
                      <a:cubicBezTo>
                        <a:pt x="2231136" y="4172712"/>
                        <a:pt x="2251710" y="4175760"/>
                        <a:pt x="2274570" y="4175760"/>
                      </a:cubicBezTo>
                      <a:cubicBezTo>
                        <a:pt x="2297430" y="4175760"/>
                        <a:pt x="2318004" y="4172712"/>
                        <a:pt x="2320290" y="4168140"/>
                      </a:cubicBezTo>
                      <a:cubicBezTo>
                        <a:pt x="2322576" y="4164330"/>
                        <a:pt x="2348484" y="4160520"/>
                        <a:pt x="2376678" y="4160520"/>
                      </a:cubicBezTo>
                      <a:cubicBezTo>
                        <a:pt x="2404872" y="4160520"/>
                        <a:pt x="2430780" y="4157472"/>
                        <a:pt x="2435352" y="4153662"/>
                      </a:cubicBezTo>
                      <a:cubicBezTo>
                        <a:pt x="2439162" y="4149852"/>
                        <a:pt x="2457450" y="4144518"/>
                        <a:pt x="2476500" y="4142232"/>
                      </a:cubicBezTo>
                      <a:cubicBezTo>
                        <a:pt x="2495550" y="4139946"/>
                        <a:pt x="2525268" y="4136136"/>
                        <a:pt x="2542032" y="4133088"/>
                      </a:cubicBezTo>
                      <a:cubicBezTo>
                        <a:pt x="2561844" y="4130040"/>
                        <a:pt x="2575560" y="4131564"/>
                        <a:pt x="2578608" y="4136898"/>
                      </a:cubicBezTo>
                      <a:cubicBezTo>
                        <a:pt x="2586228" y="4149090"/>
                        <a:pt x="2629662" y="4147566"/>
                        <a:pt x="2626614" y="4136136"/>
                      </a:cubicBezTo>
                      <a:cubicBezTo>
                        <a:pt x="2625852" y="4129278"/>
                        <a:pt x="2641854" y="4124706"/>
                        <a:pt x="2678430" y="4121658"/>
                      </a:cubicBezTo>
                      <a:cubicBezTo>
                        <a:pt x="2708148" y="4119372"/>
                        <a:pt x="2745486" y="4111752"/>
                        <a:pt x="2763012" y="4104894"/>
                      </a:cubicBezTo>
                      <a:cubicBezTo>
                        <a:pt x="2782824" y="4097274"/>
                        <a:pt x="2817114" y="4093464"/>
                        <a:pt x="2859024" y="4093464"/>
                      </a:cubicBezTo>
                      <a:cubicBezTo>
                        <a:pt x="2915412" y="4094226"/>
                        <a:pt x="2928366" y="4091178"/>
                        <a:pt x="2948940" y="4076700"/>
                      </a:cubicBezTo>
                      <a:cubicBezTo>
                        <a:pt x="2966466" y="4063746"/>
                        <a:pt x="2974848" y="4061460"/>
                        <a:pt x="2981706" y="4068318"/>
                      </a:cubicBezTo>
                      <a:cubicBezTo>
                        <a:pt x="2991612" y="4078224"/>
                        <a:pt x="3080004" y="4079748"/>
                        <a:pt x="3089910" y="4069842"/>
                      </a:cubicBezTo>
                      <a:cubicBezTo>
                        <a:pt x="3094482" y="4066794"/>
                        <a:pt x="3121152" y="4057650"/>
                        <a:pt x="3149346" y="4050030"/>
                      </a:cubicBezTo>
                      <a:cubicBezTo>
                        <a:pt x="3177540" y="4042410"/>
                        <a:pt x="3202686" y="4033266"/>
                        <a:pt x="3204972" y="4029456"/>
                      </a:cubicBezTo>
                      <a:cubicBezTo>
                        <a:pt x="3207258" y="4026408"/>
                        <a:pt x="3214878" y="4023360"/>
                        <a:pt x="3222498" y="4023360"/>
                      </a:cubicBezTo>
                      <a:cubicBezTo>
                        <a:pt x="3229356" y="4023360"/>
                        <a:pt x="3249930" y="4016502"/>
                        <a:pt x="3267456" y="4008120"/>
                      </a:cubicBezTo>
                      <a:cubicBezTo>
                        <a:pt x="3300222" y="3992118"/>
                        <a:pt x="3371088" y="3986784"/>
                        <a:pt x="3379470" y="3999738"/>
                      </a:cubicBezTo>
                      <a:cubicBezTo>
                        <a:pt x="3381756" y="4004310"/>
                        <a:pt x="3403092" y="3996690"/>
                        <a:pt x="3427476" y="3984498"/>
                      </a:cubicBezTo>
                      <a:cubicBezTo>
                        <a:pt x="3461766" y="3966210"/>
                        <a:pt x="3473958" y="3963162"/>
                        <a:pt x="3483864" y="3969258"/>
                      </a:cubicBezTo>
                      <a:cubicBezTo>
                        <a:pt x="3503676" y="3981450"/>
                        <a:pt x="3509010" y="3979926"/>
                        <a:pt x="3538728" y="3950208"/>
                      </a:cubicBezTo>
                      <a:cubicBezTo>
                        <a:pt x="3565398" y="3923538"/>
                        <a:pt x="3568446" y="3922776"/>
                        <a:pt x="3606546" y="3926586"/>
                      </a:cubicBezTo>
                      <a:cubicBezTo>
                        <a:pt x="3637788" y="3929634"/>
                        <a:pt x="3649980" y="3927348"/>
                        <a:pt x="3662934" y="3916680"/>
                      </a:cubicBezTo>
                      <a:cubicBezTo>
                        <a:pt x="3675888" y="3906774"/>
                        <a:pt x="3688080" y="3904488"/>
                        <a:pt x="3714750" y="3906774"/>
                      </a:cubicBezTo>
                      <a:cubicBezTo>
                        <a:pt x="3745992" y="3910584"/>
                        <a:pt x="3751326" y="3908298"/>
                        <a:pt x="3779520" y="3883152"/>
                      </a:cubicBezTo>
                      <a:cubicBezTo>
                        <a:pt x="3800094" y="3864864"/>
                        <a:pt x="3817620" y="3855720"/>
                        <a:pt x="3832098" y="3855720"/>
                      </a:cubicBezTo>
                      <a:cubicBezTo>
                        <a:pt x="3845052" y="3855720"/>
                        <a:pt x="3857244" y="3852672"/>
                        <a:pt x="3859530" y="3848100"/>
                      </a:cubicBezTo>
                      <a:cubicBezTo>
                        <a:pt x="3861816" y="3844290"/>
                        <a:pt x="3871722" y="3840480"/>
                        <a:pt x="3881628" y="3840480"/>
                      </a:cubicBezTo>
                      <a:cubicBezTo>
                        <a:pt x="3890772" y="3840480"/>
                        <a:pt x="3902202" y="3836670"/>
                        <a:pt x="3906774" y="3832098"/>
                      </a:cubicBezTo>
                      <a:cubicBezTo>
                        <a:pt x="3912870" y="3826002"/>
                        <a:pt x="3916680" y="3826002"/>
                        <a:pt x="3919728" y="3832098"/>
                      </a:cubicBezTo>
                      <a:cubicBezTo>
                        <a:pt x="3927348" y="3843528"/>
                        <a:pt x="3939540" y="3842766"/>
                        <a:pt x="3939540" y="3830574"/>
                      </a:cubicBezTo>
                      <a:cubicBezTo>
                        <a:pt x="3939540" y="3824478"/>
                        <a:pt x="3946398" y="3813810"/>
                        <a:pt x="3954018" y="3806952"/>
                      </a:cubicBezTo>
                      <a:cubicBezTo>
                        <a:pt x="3965448" y="3796284"/>
                        <a:pt x="3971544" y="3795522"/>
                        <a:pt x="3982974" y="3802380"/>
                      </a:cubicBezTo>
                      <a:cubicBezTo>
                        <a:pt x="3997452" y="3811524"/>
                        <a:pt x="4011168" y="3806190"/>
                        <a:pt x="4064508" y="3768852"/>
                      </a:cubicBezTo>
                      <a:cubicBezTo>
                        <a:pt x="4082034" y="3756660"/>
                        <a:pt x="4088892" y="3755898"/>
                        <a:pt x="4100322" y="3762756"/>
                      </a:cubicBezTo>
                      <a:cubicBezTo>
                        <a:pt x="4118610" y="3774186"/>
                        <a:pt x="4136136" y="3767328"/>
                        <a:pt x="4139184" y="3746754"/>
                      </a:cubicBezTo>
                      <a:cubicBezTo>
                        <a:pt x="4140708" y="3733800"/>
                        <a:pt x="4147566" y="3729228"/>
                        <a:pt x="4167378" y="3727704"/>
                      </a:cubicBezTo>
                      <a:cubicBezTo>
                        <a:pt x="4181856" y="3726180"/>
                        <a:pt x="4202430" y="3718560"/>
                        <a:pt x="4213098" y="3710178"/>
                      </a:cubicBezTo>
                      <a:cubicBezTo>
                        <a:pt x="4226052" y="3700272"/>
                        <a:pt x="4234434" y="3697986"/>
                        <a:pt x="4239768" y="3703320"/>
                      </a:cubicBezTo>
                      <a:cubicBezTo>
                        <a:pt x="4250436" y="3713988"/>
                        <a:pt x="4260342" y="3713226"/>
                        <a:pt x="4257294" y="3701796"/>
                      </a:cubicBezTo>
                      <a:cubicBezTo>
                        <a:pt x="4256532" y="3696462"/>
                        <a:pt x="4263390" y="3691128"/>
                        <a:pt x="4273296" y="3689604"/>
                      </a:cubicBezTo>
                      <a:cubicBezTo>
                        <a:pt x="4282440" y="3688080"/>
                        <a:pt x="4290060" y="3681984"/>
                        <a:pt x="4290060" y="3675888"/>
                      </a:cubicBezTo>
                      <a:cubicBezTo>
                        <a:pt x="4290060" y="3660648"/>
                        <a:pt x="4310634" y="3653790"/>
                        <a:pt x="4324350" y="3665220"/>
                      </a:cubicBezTo>
                      <a:cubicBezTo>
                        <a:pt x="4333494" y="3672840"/>
                        <a:pt x="4338066" y="3672840"/>
                        <a:pt x="4347210" y="3665220"/>
                      </a:cubicBezTo>
                      <a:cubicBezTo>
                        <a:pt x="4353306" y="3659886"/>
                        <a:pt x="4358640" y="3651504"/>
                        <a:pt x="4358640" y="3645408"/>
                      </a:cubicBezTo>
                      <a:cubicBezTo>
                        <a:pt x="4358640" y="3630168"/>
                        <a:pt x="4373118" y="3624834"/>
                        <a:pt x="4386072" y="3635502"/>
                      </a:cubicBezTo>
                      <a:cubicBezTo>
                        <a:pt x="4395978" y="3643884"/>
                        <a:pt x="4399788" y="3643122"/>
                        <a:pt x="4405122" y="3632454"/>
                      </a:cubicBezTo>
                      <a:cubicBezTo>
                        <a:pt x="4409694" y="3625596"/>
                        <a:pt x="4419600" y="3619500"/>
                        <a:pt x="4427220" y="3619500"/>
                      </a:cubicBezTo>
                      <a:cubicBezTo>
                        <a:pt x="4435602" y="3619500"/>
                        <a:pt x="4442460" y="3614928"/>
                        <a:pt x="4442460" y="3608832"/>
                      </a:cubicBezTo>
                      <a:cubicBezTo>
                        <a:pt x="4442460" y="3591306"/>
                        <a:pt x="4459224" y="3585210"/>
                        <a:pt x="4469130" y="3598926"/>
                      </a:cubicBezTo>
                      <a:cubicBezTo>
                        <a:pt x="4480560" y="3614166"/>
                        <a:pt x="4488180" y="3608070"/>
                        <a:pt x="4488180" y="3583686"/>
                      </a:cubicBezTo>
                      <a:cubicBezTo>
                        <a:pt x="4488180" y="3563112"/>
                        <a:pt x="4507992" y="3552444"/>
                        <a:pt x="4520946" y="3565398"/>
                      </a:cubicBezTo>
                      <a:cubicBezTo>
                        <a:pt x="4532376" y="3576828"/>
                        <a:pt x="4541520" y="3576066"/>
                        <a:pt x="4541520" y="3563874"/>
                      </a:cubicBezTo>
                      <a:cubicBezTo>
                        <a:pt x="4541520" y="3557778"/>
                        <a:pt x="4548378" y="3547110"/>
                        <a:pt x="4556760" y="3539490"/>
                      </a:cubicBezTo>
                      <a:cubicBezTo>
                        <a:pt x="4568952" y="3528822"/>
                        <a:pt x="4574286" y="3527298"/>
                        <a:pt x="4581144" y="3534156"/>
                      </a:cubicBezTo>
                      <a:cubicBezTo>
                        <a:pt x="4591812" y="3544824"/>
                        <a:pt x="4605528" y="3546348"/>
                        <a:pt x="4598670" y="3535680"/>
                      </a:cubicBezTo>
                      <a:cubicBezTo>
                        <a:pt x="4596384" y="3531870"/>
                        <a:pt x="4604004" y="3523488"/>
                        <a:pt x="4615434" y="3517392"/>
                      </a:cubicBezTo>
                      <a:cubicBezTo>
                        <a:pt x="4626864" y="3511296"/>
                        <a:pt x="4636770" y="3503676"/>
                        <a:pt x="4636770" y="3499866"/>
                      </a:cubicBezTo>
                      <a:cubicBezTo>
                        <a:pt x="4636770" y="3496818"/>
                        <a:pt x="4642104" y="3494532"/>
                        <a:pt x="4648962" y="3495294"/>
                      </a:cubicBezTo>
                      <a:cubicBezTo>
                        <a:pt x="4655820" y="3496056"/>
                        <a:pt x="4664964" y="3488436"/>
                        <a:pt x="4670298" y="3477768"/>
                      </a:cubicBezTo>
                      <a:cubicBezTo>
                        <a:pt x="4677156" y="3462528"/>
                        <a:pt x="4683252" y="3458718"/>
                        <a:pt x="4700016" y="3461004"/>
                      </a:cubicBezTo>
                      <a:cubicBezTo>
                        <a:pt x="4715256" y="3462528"/>
                        <a:pt x="4725162" y="3457956"/>
                        <a:pt x="4738116" y="3442716"/>
                      </a:cubicBezTo>
                      <a:cubicBezTo>
                        <a:pt x="4748022" y="3430524"/>
                        <a:pt x="4762500" y="3421380"/>
                        <a:pt x="4770882" y="3421380"/>
                      </a:cubicBezTo>
                      <a:cubicBezTo>
                        <a:pt x="4778502" y="3421380"/>
                        <a:pt x="4788408" y="3414522"/>
                        <a:pt x="4793742" y="3405378"/>
                      </a:cubicBezTo>
                      <a:cubicBezTo>
                        <a:pt x="4799838" y="3392424"/>
                        <a:pt x="4806696" y="3390138"/>
                        <a:pt x="4824222" y="3393948"/>
                      </a:cubicBezTo>
                      <a:cubicBezTo>
                        <a:pt x="4842510" y="3396996"/>
                        <a:pt x="4846320" y="3395472"/>
                        <a:pt x="4846320" y="3383280"/>
                      </a:cubicBezTo>
                      <a:cubicBezTo>
                        <a:pt x="4846320" y="3364992"/>
                        <a:pt x="4860036" y="3355848"/>
                        <a:pt x="4871466" y="3367278"/>
                      </a:cubicBezTo>
                      <a:cubicBezTo>
                        <a:pt x="4880610" y="3376422"/>
                        <a:pt x="4900422" y="3378708"/>
                        <a:pt x="4898136" y="3370326"/>
                      </a:cubicBezTo>
                      <a:cubicBezTo>
                        <a:pt x="4897374" y="3366516"/>
                        <a:pt x="4901184" y="3355086"/>
                        <a:pt x="4905756" y="3343656"/>
                      </a:cubicBezTo>
                      <a:cubicBezTo>
                        <a:pt x="4914900" y="3322320"/>
                        <a:pt x="4932426" y="3315462"/>
                        <a:pt x="4941570" y="3329940"/>
                      </a:cubicBezTo>
                      <a:cubicBezTo>
                        <a:pt x="4948428" y="3341370"/>
                        <a:pt x="4960620" y="3331464"/>
                        <a:pt x="4960620" y="3314700"/>
                      </a:cubicBezTo>
                      <a:cubicBezTo>
                        <a:pt x="4960620" y="3295650"/>
                        <a:pt x="4973574" y="3288030"/>
                        <a:pt x="4987290" y="3299460"/>
                      </a:cubicBezTo>
                      <a:cubicBezTo>
                        <a:pt x="4998720" y="3308604"/>
                        <a:pt x="4999482" y="3308604"/>
                        <a:pt x="5010912" y="3269742"/>
                      </a:cubicBezTo>
                      <a:cubicBezTo>
                        <a:pt x="5013960" y="3261360"/>
                        <a:pt x="5016246" y="3261360"/>
                        <a:pt x="5026914" y="3269742"/>
                      </a:cubicBezTo>
                      <a:cubicBezTo>
                        <a:pt x="5036058" y="3277362"/>
                        <a:pt x="5038344" y="3277362"/>
                        <a:pt x="5033772" y="3270504"/>
                      </a:cubicBezTo>
                      <a:cubicBezTo>
                        <a:pt x="5030724" y="3265170"/>
                        <a:pt x="5033772" y="3259074"/>
                        <a:pt x="5042154" y="3256026"/>
                      </a:cubicBezTo>
                      <a:cubicBezTo>
                        <a:pt x="5049774" y="3253740"/>
                        <a:pt x="5063490" y="3244596"/>
                        <a:pt x="5072634" y="3236214"/>
                      </a:cubicBezTo>
                      <a:cubicBezTo>
                        <a:pt x="5086350" y="3224022"/>
                        <a:pt x="5091684" y="3223260"/>
                        <a:pt x="5100066" y="3230118"/>
                      </a:cubicBezTo>
                      <a:cubicBezTo>
                        <a:pt x="5108448" y="3236976"/>
                        <a:pt x="5113020" y="3236214"/>
                        <a:pt x="5118354" y="3229356"/>
                      </a:cubicBezTo>
                      <a:cubicBezTo>
                        <a:pt x="5135880" y="3206496"/>
                        <a:pt x="5135880" y="3192018"/>
                        <a:pt x="5116830" y="3174492"/>
                      </a:cubicBezTo>
                      <a:cubicBezTo>
                        <a:pt x="5106162" y="3164586"/>
                        <a:pt x="5097780" y="3153156"/>
                        <a:pt x="5097780" y="3147822"/>
                      </a:cubicBezTo>
                      <a:cubicBezTo>
                        <a:pt x="5097780" y="3143250"/>
                        <a:pt x="5087874" y="3139440"/>
                        <a:pt x="5076444" y="3139440"/>
                      </a:cubicBezTo>
                      <a:cubicBezTo>
                        <a:pt x="5063490" y="3139440"/>
                        <a:pt x="5047488" y="3131820"/>
                        <a:pt x="5036820" y="3120390"/>
                      </a:cubicBezTo>
                      <a:cubicBezTo>
                        <a:pt x="5026914" y="3109722"/>
                        <a:pt x="5010912" y="3101340"/>
                        <a:pt x="5001768" y="3101340"/>
                      </a:cubicBezTo>
                      <a:cubicBezTo>
                        <a:pt x="4981194" y="3101340"/>
                        <a:pt x="4971288" y="3089910"/>
                        <a:pt x="4985004" y="3081528"/>
                      </a:cubicBezTo>
                      <a:cubicBezTo>
                        <a:pt x="4991100" y="3077718"/>
                        <a:pt x="4988052" y="3073908"/>
                        <a:pt x="4977384" y="3070098"/>
                      </a:cubicBezTo>
                      <a:cubicBezTo>
                        <a:pt x="4968240" y="3066288"/>
                        <a:pt x="4960620" y="3058668"/>
                        <a:pt x="4960620" y="3052572"/>
                      </a:cubicBezTo>
                      <a:cubicBezTo>
                        <a:pt x="4960620" y="3046476"/>
                        <a:pt x="4953000" y="3040380"/>
                        <a:pt x="4943856" y="3038856"/>
                      </a:cubicBezTo>
                      <a:cubicBezTo>
                        <a:pt x="4933950" y="3037332"/>
                        <a:pt x="4923282" y="3028950"/>
                        <a:pt x="4918710" y="3019806"/>
                      </a:cubicBezTo>
                      <a:cubicBezTo>
                        <a:pt x="4914900" y="3009900"/>
                        <a:pt x="4904994" y="3002280"/>
                        <a:pt x="4897374" y="3002280"/>
                      </a:cubicBezTo>
                      <a:cubicBezTo>
                        <a:pt x="4888992" y="3002280"/>
                        <a:pt x="4881372" y="2995422"/>
                        <a:pt x="4879086" y="2987040"/>
                      </a:cubicBezTo>
                      <a:cubicBezTo>
                        <a:pt x="4876800" y="2978658"/>
                        <a:pt x="4871466" y="2971800"/>
                        <a:pt x="4867656" y="2971800"/>
                      </a:cubicBezTo>
                      <a:cubicBezTo>
                        <a:pt x="4857750" y="2971800"/>
                        <a:pt x="4808220" y="2922270"/>
                        <a:pt x="4808220" y="2911602"/>
                      </a:cubicBezTo>
                      <a:cubicBezTo>
                        <a:pt x="4808220" y="2907030"/>
                        <a:pt x="4801362" y="2903220"/>
                        <a:pt x="4792218" y="2903220"/>
                      </a:cubicBezTo>
                      <a:cubicBezTo>
                        <a:pt x="4775454" y="2903220"/>
                        <a:pt x="4724400" y="2865882"/>
                        <a:pt x="4724400" y="2853690"/>
                      </a:cubicBezTo>
                      <a:cubicBezTo>
                        <a:pt x="4724400" y="2842260"/>
                        <a:pt x="4674108" y="2804160"/>
                        <a:pt x="4659630" y="2804160"/>
                      </a:cubicBezTo>
                      <a:cubicBezTo>
                        <a:pt x="4652772" y="2804160"/>
                        <a:pt x="4645152" y="2797302"/>
                        <a:pt x="4642866" y="2789682"/>
                      </a:cubicBezTo>
                      <a:cubicBezTo>
                        <a:pt x="4640580" y="2781300"/>
                        <a:pt x="4632960" y="2773680"/>
                        <a:pt x="4624578" y="2771394"/>
                      </a:cubicBezTo>
                      <a:cubicBezTo>
                        <a:pt x="4616196" y="2769108"/>
                        <a:pt x="4610100" y="2760726"/>
                        <a:pt x="4610100" y="2752344"/>
                      </a:cubicBezTo>
                      <a:cubicBezTo>
                        <a:pt x="4610100" y="2743962"/>
                        <a:pt x="4604766" y="2735580"/>
                        <a:pt x="4598670" y="2732532"/>
                      </a:cubicBezTo>
                      <a:cubicBezTo>
                        <a:pt x="4592574" y="2730246"/>
                        <a:pt x="4587240" y="2723388"/>
                        <a:pt x="4587240" y="2716530"/>
                      </a:cubicBezTo>
                      <a:cubicBezTo>
                        <a:pt x="4587240" y="2710434"/>
                        <a:pt x="4581906" y="2705100"/>
                        <a:pt x="4575810" y="2705100"/>
                      </a:cubicBezTo>
                      <a:cubicBezTo>
                        <a:pt x="4568952" y="2705100"/>
                        <a:pt x="4560570" y="2696718"/>
                        <a:pt x="4557522" y="2686812"/>
                      </a:cubicBezTo>
                      <a:cubicBezTo>
                        <a:pt x="4553712" y="2676906"/>
                        <a:pt x="4544568" y="2667000"/>
                        <a:pt x="4538472" y="2664714"/>
                      </a:cubicBezTo>
                      <a:cubicBezTo>
                        <a:pt x="4531614" y="2661666"/>
                        <a:pt x="4526280" y="2654808"/>
                        <a:pt x="4526280" y="2647950"/>
                      </a:cubicBezTo>
                      <a:cubicBezTo>
                        <a:pt x="4526280" y="2641854"/>
                        <a:pt x="4519422" y="2636520"/>
                        <a:pt x="4511802" y="2636520"/>
                      </a:cubicBezTo>
                      <a:cubicBezTo>
                        <a:pt x="4497324" y="2636520"/>
                        <a:pt x="4472940" y="2599944"/>
                        <a:pt x="4472940" y="2579370"/>
                      </a:cubicBezTo>
                      <a:cubicBezTo>
                        <a:pt x="4472940" y="2574036"/>
                        <a:pt x="4466082" y="2567940"/>
                        <a:pt x="4457700" y="2565654"/>
                      </a:cubicBezTo>
                      <a:cubicBezTo>
                        <a:pt x="4449318" y="2563368"/>
                        <a:pt x="4442460" y="2556510"/>
                        <a:pt x="4442460" y="2549652"/>
                      </a:cubicBezTo>
                      <a:cubicBezTo>
                        <a:pt x="4442460" y="2542794"/>
                        <a:pt x="4436364" y="2537460"/>
                        <a:pt x="4427220" y="2537460"/>
                      </a:cubicBezTo>
                      <a:cubicBezTo>
                        <a:pt x="4418076" y="2537460"/>
                        <a:pt x="4408932" y="2529840"/>
                        <a:pt x="4405122" y="2519172"/>
                      </a:cubicBezTo>
                      <a:cubicBezTo>
                        <a:pt x="4401312" y="2509266"/>
                        <a:pt x="4392168" y="2499360"/>
                        <a:pt x="4386072" y="2497074"/>
                      </a:cubicBezTo>
                      <a:cubicBezTo>
                        <a:pt x="4379214" y="2494026"/>
                        <a:pt x="4373880" y="2487168"/>
                        <a:pt x="4373880" y="2480310"/>
                      </a:cubicBezTo>
                      <a:cubicBezTo>
                        <a:pt x="4373880" y="2474214"/>
                        <a:pt x="4368546" y="2468880"/>
                        <a:pt x="4363212" y="2468880"/>
                      </a:cubicBezTo>
                      <a:cubicBezTo>
                        <a:pt x="4352544" y="2468880"/>
                        <a:pt x="4335018" y="2443734"/>
                        <a:pt x="4323588" y="2414016"/>
                      </a:cubicBezTo>
                      <a:cubicBezTo>
                        <a:pt x="4321302" y="2406396"/>
                        <a:pt x="4314444" y="2400300"/>
                        <a:pt x="4308348" y="2400300"/>
                      </a:cubicBezTo>
                      <a:cubicBezTo>
                        <a:pt x="4303014" y="2400300"/>
                        <a:pt x="4291584" y="2385060"/>
                        <a:pt x="4283202" y="2366772"/>
                      </a:cubicBezTo>
                      <a:cubicBezTo>
                        <a:pt x="4274820" y="2348484"/>
                        <a:pt x="4262628" y="2331720"/>
                        <a:pt x="4255770" y="2328672"/>
                      </a:cubicBezTo>
                      <a:cubicBezTo>
                        <a:pt x="4249674" y="2326386"/>
                        <a:pt x="4244340" y="2319528"/>
                        <a:pt x="4244340" y="2312670"/>
                      </a:cubicBezTo>
                      <a:cubicBezTo>
                        <a:pt x="4244340" y="2306574"/>
                        <a:pt x="4239006" y="2301240"/>
                        <a:pt x="4233672" y="2301240"/>
                      </a:cubicBezTo>
                      <a:cubicBezTo>
                        <a:pt x="4222242" y="2301240"/>
                        <a:pt x="4212336" y="2286762"/>
                        <a:pt x="4185666" y="2231136"/>
                      </a:cubicBezTo>
                      <a:cubicBezTo>
                        <a:pt x="4178046" y="2215134"/>
                        <a:pt x="4168140" y="2202180"/>
                        <a:pt x="4162806" y="2202180"/>
                      </a:cubicBezTo>
                      <a:cubicBezTo>
                        <a:pt x="4154424" y="2202180"/>
                        <a:pt x="4136136" y="2175510"/>
                        <a:pt x="4125468" y="2147316"/>
                      </a:cubicBezTo>
                      <a:cubicBezTo>
                        <a:pt x="4123182" y="2139696"/>
                        <a:pt x="4116324" y="2133600"/>
                        <a:pt x="4110990" y="2133600"/>
                      </a:cubicBezTo>
                      <a:cubicBezTo>
                        <a:pt x="4101846" y="2133600"/>
                        <a:pt x="4090416" y="2115312"/>
                        <a:pt x="4047744" y="2033016"/>
                      </a:cubicBezTo>
                      <a:cubicBezTo>
                        <a:pt x="4037838" y="2012442"/>
                        <a:pt x="4026408" y="1996440"/>
                        <a:pt x="4022598" y="1996440"/>
                      </a:cubicBezTo>
                      <a:cubicBezTo>
                        <a:pt x="4018788" y="1996440"/>
                        <a:pt x="4008882" y="1981200"/>
                        <a:pt x="4000500" y="1962912"/>
                      </a:cubicBezTo>
                      <a:cubicBezTo>
                        <a:pt x="3992118" y="1943862"/>
                        <a:pt x="3982212" y="1926336"/>
                        <a:pt x="3977640" y="1924050"/>
                      </a:cubicBezTo>
                      <a:cubicBezTo>
                        <a:pt x="3973830" y="1921764"/>
                        <a:pt x="3970020" y="1912620"/>
                        <a:pt x="3970020" y="1903476"/>
                      </a:cubicBezTo>
                      <a:cubicBezTo>
                        <a:pt x="3970020" y="1890522"/>
                        <a:pt x="3962400" y="1894332"/>
                        <a:pt x="3920490" y="1927098"/>
                      </a:cubicBezTo>
                      <a:cubicBezTo>
                        <a:pt x="3893820" y="1948434"/>
                        <a:pt x="3869436" y="1965960"/>
                        <a:pt x="3867150" y="1965960"/>
                      </a:cubicBezTo>
                      <a:cubicBezTo>
                        <a:pt x="3864102" y="1965960"/>
                        <a:pt x="3855720" y="1972818"/>
                        <a:pt x="3816858" y="2007870"/>
                      </a:cubicBezTo>
                      <a:cubicBezTo>
                        <a:pt x="3810000" y="2013966"/>
                        <a:pt x="3801618" y="2019300"/>
                        <a:pt x="3798570" y="2019300"/>
                      </a:cubicBezTo>
                      <a:cubicBezTo>
                        <a:pt x="3790950" y="2019300"/>
                        <a:pt x="3775710" y="2033778"/>
                        <a:pt x="3713988" y="2094738"/>
                      </a:cubicBezTo>
                      <a:cubicBezTo>
                        <a:pt x="3693414" y="2116074"/>
                        <a:pt x="3671316" y="2133600"/>
                        <a:pt x="3665982" y="2133600"/>
                      </a:cubicBezTo>
                      <a:cubicBezTo>
                        <a:pt x="3649218" y="2133600"/>
                        <a:pt x="3611118" y="2164842"/>
                        <a:pt x="3604260" y="2183892"/>
                      </a:cubicBezTo>
                      <a:cubicBezTo>
                        <a:pt x="3600450" y="2193798"/>
                        <a:pt x="3592068" y="2202180"/>
                        <a:pt x="3586734" y="2202180"/>
                      </a:cubicBezTo>
                      <a:cubicBezTo>
                        <a:pt x="3580638" y="2202180"/>
                        <a:pt x="3569970" y="2209038"/>
                        <a:pt x="3562350" y="2217420"/>
                      </a:cubicBezTo>
                      <a:cubicBezTo>
                        <a:pt x="3554730" y="2225802"/>
                        <a:pt x="3545586" y="2232660"/>
                        <a:pt x="3541776" y="2232660"/>
                      </a:cubicBezTo>
                      <a:cubicBezTo>
                        <a:pt x="3534156" y="2232660"/>
                        <a:pt x="3500628" y="2260092"/>
                        <a:pt x="3400044" y="2349246"/>
                      </a:cubicBezTo>
                      <a:cubicBezTo>
                        <a:pt x="3368040" y="2378202"/>
                        <a:pt x="3329178" y="2409444"/>
                        <a:pt x="3314700" y="2419350"/>
                      </a:cubicBezTo>
                      <a:cubicBezTo>
                        <a:pt x="3300222" y="2428494"/>
                        <a:pt x="3281172" y="2443734"/>
                        <a:pt x="3273552" y="2452878"/>
                      </a:cubicBezTo>
                      <a:cubicBezTo>
                        <a:pt x="3265170" y="2461260"/>
                        <a:pt x="3256026" y="2468880"/>
                        <a:pt x="3252216" y="2468880"/>
                      </a:cubicBezTo>
                      <a:cubicBezTo>
                        <a:pt x="3248406" y="2468880"/>
                        <a:pt x="3222498" y="2490978"/>
                        <a:pt x="3194304" y="2518410"/>
                      </a:cubicBezTo>
                      <a:cubicBezTo>
                        <a:pt x="3166110" y="2545842"/>
                        <a:pt x="3137154" y="2567940"/>
                        <a:pt x="3130296" y="2567940"/>
                      </a:cubicBezTo>
                      <a:cubicBezTo>
                        <a:pt x="3122676" y="2567940"/>
                        <a:pt x="3116580" y="2572512"/>
                        <a:pt x="3116580" y="2577846"/>
                      </a:cubicBezTo>
                      <a:cubicBezTo>
                        <a:pt x="3116580" y="2583942"/>
                        <a:pt x="3102102" y="2599944"/>
                        <a:pt x="3084576" y="2613660"/>
                      </a:cubicBezTo>
                      <a:cubicBezTo>
                        <a:pt x="3006090" y="2675382"/>
                        <a:pt x="2891028" y="2772156"/>
                        <a:pt x="2860548" y="2802636"/>
                      </a:cubicBezTo>
                      <a:cubicBezTo>
                        <a:pt x="2842260" y="2820162"/>
                        <a:pt x="2823972" y="2834640"/>
                        <a:pt x="2819400" y="2834640"/>
                      </a:cubicBezTo>
                      <a:cubicBezTo>
                        <a:pt x="2812542" y="2834640"/>
                        <a:pt x="2779014" y="2862072"/>
                        <a:pt x="2689098" y="2941320"/>
                      </a:cubicBezTo>
                      <a:cubicBezTo>
                        <a:pt x="2670048" y="2958084"/>
                        <a:pt x="2650236" y="2971800"/>
                        <a:pt x="2645664" y="2971800"/>
                      </a:cubicBezTo>
                      <a:cubicBezTo>
                        <a:pt x="2640330" y="2971800"/>
                        <a:pt x="2636520" y="2977134"/>
                        <a:pt x="2636520" y="2982468"/>
                      </a:cubicBezTo>
                      <a:cubicBezTo>
                        <a:pt x="2636520" y="2988564"/>
                        <a:pt x="2628138" y="2998470"/>
                        <a:pt x="2618232" y="3003804"/>
                      </a:cubicBezTo>
                      <a:cubicBezTo>
                        <a:pt x="2590038" y="3019806"/>
                        <a:pt x="2534412" y="3063240"/>
                        <a:pt x="2527554" y="3075432"/>
                      </a:cubicBezTo>
                      <a:cubicBezTo>
                        <a:pt x="2524506" y="3081528"/>
                        <a:pt x="2503170" y="3098292"/>
                        <a:pt x="2480310" y="3112770"/>
                      </a:cubicBezTo>
                      <a:cubicBezTo>
                        <a:pt x="2457450" y="3127248"/>
                        <a:pt x="2396490" y="3172968"/>
                        <a:pt x="2343912" y="3215640"/>
                      </a:cubicBezTo>
                      <a:cubicBezTo>
                        <a:pt x="2292096" y="3257550"/>
                        <a:pt x="2246376" y="3291840"/>
                        <a:pt x="2241804" y="3291840"/>
                      </a:cubicBezTo>
                      <a:cubicBezTo>
                        <a:pt x="2237994" y="3291840"/>
                        <a:pt x="2230374" y="3297174"/>
                        <a:pt x="2225040" y="3303270"/>
                      </a:cubicBezTo>
                      <a:cubicBezTo>
                        <a:pt x="2213610" y="3317748"/>
                        <a:pt x="2097024" y="3406140"/>
                        <a:pt x="2090166" y="3406140"/>
                      </a:cubicBezTo>
                      <a:cubicBezTo>
                        <a:pt x="2087880" y="3406140"/>
                        <a:pt x="2074164" y="3414522"/>
                        <a:pt x="2060448" y="3425190"/>
                      </a:cubicBezTo>
                      <a:cubicBezTo>
                        <a:pt x="2046732" y="3435858"/>
                        <a:pt x="2032254" y="3444240"/>
                        <a:pt x="2027682" y="3444240"/>
                      </a:cubicBezTo>
                      <a:cubicBezTo>
                        <a:pt x="2023110" y="3444240"/>
                        <a:pt x="2016252" y="3451098"/>
                        <a:pt x="2011680" y="3459480"/>
                      </a:cubicBezTo>
                      <a:cubicBezTo>
                        <a:pt x="2007108" y="3467862"/>
                        <a:pt x="1998726" y="3474720"/>
                        <a:pt x="1993392" y="3474720"/>
                      </a:cubicBezTo>
                      <a:cubicBezTo>
                        <a:pt x="1988058" y="3474720"/>
                        <a:pt x="1977390" y="3480816"/>
                        <a:pt x="1970532" y="3489198"/>
                      </a:cubicBezTo>
                      <a:cubicBezTo>
                        <a:pt x="1963674" y="3496818"/>
                        <a:pt x="1947672" y="3505200"/>
                        <a:pt x="1934718" y="3508248"/>
                      </a:cubicBezTo>
                      <a:cubicBezTo>
                        <a:pt x="1921764" y="3510534"/>
                        <a:pt x="1912620" y="3517392"/>
                        <a:pt x="1912620" y="3524250"/>
                      </a:cubicBezTo>
                      <a:cubicBezTo>
                        <a:pt x="1912620" y="3531108"/>
                        <a:pt x="1906524" y="3538728"/>
                        <a:pt x="1899666" y="3541014"/>
                      </a:cubicBezTo>
                      <a:cubicBezTo>
                        <a:pt x="1892046" y="3544062"/>
                        <a:pt x="1866138" y="3559302"/>
                        <a:pt x="1842516" y="3575304"/>
                      </a:cubicBezTo>
                      <a:cubicBezTo>
                        <a:pt x="1818894" y="3591306"/>
                        <a:pt x="1796034" y="3604260"/>
                        <a:pt x="1792224" y="3604260"/>
                      </a:cubicBezTo>
                      <a:cubicBezTo>
                        <a:pt x="1788414" y="3604260"/>
                        <a:pt x="1781556" y="3612642"/>
                        <a:pt x="1776984" y="3623310"/>
                      </a:cubicBezTo>
                      <a:cubicBezTo>
                        <a:pt x="1772412" y="3633978"/>
                        <a:pt x="1761744" y="3642360"/>
                        <a:pt x="1754124" y="3642360"/>
                      </a:cubicBezTo>
                      <a:cubicBezTo>
                        <a:pt x="1738122" y="3642360"/>
                        <a:pt x="1693926" y="3662934"/>
                        <a:pt x="1687830" y="3672840"/>
                      </a:cubicBezTo>
                      <a:cubicBezTo>
                        <a:pt x="1681734" y="3682746"/>
                        <a:pt x="1616202" y="3726180"/>
                        <a:pt x="1607058" y="3726180"/>
                      </a:cubicBezTo>
                      <a:cubicBezTo>
                        <a:pt x="1597914" y="3726180"/>
                        <a:pt x="1570482" y="3741420"/>
                        <a:pt x="1550670" y="3758184"/>
                      </a:cubicBezTo>
                      <a:cubicBezTo>
                        <a:pt x="1542288" y="3765042"/>
                        <a:pt x="1515618" y="3781044"/>
                        <a:pt x="1491234" y="3793236"/>
                      </a:cubicBezTo>
                      <a:cubicBezTo>
                        <a:pt x="1467612" y="3806190"/>
                        <a:pt x="1443228" y="3819906"/>
                        <a:pt x="1437894" y="3824478"/>
                      </a:cubicBezTo>
                      <a:cubicBezTo>
                        <a:pt x="1427988" y="3832098"/>
                        <a:pt x="1331214" y="3880866"/>
                        <a:pt x="1279398" y="3904488"/>
                      </a:cubicBezTo>
                      <a:cubicBezTo>
                        <a:pt x="1264158" y="3910584"/>
                        <a:pt x="1247394" y="3921252"/>
                        <a:pt x="1242060" y="3928110"/>
                      </a:cubicBezTo>
                      <a:cubicBezTo>
                        <a:pt x="1236726" y="3934206"/>
                        <a:pt x="1226820" y="3939540"/>
                        <a:pt x="1219962" y="3939540"/>
                      </a:cubicBezTo>
                      <a:cubicBezTo>
                        <a:pt x="1213104" y="3939540"/>
                        <a:pt x="1195578" y="3946398"/>
                        <a:pt x="1181100" y="3954780"/>
                      </a:cubicBezTo>
                      <a:cubicBezTo>
                        <a:pt x="1166622" y="3963162"/>
                        <a:pt x="1142238" y="3975354"/>
                        <a:pt x="1127760" y="3982212"/>
                      </a:cubicBezTo>
                      <a:cubicBezTo>
                        <a:pt x="1113282" y="3988308"/>
                        <a:pt x="1094994" y="3997452"/>
                        <a:pt x="1088136" y="4001262"/>
                      </a:cubicBezTo>
                      <a:cubicBezTo>
                        <a:pt x="1080516" y="4005072"/>
                        <a:pt x="1069086" y="4008120"/>
                        <a:pt x="1061466" y="4008120"/>
                      </a:cubicBezTo>
                      <a:cubicBezTo>
                        <a:pt x="1043940" y="4008120"/>
                        <a:pt x="980694" y="4039362"/>
                        <a:pt x="973074" y="4051554"/>
                      </a:cubicBezTo>
                      <a:cubicBezTo>
                        <a:pt x="970026" y="4056888"/>
                        <a:pt x="958596" y="4061460"/>
                        <a:pt x="948690" y="4061460"/>
                      </a:cubicBezTo>
                      <a:cubicBezTo>
                        <a:pt x="938784" y="4061460"/>
                        <a:pt x="928116" y="4065270"/>
                        <a:pt x="925830" y="4069080"/>
                      </a:cubicBezTo>
                      <a:cubicBezTo>
                        <a:pt x="923544" y="4073652"/>
                        <a:pt x="911352" y="4076700"/>
                        <a:pt x="899160" y="4076700"/>
                      </a:cubicBezTo>
                      <a:cubicBezTo>
                        <a:pt x="886968" y="4076700"/>
                        <a:pt x="874776" y="4080510"/>
                        <a:pt x="872490" y="4084320"/>
                      </a:cubicBezTo>
                      <a:cubicBezTo>
                        <a:pt x="870204" y="4088892"/>
                        <a:pt x="859536" y="4091940"/>
                        <a:pt x="848868" y="4091940"/>
                      </a:cubicBezTo>
                      <a:cubicBezTo>
                        <a:pt x="838962" y="4091940"/>
                        <a:pt x="824484" y="4094988"/>
                        <a:pt x="816864" y="4098798"/>
                      </a:cubicBezTo>
                      <a:cubicBezTo>
                        <a:pt x="775716" y="4119372"/>
                        <a:pt x="716280" y="4139946"/>
                        <a:pt x="689610" y="4142994"/>
                      </a:cubicBezTo>
                      <a:cubicBezTo>
                        <a:pt x="672846" y="4145280"/>
                        <a:pt x="656082" y="4149852"/>
                        <a:pt x="651510" y="4153662"/>
                      </a:cubicBezTo>
                      <a:cubicBezTo>
                        <a:pt x="647700" y="4157472"/>
                        <a:pt x="637032" y="4160520"/>
                        <a:pt x="627888" y="4160520"/>
                      </a:cubicBezTo>
                      <a:cubicBezTo>
                        <a:pt x="617982" y="4160520"/>
                        <a:pt x="608076" y="4164330"/>
                        <a:pt x="605790" y="4168140"/>
                      </a:cubicBezTo>
                      <a:cubicBezTo>
                        <a:pt x="603504" y="4172712"/>
                        <a:pt x="579882" y="4175760"/>
                        <a:pt x="553212" y="4175760"/>
                      </a:cubicBezTo>
                      <a:cubicBezTo>
                        <a:pt x="527304" y="4175760"/>
                        <a:pt x="502920" y="4178046"/>
                        <a:pt x="499872" y="4181094"/>
                      </a:cubicBezTo>
                      <a:cubicBezTo>
                        <a:pt x="484632" y="4196334"/>
                        <a:pt x="425958" y="4206240"/>
                        <a:pt x="323850" y="4210050"/>
                      </a:cubicBezTo>
                      <a:cubicBezTo>
                        <a:pt x="261366" y="4212336"/>
                        <a:pt x="162306" y="4216146"/>
                        <a:pt x="105156" y="4218432"/>
                      </a:cubicBezTo>
                      <a:lnTo>
                        <a:pt x="0" y="4222242"/>
                      </a:lnTo>
                      <a:lnTo>
                        <a:pt x="0" y="2110740"/>
                      </a:lnTo>
                      <a:close/>
                    </a:path>
                  </a:pathLst>
                </a:custGeom>
                <a:solidFill>
                  <a:srgbClr val="637AA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82" name="Freeform: Shape 681">
                  <a:extLst>
                    <a:ext uri="{FF2B5EF4-FFF2-40B4-BE49-F238E27FC236}">
                      <a16:creationId xmlns:a16="http://schemas.microsoft.com/office/drawing/2014/main" id="{631C12CC-30DD-4834-A087-C52D55193F45}"/>
                    </a:ext>
                  </a:extLst>
                </p:cNvPr>
                <p:cNvSpPr/>
                <p:nvPr/>
              </p:nvSpPr>
              <p:spPr>
                <a:xfrm>
                  <a:off x="7661040" y="5349817"/>
                  <a:ext cx="69342" cy="20574"/>
                </a:xfrm>
                <a:custGeom>
                  <a:avLst/>
                  <a:gdLst>
                    <a:gd name="connsiteX0" fmla="*/ 870 w 69342"/>
                    <a:gd name="connsiteY0" fmla="*/ 14663 h 20574"/>
                    <a:gd name="connsiteX1" fmla="*/ 6966 w 69342"/>
                    <a:gd name="connsiteY1" fmla="*/ 2471 h 20574"/>
                    <a:gd name="connsiteX2" fmla="*/ 69450 w 69342"/>
                    <a:gd name="connsiteY2" fmla="*/ 10853 h 20574"/>
                    <a:gd name="connsiteX3" fmla="*/ 870 w 69342"/>
                    <a:gd name="connsiteY3" fmla="*/ 14663 h 20574"/>
                  </a:gdLst>
                  <a:ahLst/>
                  <a:cxnLst>
                    <a:cxn ang="0">
                      <a:pos x="connsiteX0" y="connsiteY0"/>
                    </a:cxn>
                    <a:cxn ang="0">
                      <a:pos x="connsiteX1" y="connsiteY1"/>
                    </a:cxn>
                    <a:cxn ang="0">
                      <a:pos x="connsiteX2" y="connsiteY2"/>
                    </a:cxn>
                    <a:cxn ang="0">
                      <a:pos x="connsiteX3" y="connsiteY3"/>
                    </a:cxn>
                  </a:cxnLst>
                  <a:rect l="l" t="t" r="r" b="b"/>
                  <a:pathLst>
                    <a:path w="69342" h="20574">
                      <a:moveTo>
                        <a:pt x="870" y="14663"/>
                      </a:moveTo>
                      <a:cubicBezTo>
                        <a:pt x="-1416" y="10853"/>
                        <a:pt x="870" y="4757"/>
                        <a:pt x="6966" y="2471"/>
                      </a:cubicBezTo>
                      <a:cubicBezTo>
                        <a:pt x="24492" y="-3625"/>
                        <a:pt x="69450" y="2471"/>
                        <a:pt x="69450" y="10853"/>
                      </a:cubicBezTo>
                      <a:cubicBezTo>
                        <a:pt x="69450" y="21521"/>
                        <a:pt x="6966" y="25331"/>
                        <a:pt x="870" y="14663"/>
                      </a:cubicBezTo>
                      <a:close/>
                    </a:path>
                  </a:pathLst>
                </a:custGeom>
                <a:solidFill>
                  <a:srgbClr val="637AA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83" name="Freeform: Shape 682">
                  <a:extLst>
                    <a:ext uri="{FF2B5EF4-FFF2-40B4-BE49-F238E27FC236}">
                      <a16:creationId xmlns:a16="http://schemas.microsoft.com/office/drawing/2014/main" id="{B78154C3-84E9-4F61-BC2C-A86EDDD6B609}"/>
                    </a:ext>
                  </a:extLst>
                </p:cNvPr>
                <p:cNvSpPr/>
                <p:nvPr/>
              </p:nvSpPr>
              <p:spPr>
                <a:xfrm>
                  <a:off x="7560759" y="5316160"/>
                  <a:ext cx="40386" cy="25146"/>
                </a:xfrm>
                <a:custGeom>
                  <a:avLst/>
                  <a:gdLst>
                    <a:gd name="connsiteX0" fmla="*/ 1329 w 40386"/>
                    <a:gd name="connsiteY0" fmla="*/ 17078 h 25146"/>
                    <a:gd name="connsiteX1" fmla="*/ 2853 w 40386"/>
                    <a:gd name="connsiteY1" fmla="*/ 2600 h 25146"/>
                    <a:gd name="connsiteX2" fmla="*/ 40191 w 40386"/>
                    <a:gd name="connsiteY2" fmla="*/ 17840 h 25146"/>
                    <a:gd name="connsiteX3" fmla="*/ 1329 w 40386"/>
                    <a:gd name="connsiteY3" fmla="*/ 17078 h 25146"/>
                  </a:gdLst>
                  <a:ahLst/>
                  <a:cxnLst>
                    <a:cxn ang="0">
                      <a:pos x="connsiteX0" y="connsiteY0"/>
                    </a:cxn>
                    <a:cxn ang="0">
                      <a:pos x="connsiteX1" y="connsiteY1"/>
                    </a:cxn>
                    <a:cxn ang="0">
                      <a:pos x="connsiteX2" y="connsiteY2"/>
                    </a:cxn>
                    <a:cxn ang="0">
                      <a:pos x="connsiteX3" y="connsiteY3"/>
                    </a:cxn>
                  </a:cxnLst>
                  <a:rect l="l" t="t" r="r" b="b"/>
                  <a:pathLst>
                    <a:path w="40386" h="25146">
                      <a:moveTo>
                        <a:pt x="1329" y="17078"/>
                      </a:moveTo>
                      <a:cubicBezTo>
                        <a:pt x="-957" y="12506"/>
                        <a:pt x="-195" y="6410"/>
                        <a:pt x="2853" y="2600"/>
                      </a:cubicBezTo>
                      <a:cubicBezTo>
                        <a:pt x="11997" y="-5782"/>
                        <a:pt x="46287" y="7934"/>
                        <a:pt x="40191" y="17840"/>
                      </a:cubicBezTo>
                      <a:cubicBezTo>
                        <a:pt x="34095" y="27746"/>
                        <a:pt x="8187" y="27746"/>
                        <a:pt x="1329" y="17078"/>
                      </a:cubicBezTo>
                      <a:close/>
                    </a:path>
                  </a:pathLst>
                </a:custGeom>
                <a:solidFill>
                  <a:srgbClr val="637AA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84" name="Freeform: Shape 683">
                  <a:extLst>
                    <a:ext uri="{FF2B5EF4-FFF2-40B4-BE49-F238E27FC236}">
                      <a16:creationId xmlns:a16="http://schemas.microsoft.com/office/drawing/2014/main" id="{0684990E-3B78-4E6B-AF86-C2D25C15E07A}"/>
                    </a:ext>
                  </a:extLst>
                </p:cNvPr>
                <p:cNvSpPr/>
                <p:nvPr/>
              </p:nvSpPr>
              <p:spPr>
                <a:xfrm>
                  <a:off x="4718761" y="4696757"/>
                  <a:ext cx="18288" cy="24384"/>
                </a:xfrm>
                <a:custGeom>
                  <a:avLst/>
                  <a:gdLst>
                    <a:gd name="connsiteX0" fmla="*/ 1829 w 18288"/>
                    <a:gd name="connsiteY0" fmla="*/ 20023 h 24384"/>
                    <a:gd name="connsiteX1" fmla="*/ 4115 w 18288"/>
                    <a:gd name="connsiteY1" fmla="*/ 3259 h 24384"/>
                    <a:gd name="connsiteX2" fmla="*/ 17069 w 18288"/>
                    <a:gd name="connsiteY2" fmla="*/ 4783 h 24384"/>
                    <a:gd name="connsiteX3" fmla="*/ 14783 w 18288"/>
                    <a:gd name="connsiteY3" fmla="*/ 21547 h 24384"/>
                    <a:gd name="connsiteX4" fmla="*/ 1829 w 18288"/>
                    <a:gd name="connsiteY4" fmla="*/ 20023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24384">
                      <a:moveTo>
                        <a:pt x="1829" y="20023"/>
                      </a:moveTo>
                      <a:cubicBezTo>
                        <a:pt x="-1219" y="15451"/>
                        <a:pt x="-457" y="7831"/>
                        <a:pt x="4115" y="3259"/>
                      </a:cubicBezTo>
                      <a:cubicBezTo>
                        <a:pt x="8687" y="-1313"/>
                        <a:pt x="13259" y="-1313"/>
                        <a:pt x="17069" y="4783"/>
                      </a:cubicBezTo>
                      <a:cubicBezTo>
                        <a:pt x="20117" y="9355"/>
                        <a:pt x="19355" y="16975"/>
                        <a:pt x="14783" y="21547"/>
                      </a:cubicBezTo>
                      <a:cubicBezTo>
                        <a:pt x="10211" y="26119"/>
                        <a:pt x="5639" y="26119"/>
                        <a:pt x="1829" y="20023"/>
                      </a:cubicBezTo>
                      <a:close/>
                    </a:path>
                  </a:pathLst>
                </a:custGeom>
                <a:solidFill>
                  <a:srgbClr val="637AA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85" name="Freeform: Shape 684">
                  <a:extLst>
                    <a:ext uri="{FF2B5EF4-FFF2-40B4-BE49-F238E27FC236}">
                      <a16:creationId xmlns:a16="http://schemas.microsoft.com/office/drawing/2014/main" id="{729F3048-CD2F-4825-BB62-6251AA2403A0}"/>
                    </a:ext>
                  </a:extLst>
                </p:cNvPr>
                <p:cNvSpPr/>
                <p:nvPr/>
              </p:nvSpPr>
              <p:spPr>
                <a:xfrm>
                  <a:off x="4879465" y="463479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637AA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86" name="Freeform: Shape 685">
                  <a:extLst>
                    <a:ext uri="{FF2B5EF4-FFF2-40B4-BE49-F238E27FC236}">
                      <a16:creationId xmlns:a16="http://schemas.microsoft.com/office/drawing/2014/main" id="{1D8132BD-B139-4BAD-8539-856CB46085BE}"/>
                    </a:ext>
                  </a:extLst>
                </p:cNvPr>
                <p:cNvSpPr/>
                <p:nvPr/>
              </p:nvSpPr>
              <p:spPr>
                <a:xfrm>
                  <a:off x="4345200" y="3820919"/>
                  <a:ext cx="40386" cy="26670"/>
                </a:xfrm>
                <a:custGeom>
                  <a:avLst/>
                  <a:gdLst>
                    <a:gd name="connsiteX0" fmla="*/ 1248 w 40386"/>
                    <a:gd name="connsiteY0" fmla="*/ 18799 h 26670"/>
                    <a:gd name="connsiteX1" fmla="*/ 4296 w 40386"/>
                    <a:gd name="connsiteY1" fmla="*/ 2797 h 26670"/>
                    <a:gd name="connsiteX2" fmla="*/ 40110 w 40386"/>
                    <a:gd name="connsiteY2" fmla="*/ 20323 h 26670"/>
                    <a:gd name="connsiteX3" fmla="*/ 1248 w 40386"/>
                    <a:gd name="connsiteY3" fmla="*/ 18799 h 26670"/>
                  </a:gdLst>
                  <a:ahLst/>
                  <a:cxnLst>
                    <a:cxn ang="0">
                      <a:pos x="connsiteX0" y="connsiteY0"/>
                    </a:cxn>
                    <a:cxn ang="0">
                      <a:pos x="connsiteX1" y="connsiteY1"/>
                    </a:cxn>
                    <a:cxn ang="0">
                      <a:pos x="connsiteX2" y="connsiteY2"/>
                    </a:cxn>
                    <a:cxn ang="0">
                      <a:pos x="connsiteX3" y="connsiteY3"/>
                    </a:cxn>
                  </a:cxnLst>
                  <a:rect l="l" t="t" r="r" b="b"/>
                  <a:pathLst>
                    <a:path w="40386" h="26670">
                      <a:moveTo>
                        <a:pt x="1248" y="18799"/>
                      </a:moveTo>
                      <a:cubicBezTo>
                        <a:pt x="-1038" y="14227"/>
                        <a:pt x="-276" y="7369"/>
                        <a:pt x="4296" y="2797"/>
                      </a:cubicBezTo>
                      <a:cubicBezTo>
                        <a:pt x="13440" y="-6347"/>
                        <a:pt x="46206" y="8893"/>
                        <a:pt x="40110" y="20323"/>
                      </a:cubicBezTo>
                      <a:cubicBezTo>
                        <a:pt x="34014" y="29467"/>
                        <a:pt x="8106" y="29467"/>
                        <a:pt x="1248" y="18799"/>
                      </a:cubicBezTo>
                      <a:close/>
                    </a:path>
                  </a:pathLst>
                </a:custGeom>
                <a:solidFill>
                  <a:srgbClr val="637AA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87" name="Freeform: Shape 686">
                  <a:extLst>
                    <a:ext uri="{FF2B5EF4-FFF2-40B4-BE49-F238E27FC236}">
                      <a16:creationId xmlns:a16="http://schemas.microsoft.com/office/drawing/2014/main" id="{43B1160A-7D00-45B0-AA2B-5B68ADB28C05}"/>
                    </a:ext>
                  </a:extLst>
                </p:cNvPr>
                <p:cNvSpPr/>
                <p:nvPr/>
              </p:nvSpPr>
              <p:spPr>
                <a:xfrm>
                  <a:off x="0" y="1318260"/>
                  <a:ext cx="12192000" cy="4221480"/>
                </a:xfrm>
                <a:custGeom>
                  <a:avLst/>
                  <a:gdLst>
                    <a:gd name="connsiteX0" fmla="*/ 0 w 12192000"/>
                    <a:gd name="connsiteY0" fmla="*/ 2110740 h 4221480"/>
                    <a:gd name="connsiteX1" fmla="*/ 0 w 12192000"/>
                    <a:gd name="connsiteY1" fmla="*/ 0 h 4221480"/>
                    <a:gd name="connsiteX2" fmla="*/ 6096000 w 12192000"/>
                    <a:gd name="connsiteY2" fmla="*/ 0 h 4221480"/>
                    <a:gd name="connsiteX3" fmla="*/ 12192000 w 12192000"/>
                    <a:gd name="connsiteY3" fmla="*/ 0 h 4221480"/>
                    <a:gd name="connsiteX4" fmla="*/ 12192000 w 12192000"/>
                    <a:gd name="connsiteY4" fmla="*/ 2087880 h 4221480"/>
                    <a:gd name="connsiteX5" fmla="*/ 12192000 w 12192000"/>
                    <a:gd name="connsiteY5" fmla="*/ 4175760 h 4221480"/>
                    <a:gd name="connsiteX6" fmla="*/ 12154662 w 12192000"/>
                    <a:gd name="connsiteY6" fmla="*/ 4175760 h 4221480"/>
                    <a:gd name="connsiteX7" fmla="*/ 12111990 w 12192000"/>
                    <a:gd name="connsiteY7" fmla="*/ 4168140 h 4221480"/>
                    <a:gd name="connsiteX8" fmla="*/ 12078462 w 12192000"/>
                    <a:gd name="connsiteY8" fmla="*/ 4160520 h 4221480"/>
                    <a:gd name="connsiteX9" fmla="*/ 12039600 w 12192000"/>
                    <a:gd name="connsiteY9" fmla="*/ 4149090 h 4221480"/>
                    <a:gd name="connsiteX10" fmla="*/ 11993118 w 12192000"/>
                    <a:gd name="connsiteY10" fmla="*/ 4137660 h 4221480"/>
                    <a:gd name="connsiteX11" fmla="*/ 11946636 w 12192000"/>
                    <a:gd name="connsiteY11" fmla="*/ 4122420 h 4221480"/>
                    <a:gd name="connsiteX12" fmla="*/ 11878056 w 12192000"/>
                    <a:gd name="connsiteY12" fmla="*/ 4107180 h 4221480"/>
                    <a:gd name="connsiteX13" fmla="*/ 11814810 w 12192000"/>
                    <a:gd name="connsiteY13" fmla="*/ 4099560 h 4221480"/>
                    <a:gd name="connsiteX14" fmla="*/ 11780520 w 12192000"/>
                    <a:gd name="connsiteY14" fmla="*/ 4091940 h 4221480"/>
                    <a:gd name="connsiteX15" fmla="*/ 11746230 w 12192000"/>
                    <a:gd name="connsiteY15" fmla="*/ 4084320 h 4221480"/>
                    <a:gd name="connsiteX16" fmla="*/ 11685270 w 12192000"/>
                    <a:gd name="connsiteY16" fmla="*/ 4076700 h 4221480"/>
                    <a:gd name="connsiteX17" fmla="*/ 11624310 w 12192000"/>
                    <a:gd name="connsiteY17" fmla="*/ 4069080 h 4221480"/>
                    <a:gd name="connsiteX18" fmla="*/ 11590020 w 12192000"/>
                    <a:gd name="connsiteY18" fmla="*/ 4061460 h 4221480"/>
                    <a:gd name="connsiteX19" fmla="*/ 11481816 w 12192000"/>
                    <a:gd name="connsiteY19" fmla="*/ 4042410 h 4221480"/>
                    <a:gd name="connsiteX20" fmla="*/ 11326368 w 12192000"/>
                    <a:gd name="connsiteY20" fmla="*/ 4022598 h 4221480"/>
                    <a:gd name="connsiteX21" fmla="*/ 11233404 w 12192000"/>
                    <a:gd name="connsiteY21" fmla="*/ 4013454 h 4221480"/>
                    <a:gd name="connsiteX22" fmla="*/ 11199114 w 12192000"/>
                    <a:gd name="connsiteY22" fmla="*/ 4014216 h 4221480"/>
                    <a:gd name="connsiteX23" fmla="*/ 11014710 w 12192000"/>
                    <a:gd name="connsiteY23" fmla="*/ 4026408 h 4221480"/>
                    <a:gd name="connsiteX24" fmla="*/ 10748010 w 12192000"/>
                    <a:gd name="connsiteY24" fmla="*/ 4043172 h 4221480"/>
                    <a:gd name="connsiteX25" fmla="*/ 10584180 w 12192000"/>
                    <a:gd name="connsiteY25" fmla="*/ 4059174 h 4221480"/>
                    <a:gd name="connsiteX26" fmla="*/ 10511790 w 12192000"/>
                    <a:gd name="connsiteY26" fmla="*/ 4069842 h 4221480"/>
                    <a:gd name="connsiteX27" fmla="*/ 10427208 w 12192000"/>
                    <a:gd name="connsiteY27" fmla="*/ 4076700 h 4221480"/>
                    <a:gd name="connsiteX28" fmla="*/ 10344150 w 12192000"/>
                    <a:gd name="connsiteY28" fmla="*/ 4084320 h 4221480"/>
                    <a:gd name="connsiteX29" fmla="*/ 10276332 w 12192000"/>
                    <a:gd name="connsiteY29" fmla="*/ 4091940 h 4221480"/>
                    <a:gd name="connsiteX30" fmla="*/ 10206990 w 12192000"/>
                    <a:gd name="connsiteY30" fmla="*/ 4098798 h 4221480"/>
                    <a:gd name="connsiteX31" fmla="*/ 10100310 w 12192000"/>
                    <a:gd name="connsiteY31" fmla="*/ 4108704 h 4221480"/>
                    <a:gd name="connsiteX32" fmla="*/ 9975342 w 12192000"/>
                    <a:gd name="connsiteY32" fmla="*/ 4125468 h 4221480"/>
                    <a:gd name="connsiteX33" fmla="*/ 9646920 w 12192000"/>
                    <a:gd name="connsiteY33" fmla="*/ 4157472 h 4221480"/>
                    <a:gd name="connsiteX34" fmla="*/ 9544812 w 12192000"/>
                    <a:gd name="connsiteY34" fmla="*/ 4168902 h 4221480"/>
                    <a:gd name="connsiteX35" fmla="*/ 9455658 w 12192000"/>
                    <a:gd name="connsiteY35" fmla="*/ 4175760 h 4221480"/>
                    <a:gd name="connsiteX36" fmla="*/ 9368790 w 12192000"/>
                    <a:gd name="connsiteY36" fmla="*/ 4183380 h 4221480"/>
                    <a:gd name="connsiteX37" fmla="*/ 9254490 w 12192000"/>
                    <a:gd name="connsiteY37" fmla="*/ 4183380 h 4221480"/>
                    <a:gd name="connsiteX38" fmla="*/ 9174480 w 12192000"/>
                    <a:gd name="connsiteY38" fmla="*/ 4175760 h 4221480"/>
                    <a:gd name="connsiteX39" fmla="*/ 9094470 w 12192000"/>
                    <a:gd name="connsiteY39" fmla="*/ 4168140 h 4221480"/>
                    <a:gd name="connsiteX40" fmla="*/ 9063990 w 12192000"/>
                    <a:gd name="connsiteY40" fmla="*/ 4160520 h 4221480"/>
                    <a:gd name="connsiteX41" fmla="*/ 9033510 w 12192000"/>
                    <a:gd name="connsiteY41" fmla="*/ 4152900 h 4221480"/>
                    <a:gd name="connsiteX42" fmla="*/ 8944356 w 12192000"/>
                    <a:gd name="connsiteY42" fmla="*/ 4145280 h 4221480"/>
                    <a:gd name="connsiteX43" fmla="*/ 8868918 w 12192000"/>
                    <a:gd name="connsiteY43" fmla="*/ 4155948 h 4221480"/>
                    <a:gd name="connsiteX44" fmla="*/ 8869680 w 12192000"/>
                    <a:gd name="connsiteY44" fmla="*/ 4171950 h 4221480"/>
                    <a:gd name="connsiteX45" fmla="*/ 8849868 w 12192000"/>
                    <a:gd name="connsiteY45" fmla="*/ 4155948 h 4221480"/>
                    <a:gd name="connsiteX46" fmla="*/ 8828532 w 12192000"/>
                    <a:gd name="connsiteY46" fmla="*/ 4145280 h 4221480"/>
                    <a:gd name="connsiteX47" fmla="*/ 8804148 w 12192000"/>
                    <a:gd name="connsiteY47" fmla="*/ 4158996 h 4221480"/>
                    <a:gd name="connsiteX48" fmla="*/ 8785860 w 12192000"/>
                    <a:gd name="connsiteY48" fmla="*/ 4171950 h 4221480"/>
                    <a:gd name="connsiteX49" fmla="*/ 8767572 w 12192000"/>
                    <a:gd name="connsiteY49" fmla="*/ 4158996 h 4221480"/>
                    <a:gd name="connsiteX50" fmla="*/ 8751570 w 12192000"/>
                    <a:gd name="connsiteY50" fmla="*/ 4145280 h 4221480"/>
                    <a:gd name="connsiteX51" fmla="*/ 8735568 w 12192000"/>
                    <a:gd name="connsiteY51" fmla="*/ 4158996 h 4221480"/>
                    <a:gd name="connsiteX52" fmla="*/ 8708136 w 12192000"/>
                    <a:gd name="connsiteY52" fmla="*/ 4174236 h 4221480"/>
                    <a:gd name="connsiteX53" fmla="*/ 8631174 w 12192000"/>
                    <a:gd name="connsiteY53" fmla="*/ 4154424 h 4221480"/>
                    <a:gd name="connsiteX54" fmla="*/ 8501634 w 12192000"/>
                    <a:gd name="connsiteY54" fmla="*/ 4142232 h 4221480"/>
                    <a:gd name="connsiteX55" fmla="*/ 8263890 w 12192000"/>
                    <a:gd name="connsiteY55" fmla="*/ 4122420 h 4221480"/>
                    <a:gd name="connsiteX56" fmla="*/ 8042910 w 12192000"/>
                    <a:gd name="connsiteY56" fmla="*/ 4094988 h 4221480"/>
                    <a:gd name="connsiteX57" fmla="*/ 7990332 w 12192000"/>
                    <a:gd name="connsiteY57" fmla="*/ 4083558 h 4221480"/>
                    <a:gd name="connsiteX58" fmla="*/ 7958328 w 12192000"/>
                    <a:gd name="connsiteY58" fmla="*/ 4076700 h 4221480"/>
                    <a:gd name="connsiteX59" fmla="*/ 7928610 w 12192000"/>
                    <a:gd name="connsiteY59" fmla="*/ 4069080 h 4221480"/>
                    <a:gd name="connsiteX60" fmla="*/ 7896606 w 12192000"/>
                    <a:gd name="connsiteY60" fmla="*/ 4061460 h 4221480"/>
                    <a:gd name="connsiteX61" fmla="*/ 7847076 w 12192000"/>
                    <a:gd name="connsiteY61" fmla="*/ 4042410 h 4221480"/>
                    <a:gd name="connsiteX62" fmla="*/ 7810500 w 12192000"/>
                    <a:gd name="connsiteY62" fmla="*/ 4023360 h 4221480"/>
                    <a:gd name="connsiteX63" fmla="*/ 7791450 w 12192000"/>
                    <a:gd name="connsiteY63" fmla="*/ 4015740 h 4221480"/>
                    <a:gd name="connsiteX64" fmla="*/ 7768590 w 12192000"/>
                    <a:gd name="connsiteY64" fmla="*/ 4008120 h 4221480"/>
                    <a:gd name="connsiteX65" fmla="*/ 7745730 w 12192000"/>
                    <a:gd name="connsiteY65" fmla="*/ 4000500 h 4221480"/>
                    <a:gd name="connsiteX66" fmla="*/ 7722870 w 12192000"/>
                    <a:gd name="connsiteY66" fmla="*/ 3992880 h 4221480"/>
                    <a:gd name="connsiteX67" fmla="*/ 7677150 w 12192000"/>
                    <a:gd name="connsiteY67" fmla="*/ 3977640 h 4221480"/>
                    <a:gd name="connsiteX68" fmla="*/ 7639812 w 12192000"/>
                    <a:gd name="connsiteY68" fmla="*/ 3962400 h 4221480"/>
                    <a:gd name="connsiteX69" fmla="*/ 7620000 w 12192000"/>
                    <a:gd name="connsiteY69" fmla="*/ 3950970 h 4221480"/>
                    <a:gd name="connsiteX70" fmla="*/ 7546086 w 12192000"/>
                    <a:gd name="connsiteY70" fmla="*/ 3973830 h 4221480"/>
                    <a:gd name="connsiteX71" fmla="*/ 7498080 w 12192000"/>
                    <a:gd name="connsiteY71" fmla="*/ 4008120 h 4221480"/>
                    <a:gd name="connsiteX72" fmla="*/ 7477506 w 12192000"/>
                    <a:gd name="connsiteY72" fmla="*/ 4016502 h 4221480"/>
                    <a:gd name="connsiteX73" fmla="*/ 7427976 w 12192000"/>
                    <a:gd name="connsiteY73" fmla="*/ 4020312 h 4221480"/>
                    <a:gd name="connsiteX74" fmla="*/ 7326630 w 12192000"/>
                    <a:gd name="connsiteY74" fmla="*/ 4011168 h 4221480"/>
                    <a:gd name="connsiteX75" fmla="*/ 7258812 w 12192000"/>
                    <a:gd name="connsiteY75" fmla="*/ 3999738 h 4221480"/>
                    <a:gd name="connsiteX76" fmla="*/ 7215378 w 12192000"/>
                    <a:gd name="connsiteY76" fmla="*/ 3992880 h 4221480"/>
                    <a:gd name="connsiteX77" fmla="*/ 7174230 w 12192000"/>
                    <a:gd name="connsiteY77" fmla="*/ 3985260 h 4221480"/>
                    <a:gd name="connsiteX78" fmla="*/ 7147560 w 12192000"/>
                    <a:gd name="connsiteY78" fmla="*/ 3977640 h 4221480"/>
                    <a:gd name="connsiteX79" fmla="*/ 7121652 w 12192000"/>
                    <a:gd name="connsiteY79" fmla="*/ 3970782 h 4221480"/>
                    <a:gd name="connsiteX80" fmla="*/ 7088886 w 12192000"/>
                    <a:gd name="connsiteY80" fmla="*/ 3959352 h 4221480"/>
                    <a:gd name="connsiteX81" fmla="*/ 6903720 w 12192000"/>
                    <a:gd name="connsiteY81" fmla="*/ 3927348 h 4221480"/>
                    <a:gd name="connsiteX82" fmla="*/ 6825996 w 12192000"/>
                    <a:gd name="connsiteY82" fmla="*/ 3900678 h 4221480"/>
                    <a:gd name="connsiteX83" fmla="*/ 6786372 w 12192000"/>
                    <a:gd name="connsiteY83" fmla="*/ 3893820 h 4221480"/>
                    <a:gd name="connsiteX84" fmla="*/ 6755130 w 12192000"/>
                    <a:gd name="connsiteY84" fmla="*/ 3886200 h 4221480"/>
                    <a:gd name="connsiteX85" fmla="*/ 6732270 w 12192000"/>
                    <a:gd name="connsiteY85" fmla="*/ 3878580 h 4221480"/>
                    <a:gd name="connsiteX86" fmla="*/ 6681216 w 12192000"/>
                    <a:gd name="connsiteY86" fmla="*/ 3867912 h 4221480"/>
                    <a:gd name="connsiteX87" fmla="*/ 6602730 w 12192000"/>
                    <a:gd name="connsiteY87" fmla="*/ 3848100 h 4221480"/>
                    <a:gd name="connsiteX88" fmla="*/ 6528054 w 12192000"/>
                    <a:gd name="connsiteY88" fmla="*/ 3824478 h 4221480"/>
                    <a:gd name="connsiteX89" fmla="*/ 6480810 w 12192000"/>
                    <a:gd name="connsiteY89" fmla="*/ 3810000 h 4221480"/>
                    <a:gd name="connsiteX90" fmla="*/ 6457950 w 12192000"/>
                    <a:gd name="connsiteY90" fmla="*/ 3802380 h 4221480"/>
                    <a:gd name="connsiteX91" fmla="*/ 6435852 w 12192000"/>
                    <a:gd name="connsiteY91" fmla="*/ 3794760 h 4221480"/>
                    <a:gd name="connsiteX92" fmla="*/ 6411468 w 12192000"/>
                    <a:gd name="connsiteY92" fmla="*/ 3787140 h 4221480"/>
                    <a:gd name="connsiteX93" fmla="*/ 6364224 w 12192000"/>
                    <a:gd name="connsiteY93" fmla="*/ 3774186 h 4221480"/>
                    <a:gd name="connsiteX94" fmla="*/ 6312408 w 12192000"/>
                    <a:gd name="connsiteY94" fmla="*/ 3755898 h 4221480"/>
                    <a:gd name="connsiteX95" fmla="*/ 6281166 w 12192000"/>
                    <a:gd name="connsiteY95" fmla="*/ 3741420 h 4221480"/>
                    <a:gd name="connsiteX96" fmla="*/ 6231636 w 12192000"/>
                    <a:gd name="connsiteY96" fmla="*/ 3726180 h 4221480"/>
                    <a:gd name="connsiteX97" fmla="*/ 6189726 w 12192000"/>
                    <a:gd name="connsiteY97" fmla="*/ 3710940 h 4221480"/>
                    <a:gd name="connsiteX98" fmla="*/ 6140196 w 12192000"/>
                    <a:gd name="connsiteY98" fmla="*/ 3691890 h 4221480"/>
                    <a:gd name="connsiteX99" fmla="*/ 6037326 w 12192000"/>
                    <a:gd name="connsiteY99" fmla="*/ 3693414 h 4221480"/>
                    <a:gd name="connsiteX100" fmla="*/ 5975604 w 12192000"/>
                    <a:gd name="connsiteY100" fmla="*/ 3727704 h 4221480"/>
                    <a:gd name="connsiteX101" fmla="*/ 5940552 w 12192000"/>
                    <a:gd name="connsiteY101" fmla="*/ 3741420 h 4221480"/>
                    <a:gd name="connsiteX102" fmla="*/ 5916930 w 12192000"/>
                    <a:gd name="connsiteY102" fmla="*/ 3756660 h 4221480"/>
                    <a:gd name="connsiteX103" fmla="*/ 5889498 w 12192000"/>
                    <a:gd name="connsiteY103" fmla="*/ 3771900 h 4221480"/>
                    <a:gd name="connsiteX104" fmla="*/ 5871210 w 12192000"/>
                    <a:gd name="connsiteY104" fmla="*/ 3778758 h 4221480"/>
                    <a:gd name="connsiteX105" fmla="*/ 5810250 w 12192000"/>
                    <a:gd name="connsiteY105" fmla="*/ 3810000 h 4221480"/>
                    <a:gd name="connsiteX106" fmla="*/ 5787390 w 12192000"/>
                    <a:gd name="connsiteY106" fmla="*/ 3825240 h 4221480"/>
                    <a:gd name="connsiteX107" fmla="*/ 5766054 w 12192000"/>
                    <a:gd name="connsiteY107" fmla="*/ 3840480 h 4221480"/>
                    <a:gd name="connsiteX108" fmla="*/ 5715762 w 12192000"/>
                    <a:gd name="connsiteY108" fmla="*/ 3860292 h 4221480"/>
                    <a:gd name="connsiteX109" fmla="*/ 5654040 w 12192000"/>
                    <a:gd name="connsiteY109" fmla="*/ 3888486 h 4221480"/>
                    <a:gd name="connsiteX110" fmla="*/ 5614416 w 12192000"/>
                    <a:gd name="connsiteY110" fmla="*/ 3910584 h 4221480"/>
                    <a:gd name="connsiteX111" fmla="*/ 5582412 w 12192000"/>
                    <a:gd name="connsiteY111" fmla="*/ 3924300 h 4221480"/>
                    <a:gd name="connsiteX112" fmla="*/ 5556504 w 12192000"/>
                    <a:gd name="connsiteY112" fmla="*/ 3931158 h 4221480"/>
                    <a:gd name="connsiteX113" fmla="*/ 5413248 w 12192000"/>
                    <a:gd name="connsiteY113" fmla="*/ 3992880 h 4221480"/>
                    <a:gd name="connsiteX114" fmla="*/ 5391150 w 12192000"/>
                    <a:gd name="connsiteY114" fmla="*/ 4000500 h 4221480"/>
                    <a:gd name="connsiteX115" fmla="*/ 5368290 w 12192000"/>
                    <a:gd name="connsiteY115" fmla="*/ 4008120 h 4221480"/>
                    <a:gd name="connsiteX116" fmla="*/ 5345430 w 12192000"/>
                    <a:gd name="connsiteY116" fmla="*/ 4015740 h 4221480"/>
                    <a:gd name="connsiteX117" fmla="*/ 5324094 w 12192000"/>
                    <a:gd name="connsiteY117" fmla="*/ 4023360 h 4221480"/>
                    <a:gd name="connsiteX118" fmla="*/ 5273802 w 12192000"/>
                    <a:gd name="connsiteY118" fmla="*/ 4042410 h 4221480"/>
                    <a:gd name="connsiteX119" fmla="*/ 5219700 w 12192000"/>
                    <a:gd name="connsiteY119" fmla="*/ 4061460 h 4221480"/>
                    <a:gd name="connsiteX120" fmla="*/ 5193030 w 12192000"/>
                    <a:gd name="connsiteY120" fmla="*/ 4069080 h 4221480"/>
                    <a:gd name="connsiteX121" fmla="*/ 5158740 w 12192000"/>
                    <a:gd name="connsiteY121" fmla="*/ 4076700 h 4221480"/>
                    <a:gd name="connsiteX122" fmla="*/ 5124450 w 12192000"/>
                    <a:gd name="connsiteY122" fmla="*/ 4084320 h 4221480"/>
                    <a:gd name="connsiteX123" fmla="*/ 5097780 w 12192000"/>
                    <a:gd name="connsiteY123" fmla="*/ 4091940 h 4221480"/>
                    <a:gd name="connsiteX124" fmla="*/ 5071110 w 12192000"/>
                    <a:gd name="connsiteY124" fmla="*/ 4099560 h 4221480"/>
                    <a:gd name="connsiteX125" fmla="*/ 5029200 w 12192000"/>
                    <a:gd name="connsiteY125" fmla="*/ 4107180 h 4221480"/>
                    <a:gd name="connsiteX126" fmla="*/ 4988052 w 12192000"/>
                    <a:gd name="connsiteY126" fmla="*/ 4114038 h 4221480"/>
                    <a:gd name="connsiteX127" fmla="*/ 4885182 w 12192000"/>
                    <a:gd name="connsiteY127" fmla="*/ 4145280 h 4221480"/>
                    <a:gd name="connsiteX128" fmla="*/ 4857750 w 12192000"/>
                    <a:gd name="connsiteY128" fmla="*/ 4152900 h 4221480"/>
                    <a:gd name="connsiteX129" fmla="*/ 4812030 w 12192000"/>
                    <a:gd name="connsiteY129" fmla="*/ 4160520 h 4221480"/>
                    <a:gd name="connsiteX130" fmla="*/ 4766310 w 12192000"/>
                    <a:gd name="connsiteY130" fmla="*/ 4168140 h 4221480"/>
                    <a:gd name="connsiteX131" fmla="*/ 4709160 w 12192000"/>
                    <a:gd name="connsiteY131" fmla="*/ 4175760 h 4221480"/>
                    <a:gd name="connsiteX132" fmla="*/ 4652010 w 12192000"/>
                    <a:gd name="connsiteY132" fmla="*/ 4183380 h 4221480"/>
                    <a:gd name="connsiteX133" fmla="*/ 4618482 w 12192000"/>
                    <a:gd name="connsiteY133" fmla="*/ 4191000 h 4221480"/>
                    <a:gd name="connsiteX134" fmla="*/ 4581144 w 12192000"/>
                    <a:gd name="connsiteY134" fmla="*/ 4200906 h 4221480"/>
                    <a:gd name="connsiteX135" fmla="*/ 3259074 w 12192000"/>
                    <a:gd name="connsiteY135" fmla="*/ 4212336 h 4221480"/>
                    <a:gd name="connsiteX136" fmla="*/ 1956054 w 12192000"/>
                    <a:gd name="connsiteY136" fmla="*/ 4205478 h 4221480"/>
                    <a:gd name="connsiteX137" fmla="*/ 2047494 w 12192000"/>
                    <a:gd name="connsiteY137" fmla="*/ 4192524 h 4221480"/>
                    <a:gd name="connsiteX138" fmla="*/ 2154936 w 12192000"/>
                    <a:gd name="connsiteY138" fmla="*/ 4174998 h 4221480"/>
                    <a:gd name="connsiteX139" fmla="*/ 2228850 w 12192000"/>
                    <a:gd name="connsiteY139" fmla="*/ 4168140 h 4221480"/>
                    <a:gd name="connsiteX140" fmla="*/ 2274570 w 12192000"/>
                    <a:gd name="connsiteY140" fmla="*/ 4175760 h 4221480"/>
                    <a:gd name="connsiteX141" fmla="*/ 2320290 w 12192000"/>
                    <a:gd name="connsiteY141" fmla="*/ 4168140 h 4221480"/>
                    <a:gd name="connsiteX142" fmla="*/ 2376678 w 12192000"/>
                    <a:gd name="connsiteY142" fmla="*/ 4160520 h 4221480"/>
                    <a:gd name="connsiteX143" fmla="*/ 2435352 w 12192000"/>
                    <a:gd name="connsiteY143" fmla="*/ 4153662 h 4221480"/>
                    <a:gd name="connsiteX144" fmla="*/ 2476500 w 12192000"/>
                    <a:gd name="connsiteY144" fmla="*/ 4142232 h 4221480"/>
                    <a:gd name="connsiteX145" fmla="*/ 2542032 w 12192000"/>
                    <a:gd name="connsiteY145" fmla="*/ 4133088 h 4221480"/>
                    <a:gd name="connsiteX146" fmla="*/ 2578608 w 12192000"/>
                    <a:gd name="connsiteY146" fmla="*/ 4136898 h 4221480"/>
                    <a:gd name="connsiteX147" fmla="*/ 2626614 w 12192000"/>
                    <a:gd name="connsiteY147" fmla="*/ 4136136 h 4221480"/>
                    <a:gd name="connsiteX148" fmla="*/ 2678430 w 12192000"/>
                    <a:gd name="connsiteY148" fmla="*/ 4121658 h 4221480"/>
                    <a:gd name="connsiteX149" fmla="*/ 2763012 w 12192000"/>
                    <a:gd name="connsiteY149" fmla="*/ 4104894 h 4221480"/>
                    <a:gd name="connsiteX150" fmla="*/ 2859024 w 12192000"/>
                    <a:gd name="connsiteY150" fmla="*/ 4093464 h 4221480"/>
                    <a:gd name="connsiteX151" fmla="*/ 2948940 w 12192000"/>
                    <a:gd name="connsiteY151" fmla="*/ 4076700 h 4221480"/>
                    <a:gd name="connsiteX152" fmla="*/ 2981706 w 12192000"/>
                    <a:gd name="connsiteY152" fmla="*/ 4068318 h 4221480"/>
                    <a:gd name="connsiteX153" fmla="*/ 3089910 w 12192000"/>
                    <a:gd name="connsiteY153" fmla="*/ 4069842 h 4221480"/>
                    <a:gd name="connsiteX154" fmla="*/ 3149346 w 12192000"/>
                    <a:gd name="connsiteY154" fmla="*/ 4050030 h 4221480"/>
                    <a:gd name="connsiteX155" fmla="*/ 3204972 w 12192000"/>
                    <a:gd name="connsiteY155" fmla="*/ 4029456 h 4221480"/>
                    <a:gd name="connsiteX156" fmla="*/ 3222498 w 12192000"/>
                    <a:gd name="connsiteY156" fmla="*/ 4023360 h 4221480"/>
                    <a:gd name="connsiteX157" fmla="*/ 3267456 w 12192000"/>
                    <a:gd name="connsiteY157" fmla="*/ 4008120 h 4221480"/>
                    <a:gd name="connsiteX158" fmla="*/ 3379470 w 12192000"/>
                    <a:gd name="connsiteY158" fmla="*/ 3999738 h 4221480"/>
                    <a:gd name="connsiteX159" fmla="*/ 3427476 w 12192000"/>
                    <a:gd name="connsiteY159" fmla="*/ 3984498 h 4221480"/>
                    <a:gd name="connsiteX160" fmla="*/ 3483864 w 12192000"/>
                    <a:gd name="connsiteY160" fmla="*/ 3969258 h 4221480"/>
                    <a:gd name="connsiteX161" fmla="*/ 3538728 w 12192000"/>
                    <a:gd name="connsiteY161" fmla="*/ 3950208 h 4221480"/>
                    <a:gd name="connsiteX162" fmla="*/ 3606546 w 12192000"/>
                    <a:gd name="connsiteY162" fmla="*/ 3926586 h 4221480"/>
                    <a:gd name="connsiteX163" fmla="*/ 3662934 w 12192000"/>
                    <a:gd name="connsiteY163" fmla="*/ 3916680 h 4221480"/>
                    <a:gd name="connsiteX164" fmla="*/ 3714750 w 12192000"/>
                    <a:gd name="connsiteY164" fmla="*/ 3906774 h 4221480"/>
                    <a:gd name="connsiteX165" fmla="*/ 3779520 w 12192000"/>
                    <a:gd name="connsiteY165" fmla="*/ 3883152 h 4221480"/>
                    <a:gd name="connsiteX166" fmla="*/ 3832098 w 12192000"/>
                    <a:gd name="connsiteY166" fmla="*/ 3855720 h 4221480"/>
                    <a:gd name="connsiteX167" fmla="*/ 3859530 w 12192000"/>
                    <a:gd name="connsiteY167" fmla="*/ 3848100 h 4221480"/>
                    <a:gd name="connsiteX168" fmla="*/ 3881628 w 12192000"/>
                    <a:gd name="connsiteY168" fmla="*/ 3840480 h 4221480"/>
                    <a:gd name="connsiteX169" fmla="*/ 3906774 w 12192000"/>
                    <a:gd name="connsiteY169" fmla="*/ 3832098 h 4221480"/>
                    <a:gd name="connsiteX170" fmla="*/ 3919728 w 12192000"/>
                    <a:gd name="connsiteY170" fmla="*/ 3832098 h 4221480"/>
                    <a:gd name="connsiteX171" fmla="*/ 3939540 w 12192000"/>
                    <a:gd name="connsiteY171" fmla="*/ 3830574 h 4221480"/>
                    <a:gd name="connsiteX172" fmla="*/ 3954018 w 12192000"/>
                    <a:gd name="connsiteY172" fmla="*/ 3806952 h 4221480"/>
                    <a:gd name="connsiteX173" fmla="*/ 3982974 w 12192000"/>
                    <a:gd name="connsiteY173" fmla="*/ 3802380 h 4221480"/>
                    <a:gd name="connsiteX174" fmla="*/ 4064508 w 12192000"/>
                    <a:gd name="connsiteY174" fmla="*/ 3768852 h 4221480"/>
                    <a:gd name="connsiteX175" fmla="*/ 4100322 w 12192000"/>
                    <a:gd name="connsiteY175" fmla="*/ 3762756 h 4221480"/>
                    <a:gd name="connsiteX176" fmla="*/ 4139184 w 12192000"/>
                    <a:gd name="connsiteY176" fmla="*/ 3746754 h 4221480"/>
                    <a:gd name="connsiteX177" fmla="*/ 4167378 w 12192000"/>
                    <a:gd name="connsiteY177" fmla="*/ 3727704 h 4221480"/>
                    <a:gd name="connsiteX178" fmla="*/ 4213098 w 12192000"/>
                    <a:gd name="connsiteY178" fmla="*/ 3710178 h 4221480"/>
                    <a:gd name="connsiteX179" fmla="*/ 4239768 w 12192000"/>
                    <a:gd name="connsiteY179" fmla="*/ 3703320 h 4221480"/>
                    <a:gd name="connsiteX180" fmla="*/ 4257294 w 12192000"/>
                    <a:gd name="connsiteY180" fmla="*/ 3701796 h 4221480"/>
                    <a:gd name="connsiteX181" fmla="*/ 4273296 w 12192000"/>
                    <a:gd name="connsiteY181" fmla="*/ 3689604 h 4221480"/>
                    <a:gd name="connsiteX182" fmla="*/ 4290060 w 12192000"/>
                    <a:gd name="connsiteY182" fmla="*/ 3675888 h 4221480"/>
                    <a:gd name="connsiteX183" fmla="*/ 4324350 w 12192000"/>
                    <a:gd name="connsiteY183" fmla="*/ 3665220 h 4221480"/>
                    <a:gd name="connsiteX184" fmla="*/ 4347210 w 12192000"/>
                    <a:gd name="connsiteY184" fmla="*/ 3665220 h 4221480"/>
                    <a:gd name="connsiteX185" fmla="*/ 4358640 w 12192000"/>
                    <a:gd name="connsiteY185" fmla="*/ 3645408 h 4221480"/>
                    <a:gd name="connsiteX186" fmla="*/ 4386072 w 12192000"/>
                    <a:gd name="connsiteY186" fmla="*/ 3635502 h 4221480"/>
                    <a:gd name="connsiteX187" fmla="*/ 4405122 w 12192000"/>
                    <a:gd name="connsiteY187" fmla="*/ 3632454 h 4221480"/>
                    <a:gd name="connsiteX188" fmla="*/ 4427220 w 12192000"/>
                    <a:gd name="connsiteY188" fmla="*/ 3619500 h 4221480"/>
                    <a:gd name="connsiteX189" fmla="*/ 4442460 w 12192000"/>
                    <a:gd name="connsiteY189" fmla="*/ 3608832 h 4221480"/>
                    <a:gd name="connsiteX190" fmla="*/ 4469130 w 12192000"/>
                    <a:gd name="connsiteY190" fmla="*/ 3598926 h 4221480"/>
                    <a:gd name="connsiteX191" fmla="*/ 4488180 w 12192000"/>
                    <a:gd name="connsiteY191" fmla="*/ 3583686 h 4221480"/>
                    <a:gd name="connsiteX192" fmla="*/ 4520946 w 12192000"/>
                    <a:gd name="connsiteY192" fmla="*/ 3565398 h 4221480"/>
                    <a:gd name="connsiteX193" fmla="*/ 4541520 w 12192000"/>
                    <a:gd name="connsiteY193" fmla="*/ 3563874 h 4221480"/>
                    <a:gd name="connsiteX194" fmla="*/ 4556760 w 12192000"/>
                    <a:gd name="connsiteY194" fmla="*/ 3539490 h 4221480"/>
                    <a:gd name="connsiteX195" fmla="*/ 4581144 w 12192000"/>
                    <a:gd name="connsiteY195" fmla="*/ 3534156 h 4221480"/>
                    <a:gd name="connsiteX196" fmla="*/ 4598670 w 12192000"/>
                    <a:gd name="connsiteY196" fmla="*/ 3535680 h 4221480"/>
                    <a:gd name="connsiteX197" fmla="*/ 4615434 w 12192000"/>
                    <a:gd name="connsiteY197" fmla="*/ 3517392 h 4221480"/>
                    <a:gd name="connsiteX198" fmla="*/ 4636770 w 12192000"/>
                    <a:gd name="connsiteY198" fmla="*/ 3499866 h 4221480"/>
                    <a:gd name="connsiteX199" fmla="*/ 4648962 w 12192000"/>
                    <a:gd name="connsiteY199" fmla="*/ 3495294 h 4221480"/>
                    <a:gd name="connsiteX200" fmla="*/ 4670298 w 12192000"/>
                    <a:gd name="connsiteY200" fmla="*/ 3477768 h 4221480"/>
                    <a:gd name="connsiteX201" fmla="*/ 4700016 w 12192000"/>
                    <a:gd name="connsiteY201" fmla="*/ 3461004 h 4221480"/>
                    <a:gd name="connsiteX202" fmla="*/ 4738116 w 12192000"/>
                    <a:gd name="connsiteY202" fmla="*/ 3442716 h 4221480"/>
                    <a:gd name="connsiteX203" fmla="*/ 4770882 w 12192000"/>
                    <a:gd name="connsiteY203" fmla="*/ 3421380 h 4221480"/>
                    <a:gd name="connsiteX204" fmla="*/ 4793742 w 12192000"/>
                    <a:gd name="connsiteY204" fmla="*/ 3405378 h 4221480"/>
                    <a:gd name="connsiteX205" fmla="*/ 4824222 w 12192000"/>
                    <a:gd name="connsiteY205" fmla="*/ 3393948 h 4221480"/>
                    <a:gd name="connsiteX206" fmla="*/ 4846320 w 12192000"/>
                    <a:gd name="connsiteY206" fmla="*/ 3383280 h 4221480"/>
                    <a:gd name="connsiteX207" fmla="*/ 4871466 w 12192000"/>
                    <a:gd name="connsiteY207" fmla="*/ 3367278 h 4221480"/>
                    <a:gd name="connsiteX208" fmla="*/ 4898136 w 12192000"/>
                    <a:gd name="connsiteY208" fmla="*/ 3370326 h 4221480"/>
                    <a:gd name="connsiteX209" fmla="*/ 4905756 w 12192000"/>
                    <a:gd name="connsiteY209" fmla="*/ 3343656 h 4221480"/>
                    <a:gd name="connsiteX210" fmla="*/ 4941570 w 12192000"/>
                    <a:gd name="connsiteY210" fmla="*/ 3329940 h 4221480"/>
                    <a:gd name="connsiteX211" fmla="*/ 4960620 w 12192000"/>
                    <a:gd name="connsiteY211" fmla="*/ 3314700 h 4221480"/>
                    <a:gd name="connsiteX212" fmla="*/ 4987290 w 12192000"/>
                    <a:gd name="connsiteY212" fmla="*/ 3299460 h 4221480"/>
                    <a:gd name="connsiteX213" fmla="*/ 5010912 w 12192000"/>
                    <a:gd name="connsiteY213" fmla="*/ 3269742 h 4221480"/>
                    <a:gd name="connsiteX214" fmla="*/ 5026914 w 12192000"/>
                    <a:gd name="connsiteY214" fmla="*/ 3269742 h 4221480"/>
                    <a:gd name="connsiteX215" fmla="*/ 5033772 w 12192000"/>
                    <a:gd name="connsiteY215" fmla="*/ 3270504 h 4221480"/>
                    <a:gd name="connsiteX216" fmla="*/ 5042154 w 12192000"/>
                    <a:gd name="connsiteY216" fmla="*/ 3256026 h 4221480"/>
                    <a:gd name="connsiteX217" fmla="*/ 5072634 w 12192000"/>
                    <a:gd name="connsiteY217" fmla="*/ 3236214 h 4221480"/>
                    <a:gd name="connsiteX218" fmla="*/ 5100066 w 12192000"/>
                    <a:gd name="connsiteY218" fmla="*/ 3230118 h 4221480"/>
                    <a:gd name="connsiteX219" fmla="*/ 5130546 w 12192000"/>
                    <a:gd name="connsiteY219" fmla="*/ 3206496 h 4221480"/>
                    <a:gd name="connsiteX220" fmla="*/ 5155692 w 12192000"/>
                    <a:gd name="connsiteY220" fmla="*/ 3201162 h 4221480"/>
                    <a:gd name="connsiteX221" fmla="*/ 5166360 w 12192000"/>
                    <a:gd name="connsiteY221" fmla="*/ 3200400 h 4221480"/>
                    <a:gd name="connsiteX222" fmla="*/ 5097780 w 12192000"/>
                    <a:gd name="connsiteY222" fmla="*/ 3139440 h 4221480"/>
                    <a:gd name="connsiteX223" fmla="*/ 5029962 w 12192000"/>
                    <a:gd name="connsiteY223" fmla="*/ 3089910 h 4221480"/>
                    <a:gd name="connsiteX224" fmla="*/ 4965192 w 12192000"/>
                    <a:gd name="connsiteY224" fmla="*/ 3040380 h 4221480"/>
                    <a:gd name="connsiteX225" fmla="*/ 4924806 w 12192000"/>
                    <a:gd name="connsiteY225" fmla="*/ 3006090 h 4221480"/>
                    <a:gd name="connsiteX226" fmla="*/ 4883658 w 12192000"/>
                    <a:gd name="connsiteY226" fmla="*/ 2971800 h 4221480"/>
                    <a:gd name="connsiteX227" fmla="*/ 4831080 w 12192000"/>
                    <a:gd name="connsiteY227" fmla="*/ 2925318 h 4221480"/>
                    <a:gd name="connsiteX228" fmla="*/ 4765548 w 12192000"/>
                    <a:gd name="connsiteY228" fmla="*/ 2872740 h 4221480"/>
                    <a:gd name="connsiteX229" fmla="*/ 4747260 w 12192000"/>
                    <a:gd name="connsiteY229" fmla="*/ 2853690 h 4221480"/>
                    <a:gd name="connsiteX230" fmla="*/ 4728210 w 12192000"/>
                    <a:gd name="connsiteY230" fmla="*/ 2834640 h 4221480"/>
                    <a:gd name="connsiteX231" fmla="*/ 4709160 w 12192000"/>
                    <a:gd name="connsiteY231" fmla="*/ 2816352 h 4221480"/>
                    <a:gd name="connsiteX232" fmla="*/ 4693920 w 12192000"/>
                    <a:gd name="connsiteY232" fmla="*/ 2801874 h 4221480"/>
                    <a:gd name="connsiteX233" fmla="*/ 4677918 w 12192000"/>
                    <a:gd name="connsiteY233" fmla="*/ 2787396 h 4221480"/>
                    <a:gd name="connsiteX234" fmla="*/ 4628388 w 12192000"/>
                    <a:gd name="connsiteY234" fmla="*/ 2737104 h 4221480"/>
                    <a:gd name="connsiteX235" fmla="*/ 4579620 w 12192000"/>
                    <a:gd name="connsiteY235" fmla="*/ 2686812 h 4221480"/>
                    <a:gd name="connsiteX236" fmla="*/ 4560570 w 12192000"/>
                    <a:gd name="connsiteY236" fmla="*/ 2668524 h 4221480"/>
                    <a:gd name="connsiteX237" fmla="*/ 4541520 w 12192000"/>
                    <a:gd name="connsiteY237" fmla="*/ 2650236 h 4221480"/>
                    <a:gd name="connsiteX238" fmla="*/ 4462272 w 12192000"/>
                    <a:gd name="connsiteY238" fmla="*/ 2567940 h 4221480"/>
                    <a:gd name="connsiteX239" fmla="*/ 4435602 w 12192000"/>
                    <a:gd name="connsiteY239" fmla="*/ 2535936 h 4221480"/>
                    <a:gd name="connsiteX240" fmla="*/ 4382262 w 12192000"/>
                    <a:gd name="connsiteY240" fmla="*/ 2465070 h 4221480"/>
                    <a:gd name="connsiteX241" fmla="*/ 4343400 w 12192000"/>
                    <a:gd name="connsiteY241" fmla="*/ 2420874 h 4221480"/>
                    <a:gd name="connsiteX242" fmla="*/ 4316730 w 12192000"/>
                    <a:gd name="connsiteY242" fmla="*/ 2387346 h 4221480"/>
                    <a:gd name="connsiteX243" fmla="*/ 4290060 w 12192000"/>
                    <a:gd name="connsiteY243" fmla="*/ 2350008 h 4221480"/>
                    <a:gd name="connsiteX244" fmla="*/ 4261866 w 12192000"/>
                    <a:gd name="connsiteY244" fmla="*/ 2310384 h 4221480"/>
                    <a:gd name="connsiteX245" fmla="*/ 4187190 w 12192000"/>
                    <a:gd name="connsiteY245" fmla="*/ 2203704 h 4221480"/>
                    <a:gd name="connsiteX246" fmla="*/ 4147566 w 12192000"/>
                    <a:gd name="connsiteY246" fmla="*/ 2150364 h 4221480"/>
                    <a:gd name="connsiteX247" fmla="*/ 4117848 w 12192000"/>
                    <a:gd name="connsiteY247" fmla="*/ 2109216 h 4221480"/>
                    <a:gd name="connsiteX248" fmla="*/ 4106418 w 12192000"/>
                    <a:gd name="connsiteY248" fmla="*/ 2095500 h 4221480"/>
                    <a:gd name="connsiteX249" fmla="*/ 4086606 w 12192000"/>
                    <a:gd name="connsiteY249" fmla="*/ 2065020 h 4221480"/>
                    <a:gd name="connsiteX250" fmla="*/ 4067556 w 12192000"/>
                    <a:gd name="connsiteY250" fmla="*/ 2034540 h 4221480"/>
                    <a:gd name="connsiteX251" fmla="*/ 4050792 w 12192000"/>
                    <a:gd name="connsiteY251" fmla="*/ 2011680 h 4221480"/>
                    <a:gd name="connsiteX252" fmla="*/ 4027170 w 12192000"/>
                    <a:gd name="connsiteY252" fmla="*/ 1966722 h 4221480"/>
                    <a:gd name="connsiteX253" fmla="*/ 4004310 w 12192000"/>
                    <a:gd name="connsiteY253" fmla="*/ 1935480 h 4221480"/>
                    <a:gd name="connsiteX254" fmla="*/ 3992880 w 12192000"/>
                    <a:gd name="connsiteY254" fmla="*/ 1912620 h 4221480"/>
                    <a:gd name="connsiteX255" fmla="*/ 3919728 w 12192000"/>
                    <a:gd name="connsiteY255" fmla="*/ 1927860 h 4221480"/>
                    <a:gd name="connsiteX256" fmla="*/ 3867150 w 12192000"/>
                    <a:gd name="connsiteY256" fmla="*/ 1965960 h 4221480"/>
                    <a:gd name="connsiteX257" fmla="*/ 3816858 w 12192000"/>
                    <a:gd name="connsiteY257" fmla="*/ 2007870 h 4221480"/>
                    <a:gd name="connsiteX258" fmla="*/ 3798570 w 12192000"/>
                    <a:gd name="connsiteY258" fmla="*/ 2019300 h 4221480"/>
                    <a:gd name="connsiteX259" fmla="*/ 3713988 w 12192000"/>
                    <a:gd name="connsiteY259" fmla="*/ 2095500 h 4221480"/>
                    <a:gd name="connsiteX260" fmla="*/ 3643884 w 12192000"/>
                    <a:gd name="connsiteY260" fmla="*/ 2112264 h 4221480"/>
                    <a:gd name="connsiteX261" fmla="*/ 3633216 w 12192000"/>
                    <a:gd name="connsiteY261" fmla="*/ 2095500 h 4221480"/>
                    <a:gd name="connsiteX262" fmla="*/ 3630168 w 12192000"/>
                    <a:gd name="connsiteY262" fmla="*/ 2106930 h 4221480"/>
                    <a:gd name="connsiteX263" fmla="*/ 3585972 w 12192000"/>
                    <a:gd name="connsiteY263" fmla="*/ 2202180 h 4221480"/>
                    <a:gd name="connsiteX264" fmla="*/ 3562350 w 12192000"/>
                    <a:gd name="connsiteY264" fmla="*/ 2217420 h 4221480"/>
                    <a:gd name="connsiteX265" fmla="*/ 3541776 w 12192000"/>
                    <a:gd name="connsiteY265" fmla="*/ 2232660 h 4221480"/>
                    <a:gd name="connsiteX266" fmla="*/ 3400044 w 12192000"/>
                    <a:gd name="connsiteY266" fmla="*/ 2349246 h 4221480"/>
                    <a:gd name="connsiteX267" fmla="*/ 3314700 w 12192000"/>
                    <a:gd name="connsiteY267" fmla="*/ 2419350 h 4221480"/>
                    <a:gd name="connsiteX268" fmla="*/ 3273552 w 12192000"/>
                    <a:gd name="connsiteY268" fmla="*/ 2452878 h 4221480"/>
                    <a:gd name="connsiteX269" fmla="*/ 3252216 w 12192000"/>
                    <a:gd name="connsiteY269" fmla="*/ 2468880 h 4221480"/>
                    <a:gd name="connsiteX270" fmla="*/ 3194304 w 12192000"/>
                    <a:gd name="connsiteY270" fmla="*/ 2518410 h 4221480"/>
                    <a:gd name="connsiteX271" fmla="*/ 3130296 w 12192000"/>
                    <a:gd name="connsiteY271" fmla="*/ 2567940 h 4221480"/>
                    <a:gd name="connsiteX272" fmla="*/ 3116580 w 12192000"/>
                    <a:gd name="connsiteY272" fmla="*/ 2577846 h 4221480"/>
                    <a:gd name="connsiteX273" fmla="*/ 3084576 w 12192000"/>
                    <a:gd name="connsiteY273" fmla="*/ 2613660 h 4221480"/>
                    <a:gd name="connsiteX274" fmla="*/ 2860548 w 12192000"/>
                    <a:gd name="connsiteY274" fmla="*/ 2802636 h 4221480"/>
                    <a:gd name="connsiteX275" fmla="*/ 2819400 w 12192000"/>
                    <a:gd name="connsiteY275" fmla="*/ 2834640 h 4221480"/>
                    <a:gd name="connsiteX276" fmla="*/ 2689098 w 12192000"/>
                    <a:gd name="connsiteY276" fmla="*/ 2941320 h 4221480"/>
                    <a:gd name="connsiteX277" fmla="*/ 2645664 w 12192000"/>
                    <a:gd name="connsiteY277" fmla="*/ 2971800 h 4221480"/>
                    <a:gd name="connsiteX278" fmla="*/ 2636520 w 12192000"/>
                    <a:gd name="connsiteY278" fmla="*/ 2982468 h 4221480"/>
                    <a:gd name="connsiteX279" fmla="*/ 2618232 w 12192000"/>
                    <a:gd name="connsiteY279" fmla="*/ 3003804 h 4221480"/>
                    <a:gd name="connsiteX280" fmla="*/ 2527554 w 12192000"/>
                    <a:gd name="connsiteY280" fmla="*/ 3075432 h 4221480"/>
                    <a:gd name="connsiteX281" fmla="*/ 2480310 w 12192000"/>
                    <a:gd name="connsiteY281" fmla="*/ 3112770 h 4221480"/>
                    <a:gd name="connsiteX282" fmla="*/ 2343912 w 12192000"/>
                    <a:gd name="connsiteY282" fmla="*/ 3215640 h 4221480"/>
                    <a:gd name="connsiteX283" fmla="*/ 2241804 w 12192000"/>
                    <a:gd name="connsiteY283" fmla="*/ 3291840 h 4221480"/>
                    <a:gd name="connsiteX284" fmla="*/ 2225040 w 12192000"/>
                    <a:gd name="connsiteY284" fmla="*/ 3303270 h 4221480"/>
                    <a:gd name="connsiteX285" fmla="*/ 2090166 w 12192000"/>
                    <a:gd name="connsiteY285" fmla="*/ 3406140 h 4221480"/>
                    <a:gd name="connsiteX286" fmla="*/ 2060448 w 12192000"/>
                    <a:gd name="connsiteY286" fmla="*/ 3425190 h 4221480"/>
                    <a:gd name="connsiteX287" fmla="*/ 2027682 w 12192000"/>
                    <a:gd name="connsiteY287" fmla="*/ 3444240 h 4221480"/>
                    <a:gd name="connsiteX288" fmla="*/ 2011680 w 12192000"/>
                    <a:gd name="connsiteY288" fmla="*/ 3459480 h 4221480"/>
                    <a:gd name="connsiteX289" fmla="*/ 1993392 w 12192000"/>
                    <a:gd name="connsiteY289" fmla="*/ 3474720 h 4221480"/>
                    <a:gd name="connsiteX290" fmla="*/ 1970532 w 12192000"/>
                    <a:gd name="connsiteY290" fmla="*/ 3489198 h 4221480"/>
                    <a:gd name="connsiteX291" fmla="*/ 1934718 w 12192000"/>
                    <a:gd name="connsiteY291" fmla="*/ 3508248 h 4221480"/>
                    <a:gd name="connsiteX292" fmla="*/ 1912620 w 12192000"/>
                    <a:gd name="connsiteY292" fmla="*/ 3524250 h 4221480"/>
                    <a:gd name="connsiteX293" fmla="*/ 1899666 w 12192000"/>
                    <a:gd name="connsiteY293" fmla="*/ 3541014 h 4221480"/>
                    <a:gd name="connsiteX294" fmla="*/ 1842516 w 12192000"/>
                    <a:gd name="connsiteY294" fmla="*/ 3575304 h 4221480"/>
                    <a:gd name="connsiteX295" fmla="*/ 1792224 w 12192000"/>
                    <a:gd name="connsiteY295" fmla="*/ 3604260 h 4221480"/>
                    <a:gd name="connsiteX296" fmla="*/ 1776984 w 12192000"/>
                    <a:gd name="connsiteY296" fmla="*/ 3623310 h 4221480"/>
                    <a:gd name="connsiteX297" fmla="*/ 1754124 w 12192000"/>
                    <a:gd name="connsiteY297" fmla="*/ 3642360 h 4221480"/>
                    <a:gd name="connsiteX298" fmla="*/ 1687830 w 12192000"/>
                    <a:gd name="connsiteY298" fmla="*/ 3672840 h 4221480"/>
                    <a:gd name="connsiteX299" fmla="*/ 1607058 w 12192000"/>
                    <a:gd name="connsiteY299" fmla="*/ 3726180 h 4221480"/>
                    <a:gd name="connsiteX300" fmla="*/ 1550670 w 12192000"/>
                    <a:gd name="connsiteY300" fmla="*/ 3758184 h 4221480"/>
                    <a:gd name="connsiteX301" fmla="*/ 1491234 w 12192000"/>
                    <a:gd name="connsiteY301" fmla="*/ 3793236 h 4221480"/>
                    <a:gd name="connsiteX302" fmla="*/ 1437894 w 12192000"/>
                    <a:gd name="connsiteY302" fmla="*/ 3824478 h 4221480"/>
                    <a:gd name="connsiteX303" fmla="*/ 1279398 w 12192000"/>
                    <a:gd name="connsiteY303" fmla="*/ 3904488 h 4221480"/>
                    <a:gd name="connsiteX304" fmla="*/ 1242060 w 12192000"/>
                    <a:gd name="connsiteY304" fmla="*/ 3928110 h 4221480"/>
                    <a:gd name="connsiteX305" fmla="*/ 1219962 w 12192000"/>
                    <a:gd name="connsiteY305" fmla="*/ 3939540 h 4221480"/>
                    <a:gd name="connsiteX306" fmla="*/ 1181100 w 12192000"/>
                    <a:gd name="connsiteY306" fmla="*/ 3954780 h 4221480"/>
                    <a:gd name="connsiteX307" fmla="*/ 1127760 w 12192000"/>
                    <a:gd name="connsiteY307" fmla="*/ 3982212 h 4221480"/>
                    <a:gd name="connsiteX308" fmla="*/ 1088136 w 12192000"/>
                    <a:gd name="connsiteY308" fmla="*/ 4001262 h 4221480"/>
                    <a:gd name="connsiteX309" fmla="*/ 1061466 w 12192000"/>
                    <a:gd name="connsiteY309" fmla="*/ 4008120 h 4221480"/>
                    <a:gd name="connsiteX310" fmla="*/ 973074 w 12192000"/>
                    <a:gd name="connsiteY310" fmla="*/ 4051554 h 4221480"/>
                    <a:gd name="connsiteX311" fmla="*/ 948690 w 12192000"/>
                    <a:gd name="connsiteY311" fmla="*/ 4061460 h 4221480"/>
                    <a:gd name="connsiteX312" fmla="*/ 925830 w 12192000"/>
                    <a:gd name="connsiteY312" fmla="*/ 4069080 h 4221480"/>
                    <a:gd name="connsiteX313" fmla="*/ 899160 w 12192000"/>
                    <a:gd name="connsiteY313" fmla="*/ 4076700 h 4221480"/>
                    <a:gd name="connsiteX314" fmla="*/ 872490 w 12192000"/>
                    <a:gd name="connsiteY314" fmla="*/ 4084320 h 4221480"/>
                    <a:gd name="connsiteX315" fmla="*/ 848868 w 12192000"/>
                    <a:gd name="connsiteY315" fmla="*/ 4091940 h 4221480"/>
                    <a:gd name="connsiteX316" fmla="*/ 816864 w 12192000"/>
                    <a:gd name="connsiteY316" fmla="*/ 4098798 h 4221480"/>
                    <a:gd name="connsiteX317" fmla="*/ 689610 w 12192000"/>
                    <a:gd name="connsiteY317" fmla="*/ 4142994 h 4221480"/>
                    <a:gd name="connsiteX318" fmla="*/ 651510 w 12192000"/>
                    <a:gd name="connsiteY318" fmla="*/ 4153662 h 4221480"/>
                    <a:gd name="connsiteX319" fmla="*/ 627888 w 12192000"/>
                    <a:gd name="connsiteY319" fmla="*/ 4160520 h 4221480"/>
                    <a:gd name="connsiteX320" fmla="*/ 605790 w 12192000"/>
                    <a:gd name="connsiteY320" fmla="*/ 4168140 h 4221480"/>
                    <a:gd name="connsiteX321" fmla="*/ 553212 w 12192000"/>
                    <a:gd name="connsiteY321" fmla="*/ 4175760 h 4221480"/>
                    <a:gd name="connsiteX322" fmla="*/ 499872 w 12192000"/>
                    <a:gd name="connsiteY322" fmla="*/ 4181094 h 4221480"/>
                    <a:gd name="connsiteX323" fmla="*/ 312420 w 12192000"/>
                    <a:gd name="connsiteY323" fmla="*/ 4210050 h 4221480"/>
                    <a:gd name="connsiteX324" fmla="*/ 93726 w 12192000"/>
                    <a:gd name="connsiteY324" fmla="*/ 4217670 h 4221480"/>
                    <a:gd name="connsiteX325" fmla="*/ 0 w 12192000"/>
                    <a:gd name="connsiteY325" fmla="*/ 4221480 h 4221480"/>
                    <a:gd name="connsiteX326" fmla="*/ 0 w 12192000"/>
                    <a:gd name="connsiteY326" fmla="*/ 2110740 h 4221480"/>
                    <a:gd name="connsiteX327" fmla="*/ 11940540 w 12192000"/>
                    <a:gd name="connsiteY327" fmla="*/ 3916680 h 4221480"/>
                    <a:gd name="connsiteX328" fmla="*/ 11927586 w 12192000"/>
                    <a:gd name="connsiteY328" fmla="*/ 3909060 h 4221480"/>
                    <a:gd name="connsiteX329" fmla="*/ 11925300 w 12192000"/>
                    <a:gd name="connsiteY329" fmla="*/ 3916680 h 4221480"/>
                    <a:gd name="connsiteX330" fmla="*/ 11940540 w 12192000"/>
                    <a:gd name="connsiteY330" fmla="*/ 3916680 h 4221480"/>
                    <a:gd name="connsiteX331" fmla="*/ 11668506 w 12192000"/>
                    <a:gd name="connsiteY331" fmla="*/ 3842766 h 4221480"/>
                    <a:gd name="connsiteX332" fmla="*/ 11645646 w 12192000"/>
                    <a:gd name="connsiteY332" fmla="*/ 3842766 h 4221480"/>
                    <a:gd name="connsiteX333" fmla="*/ 11654790 w 12192000"/>
                    <a:gd name="connsiteY333" fmla="*/ 3846576 h 4221480"/>
                    <a:gd name="connsiteX334" fmla="*/ 11668506 w 12192000"/>
                    <a:gd name="connsiteY334" fmla="*/ 3842766 h 4221480"/>
                    <a:gd name="connsiteX335" fmla="*/ 10767060 w 12192000"/>
                    <a:gd name="connsiteY335" fmla="*/ 3680460 h 4221480"/>
                    <a:gd name="connsiteX336" fmla="*/ 10757154 w 12192000"/>
                    <a:gd name="connsiteY336" fmla="*/ 3672840 h 4221480"/>
                    <a:gd name="connsiteX337" fmla="*/ 10740390 w 12192000"/>
                    <a:gd name="connsiteY337" fmla="*/ 3680460 h 4221480"/>
                    <a:gd name="connsiteX338" fmla="*/ 10767060 w 12192000"/>
                    <a:gd name="connsiteY338" fmla="*/ 3680460 h 4221480"/>
                    <a:gd name="connsiteX339" fmla="*/ 10719816 w 12192000"/>
                    <a:gd name="connsiteY339" fmla="*/ 3675126 h 4221480"/>
                    <a:gd name="connsiteX340" fmla="*/ 10689336 w 12192000"/>
                    <a:gd name="connsiteY340" fmla="*/ 3675126 h 4221480"/>
                    <a:gd name="connsiteX341" fmla="*/ 10702290 w 12192000"/>
                    <a:gd name="connsiteY341" fmla="*/ 3678174 h 4221480"/>
                    <a:gd name="connsiteX342" fmla="*/ 10719816 w 12192000"/>
                    <a:gd name="connsiteY342" fmla="*/ 3675126 h 4221480"/>
                    <a:gd name="connsiteX343" fmla="*/ 7109460 w 12192000"/>
                    <a:gd name="connsiteY343" fmla="*/ 3208020 h 4221480"/>
                    <a:gd name="connsiteX344" fmla="*/ 7101840 w 12192000"/>
                    <a:gd name="connsiteY344" fmla="*/ 3200400 h 4221480"/>
                    <a:gd name="connsiteX345" fmla="*/ 7094220 w 12192000"/>
                    <a:gd name="connsiteY345" fmla="*/ 3208020 h 4221480"/>
                    <a:gd name="connsiteX346" fmla="*/ 7101840 w 12192000"/>
                    <a:gd name="connsiteY346" fmla="*/ 3215640 h 4221480"/>
                    <a:gd name="connsiteX347" fmla="*/ 7109460 w 12192000"/>
                    <a:gd name="connsiteY347" fmla="*/ 3208020 h 4221480"/>
                    <a:gd name="connsiteX348" fmla="*/ 3634740 w 12192000"/>
                    <a:gd name="connsiteY348" fmla="*/ 2052828 h 4221480"/>
                    <a:gd name="connsiteX349" fmla="*/ 3627120 w 12192000"/>
                    <a:gd name="connsiteY349" fmla="*/ 2045970 h 4221480"/>
                    <a:gd name="connsiteX350" fmla="*/ 3623310 w 12192000"/>
                    <a:gd name="connsiteY350" fmla="*/ 2058162 h 4221480"/>
                    <a:gd name="connsiteX351" fmla="*/ 3634740 w 12192000"/>
                    <a:gd name="connsiteY351" fmla="*/ 2052828 h 4221480"/>
                    <a:gd name="connsiteX352" fmla="*/ 3640074 w 12192000"/>
                    <a:gd name="connsiteY352" fmla="*/ 1719834 h 4221480"/>
                    <a:gd name="connsiteX353" fmla="*/ 3637788 w 12192000"/>
                    <a:gd name="connsiteY353" fmla="*/ 1824990 h 4221480"/>
                    <a:gd name="connsiteX354" fmla="*/ 3640074 w 12192000"/>
                    <a:gd name="connsiteY354" fmla="*/ 1925574 h 4221480"/>
                    <a:gd name="connsiteX355" fmla="*/ 3640074 w 12192000"/>
                    <a:gd name="connsiteY355" fmla="*/ 1719834 h 4221480"/>
                    <a:gd name="connsiteX356" fmla="*/ 3640074 w 12192000"/>
                    <a:gd name="connsiteY356" fmla="*/ 1457706 h 4221480"/>
                    <a:gd name="connsiteX357" fmla="*/ 3637788 w 12192000"/>
                    <a:gd name="connsiteY357" fmla="*/ 1493520 h 4221480"/>
                    <a:gd name="connsiteX358" fmla="*/ 3640074 w 12192000"/>
                    <a:gd name="connsiteY358" fmla="*/ 1530096 h 4221480"/>
                    <a:gd name="connsiteX359" fmla="*/ 3640074 w 12192000"/>
                    <a:gd name="connsiteY359" fmla="*/ 1457706 h 4221480"/>
                    <a:gd name="connsiteX360" fmla="*/ 3640074 w 12192000"/>
                    <a:gd name="connsiteY360" fmla="*/ 1377696 h 4221480"/>
                    <a:gd name="connsiteX361" fmla="*/ 3636264 w 12192000"/>
                    <a:gd name="connsiteY361" fmla="*/ 1386840 h 4221480"/>
                    <a:gd name="connsiteX362" fmla="*/ 3640074 w 12192000"/>
                    <a:gd name="connsiteY362" fmla="*/ 1396746 h 4221480"/>
                    <a:gd name="connsiteX363" fmla="*/ 3640074 w 12192000"/>
                    <a:gd name="connsiteY363" fmla="*/ 1377696 h 4221480"/>
                    <a:gd name="connsiteX364" fmla="*/ 3640074 w 12192000"/>
                    <a:gd name="connsiteY364" fmla="*/ 1328166 h 4221480"/>
                    <a:gd name="connsiteX365" fmla="*/ 3636264 w 12192000"/>
                    <a:gd name="connsiteY365" fmla="*/ 1337310 h 4221480"/>
                    <a:gd name="connsiteX366" fmla="*/ 3640074 w 12192000"/>
                    <a:gd name="connsiteY366" fmla="*/ 1351026 h 4221480"/>
                    <a:gd name="connsiteX367" fmla="*/ 3640074 w 12192000"/>
                    <a:gd name="connsiteY367" fmla="*/ 1328166 h 422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12192000" h="4221480">
                      <a:moveTo>
                        <a:pt x="0" y="2110740"/>
                      </a:moveTo>
                      <a:lnTo>
                        <a:pt x="0" y="0"/>
                      </a:lnTo>
                      <a:lnTo>
                        <a:pt x="6096000" y="0"/>
                      </a:lnTo>
                      <a:lnTo>
                        <a:pt x="12192000" y="0"/>
                      </a:lnTo>
                      <a:lnTo>
                        <a:pt x="12192000" y="2087880"/>
                      </a:lnTo>
                      <a:lnTo>
                        <a:pt x="12192000" y="4175760"/>
                      </a:lnTo>
                      <a:lnTo>
                        <a:pt x="12154662" y="4175760"/>
                      </a:lnTo>
                      <a:cubicBezTo>
                        <a:pt x="12133326" y="4175760"/>
                        <a:pt x="12114276" y="4172712"/>
                        <a:pt x="12111990" y="4168140"/>
                      </a:cubicBezTo>
                      <a:cubicBezTo>
                        <a:pt x="12109704" y="4164330"/>
                        <a:pt x="12094464" y="4160520"/>
                        <a:pt x="12078462" y="4160520"/>
                      </a:cubicBezTo>
                      <a:cubicBezTo>
                        <a:pt x="12061698" y="4160520"/>
                        <a:pt x="12044934" y="4155948"/>
                        <a:pt x="12039600" y="4149090"/>
                      </a:cubicBezTo>
                      <a:cubicBezTo>
                        <a:pt x="12033504" y="4141470"/>
                        <a:pt x="12016740" y="4137660"/>
                        <a:pt x="11993118" y="4137660"/>
                      </a:cubicBezTo>
                      <a:cubicBezTo>
                        <a:pt x="11964162" y="4137660"/>
                        <a:pt x="11953494" y="4134612"/>
                        <a:pt x="11946636" y="4122420"/>
                      </a:cubicBezTo>
                      <a:cubicBezTo>
                        <a:pt x="11938254" y="4109466"/>
                        <a:pt x="11928348" y="4107180"/>
                        <a:pt x="11878056" y="4107180"/>
                      </a:cubicBezTo>
                      <a:cubicBezTo>
                        <a:pt x="11846052" y="4107180"/>
                        <a:pt x="11817096" y="4104132"/>
                        <a:pt x="11814810" y="4099560"/>
                      </a:cubicBezTo>
                      <a:cubicBezTo>
                        <a:pt x="11812524" y="4095750"/>
                        <a:pt x="11796522" y="4091940"/>
                        <a:pt x="11780520" y="4091940"/>
                      </a:cubicBezTo>
                      <a:cubicBezTo>
                        <a:pt x="11764518" y="4091940"/>
                        <a:pt x="11748516" y="4088892"/>
                        <a:pt x="11746230" y="4084320"/>
                      </a:cubicBezTo>
                      <a:cubicBezTo>
                        <a:pt x="11743944" y="4080510"/>
                        <a:pt x="11716512" y="4076700"/>
                        <a:pt x="11685270" y="4076700"/>
                      </a:cubicBezTo>
                      <a:cubicBezTo>
                        <a:pt x="11654028" y="4076700"/>
                        <a:pt x="11626596" y="4073652"/>
                        <a:pt x="11624310" y="4069080"/>
                      </a:cubicBezTo>
                      <a:cubicBezTo>
                        <a:pt x="11622024" y="4065270"/>
                        <a:pt x="11606022" y="4061460"/>
                        <a:pt x="11590020" y="4061460"/>
                      </a:cubicBezTo>
                      <a:cubicBezTo>
                        <a:pt x="11574018" y="4061460"/>
                        <a:pt x="11525250" y="4053078"/>
                        <a:pt x="11481816" y="4042410"/>
                      </a:cubicBezTo>
                      <a:cubicBezTo>
                        <a:pt x="11430000" y="4030218"/>
                        <a:pt x="11375898" y="4023360"/>
                        <a:pt x="11326368" y="4022598"/>
                      </a:cubicBezTo>
                      <a:cubicBezTo>
                        <a:pt x="11285220" y="4021836"/>
                        <a:pt x="11243310" y="4017264"/>
                        <a:pt x="11233404" y="4013454"/>
                      </a:cubicBezTo>
                      <a:cubicBezTo>
                        <a:pt x="11221974" y="4008120"/>
                        <a:pt x="11211306" y="4008120"/>
                        <a:pt x="11199114" y="4014216"/>
                      </a:cubicBezTo>
                      <a:cubicBezTo>
                        <a:pt x="11189208" y="4018788"/>
                        <a:pt x="11112246" y="4024122"/>
                        <a:pt x="11014710" y="4026408"/>
                      </a:cubicBezTo>
                      <a:cubicBezTo>
                        <a:pt x="10922508" y="4028694"/>
                        <a:pt x="10802874" y="4036314"/>
                        <a:pt x="10748010" y="4043172"/>
                      </a:cubicBezTo>
                      <a:cubicBezTo>
                        <a:pt x="10693908" y="4050030"/>
                        <a:pt x="10619994" y="4056888"/>
                        <a:pt x="10584180" y="4059174"/>
                      </a:cubicBezTo>
                      <a:cubicBezTo>
                        <a:pt x="10548366" y="4061460"/>
                        <a:pt x="10516362" y="4066032"/>
                        <a:pt x="10511790" y="4069842"/>
                      </a:cubicBezTo>
                      <a:cubicBezTo>
                        <a:pt x="10507980" y="4073652"/>
                        <a:pt x="10469880" y="4076700"/>
                        <a:pt x="10427208" y="4076700"/>
                      </a:cubicBezTo>
                      <a:cubicBezTo>
                        <a:pt x="10383012" y="4076700"/>
                        <a:pt x="10346436" y="4079748"/>
                        <a:pt x="10344150" y="4084320"/>
                      </a:cubicBezTo>
                      <a:cubicBezTo>
                        <a:pt x="10341864" y="4088892"/>
                        <a:pt x="10311384" y="4091940"/>
                        <a:pt x="10276332" y="4091940"/>
                      </a:cubicBezTo>
                      <a:cubicBezTo>
                        <a:pt x="10242042" y="4091940"/>
                        <a:pt x="10210800" y="4094988"/>
                        <a:pt x="10206990" y="4098798"/>
                      </a:cubicBezTo>
                      <a:cubicBezTo>
                        <a:pt x="10202418" y="4102608"/>
                        <a:pt x="10155174" y="4107180"/>
                        <a:pt x="10100310" y="4108704"/>
                      </a:cubicBezTo>
                      <a:cubicBezTo>
                        <a:pt x="10023348" y="4110990"/>
                        <a:pt x="9995916" y="4114800"/>
                        <a:pt x="9975342" y="4125468"/>
                      </a:cubicBezTo>
                      <a:cubicBezTo>
                        <a:pt x="9948672" y="4139184"/>
                        <a:pt x="9843516" y="4149852"/>
                        <a:pt x="9646920" y="4157472"/>
                      </a:cubicBezTo>
                      <a:cubicBezTo>
                        <a:pt x="9594342" y="4159758"/>
                        <a:pt x="9548622" y="4164330"/>
                        <a:pt x="9544812" y="4168902"/>
                      </a:cubicBezTo>
                      <a:cubicBezTo>
                        <a:pt x="9540240" y="4172712"/>
                        <a:pt x="9500616" y="4175760"/>
                        <a:pt x="9455658" y="4175760"/>
                      </a:cubicBezTo>
                      <a:cubicBezTo>
                        <a:pt x="9409176" y="4175760"/>
                        <a:pt x="9371076" y="4178808"/>
                        <a:pt x="9368790" y="4183380"/>
                      </a:cubicBezTo>
                      <a:cubicBezTo>
                        <a:pt x="9362694" y="4193286"/>
                        <a:pt x="9260586" y="4193286"/>
                        <a:pt x="9254490" y="4183380"/>
                      </a:cubicBezTo>
                      <a:cubicBezTo>
                        <a:pt x="9252204" y="4178808"/>
                        <a:pt x="9216390" y="4175760"/>
                        <a:pt x="9174480" y="4175760"/>
                      </a:cubicBezTo>
                      <a:cubicBezTo>
                        <a:pt x="9132570" y="4175760"/>
                        <a:pt x="9096756" y="4172712"/>
                        <a:pt x="9094470" y="4168140"/>
                      </a:cubicBezTo>
                      <a:cubicBezTo>
                        <a:pt x="9092184" y="4164330"/>
                        <a:pt x="9078468" y="4160520"/>
                        <a:pt x="9063990" y="4160520"/>
                      </a:cubicBezTo>
                      <a:cubicBezTo>
                        <a:pt x="9049512" y="4160520"/>
                        <a:pt x="9035796" y="4157472"/>
                        <a:pt x="9033510" y="4152900"/>
                      </a:cubicBezTo>
                      <a:cubicBezTo>
                        <a:pt x="9030462" y="4148328"/>
                        <a:pt x="8992362" y="4145280"/>
                        <a:pt x="8944356" y="4145280"/>
                      </a:cubicBezTo>
                      <a:cubicBezTo>
                        <a:pt x="8872728" y="4145280"/>
                        <a:pt x="8861298" y="4146804"/>
                        <a:pt x="8868918" y="4155948"/>
                      </a:cubicBezTo>
                      <a:cubicBezTo>
                        <a:pt x="8875014" y="4163568"/>
                        <a:pt x="8875776" y="4168140"/>
                        <a:pt x="8869680" y="4171950"/>
                      </a:cubicBezTo>
                      <a:cubicBezTo>
                        <a:pt x="8858250" y="4178808"/>
                        <a:pt x="8845296" y="4168140"/>
                        <a:pt x="8849868" y="4155948"/>
                      </a:cubicBezTo>
                      <a:cubicBezTo>
                        <a:pt x="8852916" y="4148328"/>
                        <a:pt x="8846820" y="4145280"/>
                        <a:pt x="8828532" y="4145280"/>
                      </a:cubicBezTo>
                      <a:cubicBezTo>
                        <a:pt x="8808720" y="4145280"/>
                        <a:pt x="8803386" y="4148328"/>
                        <a:pt x="8804148" y="4158996"/>
                      </a:cubicBezTo>
                      <a:cubicBezTo>
                        <a:pt x="8804910" y="4168140"/>
                        <a:pt x="8799576" y="4171950"/>
                        <a:pt x="8785860" y="4171950"/>
                      </a:cubicBezTo>
                      <a:cubicBezTo>
                        <a:pt x="8772144" y="4171950"/>
                        <a:pt x="8766810" y="4168140"/>
                        <a:pt x="8767572" y="4158996"/>
                      </a:cubicBezTo>
                      <a:cubicBezTo>
                        <a:pt x="8768334" y="4149852"/>
                        <a:pt x="8763762" y="4145280"/>
                        <a:pt x="8751570" y="4145280"/>
                      </a:cubicBezTo>
                      <a:cubicBezTo>
                        <a:pt x="8739378" y="4145280"/>
                        <a:pt x="8734806" y="4149852"/>
                        <a:pt x="8735568" y="4158996"/>
                      </a:cubicBezTo>
                      <a:cubicBezTo>
                        <a:pt x="8736330" y="4168902"/>
                        <a:pt x="8729472" y="4172712"/>
                        <a:pt x="8708136" y="4174236"/>
                      </a:cubicBezTo>
                      <a:cubicBezTo>
                        <a:pt x="8674608" y="4177284"/>
                        <a:pt x="8628888" y="4165854"/>
                        <a:pt x="8631174" y="4154424"/>
                      </a:cubicBezTo>
                      <a:cubicBezTo>
                        <a:pt x="8632698" y="4149852"/>
                        <a:pt x="8586216" y="4145280"/>
                        <a:pt x="8501634" y="4142232"/>
                      </a:cubicBezTo>
                      <a:cubicBezTo>
                        <a:pt x="8340852" y="4136136"/>
                        <a:pt x="8321802" y="4134612"/>
                        <a:pt x="8263890" y="4122420"/>
                      </a:cubicBezTo>
                      <a:cubicBezTo>
                        <a:pt x="8220456" y="4113276"/>
                        <a:pt x="8145780" y="4104132"/>
                        <a:pt x="8042910" y="4094988"/>
                      </a:cubicBezTo>
                      <a:cubicBezTo>
                        <a:pt x="8017764" y="4092702"/>
                        <a:pt x="7994142" y="4087368"/>
                        <a:pt x="7990332" y="4083558"/>
                      </a:cubicBezTo>
                      <a:cubicBezTo>
                        <a:pt x="7985760" y="4079748"/>
                        <a:pt x="7971282" y="4076700"/>
                        <a:pt x="7958328" y="4076700"/>
                      </a:cubicBezTo>
                      <a:cubicBezTo>
                        <a:pt x="7944612" y="4076700"/>
                        <a:pt x="7930896" y="4073652"/>
                        <a:pt x="7928610" y="4069080"/>
                      </a:cubicBezTo>
                      <a:cubicBezTo>
                        <a:pt x="7926324" y="4065270"/>
                        <a:pt x="7911846" y="4061460"/>
                        <a:pt x="7896606" y="4061460"/>
                      </a:cubicBezTo>
                      <a:cubicBezTo>
                        <a:pt x="7879080" y="4061460"/>
                        <a:pt x="7862316" y="4054602"/>
                        <a:pt x="7847076" y="4042410"/>
                      </a:cubicBezTo>
                      <a:cubicBezTo>
                        <a:pt x="7834884" y="4031742"/>
                        <a:pt x="7818120" y="4023360"/>
                        <a:pt x="7810500" y="4023360"/>
                      </a:cubicBezTo>
                      <a:cubicBezTo>
                        <a:pt x="7802880" y="4023360"/>
                        <a:pt x="7793736" y="4020312"/>
                        <a:pt x="7791450" y="4015740"/>
                      </a:cubicBezTo>
                      <a:cubicBezTo>
                        <a:pt x="7789164" y="4011930"/>
                        <a:pt x="7778496" y="4008120"/>
                        <a:pt x="7768590" y="4008120"/>
                      </a:cubicBezTo>
                      <a:cubicBezTo>
                        <a:pt x="7758684" y="4008120"/>
                        <a:pt x="7748016" y="4005072"/>
                        <a:pt x="7745730" y="4000500"/>
                      </a:cubicBezTo>
                      <a:cubicBezTo>
                        <a:pt x="7743444" y="3996690"/>
                        <a:pt x="7732776" y="3992880"/>
                        <a:pt x="7722870" y="3992880"/>
                      </a:cubicBezTo>
                      <a:cubicBezTo>
                        <a:pt x="7712202" y="3992880"/>
                        <a:pt x="7692390" y="3986022"/>
                        <a:pt x="7677150" y="3977640"/>
                      </a:cubicBezTo>
                      <a:cubicBezTo>
                        <a:pt x="7661910" y="3969258"/>
                        <a:pt x="7645146" y="3962400"/>
                        <a:pt x="7639812" y="3962400"/>
                      </a:cubicBezTo>
                      <a:cubicBezTo>
                        <a:pt x="7634478" y="3962400"/>
                        <a:pt x="7625334" y="3957066"/>
                        <a:pt x="7620000" y="3950970"/>
                      </a:cubicBezTo>
                      <a:cubicBezTo>
                        <a:pt x="7603998" y="3931920"/>
                        <a:pt x="7584948" y="3938016"/>
                        <a:pt x="7546086" y="3973830"/>
                      </a:cubicBezTo>
                      <a:cubicBezTo>
                        <a:pt x="7526274" y="3992880"/>
                        <a:pt x="7504176" y="4008120"/>
                        <a:pt x="7498080" y="4008120"/>
                      </a:cubicBezTo>
                      <a:cubicBezTo>
                        <a:pt x="7491222" y="4008120"/>
                        <a:pt x="7482078" y="4011930"/>
                        <a:pt x="7477506" y="4016502"/>
                      </a:cubicBezTo>
                      <a:cubicBezTo>
                        <a:pt x="7472172" y="4021836"/>
                        <a:pt x="7454646" y="4023360"/>
                        <a:pt x="7427976" y="4020312"/>
                      </a:cubicBezTo>
                      <a:cubicBezTo>
                        <a:pt x="7405878" y="4017264"/>
                        <a:pt x="7360158" y="4013454"/>
                        <a:pt x="7326630" y="4011168"/>
                      </a:cubicBezTo>
                      <a:cubicBezTo>
                        <a:pt x="7293102" y="4008882"/>
                        <a:pt x="7262622" y="4003548"/>
                        <a:pt x="7258812" y="3999738"/>
                      </a:cubicBezTo>
                      <a:cubicBezTo>
                        <a:pt x="7254240" y="3995928"/>
                        <a:pt x="7235190" y="3992880"/>
                        <a:pt x="7215378" y="3992880"/>
                      </a:cubicBezTo>
                      <a:cubicBezTo>
                        <a:pt x="7195566" y="3992880"/>
                        <a:pt x="7176516" y="3989832"/>
                        <a:pt x="7174230" y="3985260"/>
                      </a:cubicBezTo>
                      <a:cubicBezTo>
                        <a:pt x="7171944" y="3981450"/>
                        <a:pt x="7159752" y="3977640"/>
                        <a:pt x="7147560" y="3977640"/>
                      </a:cubicBezTo>
                      <a:cubicBezTo>
                        <a:pt x="7135368" y="3977640"/>
                        <a:pt x="7123938" y="3974592"/>
                        <a:pt x="7121652" y="3970782"/>
                      </a:cubicBezTo>
                      <a:cubicBezTo>
                        <a:pt x="7119366" y="3967734"/>
                        <a:pt x="7104888" y="3962400"/>
                        <a:pt x="7088886" y="3959352"/>
                      </a:cubicBezTo>
                      <a:cubicBezTo>
                        <a:pt x="7004304" y="3944112"/>
                        <a:pt x="6927342" y="3930396"/>
                        <a:pt x="6903720" y="3927348"/>
                      </a:cubicBezTo>
                      <a:cubicBezTo>
                        <a:pt x="6878574" y="3923538"/>
                        <a:pt x="6855714" y="3915918"/>
                        <a:pt x="6825996" y="3900678"/>
                      </a:cubicBezTo>
                      <a:cubicBezTo>
                        <a:pt x="6818376" y="3896868"/>
                        <a:pt x="6800850" y="3893820"/>
                        <a:pt x="6786372" y="3893820"/>
                      </a:cubicBezTo>
                      <a:cubicBezTo>
                        <a:pt x="6771894" y="3893820"/>
                        <a:pt x="6757416" y="3890772"/>
                        <a:pt x="6755130" y="3886200"/>
                      </a:cubicBezTo>
                      <a:cubicBezTo>
                        <a:pt x="6752844" y="3882390"/>
                        <a:pt x="6742176" y="3878580"/>
                        <a:pt x="6732270" y="3878580"/>
                      </a:cubicBezTo>
                      <a:cubicBezTo>
                        <a:pt x="6722364" y="3878580"/>
                        <a:pt x="6698742" y="3874008"/>
                        <a:pt x="6681216" y="3867912"/>
                      </a:cubicBezTo>
                      <a:cubicBezTo>
                        <a:pt x="6662928" y="3862578"/>
                        <a:pt x="6627876" y="3853434"/>
                        <a:pt x="6602730" y="3848100"/>
                      </a:cubicBezTo>
                      <a:cubicBezTo>
                        <a:pt x="6577584" y="3843528"/>
                        <a:pt x="6544056" y="3832098"/>
                        <a:pt x="6528054" y="3824478"/>
                      </a:cubicBezTo>
                      <a:cubicBezTo>
                        <a:pt x="6511290" y="3816858"/>
                        <a:pt x="6490716" y="3810000"/>
                        <a:pt x="6480810" y="3810000"/>
                      </a:cubicBezTo>
                      <a:cubicBezTo>
                        <a:pt x="6470904" y="3810000"/>
                        <a:pt x="6460236" y="3806952"/>
                        <a:pt x="6457950" y="3802380"/>
                      </a:cubicBezTo>
                      <a:cubicBezTo>
                        <a:pt x="6455664" y="3798570"/>
                        <a:pt x="6445758" y="3794760"/>
                        <a:pt x="6435852" y="3794760"/>
                      </a:cubicBezTo>
                      <a:cubicBezTo>
                        <a:pt x="6426708" y="3794760"/>
                        <a:pt x="6415278" y="3790950"/>
                        <a:pt x="6411468" y="3787140"/>
                      </a:cubicBezTo>
                      <a:cubicBezTo>
                        <a:pt x="6406896" y="3782568"/>
                        <a:pt x="6385560" y="3777234"/>
                        <a:pt x="6364224" y="3774186"/>
                      </a:cubicBezTo>
                      <a:cubicBezTo>
                        <a:pt x="6340602" y="3771900"/>
                        <a:pt x="6320028" y="3764280"/>
                        <a:pt x="6312408" y="3755898"/>
                      </a:cubicBezTo>
                      <a:cubicBezTo>
                        <a:pt x="6304788" y="3747516"/>
                        <a:pt x="6291072" y="3741420"/>
                        <a:pt x="6281166" y="3741420"/>
                      </a:cubicBezTo>
                      <a:cubicBezTo>
                        <a:pt x="6271260" y="3741420"/>
                        <a:pt x="6248400" y="3734562"/>
                        <a:pt x="6231636" y="3726180"/>
                      </a:cubicBezTo>
                      <a:cubicBezTo>
                        <a:pt x="6214110" y="3717798"/>
                        <a:pt x="6195060" y="3710940"/>
                        <a:pt x="6189726" y="3710940"/>
                      </a:cubicBezTo>
                      <a:cubicBezTo>
                        <a:pt x="6184392" y="3710940"/>
                        <a:pt x="6162294" y="3702558"/>
                        <a:pt x="6140196" y="3691890"/>
                      </a:cubicBezTo>
                      <a:cubicBezTo>
                        <a:pt x="6090666" y="3668268"/>
                        <a:pt x="6082284" y="3668268"/>
                        <a:pt x="6037326" y="3693414"/>
                      </a:cubicBezTo>
                      <a:cubicBezTo>
                        <a:pt x="6017514" y="3704082"/>
                        <a:pt x="5989320" y="3720084"/>
                        <a:pt x="5975604" y="3727704"/>
                      </a:cubicBezTo>
                      <a:cubicBezTo>
                        <a:pt x="5961888" y="3735324"/>
                        <a:pt x="5945886" y="3741420"/>
                        <a:pt x="5940552" y="3741420"/>
                      </a:cubicBezTo>
                      <a:cubicBezTo>
                        <a:pt x="5935218" y="3741420"/>
                        <a:pt x="5924550" y="3748278"/>
                        <a:pt x="5916930" y="3756660"/>
                      </a:cubicBezTo>
                      <a:cubicBezTo>
                        <a:pt x="5909310" y="3765042"/>
                        <a:pt x="5897118" y="3771900"/>
                        <a:pt x="5889498" y="3771900"/>
                      </a:cubicBezTo>
                      <a:cubicBezTo>
                        <a:pt x="5881878" y="3771900"/>
                        <a:pt x="5874258" y="3774948"/>
                        <a:pt x="5871210" y="3778758"/>
                      </a:cubicBezTo>
                      <a:cubicBezTo>
                        <a:pt x="5865876" y="3787902"/>
                        <a:pt x="5822442" y="3810000"/>
                        <a:pt x="5810250" y="3810000"/>
                      </a:cubicBezTo>
                      <a:cubicBezTo>
                        <a:pt x="5804916" y="3810000"/>
                        <a:pt x="5795010" y="3816858"/>
                        <a:pt x="5787390" y="3825240"/>
                      </a:cubicBezTo>
                      <a:cubicBezTo>
                        <a:pt x="5779770" y="3833622"/>
                        <a:pt x="5769864" y="3840480"/>
                        <a:pt x="5766054" y="3840480"/>
                      </a:cubicBezTo>
                      <a:cubicBezTo>
                        <a:pt x="5761482" y="3840480"/>
                        <a:pt x="5739384" y="3849624"/>
                        <a:pt x="5715762" y="3860292"/>
                      </a:cubicBezTo>
                      <a:cubicBezTo>
                        <a:pt x="5692140" y="3870960"/>
                        <a:pt x="5664708" y="3883914"/>
                        <a:pt x="5654040" y="3888486"/>
                      </a:cubicBezTo>
                      <a:cubicBezTo>
                        <a:pt x="5643372" y="3893058"/>
                        <a:pt x="5625846" y="3902964"/>
                        <a:pt x="5614416" y="3910584"/>
                      </a:cubicBezTo>
                      <a:cubicBezTo>
                        <a:pt x="5603748" y="3918204"/>
                        <a:pt x="5589270" y="3924300"/>
                        <a:pt x="5582412" y="3924300"/>
                      </a:cubicBezTo>
                      <a:cubicBezTo>
                        <a:pt x="5575554" y="3924300"/>
                        <a:pt x="5564124" y="3927348"/>
                        <a:pt x="5556504" y="3931158"/>
                      </a:cubicBezTo>
                      <a:cubicBezTo>
                        <a:pt x="5490210" y="3966210"/>
                        <a:pt x="5427726" y="3992880"/>
                        <a:pt x="5413248" y="3992880"/>
                      </a:cubicBezTo>
                      <a:cubicBezTo>
                        <a:pt x="5403342" y="3992880"/>
                        <a:pt x="5393436" y="3996690"/>
                        <a:pt x="5391150" y="4000500"/>
                      </a:cubicBezTo>
                      <a:cubicBezTo>
                        <a:pt x="5388864" y="4005072"/>
                        <a:pt x="5378196" y="4008120"/>
                        <a:pt x="5368290" y="4008120"/>
                      </a:cubicBezTo>
                      <a:cubicBezTo>
                        <a:pt x="5358384" y="4008120"/>
                        <a:pt x="5347716" y="4011930"/>
                        <a:pt x="5345430" y="4015740"/>
                      </a:cubicBezTo>
                      <a:cubicBezTo>
                        <a:pt x="5343144" y="4020312"/>
                        <a:pt x="5333238" y="4023360"/>
                        <a:pt x="5324094" y="4023360"/>
                      </a:cubicBezTo>
                      <a:cubicBezTo>
                        <a:pt x="5314950" y="4023360"/>
                        <a:pt x="5292090" y="4031742"/>
                        <a:pt x="5273802" y="4042410"/>
                      </a:cubicBezTo>
                      <a:cubicBezTo>
                        <a:pt x="5256276" y="4053078"/>
                        <a:pt x="5231130" y="4061460"/>
                        <a:pt x="5219700" y="4061460"/>
                      </a:cubicBezTo>
                      <a:cubicBezTo>
                        <a:pt x="5207508" y="4061460"/>
                        <a:pt x="5195316" y="4065270"/>
                        <a:pt x="5193030" y="4069080"/>
                      </a:cubicBezTo>
                      <a:cubicBezTo>
                        <a:pt x="5190744" y="4073652"/>
                        <a:pt x="5174742" y="4076700"/>
                        <a:pt x="5158740" y="4076700"/>
                      </a:cubicBezTo>
                      <a:cubicBezTo>
                        <a:pt x="5142738" y="4076700"/>
                        <a:pt x="5126736" y="4080510"/>
                        <a:pt x="5124450" y="4084320"/>
                      </a:cubicBezTo>
                      <a:cubicBezTo>
                        <a:pt x="5122164" y="4088892"/>
                        <a:pt x="5109972" y="4091940"/>
                        <a:pt x="5097780" y="4091940"/>
                      </a:cubicBezTo>
                      <a:cubicBezTo>
                        <a:pt x="5085588" y="4091940"/>
                        <a:pt x="5073396" y="4095750"/>
                        <a:pt x="5071110" y="4099560"/>
                      </a:cubicBezTo>
                      <a:cubicBezTo>
                        <a:pt x="5068824" y="4104132"/>
                        <a:pt x="5049774" y="4107180"/>
                        <a:pt x="5029200" y="4107180"/>
                      </a:cubicBezTo>
                      <a:cubicBezTo>
                        <a:pt x="5008626" y="4107180"/>
                        <a:pt x="4990338" y="4110228"/>
                        <a:pt x="4988052" y="4114038"/>
                      </a:cubicBezTo>
                      <a:cubicBezTo>
                        <a:pt x="4981956" y="4123944"/>
                        <a:pt x="4911852" y="4145280"/>
                        <a:pt x="4885182" y="4145280"/>
                      </a:cubicBezTo>
                      <a:cubicBezTo>
                        <a:pt x="4872990" y="4145280"/>
                        <a:pt x="4860036" y="4149090"/>
                        <a:pt x="4857750" y="4152900"/>
                      </a:cubicBezTo>
                      <a:cubicBezTo>
                        <a:pt x="4855464" y="4157472"/>
                        <a:pt x="4834890" y="4160520"/>
                        <a:pt x="4812030" y="4160520"/>
                      </a:cubicBezTo>
                      <a:cubicBezTo>
                        <a:pt x="4789170" y="4160520"/>
                        <a:pt x="4768596" y="4164330"/>
                        <a:pt x="4766310" y="4168140"/>
                      </a:cubicBezTo>
                      <a:cubicBezTo>
                        <a:pt x="4764024" y="4172712"/>
                        <a:pt x="4738116" y="4175760"/>
                        <a:pt x="4709160" y="4175760"/>
                      </a:cubicBezTo>
                      <a:cubicBezTo>
                        <a:pt x="4680204" y="4175760"/>
                        <a:pt x="4654296" y="4179570"/>
                        <a:pt x="4652010" y="4183380"/>
                      </a:cubicBezTo>
                      <a:cubicBezTo>
                        <a:pt x="4649724" y="4187952"/>
                        <a:pt x="4634484" y="4191000"/>
                        <a:pt x="4618482" y="4191000"/>
                      </a:cubicBezTo>
                      <a:cubicBezTo>
                        <a:pt x="4603242" y="4191000"/>
                        <a:pt x="4585716" y="4195572"/>
                        <a:pt x="4581144" y="4200906"/>
                      </a:cubicBezTo>
                      <a:cubicBezTo>
                        <a:pt x="4573524" y="4207764"/>
                        <a:pt x="4296156" y="4210812"/>
                        <a:pt x="3259074" y="4212336"/>
                      </a:cubicBezTo>
                      <a:cubicBezTo>
                        <a:pt x="2223516" y="4214622"/>
                        <a:pt x="1949196" y="4213098"/>
                        <a:pt x="1956054" y="4205478"/>
                      </a:cubicBezTo>
                      <a:cubicBezTo>
                        <a:pt x="1962150" y="4200144"/>
                        <a:pt x="1997202" y="4194810"/>
                        <a:pt x="2047494" y="4192524"/>
                      </a:cubicBezTo>
                      <a:cubicBezTo>
                        <a:pt x="2107692" y="4189476"/>
                        <a:pt x="2135886" y="4184904"/>
                        <a:pt x="2154936" y="4174998"/>
                      </a:cubicBezTo>
                      <a:cubicBezTo>
                        <a:pt x="2181606" y="4158996"/>
                        <a:pt x="2221230" y="4155948"/>
                        <a:pt x="2228850" y="4168140"/>
                      </a:cubicBezTo>
                      <a:cubicBezTo>
                        <a:pt x="2231136" y="4172712"/>
                        <a:pt x="2251710" y="4175760"/>
                        <a:pt x="2274570" y="4175760"/>
                      </a:cubicBezTo>
                      <a:cubicBezTo>
                        <a:pt x="2297430" y="4175760"/>
                        <a:pt x="2318004" y="4172712"/>
                        <a:pt x="2320290" y="4168140"/>
                      </a:cubicBezTo>
                      <a:cubicBezTo>
                        <a:pt x="2322576" y="4164330"/>
                        <a:pt x="2348484" y="4160520"/>
                        <a:pt x="2376678" y="4160520"/>
                      </a:cubicBezTo>
                      <a:cubicBezTo>
                        <a:pt x="2404872" y="4160520"/>
                        <a:pt x="2430780" y="4157472"/>
                        <a:pt x="2435352" y="4153662"/>
                      </a:cubicBezTo>
                      <a:cubicBezTo>
                        <a:pt x="2439162" y="4149852"/>
                        <a:pt x="2457450" y="4144518"/>
                        <a:pt x="2476500" y="4142232"/>
                      </a:cubicBezTo>
                      <a:cubicBezTo>
                        <a:pt x="2495550" y="4139946"/>
                        <a:pt x="2525268" y="4136136"/>
                        <a:pt x="2542032" y="4133088"/>
                      </a:cubicBezTo>
                      <a:cubicBezTo>
                        <a:pt x="2561844" y="4130040"/>
                        <a:pt x="2575560" y="4131564"/>
                        <a:pt x="2578608" y="4136898"/>
                      </a:cubicBezTo>
                      <a:cubicBezTo>
                        <a:pt x="2586228" y="4149090"/>
                        <a:pt x="2629662" y="4147566"/>
                        <a:pt x="2626614" y="4136136"/>
                      </a:cubicBezTo>
                      <a:cubicBezTo>
                        <a:pt x="2625852" y="4129278"/>
                        <a:pt x="2641854" y="4124706"/>
                        <a:pt x="2678430" y="4121658"/>
                      </a:cubicBezTo>
                      <a:cubicBezTo>
                        <a:pt x="2708148" y="4119372"/>
                        <a:pt x="2745486" y="4111752"/>
                        <a:pt x="2763012" y="4104894"/>
                      </a:cubicBezTo>
                      <a:cubicBezTo>
                        <a:pt x="2782824" y="4097274"/>
                        <a:pt x="2817114" y="4093464"/>
                        <a:pt x="2859024" y="4093464"/>
                      </a:cubicBezTo>
                      <a:cubicBezTo>
                        <a:pt x="2915412" y="4094226"/>
                        <a:pt x="2928366" y="4091178"/>
                        <a:pt x="2948940" y="4076700"/>
                      </a:cubicBezTo>
                      <a:cubicBezTo>
                        <a:pt x="2966466" y="4063746"/>
                        <a:pt x="2974848" y="4061460"/>
                        <a:pt x="2981706" y="4068318"/>
                      </a:cubicBezTo>
                      <a:cubicBezTo>
                        <a:pt x="2991612" y="4078224"/>
                        <a:pt x="3080004" y="4079748"/>
                        <a:pt x="3089910" y="4069842"/>
                      </a:cubicBezTo>
                      <a:cubicBezTo>
                        <a:pt x="3094482" y="4066794"/>
                        <a:pt x="3121152" y="4057650"/>
                        <a:pt x="3149346" y="4050030"/>
                      </a:cubicBezTo>
                      <a:cubicBezTo>
                        <a:pt x="3177540" y="4042410"/>
                        <a:pt x="3202686" y="4033266"/>
                        <a:pt x="3204972" y="4029456"/>
                      </a:cubicBezTo>
                      <a:cubicBezTo>
                        <a:pt x="3207258" y="4026408"/>
                        <a:pt x="3214878" y="4023360"/>
                        <a:pt x="3222498" y="4023360"/>
                      </a:cubicBezTo>
                      <a:cubicBezTo>
                        <a:pt x="3229356" y="4023360"/>
                        <a:pt x="3249930" y="4016502"/>
                        <a:pt x="3267456" y="4008120"/>
                      </a:cubicBezTo>
                      <a:cubicBezTo>
                        <a:pt x="3300222" y="3992118"/>
                        <a:pt x="3371088" y="3986784"/>
                        <a:pt x="3379470" y="3999738"/>
                      </a:cubicBezTo>
                      <a:cubicBezTo>
                        <a:pt x="3381756" y="4004310"/>
                        <a:pt x="3403092" y="3996690"/>
                        <a:pt x="3427476" y="3984498"/>
                      </a:cubicBezTo>
                      <a:cubicBezTo>
                        <a:pt x="3461766" y="3966210"/>
                        <a:pt x="3473958" y="3963162"/>
                        <a:pt x="3483864" y="3969258"/>
                      </a:cubicBezTo>
                      <a:cubicBezTo>
                        <a:pt x="3503676" y="3981450"/>
                        <a:pt x="3509010" y="3979926"/>
                        <a:pt x="3538728" y="3950208"/>
                      </a:cubicBezTo>
                      <a:cubicBezTo>
                        <a:pt x="3565398" y="3923538"/>
                        <a:pt x="3568446" y="3922776"/>
                        <a:pt x="3606546" y="3926586"/>
                      </a:cubicBezTo>
                      <a:cubicBezTo>
                        <a:pt x="3637788" y="3929634"/>
                        <a:pt x="3649980" y="3927348"/>
                        <a:pt x="3662934" y="3916680"/>
                      </a:cubicBezTo>
                      <a:cubicBezTo>
                        <a:pt x="3675888" y="3906774"/>
                        <a:pt x="3688080" y="3904488"/>
                        <a:pt x="3714750" y="3906774"/>
                      </a:cubicBezTo>
                      <a:cubicBezTo>
                        <a:pt x="3745992" y="3910584"/>
                        <a:pt x="3751326" y="3908298"/>
                        <a:pt x="3779520" y="3883152"/>
                      </a:cubicBezTo>
                      <a:cubicBezTo>
                        <a:pt x="3800094" y="3864864"/>
                        <a:pt x="3817620" y="3855720"/>
                        <a:pt x="3832098" y="3855720"/>
                      </a:cubicBezTo>
                      <a:cubicBezTo>
                        <a:pt x="3845052" y="3855720"/>
                        <a:pt x="3857244" y="3852672"/>
                        <a:pt x="3859530" y="3848100"/>
                      </a:cubicBezTo>
                      <a:cubicBezTo>
                        <a:pt x="3861816" y="3844290"/>
                        <a:pt x="3871722" y="3840480"/>
                        <a:pt x="3881628" y="3840480"/>
                      </a:cubicBezTo>
                      <a:cubicBezTo>
                        <a:pt x="3890772" y="3840480"/>
                        <a:pt x="3902202" y="3836670"/>
                        <a:pt x="3906774" y="3832098"/>
                      </a:cubicBezTo>
                      <a:cubicBezTo>
                        <a:pt x="3912870" y="3826002"/>
                        <a:pt x="3916680" y="3826002"/>
                        <a:pt x="3919728" y="3832098"/>
                      </a:cubicBezTo>
                      <a:cubicBezTo>
                        <a:pt x="3927348" y="3843528"/>
                        <a:pt x="3939540" y="3842766"/>
                        <a:pt x="3939540" y="3830574"/>
                      </a:cubicBezTo>
                      <a:cubicBezTo>
                        <a:pt x="3939540" y="3824478"/>
                        <a:pt x="3946398" y="3813810"/>
                        <a:pt x="3954018" y="3806952"/>
                      </a:cubicBezTo>
                      <a:cubicBezTo>
                        <a:pt x="3965448" y="3796284"/>
                        <a:pt x="3971544" y="3795522"/>
                        <a:pt x="3982974" y="3802380"/>
                      </a:cubicBezTo>
                      <a:cubicBezTo>
                        <a:pt x="3997452" y="3811524"/>
                        <a:pt x="4011168" y="3806190"/>
                        <a:pt x="4064508" y="3768852"/>
                      </a:cubicBezTo>
                      <a:cubicBezTo>
                        <a:pt x="4082034" y="3756660"/>
                        <a:pt x="4088892" y="3755898"/>
                        <a:pt x="4100322" y="3762756"/>
                      </a:cubicBezTo>
                      <a:cubicBezTo>
                        <a:pt x="4118610" y="3774186"/>
                        <a:pt x="4136136" y="3767328"/>
                        <a:pt x="4139184" y="3746754"/>
                      </a:cubicBezTo>
                      <a:cubicBezTo>
                        <a:pt x="4140708" y="3733800"/>
                        <a:pt x="4147566" y="3729228"/>
                        <a:pt x="4167378" y="3727704"/>
                      </a:cubicBezTo>
                      <a:cubicBezTo>
                        <a:pt x="4181856" y="3726180"/>
                        <a:pt x="4202430" y="3718560"/>
                        <a:pt x="4213098" y="3710178"/>
                      </a:cubicBezTo>
                      <a:cubicBezTo>
                        <a:pt x="4226052" y="3700272"/>
                        <a:pt x="4234434" y="3697986"/>
                        <a:pt x="4239768" y="3703320"/>
                      </a:cubicBezTo>
                      <a:cubicBezTo>
                        <a:pt x="4250436" y="3713988"/>
                        <a:pt x="4260342" y="3713226"/>
                        <a:pt x="4257294" y="3701796"/>
                      </a:cubicBezTo>
                      <a:cubicBezTo>
                        <a:pt x="4256532" y="3696462"/>
                        <a:pt x="4263390" y="3691128"/>
                        <a:pt x="4273296" y="3689604"/>
                      </a:cubicBezTo>
                      <a:cubicBezTo>
                        <a:pt x="4282440" y="3688080"/>
                        <a:pt x="4290060" y="3681984"/>
                        <a:pt x="4290060" y="3675888"/>
                      </a:cubicBezTo>
                      <a:cubicBezTo>
                        <a:pt x="4290060" y="3660648"/>
                        <a:pt x="4310634" y="3653790"/>
                        <a:pt x="4324350" y="3665220"/>
                      </a:cubicBezTo>
                      <a:cubicBezTo>
                        <a:pt x="4333494" y="3672840"/>
                        <a:pt x="4338066" y="3672840"/>
                        <a:pt x="4347210" y="3665220"/>
                      </a:cubicBezTo>
                      <a:cubicBezTo>
                        <a:pt x="4353306" y="3659886"/>
                        <a:pt x="4358640" y="3651504"/>
                        <a:pt x="4358640" y="3645408"/>
                      </a:cubicBezTo>
                      <a:cubicBezTo>
                        <a:pt x="4358640" y="3630168"/>
                        <a:pt x="4373118" y="3624834"/>
                        <a:pt x="4386072" y="3635502"/>
                      </a:cubicBezTo>
                      <a:cubicBezTo>
                        <a:pt x="4395978" y="3643884"/>
                        <a:pt x="4399788" y="3643122"/>
                        <a:pt x="4405122" y="3632454"/>
                      </a:cubicBezTo>
                      <a:cubicBezTo>
                        <a:pt x="4409694" y="3625596"/>
                        <a:pt x="4419600" y="3619500"/>
                        <a:pt x="4427220" y="3619500"/>
                      </a:cubicBezTo>
                      <a:cubicBezTo>
                        <a:pt x="4435602" y="3619500"/>
                        <a:pt x="4442460" y="3614928"/>
                        <a:pt x="4442460" y="3608832"/>
                      </a:cubicBezTo>
                      <a:cubicBezTo>
                        <a:pt x="4442460" y="3591306"/>
                        <a:pt x="4459224" y="3585210"/>
                        <a:pt x="4469130" y="3598926"/>
                      </a:cubicBezTo>
                      <a:cubicBezTo>
                        <a:pt x="4480560" y="3614166"/>
                        <a:pt x="4488180" y="3608070"/>
                        <a:pt x="4488180" y="3583686"/>
                      </a:cubicBezTo>
                      <a:cubicBezTo>
                        <a:pt x="4488180" y="3563112"/>
                        <a:pt x="4507992" y="3552444"/>
                        <a:pt x="4520946" y="3565398"/>
                      </a:cubicBezTo>
                      <a:cubicBezTo>
                        <a:pt x="4532376" y="3576828"/>
                        <a:pt x="4541520" y="3576066"/>
                        <a:pt x="4541520" y="3563874"/>
                      </a:cubicBezTo>
                      <a:cubicBezTo>
                        <a:pt x="4541520" y="3557778"/>
                        <a:pt x="4548378" y="3547110"/>
                        <a:pt x="4556760" y="3539490"/>
                      </a:cubicBezTo>
                      <a:cubicBezTo>
                        <a:pt x="4568952" y="3528822"/>
                        <a:pt x="4574286" y="3527298"/>
                        <a:pt x="4581144" y="3534156"/>
                      </a:cubicBezTo>
                      <a:cubicBezTo>
                        <a:pt x="4591812" y="3544824"/>
                        <a:pt x="4605528" y="3546348"/>
                        <a:pt x="4598670" y="3535680"/>
                      </a:cubicBezTo>
                      <a:cubicBezTo>
                        <a:pt x="4596384" y="3531870"/>
                        <a:pt x="4604004" y="3523488"/>
                        <a:pt x="4615434" y="3517392"/>
                      </a:cubicBezTo>
                      <a:cubicBezTo>
                        <a:pt x="4626864" y="3511296"/>
                        <a:pt x="4636770" y="3503676"/>
                        <a:pt x="4636770" y="3499866"/>
                      </a:cubicBezTo>
                      <a:cubicBezTo>
                        <a:pt x="4636770" y="3496818"/>
                        <a:pt x="4642104" y="3494532"/>
                        <a:pt x="4648962" y="3495294"/>
                      </a:cubicBezTo>
                      <a:cubicBezTo>
                        <a:pt x="4655820" y="3496056"/>
                        <a:pt x="4664964" y="3488436"/>
                        <a:pt x="4670298" y="3477768"/>
                      </a:cubicBezTo>
                      <a:cubicBezTo>
                        <a:pt x="4677156" y="3462528"/>
                        <a:pt x="4683252" y="3458718"/>
                        <a:pt x="4700016" y="3461004"/>
                      </a:cubicBezTo>
                      <a:cubicBezTo>
                        <a:pt x="4715256" y="3462528"/>
                        <a:pt x="4725162" y="3457956"/>
                        <a:pt x="4738116" y="3442716"/>
                      </a:cubicBezTo>
                      <a:cubicBezTo>
                        <a:pt x="4748022" y="3430524"/>
                        <a:pt x="4762500" y="3421380"/>
                        <a:pt x="4770882" y="3421380"/>
                      </a:cubicBezTo>
                      <a:cubicBezTo>
                        <a:pt x="4778502" y="3421380"/>
                        <a:pt x="4788408" y="3414522"/>
                        <a:pt x="4793742" y="3405378"/>
                      </a:cubicBezTo>
                      <a:cubicBezTo>
                        <a:pt x="4799838" y="3392424"/>
                        <a:pt x="4806696" y="3390138"/>
                        <a:pt x="4824222" y="3393948"/>
                      </a:cubicBezTo>
                      <a:cubicBezTo>
                        <a:pt x="4842510" y="3396996"/>
                        <a:pt x="4846320" y="3395472"/>
                        <a:pt x="4846320" y="3383280"/>
                      </a:cubicBezTo>
                      <a:cubicBezTo>
                        <a:pt x="4846320" y="3364992"/>
                        <a:pt x="4860036" y="3355848"/>
                        <a:pt x="4871466" y="3367278"/>
                      </a:cubicBezTo>
                      <a:cubicBezTo>
                        <a:pt x="4880610" y="3376422"/>
                        <a:pt x="4900422" y="3378708"/>
                        <a:pt x="4898136" y="3370326"/>
                      </a:cubicBezTo>
                      <a:cubicBezTo>
                        <a:pt x="4897374" y="3366516"/>
                        <a:pt x="4901184" y="3355086"/>
                        <a:pt x="4905756" y="3343656"/>
                      </a:cubicBezTo>
                      <a:cubicBezTo>
                        <a:pt x="4914900" y="3322320"/>
                        <a:pt x="4932426" y="3315462"/>
                        <a:pt x="4941570" y="3329940"/>
                      </a:cubicBezTo>
                      <a:cubicBezTo>
                        <a:pt x="4948428" y="3341370"/>
                        <a:pt x="4960620" y="3331464"/>
                        <a:pt x="4960620" y="3314700"/>
                      </a:cubicBezTo>
                      <a:cubicBezTo>
                        <a:pt x="4960620" y="3295650"/>
                        <a:pt x="4973574" y="3288030"/>
                        <a:pt x="4987290" y="3299460"/>
                      </a:cubicBezTo>
                      <a:cubicBezTo>
                        <a:pt x="4998720" y="3308604"/>
                        <a:pt x="4999482" y="3308604"/>
                        <a:pt x="5010912" y="3269742"/>
                      </a:cubicBezTo>
                      <a:cubicBezTo>
                        <a:pt x="5013960" y="3261360"/>
                        <a:pt x="5016246" y="3261360"/>
                        <a:pt x="5026914" y="3269742"/>
                      </a:cubicBezTo>
                      <a:cubicBezTo>
                        <a:pt x="5036058" y="3277362"/>
                        <a:pt x="5038344" y="3277362"/>
                        <a:pt x="5033772" y="3270504"/>
                      </a:cubicBezTo>
                      <a:cubicBezTo>
                        <a:pt x="5030724" y="3265170"/>
                        <a:pt x="5033772" y="3259074"/>
                        <a:pt x="5042154" y="3256026"/>
                      </a:cubicBezTo>
                      <a:cubicBezTo>
                        <a:pt x="5049774" y="3253740"/>
                        <a:pt x="5063490" y="3244596"/>
                        <a:pt x="5072634" y="3236214"/>
                      </a:cubicBezTo>
                      <a:cubicBezTo>
                        <a:pt x="5086350" y="3224022"/>
                        <a:pt x="5091684" y="3223260"/>
                        <a:pt x="5100066" y="3230118"/>
                      </a:cubicBezTo>
                      <a:cubicBezTo>
                        <a:pt x="5112258" y="3239262"/>
                        <a:pt x="5121402" y="3231642"/>
                        <a:pt x="5130546" y="3206496"/>
                      </a:cubicBezTo>
                      <a:cubicBezTo>
                        <a:pt x="5135880" y="3191256"/>
                        <a:pt x="5148072" y="3188970"/>
                        <a:pt x="5155692" y="3201162"/>
                      </a:cubicBezTo>
                      <a:cubicBezTo>
                        <a:pt x="5159502" y="3207258"/>
                        <a:pt x="5162550" y="3207258"/>
                        <a:pt x="5166360" y="3200400"/>
                      </a:cubicBezTo>
                      <a:cubicBezTo>
                        <a:pt x="5172456" y="3190494"/>
                        <a:pt x="5113782" y="3139440"/>
                        <a:pt x="5097780" y="3139440"/>
                      </a:cubicBezTo>
                      <a:cubicBezTo>
                        <a:pt x="5093208" y="3139440"/>
                        <a:pt x="5062728" y="3117342"/>
                        <a:pt x="5029962" y="3089910"/>
                      </a:cubicBezTo>
                      <a:cubicBezTo>
                        <a:pt x="4997196" y="3062478"/>
                        <a:pt x="4968240" y="3040380"/>
                        <a:pt x="4965192" y="3040380"/>
                      </a:cubicBezTo>
                      <a:cubicBezTo>
                        <a:pt x="4962906" y="3040380"/>
                        <a:pt x="4944618" y="3025140"/>
                        <a:pt x="4924806" y="3006090"/>
                      </a:cubicBezTo>
                      <a:cubicBezTo>
                        <a:pt x="4905756" y="2987040"/>
                        <a:pt x="4886706" y="2971800"/>
                        <a:pt x="4883658" y="2971800"/>
                      </a:cubicBezTo>
                      <a:cubicBezTo>
                        <a:pt x="4880610" y="2971800"/>
                        <a:pt x="4856988" y="2951226"/>
                        <a:pt x="4831080" y="2925318"/>
                      </a:cubicBezTo>
                      <a:cubicBezTo>
                        <a:pt x="4805172" y="2900172"/>
                        <a:pt x="4775454" y="2876550"/>
                        <a:pt x="4765548" y="2872740"/>
                      </a:cubicBezTo>
                      <a:cubicBezTo>
                        <a:pt x="4755642" y="2868930"/>
                        <a:pt x="4747260" y="2860548"/>
                        <a:pt x="4747260" y="2853690"/>
                      </a:cubicBezTo>
                      <a:cubicBezTo>
                        <a:pt x="4747260" y="2846832"/>
                        <a:pt x="4738878" y="2838450"/>
                        <a:pt x="4728210" y="2834640"/>
                      </a:cubicBezTo>
                      <a:cubicBezTo>
                        <a:pt x="4717542" y="2830830"/>
                        <a:pt x="4709160" y="2822448"/>
                        <a:pt x="4709160" y="2816352"/>
                      </a:cubicBezTo>
                      <a:cubicBezTo>
                        <a:pt x="4709160" y="2811018"/>
                        <a:pt x="4702302" y="2804160"/>
                        <a:pt x="4693920" y="2801874"/>
                      </a:cubicBezTo>
                      <a:cubicBezTo>
                        <a:pt x="4685538" y="2799588"/>
                        <a:pt x="4678680" y="2793492"/>
                        <a:pt x="4677918" y="2787396"/>
                      </a:cubicBezTo>
                      <a:cubicBezTo>
                        <a:pt x="4677918" y="2782062"/>
                        <a:pt x="4655820" y="2759202"/>
                        <a:pt x="4628388" y="2737104"/>
                      </a:cubicBezTo>
                      <a:cubicBezTo>
                        <a:pt x="4601718" y="2715006"/>
                        <a:pt x="4579620" y="2692146"/>
                        <a:pt x="4579620" y="2686812"/>
                      </a:cubicBezTo>
                      <a:cubicBezTo>
                        <a:pt x="4579620" y="2681478"/>
                        <a:pt x="4571238" y="2673096"/>
                        <a:pt x="4560570" y="2668524"/>
                      </a:cubicBezTo>
                      <a:cubicBezTo>
                        <a:pt x="4549902" y="2663952"/>
                        <a:pt x="4541520" y="2655570"/>
                        <a:pt x="4541520" y="2650236"/>
                      </a:cubicBezTo>
                      <a:cubicBezTo>
                        <a:pt x="4540758" y="2634996"/>
                        <a:pt x="4475988" y="2567940"/>
                        <a:pt x="4462272" y="2567940"/>
                      </a:cubicBezTo>
                      <a:cubicBezTo>
                        <a:pt x="4455414" y="2567940"/>
                        <a:pt x="4443984" y="2553462"/>
                        <a:pt x="4435602" y="2535936"/>
                      </a:cubicBezTo>
                      <a:cubicBezTo>
                        <a:pt x="4427220" y="2517648"/>
                        <a:pt x="4403598" y="2486406"/>
                        <a:pt x="4382262" y="2465070"/>
                      </a:cubicBezTo>
                      <a:cubicBezTo>
                        <a:pt x="4360926" y="2444496"/>
                        <a:pt x="4343400" y="2424684"/>
                        <a:pt x="4343400" y="2420874"/>
                      </a:cubicBezTo>
                      <a:cubicBezTo>
                        <a:pt x="4343400" y="2417826"/>
                        <a:pt x="4331208" y="2402586"/>
                        <a:pt x="4316730" y="2387346"/>
                      </a:cubicBezTo>
                      <a:cubicBezTo>
                        <a:pt x="4302252" y="2372106"/>
                        <a:pt x="4290060" y="2355342"/>
                        <a:pt x="4290060" y="2350008"/>
                      </a:cubicBezTo>
                      <a:cubicBezTo>
                        <a:pt x="4290060" y="2344674"/>
                        <a:pt x="4277106" y="2327148"/>
                        <a:pt x="4261866" y="2310384"/>
                      </a:cubicBezTo>
                      <a:cubicBezTo>
                        <a:pt x="4234434" y="2281428"/>
                        <a:pt x="4223766" y="2266188"/>
                        <a:pt x="4187190" y="2203704"/>
                      </a:cubicBezTo>
                      <a:cubicBezTo>
                        <a:pt x="4178808" y="2189226"/>
                        <a:pt x="4160520" y="2164842"/>
                        <a:pt x="4147566" y="2150364"/>
                      </a:cubicBezTo>
                      <a:cubicBezTo>
                        <a:pt x="4133850" y="2135124"/>
                        <a:pt x="4120896" y="2116836"/>
                        <a:pt x="4117848" y="2109216"/>
                      </a:cubicBezTo>
                      <a:cubicBezTo>
                        <a:pt x="4115562" y="2101596"/>
                        <a:pt x="4110228" y="2095500"/>
                        <a:pt x="4106418" y="2095500"/>
                      </a:cubicBezTo>
                      <a:cubicBezTo>
                        <a:pt x="4102608" y="2095500"/>
                        <a:pt x="4093464" y="2081784"/>
                        <a:pt x="4086606" y="2065020"/>
                      </a:cubicBezTo>
                      <a:cubicBezTo>
                        <a:pt x="4078986" y="2048256"/>
                        <a:pt x="4070604" y="2034540"/>
                        <a:pt x="4067556" y="2034540"/>
                      </a:cubicBezTo>
                      <a:cubicBezTo>
                        <a:pt x="4065270" y="2034540"/>
                        <a:pt x="4056888" y="2024634"/>
                        <a:pt x="4050792" y="2011680"/>
                      </a:cubicBezTo>
                      <a:cubicBezTo>
                        <a:pt x="4043934" y="1999488"/>
                        <a:pt x="4033266" y="1978914"/>
                        <a:pt x="4027170" y="1966722"/>
                      </a:cubicBezTo>
                      <a:cubicBezTo>
                        <a:pt x="4020312" y="1954530"/>
                        <a:pt x="4010406" y="1940814"/>
                        <a:pt x="4004310" y="1935480"/>
                      </a:cubicBezTo>
                      <a:cubicBezTo>
                        <a:pt x="3998214" y="1930146"/>
                        <a:pt x="3992880" y="1920240"/>
                        <a:pt x="3992880" y="1912620"/>
                      </a:cubicBezTo>
                      <a:cubicBezTo>
                        <a:pt x="3992880" y="1884426"/>
                        <a:pt x="3968496" y="1888998"/>
                        <a:pt x="3919728" y="1927860"/>
                      </a:cubicBezTo>
                      <a:cubicBezTo>
                        <a:pt x="3893058" y="1948434"/>
                        <a:pt x="3869436" y="1965960"/>
                        <a:pt x="3867150" y="1965960"/>
                      </a:cubicBezTo>
                      <a:cubicBezTo>
                        <a:pt x="3864102" y="1965960"/>
                        <a:pt x="3855720" y="1972818"/>
                        <a:pt x="3816858" y="2007870"/>
                      </a:cubicBezTo>
                      <a:cubicBezTo>
                        <a:pt x="3810000" y="2013966"/>
                        <a:pt x="3801618" y="2019300"/>
                        <a:pt x="3798570" y="2019300"/>
                      </a:cubicBezTo>
                      <a:cubicBezTo>
                        <a:pt x="3790950" y="2019300"/>
                        <a:pt x="3774948" y="2033778"/>
                        <a:pt x="3713988" y="2095500"/>
                      </a:cubicBezTo>
                      <a:cubicBezTo>
                        <a:pt x="3672078" y="2137410"/>
                        <a:pt x="3648456" y="2143506"/>
                        <a:pt x="3643884" y="2112264"/>
                      </a:cubicBezTo>
                      <a:cubicBezTo>
                        <a:pt x="3642360" y="2103120"/>
                        <a:pt x="3637788" y="2095500"/>
                        <a:pt x="3633216" y="2095500"/>
                      </a:cubicBezTo>
                      <a:cubicBezTo>
                        <a:pt x="3629406" y="2095500"/>
                        <a:pt x="3627120" y="2100834"/>
                        <a:pt x="3630168" y="2106930"/>
                      </a:cubicBezTo>
                      <a:cubicBezTo>
                        <a:pt x="3635502" y="2122170"/>
                        <a:pt x="3598926" y="2202180"/>
                        <a:pt x="3585972" y="2202180"/>
                      </a:cubicBezTo>
                      <a:cubicBezTo>
                        <a:pt x="3580638" y="2202180"/>
                        <a:pt x="3569970" y="2209038"/>
                        <a:pt x="3562350" y="2217420"/>
                      </a:cubicBezTo>
                      <a:cubicBezTo>
                        <a:pt x="3554730" y="2225802"/>
                        <a:pt x="3545586" y="2232660"/>
                        <a:pt x="3541776" y="2232660"/>
                      </a:cubicBezTo>
                      <a:cubicBezTo>
                        <a:pt x="3534156" y="2232660"/>
                        <a:pt x="3500628" y="2260092"/>
                        <a:pt x="3400044" y="2349246"/>
                      </a:cubicBezTo>
                      <a:cubicBezTo>
                        <a:pt x="3368040" y="2378202"/>
                        <a:pt x="3329178" y="2409444"/>
                        <a:pt x="3314700" y="2419350"/>
                      </a:cubicBezTo>
                      <a:cubicBezTo>
                        <a:pt x="3300222" y="2428494"/>
                        <a:pt x="3281172" y="2443734"/>
                        <a:pt x="3273552" y="2452878"/>
                      </a:cubicBezTo>
                      <a:cubicBezTo>
                        <a:pt x="3265170" y="2461260"/>
                        <a:pt x="3256026" y="2468880"/>
                        <a:pt x="3252216" y="2468880"/>
                      </a:cubicBezTo>
                      <a:cubicBezTo>
                        <a:pt x="3248406" y="2468880"/>
                        <a:pt x="3222498" y="2490978"/>
                        <a:pt x="3194304" y="2518410"/>
                      </a:cubicBezTo>
                      <a:cubicBezTo>
                        <a:pt x="3166110" y="2545842"/>
                        <a:pt x="3137154" y="2567940"/>
                        <a:pt x="3130296" y="2567940"/>
                      </a:cubicBezTo>
                      <a:cubicBezTo>
                        <a:pt x="3122676" y="2567940"/>
                        <a:pt x="3116580" y="2572512"/>
                        <a:pt x="3116580" y="2577846"/>
                      </a:cubicBezTo>
                      <a:cubicBezTo>
                        <a:pt x="3116580" y="2583942"/>
                        <a:pt x="3102102" y="2599944"/>
                        <a:pt x="3084576" y="2613660"/>
                      </a:cubicBezTo>
                      <a:cubicBezTo>
                        <a:pt x="3006090" y="2675382"/>
                        <a:pt x="2891028" y="2772156"/>
                        <a:pt x="2860548" y="2802636"/>
                      </a:cubicBezTo>
                      <a:cubicBezTo>
                        <a:pt x="2842260" y="2820162"/>
                        <a:pt x="2823972" y="2834640"/>
                        <a:pt x="2819400" y="2834640"/>
                      </a:cubicBezTo>
                      <a:cubicBezTo>
                        <a:pt x="2812542" y="2834640"/>
                        <a:pt x="2779014" y="2862072"/>
                        <a:pt x="2689098" y="2941320"/>
                      </a:cubicBezTo>
                      <a:cubicBezTo>
                        <a:pt x="2670048" y="2958084"/>
                        <a:pt x="2650236" y="2971800"/>
                        <a:pt x="2645664" y="2971800"/>
                      </a:cubicBezTo>
                      <a:cubicBezTo>
                        <a:pt x="2640330" y="2971800"/>
                        <a:pt x="2636520" y="2977134"/>
                        <a:pt x="2636520" y="2982468"/>
                      </a:cubicBezTo>
                      <a:cubicBezTo>
                        <a:pt x="2636520" y="2988564"/>
                        <a:pt x="2628138" y="2998470"/>
                        <a:pt x="2618232" y="3003804"/>
                      </a:cubicBezTo>
                      <a:cubicBezTo>
                        <a:pt x="2590038" y="3019806"/>
                        <a:pt x="2534412" y="3063240"/>
                        <a:pt x="2527554" y="3075432"/>
                      </a:cubicBezTo>
                      <a:cubicBezTo>
                        <a:pt x="2524506" y="3081528"/>
                        <a:pt x="2503170" y="3098292"/>
                        <a:pt x="2480310" y="3112770"/>
                      </a:cubicBezTo>
                      <a:cubicBezTo>
                        <a:pt x="2457450" y="3127248"/>
                        <a:pt x="2396490" y="3172968"/>
                        <a:pt x="2343912" y="3215640"/>
                      </a:cubicBezTo>
                      <a:cubicBezTo>
                        <a:pt x="2292096" y="3257550"/>
                        <a:pt x="2246376" y="3291840"/>
                        <a:pt x="2241804" y="3291840"/>
                      </a:cubicBezTo>
                      <a:cubicBezTo>
                        <a:pt x="2237994" y="3291840"/>
                        <a:pt x="2230374" y="3297174"/>
                        <a:pt x="2225040" y="3303270"/>
                      </a:cubicBezTo>
                      <a:cubicBezTo>
                        <a:pt x="2213610" y="3317748"/>
                        <a:pt x="2097024" y="3406140"/>
                        <a:pt x="2090166" y="3406140"/>
                      </a:cubicBezTo>
                      <a:cubicBezTo>
                        <a:pt x="2087880" y="3406140"/>
                        <a:pt x="2074164" y="3414522"/>
                        <a:pt x="2060448" y="3425190"/>
                      </a:cubicBezTo>
                      <a:cubicBezTo>
                        <a:pt x="2046732" y="3435858"/>
                        <a:pt x="2032254" y="3444240"/>
                        <a:pt x="2027682" y="3444240"/>
                      </a:cubicBezTo>
                      <a:cubicBezTo>
                        <a:pt x="2023110" y="3444240"/>
                        <a:pt x="2016252" y="3451098"/>
                        <a:pt x="2011680" y="3459480"/>
                      </a:cubicBezTo>
                      <a:cubicBezTo>
                        <a:pt x="2007108" y="3467862"/>
                        <a:pt x="1998726" y="3474720"/>
                        <a:pt x="1993392" y="3474720"/>
                      </a:cubicBezTo>
                      <a:cubicBezTo>
                        <a:pt x="1988058" y="3474720"/>
                        <a:pt x="1977390" y="3480816"/>
                        <a:pt x="1970532" y="3489198"/>
                      </a:cubicBezTo>
                      <a:cubicBezTo>
                        <a:pt x="1963674" y="3496818"/>
                        <a:pt x="1947672" y="3505200"/>
                        <a:pt x="1934718" y="3508248"/>
                      </a:cubicBezTo>
                      <a:cubicBezTo>
                        <a:pt x="1921764" y="3510534"/>
                        <a:pt x="1912620" y="3517392"/>
                        <a:pt x="1912620" y="3524250"/>
                      </a:cubicBezTo>
                      <a:cubicBezTo>
                        <a:pt x="1912620" y="3531108"/>
                        <a:pt x="1906524" y="3538728"/>
                        <a:pt x="1899666" y="3541014"/>
                      </a:cubicBezTo>
                      <a:cubicBezTo>
                        <a:pt x="1892046" y="3544062"/>
                        <a:pt x="1866138" y="3559302"/>
                        <a:pt x="1842516" y="3575304"/>
                      </a:cubicBezTo>
                      <a:cubicBezTo>
                        <a:pt x="1818894" y="3591306"/>
                        <a:pt x="1796034" y="3604260"/>
                        <a:pt x="1792224" y="3604260"/>
                      </a:cubicBezTo>
                      <a:cubicBezTo>
                        <a:pt x="1788414" y="3604260"/>
                        <a:pt x="1781556" y="3612642"/>
                        <a:pt x="1776984" y="3623310"/>
                      </a:cubicBezTo>
                      <a:cubicBezTo>
                        <a:pt x="1772412" y="3633978"/>
                        <a:pt x="1761744" y="3642360"/>
                        <a:pt x="1754124" y="3642360"/>
                      </a:cubicBezTo>
                      <a:cubicBezTo>
                        <a:pt x="1738122" y="3642360"/>
                        <a:pt x="1693926" y="3662934"/>
                        <a:pt x="1687830" y="3672840"/>
                      </a:cubicBezTo>
                      <a:cubicBezTo>
                        <a:pt x="1681734" y="3682746"/>
                        <a:pt x="1616202" y="3726180"/>
                        <a:pt x="1607058" y="3726180"/>
                      </a:cubicBezTo>
                      <a:cubicBezTo>
                        <a:pt x="1597914" y="3726180"/>
                        <a:pt x="1570482" y="3741420"/>
                        <a:pt x="1550670" y="3758184"/>
                      </a:cubicBezTo>
                      <a:cubicBezTo>
                        <a:pt x="1542288" y="3765042"/>
                        <a:pt x="1515618" y="3781044"/>
                        <a:pt x="1491234" y="3793236"/>
                      </a:cubicBezTo>
                      <a:cubicBezTo>
                        <a:pt x="1467612" y="3806190"/>
                        <a:pt x="1443228" y="3819906"/>
                        <a:pt x="1437894" y="3824478"/>
                      </a:cubicBezTo>
                      <a:cubicBezTo>
                        <a:pt x="1427988" y="3832098"/>
                        <a:pt x="1331214" y="3880866"/>
                        <a:pt x="1279398" y="3904488"/>
                      </a:cubicBezTo>
                      <a:cubicBezTo>
                        <a:pt x="1264158" y="3910584"/>
                        <a:pt x="1247394" y="3921252"/>
                        <a:pt x="1242060" y="3928110"/>
                      </a:cubicBezTo>
                      <a:cubicBezTo>
                        <a:pt x="1236726" y="3934206"/>
                        <a:pt x="1226820" y="3939540"/>
                        <a:pt x="1219962" y="3939540"/>
                      </a:cubicBezTo>
                      <a:cubicBezTo>
                        <a:pt x="1213104" y="3939540"/>
                        <a:pt x="1195578" y="3946398"/>
                        <a:pt x="1181100" y="3954780"/>
                      </a:cubicBezTo>
                      <a:cubicBezTo>
                        <a:pt x="1166622" y="3963162"/>
                        <a:pt x="1142238" y="3975354"/>
                        <a:pt x="1127760" y="3982212"/>
                      </a:cubicBezTo>
                      <a:cubicBezTo>
                        <a:pt x="1113282" y="3988308"/>
                        <a:pt x="1094994" y="3997452"/>
                        <a:pt x="1088136" y="4001262"/>
                      </a:cubicBezTo>
                      <a:cubicBezTo>
                        <a:pt x="1080516" y="4005072"/>
                        <a:pt x="1069086" y="4008120"/>
                        <a:pt x="1061466" y="4008120"/>
                      </a:cubicBezTo>
                      <a:cubicBezTo>
                        <a:pt x="1043940" y="4008120"/>
                        <a:pt x="980694" y="4039362"/>
                        <a:pt x="973074" y="4051554"/>
                      </a:cubicBezTo>
                      <a:cubicBezTo>
                        <a:pt x="970026" y="4056888"/>
                        <a:pt x="958596" y="4061460"/>
                        <a:pt x="948690" y="4061460"/>
                      </a:cubicBezTo>
                      <a:cubicBezTo>
                        <a:pt x="938784" y="4061460"/>
                        <a:pt x="928116" y="4065270"/>
                        <a:pt x="925830" y="4069080"/>
                      </a:cubicBezTo>
                      <a:cubicBezTo>
                        <a:pt x="923544" y="4073652"/>
                        <a:pt x="911352" y="4076700"/>
                        <a:pt x="899160" y="4076700"/>
                      </a:cubicBezTo>
                      <a:cubicBezTo>
                        <a:pt x="886968" y="4076700"/>
                        <a:pt x="874776" y="4080510"/>
                        <a:pt x="872490" y="4084320"/>
                      </a:cubicBezTo>
                      <a:cubicBezTo>
                        <a:pt x="870204" y="4088892"/>
                        <a:pt x="859536" y="4091940"/>
                        <a:pt x="848868" y="4091940"/>
                      </a:cubicBezTo>
                      <a:cubicBezTo>
                        <a:pt x="838962" y="4091940"/>
                        <a:pt x="824484" y="4094988"/>
                        <a:pt x="816864" y="4098798"/>
                      </a:cubicBezTo>
                      <a:cubicBezTo>
                        <a:pt x="775716" y="4119372"/>
                        <a:pt x="716280" y="4139946"/>
                        <a:pt x="689610" y="4142994"/>
                      </a:cubicBezTo>
                      <a:cubicBezTo>
                        <a:pt x="672846" y="4145280"/>
                        <a:pt x="656082" y="4149852"/>
                        <a:pt x="651510" y="4153662"/>
                      </a:cubicBezTo>
                      <a:cubicBezTo>
                        <a:pt x="647700" y="4157472"/>
                        <a:pt x="637032" y="4160520"/>
                        <a:pt x="627888" y="4160520"/>
                      </a:cubicBezTo>
                      <a:cubicBezTo>
                        <a:pt x="617982" y="4160520"/>
                        <a:pt x="608076" y="4164330"/>
                        <a:pt x="605790" y="4168140"/>
                      </a:cubicBezTo>
                      <a:cubicBezTo>
                        <a:pt x="603504" y="4172712"/>
                        <a:pt x="579882" y="4175760"/>
                        <a:pt x="553212" y="4175760"/>
                      </a:cubicBezTo>
                      <a:cubicBezTo>
                        <a:pt x="527304" y="4175760"/>
                        <a:pt x="502920" y="4178046"/>
                        <a:pt x="499872" y="4181094"/>
                      </a:cubicBezTo>
                      <a:cubicBezTo>
                        <a:pt x="483870" y="4197096"/>
                        <a:pt x="425196" y="4206240"/>
                        <a:pt x="312420" y="4210050"/>
                      </a:cubicBezTo>
                      <a:cubicBezTo>
                        <a:pt x="243078" y="4212336"/>
                        <a:pt x="144780" y="4216146"/>
                        <a:pt x="93726" y="4217670"/>
                      </a:cubicBezTo>
                      <a:lnTo>
                        <a:pt x="0" y="4221480"/>
                      </a:lnTo>
                      <a:lnTo>
                        <a:pt x="0" y="2110740"/>
                      </a:lnTo>
                      <a:close/>
                      <a:moveTo>
                        <a:pt x="11940540" y="3916680"/>
                      </a:moveTo>
                      <a:cubicBezTo>
                        <a:pt x="11940540" y="3912870"/>
                        <a:pt x="11934444" y="3909060"/>
                        <a:pt x="11927586" y="3909060"/>
                      </a:cubicBezTo>
                      <a:cubicBezTo>
                        <a:pt x="11916156" y="3909060"/>
                        <a:pt x="11915394" y="3910584"/>
                        <a:pt x="11925300" y="3916680"/>
                      </a:cubicBezTo>
                      <a:cubicBezTo>
                        <a:pt x="11939778" y="3925824"/>
                        <a:pt x="11940540" y="3925824"/>
                        <a:pt x="11940540" y="3916680"/>
                      </a:cubicBezTo>
                      <a:close/>
                      <a:moveTo>
                        <a:pt x="11668506" y="3842766"/>
                      </a:moveTo>
                      <a:cubicBezTo>
                        <a:pt x="11663172" y="3841242"/>
                        <a:pt x="11652504" y="3841242"/>
                        <a:pt x="11645646" y="3842766"/>
                      </a:cubicBezTo>
                      <a:cubicBezTo>
                        <a:pt x="11638026" y="3845052"/>
                        <a:pt x="11642598" y="3846576"/>
                        <a:pt x="11654790" y="3846576"/>
                      </a:cubicBezTo>
                      <a:cubicBezTo>
                        <a:pt x="11667744" y="3846576"/>
                        <a:pt x="11673078" y="3845052"/>
                        <a:pt x="11668506" y="3842766"/>
                      </a:cubicBezTo>
                      <a:close/>
                      <a:moveTo>
                        <a:pt x="10767060" y="3680460"/>
                      </a:moveTo>
                      <a:cubicBezTo>
                        <a:pt x="10776204" y="3674364"/>
                        <a:pt x="10773918" y="3672840"/>
                        <a:pt x="10757154" y="3672840"/>
                      </a:cubicBezTo>
                      <a:cubicBezTo>
                        <a:pt x="10744962" y="3672840"/>
                        <a:pt x="10737342" y="3675888"/>
                        <a:pt x="10740390" y="3680460"/>
                      </a:cubicBezTo>
                      <a:cubicBezTo>
                        <a:pt x="10746486" y="3689604"/>
                        <a:pt x="10752582" y="3689604"/>
                        <a:pt x="10767060" y="3680460"/>
                      </a:cubicBezTo>
                      <a:close/>
                      <a:moveTo>
                        <a:pt x="10719816" y="3675126"/>
                      </a:moveTo>
                      <a:cubicBezTo>
                        <a:pt x="10712196" y="3673602"/>
                        <a:pt x="10698480" y="3673602"/>
                        <a:pt x="10689336" y="3675126"/>
                      </a:cubicBezTo>
                      <a:cubicBezTo>
                        <a:pt x="10679430" y="3676650"/>
                        <a:pt x="10685526" y="3678174"/>
                        <a:pt x="10702290" y="3678174"/>
                      </a:cubicBezTo>
                      <a:cubicBezTo>
                        <a:pt x="10719054" y="3678936"/>
                        <a:pt x="10726674" y="3677412"/>
                        <a:pt x="10719816" y="3675126"/>
                      </a:cubicBezTo>
                      <a:close/>
                      <a:moveTo>
                        <a:pt x="7109460" y="3208020"/>
                      </a:moveTo>
                      <a:cubicBezTo>
                        <a:pt x="7109460" y="3204210"/>
                        <a:pt x="7106412" y="3200400"/>
                        <a:pt x="7101840" y="3200400"/>
                      </a:cubicBezTo>
                      <a:cubicBezTo>
                        <a:pt x="7098030" y="3200400"/>
                        <a:pt x="7094220" y="3204210"/>
                        <a:pt x="7094220" y="3208020"/>
                      </a:cubicBezTo>
                      <a:cubicBezTo>
                        <a:pt x="7094220" y="3212592"/>
                        <a:pt x="7098030" y="3215640"/>
                        <a:pt x="7101840" y="3215640"/>
                      </a:cubicBezTo>
                      <a:cubicBezTo>
                        <a:pt x="7106412" y="3215640"/>
                        <a:pt x="7109460" y="3212592"/>
                        <a:pt x="7109460" y="3208020"/>
                      </a:cubicBezTo>
                      <a:close/>
                      <a:moveTo>
                        <a:pt x="3634740" y="2052828"/>
                      </a:moveTo>
                      <a:cubicBezTo>
                        <a:pt x="3634740" y="2046732"/>
                        <a:pt x="3630930" y="2043684"/>
                        <a:pt x="3627120" y="2045970"/>
                      </a:cubicBezTo>
                      <a:cubicBezTo>
                        <a:pt x="3622548" y="2049018"/>
                        <a:pt x="3621024" y="2054352"/>
                        <a:pt x="3623310" y="2058162"/>
                      </a:cubicBezTo>
                      <a:cubicBezTo>
                        <a:pt x="3630168" y="2068830"/>
                        <a:pt x="3634740" y="2066544"/>
                        <a:pt x="3634740" y="2052828"/>
                      </a:cubicBezTo>
                      <a:close/>
                      <a:moveTo>
                        <a:pt x="3640074" y="1719834"/>
                      </a:moveTo>
                      <a:cubicBezTo>
                        <a:pt x="3639312" y="1664208"/>
                        <a:pt x="3637788" y="1712214"/>
                        <a:pt x="3637788" y="1824990"/>
                      </a:cubicBezTo>
                      <a:cubicBezTo>
                        <a:pt x="3637788" y="1938528"/>
                        <a:pt x="3639312" y="1983486"/>
                        <a:pt x="3640074" y="1925574"/>
                      </a:cubicBezTo>
                      <a:cubicBezTo>
                        <a:pt x="3641598" y="1867662"/>
                        <a:pt x="3641598" y="1774698"/>
                        <a:pt x="3640074" y="1719834"/>
                      </a:cubicBezTo>
                      <a:close/>
                      <a:moveTo>
                        <a:pt x="3640074" y="1457706"/>
                      </a:moveTo>
                      <a:cubicBezTo>
                        <a:pt x="3638550" y="1437132"/>
                        <a:pt x="3637788" y="1453896"/>
                        <a:pt x="3637788" y="1493520"/>
                      </a:cubicBezTo>
                      <a:cubicBezTo>
                        <a:pt x="3637788" y="1533144"/>
                        <a:pt x="3638550" y="1549908"/>
                        <a:pt x="3640074" y="1530096"/>
                      </a:cubicBezTo>
                      <a:cubicBezTo>
                        <a:pt x="3641598" y="1509522"/>
                        <a:pt x="3641598" y="1477518"/>
                        <a:pt x="3640074" y="1457706"/>
                      </a:cubicBezTo>
                      <a:close/>
                      <a:moveTo>
                        <a:pt x="3640074" y="1377696"/>
                      </a:moveTo>
                      <a:cubicBezTo>
                        <a:pt x="3637788" y="1372362"/>
                        <a:pt x="3636264" y="1376172"/>
                        <a:pt x="3636264" y="1386840"/>
                      </a:cubicBezTo>
                      <a:cubicBezTo>
                        <a:pt x="3636264" y="1397508"/>
                        <a:pt x="3637788" y="1401318"/>
                        <a:pt x="3640074" y="1396746"/>
                      </a:cubicBezTo>
                      <a:cubicBezTo>
                        <a:pt x="3641598" y="1391412"/>
                        <a:pt x="3641598" y="1382268"/>
                        <a:pt x="3640074" y="1377696"/>
                      </a:cubicBezTo>
                      <a:close/>
                      <a:moveTo>
                        <a:pt x="3640074" y="1328166"/>
                      </a:moveTo>
                      <a:cubicBezTo>
                        <a:pt x="3637788" y="1320546"/>
                        <a:pt x="3636264" y="1325118"/>
                        <a:pt x="3636264" y="1337310"/>
                      </a:cubicBezTo>
                      <a:cubicBezTo>
                        <a:pt x="3636264" y="1350264"/>
                        <a:pt x="3637788" y="1355598"/>
                        <a:pt x="3640074" y="1351026"/>
                      </a:cubicBezTo>
                      <a:cubicBezTo>
                        <a:pt x="3641598" y="1345692"/>
                        <a:pt x="3641598" y="1335024"/>
                        <a:pt x="3640074" y="1328166"/>
                      </a:cubicBezTo>
                      <a:close/>
                    </a:path>
                  </a:pathLst>
                </a:custGeom>
                <a:solidFill>
                  <a:srgbClr val="DE773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88" name="Freeform: Shape 687">
                  <a:extLst>
                    <a:ext uri="{FF2B5EF4-FFF2-40B4-BE49-F238E27FC236}">
                      <a16:creationId xmlns:a16="http://schemas.microsoft.com/office/drawing/2014/main" id="{6B26FBFD-9FD3-491F-ABD7-D0BA221822CE}"/>
                    </a:ext>
                  </a:extLst>
                </p:cNvPr>
                <p:cNvSpPr/>
                <p:nvPr/>
              </p:nvSpPr>
              <p:spPr>
                <a:xfrm>
                  <a:off x="7661040" y="5349817"/>
                  <a:ext cx="69342" cy="20574"/>
                </a:xfrm>
                <a:custGeom>
                  <a:avLst/>
                  <a:gdLst>
                    <a:gd name="connsiteX0" fmla="*/ 870 w 69342"/>
                    <a:gd name="connsiteY0" fmla="*/ 14663 h 20574"/>
                    <a:gd name="connsiteX1" fmla="*/ 6966 w 69342"/>
                    <a:gd name="connsiteY1" fmla="*/ 2471 h 20574"/>
                    <a:gd name="connsiteX2" fmla="*/ 69450 w 69342"/>
                    <a:gd name="connsiteY2" fmla="*/ 10853 h 20574"/>
                    <a:gd name="connsiteX3" fmla="*/ 870 w 69342"/>
                    <a:gd name="connsiteY3" fmla="*/ 14663 h 20574"/>
                  </a:gdLst>
                  <a:ahLst/>
                  <a:cxnLst>
                    <a:cxn ang="0">
                      <a:pos x="connsiteX0" y="connsiteY0"/>
                    </a:cxn>
                    <a:cxn ang="0">
                      <a:pos x="connsiteX1" y="connsiteY1"/>
                    </a:cxn>
                    <a:cxn ang="0">
                      <a:pos x="connsiteX2" y="connsiteY2"/>
                    </a:cxn>
                    <a:cxn ang="0">
                      <a:pos x="connsiteX3" y="connsiteY3"/>
                    </a:cxn>
                  </a:cxnLst>
                  <a:rect l="l" t="t" r="r" b="b"/>
                  <a:pathLst>
                    <a:path w="69342" h="20574">
                      <a:moveTo>
                        <a:pt x="870" y="14663"/>
                      </a:moveTo>
                      <a:cubicBezTo>
                        <a:pt x="-1416" y="10853"/>
                        <a:pt x="870" y="4757"/>
                        <a:pt x="6966" y="2471"/>
                      </a:cubicBezTo>
                      <a:cubicBezTo>
                        <a:pt x="24492" y="-3625"/>
                        <a:pt x="69450" y="2471"/>
                        <a:pt x="69450" y="10853"/>
                      </a:cubicBezTo>
                      <a:cubicBezTo>
                        <a:pt x="69450" y="21521"/>
                        <a:pt x="6966" y="25331"/>
                        <a:pt x="870" y="14663"/>
                      </a:cubicBezTo>
                      <a:close/>
                    </a:path>
                  </a:pathLst>
                </a:custGeom>
                <a:solidFill>
                  <a:srgbClr val="DE773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89" name="Freeform: Shape 688">
                  <a:extLst>
                    <a:ext uri="{FF2B5EF4-FFF2-40B4-BE49-F238E27FC236}">
                      <a16:creationId xmlns:a16="http://schemas.microsoft.com/office/drawing/2014/main" id="{B333EC8E-1A69-4226-99EA-E6BE288F403A}"/>
                    </a:ext>
                  </a:extLst>
                </p:cNvPr>
                <p:cNvSpPr/>
                <p:nvPr/>
              </p:nvSpPr>
              <p:spPr>
                <a:xfrm>
                  <a:off x="7560759" y="5316160"/>
                  <a:ext cx="40386" cy="25146"/>
                </a:xfrm>
                <a:custGeom>
                  <a:avLst/>
                  <a:gdLst>
                    <a:gd name="connsiteX0" fmla="*/ 1329 w 40386"/>
                    <a:gd name="connsiteY0" fmla="*/ 17078 h 25146"/>
                    <a:gd name="connsiteX1" fmla="*/ 2853 w 40386"/>
                    <a:gd name="connsiteY1" fmla="*/ 2600 h 25146"/>
                    <a:gd name="connsiteX2" fmla="*/ 40191 w 40386"/>
                    <a:gd name="connsiteY2" fmla="*/ 17840 h 25146"/>
                    <a:gd name="connsiteX3" fmla="*/ 1329 w 40386"/>
                    <a:gd name="connsiteY3" fmla="*/ 17078 h 25146"/>
                  </a:gdLst>
                  <a:ahLst/>
                  <a:cxnLst>
                    <a:cxn ang="0">
                      <a:pos x="connsiteX0" y="connsiteY0"/>
                    </a:cxn>
                    <a:cxn ang="0">
                      <a:pos x="connsiteX1" y="connsiteY1"/>
                    </a:cxn>
                    <a:cxn ang="0">
                      <a:pos x="connsiteX2" y="connsiteY2"/>
                    </a:cxn>
                    <a:cxn ang="0">
                      <a:pos x="connsiteX3" y="connsiteY3"/>
                    </a:cxn>
                  </a:cxnLst>
                  <a:rect l="l" t="t" r="r" b="b"/>
                  <a:pathLst>
                    <a:path w="40386" h="25146">
                      <a:moveTo>
                        <a:pt x="1329" y="17078"/>
                      </a:moveTo>
                      <a:cubicBezTo>
                        <a:pt x="-957" y="12506"/>
                        <a:pt x="-195" y="6410"/>
                        <a:pt x="2853" y="2600"/>
                      </a:cubicBezTo>
                      <a:cubicBezTo>
                        <a:pt x="11997" y="-5782"/>
                        <a:pt x="46287" y="7934"/>
                        <a:pt x="40191" y="17840"/>
                      </a:cubicBezTo>
                      <a:cubicBezTo>
                        <a:pt x="34095" y="27746"/>
                        <a:pt x="8187" y="27746"/>
                        <a:pt x="1329" y="17078"/>
                      </a:cubicBezTo>
                      <a:close/>
                    </a:path>
                  </a:pathLst>
                </a:custGeom>
                <a:solidFill>
                  <a:srgbClr val="DE773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90" name="Freeform: Shape 689">
                  <a:extLst>
                    <a:ext uri="{FF2B5EF4-FFF2-40B4-BE49-F238E27FC236}">
                      <a16:creationId xmlns:a16="http://schemas.microsoft.com/office/drawing/2014/main" id="{78C62674-F458-4A82-A49A-7FD01E1F5375}"/>
                    </a:ext>
                  </a:extLst>
                </p:cNvPr>
                <p:cNvSpPr/>
                <p:nvPr/>
              </p:nvSpPr>
              <p:spPr>
                <a:xfrm>
                  <a:off x="4718761" y="4696757"/>
                  <a:ext cx="18288" cy="24384"/>
                </a:xfrm>
                <a:custGeom>
                  <a:avLst/>
                  <a:gdLst>
                    <a:gd name="connsiteX0" fmla="*/ 1829 w 18288"/>
                    <a:gd name="connsiteY0" fmla="*/ 20023 h 24384"/>
                    <a:gd name="connsiteX1" fmla="*/ 4115 w 18288"/>
                    <a:gd name="connsiteY1" fmla="*/ 3259 h 24384"/>
                    <a:gd name="connsiteX2" fmla="*/ 17069 w 18288"/>
                    <a:gd name="connsiteY2" fmla="*/ 4783 h 24384"/>
                    <a:gd name="connsiteX3" fmla="*/ 14783 w 18288"/>
                    <a:gd name="connsiteY3" fmla="*/ 21547 h 24384"/>
                    <a:gd name="connsiteX4" fmla="*/ 1829 w 18288"/>
                    <a:gd name="connsiteY4" fmla="*/ 20023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24384">
                      <a:moveTo>
                        <a:pt x="1829" y="20023"/>
                      </a:moveTo>
                      <a:cubicBezTo>
                        <a:pt x="-1219" y="15451"/>
                        <a:pt x="-457" y="7831"/>
                        <a:pt x="4115" y="3259"/>
                      </a:cubicBezTo>
                      <a:cubicBezTo>
                        <a:pt x="8687" y="-1313"/>
                        <a:pt x="13259" y="-1313"/>
                        <a:pt x="17069" y="4783"/>
                      </a:cubicBezTo>
                      <a:cubicBezTo>
                        <a:pt x="20117" y="9355"/>
                        <a:pt x="19355" y="16975"/>
                        <a:pt x="14783" y="21547"/>
                      </a:cubicBezTo>
                      <a:cubicBezTo>
                        <a:pt x="10211" y="26119"/>
                        <a:pt x="5639" y="26119"/>
                        <a:pt x="1829" y="20023"/>
                      </a:cubicBezTo>
                      <a:close/>
                    </a:path>
                  </a:pathLst>
                </a:custGeom>
                <a:solidFill>
                  <a:srgbClr val="DE773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91" name="Freeform: Shape 690">
                  <a:extLst>
                    <a:ext uri="{FF2B5EF4-FFF2-40B4-BE49-F238E27FC236}">
                      <a16:creationId xmlns:a16="http://schemas.microsoft.com/office/drawing/2014/main" id="{DAD00030-DA3A-4A43-84F6-695702BA8B03}"/>
                    </a:ext>
                  </a:extLst>
                </p:cNvPr>
                <p:cNvSpPr/>
                <p:nvPr/>
              </p:nvSpPr>
              <p:spPr>
                <a:xfrm>
                  <a:off x="4345200" y="3820919"/>
                  <a:ext cx="40386" cy="26670"/>
                </a:xfrm>
                <a:custGeom>
                  <a:avLst/>
                  <a:gdLst>
                    <a:gd name="connsiteX0" fmla="*/ 1248 w 40386"/>
                    <a:gd name="connsiteY0" fmla="*/ 18799 h 26670"/>
                    <a:gd name="connsiteX1" fmla="*/ 4296 w 40386"/>
                    <a:gd name="connsiteY1" fmla="*/ 2797 h 26670"/>
                    <a:gd name="connsiteX2" fmla="*/ 40110 w 40386"/>
                    <a:gd name="connsiteY2" fmla="*/ 20323 h 26670"/>
                    <a:gd name="connsiteX3" fmla="*/ 1248 w 40386"/>
                    <a:gd name="connsiteY3" fmla="*/ 18799 h 26670"/>
                  </a:gdLst>
                  <a:ahLst/>
                  <a:cxnLst>
                    <a:cxn ang="0">
                      <a:pos x="connsiteX0" y="connsiteY0"/>
                    </a:cxn>
                    <a:cxn ang="0">
                      <a:pos x="connsiteX1" y="connsiteY1"/>
                    </a:cxn>
                    <a:cxn ang="0">
                      <a:pos x="connsiteX2" y="connsiteY2"/>
                    </a:cxn>
                    <a:cxn ang="0">
                      <a:pos x="connsiteX3" y="connsiteY3"/>
                    </a:cxn>
                  </a:cxnLst>
                  <a:rect l="l" t="t" r="r" b="b"/>
                  <a:pathLst>
                    <a:path w="40386" h="26670">
                      <a:moveTo>
                        <a:pt x="1248" y="18799"/>
                      </a:moveTo>
                      <a:cubicBezTo>
                        <a:pt x="-1038" y="14227"/>
                        <a:pt x="-276" y="7369"/>
                        <a:pt x="4296" y="2797"/>
                      </a:cubicBezTo>
                      <a:cubicBezTo>
                        <a:pt x="13440" y="-6347"/>
                        <a:pt x="46206" y="8893"/>
                        <a:pt x="40110" y="20323"/>
                      </a:cubicBezTo>
                      <a:cubicBezTo>
                        <a:pt x="34014" y="29467"/>
                        <a:pt x="8106" y="29467"/>
                        <a:pt x="1248" y="18799"/>
                      </a:cubicBezTo>
                      <a:close/>
                    </a:path>
                  </a:pathLst>
                </a:custGeom>
                <a:solidFill>
                  <a:srgbClr val="DE773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92" name="Freeform: Shape 691">
                  <a:extLst>
                    <a:ext uri="{FF2B5EF4-FFF2-40B4-BE49-F238E27FC236}">
                      <a16:creationId xmlns:a16="http://schemas.microsoft.com/office/drawing/2014/main" id="{528484D0-1136-4736-B10B-F538AAD6F18C}"/>
                    </a:ext>
                  </a:extLst>
                </p:cNvPr>
                <p:cNvSpPr/>
                <p:nvPr/>
              </p:nvSpPr>
              <p:spPr>
                <a:xfrm>
                  <a:off x="0" y="1318260"/>
                  <a:ext cx="12192000" cy="4221480"/>
                </a:xfrm>
                <a:custGeom>
                  <a:avLst/>
                  <a:gdLst>
                    <a:gd name="connsiteX0" fmla="*/ 0 w 12192000"/>
                    <a:gd name="connsiteY0" fmla="*/ 2110740 h 4221480"/>
                    <a:gd name="connsiteX1" fmla="*/ 0 w 12192000"/>
                    <a:gd name="connsiteY1" fmla="*/ 0 h 4221480"/>
                    <a:gd name="connsiteX2" fmla="*/ 6096000 w 12192000"/>
                    <a:gd name="connsiteY2" fmla="*/ 0 h 4221480"/>
                    <a:gd name="connsiteX3" fmla="*/ 12192000 w 12192000"/>
                    <a:gd name="connsiteY3" fmla="*/ 0 h 4221480"/>
                    <a:gd name="connsiteX4" fmla="*/ 12191238 w 12192000"/>
                    <a:gd name="connsiteY4" fmla="*/ 2089404 h 4221480"/>
                    <a:gd name="connsiteX5" fmla="*/ 12186666 w 12192000"/>
                    <a:gd name="connsiteY5" fmla="*/ 4170426 h 4221480"/>
                    <a:gd name="connsiteX6" fmla="*/ 12115800 w 12192000"/>
                    <a:gd name="connsiteY6" fmla="*/ 4160520 h 4221480"/>
                    <a:gd name="connsiteX7" fmla="*/ 12039600 w 12192000"/>
                    <a:gd name="connsiteY7" fmla="*/ 4149090 h 4221480"/>
                    <a:gd name="connsiteX8" fmla="*/ 11993118 w 12192000"/>
                    <a:gd name="connsiteY8" fmla="*/ 4137660 h 4221480"/>
                    <a:gd name="connsiteX9" fmla="*/ 11946636 w 12192000"/>
                    <a:gd name="connsiteY9" fmla="*/ 4122420 h 4221480"/>
                    <a:gd name="connsiteX10" fmla="*/ 11878056 w 12192000"/>
                    <a:gd name="connsiteY10" fmla="*/ 4107180 h 4221480"/>
                    <a:gd name="connsiteX11" fmla="*/ 11814810 w 12192000"/>
                    <a:gd name="connsiteY11" fmla="*/ 4099560 h 4221480"/>
                    <a:gd name="connsiteX12" fmla="*/ 11780520 w 12192000"/>
                    <a:gd name="connsiteY12" fmla="*/ 4091940 h 4221480"/>
                    <a:gd name="connsiteX13" fmla="*/ 11746230 w 12192000"/>
                    <a:gd name="connsiteY13" fmla="*/ 4084320 h 4221480"/>
                    <a:gd name="connsiteX14" fmla="*/ 11685270 w 12192000"/>
                    <a:gd name="connsiteY14" fmla="*/ 4076700 h 4221480"/>
                    <a:gd name="connsiteX15" fmla="*/ 11624310 w 12192000"/>
                    <a:gd name="connsiteY15" fmla="*/ 4069080 h 4221480"/>
                    <a:gd name="connsiteX16" fmla="*/ 11590020 w 12192000"/>
                    <a:gd name="connsiteY16" fmla="*/ 4061460 h 4221480"/>
                    <a:gd name="connsiteX17" fmla="*/ 11481816 w 12192000"/>
                    <a:gd name="connsiteY17" fmla="*/ 4042410 h 4221480"/>
                    <a:gd name="connsiteX18" fmla="*/ 11326368 w 12192000"/>
                    <a:gd name="connsiteY18" fmla="*/ 4022598 h 4221480"/>
                    <a:gd name="connsiteX19" fmla="*/ 11233404 w 12192000"/>
                    <a:gd name="connsiteY19" fmla="*/ 4013454 h 4221480"/>
                    <a:gd name="connsiteX20" fmla="*/ 11199114 w 12192000"/>
                    <a:gd name="connsiteY20" fmla="*/ 4014216 h 4221480"/>
                    <a:gd name="connsiteX21" fmla="*/ 11014710 w 12192000"/>
                    <a:gd name="connsiteY21" fmla="*/ 4026408 h 4221480"/>
                    <a:gd name="connsiteX22" fmla="*/ 10748010 w 12192000"/>
                    <a:gd name="connsiteY22" fmla="*/ 4043172 h 4221480"/>
                    <a:gd name="connsiteX23" fmla="*/ 10584180 w 12192000"/>
                    <a:gd name="connsiteY23" fmla="*/ 4059174 h 4221480"/>
                    <a:gd name="connsiteX24" fmla="*/ 10511790 w 12192000"/>
                    <a:gd name="connsiteY24" fmla="*/ 4069842 h 4221480"/>
                    <a:gd name="connsiteX25" fmla="*/ 10427208 w 12192000"/>
                    <a:gd name="connsiteY25" fmla="*/ 4076700 h 4221480"/>
                    <a:gd name="connsiteX26" fmla="*/ 10344150 w 12192000"/>
                    <a:gd name="connsiteY26" fmla="*/ 4084320 h 4221480"/>
                    <a:gd name="connsiteX27" fmla="*/ 10275570 w 12192000"/>
                    <a:gd name="connsiteY27" fmla="*/ 4091940 h 4221480"/>
                    <a:gd name="connsiteX28" fmla="*/ 10206990 w 12192000"/>
                    <a:gd name="connsiteY28" fmla="*/ 4099560 h 4221480"/>
                    <a:gd name="connsiteX29" fmla="*/ 10113264 w 12192000"/>
                    <a:gd name="connsiteY29" fmla="*/ 4107180 h 4221480"/>
                    <a:gd name="connsiteX30" fmla="*/ 9993630 w 12192000"/>
                    <a:gd name="connsiteY30" fmla="*/ 4119372 h 4221480"/>
                    <a:gd name="connsiteX31" fmla="*/ 9902190 w 12192000"/>
                    <a:gd name="connsiteY31" fmla="*/ 4133850 h 4221480"/>
                    <a:gd name="connsiteX32" fmla="*/ 9776460 w 12192000"/>
                    <a:gd name="connsiteY32" fmla="*/ 4145280 h 4221480"/>
                    <a:gd name="connsiteX33" fmla="*/ 9578340 w 12192000"/>
                    <a:gd name="connsiteY33" fmla="*/ 4157472 h 4221480"/>
                    <a:gd name="connsiteX34" fmla="*/ 9438132 w 12192000"/>
                    <a:gd name="connsiteY34" fmla="*/ 4168140 h 4221480"/>
                    <a:gd name="connsiteX35" fmla="*/ 9327642 w 12192000"/>
                    <a:gd name="connsiteY35" fmla="*/ 4175760 h 4221480"/>
                    <a:gd name="connsiteX36" fmla="*/ 9201150 w 12192000"/>
                    <a:gd name="connsiteY36" fmla="*/ 4162044 h 4221480"/>
                    <a:gd name="connsiteX37" fmla="*/ 8831580 w 12192000"/>
                    <a:gd name="connsiteY37" fmla="*/ 4133088 h 4221480"/>
                    <a:gd name="connsiteX38" fmla="*/ 8618220 w 12192000"/>
                    <a:gd name="connsiteY38" fmla="*/ 4122420 h 4221480"/>
                    <a:gd name="connsiteX39" fmla="*/ 8340090 w 12192000"/>
                    <a:gd name="connsiteY39" fmla="*/ 4109466 h 4221480"/>
                    <a:gd name="connsiteX40" fmla="*/ 8157972 w 12192000"/>
                    <a:gd name="connsiteY40" fmla="*/ 4098798 h 4221480"/>
                    <a:gd name="connsiteX41" fmla="*/ 8095488 w 12192000"/>
                    <a:gd name="connsiteY41" fmla="*/ 4091940 h 4221480"/>
                    <a:gd name="connsiteX42" fmla="*/ 8035290 w 12192000"/>
                    <a:gd name="connsiteY42" fmla="*/ 4084320 h 4221480"/>
                    <a:gd name="connsiteX43" fmla="*/ 7997190 w 12192000"/>
                    <a:gd name="connsiteY43" fmla="*/ 4076700 h 4221480"/>
                    <a:gd name="connsiteX44" fmla="*/ 7959090 w 12192000"/>
                    <a:gd name="connsiteY44" fmla="*/ 4069080 h 4221480"/>
                    <a:gd name="connsiteX45" fmla="*/ 7939278 w 12192000"/>
                    <a:gd name="connsiteY45" fmla="*/ 4061460 h 4221480"/>
                    <a:gd name="connsiteX46" fmla="*/ 7886700 w 12192000"/>
                    <a:gd name="connsiteY46" fmla="*/ 4043172 h 4221480"/>
                    <a:gd name="connsiteX47" fmla="*/ 7808976 w 12192000"/>
                    <a:gd name="connsiteY47" fmla="*/ 4014978 h 4221480"/>
                    <a:gd name="connsiteX48" fmla="*/ 7761732 w 12192000"/>
                    <a:gd name="connsiteY48" fmla="*/ 3998976 h 4221480"/>
                    <a:gd name="connsiteX49" fmla="*/ 7733538 w 12192000"/>
                    <a:gd name="connsiteY49" fmla="*/ 3992880 h 4221480"/>
                    <a:gd name="connsiteX50" fmla="*/ 7703820 w 12192000"/>
                    <a:gd name="connsiteY50" fmla="*/ 3981450 h 4221480"/>
                    <a:gd name="connsiteX51" fmla="*/ 7604760 w 12192000"/>
                    <a:gd name="connsiteY51" fmla="*/ 3939540 h 4221480"/>
                    <a:gd name="connsiteX52" fmla="*/ 7546086 w 12192000"/>
                    <a:gd name="connsiteY52" fmla="*/ 3973830 h 4221480"/>
                    <a:gd name="connsiteX53" fmla="*/ 7498080 w 12192000"/>
                    <a:gd name="connsiteY53" fmla="*/ 4008120 h 4221480"/>
                    <a:gd name="connsiteX54" fmla="*/ 7477506 w 12192000"/>
                    <a:gd name="connsiteY54" fmla="*/ 4016502 h 4221480"/>
                    <a:gd name="connsiteX55" fmla="*/ 7427976 w 12192000"/>
                    <a:gd name="connsiteY55" fmla="*/ 4020312 h 4221480"/>
                    <a:gd name="connsiteX56" fmla="*/ 7326630 w 12192000"/>
                    <a:gd name="connsiteY56" fmla="*/ 4011168 h 4221480"/>
                    <a:gd name="connsiteX57" fmla="*/ 7258812 w 12192000"/>
                    <a:gd name="connsiteY57" fmla="*/ 3999738 h 4221480"/>
                    <a:gd name="connsiteX58" fmla="*/ 7215378 w 12192000"/>
                    <a:gd name="connsiteY58" fmla="*/ 3992880 h 4221480"/>
                    <a:gd name="connsiteX59" fmla="*/ 7174230 w 12192000"/>
                    <a:gd name="connsiteY59" fmla="*/ 3985260 h 4221480"/>
                    <a:gd name="connsiteX60" fmla="*/ 7147560 w 12192000"/>
                    <a:gd name="connsiteY60" fmla="*/ 3977640 h 4221480"/>
                    <a:gd name="connsiteX61" fmla="*/ 7121652 w 12192000"/>
                    <a:gd name="connsiteY61" fmla="*/ 3970782 h 4221480"/>
                    <a:gd name="connsiteX62" fmla="*/ 7088886 w 12192000"/>
                    <a:gd name="connsiteY62" fmla="*/ 3959352 h 4221480"/>
                    <a:gd name="connsiteX63" fmla="*/ 6903720 w 12192000"/>
                    <a:gd name="connsiteY63" fmla="*/ 3927348 h 4221480"/>
                    <a:gd name="connsiteX64" fmla="*/ 6825996 w 12192000"/>
                    <a:gd name="connsiteY64" fmla="*/ 3900678 h 4221480"/>
                    <a:gd name="connsiteX65" fmla="*/ 6786372 w 12192000"/>
                    <a:gd name="connsiteY65" fmla="*/ 3893820 h 4221480"/>
                    <a:gd name="connsiteX66" fmla="*/ 6755130 w 12192000"/>
                    <a:gd name="connsiteY66" fmla="*/ 3886200 h 4221480"/>
                    <a:gd name="connsiteX67" fmla="*/ 6732270 w 12192000"/>
                    <a:gd name="connsiteY67" fmla="*/ 3878580 h 4221480"/>
                    <a:gd name="connsiteX68" fmla="*/ 6681216 w 12192000"/>
                    <a:gd name="connsiteY68" fmla="*/ 3867912 h 4221480"/>
                    <a:gd name="connsiteX69" fmla="*/ 6602730 w 12192000"/>
                    <a:gd name="connsiteY69" fmla="*/ 3848100 h 4221480"/>
                    <a:gd name="connsiteX70" fmla="*/ 6528054 w 12192000"/>
                    <a:gd name="connsiteY70" fmla="*/ 3824478 h 4221480"/>
                    <a:gd name="connsiteX71" fmla="*/ 6480810 w 12192000"/>
                    <a:gd name="connsiteY71" fmla="*/ 3810000 h 4221480"/>
                    <a:gd name="connsiteX72" fmla="*/ 6457950 w 12192000"/>
                    <a:gd name="connsiteY72" fmla="*/ 3802380 h 4221480"/>
                    <a:gd name="connsiteX73" fmla="*/ 6435852 w 12192000"/>
                    <a:gd name="connsiteY73" fmla="*/ 3794760 h 4221480"/>
                    <a:gd name="connsiteX74" fmla="*/ 6411468 w 12192000"/>
                    <a:gd name="connsiteY74" fmla="*/ 3787140 h 4221480"/>
                    <a:gd name="connsiteX75" fmla="*/ 6364224 w 12192000"/>
                    <a:gd name="connsiteY75" fmla="*/ 3774186 h 4221480"/>
                    <a:gd name="connsiteX76" fmla="*/ 6312408 w 12192000"/>
                    <a:gd name="connsiteY76" fmla="*/ 3755898 h 4221480"/>
                    <a:gd name="connsiteX77" fmla="*/ 6281166 w 12192000"/>
                    <a:gd name="connsiteY77" fmla="*/ 3741420 h 4221480"/>
                    <a:gd name="connsiteX78" fmla="*/ 6231636 w 12192000"/>
                    <a:gd name="connsiteY78" fmla="*/ 3726180 h 4221480"/>
                    <a:gd name="connsiteX79" fmla="*/ 6189726 w 12192000"/>
                    <a:gd name="connsiteY79" fmla="*/ 3710940 h 4221480"/>
                    <a:gd name="connsiteX80" fmla="*/ 6140196 w 12192000"/>
                    <a:gd name="connsiteY80" fmla="*/ 3691890 h 4221480"/>
                    <a:gd name="connsiteX81" fmla="*/ 6059424 w 12192000"/>
                    <a:gd name="connsiteY81" fmla="*/ 3679698 h 4221480"/>
                    <a:gd name="connsiteX82" fmla="*/ 5924550 w 12192000"/>
                    <a:gd name="connsiteY82" fmla="*/ 3741420 h 4221480"/>
                    <a:gd name="connsiteX83" fmla="*/ 5905500 w 12192000"/>
                    <a:gd name="connsiteY83" fmla="*/ 3752850 h 4221480"/>
                    <a:gd name="connsiteX84" fmla="*/ 5862828 w 12192000"/>
                    <a:gd name="connsiteY84" fmla="*/ 3779520 h 4221480"/>
                    <a:gd name="connsiteX85" fmla="*/ 5825490 w 12192000"/>
                    <a:gd name="connsiteY85" fmla="*/ 3802380 h 4221480"/>
                    <a:gd name="connsiteX86" fmla="*/ 5802630 w 12192000"/>
                    <a:gd name="connsiteY86" fmla="*/ 3810000 h 4221480"/>
                    <a:gd name="connsiteX87" fmla="*/ 5780532 w 12192000"/>
                    <a:gd name="connsiteY87" fmla="*/ 3816858 h 4221480"/>
                    <a:gd name="connsiteX88" fmla="*/ 5719572 w 12192000"/>
                    <a:gd name="connsiteY88" fmla="*/ 3851148 h 4221480"/>
                    <a:gd name="connsiteX89" fmla="*/ 5657850 w 12192000"/>
                    <a:gd name="connsiteY89" fmla="*/ 3886200 h 4221480"/>
                    <a:gd name="connsiteX90" fmla="*/ 5631942 w 12192000"/>
                    <a:gd name="connsiteY90" fmla="*/ 3893820 h 4221480"/>
                    <a:gd name="connsiteX91" fmla="*/ 5600700 w 12192000"/>
                    <a:gd name="connsiteY91" fmla="*/ 3905250 h 4221480"/>
                    <a:gd name="connsiteX92" fmla="*/ 5500116 w 12192000"/>
                    <a:gd name="connsiteY92" fmla="*/ 3950208 h 4221480"/>
                    <a:gd name="connsiteX93" fmla="*/ 5443728 w 12192000"/>
                    <a:gd name="connsiteY93" fmla="*/ 3978402 h 4221480"/>
                    <a:gd name="connsiteX94" fmla="*/ 5413248 w 12192000"/>
                    <a:gd name="connsiteY94" fmla="*/ 3992880 h 4221480"/>
                    <a:gd name="connsiteX95" fmla="*/ 5391912 w 12192000"/>
                    <a:gd name="connsiteY95" fmla="*/ 3999738 h 4221480"/>
                    <a:gd name="connsiteX96" fmla="*/ 5359146 w 12192000"/>
                    <a:gd name="connsiteY96" fmla="*/ 4010406 h 4221480"/>
                    <a:gd name="connsiteX97" fmla="*/ 5251704 w 12192000"/>
                    <a:gd name="connsiteY97" fmla="*/ 4044696 h 4221480"/>
                    <a:gd name="connsiteX98" fmla="*/ 5209032 w 12192000"/>
                    <a:gd name="connsiteY98" fmla="*/ 4061460 h 4221480"/>
                    <a:gd name="connsiteX99" fmla="*/ 5177790 w 12192000"/>
                    <a:gd name="connsiteY99" fmla="*/ 4069080 h 4221480"/>
                    <a:gd name="connsiteX100" fmla="*/ 5147310 w 12192000"/>
                    <a:gd name="connsiteY100" fmla="*/ 4076700 h 4221480"/>
                    <a:gd name="connsiteX101" fmla="*/ 5116830 w 12192000"/>
                    <a:gd name="connsiteY101" fmla="*/ 4084320 h 4221480"/>
                    <a:gd name="connsiteX102" fmla="*/ 5071110 w 12192000"/>
                    <a:gd name="connsiteY102" fmla="*/ 4091940 h 4221480"/>
                    <a:gd name="connsiteX103" fmla="*/ 5025390 w 12192000"/>
                    <a:gd name="connsiteY103" fmla="*/ 4099560 h 4221480"/>
                    <a:gd name="connsiteX104" fmla="*/ 4999482 w 12192000"/>
                    <a:gd name="connsiteY104" fmla="*/ 4107180 h 4221480"/>
                    <a:gd name="connsiteX105" fmla="*/ 4972812 w 12192000"/>
                    <a:gd name="connsiteY105" fmla="*/ 4112514 h 4221480"/>
                    <a:gd name="connsiteX106" fmla="*/ 4878324 w 12192000"/>
                    <a:gd name="connsiteY106" fmla="*/ 4137660 h 4221480"/>
                    <a:gd name="connsiteX107" fmla="*/ 4847844 w 12192000"/>
                    <a:gd name="connsiteY107" fmla="*/ 4145280 h 4221480"/>
                    <a:gd name="connsiteX108" fmla="*/ 4644390 w 12192000"/>
                    <a:gd name="connsiteY108" fmla="*/ 4173474 h 4221480"/>
                    <a:gd name="connsiteX109" fmla="*/ 4591050 w 12192000"/>
                    <a:gd name="connsiteY109" fmla="*/ 4184142 h 4221480"/>
                    <a:gd name="connsiteX110" fmla="*/ 4530090 w 12192000"/>
                    <a:gd name="connsiteY110" fmla="*/ 4191000 h 4221480"/>
                    <a:gd name="connsiteX111" fmla="*/ 4466844 w 12192000"/>
                    <a:gd name="connsiteY111" fmla="*/ 4200906 h 4221480"/>
                    <a:gd name="connsiteX112" fmla="*/ 3201924 w 12192000"/>
                    <a:gd name="connsiteY112" fmla="*/ 4212336 h 4221480"/>
                    <a:gd name="connsiteX113" fmla="*/ 1956054 w 12192000"/>
                    <a:gd name="connsiteY113" fmla="*/ 4205478 h 4221480"/>
                    <a:gd name="connsiteX114" fmla="*/ 2047494 w 12192000"/>
                    <a:gd name="connsiteY114" fmla="*/ 4192524 h 4221480"/>
                    <a:gd name="connsiteX115" fmla="*/ 2154936 w 12192000"/>
                    <a:gd name="connsiteY115" fmla="*/ 4174998 h 4221480"/>
                    <a:gd name="connsiteX116" fmla="*/ 2228850 w 12192000"/>
                    <a:gd name="connsiteY116" fmla="*/ 4168140 h 4221480"/>
                    <a:gd name="connsiteX117" fmla="*/ 2274570 w 12192000"/>
                    <a:gd name="connsiteY117" fmla="*/ 4175760 h 4221480"/>
                    <a:gd name="connsiteX118" fmla="*/ 2320290 w 12192000"/>
                    <a:gd name="connsiteY118" fmla="*/ 4168140 h 4221480"/>
                    <a:gd name="connsiteX119" fmla="*/ 2376678 w 12192000"/>
                    <a:gd name="connsiteY119" fmla="*/ 4160520 h 4221480"/>
                    <a:gd name="connsiteX120" fmla="*/ 2435352 w 12192000"/>
                    <a:gd name="connsiteY120" fmla="*/ 4153662 h 4221480"/>
                    <a:gd name="connsiteX121" fmla="*/ 2476500 w 12192000"/>
                    <a:gd name="connsiteY121" fmla="*/ 4142232 h 4221480"/>
                    <a:gd name="connsiteX122" fmla="*/ 2542032 w 12192000"/>
                    <a:gd name="connsiteY122" fmla="*/ 4133088 h 4221480"/>
                    <a:gd name="connsiteX123" fmla="*/ 2578608 w 12192000"/>
                    <a:gd name="connsiteY123" fmla="*/ 4136898 h 4221480"/>
                    <a:gd name="connsiteX124" fmla="*/ 2626614 w 12192000"/>
                    <a:gd name="connsiteY124" fmla="*/ 4136136 h 4221480"/>
                    <a:gd name="connsiteX125" fmla="*/ 2678430 w 12192000"/>
                    <a:gd name="connsiteY125" fmla="*/ 4121658 h 4221480"/>
                    <a:gd name="connsiteX126" fmla="*/ 2763012 w 12192000"/>
                    <a:gd name="connsiteY126" fmla="*/ 4104894 h 4221480"/>
                    <a:gd name="connsiteX127" fmla="*/ 2859024 w 12192000"/>
                    <a:gd name="connsiteY127" fmla="*/ 4093464 h 4221480"/>
                    <a:gd name="connsiteX128" fmla="*/ 2948940 w 12192000"/>
                    <a:gd name="connsiteY128" fmla="*/ 4076700 h 4221480"/>
                    <a:gd name="connsiteX129" fmla="*/ 2981706 w 12192000"/>
                    <a:gd name="connsiteY129" fmla="*/ 4068318 h 4221480"/>
                    <a:gd name="connsiteX130" fmla="*/ 3121914 w 12192000"/>
                    <a:gd name="connsiteY130" fmla="*/ 4067556 h 4221480"/>
                    <a:gd name="connsiteX131" fmla="*/ 3160014 w 12192000"/>
                    <a:gd name="connsiteY131" fmla="*/ 4046982 h 4221480"/>
                    <a:gd name="connsiteX132" fmla="*/ 3204972 w 12192000"/>
                    <a:gd name="connsiteY132" fmla="*/ 4029456 h 4221480"/>
                    <a:gd name="connsiteX133" fmla="*/ 3223260 w 12192000"/>
                    <a:gd name="connsiteY133" fmla="*/ 4023360 h 4221480"/>
                    <a:gd name="connsiteX134" fmla="*/ 3267456 w 12192000"/>
                    <a:gd name="connsiteY134" fmla="*/ 4008120 h 4221480"/>
                    <a:gd name="connsiteX135" fmla="*/ 3379470 w 12192000"/>
                    <a:gd name="connsiteY135" fmla="*/ 3999738 h 4221480"/>
                    <a:gd name="connsiteX136" fmla="*/ 3427476 w 12192000"/>
                    <a:gd name="connsiteY136" fmla="*/ 3984498 h 4221480"/>
                    <a:gd name="connsiteX137" fmla="*/ 3483864 w 12192000"/>
                    <a:gd name="connsiteY137" fmla="*/ 3969258 h 4221480"/>
                    <a:gd name="connsiteX138" fmla="*/ 3538728 w 12192000"/>
                    <a:gd name="connsiteY138" fmla="*/ 3950208 h 4221480"/>
                    <a:gd name="connsiteX139" fmla="*/ 3606546 w 12192000"/>
                    <a:gd name="connsiteY139" fmla="*/ 3926586 h 4221480"/>
                    <a:gd name="connsiteX140" fmla="*/ 3662934 w 12192000"/>
                    <a:gd name="connsiteY140" fmla="*/ 3916680 h 4221480"/>
                    <a:gd name="connsiteX141" fmla="*/ 3714750 w 12192000"/>
                    <a:gd name="connsiteY141" fmla="*/ 3906774 h 4221480"/>
                    <a:gd name="connsiteX142" fmla="*/ 3779520 w 12192000"/>
                    <a:gd name="connsiteY142" fmla="*/ 3883152 h 4221480"/>
                    <a:gd name="connsiteX143" fmla="*/ 3832098 w 12192000"/>
                    <a:gd name="connsiteY143" fmla="*/ 3855720 h 4221480"/>
                    <a:gd name="connsiteX144" fmla="*/ 3859530 w 12192000"/>
                    <a:gd name="connsiteY144" fmla="*/ 3848100 h 4221480"/>
                    <a:gd name="connsiteX145" fmla="*/ 3881628 w 12192000"/>
                    <a:gd name="connsiteY145" fmla="*/ 3840480 h 4221480"/>
                    <a:gd name="connsiteX146" fmla="*/ 3906774 w 12192000"/>
                    <a:gd name="connsiteY146" fmla="*/ 3832098 h 4221480"/>
                    <a:gd name="connsiteX147" fmla="*/ 3919728 w 12192000"/>
                    <a:gd name="connsiteY147" fmla="*/ 3832098 h 4221480"/>
                    <a:gd name="connsiteX148" fmla="*/ 3939540 w 12192000"/>
                    <a:gd name="connsiteY148" fmla="*/ 3830574 h 4221480"/>
                    <a:gd name="connsiteX149" fmla="*/ 3954018 w 12192000"/>
                    <a:gd name="connsiteY149" fmla="*/ 3806952 h 4221480"/>
                    <a:gd name="connsiteX150" fmla="*/ 3982974 w 12192000"/>
                    <a:gd name="connsiteY150" fmla="*/ 3802380 h 4221480"/>
                    <a:gd name="connsiteX151" fmla="*/ 4064508 w 12192000"/>
                    <a:gd name="connsiteY151" fmla="*/ 3768852 h 4221480"/>
                    <a:gd name="connsiteX152" fmla="*/ 4100322 w 12192000"/>
                    <a:gd name="connsiteY152" fmla="*/ 3762756 h 4221480"/>
                    <a:gd name="connsiteX153" fmla="*/ 4139184 w 12192000"/>
                    <a:gd name="connsiteY153" fmla="*/ 3746754 h 4221480"/>
                    <a:gd name="connsiteX154" fmla="*/ 4167378 w 12192000"/>
                    <a:gd name="connsiteY154" fmla="*/ 3727704 h 4221480"/>
                    <a:gd name="connsiteX155" fmla="*/ 4213098 w 12192000"/>
                    <a:gd name="connsiteY155" fmla="*/ 3710178 h 4221480"/>
                    <a:gd name="connsiteX156" fmla="*/ 4239768 w 12192000"/>
                    <a:gd name="connsiteY156" fmla="*/ 3703320 h 4221480"/>
                    <a:gd name="connsiteX157" fmla="*/ 4257294 w 12192000"/>
                    <a:gd name="connsiteY157" fmla="*/ 3701796 h 4221480"/>
                    <a:gd name="connsiteX158" fmla="*/ 4273296 w 12192000"/>
                    <a:gd name="connsiteY158" fmla="*/ 3689604 h 4221480"/>
                    <a:gd name="connsiteX159" fmla="*/ 4290060 w 12192000"/>
                    <a:gd name="connsiteY159" fmla="*/ 3675888 h 4221480"/>
                    <a:gd name="connsiteX160" fmla="*/ 4324350 w 12192000"/>
                    <a:gd name="connsiteY160" fmla="*/ 3665220 h 4221480"/>
                    <a:gd name="connsiteX161" fmla="*/ 4347210 w 12192000"/>
                    <a:gd name="connsiteY161" fmla="*/ 3665220 h 4221480"/>
                    <a:gd name="connsiteX162" fmla="*/ 4358640 w 12192000"/>
                    <a:gd name="connsiteY162" fmla="*/ 3645408 h 4221480"/>
                    <a:gd name="connsiteX163" fmla="*/ 4386072 w 12192000"/>
                    <a:gd name="connsiteY163" fmla="*/ 3635502 h 4221480"/>
                    <a:gd name="connsiteX164" fmla="*/ 4405122 w 12192000"/>
                    <a:gd name="connsiteY164" fmla="*/ 3632454 h 4221480"/>
                    <a:gd name="connsiteX165" fmla="*/ 4427220 w 12192000"/>
                    <a:gd name="connsiteY165" fmla="*/ 3619500 h 4221480"/>
                    <a:gd name="connsiteX166" fmla="*/ 4442460 w 12192000"/>
                    <a:gd name="connsiteY166" fmla="*/ 3608832 h 4221480"/>
                    <a:gd name="connsiteX167" fmla="*/ 4469130 w 12192000"/>
                    <a:gd name="connsiteY167" fmla="*/ 3598926 h 4221480"/>
                    <a:gd name="connsiteX168" fmla="*/ 4488180 w 12192000"/>
                    <a:gd name="connsiteY168" fmla="*/ 3583686 h 4221480"/>
                    <a:gd name="connsiteX169" fmla="*/ 4520946 w 12192000"/>
                    <a:gd name="connsiteY169" fmla="*/ 3565398 h 4221480"/>
                    <a:gd name="connsiteX170" fmla="*/ 4541520 w 12192000"/>
                    <a:gd name="connsiteY170" fmla="*/ 3563874 h 4221480"/>
                    <a:gd name="connsiteX171" fmla="*/ 4556760 w 12192000"/>
                    <a:gd name="connsiteY171" fmla="*/ 3539490 h 4221480"/>
                    <a:gd name="connsiteX172" fmla="*/ 4581144 w 12192000"/>
                    <a:gd name="connsiteY172" fmla="*/ 3534156 h 4221480"/>
                    <a:gd name="connsiteX173" fmla="*/ 4598670 w 12192000"/>
                    <a:gd name="connsiteY173" fmla="*/ 3535680 h 4221480"/>
                    <a:gd name="connsiteX174" fmla="*/ 4615434 w 12192000"/>
                    <a:gd name="connsiteY174" fmla="*/ 3517392 h 4221480"/>
                    <a:gd name="connsiteX175" fmla="*/ 4636770 w 12192000"/>
                    <a:gd name="connsiteY175" fmla="*/ 3499866 h 4221480"/>
                    <a:gd name="connsiteX176" fmla="*/ 4648962 w 12192000"/>
                    <a:gd name="connsiteY176" fmla="*/ 3495294 h 4221480"/>
                    <a:gd name="connsiteX177" fmla="*/ 4670298 w 12192000"/>
                    <a:gd name="connsiteY177" fmla="*/ 3477768 h 4221480"/>
                    <a:gd name="connsiteX178" fmla="*/ 4700016 w 12192000"/>
                    <a:gd name="connsiteY178" fmla="*/ 3461004 h 4221480"/>
                    <a:gd name="connsiteX179" fmla="*/ 4738116 w 12192000"/>
                    <a:gd name="connsiteY179" fmla="*/ 3442716 h 4221480"/>
                    <a:gd name="connsiteX180" fmla="*/ 4770882 w 12192000"/>
                    <a:gd name="connsiteY180" fmla="*/ 3421380 h 4221480"/>
                    <a:gd name="connsiteX181" fmla="*/ 4793742 w 12192000"/>
                    <a:gd name="connsiteY181" fmla="*/ 3405378 h 4221480"/>
                    <a:gd name="connsiteX182" fmla="*/ 4824222 w 12192000"/>
                    <a:gd name="connsiteY182" fmla="*/ 3393948 h 4221480"/>
                    <a:gd name="connsiteX183" fmla="*/ 4846320 w 12192000"/>
                    <a:gd name="connsiteY183" fmla="*/ 3383280 h 4221480"/>
                    <a:gd name="connsiteX184" fmla="*/ 4871466 w 12192000"/>
                    <a:gd name="connsiteY184" fmla="*/ 3367278 h 4221480"/>
                    <a:gd name="connsiteX185" fmla="*/ 4898136 w 12192000"/>
                    <a:gd name="connsiteY185" fmla="*/ 3370326 h 4221480"/>
                    <a:gd name="connsiteX186" fmla="*/ 4905756 w 12192000"/>
                    <a:gd name="connsiteY186" fmla="*/ 3343656 h 4221480"/>
                    <a:gd name="connsiteX187" fmla="*/ 4941570 w 12192000"/>
                    <a:gd name="connsiteY187" fmla="*/ 3329940 h 4221480"/>
                    <a:gd name="connsiteX188" fmla="*/ 4960620 w 12192000"/>
                    <a:gd name="connsiteY188" fmla="*/ 3314700 h 4221480"/>
                    <a:gd name="connsiteX189" fmla="*/ 4987290 w 12192000"/>
                    <a:gd name="connsiteY189" fmla="*/ 3299460 h 4221480"/>
                    <a:gd name="connsiteX190" fmla="*/ 5010912 w 12192000"/>
                    <a:gd name="connsiteY190" fmla="*/ 3269742 h 4221480"/>
                    <a:gd name="connsiteX191" fmla="*/ 5026914 w 12192000"/>
                    <a:gd name="connsiteY191" fmla="*/ 3269742 h 4221480"/>
                    <a:gd name="connsiteX192" fmla="*/ 5033772 w 12192000"/>
                    <a:gd name="connsiteY192" fmla="*/ 3270504 h 4221480"/>
                    <a:gd name="connsiteX193" fmla="*/ 5042154 w 12192000"/>
                    <a:gd name="connsiteY193" fmla="*/ 3256026 h 4221480"/>
                    <a:gd name="connsiteX194" fmla="*/ 5072634 w 12192000"/>
                    <a:gd name="connsiteY194" fmla="*/ 3236214 h 4221480"/>
                    <a:gd name="connsiteX195" fmla="*/ 5100066 w 12192000"/>
                    <a:gd name="connsiteY195" fmla="*/ 3230118 h 4221480"/>
                    <a:gd name="connsiteX196" fmla="*/ 5130546 w 12192000"/>
                    <a:gd name="connsiteY196" fmla="*/ 3206496 h 4221480"/>
                    <a:gd name="connsiteX197" fmla="*/ 5155692 w 12192000"/>
                    <a:gd name="connsiteY197" fmla="*/ 3201162 h 4221480"/>
                    <a:gd name="connsiteX198" fmla="*/ 5166360 w 12192000"/>
                    <a:gd name="connsiteY198" fmla="*/ 3200400 h 4221480"/>
                    <a:gd name="connsiteX199" fmla="*/ 5097780 w 12192000"/>
                    <a:gd name="connsiteY199" fmla="*/ 3139440 h 4221480"/>
                    <a:gd name="connsiteX200" fmla="*/ 5029962 w 12192000"/>
                    <a:gd name="connsiteY200" fmla="*/ 3089910 h 4221480"/>
                    <a:gd name="connsiteX201" fmla="*/ 4965192 w 12192000"/>
                    <a:gd name="connsiteY201" fmla="*/ 3040380 h 4221480"/>
                    <a:gd name="connsiteX202" fmla="*/ 4924806 w 12192000"/>
                    <a:gd name="connsiteY202" fmla="*/ 3006090 h 4221480"/>
                    <a:gd name="connsiteX203" fmla="*/ 4883658 w 12192000"/>
                    <a:gd name="connsiteY203" fmla="*/ 2971800 h 4221480"/>
                    <a:gd name="connsiteX204" fmla="*/ 4831080 w 12192000"/>
                    <a:gd name="connsiteY204" fmla="*/ 2925318 h 4221480"/>
                    <a:gd name="connsiteX205" fmla="*/ 4765548 w 12192000"/>
                    <a:gd name="connsiteY205" fmla="*/ 2872740 h 4221480"/>
                    <a:gd name="connsiteX206" fmla="*/ 4747260 w 12192000"/>
                    <a:gd name="connsiteY206" fmla="*/ 2853690 h 4221480"/>
                    <a:gd name="connsiteX207" fmla="*/ 4728210 w 12192000"/>
                    <a:gd name="connsiteY207" fmla="*/ 2834640 h 4221480"/>
                    <a:gd name="connsiteX208" fmla="*/ 4709160 w 12192000"/>
                    <a:gd name="connsiteY208" fmla="*/ 2816352 h 4221480"/>
                    <a:gd name="connsiteX209" fmla="*/ 4693920 w 12192000"/>
                    <a:gd name="connsiteY209" fmla="*/ 2801874 h 4221480"/>
                    <a:gd name="connsiteX210" fmla="*/ 4677918 w 12192000"/>
                    <a:gd name="connsiteY210" fmla="*/ 2787396 h 4221480"/>
                    <a:gd name="connsiteX211" fmla="*/ 4628388 w 12192000"/>
                    <a:gd name="connsiteY211" fmla="*/ 2737104 h 4221480"/>
                    <a:gd name="connsiteX212" fmla="*/ 4579620 w 12192000"/>
                    <a:gd name="connsiteY212" fmla="*/ 2686812 h 4221480"/>
                    <a:gd name="connsiteX213" fmla="*/ 4560570 w 12192000"/>
                    <a:gd name="connsiteY213" fmla="*/ 2668524 h 4221480"/>
                    <a:gd name="connsiteX214" fmla="*/ 4541520 w 12192000"/>
                    <a:gd name="connsiteY214" fmla="*/ 2650236 h 4221480"/>
                    <a:gd name="connsiteX215" fmla="*/ 4462272 w 12192000"/>
                    <a:gd name="connsiteY215" fmla="*/ 2567940 h 4221480"/>
                    <a:gd name="connsiteX216" fmla="*/ 4435602 w 12192000"/>
                    <a:gd name="connsiteY216" fmla="*/ 2535936 h 4221480"/>
                    <a:gd name="connsiteX217" fmla="*/ 4382262 w 12192000"/>
                    <a:gd name="connsiteY217" fmla="*/ 2465070 h 4221480"/>
                    <a:gd name="connsiteX218" fmla="*/ 4343400 w 12192000"/>
                    <a:gd name="connsiteY218" fmla="*/ 2420874 h 4221480"/>
                    <a:gd name="connsiteX219" fmla="*/ 4316730 w 12192000"/>
                    <a:gd name="connsiteY219" fmla="*/ 2387346 h 4221480"/>
                    <a:gd name="connsiteX220" fmla="*/ 4290060 w 12192000"/>
                    <a:gd name="connsiteY220" fmla="*/ 2350008 h 4221480"/>
                    <a:gd name="connsiteX221" fmla="*/ 4261866 w 12192000"/>
                    <a:gd name="connsiteY221" fmla="*/ 2310384 h 4221480"/>
                    <a:gd name="connsiteX222" fmla="*/ 4187190 w 12192000"/>
                    <a:gd name="connsiteY222" fmla="*/ 2203704 h 4221480"/>
                    <a:gd name="connsiteX223" fmla="*/ 4147566 w 12192000"/>
                    <a:gd name="connsiteY223" fmla="*/ 2150364 h 4221480"/>
                    <a:gd name="connsiteX224" fmla="*/ 4117848 w 12192000"/>
                    <a:gd name="connsiteY224" fmla="*/ 2109216 h 4221480"/>
                    <a:gd name="connsiteX225" fmla="*/ 4106418 w 12192000"/>
                    <a:gd name="connsiteY225" fmla="*/ 2095500 h 4221480"/>
                    <a:gd name="connsiteX226" fmla="*/ 4086606 w 12192000"/>
                    <a:gd name="connsiteY226" fmla="*/ 2065020 h 4221480"/>
                    <a:gd name="connsiteX227" fmla="*/ 4067556 w 12192000"/>
                    <a:gd name="connsiteY227" fmla="*/ 2034540 h 4221480"/>
                    <a:gd name="connsiteX228" fmla="*/ 4050792 w 12192000"/>
                    <a:gd name="connsiteY228" fmla="*/ 2011680 h 4221480"/>
                    <a:gd name="connsiteX229" fmla="*/ 4027170 w 12192000"/>
                    <a:gd name="connsiteY229" fmla="*/ 1966722 h 4221480"/>
                    <a:gd name="connsiteX230" fmla="*/ 4004310 w 12192000"/>
                    <a:gd name="connsiteY230" fmla="*/ 1935480 h 4221480"/>
                    <a:gd name="connsiteX231" fmla="*/ 3992880 w 12192000"/>
                    <a:gd name="connsiteY231" fmla="*/ 1912620 h 4221480"/>
                    <a:gd name="connsiteX232" fmla="*/ 3919728 w 12192000"/>
                    <a:gd name="connsiteY232" fmla="*/ 1927860 h 4221480"/>
                    <a:gd name="connsiteX233" fmla="*/ 3867150 w 12192000"/>
                    <a:gd name="connsiteY233" fmla="*/ 1965960 h 4221480"/>
                    <a:gd name="connsiteX234" fmla="*/ 3816858 w 12192000"/>
                    <a:gd name="connsiteY234" fmla="*/ 2007870 h 4221480"/>
                    <a:gd name="connsiteX235" fmla="*/ 3798570 w 12192000"/>
                    <a:gd name="connsiteY235" fmla="*/ 2019300 h 4221480"/>
                    <a:gd name="connsiteX236" fmla="*/ 3713988 w 12192000"/>
                    <a:gd name="connsiteY236" fmla="*/ 2095500 h 4221480"/>
                    <a:gd name="connsiteX237" fmla="*/ 3643884 w 12192000"/>
                    <a:gd name="connsiteY237" fmla="*/ 2112264 h 4221480"/>
                    <a:gd name="connsiteX238" fmla="*/ 3633216 w 12192000"/>
                    <a:gd name="connsiteY238" fmla="*/ 2095500 h 4221480"/>
                    <a:gd name="connsiteX239" fmla="*/ 3630168 w 12192000"/>
                    <a:gd name="connsiteY239" fmla="*/ 2106930 h 4221480"/>
                    <a:gd name="connsiteX240" fmla="*/ 3585972 w 12192000"/>
                    <a:gd name="connsiteY240" fmla="*/ 2202180 h 4221480"/>
                    <a:gd name="connsiteX241" fmla="*/ 3562350 w 12192000"/>
                    <a:gd name="connsiteY241" fmla="*/ 2217420 h 4221480"/>
                    <a:gd name="connsiteX242" fmla="*/ 3541776 w 12192000"/>
                    <a:gd name="connsiteY242" fmla="*/ 2232660 h 4221480"/>
                    <a:gd name="connsiteX243" fmla="*/ 3400044 w 12192000"/>
                    <a:gd name="connsiteY243" fmla="*/ 2349246 h 4221480"/>
                    <a:gd name="connsiteX244" fmla="*/ 3314700 w 12192000"/>
                    <a:gd name="connsiteY244" fmla="*/ 2419350 h 4221480"/>
                    <a:gd name="connsiteX245" fmla="*/ 3273552 w 12192000"/>
                    <a:gd name="connsiteY245" fmla="*/ 2452878 h 4221480"/>
                    <a:gd name="connsiteX246" fmla="*/ 3252216 w 12192000"/>
                    <a:gd name="connsiteY246" fmla="*/ 2468880 h 4221480"/>
                    <a:gd name="connsiteX247" fmla="*/ 3194304 w 12192000"/>
                    <a:gd name="connsiteY247" fmla="*/ 2518410 h 4221480"/>
                    <a:gd name="connsiteX248" fmla="*/ 3130296 w 12192000"/>
                    <a:gd name="connsiteY248" fmla="*/ 2567940 h 4221480"/>
                    <a:gd name="connsiteX249" fmla="*/ 3116580 w 12192000"/>
                    <a:gd name="connsiteY249" fmla="*/ 2577846 h 4221480"/>
                    <a:gd name="connsiteX250" fmla="*/ 3084576 w 12192000"/>
                    <a:gd name="connsiteY250" fmla="*/ 2613660 h 4221480"/>
                    <a:gd name="connsiteX251" fmla="*/ 2860548 w 12192000"/>
                    <a:gd name="connsiteY251" fmla="*/ 2802636 h 4221480"/>
                    <a:gd name="connsiteX252" fmla="*/ 2819400 w 12192000"/>
                    <a:gd name="connsiteY252" fmla="*/ 2834640 h 4221480"/>
                    <a:gd name="connsiteX253" fmla="*/ 2689098 w 12192000"/>
                    <a:gd name="connsiteY253" fmla="*/ 2941320 h 4221480"/>
                    <a:gd name="connsiteX254" fmla="*/ 2645664 w 12192000"/>
                    <a:gd name="connsiteY254" fmla="*/ 2971800 h 4221480"/>
                    <a:gd name="connsiteX255" fmla="*/ 2636520 w 12192000"/>
                    <a:gd name="connsiteY255" fmla="*/ 2982468 h 4221480"/>
                    <a:gd name="connsiteX256" fmla="*/ 2618232 w 12192000"/>
                    <a:gd name="connsiteY256" fmla="*/ 3003804 h 4221480"/>
                    <a:gd name="connsiteX257" fmla="*/ 2527554 w 12192000"/>
                    <a:gd name="connsiteY257" fmla="*/ 3075432 h 4221480"/>
                    <a:gd name="connsiteX258" fmla="*/ 2480310 w 12192000"/>
                    <a:gd name="connsiteY258" fmla="*/ 3112770 h 4221480"/>
                    <a:gd name="connsiteX259" fmla="*/ 2343912 w 12192000"/>
                    <a:gd name="connsiteY259" fmla="*/ 3215640 h 4221480"/>
                    <a:gd name="connsiteX260" fmla="*/ 2241804 w 12192000"/>
                    <a:gd name="connsiteY260" fmla="*/ 3291840 h 4221480"/>
                    <a:gd name="connsiteX261" fmla="*/ 2225040 w 12192000"/>
                    <a:gd name="connsiteY261" fmla="*/ 3303270 h 4221480"/>
                    <a:gd name="connsiteX262" fmla="*/ 2090166 w 12192000"/>
                    <a:gd name="connsiteY262" fmla="*/ 3406140 h 4221480"/>
                    <a:gd name="connsiteX263" fmla="*/ 2060448 w 12192000"/>
                    <a:gd name="connsiteY263" fmla="*/ 3425190 h 4221480"/>
                    <a:gd name="connsiteX264" fmla="*/ 2027682 w 12192000"/>
                    <a:gd name="connsiteY264" fmla="*/ 3444240 h 4221480"/>
                    <a:gd name="connsiteX265" fmla="*/ 2011680 w 12192000"/>
                    <a:gd name="connsiteY265" fmla="*/ 3459480 h 4221480"/>
                    <a:gd name="connsiteX266" fmla="*/ 1993392 w 12192000"/>
                    <a:gd name="connsiteY266" fmla="*/ 3474720 h 4221480"/>
                    <a:gd name="connsiteX267" fmla="*/ 1970532 w 12192000"/>
                    <a:gd name="connsiteY267" fmla="*/ 3489198 h 4221480"/>
                    <a:gd name="connsiteX268" fmla="*/ 1934718 w 12192000"/>
                    <a:gd name="connsiteY268" fmla="*/ 3508248 h 4221480"/>
                    <a:gd name="connsiteX269" fmla="*/ 1912620 w 12192000"/>
                    <a:gd name="connsiteY269" fmla="*/ 3524250 h 4221480"/>
                    <a:gd name="connsiteX270" fmla="*/ 1899666 w 12192000"/>
                    <a:gd name="connsiteY270" fmla="*/ 3541014 h 4221480"/>
                    <a:gd name="connsiteX271" fmla="*/ 1842516 w 12192000"/>
                    <a:gd name="connsiteY271" fmla="*/ 3575304 h 4221480"/>
                    <a:gd name="connsiteX272" fmla="*/ 1792224 w 12192000"/>
                    <a:gd name="connsiteY272" fmla="*/ 3604260 h 4221480"/>
                    <a:gd name="connsiteX273" fmla="*/ 1776984 w 12192000"/>
                    <a:gd name="connsiteY273" fmla="*/ 3623310 h 4221480"/>
                    <a:gd name="connsiteX274" fmla="*/ 1754124 w 12192000"/>
                    <a:gd name="connsiteY274" fmla="*/ 3642360 h 4221480"/>
                    <a:gd name="connsiteX275" fmla="*/ 1687830 w 12192000"/>
                    <a:gd name="connsiteY275" fmla="*/ 3672840 h 4221480"/>
                    <a:gd name="connsiteX276" fmla="*/ 1607058 w 12192000"/>
                    <a:gd name="connsiteY276" fmla="*/ 3726180 h 4221480"/>
                    <a:gd name="connsiteX277" fmla="*/ 1550670 w 12192000"/>
                    <a:gd name="connsiteY277" fmla="*/ 3758184 h 4221480"/>
                    <a:gd name="connsiteX278" fmla="*/ 1491234 w 12192000"/>
                    <a:gd name="connsiteY278" fmla="*/ 3793236 h 4221480"/>
                    <a:gd name="connsiteX279" fmla="*/ 1437894 w 12192000"/>
                    <a:gd name="connsiteY279" fmla="*/ 3824478 h 4221480"/>
                    <a:gd name="connsiteX280" fmla="*/ 1279398 w 12192000"/>
                    <a:gd name="connsiteY280" fmla="*/ 3904488 h 4221480"/>
                    <a:gd name="connsiteX281" fmla="*/ 1242060 w 12192000"/>
                    <a:gd name="connsiteY281" fmla="*/ 3928110 h 4221480"/>
                    <a:gd name="connsiteX282" fmla="*/ 1219962 w 12192000"/>
                    <a:gd name="connsiteY282" fmla="*/ 3939540 h 4221480"/>
                    <a:gd name="connsiteX283" fmla="*/ 1181100 w 12192000"/>
                    <a:gd name="connsiteY283" fmla="*/ 3954780 h 4221480"/>
                    <a:gd name="connsiteX284" fmla="*/ 1127760 w 12192000"/>
                    <a:gd name="connsiteY284" fmla="*/ 3982212 h 4221480"/>
                    <a:gd name="connsiteX285" fmla="*/ 1088136 w 12192000"/>
                    <a:gd name="connsiteY285" fmla="*/ 4001262 h 4221480"/>
                    <a:gd name="connsiteX286" fmla="*/ 1061466 w 12192000"/>
                    <a:gd name="connsiteY286" fmla="*/ 4008120 h 4221480"/>
                    <a:gd name="connsiteX287" fmla="*/ 973074 w 12192000"/>
                    <a:gd name="connsiteY287" fmla="*/ 4051554 h 4221480"/>
                    <a:gd name="connsiteX288" fmla="*/ 948690 w 12192000"/>
                    <a:gd name="connsiteY288" fmla="*/ 4061460 h 4221480"/>
                    <a:gd name="connsiteX289" fmla="*/ 925830 w 12192000"/>
                    <a:gd name="connsiteY289" fmla="*/ 4069080 h 4221480"/>
                    <a:gd name="connsiteX290" fmla="*/ 899160 w 12192000"/>
                    <a:gd name="connsiteY290" fmla="*/ 4076700 h 4221480"/>
                    <a:gd name="connsiteX291" fmla="*/ 872490 w 12192000"/>
                    <a:gd name="connsiteY291" fmla="*/ 4084320 h 4221480"/>
                    <a:gd name="connsiteX292" fmla="*/ 848868 w 12192000"/>
                    <a:gd name="connsiteY292" fmla="*/ 4091940 h 4221480"/>
                    <a:gd name="connsiteX293" fmla="*/ 816864 w 12192000"/>
                    <a:gd name="connsiteY293" fmla="*/ 4098798 h 4221480"/>
                    <a:gd name="connsiteX294" fmla="*/ 689610 w 12192000"/>
                    <a:gd name="connsiteY294" fmla="*/ 4142994 h 4221480"/>
                    <a:gd name="connsiteX295" fmla="*/ 651510 w 12192000"/>
                    <a:gd name="connsiteY295" fmla="*/ 4153662 h 4221480"/>
                    <a:gd name="connsiteX296" fmla="*/ 627888 w 12192000"/>
                    <a:gd name="connsiteY296" fmla="*/ 4160520 h 4221480"/>
                    <a:gd name="connsiteX297" fmla="*/ 605790 w 12192000"/>
                    <a:gd name="connsiteY297" fmla="*/ 4168140 h 4221480"/>
                    <a:gd name="connsiteX298" fmla="*/ 553212 w 12192000"/>
                    <a:gd name="connsiteY298" fmla="*/ 4175760 h 4221480"/>
                    <a:gd name="connsiteX299" fmla="*/ 499872 w 12192000"/>
                    <a:gd name="connsiteY299" fmla="*/ 4181094 h 4221480"/>
                    <a:gd name="connsiteX300" fmla="*/ 312420 w 12192000"/>
                    <a:gd name="connsiteY300" fmla="*/ 4210050 h 4221480"/>
                    <a:gd name="connsiteX301" fmla="*/ 93726 w 12192000"/>
                    <a:gd name="connsiteY301" fmla="*/ 4217670 h 4221480"/>
                    <a:gd name="connsiteX302" fmla="*/ 0 w 12192000"/>
                    <a:gd name="connsiteY302" fmla="*/ 4221480 h 4221480"/>
                    <a:gd name="connsiteX303" fmla="*/ 0 w 12192000"/>
                    <a:gd name="connsiteY303" fmla="*/ 2110740 h 4221480"/>
                    <a:gd name="connsiteX304" fmla="*/ 3691890 w 12192000"/>
                    <a:gd name="connsiteY304" fmla="*/ 3985260 h 4221480"/>
                    <a:gd name="connsiteX305" fmla="*/ 3669030 w 12192000"/>
                    <a:gd name="connsiteY305" fmla="*/ 3977640 h 4221480"/>
                    <a:gd name="connsiteX306" fmla="*/ 3646170 w 12192000"/>
                    <a:gd name="connsiteY306" fmla="*/ 3985260 h 4221480"/>
                    <a:gd name="connsiteX307" fmla="*/ 3669030 w 12192000"/>
                    <a:gd name="connsiteY307" fmla="*/ 3992880 h 4221480"/>
                    <a:gd name="connsiteX308" fmla="*/ 3691890 w 12192000"/>
                    <a:gd name="connsiteY308" fmla="*/ 3985260 h 4221480"/>
                    <a:gd name="connsiteX309" fmla="*/ 11940540 w 12192000"/>
                    <a:gd name="connsiteY309" fmla="*/ 3916680 h 4221480"/>
                    <a:gd name="connsiteX310" fmla="*/ 11927586 w 12192000"/>
                    <a:gd name="connsiteY310" fmla="*/ 3909060 h 4221480"/>
                    <a:gd name="connsiteX311" fmla="*/ 11925300 w 12192000"/>
                    <a:gd name="connsiteY311" fmla="*/ 3916680 h 4221480"/>
                    <a:gd name="connsiteX312" fmla="*/ 11940540 w 12192000"/>
                    <a:gd name="connsiteY312" fmla="*/ 3916680 h 4221480"/>
                    <a:gd name="connsiteX313" fmla="*/ 11668506 w 12192000"/>
                    <a:gd name="connsiteY313" fmla="*/ 3842766 h 4221480"/>
                    <a:gd name="connsiteX314" fmla="*/ 11645646 w 12192000"/>
                    <a:gd name="connsiteY314" fmla="*/ 3842766 h 4221480"/>
                    <a:gd name="connsiteX315" fmla="*/ 11654790 w 12192000"/>
                    <a:gd name="connsiteY315" fmla="*/ 3846576 h 4221480"/>
                    <a:gd name="connsiteX316" fmla="*/ 11668506 w 12192000"/>
                    <a:gd name="connsiteY316" fmla="*/ 3842766 h 4221480"/>
                    <a:gd name="connsiteX317" fmla="*/ 4373880 w 12192000"/>
                    <a:gd name="connsiteY317" fmla="*/ 3817620 h 4221480"/>
                    <a:gd name="connsiteX318" fmla="*/ 4347210 w 12192000"/>
                    <a:gd name="connsiteY318" fmla="*/ 3810000 h 4221480"/>
                    <a:gd name="connsiteX319" fmla="*/ 4320540 w 12192000"/>
                    <a:gd name="connsiteY319" fmla="*/ 3817620 h 4221480"/>
                    <a:gd name="connsiteX320" fmla="*/ 4347210 w 12192000"/>
                    <a:gd name="connsiteY320" fmla="*/ 3825240 h 4221480"/>
                    <a:gd name="connsiteX321" fmla="*/ 4373880 w 12192000"/>
                    <a:gd name="connsiteY321" fmla="*/ 3817620 h 4221480"/>
                    <a:gd name="connsiteX322" fmla="*/ 4305300 w 12192000"/>
                    <a:gd name="connsiteY322" fmla="*/ 3749040 h 4221480"/>
                    <a:gd name="connsiteX323" fmla="*/ 4303776 w 12192000"/>
                    <a:gd name="connsiteY323" fmla="*/ 3741420 h 4221480"/>
                    <a:gd name="connsiteX324" fmla="*/ 4286250 w 12192000"/>
                    <a:gd name="connsiteY324" fmla="*/ 3749040 h 4221480"/>
                    <a:gd name="connsiteX325" fmla="*/ 4305300 w 12192000"/>
                    <a:gd name="connsiteY325" fmla="*/ 3749040 h 4221480"/>
                    <a:gd name="connsiteX326" fmla="*/ 4373880 w 12192000"/>
                    <a:gd name="connsiteY326" fmla="*/ 3718560 h 4221480"/>
                    <a:gd name="connsiteX327" fmla="*/ 4343400 w 12192000"/>
                    <a:gd name="connsiteY327" fmla="*/ 3718560 h 4221480"/>
                    <a:gd name="connsiteX328" fmla="*/ 4353306 w 12192000"/>
                    <a:gd name="connsiteY328" fmla="*/ 3726180 h 4221480"/>
                    <a:gd name="connsiteX329" fmla="*/ 4373880 w 12192000"/>
                    <a:gd name="connsiteY329" fmla="*/ 3718560 h 4221480"/>
                    <a:gd name="connsiteX330" fmla="*/ 10767060 w 12192000"/>
                    <a:gd name="connsiteY330" fmla="*/ 3680460 h 4221480"/>
                    <a:gd name="connsiteX331" fmla="*/ 10757154 w 12192000"/>
                    <a:gd name="connsiteY331" fmla="*/ 3672840 h 4221480"/>
                    <a:gd name="connsiteX332" fmla="*/ 10740390 w 12192000"/>
                    <a:gd name="connsiteY332" fmla="*/ 3680460 h 4221480"/>
                    <a:gd name="connsiteX333" fmla="*/ 10767060 w 12192000"/>
                    <a:gd name="connsiteY333" fmla="*/ 3680460 h 4221480"/>
                    <a:gd name="connsiteX334" fmla="*/ 10719816 w 12192000"/>
                    <a:gd name="connsiteY334" fmla="*/ 3675126 h 4221480"/>
                    <a:gd name="connsiteX335" fmla="*/ 10689336 w 12192000"/>
                    <a:gd name="connsiteY335" fmla="*/ 3675126 h 4221480"/>
                    <a:gd name="connsiteX336" fmla="*/ 10702290 w 12192000"/>
                    <a:gd name="connsiteY336" fmla="*/ 3678174 h 4221480"/>
                    <a:gd name="connsiteX337" fmla="*/ 10719816 w 12192000"/>
                    <a:gd name="connsiteY337" fmla="*/ 3675126 h 4221480"/>
                    <a:gd name="connsiteX338" fmla="*/ 4747260 w 12192000"/>
                    <a:gd name="connsiteY338" fmla="*/ 3520440 h 4221480"/>
                    <a:gd name="connsiteX339" fmla="*/ 4739640 w 12192000"/>
                    <a:gd name="connsiteY339" fmla="*/ 3512820 h 4221480"/>
                    <a:gd name="connsiteX340" fmla="*/ 4732020 w 12192000"/>
                    <a:gd name="connsiteY340" fmla="*/ 3520440 h 4221480"/>
                    <a:gd name="connsiteX341" fmla="*/ 4739640 w 12192000"/>
                    <a:gd name="connsiteY341" fmla="*/ 3528060 h 4221480"/>
                    <a:gd name="connsiteX342" fmla="*/ 4747260 w 12192000"/>
                    <a:gd name="connsiteY342" fmla="*/ 3520440 h 4221480"/>
                    <a:gd name="connsiteX343" fmla="*/ 4812030 w 12192000"/>
                    <a:gd name="connsiteY343" fmla="*/ 3482340 h 4221480"/>
                    <a:gd name="connsiteX344" fmla="*/ 4805172 w 12192000"/>
                    <a:gd name="connsiteY344" fmla="*/ 3474720 h 4221480"/>
                    <a:gd name="connsiteX345" fmla="*/ 4792980 w 12192000"/>
                    <a:gd name="connsiteY345" fmla="*/ 3482340 h 4221480"/>
                    <a:gd name="connsiteX346" fmla="*/ 4799838 w 12192000"/>
                    <a:gd name="connsiteY346" fmla="*/ 3489960 h 4221480"/>
                    <a:gd name="connsiteX347" fmla="*/ 4812030 w 12192000"/>
                    <a:gd name="connsiteY347" fmla="*/ 3482340 h 4221480"/>
                    <a:gd name="connsiteX348" fmla="*/ 4876800 w 12192000"/>
                    <a:gd name="connsiteY348" fmla="*/ 3447288 h 4221480"/>
                    <a:gd name="connsiteX349" fmla="*/ 4838700 w 12192000"/>
                    <a:gd name="connsiteY349" fmla="*/ 3458718 h 4221480"/>
                    <a:gd name="connsiteX350" fmla="*/ 4853940 w 12192000"/>
                    <a:gd name="connsiteY350" fmla="*/ 3461766 h 4221480"/>
                    <a:gd name="connsiteX351" fmla="*/ 4876800 w 12192000"/>
                    <a:gd name="connsiteY351" fmla="*/ 3447288 h 4221480"/>
                    <a:gd name="connsiteX352" fmla="*/ 5093970 w 12192000"/>
                    <a:gd name="connsiteY352" fmla="*/ 3314700 h 4221480"/>
                    <a:gd name="connsiteX353" fmla="*/ 5090922 w 12192000"/>
                    <a:gd name="connsiteY353" fmla="*/ 3307080 h 4221480"/>
                    <a:gd name="connsiteX354" fmla="*/ 5078730 w 12192000"/>
                    <a:gd name="connsiteY354" fmla="*/ 3314700 h 4221480"/>
                    <a:gd name="connsiteX355" fmla="*/ 5081778 w 12192000"/>
                    <a:gd name="connsiteY355" fmla="*/ 3322320 h 4221480"/>
                    <a:gd name="connsiteX356" fmla="*/ 5093970 w 12192000"/>
                    <a:gd name="connsiteY356" fmla="*/ 3314700 h 4221480"/>
                    <a:gd name="connsiteX357" fmla="*/ 7109460 w 12192000"/>
                    <a:gd name="connsiteY357" fmla="*/ 3208020 h 4221480"/>
                    <a:gd name="connsiteX358" fmla="*/ 7101840 w 12192000"/>
                    <a:gd name="connsiteY358" fmla="*/ 3200400 h 4221480"/>
                    <a:gd name="connsiteX359" fmla="*/ 7094220 w 12192000"/>
                    <a:gd name="connsiteY359" fmla="*/ 3208020 h 4221480"/>
                    <a:gd name="connsiteX360" fmla="*/ 7101840 w 12192000"/>
                    <a:gd name="connsiteY360" fmla="*/ 3215640 h 4221480"/>
                    <a:gd name="connsiteX361" fmla="*/ 7109460 w 12192000"/>
                    <a:gd name="connsiteY361" fmla="*/ 3208020 h 4221480"/>
                    <a:gd name="connsiteX362" fmla="*/ 3634740 w 12192000"/>
                    <a:gd name="connsiteY362" fmla="*/ 2052828 h 4221480"/>
                    <a:gd name="connsiteX363" fmla="*/ 3627120 w 12192000"/>
                    <a:gd name="connsiteY363" fmla="*/ 2045970 h 4221480"/>
                    <a:gd name="connsiteX364" fmla="*/ 3623310 w 12192000"/>
                    <a:gd name="connsiteY364" fmla="*/ 2058162 h 4221480"/>
                    <a:gd name="connsiteX365" fmla="*/ 3634740 w 12192000"/>
                    <a:gd name="connsiteY365" fmla="*/ 2052828 h 4221480"/>
                    <a:gd name="connsiteX366" fmla="*/ 3640074 w 12192000"/>
                    <a:gd name="connsiteY366" fmla="*/ 1719834 h 4221480"/>
                    <a:gd name="connsiteX367" fmla="*/ 3637788 w 12192000"/>
                    <a:gd name="connsiteY367" fmla="*/ 1824990 h 4221480"/>
                    <a:gd name="connsiteX368" fmla="*/ 3640074 w 12192000"/>
                    <a:gd name="connsiteY368" fmla="*/ 1925574 h 4221480"/>
                    <a:gd name="connsiteX369" fmla="*/ 3640074 w 12192000"/>
                    <a:gd name="connsiteY369" fmla="*/ 1719834 h 4221480"/>
                    <a:gd name="connsiteX370" fmla="*/ 3640074 w 12192000"/>
                    <a:gd name="connsiteY370" fmla="*/ 1457706 h 4221480"/>
                    <a:gd name="connsiteX371" fmla="*/ 3637788 w 12192000"/>
                    <a:gd name="connsiteY371" fmla="*/ 1493520 h 4221480"/>
                    <a:gd name="connsiteX372" fmla="*/ 3640074 w 12192000"/>
                    <a:gd name="connsiteY372" fmla="*/ 1530096 h 4221480"/>
                    <a:gd name="connsiteX373" fmla="*/ 3640074 w 12192000"/>
                    <a:gd name="connsiteY373" fmla="*/ 1457706 h 4221480"/>
                    <a:gd name="connsiteX374" fmla="*/ 3640074 w 12192000"/>
                    <a:gd name="connsiteY374" fmla="*/ 1377696 h 4221480"/>
                    <a:gd name="connsiteX375" fmla="*/ 3636264 w 12192000"/>
                    <a:gd name="connsiteY375" fmla="*/ 1386840 h 4221480"/>
                    <a:gd name="connsiteX376" fmla="*/ 3640074 w 12192000"/>
                    <a:gd name="connsiteY376" fmla="*/ 1396746 h 4221480"/>
                    <a:gd name="connsiteX377" fmla="*/ 3640074 w 12192000"/>
                    <a:gd name="connsiteY377" fmla="*/ 1377696 h 4221480"/>
                    <a:gd name="connsiteX378" fmla="*/ 3640074 w 12192000"/>
                    <a:gd name="connsiteY378" fmla="*/ 1328166 h 4221480"/>
                    <a:gd name="connsiteX379" fmla="*/ 3636264 w 12192000"/>
                    <a:gd name="connsiteY379" fmla="*/ 1337310 h 4221480"/>
                    <a:gd name="connsiteX380" fmla="*/ 3640074 w 12192000"/>
                    <a:gd name="connsiteY380" fmla="*/ 1351026 h 4221480"/>
                    <a:gd name="connsiteX381" fmla="*/ 3640074 w 12192000"/>
                    <a:gd name="connsiteY381" fmla="*/ 1328166 h 422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Lst>
                  <a:rect l="l" t="t" r="r" b="b"/>
                  <a:pathLst>
                    <a:path w="12192000" h="4221480">
                      <a:moveTo>
                        <a:pt x="0" y="2110740"/>
                      </a:moveTo>
                      <a:lnTo>
                        <a:pt x="0" y="0"/>
                      </a:lnTo>
                      <a:lnTo>
                        <a:pt x="6096000" y="0"/>
                      </a:lnTo>
                      <a:lnTo>
                        <a:pt x="12192000" y="0"/>
                      </a:lnTo>
                      <a:lnTo>
                        <a:pt x="12191238" y="2089404"/>
                      </a:lnTo>
                      <a:cubicBezTo>
                        <a:pt x="12191238" y="3239262"/>
                        <a:pt x="12188952" y="4174998"/>
                        <a:pt x="12186666" y="4170426"/>
                      </a:cubicBezTo>
                      <a:cubicBezTo>
                        <a:pt x="12184380" y="4163568"/>
                        <a:pt x="12162282" y="4160520"/>
                        <a:pt x="12115800" y="4160520"/>
                      </a:cubicBezTo>
                      <a:cubicBezTo>
                        <a:pt x="12065508" y="4160520"/>
                        <a:pt x="12046458" y="4157472"/>
                        <a:pt x="12039600" y="4149090"/>
                      </a:cubicBezTo>
                      <a:cubicBezTo>
                        <a:pt x="12033504" y="4141470"/>
                        <a:pt x="12016740" y="4137660"/>
                        <a:pt x="11993118" y="4137660"/>
                      </a:cubicBezTo>
                      <a:cubicBezTo>
                        <a:pt x="11964162" y="4137660"/>
                        <a:pt x="11953494" y="4134612"/>
                        <a:pt x="11946636" y="4122420"/>
                      </a:cubicBezTo>
                      <a:cubicBezTo>
                        <a:pt x="11938254" y="4109466"/>
                        <a:pt x="11928348" y="4107180"/>
                        <a:pt x="11878056" y="4107180"/>
                      </a:cubicBezTo>
                      <a:cubicBezTo>
                        <a:pt x="11846052" y="4107180"/>
                        <a:pt x="11817096" y="4104132"/>
                        <a:pt x="11814810" y="4099560"/>
                      </a:cubicBezTo>
                      <a:cubicBezTo>
                        <a:pt x="11812524" y="4095750"/>
                        <a:pt x="11796522" y="4091940"/>
                        <a:pt x="11780520" y="4091940"/>
                      </a:cubicBezTo>
                      <a:cubicBezTo>
                        <a:pt x="11764518" y="4091940"/>
                        <a:pt x="11748516" y="4088892"/>
                        <a:pt x="11746230" y="4084320"/>
                      </a:cubicBezTo>
                      <a:cubicBezTo>
                        <a:pt x="11743944" y="4080510"/>
                        <a:pt x="11716512" y="4076700"/>
                        <a:pt x="11685270" y="4076700"/>
                      </a:cubicBezTo>
                      <a:cubicBezTo>
                        <a:pt x="11654028" y="4076700"/>
                        <a:pt x="11626596" y="4073652"/>
                        <a:pt x="11624310" y="4069080"/>
                      </a:cubicBezTo>
                      <a:cubicBezTo>
                        <a:pt x="11622024" y="4065270"/>
                        <a:pt x="11606022" y="4061460"/>
                        <a:pt x="11590020" y="4061460"/>
                      </a:cubicBezTo>
                      <a:cubicBezTo>
                        <a:pt x="11574018" y="4061460"/>
                        <a:pt x="11525250" y="4053078"/>
                        <a:pt x="11481816" y="4042410"/>
                      </a:cubicBezTo>
                      <a:cubicBezTo>
                        <a:pt x="11430000" y="4030218"/>
                        <a:pt x="11375898" y="4023360"/>
                        <a:pt x="11326368" y="4022598"/>
                      </a:cubicBezTo>
                      <a:cubicBezTo>
                        <a:pt x="11285220" y="4021836"/>
                        <a:pt x="11243310" y="4017264"/>
                        <a:pt x="11233404" y="4013454"/>
                      </a:cubicBezTo>
                      <a:cubicBezTo>
                        <a:pt x="11221974" y="4008120"/>
                        <a:pt x="11211306" y="4008120"/>
                        <a:pt x="11199114" y="4014216"/>
                      </a:cubicBezTo>
                      <a:cubicBezTo>
                        <a:pt x="11189208" y="4018788"/>
                        <a:pt x="11112246" y="4024122"/>
                        <a:pt x="11014710" y="4026408"/>
                      </a:cubicBezTo>
                      <a:cubicBezTo>
                        <a:pt x="10922508" y="4028694"/>
                        <a:pt x="10802874" y="4036314"/>
                        <a:pt x="10748010" y="4043172"/>
                      </a:cubicBezTo>
                      <a:cubicBezTo>
                        <a:pt x="10693908" y="4050030"/>
                        <a:pt x="10619994" y="4056888"/>
                        <a:pt x="10584180" y="4059174"/>
                      </a:cubicBezTo>
                      <a:cubicBezTo>
                        <a:pt x="10548366" y="4061460"/>
                        <a:pt x="10516362" y="4066032"/>
                        <a:pt x="10511790" y="4069842"/>
                      </a:cubicBezTo>
                      <a:cubicBezTo>
                        <a:pt x="10507980" y="4073652"/>
                        <a:pt x="10469880" y="4076700"/>
                        <a:pt x="10427208" y="4076700"/>
                      </a:cubicBezTo>
                      <a:cubicBezTo>
                        <a:pt x="10383012" y="4076700"/>
                        <a:pt x="10346436" y="4079748"/>
                        <a:pt x="10344150" y="4084320"/>
                      </a:cubicBezTo>
                      <a:cubicBezTo>
                        <a:pt x="10341864" y="4088892"/>
                        <a:pt x="10310622" y="4091940"/>
                        <a:pt x="10275570" y="4091940"/>
                      </a:cubicBezTo>
                      <a:cubicBezTo>
                        <a:pt x="10240518" y="4091940"/>
                        <a:pt x="10209276" y="4094988"/>
                        <a:pt x="10206990" y="4099560"/>
                      </a:cubicBezTo>
                      <a:cubicBezTo>
                        <a:pt x="10203942" y="4104132"/>
                        <a:pt x="10164318" y="4107180"/>
                        <a:pt x="10113264" y="4107180"/>
                      </a:cubicBezTo>
                      <a:cubicBezTo>
                        <a:pt x="10053828" y="4107942"/>
                        <a:pt x="10014204" y="4111752"/>
                        <a:pt x="9993630" y="4119372"/>
                      </a:cubicBezTo>
                      <a:cubicBezTo>
                        <a:pt x="9976866" y="4125468"/>
                        <a:pt x="9935718" y="4132326"/>
                        <a:pt x="9902190" y="4133850"/>
                      </a:cubicBezTo>
                      <a:cubicBezTo>
                        <a:pt x="9868662" y="4135374"/>
                        <a:pt x="9812274" y="4140708"/>
                        <a:pt x="9776460" y="4145280"/>
                      </a:cubicBezTo>
                      <a:cubicBezTo>
                        <a:pt x="9740646" y="4150614"/>
                        <a:pt x="9651492" y="4155948"/>
                        <a:pt x="9578340" y="4157472"/>
                      </a:cubicBezTo>
                      <a:cubicBezTo>
                        <a:pt x="9505188" y="4159758"/>
                        <a:pt x="9441942" y="4164330"/>
                        <a:pt x="9438132" y="4168140"/>
                      </a:cubicBezTo>
                      <a:cubicBezTo>
                        <a:pt x="9433560" y="4172712"/>
                        <a:pt x="9384030" y="4175760"/>
                        <a:pt x="9327642" y="4175760"/>
                      </a:cubicBezTo>
                      <a:cubicBezTo>
                        <a:pt x="9240774" y="4175760"/>
                        <a:pt x="9220200" y="4173474"/>
                        <a:pt x="9201150" y="4162044"/>
                      </a:cubicBezTo>
                      <a:cubicBezTo>
                        <a:pt x="9176004" y="4146804"/>
                        <a:pt x="9056370" y="4137660"/>
                        <a:pt x="8831580" y="4133088"/>
                      </a:cubicBezTo>
                      <a:cubicBezTo>
                        <a:pt x="8770620" y="4132326"/>
                        <a:pt x="8674608" y="4126992"/>
                        <a:pt x="8618220" y="4122420"/>
                      </a:cubicBezTo>
                      <a:cubicBezTo>
                        <a:pt x="8561832" y="4117848"/>
                        <a:pt x="8436864" y="4111752"/>
                        <a:pt x="8340090" y="4109466"/>
                      </a:cubicBezTo>
                      <a:cubicBezTo>
                        <a:pt x="8244078" y="4107180"/>
                        <a:pt x="8161782" y="4102608"/>
                        <a:pt x="8157972" y="4098798"/>
                      </a:cubicBezTo>
                      <a:cubicBezTo>
                        <a:pt x="8153400" y="4094988"/>
                        <a:pt x="8125206" y="4091940"/>
                        <a:pt x="8095488" y="4091940"/>
                      </a:cubicBezTo>
                      <a:cubicBezTo>
                        <a:pt x="8065008" y="4091940"/>
                        <a:pt x="8037576" y="4088892"/>
                        <a:pt x="8035290" y="4084320"/>
                      </a:cubicBezTo>
                      <a:cubicBezTo>
                        <a:pt x="8033004" y="4080510"/>
                        <a:pt x="8015478" y="4076700"/>
                        <a:pt x="7997190" y="4076700"/>
                      </a:cubicBezTo>
                      <a:cubicBezTo>
                        <a:pt x="7978902" y="4076700"/>
                        <a:pt x="7961376" y="4073652"/>
                        <a:pt x="7959090" y="4069080"/>
                      </a:cubicBezTo>
                      <a:cubicBezTo>
                        <a:pt x="7956804" y="4065270"/>
                        <a:pt x="7947660" y="4061460"/>
                        <a:pt x="7939278" y="4061460"/>
                      </a:cubicBezTo>
                      <a:cubicBezTo>
                        <a:pt x="7931658" y="4061460"/>
                        <a:pt x="7907274" y="4053078"/>
                        <a:pt x="7886700" y="4043172"/>
                      </a:cubicBezTo>
                      <a:cubicBezTo>
                        <a:pt x="7866126" y="4033266"/>
                        <a:pt x="7831074" y="4020312"/>
                        <a:pt x="7808976" y="4014978"/>
                      </a:cubicBezTo>
                      <a:cubicBezTo>
                        <a:pt x="7786878" y="4009644"/>
                        <a:pt x="7765542" y="4002786"/>
                        <a:pt x="7761732" y="3998976"/>
                      </a:cubicBezTo>
                      <a:cubicBezTo>
                        <a:pt x="7757160" y="3995928"/>
                        <a:pt x="7744968" y="3992880"/>
                        <a:pt x="7733538" y="3992880"/>
                      </a:cubicBezTo>
                      <a:cubicBezTo>
                        <a:pt x="7722108" y="3992880"/>
                        <a:pt x="7709154" y="3987546"/>
                        <a:pt x="7703820" y="3981450"/>
                      </a:cubicBezTo>
                      <a:cubicBezTo>
                        <a:pt x="7690104" y="3964686"/>
                        <a:pt x="7629906" y="3939540"/>
                        <a:pt x="7604760" y="3939540"/>
                      </a:cubicBezTo>
                      <a:cubicBezTo>
                        <a:pt x="7589520" y="3939540"/>
                        <a:pt x="7571994" y="3950208"/>
                        <a:pt x="7546086" y="3973830"/>
                      </a:cubicBezTo>
                      <a:cubicBezTo>
                        <a:pt x="7526274" y="3992880"/>
                        <a:pt x="7504176" y="4008120"/>
                        <a:pt x="7498080" y="4008120"/>
                      </a:cubicBezTo>
                      <a:cubicBezTo>
                        <a:pt x="7491222" y="4008120"/>
                        <a:pt x="7482078" y="4011930"/>
                        <a:pt x="7477506" y="4016502"/>
                      </a:cubicBezTo>
                      <a:cubicBezTo>
                        <a:pt x="7472172" y="4021836"/>
                        <a:pt x="7454646" y="4023360"/>
                        <a:pt x="7427976" y="4020312"/>
                      </a:cubicBezTo>
                      <a:cubicBezTo>
                        <a:pt x="7405878" y="4017264"/>
                        <a:pt x="7360158" y="4013454"/>
                        <a:pt x="7326630" y="4011168"/>
                      </a:cubicBezTo>
                      <a:cubicBezTo>
                        <a:pt x="7293102" y="4008882"/>
                        <a:pt x="7262622" y="4003548"/>
                        <a:pt x="7258812" y="3999738"/>
                      </a:cubicBezTo>
                      <a:cubicBezTo>
                        <a:pt x="7254240" y="3995928"/>
                        <a:pt x="7235190" y="3992880"/>
                        <a:pt x="7215378" y="3992880"/>
                      </a:cubicBezTo>
                      <a:cubicBezTo>
                        <a:pt x="7195566" y="3992880"/>
                        <a:pt x="7176516" y="3989832"/>
                        <a:pt x="7174230" y="3985260"/>
                      </a:cubicBezTo>
                      <a:cubicBezTo>
                        <a:pt x="7171944" y="3981450"/>
                        <a:pt x="7159752" y="3977640"/>
                        <a:pt x="7147560" y="3977640"/>
                      </a:cubicBezTo>
                      <a:cubicBezTo>
                        <a:pt x="7135368" y="3977640"/>
                        <a:pt x="7123938" y="3974592"/>
                        <a:pt x="7121652" y="3970782"/>
                      </a:cubicBezTo>
                      <a:cubicBezTo>
                        <a:pt x="7119366" y="3967734"/>
                        <a:pt x="7104888" y="3962400"/>
                        <a:pt x="7088886" y="3959352"/>
                      </a:cubicBezTo>
                      <a:cubicBezTo>
                        <a:pt x="7004304" y="3944112"/>
                        <a:pt x="6927342" y="3930396"/>
                        <a:pt x="6903720" y="3927348"/>
                      </a:cubicBezTo>
                      <a:cubicBezTo>
                        <a:pt x="6878574" y="3923538"/>
                        <a:pt x="6855714" y="3915918"/>
                        <a:pt x="6825996" y="3900678"/>
                      </a:cubicBezTo>
                      <a:cubicBezTo>
                        <a:pt x="6818376" y="3896868"/>
                        <a:pt x="6800850" y="3893820"/>
                        <a:pt x="6786372" y="3893820"/>
                      </a:cubicBezTo>
                      <a:cubicBezTo>
                        <a:pt x="6771894" y="3893820"/>
                        <a:pt x="6757416" y="3890772"/>
                        <a:pt x="6755130" y="3886200"/>
                      </a:cubicBezTo>
                      <a:cubicBezTo>
                        <a:pt x="6752844" y="3882390"/>
                        <a:pt x="6742176" y="3878580"/>
                        <a:pt x="6732270" y="3878580"/>
                      </a:cubicBezTo>
                      <a:cubicBezTo>
                        <a:pt x="6722364" y="3878580"/>
                        <a:pt x="6698742" y="3874008"/>
                        <a:pt x="6681216" y="3867912"/>
                      </a:cubicBezTo>
                      <a:cubicBezTo>
                        <a:pt x="6662928" y="3862578"/>
                        <a:pt x="6627876" y="3853434"/>
                        <a:pt x="6602730" y="3848100"/>
                      </a:cubicBezTo>
                      <a:cubicBezTo>
                        <a:pt x="6577584" y="3843528"/>
                        <a:pt x="6544056" y="3832098"/>
                        <a:pt x="6528054" y="3824478"/>
                      </a:cubicBezTo>
                      <a:cubicBezTo>
                        <a:pt x="6511290" y="3816858"/>
                        <a:pt x="6490716" y="3810000"/>
                        <a:pt x="6480810" y="3810000"/>
                      </a:cubicBezTo>
                      <a:cubicBezTo>
                        <a:pt x="6470904" y="3810000"/>
                        <a:pt x="6460236" y="3806952"/>
                        <a:pt x="6457950" y="3802380"/>
                      </a:cubicBezTo>
                      <a:cubicBezTo>
                        <a:pt x="6455664" y="3798570"/>
                        <a:pt x="6445758" y="3794760"/>
                        <a:pt x="6435852" y="3794760"/>
                      </a:cubicBezTo>
                      <a:cubicBezTo>
                        <a:pt x="6426708" y="3794760"/>
                        <a:pt x="6415278" y="3790950"/>
                        <a:pt x="6411468" y="3787140"/>
                      </a:cubicBezTo>
                      <a:cubicBezTo>
                        <a:pt x="6406896" y="3782568"/>
                        <a:pt x="6385560" y="3777234"/>
                        <a:pt x="6364224" y="3774186"/>
                      </a:cubicBezTo>
                      <a:cubicBezTo>
                        <a:pt x="6340602" y="3771900"/>
                        <a:pt x="6320028" y="3764280"/>
                        <a:pt x="6312408" y="3755898"/>
                      </a:cubicBezTo>
                      <a:cubicBezTo>
                        <a:pt x="6304788" y="3747516"/>
                        <a:pt x="6291072" y="3741420"/>
                        <a:pt x="6281166" y="3741420"/>
                      </a:cubicBezTo>
                      <a:cubicBezTo>
                        <a:pt x="6271260" y="3741420"/>
                        <a:pt x="6248400" y="3734562"/>
                        <a:pt x="6231636" y="3726180"/>
                      </a:cubicBezTo>
                      <a:cubicBezTo>
                        <a:pt x="6214110" y="3717798"/>
                        <a:pt x="6195060" y="3710940"/>
                        <a:pt x="6189726" y="3710940"/>
                      </a:cubicBezTo>
                      <a:cubicBezTo>
                        <a:pt x="6184392" y="3710940"/>
                        <a:pt x="6162294" y="3702558"/>
                        <a:pt x="6140196" y="3691890"/>
                      </a:cubicBezTo>
                      <a:cubicBezTo>
                        <a:pt x="6097524" y="3671316"/>
                        <a:pt x="6080760" y="3669030"/>
                        <a:pt x="6059424" y="3679698"/>
                      </a:cubicBezTo>
                      <a:cubicBezTo>
                        <a:pt x="6009132" y="3706368"/>
                        <a:pt x="5932932" y="3741420"/>
                        <a:pt x="5924550" y="3741420"/>
                      </a:cubicBezTo>
                      <a:cubicBezTo>
                        <a:pt x="5919216" y="3741420"/>
                        <a:pt x="5910834" y="3746754"/>
                        <a:pt x="5905500" y="3752850"/>
                      </a:cubicBezTo>
                      <a:cubicBezTo>
                        <a:pt x="5900166" y="3759708"/>
                        <a:pt x="5880354" y="3771900"/>
                        <a:pt x="5862828" y="3779520"/>
                      </a:cubicBezTo>
                      <a:cubicBezTo>
                        <a:pt x="5844540" y="3787902"/>
                        <a:pt x="5827776" y="3797808"/>
                        <a:pt x="5825490" y="3802380"/>
                      </a:cubicBezTo>
                      <a:cubicBezTo>
                        <a:pt x="5823204" y="3806190"/>
                        <a:pt x="5812536" y="3810000"/>
                        <a:pt x="5802630" y="3810000"/>
                      </a:cubicBezTo>
                      <a:cubicBezTo>
                        <a:pt x="5792724" y="3810000"/>
                        <a:pt x="5782818" y="3813048"/>
                        <a:pt x="5780532" y="3816858"/>
                      </a:cubicBezTo>
                      <a:cubicBezTo>
                        <a:pt x="5778246" y="3820668"/>
                        <a:pt x="5750814" y="3835908"/>
                        <a:pt x="5719572" y="3851148"/>
                      </a:cubicBezTo>
                      <a:cubicBezTo>
                        <a:pt x="5688330" y="3865626"/>
                        <a:pt x="5660898" y="3881628"/>
                        <a:pt x="5657850" y="3886200"/>
                      </a:cubicBezTo>
                      <a:cubicBezTo>
                        <a:pt x="5655564" y="3890010"/>
                        <a:pt x="5643372" y="3893820"/>
                        <a:pt x="5631942" y="3893820"/>
                      </a:cubicBezTo>
                      <a:cubicBezTo>
                        <a:pt x="5619750" y="3893820"/>
                        <a:pt x="5606034" y="3899154"/>
                        <a:pt x="5600700" y="3905250"/>
                      </a:cubicBezTo>
                      <a:cubicBezTo>
                        <a:pt x="5589270" y="3919728"/>
                        <a:pt x="5557266" y="3933444"/>
                        <a:pt x="5500116" y="3950208"/>
                      </a:cubicBezTo>
                      <a:cubicBezTo>
                        <a:pt x="5476494" y="3957828"/>
                        <a:pt x="5451348" y="3970020"/>
                        <a:pt x="5443728" y="3978402"/>
                      </a:cubicBezTo>
                      <a:cubicBezTo>
                        <a:pt x="5436870" y="3986022"/>
                        <a:pt x="5423154" y="3992880"/>
                        <a:pt x="5413248" y="3992880"/>
                      </a:cubicBezTo>
                      <a:cubicBezTo>
                        <a:pt x="5403342" y="3992880"/>
                        <a:pt x="5394198" y="3995928"/>
                        <a:pt x="5391912" y="3999738"/>
                      </a:cubicBezTo>
                      <a:cubicBezTo>
                        <a:pt x="5389626" y="4003548"/>
                        <a:pt x="5374386" y="4008120"/>
                        <a:pt x="5359146" y="4010406"/>
                      </a:cubicBezTo>
                      <a:cubicBezTo>
                        <a:pt x="5298948" y="4018788"/>
                        <a:pt x="5267706" y="4028694"/>
                        <a:pt x="5251704" y="4044696"/>
                      </a:cubicBezTo>
                      <a:cubicBezTo>
                        <a:pt x="5241036" y="4055364"/>
                        <a:pt x="5225796" y="4061460"/>
                        <a:pt x="5209032" y="4061460"/>
                      </a:cubicBezTo>
                      <a:cubicBezTo>
                        <a:pt x="5194554" y="4061460"/>
                        <a:pt x="5180076" y="4065270"/>
                        <a:pt x="5177790" y="4069080"/>
                      </a:cubicBezTo>
                      <a:cubicBezTo>
                        <a:pt x="5175504" y="4073652"/>
                        <a:pt x="5161788" y="4076700"/>
                        <a:pt x="5147310" y="4076700"/>
                      </a:cubicBezTo>
                      <a:cubicBezTo>
                        <a:pt x="5132832" y="4076700"/>
                        <a:pt x="5119116" y="4080510"/>
                        <a:pt x="5116830" y="4084320"/>
                      </a:cubicBezTo>
                      <a:cubicBezTo>
                        <a:pt x="5114544" y="4088892"/>
                        <a:pt x="5093970" y="4091940"/>
                        <a:pt x="5071110" y="4091940"/>
                      </a:cubicBezTo>
                      <a:cubicBezTo>
                        <a:pt x="5048250" y="4091940"/>
                        <a:pt x="5027676" y="4094988"/>
                        <a:pt x="5025390" y="4099560"/>
                      </a:cubicBezTo>
                      <a:cubicBezTo>
                        <a:pt x="5023104" y="4103370"/>
                        <a:pt x="5010912" y="4107180"/>
                        <a:pt x="4999482" y="4107180"/>
                      </a:cubicBezTo>
                      <a:cubicBezTo>
                        <a:pt x="4988052" y="4107180"/>
                        <a:pt x="4975860" y="4109466"/>
                        <a:pt x="4972812" y="4112514"/>
                      </a:cubicBezTo>
                      <a:cubicBezTo>
                        <a:pt x="4965954" y="4120134"/>
                        <a:pt x="4900422" y="4136898"/>
                        <a:pt x="4878324" y="4137660"/>
                      </a:cubicBezTo>
                      <a:cubicBezTo>
                        <a:pt x="4869180" y="4137660"/>
                        <a:pt x="4855464" y="4140708"/>
                        <a:pt x="4847844" y="4145280"/>
                      </a:cubicBezTo>
                      <a:cubicBezTo>
                        <a:pt x="4834890" y="4152138"/>
                        <a:pt x="4726686" y="4167378"/>
                        <a:pt x="4644390" y="4173474"/>
                      </a:cubicBezTo>
                      <a:cubicBezTo>
                        <a:pt x="4619244" y="4175760"/>
                        <a:pt x="4595622" y="4180332"/>
                        <a:pt x="4591050" y="4184142"/>
                      </a:cubicBezTo>
                      <a:cubicBezTo>
                        <a:pt x="4587240" y="4187952"/>
                        <a:pt x="4559808" y="4191000"/>
                        <a:pt x="4530090" y="4191000"/>
                      </a:cubicBezTo>
                      <a:cubicBezTo>
                        <a:pt x="4497324" y="4191000"/>
                        <a:pt x="4472178" y="4194810"/>
                        <a:pt x="4466844" y="4200906"/>
                      </a:cubicBezTo>
                      <a:cubicBezTo>
                        <a:pt x="4459224" y="4207764"/>
                        <a:pt x="4193286" y="4210812"/>
                        <a:pt x="3201924" y="4212336"/>
                      </a:cubicBezTo>
                      <a:cubicBezTo>
                        <a:pt x="2228088" y="4213860"/>
                        <a:pt x="1949196" y="4212336"/>
                        <a:pt x="1956054" y="4205478"/>
                      </a:cubicBezTo>
                      <a:cubicBezTo>
                        <a:pt x="1961388" y="4200144"/>
                        <a:pt x="1998726" y="4194810"/>
                        <a:pt x="2047494" y="4192524"/>
                      </a:cubicBezTo>
                      <a:cubicBezTo>
                        <a:pt x="2107692" y="4189476"/>
                        <a:pt x="2135886" y="4184904"/>
                        <a:pt x="2154936" y="4174998"/>
                      </a:cubicBezTo>
                      <a:cubicBezTo>
                        <a:pt x="2181606" y="4158996"/>
                        <a:pt x="2221230" y="4155948"/>
                        <a:pt x="2228850" y="4168140"/>
                      </a:cubicBezTo>
                      <a:cubicBezTo>
                        <a:pt x="2231136" y="4172712"/>
                        <a:pt x="2251710" y="4175760"/>
                        <a:pt x="2274570" y="4175760"/>
                      </a:cubicBezTo>
                      <a:cubicBezTo>
                        <a:pt x="2297430" y="4175760"/>
                        <a:pt x="2318004" y="4172712"/>
                        <a:pt x="2320290" y="4168140"/>
                      </a:cubicBezTo>
                      <a:cubicBezTo>
                        <a:pt x="2322576" y="4164330"/>
                        <a:pt x="2348484" y="4160520"/>
                        <a:pt x="2376678" y="4160520"/>
                      </a:cubicBezTo>
                      <a:cubicBezTo>
                        <a:pt x="2404872" y="4160520"/>
                        <a:pt x="2430780" y="4157472"/>
                        <a:pt x="2435352" y="4153662"/>
                      </a:cubicBezTo>
                      <a:cubicBezTo>
                        <a:pt x="2439162" y="4149852"/>
                        <a:pt x="2457450" y="4144518"/>
                        <a:pt x="2476500" y="4142232"/>
                      </a:cubicBezTo>
                      <a:cubicBezTo>
                        <a:pt x="2495550" y="4139946"/>
                        <a:pt x="2525268" y="4136136"/>
                        <a:pt x="2542032" y="4133088"/>
                      </a:cubicBezTo>
                      <a:cubicBezTo>
                        <a:pt x="2561844" y="4130040"/>
                        <a:pt x="2575560" y="4131564"/>
                        <a:pt x="2578608" y="4136898"/>
                      </a:cubicBezTo>
                      <a:cubicBezTo>
                        <a:pt x="2586228" y="4149090"/>
                        <a:pt x="2629662" y="4147566"/>
                        <a:pt x="2626614" y="4136136"/>
                      </a:cubicBezTo>
                      <a:cubicBezTo>
                        <a:pt x="2625852" y="4129278"/>
                        <a:pt x="2641854" y="4124706"/>
                        <a:pt x="2678430" y="4121658"/>
                      </a:cubicBezTo>
                      <a:cubicBezTo>
                        <a:pt x="2708148" y="4119372"/>
                        <a:pt x="2745486" y="4111752"/>
                        <a:pt x="2763012" y="4104894"/>
                      </a:cubicBezTo>
                      <a:cubicBezTo>
                        <a:pt x="2782824" y="4097274"/>
                        <a:pt x="2817114" y="4093464"/>
                        <a:pt x="2859024" y="4093464"/>
                      </a:cubicBezTo>
                      <a:cubicBezTo>
                        <a:pt x="2915412" y="4094226"/>
                        <a:pt x="2928366" y="4091178"/>
                        <a:pt x="2948940" y="4076700"/>
                      </a:cubicBezTo>
                      <a:cubicBezTo>
                        <a:pt x="2966466" y="4063746"/>
                        <a:pt x="2974848" y="4061460"/>
                        <a:pt x="2981706" y="4068318"/>
                      </a:cubicBezTo>
                      <a:cubicBezTo>
                        <a:pt x="2993136" y="4079748"/>
                        <a:pt x="3124962" y="4079748"/>
                        <a:pt x="3121914" y="4067556"/>
                      </a:cubicBezTo>
                      <a:cubicBezTo>
                        <a:pt x="3121152" y="4062984"/>
                        <a:pt x="3137916" y="4053840"/>
                        <a:pt x="3160014" y="4046982"/>
                      </a:cubicBezTo>
                      <a:cubicBezTo>
                        <a:pt x="3181350" y="4040124"/>
                        <a:pt x="3201924" y="4032504"/>
                        <a:pt x="3204972" y="4029456"/>
                      </a:cubicBezTo>
                      <a:cubicBezTo>
                        <a:pt x="3208020" y="4025646"/>
                        <a:pt x="3216402" y="4023360"/>
                        <a:pt x="3223260" y="4023360"/>
                      </a:cubicBezTo>
                      <a:cubicBezTo>
                        <a:pt x="3230118" y="4023360"/>
                        <a:pt x="3249930" y="4016502"/>
                        <a:pt x="3267456" y="4008120"/>
                      </a:cubicBezTo>
                      <a:cubicBezTo>
                        <a:pt x="3300222" y="3992118"/>
                        <a:pt x="3371088" y="3986784"/>
                        <a:pt x="3379470" y="3999738"/>
                      </a:cubicBezTo>
                      <a:cubicBezTo>
                        <a:pt x="3381756" y="4004310"/>
                        <a:pt x="3403092" y="3996690"/>
                        <a:pt x="3427476" y="3984498"/>
                      </a:cubicBezTo>
                      <a:cubicBezTo>
                        <a:pt x="3461766" y="3966210"/>
                        <a:pt x="3473958" y="3963162"/>
                        <a:pt x="3483864" y="3969258"/>
                      </a:cubicBezTo>
                      <a:cubicBezTo>
                        <a:pt x="3503676" y="3981450"/>
                        <a:pt x="3509010" y="3979926"/>
                        <a:pt x="3538728" y="3950208"/>
                      </a:cubicBezTo>
                      <a:cubicBezTo>
                        <a:pt x="3565398" y="3923538"/>
                        <a:pt x="3568446" y="3922776"/>
                        <a:pt x="3606546" y="3926586"/>
                      </a:cubicBezTo>
                      <a:cubicBezTo>
                        <a:pt x="3637788" y="3929634"/>
                        <a:pt x="3649980" y="3927348"/>
                        <a:pt x="3662934" y="3916680"/>
                      </a:cubicBezTo>
                      <a:cubicBezTo>
                        <a:pt x="3675888" y="3906774"/>
                        <a:pt x="3688080" y="3904488"/>
                        <a:pt x="3714750" y="3906774"/>
                      </a:cubicBezTo>
                      <a:cubicBezTo>
                        <a:pt x="3745992" y="3910584"/>
                        <a:pt x="3751326" y="3908298"/>
                        <a:pt x="3779520" y="3883152"/>
                      </a:cubicBezTo>
                      <a:cubicBezTo>
                        <a:pt x="3800094" y="3864864"/>
                        <a:pt x="3817620" y="3855720"/>
                        <a:pt x="3832098" y="3855720"/>
                      </a:cubicBezTo>
                      <a:cubicBezTo>
                        <a:pt x="3845052" y="3855720"/>
                        <a:pt x="3857244" y="3852672"/>
                        <a:pt x="3859530" y="3848100"/>
                      </a:cubicBezTo>
                      <a:cubicBezTo>
                        <a:pt x="3861816" y="3844290"/>
                        <a:pt x="3871722" y="3840480"/>
                        <a:pt x="3881628" y="3840480"/>
                      </a:cubicBezTo>
                      <a:cubicBezTo>
                        <a:pt x="3890772" y="3840480"/>
                        <a:pt x="3902202" y="3836670"/>
                        <a:pt x="3906774" y="3832098"/>
                      </a:cubicBezTo>
                      <a:cubicBezTo>
                        <a:pt x="3912870" y="3826002"/>
                        <a:pt x="3916680" y="3826002"/>
                        <a:pt x="3919728" y="3832098"/>
                      </a:cubicBezTo>
                      <a:cubicBezTo>
                        <a:pt x="3927348" y="3843528"/>
                        <a:pt x="3939540" y="3842766"/>
                        <a:pt x="3939540" y="3830574"/>
                      </a:cubicBezTo>
                      <a:cubicBezTo>
                        <a:pt x="3939540" y="3824478"/>
                        <a:pt x="3946398" y="3813810"/>
                        <a:pt x="3954018" y="3806952"/>
                      </a:cubicBezTo>
                      <a:cubicBezTo>
                        <a:pt x="3965448" y="3796284"/>
                        <a:pt x="3971544" y="3795522"/>
                        <a:pt x="3982974" y="3802380"/>
                      </a:cubicBezTo>
                      <a:cubicBezTo>
                        <a:pt x="3997452" y="3811524"/>
                        <a:pt x="4011168" y="3806190"/>
                        <a:pt x="4064508" y="3768852"/>
                      </a:cubicBezTo>
                      <a:cubicBezTo>
                        <a:pt x="4082034" y="3756660"/>
                        <a:pt x="4088892" y="3755898"/>
                        <a:pt x="4100322" y="3762756"/>
                      </a:cubicBezTo>
                      <a:cubicBezTo>
                        <a:pt x="4118610" y="3774186"/>
                        <a:pt x="4136136" y="3767328"/>
                        <a:pt x="4139184" y="3746754"/>
                      </a:cubicBezTo>
                      <a:cubicBezTo>
                        <a:pt x="4140708" y="3733800"/>
                        <a:pt x="4147566" y="3729228"/>
                        <a:pt x="4167378" y="3727704"/>
                      </a:cubicBezTo>
                      <a:cubicBezTo>
                        <a:pt x="4181856" y="3726180"/>
                        <a:pt x="4202430" y="3718560"/>
                        <a:pt x="4213098" y="3710178"/>
                      </a:cubicBezTo>
                      <a:cubicBezTo>
                        <a:pt x="4226052" y="3700272"/>
                        <a:pt x="4234434" y="3697986"/>
                        <a:pt x="4239768" y="3703320"/>
                      </a:cubicBezTo>
                      <a:cubicBezTo>
                        <a:pt x="4250436" y="3713988"/>
                        <a:pt x="4260342" y="3713226"/>
                        <a:pt x="4257294" y="3701796"/>
                      </a:cubicBezTo>
                      <a:cubicBezTo>
                        <a:pt x="4256532" y="3696462"/>
                        <a:pt x="4263390" y="3691128"/>
                        <a:pt x="4273296" y="3689604"/>
                      </a:cubicBezTo>
                      <a:cubicBezTo>
                        <a:pt x="4282440" y="3688080"/>
                        <a:pt x="4290060" y="3681984"/>
                        <a:pt x="4290060" y="3675888"/>
                      </a:cubicBezTo>
                      <a:cubicBezTo>
                        <a:pt x="4290060" y="3660648"/>
                        <a:pt x="4310634" y="3653790"/>
                        <a:pt x="4324350" y="3665220"/>
                      </a:cubicBezTo>
                      <a:cubicBezTo>
                        <a:pt x="4333494" y="3672840"/>
                        <a:pt x="4338066" y="3672840"/>
                        <a:pt x="4347210" y="3665220"/>
                      </a:cubicBezTo>
                      <a:cubicBezTo>
                        <a:pt x="4353306" y="3659886"/>
                        <a:pt x="4358640" y="3651504"/>
                        <a:pt x="4358640" y="3645408"/>
                      </a:cubicBezTo>
                      <a:cubicBezTo>
                        <a:pt x="4358640" y="3630168"/>
                        <a:pt x="4373118" y="3624834"/>
                        <a:pt x="4386072" y="3635502"/>
                      </a:cubicBezTo>
                      <a:cubicBezTo>
                        <a:pt x="4395978" y="3643884"/>
                        <a:pt x="4399788" y="3643122"/>
                        <a:pt x="4405122" y="3632454"/>
                      </a:cubicBezTo>
                      <a:cubicBezTo>
                        <a:pt x="4409694" y="3625596"/>
                        <a:pt x="4419600" y="3619500"/>
                        <a:pt x="4427220" y="3619500"/>
                      </a:cubicBezTo>
                      <a:cubicBezTo>
                        <a:pt x="4435602" y="3619500"/>
                        <a:pt x="4442460" y="3614928"/>
                        <a:pt x="4442460" y="3608832"/>
                      </a:cubicBezTo>
                      <a:cubicBezTo>
                        <a:pt x="4442460" y="3591306"/>
                        <a:pt x="4459224" y="3585210"/>
                        <a:pt x="4469130" y="3598926"/>
                      </a:cubicBezTo>
                      <a:cubicBezTo>
                        <a:pt x="4480560" y="3614166"/>
                        <a:pt x="4488180" y="3608070"/>
                        <a:pt x="4488180" y="3583686"/>
                      </a:cubicBezTo>
                      <a:cubicBezTo>
                        <a:pt x="4488180" y="3563112"/>
                        <a:pt x="4507992" y="3552444"/>
                        <a:pt x="4520946" y="3565398"/>
                      </a:cubicBezTo>
                      <a:cubicBezTo>
                        <a:pt x="4532376" y="3576828"/>
                        <a:pt x="4541520" y="3576066"/>
                        <a:pt x="4541520" y="3563874"/>
                      </a:cubicBezTo>
                      <a:cubicBezTo>
                        <a:pt x="4541520" y="3557778"/>
                        <a:pt x="4548378" y="3547110"/>
                        <a:pt x="4556760" y="3539490"/>
                      </a:cubicBezTo>
                      <a:cubicBezTo>
                        <a:pt x="4568952" y="3528822"/>
                        <a:pt x="4574286" y="3527298"/>
                        <a:pt x="4581144" y="3534156"/>
                      </a:cubicBezTo>
                      <a:cubicBezTo>
                        <a:pt x="4591812" y="3544824"/>
                        <a:pt x="4605528" y="3546348"/>
                        <a:pt x="4598670" y="3535680"/>
                      </a:cubicBezTo>
                      <a:cubicBezTo>
                        <a:pt x="4596384" y="3531870"/>
                        <a:pt x="4604004" y="3523488"/>
                        <a:pt x="4615434" y="3517392"/>
                      </a:cubicBezTo>
                      <a:cubicBezTo>
                        <a:pt x="4626864" y="3511296"/>
                        <a:pt x="4636770" y="3503676"/>
                        <a:pt x="4636770" y="3499866"/>
                      </a:cubicBezTo>
                      <a:cubicBezTo>
                        <a:pt x="4636770" y="3496818"/>
                        <a:pt x="4642104" y="3494532"/>
                        <a:pt x="4648962" y="3495294"/>
                      </a:cubicBezTo>
                      <a:cubicBezTo>
                        <a:pt x="4655820" y="3496056"/>
                        <a:pt x="4664964" y="3488436"/>
                        <a:pt x="4670298" y="3477768"/>
                      </a:cubicBezTo>
                      <a:cubicBezTo>
                        <a:pt x="4677156" y="3462528"/>
                        <a:pt x="4683252" y="3458718"/>
                        <a:pt x="4700016" y="3461004"/>
                      </a:cubicBezTo>
                      <a:cubicBezTo>
                        <a:pt x="4715256" y="3462528"/>
                        <a:pt x="4725162" y="3457956"/>
                        <a:pt x="4738116" y="3442716"/>
                      </a:cubicBezTo>
                      <a:cubicBezTo>
                        <a:pt x="4748022" y="3430524"/>
                        <a:pt x="4762500" y="3421380"/>
                        <a:pt x="4770882" y="3421380"/>
                      </a:cubicBezTo>
                      <a:cubicBezTo>
                        <a:pt x="4778502" y="3421380"/>
                        <a:pt x="4788408" y="3414522"/>
                        <a:pt x="4793742" y="3405378"/>
                      </a:cubicBezTo>
                      <a:cubicBezTo>
                        <a:pt x="4799838" y="3392424"/>
                        <a:pt x="4806696" y="3390138"/>
                        <a:pt x="4824222" y="3393948"/>
                      </a:cubicBezTo>
                      <a:cubicBezTo>
                        <a:pt x="4842510" y="3396996"/>
                        <a:pt x="4846320" y="3395472"/>
                        <a:pt x="4846320" y="3383280"/>
                      </a:cubicBezTo>
                      <a:cubicBezTo>
                        <a:pt x="4846320" y="3364992"/>
                        <a:pt x="4860036" y="3355848"/>
                        <a:pt x="4871466" y="3367278"/>
                      </a:cubicBezTo>
                      <a:cubicBezTo>
                        <a:pt x="4880610" y="3376422"/>
                        <a:pt x="4900422" y="3378708"/>
                        <a:pt x="4898136" y="3370326"/>
                      </a:cubicBezTo>
                      <a:cubicBezTo>
                        <a:pt x="4897374" y="3366516"/>
                        <a:pt x="4901184" y="3355086"/>
                        <a:pt x="4905756" y="3343656"/>
                      </a:cubicBezTo>
                      <a:cubicBezTo>
                        <a:pt x="4914900" y="3322320"/>
                        <a:pt x="4932426" y="3315462"/>
                        <a:pt x="4941570" y="3329940"/>
                      </a:cubicBezTo>
                      <a:cubicBezTo>
                        <a:pt x="4948428" y="3341370"/>
                        <a:pt x="4960620" y="3331464"/>
                        <a:pt x="4960620" y="3314700"/>
                      </a:cubicBezTo>
                      <a:cubicBezTo>
                        <a:pt x="4960620" y="3295650"/>
                        <a:pt x="4973574" y="3288030"/>
                        <a:pt x="4987290" y="3299460"/>
                      </a:cubicBezTo>
                      <a:cubicBezTo>
                        <a:pt x="4998720" y="3308604"/>
                        <a:pt x="4999482" y="3308604"/>
                        <a:pt x="5010912" y="3269742"/>
                      </a:cubicBezTo>
                      <a:cubicBezTo>
                        <a:pt x="5013960" y="3261360"/>
                        <a:pt x="5016246" y="3261360"/>
                        <a:pt x="5026914" y="3269742"/>
                      </a:cubicBezTo>
                      <a:cubicBezTo>
                        <a:pt x="5036058" y="3277362"/>
                        <a:pt x="5038344" y="3277362"/>
                        <a:pt x="5033772" y="3270504"/>
                      </a:cubicBezTo>
                      <a:cubicBezTo>
                        <a:pt x="5030724" y="3265170"/>
                        <a:pt x="5033772" y="3259074"/>
                        <a:pt x="5042154" y="3256026"/>
                      </a:cubicBezTo>
                      <a:cubicBezTo>
                        <a:pt x="5049774" y="3253740"/>
                        <a:pt x="5063490" y="3244596"/>
                        <a:pt x="5072634" y="3236214"/>
                      </a:cubicBezTo>
                      <a:cubicBezTo>
                        <a:pt x="5086350" y="3224022"/>
                        <a:pt x="5091684" y="3223260"/>
                        <a:pt x="5100066" y="3230118"/>
                      </a:cubicBezTo>
                      <a:cubicBezTo>
                        <a:pt x="5112258" y="3239262"/>
                        <a:pt x="5121402" y="3231642"/>
                        <a:pt x="5130546" y="3206496"/>
                      </a:cubicBezTo>
                      <a:cubicBezTo>
                        <a:pt x="5135880" y="3191256"/>
                        <a:pt x="5148072" y="3188970"/>
                        <a:pt x="5155692" y="3201162"/>
                      </a:cubicBezTo>
                      <a:cubicBezTo>
                        <a:pt x="5159502" y="3207258"/>
                        <a:pt x="5162550" y="3207258"/>
                        <a:pt x="5166360" y="3200400"/>
                      </a:cubicBezTo>
                      <a:cubicBezTo>
                        <a:pt x="5172456" y="3190494"/>
                        <a:pt x="5113782" y="3139440"/>
                        <a:pt x="5097780" y="3139440"/>
                      </a:cubicBezTo>
                      <a:cubicBezTo>
                        <a:pt x="5093208" y="3139440"/>
                        <a:pt x="5062728" y="3117342"/>
                        <a:pt x="5029962" y="3089910"/>
                      </a:cubicBezTo>
                      <a:cubicBezTo>
                        <a:pt x="4997196" y="3062478"/>
                        <a:pt x="4968240" y="3040380"/>
                        <a:pt x="4965192" y="3040380"/>
                      </a:cubicBezTo>
                      <a:cubicBezTo>
                        <a:pt x="4962906" y="3040380"/>
                        <a:pt x="4944618" y="3025140"/>
                        <a:pt x="4924806" y="3006090"/>
                      </a:cubicBezTo>
                      <a:cubicBezTo>
                        <a:pt x="4905756" y="2987040"/>
                        <a:pt x="4886706" y="2971800"/>
                        <a:pt x="4883658" y="2971800"/>
                      </a:cubicBezTo>
                      <a:cubicBezTo>
                        <a:pt x="4880610" y="2971800"/>
                        <a:pt x="4856988" y="2951226"/>
                        <a:pt x="4831080" y="2925318"/>
                      </a:cubicBezTo>
                      <a:cubicBezTo>
                        <a:pt x="4805172" y="2900172"/>
                        <a:pt x="4775454" y="2876550"/>
                        <a:pt x="4765548" y="2872740"/>
                      </a:cubicBezTo>
                      <a:cubicBezTo>
                        <a:pt x="4755642" y="2868930"/>
                        <a:pt x="4747260" y="2860548"/>
                        <a:pt x="4747260" y="2853690"/>
                      </a:cubicBezTo>
                      <a:cubicBezTo>
                        <a:pt x="4747260" y="2846832"/>
                        <a:pt x="4738878" y="2838450"/>
                        <a:pt x="4728210" y="2834640"/>
                      </a:cubicBezTo>
                      <a:cubicBezTo>
                        <a:pt x="4717542" y="2830830"/>
                        <a:pt x="4709160" y="2822448"/>
                        <a:pt x="4709160" y="2816352"/>
                      </a:cubicBezTo>
                      <a:cubicBezTo>
                        <a:pt x="4709160" y="2811018"/>
                        <a:pt x="4702302" y="2804160"/>
                        <a:pt x="4693920" y="2801874"/>
                      </a:cubicBezTo>
                      <a:cubicBezTo>
                        <a:pt x="4685538" y="2799588"/>
                        <a:pt x="4678680" y="2793492"/>
                        <a:pt x="4677918" y="2787396"/>
                      </a:cubicBezTo>
                      <a:cubicBezTo>
                        <a:pt x="4677918" y="2782062"/>
                        <a:pt x="4655820" y="2759202"/>
                        <a:pt x="4628388" y="2737104"/>
                      </a:cubicBezTo>
                      <a:cubicBezTo>
                        <a:pt x="4601718" y="2715006"/>
                        <a:pt x="4579620" y="2692146"/>
                        <a:pt x="4579620" y="2686812"/>
                      </a:cubicBezTo>
                      <a:cubicBezTo>
                        <a:pt x="4579620" y="2681478"/>
                        <a:pt x="4571238" y="2673096"/>
                        <a:pt x="4560570" y="2668524"/>
                      </a:cubicBezTo>
                      <a:cubicBezTo>
                        <a:pt x="4549902" y="2663952"/>
                        <a:pt x="4541520" y="2655570"/>
                        <a:pt x="4541520" y="2650236"/>
                      </a:cubicBezTo>
                      <a:cubicBezTo>
                        <a:pt x="4540758" y="2634996"/>
                        <a:pt x="4475988" y="2567940"/>
                        <a:pt x="4462272" y="2567940"/>
                      </a:cubicBezTo>
                      <a:cubicBezTo>
                        <a:pt x="4455414" y="2567940"/>
                        <a:pt x="4443984" y="2553462"/>
                        <a:pt x="4435602" y="2535936"/>
                      </a:cubicBezTo>
                      <a:cubicBezTo>
                        <a:pt x="4427220" y="2517648"/>
                        <a:pt x="4403598" y="2486406"/>
                        <a:pt x="4382262" y="2465070"/>
                      </a:cubicBezTo>
                      <a:cubicBezTo>
                        <a:pt x="4360926" y="2444496"/>
                        <a:pt x="4343400" y="2424684"/>
                        <a:pt x="4343400" y="2420874"/>
                      </a:cubicBezTo>
                      <a:cubicBezTo>
                        <a:pt x="4343400" y="2417826"/>
                        <a:pt x="4331208" y="2402586"/>
                        <a:pt x="4316730" y="2387346"/>
                      </a:cubicBezTo>
                      <a:cubicBezTo>
                        <a:pt x="4302252" y="2372106"/>
                        <a:pt x="4290060" y="2355342"/>
                        <a:pt x="4290060" y="2350008"/>
                      </a:cubicBezTo>
                      <a:cubicBezTo>
                        <a:pt x="4290060" y="2344674"/>
                        <a:pt x="4277106" y="2327148"/>
                        <a:pt x="4261866" y="2310384"/>
                      </a:cubicBezTo>
                      <a:cubicBezTo>
                        <a:pt x="4234434" y="2281428"/>
                        <a:pt x="4223766" y="2266188"/>
                        <a:pt x="4187190" y="2203704"/>
                      </a:cubicBezTo>
                      <a:cubicBezTo>
                        <a:pt x="4178808" y="2189226"/>
                        <a:pt x="4160520" y="2164842"/>
                        <a:pt x="4147566" y="2150364"/>
                      </a:cubicBezTo>
                      <a:cubicBezTo>
                        <a:pt x="4133850" y="2135124"/>
                        <a:pt x="4120896" y="2116836"/>
                        <a:pt x="4117848" y="2109216"/>
                      </a:cubicBezTo>
                      <a:cubicBezTo>
                        <a:pt x="4115562" y="2101596"/>
                        <a:pt x="4110228" y="2095500"/>
                        <a:pt x="4106418" y="2095500"/>
                      </a:cubicBezTo>
                      <a:cubicBezTo>
                        <a:pt x="4102608" y="2095500"/>
                        <a:pt x="4093464" y="2081784"/>
                        <a:pt x="4086606" y="2065020"/>
                      </a:cubicBezTo>
                      <a:cubicBezTo>
                        <a:pt x="4078986" y="2048256"/>
                        <a:pt x="4070604" y="2034540"/>
                        <a:pt x="4067556" y="2034540"/>
                      </a:cubicBezTo>
                      <a:cubicBezTo>
                        <a:pt x="4065270" y="2034540"/>
                        <a:pt x="4056888" y="2024634"/>
                        <a:pt x="4050792" y="2011680"/>
                      </a:cubicBezTo>
                      <a:cubicBezTo>
                        <a:pt x="4043934" y="1999488"/>
                        <a:pt x="4033266" y="1978914"/>
                        <a:pt x="4027170" y="1966722"/>
                      </a:cubicBezTo>
                      <a:cubicBezTo>
                        <a:pt x="4020312" y="1954530"/>
                        <a:pt x="4010406" y="1940814"/>
                        <a:pt x="4004310" y="1935480"/>
                      </a:cubicBezTo>
                      <a:cubicBezTo>
                        <a:pt x="3998214" y="1930146"/>
                        <a:pt x="3992880" y="1920240"/>
                        <a:pt x="3992880" y="1912620"/>
                      </a:cubicBezTo>
                      <a:cubicBezTo>
                        <a:pt x="3992880" y="1884426"/>
                        <a:pt x="3968496" y="1888998"/>
                        <a:pt x="3919728" y="1927860"/>
                      </a:cubicBezTo>
                      <a:cubicBezTo>
                        <a:pt x="3893058" y="1948434"/>
                        <a:pt x="3869436" y="1965960"/>
                        <a:pt x="3867150" y="1965960"/>
                      </a:cubicBezTo>
                      <a:cubicBezTo>
                        <a:pt x="3864102" y="1965960"/>
                        <a:pt x="3855720" y="1972818"/>
                        <a:pt x="3816858" y="2007870"/>
                      </a:cubicBezTo>
                      <a:cubicBezTo>
                        <a:pt x="3810000" y="2013966"/>
                        <a:pt x="3801618" y="2019300"/>
                        <a:pt x="3798570" y="2019300"/>
                      </a:cubicBezTo>
                      <a:cubicBezTo>
                        <a:pt x="3790950" y="2019300"/>
                        <a:pt x="3774948" y="2033778"/>
                        <a:pt x="3713988" y="2095500"/>
                      </a:cubicBezTo>
                      <a:cubicBezTo>
                        <a:pt x="3672078" y="2137410"/>
                        <a:pt x="3648456" y="2143506"/>
                        <a:pt x="3643884" y="2112264"/>
                      </a:cubicBezTo>
                      <a:cubicBezTo>
                        <a:pt x="3642360" y="2103120"/>
                        <a:pt x="3637788" y="2095500"/>
                        <a:pt x="3633216" y="2095500"/>
                      </a:cubicBezTo>
                      <a:cubicBezTo>
                        <a:pt x="3629406" y="2095500"/>
                        <a:pt x="3627120" y="2100834"/>
                        <a:pt x="3630168" y="2106930"/>
                      </a:cubicBezTo>
                      <a:cubicBezTo>
                        <a:pt x="3635502" y="2122170"/>
                        <a:pt x="3598926" y="2202180"/>
                        <a:pt x="3585972" y="2202180"/>
                      </a:cubicBezTo>
                      <a:cubicBezTo>
                        <a:pt x="3580638" y="2202180"/>
                        <a:pt x="3569970" y="2209038"/>
                        <a:pt x="3562350" y="2217420"/>
                      </a:cubicBezTo>
                      <a:cubicBezTo>
                        <a:pt x="3554730" y="2225802"/>
                        <a:pt x="3545586" y="2232660"/>
                        <a:pt x="3541776" y="2232660"/>
                      </a:cubicBezTo>
                      <a:cubicBezTo>
                        <a:pt x="3534156" y="2232660"/>
                        <a:pt x="3500628" y="2260092"/>
                        <a:pt x="3400044" y="2349246"/>
                      </a:cubicBezTo>
                      <a:cubicBezTo>
                        <a:pt x="3368040" y="2378202"/>
                        <a:pt x="3329178" y="2409444"/>
                        <a:pt x="3314700" y="2419350"/>
                      </a:cubicBezTo>
                      <a:cubicBezTo>
                        <a:pt x="3300222" y="2428494"/>
                        <a:pt x="3281172" y="2443734"/>
                        <a:pt x="3273552" y="2452878"/>
                      </a:cubicBezTo>
                      <a:cubicBezTo>
                        <a:pt x="3265170" y="2461260"/>
                        <a:pt x="3256026" y="2468880"/>
                        <a:pt x="3252216" y="2468880"/>
                      </a:cubicBezTo>
                      <a:cubicBezTo>
                        <a:pt x="3248406" y="2468880"/>
                        <a:pt x="3222498" y="2490978"/>
                        <a:pt x="3194304" y="2518410"/>
                      </a:cubicBezTo>
                      <a:cubicBezTo>
                        <a:pt x="3166110" y="2545842"/>
                        <a:pt x="3137154" y="2567940"/>
                        <a:pt x="3130296" y="2567940"/>
                      </a:cubicBezTo>
                      <a:cubicBezTo>
                        <a:pt x="3122676" y="2567940"/>
                        <a:pt x="3116580" y="2572512"/>
                        <a:pt x="3116580" y="2577846"/>
                      </a:cubicBezTo>
                      <a:cubicBezTo>
                        <a:pt x="3116580" y="2583942"/>
                        <a:pt x="3102102" y="2599944"/>
                        <a:pt x="3084576" y="2613660"/>
                      </a:cubicBezTo>
                      <a:cubicBezTo>
                        <a:pt x="3006090" y="2675382"/>
                        <a:pt x="2891028" y="2772156"/>
                        <a:pt x="2860548" y="2802636"/>
                      </a:cubicBezTo>
                      <a:cubicBezTo>
                        <a:pt x="2842260" y="2820162"/>
                        <a:pt x="2823972" y="2834640"/>
                        <a:pt x="2819400" y="2834640"/>
                      </a:cubicBezTo>
                      <a:cubicBezTo>
                        <a:pt x="2812542" y="2834640"/>
                        <a:pt x="2779014" y="2862072"/>
                        <a:pt x="2689098" y="2941320"/>
                      </a:cubicBezTo>
                      <a:cubicBezTo>
                        <a:pt x="2670048" y="2958084"/>
                        <a:pt x="2650236" y="2971800"/>
                        <a:pt x="2645664" y="2971800"/>
                      </a:cubicBezTo>
                      <a:cubicBezTo>
                        <a:pt x="2640330" y="2971800"/>
                        <a:pt x="2636520" y="2977134"/>
                        <a:pt x="2636520" y="2982468"/>
                      </a:cubicBezTo>
                      <a:cubicBezTo>
                        <a:pt x="2636520" y="2988564"/>
                        <a:pt x="2628138" y="2998470"/>
                        <a:pt x="2618232" y="3003804"/>
                      </a:cubicBezTo>
                      <a:cubicBezTo>
                        <a:pt x="2590038" y="3019806"/>
                        <a:pt x="2534412" y="3063240"/>
                        <a:pt x="2527554" y="3075432"/>
                      </a:cubicBezTo>
                      <a:cubicBezTo>
                        <a:pt x="2524506" y="3081528"/>
                        <a:pt x="2503170" y="3098292"/>
                        <a:pt x="2480310" y="3112770"/>
                      </a:cubicBezTo>
                      <a:cubicBezTo>
                        <a:pt x="2457450" y="3127248"/>
                        <a:pt x="2396490" y="3172968"/>
                        <a:pt x="2343912" y="3215640"/>
                      </a:cubicBezTo>
                      <a:cubicBezTo>
                        <a:pt x="2292096" y="3257550"/>
                        <a:pt x="2246376" y="3291840"/>
                        <a:pt x="2241804" y="3291840"/>
                      </a:cubicBezTo>
                      <a:cubicBezTo>
                        <a:pt x="2237994" y="3291840"/>
                        <a:pt x="2230374" y="3297174"/>
                        <a:pt x="2225040" y="3303270"/>
                      </a:cubicBezTo>
                      <a:cubicBezTo>
                        <a:pt x="2213610" y="3317748"/>
                        <a:pt x="2097024" y="3406140"/>
                        <a:pt x="2090166" y="3406140"/>
                      </a:cubicBezTo>
                      <a:cubicBezTo>
                        <a:pt x="2087880" y="3406140"/>
                        <a:pt x="2074164" y="3414522"/>
                        <a:pt x="2060448" y="3425190"/>
                      </a:cubicBezTo>
                      <a:cubicBezTo>
                        <a:pt x="2046732" y="3435858"/>
                        <a:pt x="2032254" y="3444240"/>
                        <a:pt x="2027682" y="3444240"/>
                      </a:cubicBezTo>
                      <a:cubicBezTo>
                        <a:pt x="2023110" y="3444240"/>
                        <a:pt x="2016252" y="3451098"/>
                        <a:pt x="2011680" y="3459480"/>
                      </a:cubicBezTo>
                      <a:cubicBezTo>
                        <a:pt x="2007108" y="3467862"/>
                        <a:pt x="1998726" y="3474720"/>
                        <a:pt x="1993392" y="3474720"/>
                      </a:cubicBezTo>
                      <a:cubicBezTo>
                        <a:pt x="1988058" y="3474720"/>
                        <a:pt x="1977390" y="3480816"/>
                        <a:pt x="1970532" y="3489198"/>
                      </a:cubicBezTo>
                      <a:cubicBezTo>
                        <a:pt x="1963674" y="3496818"/>
                        <a:pt x="1947672" y="3505200"/>
                        <a:pt x="1934718" y="3508248"/>
                      </a:cubicBezTo>
                      <a:cubicBezTo>
                        <a:pt x="1921764" y="3510534"/>
                        <a:pt x="1912620" y="3517392"/>
                        <a:pt x="1912620" y="3524250"/>
                      </a:cubicBezTo>
                      <a:cubicBezTo>
                        <a:pt x="1912620" y="3531108"/>
                        <a:pt x="1906524" y="3538728"/>
                        <a:pt x="1899666" y="3541014"/>
                      </a:cubicBezTo>
                      <a:cubicBezTo>
                        <a:pt x="1892046" y="3544062"/>
                        <a:pt x="1866138" y="3559302"/>
                        <a:pt x="1842516" y="3575304"/>
                      </a:cubicBezTo>
                      <a:cubicBezTo>
                        <a:pt x="1818894" y="3591306"/>
                        <a:pt x="1796034" y="3604260"/>
                        <a:pt x="1792224" y="3604260"/>
                      </a:cubicBezTo>
                      <a:cubicBezTo>
                        <a:pt x="1788414" y="3604260"/>
                        <a:pt x="1781556" y="3612642"/>
                        <a:pt x="1776984" y="3623310"/>
                      </a:cubicBezTo>
                      <a:cubicBezTo>
                        <a:pt x="1772412" y="3633978"/>
                        <a:pt x="1761744" y="3642360"/>
                        <a:pt x="1754124" y="3642360"/>
                      </a:cubicBezTo>
                      <a:cubicBezTo>
                        <a:pt x="1738122" y="3642360"/>
                        <a:pt x="1693926" y="3662934"/>
                        <a:pt x="1687830" y="3672840"/>
                      </a:cubicBezTo>
                      <a:cubicBezTo>
                        <a:pt x="1681734" y="3682746"/>
                        <a:pt x="1616202" y="3726180"/>
                        <a:pt x="1607058" y="3726180"/>
                      </a:cubicBezTo>
                      <a:cubicBezTo>
                        <a:pt x="1597914" y="3726180"/>
                        <a:pt x="1570482" y="3741420"/>
                        <a:pt x="1550670" y="3758184"/>
                      </a:cubicBezTo>
                      <a:cubicBezTo>
                        <a:pt x="1542288" y="3765042"/>
                        <a:pt x="1515618" y="3781044"/>
                        <a:pt x="1491234" y="3793236"/>
                      </a:cubicBezTo>
                      <a:cubicBezTo>
                        <a:pt x="1467612" y="3806190"/>
                        <a:pt x="1443228" y="3819906"/>
                        <a:pt x="1437894" y="3824478"/>
                      </a:cubicBezTo>
                      <a:cubicBezTo>
                        <a:pt x="1427988" y="3832098"/>
                        <a:pt x="1331214" y="3880866"/>
                        <a:pt x="1279398" y="3904488"/>
                      </a:cubicBezTo>
                      <a:cubicBezTo>
                        <a:pt x="1264158" y="3910584"/>
                        <a:pt x="1247394" y="3921252"/>
                        <a:pt x="1242060" y="3928110"/>
                      </a:cubicBezTo>
                      <a:cubicBezTo>
                        <a:pt x="1236726" y="3934206"/>
                        <a:pt x="1226820" y="3939540"/>
                        <a:pt x="1219962" y="3939540"/>
                      </a:cubicBezTo>
                      <a:cubicBezTo>
                        <a:pt x="1213104" y="3939540"/>
                        <a:pt x="1195578" y="3946398"/>
                        <a:pt x="1181100" y="3954780"/>
                      </a:cubicBezTo>
                      <a:cubicBezTo>
                        <a:pt x="1166622" y="3963162"/>
                        <a:pt x="1142238" y="3975354"/>
                        <a:pt x="1127760" y="3982212"/>
                      </a:cubicBezTo>
                      <a:cubicBezTo>
                        <a:pt x="1113282" y="3988308"/>
                        <a:pt x="1094994" y="3997452"/>
                        <a:pt x="1088136" y="4001262"/>
                      </a:cubicBezTo>
                      <a:cubicBezTo>
                        <a:pt x="1080516" y="4005072"/>
                        <a:pt x="1069086" y="4008120"/>
                        <a:pt x="1061466" y="4008120"/>
                      </a:cubicBezTo>
                      <a:cubicBezTo>
                        <a:pt x="1043940" y="4008120"/>
                        <a:pt x="980694" y="4039362"/>
                        <a:pt x="973074" y="4051554"/>
                      </a:cubicBezTo>
                      <a:cubicBezTo>
                        <a:pt x="970026" y="4056888"/>
                        <a:pt x="958596" y="4061460"/>
                        <a:pt x="948690" y="4061460"/>
                      </a:cubicBezTo>
                      <a:cubicBezTo>
                        <a:pt x="938784" y="4061460"/>
                        <a:pt x="928116" y="4065270"/>
                        <a:pt x="925830" y="4069080"/>
                      </a:cubicBezTo>
                      <a:cubicBezTo>
                        <a:pt x="923544" y="4073652"/>
                        <a:pt x="911352" y="4076700"/>
                        <a:pt x="899160" y="4076700"/>
                      </a:cubicBezTo>
                      <a:cubicBezTo>
                        <a:pt x="886968" y="4076700"/>
                        <a:pt x="874776" y="4080510"/>
                        <a:pt x="872490" y="4084320"/>
                      </a:cubicBezTo>
                      <a:cubicBezTo>
                        <a:pt x="870204" y="4088892"/>
                        <a:pt x="859536" y="4091940"/>
                        <a:pt x="848868" y="4091940"/>
                      </a:cubicBezTo>
                      <a:cubicBezTo>
                        <a:pt x="838962" y="4091940"/>
                        <a:pt x="824484" y="4094988"/>
                        <a:pt x="816864" y="4098798"/>
                      </a:cubicBezTo>
                      <a:cubicBezTo>
                        <a:pt x="775716" y="4119372"/>
                        <a:pt x="716280" y="4139946"/>
                        <a:pt x="689610" y="4142994"/>
                      </a:cubicBezTo>
                      <a:cubicBezTo>
                        <a:pt x="672846" y="4145280"/>
                        <a:pt x="656082" y="4149852"/>
                        <a:pt x="651510" y="4153662"/>
                      </a:cubicBezTo>
                      <a:cubicBezTo>
                        <a:pt x="647700" y="4157472"/>
                        <a:pt x="637032" y="4160520"/>
                        <a:pt x="627888" y="4160520"/>
                      </a:cubicBezTo>
                      <a:cubicBezTo>
                        <a:pt x="617982" y="4160520"/>
                        <a:pt x="608076" y="4164330"/>
                        <a:pt x="605790" y="4168140"/>
                      </a:cubicBezTo>
                      <a:cubicBezTo>
                        <a:pt x="603504" y="4172712"/>
                        <a:pt x="579882" y="4175760"/>
                        <a:pt x="553212" y="4175760"/>
                      </a:cubicBezTo>
                      <a:cubicBezTo>
                        <a:pt x="527304" y="4175760"/>
                        <a:pt x="502920" y="4178046"/>
                        <a:pt x="499872" y="4181094"/>
                      </a:cubicBezTo>
                      <a:cubicBezTo>
                        <a:pt x="483870" y="4197096"/>
                        <a:pt x="425196" y="4206240"/>
                        <a:pt x="312420" y="4210050"/>
                      </a:cubicBezTo>
                      <a:cubicBezTo>
                        <a:pt x="243078" y="4212336"/>
                        <a:pt x="144780" y="4216146"/>
                        <a:pt x="93726" y="4217670"/>
                      </a:cubicBezTo>
                      <a:lnTo>
                        <a:pt x="0" y="4221480"/>
                      </a:lnTo>
                      <a:lnTo>
                        <a:pt x="0" y="2110740"/>
                      </a:lnTo>
                      <a:close/>
                      <a:moveTo>
                        <a:pt x="3691890" y="3985260"/>
                      </a:moveTo>
                      <a:cubicBezTo>
                        <a:pt x="3694938" y="3980688"/>
                        <a:pt x="3685794" y="3977640"/>
                        <a:pt x="3669030" y="3977640"/>
                      </a:cubicBezTo>
                      <a:cubicBezTo>
                        <a:pt x="3652266" y="3977640"/>
                        <a:pt x="3643122" y="3980688"/>
                        <a:pt x="3646170" y="3985260"/>
                      </a:cubicBezTo>
                      <a:cubicBezTo>
                        <a:pt x="3648456" y="3989832"/>
                        <a:pt x="3659124" y="3992880"/>
                        <a:pt x="3669030" y="3992880"/>
                      </a:cubicBezTo>
                      <a:cubicBezTo>
                        <a:pt x="3678936" y="3992880"/>
                        <a:pt x="3689604" y="3989832"/>
                        <a:pt x="3691890" y="3985260"/>
                      </a:cubicBezTo>
                      <a:close/>
                      <a:moveTo>
                        <a:pt x="11940540" y="3916680"/>
                      </a:moveTo>
                      <a:cubicBezTo>
                        <a:pt x="11940540" y="3912870"/>
                        <a:pt x="11934444" y="3909060"/>
                        <a:pt x="11927586" y="3909060"/>
                      </a:cubicBezTo>
                      <a:cubicBezTo>
                        <a:pt x="11916156" y="3909060"/>
                        <a:pt x="11915394" y="3910584"/>
                        <a:pt x="11925300" y="3916680"/>
                      </a:cubicBezTo>
                      <a:cubicBezTo>
                        <a:pt x="11939778" y="3925824"/>
                        <a:pt x="11940540" y="3925824"/>
                        <a:pt x="11940540" y="3916680"/>
                      </a:cubicBezTo>
                      <a:close/>
                      <a:moveTo>
                        <a:pt x="11668506" y="3842766"/>
                      </a:moveTo>
                      <a:cubicBezTo>
                        <a:pt x="11663172" y="3841242"/>
                        <a:pt x="11652504" y="3841242"/>
                        <a:pt x="11645646" y="3842766"/>
                      </a:cubicBezTo>
                      <a:cubicBezTo>
                        <a:pt x="11638026" y="3845052"/>
                        <a:pt x="11642598" y="3846576"/>
                        <a:pt x="11654790" y="3846576"/>
                      </a:cubicBezTo>
                      <a:cubicBezTo>
                        <a:pt x="11667744" y="3846576"/>
                        <a:pt x="11673078" y="3845052"/>
                        <a:pt x="11668506" y="3842766"/>
                      </a:cubicBezTo>
                      <a:close/>
                      <a:moveTo>
                        <a:pt x="4373880" y="3817620"/>
                      </a:moveTo>
                      <a:cubicBezTo>
                        <a:pt x="4373880" y="3813810"/>
                        <a:pt x="4361688" y="3810000"/>
                        <a:pt x="4347210" y="3810000"/>
                      </a:cubicBezTo>
                      <a:cubicBezTo>
                        <a:pt x="4332732" y="3810000"/>
                        <a:pt x="4320540" y="3813810"/>
                        <a:pt x="4320540" y="3817620"/>
                      </a:cubicBezTo>
                      <a:cubicBezTo>
                        <a:pt x="4320540" y="3822192"/>
                        <a:pt x="4332732" y="3825240"/>
                        <a:pt x="4347210" y="3825240"/>
                      </a:cubicBezTo>
                      <a:cubicBezTo>
                        <a:pt x="4361688" y="3825240"/>
                        <a:pt x="4373880" y="3822192"/>
                        <a:pt x="4373880" y="3817620"/>
                      </a:cubicBezTo>
                      <a:close/>
                      <a:moveTo>
                        <a:pt x="4305300" y="3749040"/>
                      </a:moveTo>
                      <a:cubicBezTo>
                        <a:pt x="4315206" y="3742944"/>
                        <a:pt x="4315206" y="3741420"/>
                        <a:pt x="4303776" y="3741420"/>
                      </a:cubicBezTo>
                      <a:cubicBezTo>
                        <a:pt x="4296918" y="3741420"/>
                        <a:pt x="4288536" y="3745230"/>
                        <a:pt x="4286250" y="3749040"/>
                      </a:cubicBezTo>
                      <a:cubicBezTo>
                        <a:pt x="4280154" y="3758946"/>
                        <a:pt x="4290060" y="3758946"/>
                        <a:pt x="4305300" y="3749040"/>
                      </a:cubicBezTo>
                      <a:close/>
                      <a:moveTo>
                        <a:pt x="4373880" y="3718560"/>
                      </a:moveTo>
                      <a:cubicBezTo>
                        <a:pt x="4373880" y="3708654"/>
                        <a:pt x="4358640" y="3708654"/>
                        <a:pt x="4343400" y="3718560"/>
                      </a:cubicBezTo>
                      <a:cubicBezTo>
                        <a:pt x="4334256" y="3724656"/>
                        <a:pt x="4336542" y="3726180"/>
                        <a:pt x="4353306" y="3726180"/>
                      </a:cubicBezTo>
                      <a:cubicBezTo>
                        <a:pt x="4364736" y="3726180"/>
                        <a:pt x="4373880" y="3723132"/>
                        <a:pt x="4373880" y="3718560"/>
                      </a:cubicBezTo>
                      <a:close/>
                      <a:moveTo>
                        <a:pt x="10767060" y="3680460"/>
                      </a:moveTo>
                      <a:cubicBezTo>
                        <a:pt x="10776204" y="3674364"/>
                        <a:pt x="10773918" y="3672840"/>
                        <a:pt x="10757154" y="3672840"/>
                      </a:cubicBezTo>
                      <a:cubicBezTo>
                        <a:pt x="10744962" y="3672840"/>
                        <a:pt x="10737342" y="3675888"/>
                        <a:pt x="10740390" y="3680460"/>
                      </a:cubicBezTo>
                      <a:cubicBezTo>
                        <a:pt x="10746486" y="3689604"/>
                        <a:pt x="10752582" y="3689604"/>
                        <a:pt x="10767060" y="3680460"/>
                      </a:cubicBezTo>
                      <a:close/>
                      <a:moveTo>
                        <a:pt x="10719816" y="3675126"/>
                      </a:moveTo>
                      <a:cubicBezTo>
                        <a:pt x="10712196" y="3673602"/>
                        <a:pt x="10698480" y="3673602"/>
                        <a:pt x="10689336" y="3675126"/>
                      </a:cubicBezTo>
                      <a:cubicBezTo>
                        <a:pt x="10679430" y="3676650"/>
                        <a:pt x="10685526" y="3678174"/>
                        <a:pt x="10702290" y="3678174"/>
                      </a:cubicBezTo>
                      <a:cubicBezTo>
                        <a:pt x="10719054" y="3678936"/>
                        <a:pt x="10726674" y="3677412"/>
                        <a:pt x="10719816" y="3675126"/>
                      </a:cubicBezTo>
                      <a:close/>
                      <a:moveTo>
                        <a:pt x="4747260" y="3520440"/>
                      </a:moveTo>
                      <a:cubicBezTo>
                        <a:pt x="4747260" y="3516630"/>
                        <a:pt x="4744212" y="3512820"/>
                        <a:pt x="4739640" y="3512820"/>
                      </a:cubicBezTo>
                      <a:cubicBezTo>
                        <a:pt x="4735830" y="3512820"/>
                        <a:pt x="4732020" y="3516630"/>
                        <a:pt x="4732020" y="3520440"/>
                      </a:cubicBezTo>
                      <a:cubicBezTo>
                        <a:pt x="4732020" y="3525012"/>
                        <a:pt x="4735830" y="3528060"/>
                        <a:pt x="4739640" y="3528060"/>
                      </a:cubicBezTo>
                      <a:cubicBezTo>
                        <a:pt x="4744212" y="3528060"/>
                        <a:pt x="4747260" y="3525012"/>
                        <a:pt x="4747260" y="3520440"/>
                      </a:cubicBezTo>
                      <a:close/>
                      <a:moveTo>
                        <a:pt x="4812030" y="3482340"/>
                      </a:moveTo>
                      <a:cubicBezTo>
                        <a:pt x="4814316" y="3478530"/>
                        <a:pt x="4811268" y="3474720"/>
                        <a:pt x="4805172" y="3474720"/>
                      </a:cubicBezTo>
                      <a:cubicBezTo>
                        <a:pt x="4798314" y="3474720"/>
                        <a:pt x="4792980" y="3478530"/>
                        <a:pt x="4792980" y="3482340"/>
                      </a:cubicBezTo>
                      <a:cubicBezTo>
                        <a:pt x="4792980" y="3486912"/>
                        <a:pt x="4796028" y="3489960"/>
                        <a:pt x="4799838" y="3489960"/>
                      </a:cubicBezTo>
                      <a:cubicBezTo>
                        <a:pt x="4804410" y="3489960"/>
                        <a:pt x="4809744" y="3486912"/>
                        <a:pt x="4812030" y="3482340"/>
                      </a:cubicBezTo>
                      <a:close/>
                      <a:moveTo>
                        <a:pt x="4876800" y="3447288"/>
                      </a:moveTo>
                      <a:cubicBezTo>
                        <a:pt x="4876800" y="3437382"/>
                        <a:pt x="4845558" y="3446526"/>
                        <a:pt x="4838700" y="3458718"/>
                      </a:cubicBezTo>
                      <a:cubicBezTo>
                        <a:pt x="4831842" y="3473196"/>
                        <a:pt x="4832604" y="3473196"/>
                        <a:pt x="4853940" y="3461766"/>
                      </a:cubicBezTo>
                      <a:cubicBezTo>
                        <a:pt x="4866894" y="3455670"/>
                        <a:pt x="4876800" y="3449574"/>
                        <a:pt x="4876800" y="3447288"/>
                      </a:cubicBezTo>
                      <a:close/>
                      <a:moveTo>
                        <a:pt x="5093970" y="3314700"/>
                      </a:moveTo>
                      <a:cubicBezTo>
                        <a:pt x="5096256" y="3310890"/>
                        <a:pt x="5095494" y="3307080"/>
                        <a:pt x="5090922" y="3307080"/>
                      </a:cubicBezTo>
                      <a:cubicBezTo>
                        <a:pt x="5087112" y="3307080"/>
                        <a:pt x="5081016" y="3310890"/>
                        <a:pt x="5078730" y="3314700"/>
                      </a:cubicBezTo>
                      <a:cubicBezTo>
                        <a:pt x="5076444" y="3319272"/>
                        <a:pt x="5077206" y="3322320"/>
                        <a:pt x="5081778" y="3322320"/>
                      </a:cubicBezTo>
                      <a:cubicBezTo>
                        <a:pt x="5085588" y="3322320"/>
                        <a:pt x="5091684" y="3319272"/>
                        <a:pt x="5093970" y="3314700"/>
                      </a:cubicBezTo>
                      <a:close/>
                      <a:moveTo>
                        <a:pt x="7109460" y="3208020"/>
                      </a:moveTo>
                      <a:cubicBezTo>
                        <a:pt x="7109460" y="3204210"/>
                        <a:pt x="7106412" y="3200400"/>
                        <a:pt x="7101840" y="3200400"/>
                      </a:cubicBezTo>
                      <a:cubicBezTo>
                        <a:pt x="7098030" y="3200400"/>
                        <a:pt x="7094220" y="3204210"/>
                        <a:pt x="7094220" y="3208020"/>
                      </a:cubicBezTo>
                      <a:cubicBezTo>
                        <a:pt x="7094220" y="3212592"/>
                        <a:pt x="7098030" y="3215640"/>
                        <a:pt x="7101840" y="3215640"/>
                      </a:cubicBezTo>
                      <a:cubicBezTo>
                        <a:pt x="7106412" y="3215640"/>
                        <a:pt x="7109460" y="3212592"/>
                        <a:pt x="7109460" y="3208020"/>
                      </a:cubicBezTo>
                      <a:close/>
                      <a:moveTo>
                        <a:pt x="3634740" y="2052828"/>
                      </a:moveTo>
                      <a:cubicBezTo>
                        <a:pt x="3634740" y="2046732"/>
                        <a:pt x="3630930" y="2043684"/>
                        <a:pt x="3627120" y="2045970"/>
                      </a:cubicBezTo>
                      <a:cubicBezTo>
                        <a:pt x="3622548" y="2049018"/>
                        <a:pt x="3621024" y="2054352"/>
                        <a:pt x="3623310" y="2058162"/>
                      </a:cubicBezTo>
                      <a:cubicBezTo>
                        <a:pt x="3630168" y="2068830"/>
                        <a:pt x="3634740" y="2066544"/>
                        <a:pt x="3634740" y="2052828"/>
                      </a:cubicBezTo>
                      <a:close/>
                      <a:moveTo>
                        <a:pt x="3640074" y="1719834"/>
                      </a:moveTo>
                      <a:cubicBezTo>
                        <a:pt x="3639312" y="1664208"/>
                        <a:pt x="3637788" y="1712214"/>
                        <a:pt x="3637788" y="1824990"/>
                      </a:cubicBezTo>
                      <a:cubicBezTo>
                        <a:pt x="3637788" y="1938528"/>
                        <a:pt x="3639312" y="1983486"/>
                        <a:pt x="3640074" y="1925574"/>
                      </a:cubicBezTo>
                      <a:cubicBezTo>
                        <a:pt x="3641598" y="1867662"/>
                        <a:pt x="3641598" y="1774698"/>
                        <a:pt x="3640074" y="1719834"/>
                      </a:cubicBezTo>
                      <a:close/>
                      <a:moveTo>
                        <a:pt x="3640074" y="1457706"/>
                      </a:moveTo>
                      <a:cubicBezTo>
                        <a:pt x="3638550" y="1437132"/>
                        <a:pt x="3637788" y="1453896"/>
                        <a:pt x="3637788" y="1493520"/>
                      </a:cubicBezTo>
                      <a:cubicBezTo>
                        <a:pt x="3637788" y="1533144"/>
                        <a:pt x="3638550" y="1549908"/>
                        <a:pt x="3640074" y="1530096"/>
                      </a:cubicBezTo>
                      <a:cubicBezTo>
                        <a:pt x="3641598" y="1509522"/>
                        <a:pt x="3641598" y="1477518"/>
                        <a:pt x="3640074" y="1457706"/>
                      </a:cubicBezTo>
                      <a:close/>
                      <a:moveTo>
                        <a:pt x="3640074" y="1377696"/>
                      </a:moveTo>
                      <a:cubicBezTo>
                        <a:pt x="3637788" y="1372362"/>
                        <a:pt x="3636264" y="1376172"/>
                        <a:pt x="3636264" y="1386840"/>
                      </a:cubicBezTo>
                      <a:cubicBezTo>
                        <a:pt x="3636264" y="1397508"/>
                        <a:pt x="3637788" y="1401318"/>
                        <a:pt x="3640074" y="1396746"/>
                      </a:cubicBezTo>
                      <a:cubicBezTo>
                        <a:pt x="3641598" y="1391412"/>
                        <a:pt x="3641598" y="1382268"/>
                        <a:pt x="3640074" y="1377696"/>
                      </a:cubicBezTo>
                      <a:close/>
                      <a:moveTo>
                        <a:pt x="3640074" y="1328166"/>
                      </a:moveTo>
                      <a:cubicBezTo>
                        <a:pt x="3637788" y="1320546"/>
                        <a:pt x="3636264" y="1325118"/>
                        <a:pt x="3636264" y="1337310"/>
                      </a:cubicBezTo>
                      <a:cubicBezTo>
                        <a:pt x="3636264" y="1350264"/>
                        <a:pt x="3637788" y="1355598"/>
                        <a:pt x="3640074" y="1351026"/>
                      </a:cubicBezTo>
                      <a:cubicBezTo>
                        <a:pt x="3641598" y="1345692"/>
                        <a:pt x="3641598" y="1335024"/>
                        <a:pt x="3640074" y="1328166"/>
                      </a:cubicBezTo>
                      <a:close/>
                    </a:path>
                  </a:pathLst>
                </a:custGeom>
                <a:solidFill>
                  <a:srgbClr val="CF665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93" name="Freeform: Shape 692">
                  <a:extLst>
                    <a:ext uri="{FF2B5EF4-FFF2-40B4-BE49-F238E27FC236}">
                      <a16:creationId xmlns:a16="http://schemas.microsoft.com/office/drawing/2014/main" id="{F999C5EF-DF8B-45EF-9D2C-B4C526CBD68B}"/>
                    </a:ext>
                  </a:extLst>
                </p:cNvPr>
                <p:cNvSpPr/>
                <p:nvPr/>
              </p:nvSpPr>
              <p:spPr>
                <a:xfrm>
                  <a:off x="4718761" y="4696757"/>
                  <a:ext cx="18288" cy="24384"/>
                </a:xfrm>
                <a:custGeom>
                  <a:avLst/>
                  <a:gdLst>
                    <a:gd name="connsiteX0" fmla="*/ 1829 w 18288"/>
                    <a:gd name="connsiteY0" fmla="*/ 20023 h 24384"/>
                    <a:gd name="connsiteX1" fmla="*/ 4115 w 18288"/>
                    <a:gd name="connsiteY1" fmla="*/ 3259 h 24384"/>
                    <a:gd name="connsiteX2" fmla="*/ 17069 w 18288"/>
                    <a:gd name="connsiteY2" fmla="*/ 4783 h 24384"/>
                    <a:gd name="connsiteX3" fmla="*/ 14783 w 18288"/>
                    <a:gd name="connsiteY3" fmla="*/ 21547 h 24384"/>
                    <a:gd name="connsiteX4" fmla="*/ 1829 w 18288"/>
                    <a:gd name="connsiteY4" fmla="*/ 20023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24384">
                      <a:moveTo>
                        <a:pt x="1829" y="20023"/>
                      </a:moveTo>
                      <a:cubicBezTo>
                        <a:pt x="-1219" y="15451"/>
                        <a:pt x="-457" y="7831"/>
                        <a:pt x="4115" y="3259"/>
                      </a:cubicBezTo>
                      <a:cubicBezTo>
                        <a:pt x="8687" y="-1313"/>
                        <a:pt x="13259" y="-1313"/>
                        <a:pt x="17069" y="4783"/>
                      </a:cubicBezTo>
                      <a:cubicBezTo>
                        <a:pt x="20117" y="9355"/>
                        <a:pt x="19355" y="16975"/>
                        <a:pt x="14783" y="21547"/>
                      </a:cubicBezTo>
                      <a:cubicBezTo>
                        <a:pt x="10211" y="26119"/>
                        <a:pt x="5639" y="26119"/>
                        <a:pt x="1829" y="20023"/>
                      </a:cubicBezTo>
                      <a:close/>
                    </a:path>
                  </a:pathLst>
                </a:custGeom>
                <a:solidFill>
                  <a:srgbClr val="CF665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94" name="Freeform: Shape 693">
                  <a:extLst>
                    <a:ext uri="{FF2B5EF4-FFF2-40B4-BE49-F238E27FC236}">
                      <a16:creationId xmlns:a16="http://schemas.microsoft.com/office/drawing/2014/main" id="{21F8EF60-7132-4865-AD5B-A2601283F6D8}"/>
                    </a:ext>
                  </a:extLst>
                </p:cNvPr>
                <p:cNvSpPr/>
                <p:nvPr/>
              </p:nvSpPr>
              <p:spPr>
                <a:xfrm>
                  <a:off x="4345200" y="3820919"/>
                  <a:ext cx="40386" cy="26670"/>
                </a:xfrm>
                <a:custGeom>
                  <a:avLst/>
                  <a:gdLst>
                    <a:gd name="connsiteX0" fmla="*/ 1248 w 40386"/>
                    <a:gd name="connsiteY0" fmla="*/ 18799 h 26670"/>
                    <a:gd name="connsiteX1" fmla="*/ 4296 w 40386"/>
                    <a:gd name="connsiteY1" fmla="*/ 2797 h 26670"/>
                    <a:gd name="connsiteX2" fmla="*/ 40110 w 40386"/>
                    <a:gd name="connsiteY2" fmla="*/ 20323 h 26670"/>
                    <a:gd name="connsiteX3" fmla="*/ 1248 w 40386"/>
                    <a:gd name="connsiteY3" fmla="*/ 18799 h 26670"/>
                  </a:gdLst>
                  <a:ahLst/>
                  <a:cxnLst>
                    <a:cxn ang="0">
                      <a:pos x="connsiteX0" y="connsiteY0"/>
                    </a:cxn>
                    <a:cxn ang="0">
                      <a:pos x="connsiteX1" y="connsiteY1"/>
                    </a:cxn>
                    <a:cxn ang="0">
                      <a:pos x="connsiteX2" y="connsiteY2"/>
                    </a:cxn>
                    <a:cxn ang="0">
                      <a:pos x="connsiteX3" y="connsiteY3"/>
                    </a:cxn>
                  </a:cxnLst>
                  <a:rect l="l" t="t" r="r" b="b"/>
                  <a:pathLst>
                    <a:path w="40386" h="26670">
                      <a:moveTo>
                        <a:pt x="1248" y="18799"/>
                      </a:moveTo>
                      <a:cubicBezTo>
                        <a:pt x="-1038" y="14227"/>
                        <a:pt x="-276" y="7369"/>
                        <a:pt x="4296" y="2797"/>
                      </a:cubicBezTo>
                      <a:cubicBezTo>
                        <a:pt x="13440" y="-6347"/>
                        <a:pt x="46206" y="8893"/>
                        <a:pt x="40110" y="20323"/>
                      </a:cubicBezTo>
                      <a:cubicBezTo>
                        <a:pt x="34014" y="29467"/>
                        <a:pt x="8106" y="29467"/>
                        <a:pt x="1248" y="18799"/>
                      </a:cubicBezTo>
                      <a:close/>
                    </a:path>
                  </a:pathLst>
                </a:custGeom>
                <a:solidFill>
                  <a:srgbClr val="CF665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95" name="Freeform: Shape 694">
                  <a:extLst>
                    <a:ext uri="{FF2B5EF4-FFF2-40B4-BE49-F238E27FC236}">
                      <a16:creationId xmlns:a16="http://schemas.microsoft.com/office/drawing/2014/main" id="{91453AF7-B6C5-4526-837A-794772ADE97F}"/>
                    </a:ext>
                  </a:extLst>
                </p:cNvPr>
                <p:cNvSpPr/>
                <p:nvPr/>
              </p:nvSpPr>
              <p:spPr>
                <a:xfrm>
                  <a:off x="0" y="1318260"/>
                  <a:ext cx="12192000" cy="4221480"/>
                </a:xfrm>
                <a:custGeom>
                  <a:avLst/>
                  <a:gdLst>
                    <a:gd name="connsiteX0" fmla="*/ 0 w 12192000"/>
                    <a:gd name="connsiteY0" fmla="*/ 2110740 h 4221480"/>
                    <a:gd name="connsiteX1" fmla="*/ 0 w 12192000"/>
                    <a:gd name="connsiteY1" fmla="*/ 0 h 4221480"/>
                    <a:gd name="connsiteX2" fmla="*/ 6096000 w 12192000"/>
                    <a:gd name="connsiteY2" fmla="*/ 0 h 4221480"/>
                    <a:gd name="connsiteX3" fmla="*/ 12192000 w 12192000"/>
                    <a:gd name="connsiteY3" fmla="*/ 0 h 4221480"/>
                    <a:gd name="connsiteX4" fmla="*/ 12191238 w 12192000"/>
                    <a:gd name="connsiteY4" fmla="*/ 2089404 h 4221480"/>
                    <a:gd name="connsiteX5" fmla="*/ 12186666 w 12192000"/>
                    <a:gd name="connsiteY5" fmla="*/ 4170426 h 4221480"/>
                    <a:gd name="connsiteX6" fmla="*/ 12155424 w 12192000"/>
                    <a:gd name="connsiteY6" fmla="*/ 4160520 h 4221480"/>
                    <a:gd name="connsiteX7" fmla="*/ 12058650 w 12192000"/>
                    <a:gd name="connsiteY7" fmla="*/ 4137660 h 4221480"/>
                    <a:gd name="connsiteX8" fmla="*/ 12033504 w 12192000"/>
                    <a:gd name="connsiteY8" fmla="*/ 4098798 h 4221480"/>
                    <a:gd name="connsiteX9" fmla="*/ 12011406 w 12192000"/>
                    <a:gd name="connsiteY9" fmla="*/ 4051554 h 4221480"/>
                    <a:gd name="connsiteX10" fmla="*/ 11990832 w 12192000"/>
                    <a:gd name="connsiteY10" fmla="*/ 4021836 h 4221480"/>
                    <a:gd name="connsiteX11" fmla="*/ 11814810 w 12192000"/>
                    <a:gd name="connsiteY11" fmla="*/ 3938778 h 4221480"/>
                    <a:gd name="connsiteX12" fmla="*/ 11686794 w 12192000"/>
                    <a:gd name="connsiteY12" fmla="*/ 3912108 h 4221480"/>
                    <a:gd name="connsiteX13" fmla="*/ 11661648 w 12192000"/>
                    <a:gd name="connsiteY13" fmla="*/ 3900678 h 4221480"/>
                    <a:gd name="connsiteX14" fmla="*/ 11616690 w 12192000"/>
                    <a:gd name="connsiteY14" fmla="*/ 3893820 h 4221480"/>
                    <a:gd name="connsiteX15" fmla="*/ 11570970 w 12192000"/>
                    <a:gd name="connsiteY15" fmla="*/ 3886200 h 4221480"/>
                    <a:gd name="connsiteX16" fmla="*/ 11517630 w 12192000"/>
                    <a:gd name="connsiteY16" fmla="*/ 3886200 h 4221480"/>
                    <a:gd name="connsiteX17" fmla="*/ 11494770 w 12192000"/>
                    <a:gd name="connsiteY17" fmla="*/ 3893820 h 4221480"/>
                    <a:gd name="connsiteX18" fmla="*/ 11471910 w 12192000"/>
                    <a:gd name="connsiteY18" fmla="*/ 3901440 h 4221480"/>
                    <a:gd name="connsiteX19" fmla="*/ 11453622 w 12192000"/>
                    <a:gd name="connsiteY19" fmla="*/ 3909060 h 4221480"/>
                    <a:gd name="connsiteX20" fmla="*/ 11426190 w 12192000"/>
                    <a:gd name="connsiteY20" fmla="*/ 3924300 h 4221480"/>
                    <a:gd name="connsiteX21" fmla="*/ 11394948 w 12192000"/>
                    <a:gd name="connsiteY21" fmla="*/ 3939540 h 4221480"/>
                    <a:gd name="connsiteX22" fmla="*/ 11340084 w 12192000"/>
                    <a:gd name="connsiteY22" fmla="*/ 3947922 h 4221480"/>
                    <a:gd name="connsiteX23" fmla="*/ 11122152 w 12192000"/>
                    <a:gd name="connsiteY23" fmla="*/ 3898392 h 4221480"/>
                    <a:gd name="connsiteX24" fmla="*/ 11092434 w 12192000"/>
                    <a:gd name="connsiteY24" fmla="*/ 3875532 h 4221480"/>
                    <a:gd name="connsiteX25" fmla="*/ 10988802 w 12192000"/>
                    <a:gd name="connsiteY25" fmla="*/ 3877056 h 4221480"/>
                    <a:gd name="connsiteX26" fmla="*/ 10878312 w 12192000"/>
                    <a:gd name="connsiteY26" fmla="*/ 3886200 h 4221480"/>
                    <a:gd name="connsiteX27" fmla="*/ 10834878 w 12192000"/>
                    <a:gd name="connsiteY27" fmla="*/ 3893820 h 4221480"/>
                    <a:gd name="connsiteX28" fmla="*/ 10793730 w 12192000"/>
                    <a:gd name="connsiteY28" fmla="*/ 3901440 h 4221480"/>
                    <a:gd name="connsiteX29" fmla="*/ 10751820 w 12192000"/>
                    <a:gd name="connsiteY29" fmla="*/ 3909060 h 4221480"/>
                    <a:gd name="connsiteX30" fmla="*/ 10709910 w 12192000"/>
                    <a:gd name="connsiteY30" fmla="*/ 3916680 h 4221480"/>
                    <a:gd name="connsiteX31" fmla="*/ 10660380 w 12192000"/>
                    <a:gd name="connsiteY31" fmla="*/ 3924300 h 4221480"/>
                    <a:gd name="connsiteX32" fmla="*/ 10611612 w 12192000"/>
                    <a:gd name="connsiteY32" fmla="*/ 3931158 h 4221480"/>
                    <a:gd name="connsiteX33" fmla="*/ 10521696 w 12192000"/>
                    <a:gd name="connsiteY33" fmla="*/ 3942588 h 4221480"/>
                    <a:gd name="connsiteX34" fmla="*/ 10389870 w 12192000"/>
                    <a:gd name="connsiteY34" fmla="*/ 3960114 h 4221480"/>
                    <a:gd name="connsiteX35" fmla="*/ 10322814 w 12192000"/>
                    <a:gd name="connsiteY35" fmla="*/ 3975354 h 4221480"/>
                    <a:gd name="connsiteX36" fmla="*/ 10297668 w 12192000"/>
                    <a:gd name="connsiteY36" fmla="*/ 3986022 h 4221480"/>
                    <a:gd name="connsiteX37" fmla="*/ 10252710 w 12192000"/>
                    <a:gd name="connsiteY37" fmla="*/ 3992880 h 4221480"/>
                    <a:gd name="connsiteX38" fmla="*/ 10206990 w 12192000"/>
                    <a:gd name="connsiteY38" fmla="*/ 4000500 h 4221480"/>
                    <a:gd name="connsiteX39" fmla="*/ 10188702 w 12192000"/>
                    <a:gd name="connsiteY39" fmla="*/ 4008120 h 4221480"/>
                    <a:gd name="connsiteX40" fmla="*/ 10081260 w 12192000"/>
                    <a:gd name="connsiteY40" fmla="*/ 4065270 h 4221480"/>
                    <a:gd name="connsiteX41" fmla="*/ 10050780 w 12192000"/>
                    <a:gd name="connsiteY41" fmla="*/ 4076700 h 4221480"/>
                    <a:gd name="connsiteX42" fmla="*/ 10025634 w 12192000"/>
                    <a:gd name="connsiteY42" fmla="*/ 4091940 h 4221480"/>
                    <a:gd name="connsiteX43" fmla="*/ 9991344 w 12192000"/>
                    <a:gd name="connsiteY43" fmla="*/ 4107180 h 4221480"/>
                    <a:gd name="connsiteX44" fmla="*/ 9952482 w 12192000"/>
                    <a:gd name="connsiteY44" fmla="*/ 4117848 h 4221480"/>
                    <a:gd name="connsiteX45" fmla="*/ 9884664 w 12192000"/>
                    <a:gd name="connsiteY45" fmla="*/ 4133850 h 4221480"/>
                    <a:gd name="connsiteX46" fmla="*/ 9768840 w 12192000"/>
                    <a:gd name="connsiteY46" fmla="*/ 4146804 h 4221480"/>
                    <a:gd name="connsiteX47" fmla="*/ 9578340 w 12192000"/>
                    <a:gd name="connsiteY47" fmla="*/ 4157472 h 4221480"/>
                    <a:gd name="connsiteX48" fmla="*/ 9438132 w 12192000"/>
                    <a:gd name="connsiteY48" fmla="*/ 4168140 h 4221480"/>
                    <a:gd name="connsiteX49" fmla="*/ 9327642 w 12192000"/>
                    <a:gd name="connsiteY49" fmla="*/ 4175760 h 4221480"/>
                    <a:gd name="connsiteX50" fmla="*/ 9201150 w 12192000"/>
                    <a:gd name="connsiteY50" fmla="*/ 4162044 h 4221480"/>
                    <a:gd name="connsiteX51" fmla="*/ 8831580 w 12192000"/>
                    <a:gd name="connsiteY51" fmla="*/ 4133088 h 4221480"/>
                    <a:gd name="connsiteX52" fmla="*/ 8618220 w 12192000"/>
                    <a:gd name="connsiteY52" fmla="*/ 4122420 h 4221480"/>
                    <a:gd name="connsiteX53" fmla="*/ 8340090 w 12192000"/>
                    <a:gd name="connsiteY53" fmla="*/ 4109466 h 4221480"/>
                    <a:gd name="connsiteX54" fmla="*/ 8157972 w 12192000"/>
                    <a:gd name="connsiteY54" fmla="*/ 4098798 h 4221480"/>
                    <a:gd name="connsiteX55" fmla="*/ 8095488 w 12192000"/>
                    <a:gd name="connsiteY55" fmla="*/ 4091940 h 4221480"/>
                    <a:gd name="connsiteX56" fmla="*/ 8035290 w 12192000"/>
                    <a:gd name="connsiteY56" fmla="*/ 4084320 h 4221480"/>
                    <a:gd name="connsiteX57" fmla="*/ 7997190 w 12192000"/>
                    <a:gd name="connsiteY57" fmla="*/ 4076700 h 4221480"/>
                    <a:gd name="connsiteX58" fmla="*/ 7959090 w 12192000"/>
                    <a:gd name="connsiteY58" fmla="*/ 4069080 h 4221480"/>
                    <a:gd name="connsiteX59" fmla="*/ 7939278 w 12192000"/>
                    <a:gd name="connsiteY59" fmla="*/ 4061460 h 4221480"/>
                    <a:gd name="connsiteX60" fmla="*/ 7886700 w 12192000"/>
                    <a:gd name="connsiteY60" fmla="*/ 4043172 h 4221480"/>
                    <a:gd name="connsiteX61" fmla="*/ 7808976 w 12192000"/>
                    <a:gd name="connsiteY61" fmla="*/ 4014978 h 4221480"/>
                    <a:gd name="connsiteX62" fmla="*/ 7761732 w 12192000"/>
                    <a:gd name="connsiteY62" fmla="*/ 3998976 h 4221480"/>
                    <a:gd name="connsiteX63" fmla="*/ 7733538 w 12192000"/>
                    <a:gd name="connsiteY63" fmla="*/ 3992880 h 4221480"/>
                    <a:gd name="connsiteX64" fmla="*/ 7703820 w 12192000"/>
                    <a:gd name="connsiteY64" fmla="*/ 3981450 h 4221480"/>
                    <a:gd name="connsiteX65" fmla="*/ 7604760 w 12192000"/>
                    <a:gd name="connsiteY65" fmla="*/ 3939540 h 4221480"/>
                    <a:gd name="connsiteX66" fmla="*/ 7546086 w 12192000"/>
                    <a:gd name="connsiteY66" fmla="*/ 3973830 h 4221480"/>
                    <a:gd name="connsiteX67" fmla="*/ 7498080 w 12192000"/>
                    <a:gd name="connsiteY67" fmla="*/ 4008120 h 4221480"/>
                    <a:gd name="connsiteX68" fmla="*/ 7477506 w 12192000"/>
                    <a:gd name="connsiteY68" fmla="*/ 4016502 h 4221480"/>
                    <a:gd name="connsiteX69" fmla="*/ 7427976 w 12192000"/>
                    <a:gd name="connsiteY69" fmla="*/ 4020312 h 4221480"/>
                    <a:gd name="connsiteX70" fmla="*/ 7326630 w 12192000"/>
                    <a:gd name="connsiteY70" fmla="*/ 4011168 h 4221480"/>
                    <a:gd name="connsiteX71" fmla="*/ 7258812 w 12192000"/>
                    <a:gd name="connsiteY71" fmla="*/ 3999738 h 4221480"/>
                    <a:gd name="connsiteX72" fmla="*/ 7215378 w 12192000"/>
                    <a:gd name="connsiteY72" fmla="*/ 3992880 h 4221480"/>
                    <a:gd name="connsiteX73" fmla="*/ 7174230 w 12192000"/>
                    <a:gd name="connsiteY73" fmla="*/ 3985260 h 4221480"/>
                    <a:gd name="connsiteX74" fmla="*/ 7147560 w 12192000"/>
                    <a:gd name="connsiteY74" fmla="*/ 3977640 h 4221480"/>
                    <a:gd name="connsiteX75" fmla="*/ 7121652 w 12192000"/>
                    <a:gd name="connsiteY75" fmla="*/ 3970782 h 4221480"/>
                    <a:gd name="connsiteX76" fmla="*/ 7088886 w 12192000"/>
                    <a:gd name="connsiteY76" fmla="*/ 3959352 h 4221480"/>
                    <a:gd name="connsiteX77" fmla="*/ 6903720 w 12192000"/>
                    <a:gd name="connsiteY77" fmla="*/ 3927348 h 4221480"/>
                    <a:gd name="connsiteX78" fmla="*/ 6825996 w 12192000"/>
                    <a:gd name="connsiteY78" fmla="*/ 3900678 h 4221480"/>
                    <a:gd name="connsiteX79" fmla="*/ 6786372 w 12192000"/>
                    <a:gd name="connsiteY79" fmla="*/ 3893820 h 4221480"/>
                    <a:gd name="connsiteX80" fmla="*/ 6755130 w 12192000"/>
                    <a:gd name="connsiteY80" fmla="*/ 3886200 h 4221480"/>
                    <a:gd name="connsiteX81" fmla="*/ 6732270 w 12192000"/>
                    <a:gd name="connsiteY81" fmla="*/ 3878580 h 4221480"/>
                    <a:gd name="connsiteX82" fmla="*/ 6681216 w 12192000"/>
                    <a:gd name="connsiteY82" fmla="*/ 3867912 h 4221480"/>
                    <a:gd name="connsiteX83" fmla="*/ 6602730 w 12192000"/>
                    <a:gd name="connsiteY83" fmla="*/ 3848100 h 4221480"/>
                    <a:gd name="connsiteX84" fmla="*/ 6528054 w 12192000"/>
                    <a:gd name="connsiteY84" fmla="*/ 3824478 h 4221480"/>
                    <a:gd name="connsiteX85" fmla="*/ 6480810 w 12192000"/>
                    <a:gd name="connsiteY85" fmla="*/ 3810000 h 4221480"/>
                    <a:gd name="connsiteX86" fmla="*/ 6457950 w 12192000"/>
                    <a:gd name="connsiteY86" fmla="*/ 3802380 h 4221480"/>
                    <a:gd name="connsiteX87" fmla="*/ 6435852 w 12192000"/>
                    <a:gd name="connsiteY87" fmla="*/ 3794760 h 4221480"/>
                    <a:gd name="connsiteX88" fmla="*/ 6411468 w 12192000"/>
                    <a:gd name="connsiteY88" fmla="*/ 3787140 h 4221480"/>
                    <a:gd name="connsiteX89" fmla="*/ 6364224 w 12192000"/>
                    <a:gd name="connsiteY89" fmla="*/ 3774186 h 4221480"/>
                    <a:gd name="connsiteX90" fmla="*/ 6312408 w 12192000"/>
                    <a:gd name="connsiteY90" fmla="*/ 3755898 h 4221480"/>
                    <a:gd name="connsiteX91" fmla="*/ 6281166 w 12192000"/>
                    <a:gd name="connsiteY91" fmla="*/ 3741420 h 4221480"/>
                    <a:gd name="connsiteX92" fmla="*/ 6231636 w 12192000"/>
                    <a:gd name="connsiteY92" fmla="*/ 3726180 h 4221480"/>
                    <a:gd name="connsiteX93" fmla="*/ 6189726 w 12192000"/>
                    <a:gd name="connsiteY93" fmla="*/ 3710940 h 4221480"/>
                    <a:gd name="connsiteX94" fmla="*/ 6140196 w 12192000"/>
                    <a:gd name="connsiteY94" fmla="*/ 3691890 h 4221480"/>
                    <a:gd name="connsiteX95" fmla="*/ 6059424 w 12192000"/>
                    <a:gd name="connsiteY95" fmla="*/ 3679698 h 4221480"/>
                    <a:gd name="connsiteX96" fmla="*/ 5924550 w 12192000"/>
                    <a:gd name="connsiteY96" fmla="*/ 3741420 h 4221480"/>
                    <a:gd name="connsiteX97" fmla="*/ 5905500 w 12192000"/>
                    <a:gd name="connsiteY97" fmla="*/ 3752850 h 4221480"/>
                    <a:gd name="connsiteX98" fmla="*/ 5862828 w 12192000"/>
                    <a:gd name="connsiteY98" fmla="*/ 3779520 h 4221480"/>
                    <a:gd name="connsiteX99" fmla="*/ 5825490 w 12192000"/>
                    <a:gd name="connsiteY99" fmla="*/ 3802380 h 4221480"/>
                    <a:gd name="connsiteX100" fmla="*/ 5802630 w 12192000"/>
                    <a:gd name="connsiteY100" fmla="*/ 3810000 h 4221480"/>
                    <a:gd name="connsiteX101" fmla="*/ 5780532 w 12192000"/>
                    <a:gd name="connsiteY101" fmla="*/ 3816858 h 4221480"/>
                    <a:gd name="connsiteX102" fmla="*/ 5719572 w 12192000"/>
                    <a:gd name="connsiteY102" fmla="*/ 3851148 h 4221480"/>
                    <a:gd name="connsiteX103" fmla="*/ 5657850 w 12192000"/>
                    <a:gd name="connsiteY103" fmla="*/ 3886200 h 4221480"/>
                    <a:gd name="connsiteX104" fmla="*/ 5631942 w 12192000"/>
                    <a:gd name="connsiteY104" fmla="*/ 3893820 h 4221480"/>
                    <a:gd name="connsiteX105" fmla="*/ 5600700 w 12192000"/>
                    <a:gd name="connsiteY105" fmla="*/ 3905250 h 4221480"/>
                    <a:gd name="connsiteX106" fmla="*/ 5500116 w 12192000"/>
                    <a:gd name="connsiteY106" fmla="*/ 3950208 h 4221480"/>
                    <a:gd name="connsiteX107" fmla="*/ 5443728 w 12192000"/>
                    <a:gd name="connsiteY107" fmla="*/ 3978402 h 4221480"/>
                    <a:gd name="connsiteX108" fmla="*/ 5413248 w 12192000"/>
                    <a:gd name="connsiteY108" fmla="*/ 3992880 h 4221480"/>
                    <a:gd name="connsiteX109" fmla="*/ 5391912 w 12192000"/>
                    <a:gd name="connsiteY109" fmla="*/ 3999738 h 4221480"/>
                    <a:gd name="connsiteX110" fmla="*/ 5359146 w 12192000"/>
                    <a:gd name="connsiteY110" fmla="*/ 4010406 h 4221480"/>
                    <a:gd name="connsiteX111" fmla="*/ 5251704 w 12192000"/>
                    <a:gd name="connsiteY111" fmla="*/ 4044696 h 4221480"/>
                    <a:gd name="connsiteX112" fmla="*/ 5209032 w 12192000"/>
                    <a:gd name="connsiteY112" fmla="*/ 4061460 h 4221480"/>
                    <a:gd name="connsiteX113" fmla="*/ 5177790 w 12192000"/>
                    <a:gd name="connsiteY113" fmla="*/ 4069080 h 4221480"/>
                    <a:gd name="connsiteX114" fmla="*/ 5147310 w 12192000"/>
                    <a:gd name="connsiteY114" fmla="*/ 4076700 h 4221480"/>
                    <a:gd name="connsiteX115" fmla="*/ 5116830 w 12192000"/>
                    <a:gd name="connsiteY115" fmla="*/ 4084320 h 4221480"/>
                    <a:gd name="connsiteX116" fmla="*/ 5071110 w 12192000"/>
                    <a:gd name="connsiteY116" fmla="*/ 4091940 h 4221480"/>
                    <a:gd name="connsiteX117" fmla="*/ 5025390 w 12192000"/>
                    <a:gd name="connsiteY117" fmla="*/ 4099560 h 4221480"/>
                    <a:gd name="connsiteX118" fmla="*/ 4999482 w 12192000"/>
                    <a:gd name="connsiteY118" fmla="*/ 4107180 h 4221480"/>
                    <a:gd name="connsiteX119" fmla="*/ 4972812 w 12192000"/>
                    <a:gd name="connsiteY119" fmla="*/ 4112514 h 4221480"/>
                    <a:gd name="connsiteX120" fmla="*/ 4878324 w 12192000"/>
                    <a:gd name="connsiteY120" fmla="*/ 4137660 h 4221480"/>
                    <a:gd name="connsiteX121" fmla="*/ 4847844 w 12192000"/>
                    <a:gd name="connsiteY121" fmla="*/ 4145280 h 4221480"/>
                    <a:gd name="connsiteX122" fmla="*/ 4644390 w 12192000"/>
                    <a:gd name="connsiteY122" fmla="*/ 4173474 h 4221480"/>
                    <a:gd name="connsiteX123" fmla="*/ 4591050 w 12192000"/>
                    <a:gd name="connsiteY123" fmla="*/ 4184142 h 4221480"/>
                    <a:gd name="connsiteX124" fmla="*/ 4530090 w 12192000"/>
                    <a:gd name="connsiteY124" fmla="*/ 4191000 h 4221480"/>
                    <a:gd name="connsiteX125" fmla="*/ 4466844 w 12192000"/>
                    <a:gd name="connsiteY125" fmla="*/ 4200906 h 4221480"/>
                    <a:gd name="connsiteX126" fmla="*/ 3201924 w 12192000"/>
                    <a:gd name="connsiteY126" fmla="*/ 4212336 h 4221480"/>
                    <a:gd name="connsiteX127" fmla="*/ 1956054 w 12192000"/>
                    <a:gd name="connsiteY127" fmla="*/ 4205478 h 4221480"/>
                    <a:gd name="connsiteX128" fmla="*/ 2047494 w 12192000"/>
                    <a:gd name="connsiteY128" fmla="*/ 4192524 h 4221480"/>
                    <a:gd name="connsiteX129" fmla="*/ 2154936 w 12192000"/>
                    <a:gd name="connsiteY129" fmla="*/ 4174998 h 4221480"/>
                    <a:gd name="connsiteX130" fmla="*/ 2228850 w 12192000"/>
                    <a:gd name="connsiteY130" fmla="*/ 4168140 h 4221480"/>
                    <a:gd name="connsiteX131" fmla="*/ 2274570 w 12192000"/>
                    <a:gd name="connsiteY131" fmla="*/ 4175760 h 4221480"/>
                    <a:gd name="connsiteX132" fmla="*/ 2320290 w 12192000"/>
                    <a:gd name="connsiteY132" fmla="*/ 4168140 h 4221480"/>
                    <a:gd name="connsiteX133" fmla="*/ 2376678 w 12192000"/>
                    <a:gd name="connsiteY133" fmla="*/ 4160520 h 4221480"/>
                    <a:gd name="connsiteX134" fmla="*/ 2435352 w 12192000"/>
                    <a:gd name="connsiteY134" fmla="*/ 4153662 h 4221480"/>
                    <a:gd name="connsiteX135" fmla="*/ 2476500 w 12192000"/>
                    <a:gd name="connsiteY135" fmla="*/ 4142232 h 4221480"/>
                    <a:gd name="connsiteX136" fmla="*/ 2542032 w 12192000"/>
                    <a:gd name="connsiteY136" fmla="*/ 4133088 h 4221480"/>
                    <a:gd name="connsiteX137" fmla="*/ 2578608 w 12192000"/>
                    <a:gd name="connsiteY137" fmla="*/ 4136898 h 4221480"/>
                    <a:gd name="connsiteX138" fmla="*/ 2626614 w 12192000"/>
                    <a:gd name="connsiteY138" fmla="*/ 4136136 h 4221480"/>
                    <a:gd name="connsiteX139" fmla="*/ 2678430 w 12192000"/>
                    <a:gd name="connsiteY139" fmla="*/ 4121658 h 4221480"/>
                    <a:gd name="connsiteX140" fmla="*/ 2763774 w 12192000"/>
                    <a:gd name="connsiteY140" fmla="*/ 4104894 h 4221480"/>
                    <a:gd name="connsiteX141" fmla="*/ 2865120 w 12192000"/>
                    <a:gd name="connsiteY141" fmla="*/ 4094226 h 4221480"/>
                    <a:gd name="connsiteX142" fmla="*/ 2933700 w 12192000"/>
                    <a:gd name="connsiteY142" fmla="*/ 4091178 h 4221480"/>
                    <a:gd name="connsiteX143" fmla="*/ 2953512 w 12192000"/>
                    <a:gd name="connsiteY143" fmla="*/ 4072890 h 4221480"/>
                    <a:gd name="connsiteX144" fmla="*/ 2981706 w 12192000"/>
                    <a:gd name="connsiteY144" fmla="*/ 4068318 h 4221480"/>
                    <a:gd name="connsiteX145" fmla="*/ 3121914 w 12192000"/>
                    <a:gd name="connsiteY145" fmla="*/ 4067556 h 4221480"/>
                    <a:gd name="connsiteX146" fmla="*/ 3160014 w 12192000"/>
                    <a:gd name="connsiteY146" fmla="*/ 4046982 h 4221480"/>
                    <a:gd name="connsiteX147" fmla="*/ 3204972 w 12192000"/>
                    <a:gd name="connsiteY147" fmla="*/ 4029456 h 4221480"/>
                    <a:gd name="connsiteX148" fmla="*/ 3223260 w 12192000"/>
                    <a:gd name="connsiteY148" fmla="*/ 4023360 h 4221480"/>
                    <a:gd name="connsiteX149" fmla="*/ 3267456 w 12192000"/>
                    <a:gd name="connsiteY149" fmla="*/ 4008120 h 4221480"/>
                    <a:gd name="connsiteX150" fmla="*/ 3380994 w 12192000"/>
                    <a:gd name="connsiteY150" fmla="*/ 4004310 h 4221480"/>
                    <a:gd name="connsiteX151" fmla="*/ 3421380 w 12192000"/>
                    <a:gd name="connsiteY151" fmla="*/ 3995928 h 4221480"/>
                    <a:gd name="connsiteX152" fmla="*/ 3484626 w 12192000"/>
                    <a:gd name="connsiteY152" fmla="*/ 3969258 h 4221480"/>
                    <a:gd name="connsiteX153" fmla="*/ 3525012 w 12192000"/>
                    <a:gd name="connsiteY153" fmla="*/ 3970782 h 4221480"/>
                    <a:gd name="connsiteX154" fmla="*/ 3544062 w 12192000"/>
                    <a:gd name="connsiteY154" fmla="*/ 3943350 h 4221480"/>
                    <a:gd name="connsiteX155" fmla="*/ 3599688 w 12192000"/>
                    <a:gd name="connsiteY155" fmla="*/ 3925824 h 4221480"/>
                    <a:gd name="connsiteX156" fmla="*/ 3628644 w 12192000"/>
                    <a:gd name="connsiteY156" fmla="*/ 3934968 h 4221480"/>
                    <a:gd name="connsiteX157" fmla="*/ 3667506 w 12192000"/>
                    <a:gd name="connsiteY157" fmla="*/ 3957066 h 4221480"/>
                    <a:gd name="connsiteX158" fmla="*/ 3662172 w 12192000"/>
                    <a:gd name="connsiteY158" fmla="*/ 3944112 h 4221480"/>
                    <a:gd name="connsiteX159" fmla="*/ 3658362 w 12192000"/>
                    <a:gd name="connsiteY159" fmla="*/ 3919728 h 4221480"/>
                    <a:gd name="connsiteX160" fmla="*/ 3723132 w 12192000"/>
                    <a:gd name="connsiteY160" fmla="*/ 3907536 h 4221480"/>
                    <a:gd name="connsiteX161" fmla="*/ 3771900 w 12192000"/>
                    <a:gd name="connsiteY161" fmla="*/ 3898392 h 4221480"/>
                    <a:gd name="connsiteX162" fmla="*/ 3833622 w 12192000"/>
                    <a:gd name="connsiteY162" fmla="*/ 3855720 h 4221480"/>
                    <a:gd name="connsiteX163" fmla="*/ 3859530 w 12192000"/>
                    <a:gd name="connsiteY163" fmla="*/ 3848100 h 4221480"/>
                    <a:gd name="connsiteX164" fmla="*/ 3881628 w 12192000"/>
                    <a:gd name="connsiteY164" fmla="*/ 3840480 h 4221480"/>
                    <a:gd name="connsiteX165" fmla="*/ 3906774 w 12192000"/>
                    <a:gd name="connsiteY165" fmla="*/ 3832098 h 4221480"/>
                    <a:gd name="connsiteX166" fmla="*/ 3919728 w 12192000"/>
                    <a:gd name="connsiteY166" fmla="*/ 3832098 h 4221480"/>
                    <a:gd name="connsiteX167" fmla="*/ 3939540 w 12192000"/>
                    <a:gd name="connsiteY167" fmla="*/ 3830574 h 4221480"/>
                    <a:gd name="connsiteX168" fmla="*/ 3954780 w 12192000"/>
                    <a:gd name="connsiteY168" fmla="*/ 3806190 h 4221480"/>
                    <a:gd name="connsiteX169" fmla="*/ 3981450 w 12192000"/>
                    <a:gd name="connsiteY169" fmla="*/ 3802380 h 4221480"/>
                    <a:gd name="connsiteX170" fmla="*/ 4056126 w 12192000"/>
                    <a:gd name="connsiteY170" fmla="*/ 3774186 h 4221480"/>
                    <a:gd name="connsiteX171" fmla="*/ 4107180 w 12192000"/>
                    <a:gd name="connsiteY171" fmla="*/ 3768090 h 4221480"/>
                    <a:gd name="connsiteX172" fmla="*/ 4136136 w 12192000"/>
                    <a:gd name="connsiteY172" fmla="*/ 3755136 h 4221480"/>
                    <a:gd name="connsiteX173" fmla="*/ 4168140 w 12192000"/>
                    <a:gd name="connsiteY173" fmla="*/ 3727704 h 4221480"/>
                    <a:gd name="connsiteX174" fmla="*/ 4213098 w 12192000"/>
                    <a:gd name="connsiteY174" fmla="*/ 3710178 h 4221480"/>
                    <a:gd name="connsiteX175" fmla="*/ 4239768 w 12192000"/>
                    <a:gd name="connsiteY175" fmla="*/ 3703320 h 4221480"/>
                    <a:gd name="connsiteX176" fmla="*/ 4257294 w 12192000"/>
                    <a:gd name="connsiteY176" fmla="*/ 3701796 h 4221480"/>
                    <a:gd name="connsiteX177" fmla="*/ 4273296 w 12192000"/>
                    <a:gd name="connsiteY177" fmla="*/ 3689604 h 4221480"/>
                    <a:gd name="connsiteX178" fmla="*/ 4290060 w 12192000"/>
                    <a:gd name="connsiteY178" fmla="*/ 3675888 h 4221480"/>
                    <a:gd name="connsiteX179" fmla="*/ 4328160 w 12192000"/>
                    <a:gd name="connsiteY179" fmla="*/ 3669030 h 4221480"/>
                    <a:gd name="connsiteX180" fmla="*/ 4360926 w 12192000"/>
                    <a:gd name="connsiteY180" fmla="*/ 3655314 h 4221480"/>
                    <a:gd name="connsiteX181" fmla="*/ 4383786 w 12192000"/>
                    <a:gd name="connsiteY181" fmla="*/ 3633978 h 4221480"/>
                    <a:gd name="connsiteX182" fmla="*/ 4409694 w 12192000"/>
                    <a:gd name="connsiteY182" fmla="*/ 3633216 h 4221480"/>
                    <a:gd name="connsiteX183" fmla="*/ 4425696 w 12192000"/>
                    <a:gd name="connsiteY183" fmla="*/ 3621024 h 4221480"/>
                    <a:gd name="connsiteX184" fmla="*/ 4442460 w 12192000"/>
                    <a:gd name="connsiteY184" fmla="*/ 3608070 h 4221480"/>
                    <a:gd name="connsiteX185" fmla="*/ 4469130 w 12192000"/>
                    <a:gd name="connsiteY185" fmla="*/ 3598926 h 4221480"/>
                    <a:gd name="connsiteX186" fmla="*/ 4488180 w 12192000"/>
                    <a:gd name="connsiteY186" fmla="*/ 3583686 h 4221480"/>
                    <a:gd name="connsiteX187" fmla="*/ 4520946 w 12192000"/>
                    <a:gd name="connsiteY187" fmla="*/ 3565398 h 4221480"/>
                    <a:gd name="connsiteX188" fmla="*/ 4544568 w 12192000"/>
                    <a:gd name="connsiteY188" fmla="*/ 3563874 h 4221480"/>
                    <a:gd name="connsiteX189" fmla="*/ 4581144 w 12192000"/>
                    <a:gd name="connsiteY189" fmla="*/ 3534156 h 4221480"/>
                    <a:gd name="connsiteX190" fmla="*/ 4598670 w 12192000"/>
                    <a:gd name="connsiteY190" fmla="*/ 3535680 h 4221480"/>
                    <a:gd name="connsiteX191" fmla="*/ 4615434 w 12192000"/>
                    <a:gd name="connsiteY191" fmla="*/ 3517392 h 4221480"/>
                    <a:gd name="connsiteX192" fmla="*/ 4636770 w 12192000"/>
                    <a:gd name="connsiteY192" fmla="*/ 3499866 h 4221480"/>
                    <a:gd name="connsiteX193" fmla="*/ 4648962 w 12192000"/>
                    <a:gd name="connsiteY193" fmla="*/ 3495294 h 4221480"/>
                    <a:gd name="connsiteX194" fmla="*/ 4669536 w 12192000"/>
                    <a:gd name="connsiteY194" fmla="*/ 3478530 h 4221480"/>
                    <a:gd name="connsiteX195" fmla="*/ 4723638 w 12192000"/>
                    <a:gd name="connsiteY195" fmla="*/ 3469386 h 4221480"/>
                    <a:gd name="connsiteX196" fmla="*/ 4728210 w 12192000"/>
                    <a:gd name="connsiteY196" fmla="*/ 3468624 h 4221480"/>
                    <a:gd name="connsiteX197" fmla="*/ 4770882 w 12192000"/>
                    <a:gd name="connsiteY197" fmla="*/ 3421380 h 4221480"/>
                    <a:gd name="connsiteX198" fmla="*/ 4793742 w 12192000"/>
                    <a:gd name="connsiteY198" fmla="*/ 3405378 h 4221480"/>
                    <a:gd name="connsiteX199" fmla="*/ 4824222 w 12192000"/>
                    <a:gd name="connsiteY199" fmla="*/ 3393948 h 4221480"/>
                    <a:gd name="connsiteX200" fmla="*/ 4846320 w 12192000"/>
                    <a:gd name="connsiteY200" fmla="*/ 3383280 h 4221480"/>
                    <a:gd name="connsiteX201" fmla="*/ 4871466 w 12192000"/>
                    <a:gd name="connsiteY201" fmla="*/ 3367278 h 4221480"/>
                    <a:gd name="connsiteX202" fmla="*/ 4898136 w 12192000"/>
                    <a:gd name="connsiteY202" fmla="*/ 3370326 h 4221480"/>
                    <a:gd name="connsiteX203" fmla="*/ 4905756 w 12192000"/>
                    <a:gd name="connsiteY203" fmla="*/ 3342894 h 4221480"/>
                    <a:gd name="connsiteX204" fmla="*/ 4928616 w 12192000"/>
                    <a:gd name="connsiteY204" fmla="*/ 3323844 h 4221480"/>
                    <a:gd name="connsiteX205" fmla="*/ 4939284 w 12192000"/>
                    <a:gd name="connsiteY205" fmla="*/ 3336036 h 4221480"/>
                    <a:gd name="connsiteX206" fmla="*/ 4953000 w 12192000"/>
                    <a:gd name="connsiteY206" fmla="*/ 3345180 h 4221480"/>
                    <a:gd name="connsiteX207" fmla="*/ 4963668 w 12192000"/>
                    <a:gd name="connsiteY207" fmla="*/ 3323082 h 4221480"/>
                    <a:gd name="connsiteX208" fmla="*/ 4985766 w 12192000"/>
                    <a:gd name="connsiteY208" fmla="*/ 3298698 h 4221480"/>
                    <a:gd name="connsiteX209" fmla="*/ 5009388 w 12192000"/>
                    <a:gd name="connsiteY209" fmla="*/ 3295650 h 4221480"/>
                    <a:gd name="connsiteX210" fmla="*/ 5009388 w 12192000"/>
                    <a:gd name="connsiteY210" fmla="*/ 3272028 h 4221480"/>
                    <a:gd name="connsiteX211" fmla="*/ 5026914 w 12192000"/>
                    <a:gd name="connsiteY211" fmla="*/ 3269742 h 4221480"/>
                    <a:gd name="connsiteX212" fmla="*/ 5033772 w 12192000"/>
                    <a:gd name="connsiteY212" fmla="*/ 3270504 h 4221480"/>
                    <a:gd name="connsiteX213" fmla="*/ 5042154 w 12192000"/>
                    <a:gd name="connsiteY213" fmla="*/ 3256026 h 4221480"/>
                    <a:gd name="connsiteX214" fmla="*/ 5072634 w 12192000"/>
                    <a:gd name="connsiteY214" fmla="*/ 3236214 h 4221480"/>
                    <a:gd name="connsiteX215" fmla="*/ 5100066 w 12192000"/>
                    <a:gd name="connsiteY215" fmla="*/ 3230118 h 4221480"/>
                    <a:gd name="connsiteX216" fmla="*/ 5130546 w 12192000"/>
                    <a:gd name="connsiteY216" fmla="*/ 3206496 h 4221480"/>
                    <a:gd name="connsiteX217" fmla="*/ 5155692 w 12192000"/>
                    <a:gd name="connsiteY217" fmla="*/ 3201162 h 4221480"/>
                    <a:gd name="connsiteX218" fmla="*/ 5166360 w 12192000"/>
                    <a:gd name="connsiteY218" fmla="*/ 3200400 h 4221480"/>
                    <a:gd name="connsiteX219" fmla="*/ 5097780 w 12192000"/>
                    <a:gd name="connsiteY219" fmla="*/ 3139440 h 4221480"/>
                    <a:gd name="connsiteX220" fmla="*/ 5029962 w 12192000"/>
                    <a:gd name="connsiteY220" fmla="*/ 3089910 h 4221480"/>
                    <a:gd name="connsiteX221" fmla="*/ 4965192 w 12192000"/>
                    <a:gd name="connsiteY221" fmla="*/ 3040380 h 4221480"/>
                    <a:gd name="connsiteX222" fmla="*/ 4924806 w 12192000"/>
                    <a:gd name="connsiteY222" fmla="*/ 3006090 h 4221480"/>
                    <a:gd name="connsiteX223" fmla="*/ 4883658 w 12192000"/>
                    <a:gd name="connsiteY223" fmla="*/ 2971800 h 4221480"/>
                    <a:gd name="connsiteX224" fmla="*/ 4831080 w 12192000"/>
                    <a:gd name="connsiteY224" fmla="*/ 2925318 h 4221480"/>
                    <a:gd name="connsiteX225" fmla="*/ 4765548 w 12192000"/>
                    <a:gd name="connsiteY225" fmla="*/ 2872740 h 4221480"/>
                    <a:gd name="connsiteX226" fmla="*/ 4747260 w 12192000"/>
                    <a:gd name="connsiteY226" fmla="*/ 2853690 h 4221480"/>
                    <a:gd name="connsiteX227" fmla="*/ 4728210 w 12192000"/>
                    <a:gd name="connsiteY227" fmla="*/ 2834640 h 4221480"/>
                    <a:gd name="connsiteX228" fmla="*/ 4709160 w 12192000"/>
                    <a:gd name="connsiteY228" fmla="*/ 2816352 h 4221480"/>
                    <a:gd name="connsiteX229" fmla="*/ 4693920 w 12192000"/>
                    <a:gd name="connsiteY229" fmla="*/ 2801874 h 4221480"/>
                    <a:gd name="connsiteX230" fmla="*/ 4677918 w 12192000"/>
                    <a:gd name="connsiteY230" fmla="*/ 2787396 h 4221480"/>
                    <a:gd name="connsiteX231" fmla="*/ 4628388 w 12192000"/>
                    <a:gd name="connsiteY231" fmla="*/ 2737104 h 4221480"/>
                    <a:gd name="connsiteX232" fmla="*/ 4579620 w 12192000"/>
                    <a:gd name="connsiteY232" fmla="*/ 2686812 h 4221480"/>
                    <a:gd name="connsiteX233" fmla="*/ 4560570 w 12192000"/>
                    <a:gd name="connsiteY233" fmla="*/ 2668524 h 4221480"/>
                    <a:gd name="connsiteX234" fmla="*/ 4541520 w 12192000"/>
                    <a:gd name="connsiteY234" fmla="*/ 2650236 h 4221480"/>
                    <a:gd name="connsiteX235" fmla="*/ 4462272 w 12192000"/>
                    <a:gd name="connsiteY235" fmla="*/ 2567940 h 4221480"/>
                    <a:gd name="connsiteX236" fmla="*/ 4435602 w 12192000"/>
                    <a:gd name="connsiteY236" fmla="*/ 2535936 h 4221480"/>
                    <a:gd name="connsiteX237" fmla="*/ 4382262 w 12192000"/>
                    <a:gd name="connsiteY237" fmla="*/ 2465070 h 4221480"/>
                    <a:gd name="connsiteX238" fmla="*/ 4343400 w 12192000"/>
                    <a:gd name="connsiteY238" fmla="*/ 2420874 h 4221480"/>
                    <a:gd name="connsiteX239" fmla="*/ 4316730 w 12192000"/>
                    <a:gd name="connsiteY239" fmla="*/ 2387346 h 4221480"/>
                    <a:gd name="connsiteX240" fmla="*/ 4290060 w 12192000"/>
                    <a:gd name="connsiteY240" fmla="*/ 2350008 h 4221480"/>
                    <a:gd name="connsiteX241" fmla="*/ 4261866 w 12192000"/>
                    <a:gd name="connsiteY241" fmla="*/ 2310384 h 4221480"/>
                    <a:gd name="connsiteX242" fmla="*/ 4187190 w 12192000"/>
                    <a:gd name="connsiteY242" fmla="*/ 2203704 h 4221480"/>
                    <a:gd name="connsiteX243" fmla="*/ 4147566 w 12192000"/>
                    <a:gd name="connsiteY243" fmla="*/ 2150364 h 4221480"/>
                    <a:gd name="connsiteX244" fmla="*/ 4117848 w 12192000"/>
                    <a:gd name="connsiteY244" fmla="*/ 2109216 h 4221480"/>
                    <a:gd name="connsiteX245" fmla="*/ 4106418 w 12192000"/>
                    <a:gd name="connsiteY245" fmla="*/ 2095500 h 4221480"/>
                    <a:gd name="connsiteX246" fmla="*/ 4086606 w 12192000"/>
                    <a:gd name="connsiteY246" fmla="*/ 2065020 h 4221480"/>
                    <a:gd name="connsiteX247" fmla="*/ 4067556 w 12192000"/>
                    <a:gd name="connsiteY247" fmla="*/ 2034540 h 4221480"/>
                    <a:gd name="connsiteX248" fmla="*/ 4050792 w 12192000"/>
                    <a:gd name="connsiteY248" fmla="*/ 2011680 h 4221480"/>
                    <a:gd name="connsiteX249" fmla="*/ 4027170 w 12192000"/>
                    <a:gd name="connsiteY249" fmla="*/ 1966722 h 4221480"/>
                    <a:gd name="connsiteX250" fmla="*/ 4004310 w 12192000"/>
                    <a:gd name="connsiteY250" fmla="*/ 1935480 h 4221480"/>
                    <a:gd name="connsiteX251" fmla="*/ 3992880 w 12192000"/>
                    <a:gd name="connsiteY251" fmla="*/ 1912620 h 4221480"/>
                    <a:gd name="connsiteX252" fmla="*/ 3919728 w 12192000"/>
                    <a:gd name="connsiteY252" fmla="*/ 1927860 h 4221480"/>
                    <a:gd name="connsiteX253" fmla="*/ 3867150 w 12192000"/>
                    <a:gd name="connsiteY253" fmla="*/ 1965960 h 4221480"/>
                    <a:gd name="connsiteX254" fmla="*/ 3816858 w 12192000"/>
                    <a:gd name="connsiteY254" fmla="*/ 2007870 h 4221480"/>
                    <a:gd name="connsiteX255" fmla="*/ 3798570 w 12192000"/>
                    <a:gd name="connsiteY255" fmla="*/ 2019300 h 4221480"/>
                    <a:gd name="connsiteX256" fmla="*/ 3713988 w 12192000"/>
                    <a:gd name="connsiteY256" fmla="*/ 2095500 h 4221480"/>
                    <a:gd name="connsiteX257" fmla="*/ 3643884 w 12192000"/>
                    <a:gd name="connsiteY257" fmla="*/ 2112264 h 4221480"/>
                    <a:gd name="connsiteX258" fmla="*/ 3633216 w 12192000"/>
                    <a:gd name="connsiteY258" fmla="*/ 2095500 h 4221480"/>
                    <a:gd name="connsiteX259" fmla="*/ 3630168 w 12192000"/>
                    <a:gd name="connsiteY259" fmla="*/ 2106930 h 4221480"/>
                    <a:gd name="connsiteX260" fmla="*/ 3585972 w 12192000"/>
                    <a:gd name="connsiteY260" fmla="*/ 2202180 h 4221480"/>
                    <a:gd name="connsiteX261" fmla="*/ 3562350 w 12192000"/>
                    <a:gd name="connsiteY261" fmla="*/ 2217420 h 4221480"/>
                    <a:gd name="connsiteX262" fmla="*/ 3541776 w 12192000"/>
                    <a:gd name="connsiteY262" fmla="*/ 2232660 h 4221480"/>
                    <a:gd name="connsiteX263" fmla="*/ 3400044 w 12192000"/>
                    <a:gd name="connsiteY263" fmla="*/ 2349246 h 4221480"/>
                    <a:gd name="connsiteX264" fmla="*/ 3314700 w 12192000"/>
                    <a:gd name="connsiteY264" fmla="*/ 2419350 h 4221480"/>
                    <a:gd name="connsiteX265" fmla="*/ 3273552 w 12192000"/>
                    <a:gd name="connsiteY265" fmla="*/ 2452878 h 4221480"/>
                    <a:gd name="connsiteX266" fmla="*/ 3252216 w 12192000"/>
                    <a:gd name="connsiteY266" fmla="*/ 2468880 h 4221480"/>
                    <a:gd name="connsiteX267" fmla="*/ 3194304 w 12192000"/>
                    <a:gd name="connsiteY267" fmla="*/ 2518410 h 4221480"/>
                    <a:gd name="connsiteX268" fmla="*/ 3130296 w 12192000"/>
                    <a:gd name="connsiteY268" fmla="*/ 2567940 h 4221480"/>
                    <a:gd name="connsiteX269" fmla="*/ 3116580 w 12192000"/>
                    <a:gd name="connsiteY269" fmla="*/ 2577846 h 4221480"/>
                    <a:gd name="connsiteX270" fmla="*/ 3084576 w 12192000"/>
                    <a:gd name="connsiteY270" fmla="*/ 2613660 h 4221480"/>
                    <a:gd name="connsiteX271" fmla="*/ 2860548 w 12192000"/>
                    <a:gd name="connsiteY271" fmla="*/ 2802636 h 4221480"/>
                    <a:gd name="connsiteX272" fmla="*/ 2819400 w 12192000"/>
                    <a:gd name="connsiteY272" fmla="*/ 2834640 h 4221480"/>
                    <a:gd name="connsiteX273" fmla="*/ 2689098 w 12192000"/>
                    <a:gd name="connsiteY273" fmla="*/ 2941320 h 4221480"/>
                    <a:gd name="connsiteX274" fmla="*/ 2645664 w 12192000"/>
                    <a:gd name="connsiteY274" fmla="*/ 2971800 h 4221480"/>
                    <a:gd name="connsiteX275" fmla="*/ 2636520 w 12192000"/>
                    <a:gd name="connsiteY275" fmla="*/ 2982468 h 4221480"/>
                    <a:gd name="connsiteX276" fmla="*/ 2618232 w 12192000"/>
                    <a:gd name="connsiteY276" fmla="*/ 3003804 h 4221480"/>
                    <a:gd name="connsiteX277" fmla="*/ 2527554 w 12192000"/>
                    <a:gd name="connsiteY277" fmla="*/ 3075432 h 4221480"/>
                    <a:gd name="connsiteX278" fmla="*/ 2480310 w 12192000"/>
                    <a:gd name="connsiteY278" fmla="*/ 3112770 h 4221480"/>
                    <a:gd name="connsiteX279" fmla="*/ 2343912 w 12192000"/>
                    <a:gd name="connsiteY279" fmla="*/ 3215640 h 4221480"/>
                    <a:gd name="connsiteX280" fmla="*/ 2241804 w 12192000"/>
                    <a:gd name="connsiteY280" fmla="*/ 3291840 h 4221480"/>
                    <a:gd name="connsiteX281" fmla="*/ 2225040 w 12192000"/>
                    <a:gd name="connsiteY281" fmla="*/ 3303270 h 4221480"/>
                    <a:gd name="connsiteX282" fmla="*/ 2090166 w 12192000"/>
                    <a:gd name="connsiteY282" fmla="*/ 3406140 h 4221480"/>
                    <a:gd name="connsiteX283" fmla="*/ 2060448 w 12192000"/>
                    <a:gd name="connsiteY283" fmla="*/ 3425190 h 4221480"/>
                    <a:gd name="connsiteX284" fmla="*/ 2027682 w 12192000"/>
                    <a:gd name="connsiteY284" fmla="*/ 3444240 h 4221480"/>
                    <a:gd name="connsiteX285" fmla="*/ 2011680 w 12192000"/>
                    <a:gd name="connsiteY285" fmla="*/ 3459480 h 4221480"/>
                    <a:gd name="connsiteX286" fmla="*/ 1993392 w 12192000"/>
                    <a:gd name="connsiteY286" fmla="*/ 3474720 h 4221480"/>
                    <a:gd name="connsiteX287" fmla="*/ 1970532 w 12192000"/>
                    <a:gd name="connsiteY287" fmla="*/ 3489198 h 4221480"/>
                    <a:gd name="connsiteX288" fmla="*/ 1934718 w 12192000"/>
                    <a:gd name="connsiteY288" fmla="*/ 3508248 h 4221480"/>
                    <a:gd name="connsiteX289" fmla="*/ 1912620 w 12192000"/>
                    <a:gd name="connsiteY289" fmla="*/ 3524250 h 4221480"/>
                    <a:gd name="connsiteX290" fmla="*/ 1899666 w 12192000"/>
                    <a:gd name="connsiteY290" fmla="*/ 3541014 h 4221480"/>
                    <a:gd name="connsiteX291" fmla="*/ 1842516 w 12192000"/>
                    <a:gd name="connsiteY291" fmla="*/ 3575304 h 4221480"/>
                    <a:gd name="connsiteX292" fmla="*/ 1792224 w 12192000"/>
                    <a:gd name="connsiteY292" fmla="*/ 3604260 h 4221480"/>
                    <a:gd name="connsiteX293" fmla="*/ 1776984 w 12192000"/>
                    <a:gd name="connsiteY293" fmla="*/ 3623310 h 4221480"/>
                    <a:gd name="connsiteX294" fmla="*/ 1754124 w 12192000"/>
                    <a:gd name="connsiteY294" fmla="*/ 3642360 h 4221480"/>
                    <a:gd name="connsiteX295" fmla="*/ 1687830 w 12192000"/>
                    <a:gd name="connsiteY295" fmla="*/ 3672840 h 4221480"/>
                    <a:gd name="connsiteX296" fmla="*/ 1607058 w 12192000"/>
                    <a:gd name="connsiteY296" fmla="*/ 3726180 h 4221480"/>
                    <a:gd name="connsiteX297" fmla="*/ 1550670 w 12192000"/>
                    <a:gd name="connsiteY297" fmla="*/ 3758184 h 4221480"/>
                    <a:gd name="connsiteX298" fmla="*/ 1491234 w 12192000"/>
                    <a:gd name="connsiteY298" fmla="*/ 3793236 h 4221480"/>
                    <a:gd name="connsiteX299" fmla="*/ 1437894 w 12192000"/>
                    <a:gd name="connsiteY299" fmla="*/ 3824478 h 4221480"/>
                    <a:gd name="connsiteX300" fmla="*/ 1279398 w 12192000"/>
                    <a:gd name="connsiteY300" fmla="*/ 3904488 h 4221480"/>
                    <a:gd name="connsiteX301" fmla="*/ 1242060 w 12192000"/>
                    <a:gd name="connsiteY301" fmla="*/ 3928110 h 4221480"/>
                    <a:gd name="connsiteX302" fmla="*/ 1219962 w 12192000"/>
                    <a:gd name="connsiteY302" fmla="*/ 3939540 h 4221480"/>
                    <a:gd name="connsiteX303" fmla="*/ 1181100 w 12192000"/>
                    <a:gd name="connsiteY303" fmla="*/ 3954780 h 4221480"/>
                    <a:gd name="connsiteX304" fmla="*/ 1127760 w 12192000"/>
                    <a:gd name="connsiteY304" fmla="*/ 3982212 h 4221480"/>
                    <a:gd name="connsiteX305" fmla="*/ 1088136 w 12192000"/>
                    <a:gd name="connsiteY305" fmla="*/ 4001262 h 4221480"/>
                    <a:gd name="connsiteX306" fmla="*/ 1061466 w 12192000"/>
                    <a:gd name="connsiteY306" fmla="*/ 4008120 h 4221480"/>
                    <a:gd name="connsiteX307" fmla="*/ 973074 w 12192000"/>
                    <a:gd name="connsiteY307" fmla="*/ 4051554 h 4221480"/>
                    <a:gd name="connsiteX308" fmla="*/ 948690 w 12192000"/>
                    <a:gd name="connsiteY308" fmla="*/ 4061460 h 4221480"/>
                    <a:gd name="connsiteX309" fmla="*/ 925830 w 12192000"/>
                    <a:gd name="connsiteY309" fmla="*/ 4069080 h 4221480"/>
                    <a:gd name="connsiteX310" fmla="*/ 899160 w 12192000"/>
                    <a:gd name="connsiteY310" fmla="*/ 4076700 h 4221480"/>
                    <a:gd name="connsiteX311" fmla="*/ 872490 w 12192000"/>
                    <a:gd name="connsiteY311" fmla="*/ 4084320 h 4221480"/>
                    <a:gd name="connsiteX312" fmla="*/ 848868 w 12192000"/>
                    <a:gd name="connsiteY312" fmla="*/ 4091940 h 4221480"/>
                    <a:gd name="connsiteX313" fmla="*/ 816864 w 12192000"/>
                    <a:gd name="connsiteY313" fmla="*/ 4098798 h 4221480"/>
                    <a:gd name="connsiteX314" fmla="*/ 689610 w 12192000"/>
                    <a:gd name="connsiteY314" fmla="*/ 4142994 h 4221480"/>
                    <a:gd name="connsiteX315" fmla="*/ 651510 w 12192000"/>
                    <a:gd name="connsiteY315" fmla="*/ 4153662 h 4221480"/>
                    <a:gd name="connsiteX316" fmla="*/ 627888 w 12192000"/>
                    <a:gd name="connsiteY316" fmla="*/ 4160520 h 4221480"/>
                    <a:gd name="connsiteX317" fmla="*/ 605790 w 12192000"/>
                    <a:gd name="connsiteY317" fmla="*/ 4168140 h 4221480"/>
                    <a:gd name="connsiteX318" fmla="*/ 553212 w 12192000"/>
                    <a:gd name="connsiteY318" fmla="*/ 4175760 h 4221480"/>
                    <a:gd name="connsiteX319" fmla="*/ 499872 w 12192000"/>
                    <a:gd name="connsiteY319" fmla="*/ 4181094 h 4221480"/>
                    <a:gd name="connsiteX320" fmla="*/ 312420 w 12192000"/>
                    <a:gd name="connsiteY320" fmla="*/ 4210050 h 4221480"/>
                    <a:gd name="connsiteX321" fmla="*/ 93726 w 12192000"/>
                    <a:gd name="connsiteY321" fmla="*/ 4217670 h 4221480"/>
                    <a:gd name="connsiteX322" fmla="*/ 0 w 12192000"/>
                    <a:gd name="connsiteY322" fmla="*/ 4221480 h 4221480"/>
                    <a:gd name="connsiteX323" fmla="*/ 0 w 12192000"/>
                    <a:gd name="connsiteY323" fmla="*/ 2110740 h 4221480"/>
                    <a:gd name="connsiteX324" fmla="*/ 3691128 w 12192000"/>
                    <a:gd name="connsiteY324" fmla="*/ 3986022 h 4221480"/>
                    <a:gd name="connsiteX325" fmla="*/ 3674364 w 12192000"/>
                    <a:gd name="connsiteY325" fmla="*/ 3975354 h 4221480"/>
                    <a:gd name="connsiteX326" fmla="*/ 3646170 w 12192000"/>
                    <a:gd name="connsiteY326" fmla="*/ 3986022 h 4221480"/>
                    <a:gd name="connsiteX327" fmla="*/ 3691128 w 12192000"/>
                    <a:gd name="connsiteY327" fmla="*/ 3986022 h 4221480"/>
                    <a:gd name="connsiteX328" fmla="*/ 11940540 w 12192000"/>
                    <a:gd name="connsiteY328" fmla="*/ 3916680 h 4221480"/>
                    <a:gd name="connsiteX329" fmla="*/ 11927586 w 12192000"/>
                    <a:gd name="connsiteY329" fmla="*/ 3909060 h 4221480"/>
                    <a:gd name="connsiteX330" fmla="*/ 11925300 w 12192000"/>
                    <a:gd name="connsiteY330" fmla="*/ 3916680 h 4221480"/>
                    <a:gd name="connsiteX331" fmla="*/ 11940540 w 12192000"/>
                    <a:gd name="connsiteY331" fmla="*/ 3916680 h 4221480"/>
                    <a:gd name="connsiteX332" fmla="*/ 11668506 w 12192000"/>
                    <a:gd name="connsiteY332" fmla="*/ 3842766 h 4221480"/>
                    <a:gd name="connsiteX333" fmla="*/ 11645646 w 12192000"/>
                    <a:gd name="connsiteY333" fmla="*/ 3842766 h 4221480"/>
                    <a:gd name="connsiteX334" fmla="*/ 11654790 w 12192000"/>
                    <a:gd name="connsiteY334" fmla="*/ 3846576 h 4221480"/>
                    <a:gd name="connsiteX335" fmla="*/ 11668506 w 12192000"/>
                    <a:gd name="connsiteY335" fmla="*/ 3842766 h 4221480"/>
                    <a:gd name="connsiteX336" fmla="*/ 4373880 w 12192000"/>
                    <a:gd name="connsiteY336" fmla="*/ 3817620 h 4221480"/>
                    <a:gd name="connsiteX337" fmla="*/ 4347210 w 12192000"/>
                    <a:gd name="connsiteY337" fmla="*/ 3810000 h 4221480"/>
                    <a:gd name="connsiteX338" fmla="*/ 4320540 w 12192000"/>
                    <a:gd name="connsiteY338" fmla="*/ 3817620 h 4221480"/>
                    <a:gd name="connsiteX339" fmla="*/ 4347210 w 12192000"/>
                    <a:gd name="connsiteY339" fmla="*/ 3825240 h 4221480"/>
                    <a:gd name="connsiteX340" fmla="*/ 4373880 w 12192000"/>
                    <a:gd name="connsiteY340" fmla="*/ 3817620 h 4221480"/>
                    <a:gd name="connsiteX341" fmla="*/ 4305300 w 12192000"/>
                    <a:gd name="connsiteY341" fmla="*/ 3749040 h 4221480"/>
                    <a:gd name="connsiteX342" fmla="*/ 4303776 w 12192000"/>
                    <a:gd name="connsiteY342" fmla="*/ 3741420 h 4221480"/>
                    <a:gd name="connsiteX343" fmla="*/ 4286250 w 12192000"/>
                    <a:gd name="connsiteY343" fmla="*/ 3749040 h 4221480"/>
                    <a:gd name="connsiteX344" fmla="*/ 4305300 w 12192000"/>
                    <a:gd name="connsiteY344" fmla="*/ 3749040 h 4221480"/>
                    <a:gd name="connsiteX345" fmla="*/ 4373880 w 12192000"/>
                    <a:gd name="connsiteY345" fmla="*/ 3718560 h 4221480"/>
                    <a:gd name="connsiteX346" fmla="*/ 4343400 w 12192000"/>
                    <a:gd name="connsiteY346" fmla="*/ 3718560 h 4221480"/>
                    <a:gd name="connsiteX347" fmla="*/ 4353306 w 12192000"/>
                    <a:gd name="connsiteY347" fmla="*/ 3726180 h 4221480"/>
                    <a:gd name="connsiteX348" fmla="*/ 4373880 w 12192000"/>
                    <a:gd name="connsiteY348" fmla="*/ 3718560 h 4221480"/>
                    <a:gd name="connsiteX349" fmla="*/ 10767060 w 12192000"/>
                    <a:gd name="connsiteY349" fmla="*/ 3680460 h 4221480"/>
                    <a:gd name="connsiteX350" fmla="*/ 10757154 w 12192000"/>
                    <a:gd name="connsiteY350" fmla="*/ 3672840 h 4221480"/>
                    <a:gd name="connsiteX351" fmla="*/ 10740390 w 12192000"/>
                    <a:gd name="connsiteY351" fmla="*/ 3680460 h 4221480"/>
                    <a:gd name="connsiteX352" fmla="*/ 10767060 w 12192000"/>
                    <a:gd name="connsiteY352" fmla="*/ 3680460 h 4221480"/>
                    <a:gd name="connsiteX353" fmla="*/ 10719816 w 12192000"/>
                    <a:gd name="connsiteY353" fmla="*/ 3675126 h 4221480"/>
                    <a:gd name="connsiteX354" fmla="*/ 10689336 w 12192000"/>
                    <a:gd name="connsiteY354" fmla="*/ 3675126 h 4221480"/>
                    <a:gd name="connsiteX355" fmla="*/ 10702290 w 12192000"/>
                    <a:gd name="connsiteY355" fmla="*/ 3678174 h 4221480"/>
                    <a:gd name="connsiteX356" fmla="*/ 10719816 w 12192000"/>
                    <a:gd name="connsiteY356" fmla="*/ 3675126 h 4221480"/>
                    <a:gd name="connsiteX357" fmla="*/ 4747260 w 12192000"/>
                    <a:gd name="connsiteY357" fmla="*/ 3520440 h 4221480"/>
                    <a:gd name="connsiteX358" fmla="*/ 4739640 w 12192000"/>
                    <a:gd name="connsiteY358" fmla="*/ 3512820 h 4221480"/>
                    <a:gd name="connsiteX359" fmla="*/ 4732020 w 12192000"/>
                    <a:gd name="connsiteY359" fmla="*/ 3520440 h 4221480"/>
                    <a:gd name="connsiteX360" fmla="*/ 4739640 w 12192000"/>
                    <a:gd name="connsiteY360" fmla="*/ 3528060 h 4221480"/>
                    <a:gd name="connsiteX361" fmla="*/ 4747260 w 12192000"/>
                    <a:gd name="connsiteY361" fmla="*/ 3520440 h 4221480"/>
                    <a:gd name="connsiteX362" fmla="*/ 4812030 w 12192000"/>
                    <a:gd name="connsiteY362" fmla="*/ 3482340 h 4221480"/>
                    <a:gd name="connsiteX363" fmla="*/ 4805172 w 12192000"/>
                    <a:gd name="connsiteY363" fmla="*/ 3474720 h 4221480"/>
                    <a:gd name="connsiteX364" fmla="*/ 4792980 w 12192000"/>
                    <a:gd name="connsiteY364" fmla="*/ 3482340 h 4221480"/>
                    <a:gd name="connsiteX365" fmla="*/ 4799838 w 12192000"/>
                    <a:gd name="connsiteY365" fmla="*/ 3489960 h 4221480"/>
                    <a:gd name="connsiteX366" fmla="*/ 4812030 w 12192000"/>
                    <a:gd name="connsiteY366" fmla="*/ 3482340 h 4221480"/>
                    <a:gd name="connsiteX367" fmla="*/ 4876800 w 12192000"/>
                    <a:gd name="connsiteY367" fmla="*/ 3447288 h 4221480"/>
                    <a:gd name="connsiteX368" fmla="*/ 4838700 w 12192000"/>
                    <a:gd name="connsiteY368" fmla="*/ 3458718 h 4221480"/>
                    <a:gd name="connsiteX369" fmla="*/ 4853940 w 12192000"/>
                    <a:gd name="connsiteY369" fmla="*/ 3461766 h 4221480"/>
                    <a:gd name="connsiteX370" fmla="*/ 4876800 w 12192000"/>
                    <a:gd name="connsiteY370" fmla="*/ 3447288 h 4221480"/>
                    <a:gd name="connsiteX371" fmla="*/ 5093970 w 12192000"/>
                    <a:gd name="connsiteY371" fmla="*/ 3314700 h 4221480"/>
                    <a:gd name="connsiteX372" fmla="*/ 5090922 w 12192000"/>
                    <a:gd name="connsiteY372" fmla="*/ 3307080 h 4221480"/>
                    <a:gd name="connsiteX373" fmla="*/ 5078730 w 12192000"/>
                    <a:gd name="connsiteY373" fmla="*/ 3314700 h 4221480"/>
                    <a:gd name="connsiteX374" fmla="*/ 5081778 w 12192000"/>
                    <a:gd name="connsiteY374" fmla="*/ 3322320 h 4221480"/>
                    <a:gd name="connsiteX375" fmla="*/ 5093970 w 12192000"/>
                    <a:gd name="connsiteY375" fmla="*/ 3314700 h 4221480"/>
                    <a:gd name="connsiteX376" fmla="*/ 7109460 w 12192000"/>
                    <a:gd name="connsiteY376" fmla="*/ 3208020 h 4221480"/>
                    <a:gd name="connsiteX377" fmla="*/ 7101840 w 12192000"/>
                    <a:gd name="connsiteY377" fmla="*/ 3200400 h 4221480"/>
                    <a:gd name="connsiteX378" fmla="*/ 7094220 w 12192000"/>
                    <a:gd name="connsiteY378" fmla="*/ 3208020 h 4221480"/>
                    <a:gd name="connsiteX379" fmla="*/ 7101840 w 12192000"/>
                    <a:gd name="connsiteY379" fmla="*/ 3215640 h 4221480"/>
                    <a:gd name="connsiteX380" fmla="*/ 7109460 w 12192000"/>
                    <a:gd name="connsiteY380" fmla="*/ 3208020 h 4221480"/>
                    <a:gd name="connsiteX381" fmla="*/ 3634740 w 12192000"/>
                    <a:gd name="connsiteY381" fmla="*/ 2052828 h 4221480"/>
                    <a:gd name="connsiteX382" fmla="*/ 3627120 w 12192000"/>
                    <a:gd name="connsiteY382" fmla="*/ 2045970 h 4221480"/>
                    <a:gd name="connsiteX383" fmla="*/ 3623310 w 12192000"/>
                    <a:gd name="connsiteY383" fmla="*/ 2058162 h 4221480"/>
                    <a:gd name="connsiteX384" fmla="*/ 3634740 w 12192000"/>
                    <a:gd name="connsiteY384" fmla="*/ 2052828 h 4221480"/>
                    <a:gd name="connsiteX385" fmla="*/ 3640074 w 12192000"/>
                    <a:gd name="connsiteY385" fmla="*/ 1719834 h 4221480"/>
                    <a:gd name="connsiteX386" fmla="*/ 3637788 w 12192000"/>
                    <a:gd name="connsiteY386" fmla="*/ 1824990 h 4221480"/>
                    <a:gd name="connsiteX387" fmla="*/ 3640074 w 12192000"/>
                    <a:gd name="connsiteY387" fmla="*/ 1925574 h 4221480"/>
                    <a:gd name="connsiteX388" fmla="*/ 3640074 w 12192000"/>
                    <a:gd name="connsiteY388" fmla="*/ 1719834 h 4221480"/>
                    <a:gd name="connsiteX389" fmla="*/ 3640074 w 12192000"/>
                    <a:gd name="connsiteY389" fmla="*/ 1457706 h 4221480"/>
                    <a:gd name="connsiteX390" fmla="*/ 3637788 w 12192000"/>
                    <a:gd name="connsiteY390" fmla="*/ 1493520 h 4221480"/>
                    <a:gd name="connsiteX391" fmla="*/ 3640074 w 12192000"/>
                    <a:gd name="connsiteY391" fmla="*/ 1530096 h 4221480"/>
                    <a:gd name="connsiteX392" fmla="*/ 3640074 w 12192000"/>
                    <a:gd name="connsiteY392" fmla="*/ 1457706 h 4221480"/>
                    <a:gd name="connsiteX393" fmla="*/ 3640074 w 12192000"/>
                    <a:gd name="connsiteY393" fmla="*/ 1377696 h 4221480"/>
                    <a:gd name="connsiteX394" fmla="*/ 3636264 w 12192000"/>
                    <a:gd name="connsiteY394" fmla="*/ 1386840 h 4221480"/>
                    <a:gd name="connsiteX395" fmla="*/ 3640074 w 12192000"/>
                    <a:gd name="connsiteY395" fmla="*/ 1396746 h 4221480"/>
                    <a:gd name="connsiteX396" fmla="*/ 3640074 w 12192000"/>
                    <a:gd name="connsiteY396" fmla="*/ 1377696 h 4221480"/>
                    <a:gd name="connsiteX397" fmla="*/ 3640074 w 12192000"/>
                    <a:gd name="connsiteY397" fmla="*/ 1328166 h 4221480"/>
                    <a:gd name="connsiteX398" fmla="*/ 3636264 w 12192000"/>
                    <a:gd name="connsiteY398" fmla="*/ 1337310 h 4221480"/>
                    <a:gd name="connsiteX399" fmla="*/ 3640074 w 12192000"/>
                    <a:gd name="connsiteY399" fmla="*/ 1351026 h 4221480"/>
                    <a:gd name="connsiteX400" fmla="*/ 3640074 w 12192000"/>
                    <a:gd name="connsiteY400" fmla="*/ 1328166 h 422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Lst>
                  <a:rect l="l" t="t" r="r" b="b"/>
                  <a:pathLst>
                    <a:path w="12192000" h="4221480">
                      <a:moveTo>
                        <a:pt x="0" y="2110740"/>
                      </a:moveTo>
                      <a:lnTo>
                        <a:pt x="0" y="0"/>
                      </a:lnTo>
                      <a:lnTo>
                        <a:pt x="6096000" y="0"/>
                      </a:lnTo>
                      <a:lnTo>
                        <a:pt x="12192000" y="0"/>
                      </a:lnTo>
                      <a:lnTo>
                        <a:pt x="12191238" y="2089404"/>
                      </a:lnTo>
                      <a:cubicBezTo>
                        <a:pt x="12191238" y="3239262"/>
                        <a:pt x="12188952" y="4174998"/>
                        <a:pt x="12186666" y="4170426"/>
                      </a:cubicBezTo>
                      <a:cubicBezTo>
                        <a:pt x="12185142" y="4165092"/>
                        <a:pt x="12170664" y="4160520"/>
                        <a:pt x="12155424" y="4160520"/>
                      </a:cubicBezTo>
                      <a:cubicBezTo>
                        <a:pt x="12131040" y="4160520"/>
                        <a:pt x="12101322" y="4153662"/>
                        <a:pt x="12058650" y="4137660"/>
                      </a:cubicBezTo>
                      <a:cubicBezTo>
                        <a:pt x="12049506" y="4133850"/>
                        <a:pt x="12039600" y="4118610"/>
                        <a:pt x="12033504" y="4098798"/>
                      </a:cubicBezTo>
                      <a:cubicBezTo>
                        <a:pt x="12027408" y="4080510"/>
                        <a:pt x="12017502" y="4059174"/>
                        <a:pt x="12011406" y="4051554"/>
                      </a:cubicBezTo>
                      <a:cubicBezTo>
                        <a:pt x="12004548" y="4044696"/>
                        <a:pt x="11995404" y="4030980"/>
                        <a:pt x="11990832" y="4021836"/>
                      </a:cubicBezTo>
                      <a:cubicBezTo>
                        <a:pt x="11977116" y="3995166"/>
                        <a:pt x="11881866" y="3950208"/>
                        <a:pt x="11814810" y="3938778"/>
                      </a:cubicBezTo>
                      <a:cubicBezTo>
                        <a:pt x="11778234" y="3932682"/>
                        <a:pt x="11732514" y="3923538"/>
                        <a:pt x="11686794" y="3912108"/>
                      </a:cubicBezTo>
                      <a:cubicBezTo>
                        <a:pt x="11675364" y="3909822"/>
                        <a:pt x="11663934" y="3904488"/>
                        <a:pt x="11661648" y="3900678"/>
                      </a:cubicBezTo>
                      <a:cubicBezTo>
                        <a:pt x="11659362" y="3896868"/>
                        <a:pt x="11639550" y="3893820"/>
                        <a:pt x="11616690" y="3893820"/>
                      </a:cubicBezTo>
                      <a:cubicBezTo>
                        <a:pt x="11593830" y="3893820"/>
                        <a:pt x="11573256" y="3890010"/>
                        <a:pt x="11570970" y="3886200"/>
                      </a:cubicBezTo>
                      <a:cubicBezTo>
                        <a:pt x="11564874" y="3876294"/>
                        <a:pt x="11523726" y="3876294"/>
                        <a:pt x="11517630" y="3886200"/>
                      </a:cubicBezTo>
                      <a:cubicBezTo>
                        <a:pt x="11515344" y="3890772"/>
                        <a:pt x="11504676" y="3893820"/>
                        <a:pt x="11494770" y="3893820"/>
                      </a:cubicBezTo>
                      <a:cubicBezTo>
                        <a:pt x="11484864" y="3893820"/>
                        <a:pt x="11474196" y="3897630"/>
                        <a:pt x="11471910" y="3901440"/>
                      </a:cubicBezTo>
                      <a:cubicBezTo>
                        <a:pt x="11469624" y="3906012"/>
                        <a:pt x="11461242" y="3909060"/>
                        <a:pt x="11453622" y="3909060"/>
                      </a:cubicBezTo>
                      <a:cubicBezTo>
                        <a:pt x="11446002" y="3909060"/>
                        <a:pt x="11433810" y="3915918"/>
                        <a:pt x="11426190" y="3924300"/>
                      </a:cubicBezTo>
                      <a:cubicBezTo>
                        <a:pt x="11418570" y="3932682"/>
                        <a:pt x="11404854" y="3939540"/>
                        <a:pt x="11394948" y="3939540"/>
                      </a:cubicBezTo>
                      <a:cubicBezTo>
                        <a:pt x="11385804" y="3939540"/>
                        <a:pt x="11360658" y="3943350"/>
                        <a:pt x="11340084" y="3947922"/>
                      </a:cubicBezTo>
                      <a:cubicBezTo>
                        <a:pt x="11274552" y="3963162"/>
                        <a:pt x="11178540" y="3941064"/>
                        <a:pt x="11122152" y="3898392"/>
                      </a:cubicBezTo>
                      <a:lnTo>
                        <a:pt x="11092434" y="3875532"/>
                      </a:lnTo>
                      <a:lnTo>
                        <a:pt x="10988802" y="3877056"/>
                      </a:lnTo>
                      <a:cubicBezTo>
                        <a:pt x="10931652" y="3878580"/>
                        <a:pt x="10882122" y="3882390"/>
                        <a:pt x="10878312" y="3886200"/>
                      </a:cubicBezTo>
                      <a:cubicBezTo>
                        <a:pt x="10873740" y="3890772"/>
                        <a:pt x="10854690" y="3893820"/>
                        <a:pt x="10834878" y="3893820"/>
                      </a:cubicBezTo>
                      <a:cubicBezTo>
                        <a:pt x="10815066" y="3893820"/>
                        <a:pt x="10796016" y="3896868"/>
                        <a:pt x="10793730" y="3901440"/>
                      </a:cubicBezTo>
                      <a:cubicBezTo>
                        <a:pt x="10791444" y="3906012"/>
                        <a:pt x="10772394" y="3909060"/>
                        <a:pt x="10751820" y="3909060"/>
                      </a:cubicBezTo>
                      <a:cubicBezTo>
                        <a:pt x="10731246" y="3909060"/>
                        <a:pt x="10712196" y="3912108"/>
                        <a:pt x="10709910" y="3916680"/>
                      </a:cubicBezTo>
                      <a:cubicBezTo>
                        <a:pt x="10707624" y="3921252"/>
                        <a:pt x="10684764" y="3924300"/>
                        <a:pt x="10660380" y="3924300"/>
                      </a:cubicBezTo>
                      <a:cubicBezTo>
                        <a:pt x="10635996" y="3924300"/>
                        <a:pt x="10613898" y="3927348"/>
                        <a:pt x="10611612" y="3931158"/>
                      </a:cubicBezTo>
                      <a:cubicBezTo>
                        <a:pt x="10609326" y="3934206"/>
                        <a:pt x="10568940" y="3939540"/>
                        <a:pt x="10521696" y="3942588"/>
                      </a:cubicBezTo>
                      <a:cubicBezTo>
                        <a:pt x="10474452" y="3945636"/>
                        <a:pt x="10415016" y="3953256"/>
                        <a:pt x="10389870" y="3960114"/>
                      </a:cubicBezTo>
                      <a:cubicBezTo>
                        <a:pt x="10364724" y="3966210"/>
                        <a:pt x="10335006" y="3973068"/>
                        <a:pt x="10322814" y="3975354"/>
                      </a:cubicBezTo>
                      <a:cubicBezTo>
                        <a:pt x="10311384" y="3977640"/>
                        <a:pt x="10299954" y="3982212"/>
                        <a:pt x="10297668" y="3986022"/>
                      </a:cubicBezTo>
                      <a:cubicBezTo>
                        <a:pt x="10295382" y="3989832"/>
                        <a:pt x="10275570" y="3992880"/>
                        <a:pt x="10252710" y="3992880"/>
                      </a:cubicBezTo>
                      <a:cubicBezTo>
                        <a:pt x="10229850" y="3992880"/>
                        <a:pt x="10209276" y="3995928"/>
                        <a:pt x="10206990" y="4000500"/>
                      </a:cubicBezTo>
                      <a:cubicBezTo>
                        <a:pt x="10204704" y="4005072"/>
                        <a:pt x="10196322" y="4008120"/>
                        <a:pt x="10188702" y="4008120"/>
                      </a:cubicBezTo>
                      <a:cubicBezTo>
                        <a:pt x="10172700" y="4008120"/>
                        <a:pt x="10094214" y="4050030"/>
                        <a:pt x="10081260" y="4065270"/>
                      </a:cubicBezTo>
                      <a:cubicBezTo>
                        <a:pt x="10075926" y="4071366"/>
                        <a:pt x="10062210" y="4076700"/>
                        <a:pt x="10050780" y="4076700"/>
                      </a:cubicBezTo>
                      <a:cubicBezTo>
                        <a:pt x="10036302" y="4076700"/>
                        <a:pt x="10028682" y="4081272"/>
                        <a:pt x="10025634" y="4091940"/>
                      </a:cubicBezTo>
                      <a:cubicBezTo>
                        <a:pt x="10022586" y="4104132"/>
                        <a:pt x="10014966" y="4107180"/>
                        <a:pt x="9991344" y="4107180"/>
                      </a:cubicBezTo>
                      <a:cubicBezTo>
                        <a:pt x="9974580" y="4107180"/>
                        <a:pt x="9957054" y="4111752"/>
                        <a:pt x="9952482" y="4117848"/>
                      </a:cubicBezTo>
                      <a:cubicBezTo>
                        <a:pt x="9947910" y="4123182"/>
                        <a:pt x="9918954" y="4130040"/>
                        <a:pt x="9884664" y="4133850"/>
                      </a:cubicBezTo>
                      <a:cubicBezTo>
                        <a:pt x="9852660" y="4136898"/>
                        <a:pt x="9800082" y="4142994"/>
                        <a:pt x="9768840" y="4146804"/>
                      </a:cubicBezTo>
                      <a:cubicBezTo>
                        <a:pt x="9737598" y="4150614"/>
                        <a:pt x="9651492" y="4155948"/>
                        <a:pt x="9578340" y="4157472"/>
                      </a:cubicBezTo>
                      <a:cubicBezTo>
                        <a:pt x="9505188" y="4159758"/>
                        <a:pt x="9441942" y="4164330"/>
                        <a:pt x="9438132" y="4168140"/>
                      </a:cubicBezTo>
                      <a:cubicBezTo>
                        <a:pt x="9433560" y="4172712"/>
                        <a:pt x="9384030" y="4175760"/>
                        <a:pt x="9327642" y="4175760"/>
                      </a:cubicBezTo>
                      <a:cubicBezTo>
                        <a:pt x="9240774" y="4175760"/>
                        <a:pt x="9220200" y="4173474"/>
                        <a:pt x="9201150" y="4162044"/>
                      </a:cubicBezTo>
                      <a:cubicBezTo>
                        <a:pt x="9176004" y="4146804"/>
                        <a:pt x="9056370" y="4137660"/>
                        <a:pt x="8831580" y="4133088"/>
                      </a:cubicBezTo>
                      <a:cubicBezTo>
                        <a:pt x="8770620" y="4132326"/>
                        <a:pt x="8674608" y="4126992"/>
                        <a:pt x="8618220" y="4122420"/>
                      </a:cubicBezTo>
                      <a:cubicBezTo>
                        <a:pt x="8561832" y="4117848"/>
                        <a:pt x="8436864" y="4111752"/>
                        <a:pt x="8340090" y="4109466"/>
                      </a:cubicBezTo>
                      <a:cubicBezTo>
                        <a:pt x="8244078" y="4107180"/>
                        <a:pt x="8161782" y="4102608"/>
                        <a:pt x="8157972" y="4098798"/>
                      </a:cubicBezTo>
                      <a:cubicBezTo>
                        <a:pt x="8153400" y="4094988"/>
                        <a:pt x="8125206" y="4091940"/>
                        <a:pt x="8095488" y="4091940"/>
                      </a:cubicBezTo>
                      <a:cubicBezTo>
                        <a:pt x="8065008" y="4091940"/>
                        <a:pt x="8037576" y="4088892"/>
                        <a:pt x="8035290" y="4084320"/>
                      </a:cubicBezTo>
                      <a:cubicBezTo>
                        <a:pt x="8033004" y="4080510"/>
                        <a:pt x="8015478" y="4076700"/>
                        <a:pt x="7997190" y="4076700"/>
                      </a:cubicBezTo>
                      <a:cubicBezTo>
                        <a:pt x="7978902" y="4076700"/>
                        <a:pt x="7961376" y="4073652"/>
                        <a:pt x="7959090" y="4069080"/>
                      </a:cubicBezTo>
                      <a:cubicBezTo>
                        <a:pt x="7956804" y="4065270"/>
                        <a:pt x="7947660" y="4061460"/>
                        <a:pt x="7939278" y="4061460"/>
                      </a:cubicBezTo>
                      <a:cubicBezTo>
                        <a:pt x="7931658" y="4061460"/>
                        <a:pt x="7907274" y="4053078"/>
                        <a:pt x="7886700" y="4043172"/>
                      </a:cubicBezTo>
                      <a:cubicBezTo>
                        <a:pt x="7866126" y="4033266"/>
                        <a:pt x="7831074" y="4020312"/>
                        <a:pt x="7808976" y="4014978"/>
                      </a:cubicBezTo>
                      <a:cubicBezTo>
                        <a:pt x="7786878" y="4009644"/>
                        <a:pt x="7765542" y="4002786"/>
                        <a:pt x="7761732" y="3998976"/>
                      </a:cubicBezTo>
                      <a:cubicBezTo>
                        <a:pt x="7757160" y="3995928"/>
                        <a:pt x="7744968" y="3992880"/>
                        <a:pt x="7733538" y="3992880"/>
                      </a:cubicBezTo>
                      <a:cubicBezTo>
                        <a:pt x="7722108" y="3992880"/>
                        <a:pt x="7709154" y="3987546"/>
                        <a:pt x="7703820" y="3981450"/>
                      </a:cubicBezTo>
                      <a:cubicBezTo>
                        <a:pt x="7690104" y="3964686"/>
                        <a:pt x="7629906" y="3939540"/>
                        <a:pt x="7604760" y="3939540"/>
                      </a:cubicBezTo>
                      <a:cubicBezTo>
                        <a:pt x="7589520" y="3939540"/>
                        <a:pt x="7571994" y="3950208"/>
                        <a:pt x="7546086" y="3973830"/>
                      </a:cubicBezTo>
                      <a:cubicBezTo>
                        <a:pt x="7526274" y="3992880"/>
                        <a:pt x="7504176" y="4008120"/>
                        <a:pt x="7498080" y="4008120"/>
                      </a:cubicBezTo>
                      <a:cubicBezTo>
                        <a:pt x="7491222" y="4008120"/>
                        <a:pt x="7482078" y="4011930"/>
                        <a:pt x="7477506" y="4016502"/>
                      </a:cubicBezTo>
                      <a:cubicBezTo>
                        <a:pt x="7472172" y="4021836"/>
                        <a:pt x="7454646" y="4023360"/>
                        <a:pt x="7427976" y="4020312"/>
                      </a:cubicBezTo>
                      <a:cubicBezTo>
                        <a:pt x="7405878" y="4017264"/>
                        <a:pt x="7360158" y="4013454"/>
                        <a:pt x="7326630" y="4011168"/>
                      </a:cubicBezTo>
                      <a:cubicBezTo>
                        <a:pt x="7293102" y="4008882"/>
                        <a:pt x="7262622" y="4003548"/>
                        <a:pt x="7258812" y="3999738"/>
                      </a:cubicBezTo>
                      <a:cubicBezTo>
                        <a:pt x="7254240" y="3995928"/>
                        <a:pt x="7235190" y="3992880"/>
                        <a:pt x="7215378" y="3992880"/>
                      </a:cubicBezTo>
                      <a:cubicBezTo>
                        <a:pt x="7195566" y="3992880"/>
                        <a:pt x="7176516" y="3989832"/>
                        <a:pt x="7174230" y="3985260"/>
                      </a:cubicBezTo>
                      <a:cubicBezTo>
                        <a:pt x="7171944" y="3981450"/>
                        <a:pt x="7159752" y="3977640"/>
                        <a:pt x="7147560" y="3977640"/>
                      </a:cubicBezTo>
                      <a:cubicBezTo>
                        <a:pt x="7135368" y="3977640"/>
                        <a:pt x="7123938" y="3974592"/>
                        <a:pt x="7121652" y="3970782"/>
                      </a:cubicBezTo>
                      <a:cubicBezTo>
                        <a:pt x="7119366" y="3967734"/>
                        <a:pt x="7104888" y="3962400"/>
                        <a:pt x="7088886" y="3959352"/>
                      </a:cubicBezTo>
                      <a:cubicBezTo>
                        <a:pt x="7004304" y="3944112"/>
                        <a:pt x="6927342" y="3930396"/>
                        <a:pt x="6903720" y="3927348"/>
                      </a:cubicBezTo>
                      <a:cubicBezTo>
                        <a:pt x="6878574" y="3923538"/>
                        <a:pt x="6855714" y="3915918"/>
                        <a:pt x="6825996" y="3900678"/>
                      </a:cubicBezTo>
                      <a:cubicBezTo>
                        <a:pt x="6818376" y="3896868"/>
                        <a:pt x="6800850" y="3893820"/>
                        <a:pt x="6786372" y="3893820"/>
                      </a:cubicBezTo>
                      <a:cubicBezTo>
                        <a:pt x="6771894" y="3893820"/>
                        <a:pt x="6757416" y="3890772"/>
                        <a:pt x="6755130" y="3886200"/>
                      </a:cubicBezTo>
                      <a:cubicBezTo>
                        <a:pt x="6752844" y="3882390"/>
                        <a:pt x="6742176" y="3878580"/>
                        <a:pt x="6732270" y="3878580"/>
                      </a:cubicBezTo>
                      <a:cubicBezTo>
                        <a:pt x="6722364" y="3878580"/>
                        <a:pt x="6698742" y="3874008"/>
                        <a:pt x="6681216" y="3867912"/>
                      </a:cubicBezTo>
                      <a:cubicBezTo>
                        <a:pt x="6662928" y="3862578"/>
                        <a:pt x="6627876" y="3853434"/>
                        <a:pt x="6602730" y="3848100"/>
                      </a:cubicBezTo>
                      <a:cubicBezTo>
                        <a:pt x="6577584" y="3843528"/>
                        <a:pt x="6544056" y="3832098"/>
                        <a:pt x="6528054" y="3824478"/>
                      </a:cubicBezTo>
                      <a:cubicBezTo>
                        <a:pt x="6511290" y="3816858"/>
                        <a:pt x="6490716" y="3810000"/>
                        <a:pt x="6480810" y="3810000"/>
                      </a:cubicBezTo>
                      <a:cubicBezTo>
                        <a:pt x="6470904" y="3810000"/>
                        <a:pt x="6460236" y="3806952"/>
                        <a:pt x="6457950" y="3802380"/>
                      </a:cubicBezTo>
                      <a:cubicBezTo>
                        <a:pt x="6455664" y="3798570"/>
                        <a:pt x="6445758" y="3794760"/>
                        <a:pt x="6435852" y="3794760"/>
                      </a:cubicBezTo>
                      <a:cubicBezTo>
                        <a:pt x="6426708" y="3794760"/>
                        <a:pt x="6415278" y="3790950"/>
                        <a:pt x="6411468" y="3787140"/>
                      </a:cubicBezTo>
                      <a:cubicBezTo>
                        <a:pt x="6406896" y="3782568"/>
                        <a:pt x="6385560" y="3777234"/>
                        <a:pt x="6364224" y="3774186"/>
                      </a:cubicBezTo>
                      <a:cubicBezTo>
                        <a:pt x="6340602" y="3771900"/>
                        <a:pt x="6320028" y="3764280"/>
                        <a:pt x="6312408" y="3755898"/>
                      </a:cubicBezTo>
                      <a:cubicBezTo>
                        <a:pt x="6304788" y="3747516"/>
                        <a:pt x="6291072" y="3741420"/>
                        <a:pt x="6281166" y="3741420"/>
                      </a:cubicBezTo>
                      <a:cubicBezTo>
                        <a:pt x="6271260" y="3741420"/>
                        <a:pt x="6248400" y="3734562"/>
                        <a:pt x="6231636" y="3726180"/>
                      </a:cubicBezTo>
                      <a:cubicBezTo>
                        <a:pt x="6214110" y="3717798"/>
                        <a:pt x="6195060" y="3710940"/>
                        <a:pt x="6189726" y="3710940"/>
                      </a:cubicBezTo>
                      <a:cubicBezTo>
                        <a:pt x="6184392" y="3710940"/>
                        <a:pt x="6162294" y="3702558"/>
                        <a:pt x="6140196" y="3691890"/>
                      </a:cubicBezTo>
                      <a:cubicBezTo>
                        <a:pt x="6097524" y="3671316"/>
                        <a:pt x="6080760" y="3669030"/>
                        <a:pt x="6059424" y="3679698"/>
                      </a:cubicBezTo>
                      <a:cubicBezTo>
                        <a:pt x="6009132" y="3706368"/>
                        <a:pt x="5932932" y="3741420"/>
                        <a:pt x="5924550" y="3741420"/>
                      </a:cubicBezTo>
                      <a:cubicBezTo>
                        <a:pt x="5919216" y="3741420"/>
                        <a:pt x="5910834" y="3746754"/>
                        <a:pt x="5905500" y="3752850"/>
                      </a:cubicBezTo>
                      <a:cubicBezTo>
                        <a:pt x="5900166" y="3759708"/>
                        <a:pt x="5880354" y="3771900"/>
                        <a:pt x="5862828" y="3779520"/>
                      </a:cubicBezTo>
                      <a:cubicBezTo>
                        <a:pt x="5844540" y="3787902"/>
                        <a:pt x="5827776" y="3797808"/>
                        <a:pt x="5825490" y="3802380"/>
                      </a:cubicBezTo>
                      <a:cubicBezTo>
                        <a:pt x="5823204" y="3806190"/>
                        <a:pt x="5812536" y="3810000"/>
                        <a:pt x="5802630" y="3810000"/>
                      </a:cubicBezTo>
                      <a:cubicBezTo>
                        <a:pt x="5792724" y="3810000"/>
                        <a:pt x="5782818" y="3813048"/>
                        <a:pt x="5780532" y="3816858"/>
                      </a:cubicBezTo>
                      <a:cubicBezTo>
                        <a:pt x="5778246" y="3820668"/>
                        <a:pt x="5750814" y="3835908"/>
                        <a:pt x="5719572" y="3851148"/>
                      </a:cubicBezTo>
                      <a:cubicBezTo>
                        <a:pt x="5688330" y="3865626"/>
                        <a:pt x="5660898" y="3881628"/>
                        <a:pt x="5657850" y="3886200"/>
                      </a:cubicBezTo>
                      <a:cubicBezTo>
                        <a:pt x="5655564" y="3890010"/>
                        <a:pt x="5643372" y="3893820"/>
                        <a:pt x="5631942" y="3893820"/>
                      </a:cubicBezTo>
                      <a:cubicBezTo>
                        <a:pt x="5619750" y="3893820"/>
                        <a:pt x="5606034" y="3899154"/>
                        <a:pt x="5600700" y="3905250"/>
                      </a:cubicBezTo>
                      <a:cubicBezTo>
                        <a:pt x="5589270" y="3919728"/>
                        <a:pt x="5557266" y="3933444"/>
                        <a:pt x="5500116" y="3950208"/>
                      </a:cubicBezTo>
                      <a:cubicBezTo>
                        <a:pt x="5476494" y="3957828"/>
                        <a:pt x="5451348" y="3970020"/>
                        <a:pt x="5443728" y="3978402"/>
                      </a:cubicBezTo>
                      <a:cubicBezTo>
                        <a:pt x="5436870" y="3986022"/>
                        <a:pt x="5423154" y="3992880"/>
                        <a:pt x="5413248" y="3992880"/>
                      </a:cubicBezTo>
                      <a:cubicBezTo>
                        <a:pt x="5403342" y="3992880"/>
                        <a:pt x="5394198" y="3995928"/>
                        <a:pt x="5391912" y="3999738"/>
                      </a:cubicBezTo>
                      <a:cubicBezTo>
                        <a:pt x="5389626" y="4003548"/>
                        <a:pt x="5374386" y="4008120"/>
                        <a:pt x="5359146" y="4010406"/>
                      </a:cubicBezTo>
                      <a:cubicBezTo>
                        <a:pt x="5298948" y="4018788"/>
                        <a:pt x="5267706" y="4028694"/>
                        <a:pt x="5251704" y="4044696"/>
                      </a:cubicBezTo>
                      <a:cubicBezTo>
                        <a:pt x="5241036" y="4055364"/>
                        <a:pt x="5225796" y="4061460"/>
                        <a:pt x="5209032" y="4061460"/>
                      </a:cubicBezTo>
                      <a:cubicBezTo>
                        <a:pt x="5194554" y="4061460"/>
                        <a:pt x="5180076" y="4065270"/>
                        <a:pt x="5177790" y="4069080"/>
                      </a:cubicBezTo>
                      <a:cubicBezTo>
                        <a:pt x="5175504" y="4073652"/>
                        <a:pt x="5161788" y="4076700"/>
                        <a:pt x="5147310" y="4076700"/>
                      </a:cubicBezTo>
                      <a:cubicBezTo>
                        <a:pt x="5132832" y="4076700"/>
                        <a:pt x="5119116" y="4080510"/>
                        <a:pt x="5116830" y="4084320"/>
                      </a:cubicBezTo>
                      <a:cubicBezTo>
                        <a:pt x="5114544" y="4088892"/>
                        <a:pt x="5093970" y="4091940"/>
                        <a:pt x="5071110" y="4091940"/>
                      </a:cubicBezTo>
                      <a:cubicBezTo>
                        <a:pt x="5048250" y="4091940"/>
                        <a:pt x="5027676" y="4094988"/>
                        <a:pt x="5025390" y="4099560"/>
                      </a:cubicBezTo>
                      <a:cubicBezTo>
                        <a:pt x="5023104" y="4103370"/>
                        <a:pt x="5010912" y="4107180"/>
                        <a:pt x="4999482" y="4107180"/>
                      </a:cubicBezTo>
                      <a:cubicBezTo>
                        <a:pt x="4988052" y="4107180"/>
                        <a:pt x="4975860" y="4109466"/>
                        <a:pt x="4972812" y="4112514"/>
                      </a:cubicBezTo>
                      <a:cubicBezTo>
                        <a:pt x="4965954" y="4120134"/>
                        <a:pt x="4900422" y="4136898"/>
                        <a:pt x="4878324" y="4137660"/>
                      </a:cubicBezTo>
                      <a:cubicBezTo>
                        <a:pt x="4869180" y="4137660"/>
                        <a:pt x="4855464" y="4140708"/>
                        <a:pt x="4847844" y="4145280"/>
                      </a:cubicBezTo>
                      <a:cubicBezTo>
                        <a:pt x="4834890" y="4152138"/>
                        <a:pt x="4726686" y="4167378"/>
                        <a:pt x="4644390" y="4173474"/>
                      </a:cubicBezTo>
                      <a:cubicBezTo>
                        <a:pt x="4619244" y="4175760"/>
                        <a:pt x="4595622" y="4180332"/>
                        <a:pt x="4591050" y="4184142"/>
                      </a:cubicBezTo>
                      <a:cubicBezTo>
                        <a:pt x="4587240" y="4187952"/>
                        <a:pt x="4559808" y="4191000"/>
                        <a:pt x="4530090" y="4191000"/>
                      </a:cubicBezTo>
                      <a:cubicBezTo>
                        <a:pt x="4497324" y="4191000"/>
                        <a:pt x="4472178" y="4194810"/>
                        <a:pt x="4466844" y="4200906"/>
                      </a:cubicBezTo>
                      <a:cubicBezTo>
                        <a:pt x="4459224" y="4207764"/>
                        <a:pt x="4193286" y="4210812"/>
                        <a:pt x="3201924" y="4212336"/>
                      </a:cubicBezTo>
                      <a:cubicBezTo>
                        <a:pt x="2228088" y="4213860"/>
                        <a:pt x="1949196" y="4212336"/>
                        <a:pt x="1956054" y="4205478"/>
                      </a:cubicBezTo>
                      <a:cubicBezTo>
                        <a:pt x="1961388" y="4200144"/>
                        <a:pt x="1998726" y="4194810"/>
                        <a:pt x="2047494" y="4192524"/>
                      </a:cubicBezTo>
                      <a:cubicBezTo>
                        <a:pt x="2107692" y="4189476"/>
                        <a:pt x="2135886" y="4184904"/>
                        <a:pt x="2154936" y="4174998"/>
                      </a:cubicBezTo>
                      <a:cubicBezTo>
                        <a:pt x="2181606" y="4158996"/>
                        <a:pt x="2221230" y="4155948"/>
                        <a:pt x="2228850" y="4168140"/>
                      </a:cubicBezTo>
                      <a:cubicBezTo>
                        <a:pt x="2231136" y="4172712"/>
                        <a:pt x="2251710" y="4175760"/>
                        <a:pt x="2274570" y="4175760"/>
                      </a:cubicBezTo>
                      <a:cubicBezTo>
                        <a:pt x="2297430" y="4175760"/>
                        <a:pt x="2318004" y="4172712"/>
                        <a:pt x="2320290" y="4168140"/>
                      </a:cubicBezTo>
                      <a:cubicBezTo>
                        <a:pt x="2322576" y="4164330"/>
                        <a:pt x="2348484" y="4160520"/>
                        <a:pt x="2376678" y="4160520"/>
                      </a:cubicBezTo>
                      <a:cubicBezTo>
                        <a:pt x="2404872" y="4160520"/>
                        <a:pt x="2430780" y="4157472"/>
                        <a:pt x="2435352" y="4153662"/>
                      </a:cubicBezTo>
                      <a:cubicBezTo>
                        <a:pt x="2439162" y="4149852"/>
                        <a:pt x="2457450" y="4144518"/>
                        <a:pt x="2476500" y="4142232"/>
                      </a:cubicBezTo>
                      <a:cubicBezTo>
                        <a:pt x="2495550" y="4139946"/>
                        <a:pt x="2525268" y="4136136"/>
                        <a:pt x="2542032" y="4133088"/>
                      </a:cubicBezTo>
                      <a:cubicBezTo>
                        <a:pt x="2561844" y="4130040"/>
                        <a:pt x="2575560" y="4131564"/>
                        <a:pt x="2578608" y="4136898"/>
                      </a:cubicBezTo>
                      <a:cubicBezTo>
                        <a:pt x="2586228" y="4149090"/>
                        <a:pt x="2629662" y="4147566"/>
                        <a:pt x="2626614" y="4136136"/>
                      </a:cubicBezTo>
                      <a:cubicBezTo>
                        <a:pt x="2625852" y="4129278"/>
                        <a:pt x="2641854" y="4124706"/>
                        <a:pt x="2678430" y="4121658"/>
                      </a:cubicBezTo>
                      <a:cubicBezTo>
                        <a:pt x="2708148" y="4119372"/>
                        <a:pt x="2746248" y="4110990"/>
                        <a:pt x="2763774" y="4104894"/>
                      </a:cubicBezTo>
                      <a:cubicBezTo>
                        <a:pt x="2786634" y="4095750"/>
                        <a:pt x="2816352" y="4092702"/>
                        <a:pt x="2865120" y="4094226"/>
                      </a:cubicBezTo>
                      <a:cubicBezTo>
                        <a:pt x="2902458" y="4094988"/>
                        <a:pt x="2933700" y="4093464"/>
                        <a:pt x="2933700" y="4091178"/>
                      </a:cubicBezTo>
                      <a:cubicBezTo>
                        <a:pt x="2933700" y="4088130"/>
                        <a:pt x="2942844" y="4080510"/>
                        <a:pt x="2953512" y="4072890"/>
                      </a:cubicBezTo>
                      <a:cubicBezTo>
                        <a:pt x="2967990" y="4063746"/>
                        <a:pt x="2975610" y="4062222"/>
                        <a:pt x="2981706" y="4068318"/>
                      </a:cubicBezTo>
                      <a:cubicBezTo>
                        <a:pt x="2993136" y="4079748"/>
                        <a:pt x="3124962" y="4079748"/>
                        <a:pt x="3121914" y="4067556"/>
                      </a:cubicBezTo>
                      <a:cubicBezTo>
                        <a:pt x="3121152" y="4062984"/>
                        <a:pt x="3137916" y="4053840"/>
                        <a:pt x="3160014" y="4046982"/>
                      </a:cubicBezTo>
                      <a:cubicBezTo>
                        <a:pt x="3181350" y="4040124"/>
                        <a:pt x="3201924" y="4032504"/>
                        <a:pt x="3204972" y="4029456"/>
                      </a:cubicBezTo>
                      <a:cubicBezTo>
                        <a:pt x="3208020" y="4025646"/>
                        <a:pt x="3216402" y="4023360"/>
                        <a:pt x="3223260" y="4023360"/>
                      </a:cubicBezTo>
                      <a:cubicBezTo>
                        <a:pt x="3230118" y="4023360"/>
                        <a:pt x="3249930" y="4016502"/>
                        <a:pt x="3267456" y="4008120"/>
                      </a:cubicBezTo>
                      <a:cubicBezTo>
                        <a:pt x="3305556" y="3989832"/>
                        <a:pt x="3371850" y="3987546"/>
                        <a:pt x="3380994" y="4004310"/>
                      </a:cubicBezTo>
                      <a:cubicBezTo>
                        <a:pt x="3388614" y="4017264"/>
                        <a:pt x="3421380" y="4011168"/>
                        <a:pt x="3421380" y="3995928"/>
                      </a:cubicBezTo>
                      <a:cubicBezTo>
                        <a:pt x="3421380" y="3980688"/>
                        <a:pt x="3473196" y="3957828"/>
                        <a:pt x="3484626" y="3969258"/>
                      </a:cubicBezTo>
                      <a:cubicBezTo>
                        <a:pt x="3494532" y="3979164"/>
                        <a:pt x="3531108" y="3980688"/>
                        <a:pt x="3525012" y="3970782"/>
                      </a:cubicBezTo>
                      <a:cubicBezTo>
                        <a:pt x="3521964" y="3966972"/>
                        <a:pt x="3531108" y="3954780"/>
                        <a:pt x="3544062" y="3943350"/>
                      </a:cubicBezTo>
                      <a:cubicBezTo>
                        <a:pt x="3563112" y="3927348"/>
                        <a:pt x="3574542" y="3924300"/>
                        <a:pt x="3599688" y="3925824"/>
                      </a:cubicBezTo>
                      <a:cubicBezTo>
                        <a:pt x="3616452" y="3927348"/>
                        <a:pt x="3630168" y="3931158"/>
                        <a:pt x="3628644" y="3934968"/>
                      </a:cubicBezTo>
                      <a:cubicBezTo>
                        <a:pt x="3625596" y="3942588"/>
                        <a:pt x="3658362" y="3961638"/>
                        <a:pt x="3667506" y="3957066"/>
                      </a:cubicBezTo>
                      <a:cubicBezTo>
                        <a:pt x="3677412" y="3951732"/>
                        <a:pt x="3672840" y="3940302"/>
                        <a:pt x="3662172" y="3944112"/>
                      </a:cubicBezTo>
                      <a:cubicBezTo>
                        <a:pt x="3644646" y="3950970"/>
                        <a:pt x="3641598" y="3934968"/>
                        <a:pt x="3658362" y="3919728"/>
                      </a:cubicBezTo>
                      <a:cubicBezTo>
                        <a:pt x="3670554" y="3908298"/>
                        <a:pt x="3683508" y="3906012"/>
                        <a:pt x="3723132" y="3907536"/>
                      </a:cubicBezTo>
                      <a:cubicBezTo>
                        <a:pt x="3761994" y="3909822"/>
                        <a:pt x="3771900" y="3907536"/>
                        <a:pt x="3771900" y="3898392"/>
                      </a:cubicBezTo>
                      <a:cubicBezTo>
                        <a:pt x="3771900" y="3881628"/>
                        <a:pt x="3809238" y="3855720"/>
                        <a:pt x="3833622" y="3855720"/>
                      </a:cubicBezTo>
                      <a:cubicBezTo>
                        <a:pt x="3845052" y="3855720"/>
                        <a:pt x="3857244" y="3852672"/>
                        <a:pt x="3859530" y="3848100"/>
                      </a:cubicBezTo>
                      <a:cubicBezTo>
                        <a:pt x="3861816" y="3844290"/>
                        <a:pt x="3871722" y="3840480"/>
                        <a:pt x="3881628" y="3840480"/>
                      </a:cubicBezTo>
                      <a:cubicBezTo>
                        <a:pt x="3890772" y="3840480"/>
                        <a:pt x="3902202" y="3836670"/>
                        <a:pt x="3906774" y="3832098"/>
                      </a:cubicBezTo>
                      <a:cubicBezTo>
                        <a:pt x="3912870" y="3826002"/>
                        <a:pt x="3916680" y="3826002"/>
                        <a:pt x="3919728" y="3832098"/>
                      </a:cubicBezTo>
                      <a:cubicBezTo>
                        <a:pt x="3927348" y="3843528"/>
                        <a:pt x="3939540" y="3842766"/>
                        <a:pt x="3939540" y="3830574"/>
                      </a:cubicBezTo>
                      <a:cubicBezTo>
                        <a:pt x="3939540" y="3824478"/>
                        <a:pt x="3946398" y="3813810"/>
                        <a:pt x="3954780" y="3806190"/>
                      </a:cubicBezTo>
                      <a:cubicBezTo>
                        <a:pt x="3966972" y="3794760"/>
                        <a:pt x="3971544" y="3793998"/>
                        <a:pt x="3981450" y="3802380"/>
                      </a:cubicBezTo>
                      <a:cubicBezTo>
                        <a:pt x="3995166" y="3813810"/>
                        <a:pt x="4018026" y="3804666"/>
                        <a:pt x="4056126" y="3774186"/>
                      </a:cubicBezTo>
                      <a:cubicBezTo>
                        <a:pt x="4081272" y="3753612"/>
                        <a:pt x="4094226" y="3752088"/>
                        <a:pt x="4107180" y="3768090"/>
                      </a:cubicBezTo>
                      <a:cubicBezTo>
                        <a:pt x="4121658" y="3785616"/>
                        <a:pt x="4129278" y="3781806"/>
                        <a:pt x="4136136" y="3755136"/>
                      </a:cubicBezTo>
                      <a:cubicBezTo>
                        <a:pt x="4141470" y="3733800"/>
                        <a:pt x="4146042" y="3729990"/>
                        <a:pt x="4168140" y="3727704"/>
                      </a:cubicBezTo>
                      <a:cubicBezTo>
                        <a:pt x="4182618" y="3726180"/>
                        <a:pt x="4202430" y="3718560"/>
                        <a:pt x="4213098" y="3710178"/>
                      </a:cubicBezTo>
                      <a:cubicBezTo>
                        <a:pt x="4226052" y="3700272"/>
                        <a:pt x="4234434" y="3697986"/>
                        <a:pt x="4239768" y="3703320"/>
                      </a:cubicBezTo>
                      <a:cubicBezTo>
                        <a:pt x="4250436" y="3713988"/>
                        <a:pt x="4260342" y="3713226"/>
                        <a:pt x="4257294" y="3701796"/>
                      </a:cubicBezTo>
                      <a:cubicBezTo>
                        <a:pt x="4256532" y="3696462"/>
                        <a:pt x="4263390" y="3691128"/>
                        <a:pt x="4273296" y="3689604"/>
                      </a:cubicBezTo>
                      <a:cubicBezTo>
                        <a:pt x="4282440" y="3688080"/>
                        <a:pt x="4290060" y="3681984"/>
                        <a:pt x="4290060" y="3675888"/>
                      </a:cubicBezTo>
                      <a:cubicBezTo>
                        <a:pt x="4290060" y="3658362"/>
                        <a:pt x="4312158" y="3654552"/>
                        <a:pt x="4328160" y="3669030"/>
                      </a:cubicBezTo>
                      <a:cubicBezTo>
                        <a:pt x="4347972" y="3686556"/>
                        <a:pt x="4365498" y="3679698"/>
                        <a:pt x="4360926" y="3655314"/>
                      </a:cubicBezTo>
                      <a:cubicBezTo>
                        <a:pt x="4357116" y="3633978"/>
                        <a:pt x="4370832" y="3621024"/>
                        <a:pt x="4383786" y="3633978"/>
                      </a:cubicBezTo>
                      <a:cubicBezTo>
                        <a:pt x="4395216" y="3645408"/>
                        <a:pt x="4412742" y="3644646"/>
                        <a:pt x="4409694" y="3633216"/>
                      </a:cubicBezTo>
                      <a:cubicBezTo>
                        <a:pt x="4408932" y="3627882"/>
                        <a:pt x="4415790" y="3622548"/>
                        <a:pt x="4425696" y="3621024"/>
                      </a:cubicBezTo>
                      <a:cubicBezTo>
                        <a:pt x="4434840" y="3619500"/>
                        <a:pt x="4442460" y="3613404"/>
                        <a:pt x="4442460" y="3608070"/>
                      </a:cubicBezTo>
                      <a:cubicBezTo>
                        <a:pt x="4442460" y="3591306"/>
                        <a:pt x="4459224" y="3585972"/>
                        <a:pt x="4469130" y="3598926"/>
                      </a:cubicBezTo>
                      <a:cubicBezTo>
                        <a:pt x="4480560" y="3614166"/>
                        <a:pt x="4488180" y="3608070"/>
                        <a:pt x="4488180" y="3583686"/>
                      </a:cubicBezTo>
                      <a:cubicBezTo>
                        <a:pt x="4488180" y="3563112"/>
                        <a:pt x="4507992" y="3552444"/>
                        <a:pt x="4520946" y="3565398"/>
                      </a:cubicBezTo>
                      <a:cubicBezTo>
                        <a:pt x="4532376" y="3576828"/>
                        <a:pt x="4549902" y="3576066"/>
                        <a:pt x="4544568" y="3563874"/>
                      </a:cubicBezTo>
                      <a:cubicBezTo>
                        <a:pt x="4539234" y="3548634"/>
                        <a:pt x="4570476" y="3523488"/>
                        <a:pt x="4581144" y="3534156"/>
                      </a:cubicBezTo>
                      <a:cubicBezTo>
                        <a:pt x="4591812" y="3544824"/>
                        <a:pt x="4605528" y="3546348"/>
                        <a:pt x="4598670" y="3535680"/>
                      </a:cubicBezTo>
                      <a:cubicBezTo>
                        <a:pt x="4596384" y="3531870"/>
                        <a:pt x="4604004" y="3523488"/>
                        <a:pt x="4615434" y="3517392"/>
                      </a:cubicBezTo>
                      <a:cubicBezTo>
                        <a:pt x="4626864" y="3511296"/>
                        <a:pt x="4636770" y="3503676"/>
                        <a:pt x="4636770" y="3499866"/>
                      </a:cubicBezTo>
                      <a:cubicBezTo>
                        <a:pt x="4636770" y="3496818"/>
                        <a:pt x="4642104" y="3494532"/>
                        <a:pt x="4648962" y="3495294"/>
                      </a:cubicBezTo>
                      <a:cubicBezTo>
                        <a:pt x="4655820" y="3496056"/>
                        <a:pt x="4664964" y="3488436"/>
                        <a:pt x="4669536" y="3478530"/>
                      </a:cubicBezTo>
                      <a:cubicBezTo>
                        <a:pt x="4679442" y="3457956"/>
                        <a:pt x="4706874" y="3452622"/>
                        <a:pt x="4723638" y="3469386"/>
                      </a:cubicBezTo>
                      <a:cubicBezTo>
                        <a:pt x="4732020" y="3477006"/>
                        <a:pt x="4732782" y="3476244"/>
                        <a:pt x="4728210" y="3468624"/>
                      </a:cubicBezTo>
                      <a:cubicBezTo>
                        <a:pt x="4721352" y="3455670"/>
                        <a:pt x="4752594" y="3421380"/>
                        <a:pt x="4770882" y="3421380"/>
                      </a:cubicBezTo>
                      <a:cubicBezTo>
                        <a:pt x="4778502" y="3421380"/>
                        <a:pt x="4788408" y="3414522"/>
                        <a:pt x="4793742" y="3405378"/>
                      </a:cubicBezTo>
                      <a:cubicBezTo>
                        <a:pt x="4799838" y="3392424"/>
                        <a:pt x="4806696" y="3390138"/>
                        <a:pt x="4824222" y="3393948"/>
                      </a:cubicBezTo>
                      <a:cubicBezTo>
                        <a:pt x="4842510" y="3396996"/>
                        <a:pt x="4846320" y="3395472"/>
                        <a:pt x="4846320" y="3383280"/>
                      </a:cubicBezTo>
                      <a:cubicBezTo>
                        <a:pt x="4846320" y="3364992"/>
                        <a:pt x="4860036" y="3355848"/>
                        <a:pt x="4871466" y="3367278"/>
                      </a:cubicBezTo>
                      <a:cubicBezTo>
                        <a:pt x="4880610" y="3376422"/>
                        <a:pt x="4900422" y="3378708"/>
                        <a:pt x="4898136" y="3370326"/>
                      </a:cubicBezTo>
                      <a:cubicBezTo>
                        <a:pt x="4897374" y="3366516"/>
                        <a:pt x="4901184" y="3354324"/>
                        <a:pt x="4905756" y="3342894"/>
                      </a:cubicBezTo>
                      <a:cubicBezTo>
                        <a:pt x="4911852" y="3328416"/>
                        <a:pt x="4919472" y="3322320"/>
                        <a:pt x="4928616" y="3323844"/>
                      </a:cubicBezTo>
                      <a:cubicBezTo>
                        <a:pt x="4935474" y="3325368"/>
                        <a:pt x="4940808" y="3331464"/>
                        <a:pt x="4939284" y="3336036"/>
                      </a:cubicBezTo>
                      <a:cubicBezTo>
                        <a:pt x="4938522" y="3341370"/>
                        <a:pt x="4944618" y="3345180"/>
                        <a:pt x="4953000" y="3345180"/>
                      </a:cubicBezTo>
                      <a:cubicBezTo>
                        <a:pt x="4965192" y="3345180"/>
                        <a:pt x="4967478" y="3341370"/>
                        <a:pt x="4963668" y="3323082"/>
                      </a:cubicBezTo>
                      <a:cubicBezTo>
                        <a:pt x="4958334" y="3299460"/>
                        <a:pt x="4972050" y="3284982"/>
                        <a:pt x="4985766" y="3298698"/>
                      </a:cubicBezTo>
                      <a:cubicBezTo>
                        <a:pt x="4997958" y="3310890"/>
                        <a:pt x="5013960" y="3309366"/>
                        <a:pt x="5009388" y="3295650"/>
                      </a:cubicBezTo>
                      <a:cubicBezTo>
                        <a:pt x="5006340" y="3289554"/>
                        <a:pt x="5007102" y="3278886"/>
                        <a:pt x="5009388" y="3272028"/>
                      </a:cubicBezTo>
                      <a:cubicBezTo>
                        <a:pt x="5013198" y="3261360"/>
                        <a:pt x="5016246" y="3261360"/>
                        <a:pt x="5026914" y="3269742"/>
                      </a:cubicBezTo>
                      <a:cubicBezTo>
                        <a:pt x="5036058" y="3277362"/>
                        <a:pt x="5038344" y="3277362"/>
                        <a:pt x="5033772" y="3270504"/>
                      </a:cubicBezTo>
                      <a:cubicBezTo>
                        <a:pt x="5030724" y="3265170"/>
                        <a:pt x="5033772" y="3259074"/>
                        <a:pt x="5042154" y="3256026"/>
                      </a:cubicBezTo>
                      <a:cubicBezTo>
                        <a:pt x="5049774" y="3253740"/>
                        <a:pt x="5063490" y="3244596"/>
                        <a:pt x="5072634" y="3236214"/>
                      </a:cubicBezTo>
                      <a:cubicBezTo>
                        <a:pt x="5086350" y="3224022"/>
                        <a:pt x="5091684" y="3223260"/>
                        <a:pt x="5100066" y="3230118"/>
                      </a:cubicBezTo>
                      <a:cubicBezTo>
                        <a:pt x="5112258" y="3239262"/>
                        <a:pt x="5121402" y="3231642"/>
                        <a:pt x="5130546" y="3206496"/>
                      </a:cubicBezTo>
                      <a:cubicBezTo>
                        <a:pt x="5135880" y="3191256"/>
                        <a:pt x="5148072" y="3188970"/>
                        <a:pt x="5155692" y="3201162"/>
                      </a:cubicBezTo>
                      <a:cubicBezTo>
                        <a:pt x="5159502" y="3207258"/>
                        <a:pt x="5162550" y="3207258"/>
                        <a:pt x="5166360" y="3200400"/>
                      </a:cubicBezTo>
                      <a:cubicBezTo>
                        <a:pt x="5172456" y="3190494"/>
                        <a:pt x="5113782" y="3139440"/>
                        <a:pt x="5097780" y="3139440"/>
                      </a:cubicBezTo>
                      <a:cubicBezTo>
                        <a:pt x="5093208" y="3139440"/>
                        <a:pt x="5062728" y="3117342"/>
                        <a:pt x="5029962" y="3089910"/>
                      </a:cubicBezTo>
                      <a:cubicBezTo>
                        <a:pt x="4997196" y="3062478"/>
                        <a:pt x="4968240" y="3040380"/>
                        <a:pt x="4965192" y="3040380"/>
                      </a:cubicBezTo>
                      <a:cubicBezTo>
                        <a:pt x="4962906" y="3040380"/>
                        <a:pt x="4944618" y="3025140"/>
                        <a:pt x="4924806" y="3006090"/>
                      </a:cubicBezTo>
                      <a:cubicBezTo>
                        <a:pt x="4905756" y="2987040"/>
                        <a:pt x="4886706" y="2971800"/>
                        <a:pt x="4883658" y="2971800"/>
                      </a:cubicBezTo>
                      <a:cubicBezTo>
                        <a:pt x="4880610" y="2971800"/>
                        <a:pt x="4856988" y="2951226"/>
                        <a:pt x="4831080" y="2925318"/>
                      </a:cubicBezTo>
                      <a:cubicBezTo>
                        <a:pt x="4805172" y="2900172"/>
                        <a:pt x="4775454" y="2876550"/>
                        <a:pt x="4765548" y="2872740"/>
                      </a:cubicBezTo>
                      <a:cubicBezTo>
                        <a:pt x="4755642" y="2868930"/>
                        <a:pt x="4747260" y="2860548"/>
                        <a:pt x="4747260" y="2853690"/>
                      </a:cubicBezTo>
                      <a:cubicBezTo>
                        <a:pt x="4747260" y="2846832"/>
                        <a:pt x="4738878" y="2838450"/>
                        <a:pt x="4728210" y="2834640"/>
                      </a:cubicBezTo>
                      <a:cubicBezTo>
                        <a:pt x="4717542" y="2830830"/>
                        <a:pt x="4709160" y="2822448"/>
                        <a:pt x="4709160" y="2816352"/>
                      </a:cubicBezTo>
                      <a:cubicBezTo>
                        <a:pt x="4709160" y="2811018"/>
                        <a:pt x="4702302" y="2804160"/>
                        <a:pt x="4693920" y="2801874"/>
                      </a:cubicBezTo>
                      <a:cubicBezTo>
                        <a:pt x="4685538" y="2799588"/>
                        <a:pt x="4678680" y="2793492"/>
                        <a:pt x="4677918" y="2787396"/>
                      </a:cubicBezTo>
                      <a:cubicBezTo>
                        <a:pt x="4677918" y="2782062"/>
                        <a:pt x="4655820" y="2759202"/>
                        <a:pt x="4628388" y="2737104"/>
                      </a:cubicBezTo>
                      <a:cubicBezTo>
                        <a:pt x="4601718" y="2715006"/>
                        <a:pt x="4579620" y="2692146"/>
                        <a:pt x="4579620" y="2686812"/>
                      </a:cubicBezTo>
                      <a:cubicBezTo>
                        <a:pt x="4579620" y="2681478"/>
                        <a:pt x="4571238" y="2673096"/>
                        <a:pt x="4560570" y="2668524"/>
                      </a:cubicBezTo>
                      <a:cubicBezTo>
                        <a:pt x="4549902" y="2663952"/>
                        <a:pt x="4541520" y="2655570"/>
                        <a:pt x="4541520" y="2650236"/>
                      </a:cubicBezTo>
                      <a:cubicBezTo>
                        <a:pt x="4540758" y="2634996"/>
                        <a:pt x="4475988" y="2567940"/>
                        <a:pt x="4462272" y="2567940"/>
                      </a:cubicBezTo>
                      <a:cubicBezTo>
                        <a:pt x="4455414" y="2567940"/>
                        <a:pt x="4443984" y="2553462"/>
                        <a:pt x="4435602" y="2535936"/>
                      </a:cubicBezTo>
                      <a:cubicBezTo>
                        <a:pt x="4427220" y="2517648"/>
                        <a:pt x="4403598" y="2486406"/>
                        <a:pt x="4382262" y="2465070"/>
                      </a:cubicBezTo>
                      <a:cubicBezTo>
                        <a:pt x="4360926" y="2444496"/>
                        <a:pt x="4343400" y="2424684"/>
                        <a:pt x="4343400" y="2420874"/>
                      </a:cubicBezTo>
                      <a:cubicBezTo>
                        <a:pt x="4343400" y="2417826"/>
                        <a:pt x="4331208" y="2402586"/>
                        <a:pt x="4316730" y="2387346"/>
                      </a:cubicBezTo>
                      <a:cubicBezTo>
                        <a:pt x="4302252" y="2372106"/>
                        <a:pt x="4290060" y="2355342"/>
                        <a:pt x="4290060" y="2350008"/>
                      </a:cubicBezTo>
                      <a:cubicBezTo>
                        <a:pt x="4290060" y="2344674"/>
                        <a:pt x="4277106" y="2327148"/>
                        <a:pt x="4261866" y="2310384"/>
                      </a:cubicBezTo>
                      <a:cubicBezTo>
                        <a:pt x="4234434" y="2281428"/>
                        <a:pt x="4223766" y="2266188"/>
                        <a:pt x="4187190" y="2203704"/>
                      </a:cubicBezTo>
                      <a:cubicBezTo>
                        <a:pt x="4178808" y="2189226"/>
                        <a:pt x="4160520" y="2164842"/>
                        <a:pt x="4147566" y="2150364"/>
                      </a:cubicBezTo>
                      <a:cubicBezTo>
                        <a:pt x="4133850" y="2135124"/>
                        <a:pt x="4120896" y="2116836"/>
                        <a:pt x="4117848" y="2109216"/>
                      </a:cubicBezTo>
                      <a:cubicBezTo>
                        <a:pt x="4115562" y="2101596"/>
                        <a:pt x="4110228" y="2095500"/>
                        <a:pt x="4106418" y="2095500"/>
                      </a:cubicBezTo>
                      <a:cubicBezTo>
                        <a:pt x="4102608" y="2095500"/>
                        <a:pt x="4093464" y="2081784"/>
                        <a:pt x="4086606" y="2065020"/>
                      </a:cubicBezTo>
                      <a:cubicBezTo>
                        <a:pt x="4078986" y="2048256"/>
                        <a:pt x="4070604" y="2034540"/>
                        <a:pt x="4067556" y="2034540"/>
                      </a:cubicBezTo>
                      <a:cubicBezTo>
                        <a:pt x="4065270" y="2034540"/>
                        <a:pt x="4056888" y="2024634"/>
                        <a:pt x="4050792" y="2011680"/>
                      </a:cubicBezTo>
                      <a:cubicBezTo>
                        <a:pt x="4043934" y="1999488"/>
                        <a:pt x="4033266" y="1978914"/>
                        <a:pt x="4027170" y="1966722"/>
                      </a:cubicBezTo>
                      <a:cubicBezTo>
                        <a:pt x="4020312" y="1954530"/>
                        <a:pt x="4010406" y="1940814"/>
                        <a:pt x="4004310" y="1935480"/>
                      </a:cubicBezTo>
                      <a:cubicBezTo>
                        <a:pt x="3998214" y="1930146"/>
                        <a:pt x="3992880" y="1920240"/>
                        <a:pt x="3992880" y="1912620"/>
                      </a:cubicBezTo>
                      <a:cubicBezTo>
                        <a:pt x="3992880" y="1884426"/>
                        <a:pt x="3968496" y="1888998"/>
                        <a:pt x="3919728" y="1927860"/>
                      </a:cubicBezTo>
                      <a:cubicBezTo>
                        <a:pt x="3893058" y="1948434"/>
                        <a:pt x="3869436" y="1965960"/>
                        <a:pt x="3867150" y="1965960"/>
                      </a:cubicBezTo>
                      <a:cubicBezTo>
                        <a:pt x="3864102" y="1965960"/>
                        <a:pt x="3855720" y="1972818"/>
                        <a:pt x="3816858" y="2007870"/>
                      </a:cubicBezTo>
                      <a:cubicBezTo>
                        <a:pt x="3810000" y="2013966"/>
                        <a:pt x="3801618" y="2019300"/>
                        <a:pt x="3798570" y="2019300"/>
                      </a:cubicBezTo>
                      <a:cubicBezTo>
                        <a:pt x="3790950" y="2019300"/>
                        <a:pt x="3774948" y="2033778"/>
                        <a:pt x="3713988" y="2095500"/>
                      </a:cubicBezTo>
                      <a:cubicBezTo>
                        <a:pt x="3672078" y="2137410"/>
                        <a:pt x="3648456" y="2143506"/>
                        <a:pt x="3643884" y="2112264"/>
                      </a:cubicBezTo>
                      <a:cubicBezTo>
                        <a:pt x="3642360" y="2103120"/>
                        <a:pt x="3637788" y="2095500"/>
                        <a:pt x="3633216" y="2095500"/>
                      </a:cubicBezTo>
                      <a:cubicBezTo>
                        <a:pt x="3629406" y="2095500"/>
                        <a:pt x="3627120" y="2100834"/>
                        <a:pt x="3630168" y="2106930"/>
                      </a:cubicBezTo>
                      <a:cubicBezTo>
                        <a:pt x="3635502" y="2122170"/>
                        <a:pt x="3598926" y="2202180"/>
                        <a:pt x="3585972" y="2202180"/>
                      </a:cubicBezTo>
                      <a:cubicBezTo>
                        <a:pt x="3580638" y="2202180"/>
                        <a:pt x="3569970" y="2209038"/>
                        <a:pt x="3562350" y="2217420"/>
                      </a:cubicBezTo>
                      <a:cubicBezTo>
                        <a:pt x="3554730" y="2225802"/>
                        <a:pt x="3545586" y="2232660"/>
                        <a:pt x="3541776" y="2232660"/>
                      </a:cubicBezTo>
                      <a:cubicBezTo>
                        <a:pt x="3534156" y="2232660"/>
                        <a:pt x="3500628" y="2260092"/>
                        <a:pt x="3400044" y="2349246"/>
                      </a:cubicBezTo>
                      <a:cubicBezTo>
                        <a:pt x="3368040" y="2378202"/>
                        <a:pt x="3329178" y="2409444"/>
                        <a:pt x="3314700" y="2419350"/>
                      </a:cubicBezTo>
                      <a:cubicBezTo>
                        <a:pt x="3300222" y="2428494"/>
                        <a:pt x="3281172" y="2443734"/>
                        <a:pt x="3273552" y="2452878"/>
                      </a:cubicBezTo>
                      <a:cubicBezTo>
                        <a:pt x="3265170" y="2461260"/>
                        <a:pt x="3256026" y="2468880"/>
                        <a:pt x="3252216" y="2468880"/>
                      </a:cubicBezTo>
                      <a:cubicBezTo>
                        <a:pt x="3248406" y="2468880"/>
                        <a:pt x="3222498" y="2490978"/>
                        <a:pt x="3194304" y="2518410"/>
                      </a:cubicBezTo>
                      <a:cubicBezTo>
                        <a:pt x="3166110" y="2545842"/>
                        <a:pt x="3137154" y="2567940"/>
                        <a:pt x="3130296" y="2567940"/>
                      </a:cubicBezTo>
                      <a:cubicBezTo>
                        <a:pt x="3122676" y="2567940"/>
                        <a:pt x="3116580" y="2572512"/>
                        <a:pt x="3116580" y="2577846"/>
                      </a:cubicBezTo>
                      <a:cubicBezTo>
                        <a:pt x="3116580" y="2583942"/>
                        <a:pt x="3102102" y="2599944"/>
                        <a:pt x="3084576" y="2613660"/>
                      </a:cubicBezTo>
                      <a:cubicBezTo>
                        <a:pt x="3006090" y="2675382"/>
                        <a:pt x="2891028" y="2772156"/>
                        <a:pt x="2860548" y="2802636"/>
                      </a:cubicBezTo>
                      <a:cubicBezTo>
                        <a:pt x="2842260" y="2820162"/>
                        <a:pt x="2823972" y="2834640"/>
                        <a:pt x="2819400" y="2834640"/>
                      </a:cubicBezTo>
                      <a:cubicBezTo>
                        <a:pt x="2812542" y="2834640"/>
                        <a:pt x="2779014" y="2862072"/>
                        <a:pt x="2689098" y="2941320"/>
                      </a:cubicBezTo>
                      <a:cubicBezTo>
                        <a:pt x="2670048" y="2958084"/>
                        <a:pt x="2650236" y="2971800"/>
                        <a:pt x="2645664" y="2971800"/>
                      </a:cubicBezTo>
                      <a:cubicBezTo>
                        <a:pt x="2640330" y="2971800"/>
                        <a:pt x="2636520" y="2977134"/>
                        <a:pt x="2636520" y="2982468"/>
                      </a:cubicBezTo>
                      <a:cubicBezTo>
                        <a:pt x="2636520" y="2988564"/>
                        <a:pt x="2628138" y="2998470"/>
                        <a:pt x="2618232" y="3003804"/>
                      </a:cubicBezTo>
                      <a:cubicBezTo>
                        <a:pt x="2590038" y="3019806"/>
                        <a:pt x="2534412" y="3063240"/>
                        <a:pt x="2527554" y="3075432"/>
                      </a:cubicBezTo>
                      <a:cubicBezTo>
                        <a:pt x="2524506" y="3081528"/>
                        <a:pt x="2503170" y="3098292"/>
                        <a:pt x="2480310" y="3112770"/>
                      </a:cubicBezTo>
                      <a:cubicBezTo>
                        <a:pt x="2457450" y="3127248"/>
                        <a:pt x="2396490" y="3172968"/>
                        <a:pt x="2343912" y="3215640"/>
                      </a:cubicBezTo>
                      <a:cubicBezTo>
                        <a:pt x="2292096" y="3257550"/>
                        <a:pt x="2246376" y="3291840"/>
                        <a:pt x="2241804" y="3291840"/>
                      </a:cubicBezTo>
                      <a:cubicBezTo>
                        <a:pt x="2237994" y="3291840"/>
                        <a:pt x="2230374" y="3297174"/>
                        <a:pt x="2225040" y="3303270"/>
                      </a:cubicBezTo>
                      <a:cubicBezTo>
                        <a:pt x="2213610" y="3317748"/>
                        <a:pt x="2097024" y="3406140"/>
                        <a:pt x="2090166" y="3406140"/>
                      </a:cubicBezTo>
                      <a:cubicBezTo>
                        <a:pt x="2087880" y="3406140"/>
                        <a:pt x="2074164" y="3414522"/>
                        <a:pt x="2060448" y="3425190"/>
                      </a:cubicBezTo>
                      <a:cubicBezTo>
                        <a:pt x="2046732" y="3435858"/>
                        <a:pt x="2032254" y="3444240"/>
                        <a:pt x="2027682" y="3444240"/>
                      </a:cubicBezTo>
                      <a:cubicBezTo>
                        <a:pt x="2023110" y="3444240"/>
                        <a:pt x="2016252" y="3451098"/>
                        <a:pt x="2011680" y="3459480"/>
                      </a:cubicBezTo>
                      <a:cubicBezTo>
                        <a:pt x="2007108" y="3467862"/>
                        <a:pt x="1998726" y="3474720"/>
                        <a:pt x="1993392" y="3474720"/>
                      </a:cubicBezTo>
                      <a:cubicBezTo>
                        <a:pt x="1988058" y="3474720"/>
                        <a:pt x="1977390" y="3480816"/>
                        <a:pt x="1970532" y="3489198"/>
                      </a:cubicBezTo>
                      <a:cubicBezTo>
                        <a:pt x="1963674" y="3496818"/>
                        <a:pt x="1947672" y="3505200"/>
                        <a:pt x="1934718" y="3508248"/>
                      </a:cubicBezTo>
                      <a:cubicBezTo>
                        <a:pt x="1921764" y="3510534"/>
                        <a:pt x="1912620" y="3517392"/>
                        <a:pt x="1912620" y="3524250"/>
                      </a:cubicBezTo>
                      <a:cubicBezTo>
                        <a:pt x="1912620" y="3531108"/>
                        <a:pt x="1906524" y="3538728"/>
                        <a:pt x="1899666" y="3541014"/>
                      </a:cubicBezTo>
                      <a:cubicBezTo>
                        <a:pt x="1892046" y="3544062"/>
                        <a:pt x="1866138" y="3559302"/>
                        <a:pt x="1842516" y="3575304"/>
                      </a:cubicBezTo>
                      <a:cubicBezTo>
                        <a:pt x="1818894" y="3591306"/>
                        <a:pt x="1796034" y="3604260"/>
                        <a:pt x="1792224" y="3604260"/>
                      </a:cubicBezTo>
                      <a:cubicBezTo>
                        <a:pt x="1788414" y="3604260"/>
                        <a:pt x="1781556" y="3612642"/>
                        <a:pt x="1776984" y="3623310"/>
                      </a:cubicBezTo>
                      <a:cubicBezTo>
                        <a:pt x="1772412" y="3633978"/>
                        <a:pt x="1761744" y="3642360"/>
                        <a:pt x="1754124" y="3642360"/>
                      </a:cubicBezTo>
                      <a:cubicBezTo>
                        <a:pt x="1738122" y="3642360"/>
                        <a:pt x="1693926" y="3662934"/>
                        <a:pt x="1687830" y="3672840"/>
                      </a:cubicBezTo>
                      <a:cubicBezTo>
                        <a:pt x="1681734" y="3682746"/>
                        <a:pt x="1616202" y="3726180"/>
                        <a:pt x="1607058" y="3726180"/>
                      </a:cubicBezTo>
                      <a:cubicBezTo>
                        <a:pt x="1597914" y="3726180"/>
                        <a:pt x="1570482" y="3741420"/>
                        <a:pt x="1550670" y="3758184"/>
                      </a:cubicBezTo>
                      <a:cubicBezTo>
                        <a:pt x="1542288" y="3765042"/>
                        <a:pt x="1515618" y="3781044"/>
                        <a:pt x="1491234" y="3793236"/>
                      </a:cubicBezTo>
                      <a:cubicBezTo>
                        <a:pt x="1467612" y="3806190"/>
                        <a:pt x="1443228" y="3819906"/>
                        <a:pt x="1437894" y="3824478"/>
                      </a:cubicBezTo>
                      <a:cubicBezTo>
                        <a:pt x="1427988" y="3832098"/>
                        <a:pt x="1331214" y="3880866"/>
                        <a:pt x="1279398" y="3904488"/>
                      </a:cubicBezTo>
                      <a:cubicBezTo>
                        <a:pt x="1264158" y="3910584"/>
                        <a:pt x="1247394" y="3921252"/>
                        <a:pt x="1242060" y="3928110"/>
                      </a:cubicBezTo>
                      <a:cubicBezTo>
                        <a:pt x="1236726" y="3934206"/>
                        <a:pt x="1226820" y="3939540"/>
                        <a:pt x="1219962" y="3939540"/>
                      </a:cubicBezTo>
                      <a:cubicBezTo>
                        <a:pt x="1213104" y="3939540"/>
                        <a:pt x="1195578" y="3946398"/>
                        <a:pt x="1181100" y="3954780"/>
                      </a:cubicBezTo>
                      <a:cubicBezTo>
                        <a:pt x="1166622" y="3963162"/>
                        <a:pt x="1142238" y="3975354"/>
                        <a:pt x="1127760" y="3982212"/>
                      </a:cubicBezTo>
                      <a:cubicBezTo>
                        <a:pt x="1113282" y="3988308"/>
                        <a:pt x="1094994" y="3997452"/>
                        <a:pt x="1088136" y="4001262"/>
                      </a:cubicBezTo>
                      <a:cubicBezTo>
                        <a:pt x="1080516" y="4005072"/>
                        <a:pt x="1069086" y="4008120"/>
                        <a:pt x="1061466" y="4008120"/>
                      </a:cubicBezTo>
                      <a:cubicBezTo>
                        <a:pt x="1043940" y="4008120"/>
                        <a:pt x="980694" y="4039362"/>
                        <a:pt x="973074" y="4051554"/>
                      </a:cubicBezTo>
                      <a:cubicBezTo>
                        <a:pt x="970026" y="4056888"/>
                        <a:pt x="958596" y="4061460"/>
                        <a:pt x="948690" y="4061460"/>
                      </a:cubicBezTo>
                      <a:cubicBezTo>
                        <a:pt x="938784" y="4061460"/>
                        <a:pt x="928116" y="4065270"/>
                        <a:pt x="925830" y="4069080"/>
                      </a:cubicBezTo>
                      <a:cubicBezTo>
                        <a:pt x="923544" y="4073652"/>
                        <a:pt x="911352" y="4076700"/>
                        <a:pt x="899160" y="4076700"/>
                      </a:cubicBezTo>
                      <a:cubicBezTo>
                        <a:pt x="886968" y="4076700"/>
                        <a:pt x="874776" y="4080510"/>
                        <a:pt x="872490" y="4084320"/>
                      </a:cubicBezTo>
                      <a:cubicBezTo>
                        <a:pt x="870204" y="4088892"/>
                        <a:pt x="859536" y="4091940"/>
                        <a:pt x="848868" y="4091940"/>
                      </a:cubicBezTo>
                      <a:cubicBezTo>
                        <a:pt x="838962" y="4091940"/>
                        <a:pt x="824484" y="4094988"/>
                        <a:pt x="816864" y="4098798"/>
                      </a:cubicBezTo>
                      <a:cubicBezTo>
                        <a:pt x="775716" y="4119372"/>
                        <a:pt x="716280" y="4139946"/>
                        <a:pt x="689610" y="4142994"/>
                      </a:cubicBezTo>
                      <a:cubicBezTo>
                        <a:pt x="672846" y="4145280"/>
                        <a:pt x="656082" y="4149852"/>
                        <a:pt x="651510" y="4153662"/>
                      </a:cubicBezTo>
                      <a:cubicBezTo>
                        <a:pt x="647700" y="4157472"/>
                        <a:pt x="637032" y="4160520"/>
                        <a:pt x="627888" y="4160520"/>
                      </a:cubicBezTo>
                      <a:cubicBezTo>
                        <a:pt x="617982" y="4160520"/>
                        <a:pt x="608076" y="4164330"/>
                        <a:pt x="605790" y="4168140"/>
                      </a:cubicBezTo>
                      <a:cubicBezTo>
                        <a:pt x="603504" y="4172712"/>
                        <a:pt x="579882" y="4175760"/>
                        <a:pt x="553212" y="4175760"/>
                      </a:cubicBezTo>
                      <a:cubicBezTo>
                        <a:pt x="527304" y="4175760"/>
                        <a:pt x="502920" y="4178046"/>
                        <a:pt x="499872" y="4181094"/>
                      </a:cubicBezTo>
                      <a:cubicBezTo>
                        <a:pt x="483870" y="4197096"/>
                        <a:pt x="425196" y="4206240"/>
                        <a:pt x="312420" y="4210050"/>
                      </a:cubicBezTo>
                      <a:cubicBezTo>
                        <a:pt x="243078" y="4212336"/>
                        <a:pt x="144780" y="4216146"/>
                        <a:pt x="93726" y="4217670"/>
                      </a:cubicBezTo>
                      <a:lnTo>
                        <a:pt x="0" y="4221480"/>
                      </a:lnTo>
                      <a:lnTo>
                        <a:pt x="0" y="2110740"/>
                      </a:lnTo>
                      <a:close/>
                      <a:moveTo>
                        <a:pt x="3691128" y="3986022"/>
                      </a:moveTo>
                      <a:cubicBezTo>
                        <a:pt x="3693414" y="3982212"/>
                        <a:pt x="3685794" y="3977640"/>
                        <a:pt x="3674364" y="3975354"/>
                      </a:cubicBezTo>
                      <a:cubicBezTo>
                        <a:pt x="3651504" y="3970782"/>
                        <a:pt x="3640074" y="3975354"/>
                        <a:pt x="3646170" y="3986022"/>
                      </a:cubicBezTo>
                      <a:cubicBezTo>
                        <a:pt x="3652266" y="3995166"/>
                        <a:pt x="3685794" y="3995166"/>
                        <a:pt x="3691128" y="3986022"/>
                      </a:cubicBezTo>
                      <a:close/>
                      <a:moveTo>
                        <a:pt x="11940540" y="3916680"/>
                      </a:moveTo>
                      <a:cubicBezTo>
                        <a:pt x="11940540" y="3912870"/>
                        <a:pt x="11934444" y="3909060"/>
                        <a:pt x="11927586" y="3909060"/>
                      </a:cubicBezTo>
                      <a:cubicBezTo>
                        <a:pt x="11916156" y="3909060"/>
                        <a:pt x="11915394" y="3910584"/>
                        <a:pt x="11925300" y="3916680"/>
                      </a:cubicBezTo>
                      <a:cubicBezTo>
                        <a:pt x="11939778" y="3925824"/>
                        <a:pt x="11940540" y="3925824"/>
                        <a:pt x="11940540" y="3916680"/>
                      </a:cubicBezTo>
                      <a:close/>
                      <a:moveTo>
                        <a:pt x="11668506" y="3842766"/>
                      </a:moveTo>
                      <a:cubicBezTo>
                        <a:pt x="11663172" y="3841242"/>
                        <a:pt x="11652504" y="3841242"/>
                        <a:pt x="11645646" y="3842766"/>
                      </a:cubicBezTo>
                      <a:cubicBezTo>
                        <a:pt x="11638026" y="3845052"/>
                        <a:pt x="11642598" y="3846576"/>
                        <a:pt x="11654790" y="3846576"/>
                      </a:cubicBezTo>
                      <a:cubicBezTo>
                        <a:pt x="11667744" y="3846576"/>
                        <a:pt x="11673078" y="3845052"/>
                        <a:pt x="11668506" y="3842766"/>
                      </a:cubicBezTo>
                      <a:close/>
                      <a:moveTo>
                        <a:pt x="4373880" y="3817620"/>
                      </a:moveTo>
                      <a:cubicBezTo>
                        <a:pt x="4373880" y="3813810"/>
                        <a:pt x="4361688" y="3810000"/>
                        <a:pt x="4347210" y="3810000"/>
                      </a:cubicBezTo>
                      <a:cubicBezTo>
                        <a:pt x="4332732" y="3810000"/>
                        <a:pt x="4320540" y="3813810"/>
                        <a:pt x="4320540" y="3817620"/>
                      </a:cubicBezTo>
                      <a:cubicBezTo>
                        <a:pt x="4320540" y="3822192"/>
                        <a:pt x="4332732" y="3825240"/>
                        <a:pt x="4347210" y="3825240"/>
                      </a:cubicBezTo>
                      <a:cubicBezTo>
                        <a:pt x="4361688" y="3825240"/>
                        <a:pt x="4373880" y="3822192"/>
                        <a:pt x="4373880" y="3817620"/>
                      </a:cubicBezTo>
                      <a:close/>
                      <a:moveTo>
                        <a:pt x="4305300" y="3749040"/>
                      </a:moveTo>
                      <a:cubicBezTo>
                        <a:pt x="4315206" y="3742944"/>
                        <a:pt x="4315206" y="3741420"/>
                        <a:pt x="4303776" y="3741420"/>
                      </a:cubicBezTo>
                      <a:cubicBezTo>
                        <a:pt x="4296918" y="3741420"/>
                        <a:pt x="4288536" y="3745230"/>
                        <a:pt x="4286250" y="3749040"/>
                      </a:cubicBezTo>
                      <a:cubicBezTo>
                        <a:pt x="4280154" y="3758946"/>
                        <a:pt x="4290060" y="3758946"/>
                        <a:pt x="4305300" y="3749040"/>
                      </a:cubicBezTo>
                      <a:close/>
                      <a:moveTo>
                        <a:pt x="4373880" y="3718560"/>
                      </a:moveTo>
                      <a:cubicBezTo>
                        <a:pt x="4373880" y="3708654"/>
                        <a:pt x="4358640" y="3708654"/>
                        <a:pt x="4343400" y="3718560"/>
                      </a:cubicBezTo>
                      <a:cubicBezTo>
                        <a:pt x="4334256" y="3724656"/>
                        <a:pt x="4336542" y="3726180"/>
                        <a:pt x="4353306" y="3726180"/>
                      </a:cubicBezTo>
                      <a:cubicBezTo>
                        <a:pt x="4364736" y="3726180"/>
                        <a:pt x="4373880" y="3723132"/>
                        <a:pt x="4373880" y="3718560"/>
                      </a:cubicBezTo>
                      <a:close/>
                      <a:moveTo>
                        <a:pt x="10767060" y="3680460"/>
                      </a:moveTo>
                      <a:cubicBezTo>
                        <a:pt x="10776204" y="3674364"/>
                        <a:pt x="10773918" y="3672840"/>
                        <a:pt x="10757154" y="3672840"/>
                      </a:cubicBezTo>
                      <a:cubicBezTo>
                        <a:pt x="10744962" y="3672840"/>
                        <a:pt x="10737342" y="3675888"/>
                        <a:pt x="10740390" y="3680460"/>
                      </a:cubicBezTo>
                      <a:cubicBezTo>
                        <a:pt x="10746486" y="3689604"/>
                        <a:pt x="10752582" y="3689604"/>
                        <a:pt x="10767060" y="3680460"/>
                      </a:cubicBezTo>
                      <a:close/>
                      <a:moveTo>
                        <a:pt x="10719816" y="3675126"/>
                      </a:moveTo>
                      <a:cubicBezTo>
                        <a:pt x="10712196" y="3673602"/>
                        <a:pt x="10698480" y="3673602"/>
                        <a:pt x="10689336" y="3675126"/>
                      </a:cubicBezTo>
                      <a:cubicBezTo>
                        <a:pt x="10679430" y="3676650"/>
                        <a:pt x="10685526" y="3678174"/>
                        <a:pt x="10702290" y="3678174"/>
                      </a:cubicBezTo>
                      <a:cubicBezTo>
                        <a:pt x="10719054" y="3678936"/>
                        <a:pt x="10726674" y="3677412"/>
                        <a:pt x="10719816" y="3675126"/>
                      </a:cubicBezTo>
                      <a:close/>
                      <a:moveTo>
                        <a:pt x="4747260" y="3520440"/>
                      </a:moveTo>
                      <a:cubicBezTo>
                        <a:pt x="4747260" y="3516630"/>
                        <a:pt x="4744212" y="3512820"/>
                        <a:pt x="4739640" y="3512820"/>
                      </a:cubicBezTo>
                      <a:cubicBezTo>
                        <a:pt x="4735830" y="3512820"/>
                        <a:pt x="4732020" y="3516630"/>
                        <a:pt x="4732020" y="3520440"/>
                      </a:cubicBezTo>
                      <a:cubicBezTo>
                        <a:pt x="4732020" y="3525012"/>
                        <a:pt x="4735830" y="3528060"/>
                        <a:pt x="4739640" y="3528060"/>
                      </a:cubicBezTo>
                      <a:cubicBezTo>
                        <a:pt x="4744212" y="3528060"/>
                        <a:pt x="4747260" y="3525012"/>
                        <a:pt x="4747260" y="3520440"/>
                      </a:cubicBezTo>
                      <a:close/>
                      <a:moveTo>
                        <a:pt x="4812030" y="3482340"/>
                      </a:moveTo>
                      <a:cubicBezTo>
                        <a:pt x="4814316" y="3478530"/>
                        <a:pt x="4811268" y="3474720"/>
                        <a:pt x="4805172" y="3474720"/>
                      </a:cubicBezTo>
                      <a:cubicBezTo>
                        <a:pt x="4798314" y="3474720"/>
                        <a:pt x="4792980" y="3478530"/>
                        <a:pt x="4792980" y="3482340"/>
                      </a:cubicBezTo>
                      <a:cubicBezTo>
                        <a:pt x="4792980" y="3486912"/>
                        <a:pt x="4796028" y="3489960"/>
                        <a:pt x="4799838" y="3489960"/>
                      </a:cubicBezTo>
                      <a:cubicBezTo>
                        <a:pt x="4804410" y="3489960"/>
                        <a:pt x="4809744" y="3486912"/>
                        <a:pt x="4812030" y="3482340"/>
                      </a:cubicBezTo>
                      <a:close/>
                      <a:moveTo>
                        <a:pt x="4876800" y="3447288"/>
                      </a:moveTo>
                      <a:cubicBezTo>
                        <a:pt x="4876800" y="3437382"/>
                        <a:pt x="4845558" y="3446526"/>
                        <a:pt x="4838700" y="3458718"/>
                      </a:cubicBezTo>
                      <a:cubicBezTo>
                        <a:pt x="4831842" y="3473196"/>
                        <a:pt x="4832604" y="3473196"/>
                        <a:pt x="4853940" y="3461766"/>
                      </a:cubicBezTo>
                      <a:cubicBezTo>
                        <a:pt x="4866894" y="3455670"/>
                        <a:pt x="4876800" y="3449574"/>
                        <a:pt x="4876800" y="3447288"/>
                      </a:cubicBezTo>
                      <a:close/>
                      <a:moveTo>
                        <a:pt x="5093970" y="3314700"/>
                      </a:moveTo>
                      <a:cubicBezTo>
                        <a:pt x="5096256" y="3310890"/>
                        <a:pt x="5095494" y="3307080"/>
                        <a:pt x="5090922" y="3307080"/>
                      </a:cubicBezTo>
                      <a:cubicBezTo>
                        <a:pt x="5087112" y="3307080"/>
                        <a:pt x="5081016" y="3310890"/>
                        <a:pt x="5078730" y="3314700"/>
                      </a:cubicBezTo>
                      <a:cubicBezTo>
                        <a:pt x="5076444" y="3319272"/>
                        <a:pt x="5077206" y="3322320"/>
                        <a:pt x="5081778" y="3322320"/>
                      </a:cubicBezTo>
                      <a:cubicBezTo>
                        <a:pt x="5085588" y="3322320"/>
                        <a:pt x="5091684" y="3319272"/>
                        <a:pt x="5093970" y="3314700"/>
                      </a:cubicBezTo>
                      <a:close/>
                      <a:moveTo>
                        <a:pt x="7109460" y="3208020"/>
                      </a:moveTo>
                      <a:cubicBezTo>
                        <a:pt x="7109460" y="3204210"/>
                        <a:pt x="7106412" y="3200400"/>
                        <a:pt x="7101840" y="3200400"/>
                      </a:cubicBezTo>
                      <a:cubicBezTo>
                        <a:pt x="7098030" y="3200400"/>
                        <a:pt x="7094220" y="3204210"/>
                        <a:pt x="7094220" y="3208020"/>
                      </a:cubicBezTo>
                      <a:cubicBezTo>
                        <a:pt x="7094220" y="3212592"/>
                        <a:pt x="7098030" y="3215640"/>
                        <a:pt x="7101840" y="3215640"/>
                      </a:cubicBezTo>
                      <a:cubicBezTo>
                        <a:pt x="7106412" y="3215640"/>
                        <a:pt x="7109460" y="3212592"/>
                        <a:pt x="7109460" y="3208020"/>
                      </a:cubicBezTo>
                      <a:close/>
                      <a:moveTo>
                        <a:pt x="3634740" y="2052828"/>
                      </a:moveTo>
                      <a:cubicBezTo>
                        <a:pt x="3634740" y="2046732"/>
                        <a:pt x="3630930" y="2043684"/>
                        <a:pt x="3627120" y="2045970"/>
                      </a:cubicBezTo>
                      <a:cubicBezTo>
                        <a:pt x="3622548" y="2049018"/>
                        <a:pt x="3621024" y="2054352"/>
                        <a:pt x="3623310" y="2058162"/>
                      </a:cubicBezTo>
                      <a:cubicBezTo>
                        <a:pt x="3630168" y="2068830"/>
                        <a:pt x="3634740" y="2066544"/>
                        <a:pt x="3634740" y="2052828"/>
                      </a:cubicBezTo>
                      <a:close/>
                      <a:moveTo>
                        <a:pt x="3640074" y="1719834"/>
                      </a:moveTo>
                      <a:cubicBezTo>
                        <a:pt x="3639312" y="1664208"/>
                        <a:pt x="3637788" y="1712214"/>
                        <a:pt x="3637788" y="1824990"/>
                      </a:cubicBezTo>
                      <a:cubicBezTo>
                        <a:pt x="3637788" y="1938528"/>
                        <a:pt x="3639312" y="1983486"/>
                        <a:pt x="3640074" y="1925574"/>
                      </a:cubicBezTo>
                      <a:cubicBezTo>
                        <a:pt x="3641598" y="1867662"/>
                        <a:pt x="3641598" y="1774698"/>
                        <a:pt x="3640074" y="1719834"/>
                      </a:cubicBezTo>
                      <a:close/>
                      <a:moveTo>
                        <a:pt x="3640074" y="1457706"/>
                      </a:moveTo>
                      <a:cubicBezTo>
                        <a:pt x="3638550" y="1437132"/>
                        <a:pt x="3637788" y="1453896"/>
                        <a:pt x="3637788" y="1493520"/>
                      </a:cubicBezTo>
                      <a:cubicBezTo>
                        <a:pt x="3637788" y="1533144"/>
                        <a:pt x="3638550" y="1549908"/>
                        <a:pt x="3640074" y="1530096"/>
                      </a:cubicBezTo>
                      <a:cubicBezTo>
                        <a:pt x="3641598" y="1509522"/>
                        <a:pt x="3641598" y="1477518"/>
                        <a:pt x="3640074" y="1457706"/>
                      </a:cubicBezTo>
                      <a:close/>
                      <a:moveTo>
                        <a:pt x="3640074" y="1377696"/>
                      </a:moveTo>
                      <a:cubicBezTo>
                        <a:pt x="3637788" y="1372362"/>
                        <a:pt x="3636264" y="1376172"/>
                        <a:pt x="3636264" y="1386840"/>
                      </a:cubicBezTo>
                      <a:cubicBezTo>
                        <a:pt x="3636264" y="1397508"/>
                        <a:pt x="3637788" y="1401318"/>
                        <a:pt x="3640074" y="1396746"/>
                      </a:cubicBezTo>
                      <a:cubicBezTo>
                        <a:pt x="3641598" y="1391412"/>
                        <a:pt x="3641598" y="1382268"/>
                        <a:pt x="3640074" y="1377696"/>
                      </a:cubicBezTo>
                      <a:close/>
                      <a:moveTo>
                        <a:pt x="3640074" y="1328166"/>
                      </a:moveTo>
                      <a:cubicBezTo>
                        <a:pt x="3637788" y="1320546"/>
                        <a:pt x="3636264" y="1325118"/>
                        <a:pt x="3636264" y="1337310"/>
                      </a:cubicBezTo>
                      <a:cubicBezTo>
                        <a:pt x="3636264" y="1350264"/>
                        <a:pt x="3637788" y="1355598"/>
                        <a:pt x="3640074" y="1351026"/>
                      </a:cubicBezTo>
                      <a:cubicBezTo>
                        <a:pt x="3641598" y="1345692"/>
                        <a:pt x="3641598" y="1335024"/>
                        <a:pt x="3640074" y="1328166"/>
                      </a:cubicBezTo>
                      <a:close/>
                    </a:path>
                  </a:pathLst>
                </a:custGeom>
                <a:solidFill>
                  <a:srgbClr val="AE9546"/>
                </a:solidFill>
                <a:ln w="762" cap="flat">
                  <a:noFill/>
                  <a:prstDash val="solid"/>
                  <a:miter/>
                </a:ln>
              </p:spPr>
              <p:txBody>
                <a:bodyPr rtlCol="0" anchor="ctr"/>
                <a:lstStyle/>
                <a:p>
                  <a:pPr defTabSz="914377"/>
                  <a:endParaRPr lang="en-GB" dirty="0">
                    <a:solidFill>
                      <a:srgbClr val="0B4055"/>
                    </a:solidFill>
                    <a:latin typeface="Arial" panose="020B0604020202020204"/>
                  </a:endParaRPr>
                </a:p>
              </p:txBody>
            </p:sp>
            <p:sp>
              <p:nvSpPr>
                <p:cNvPr id="696" name="Freeform: Shape 695">
                  <a:extLst>
                    <a:ext uri="{FF2B5EF4-FFF2-40B4-BE49-F238E27FC236}">
                      <a16:creationId xmlns:a16="http://schemas.microsoft.com/office/drawing/2014/main" id="{75A752D1-E232-4DA1-84CB-6BB8D03B577A}"/>
                    </a:ext>
                  </a:extLst>
                </p:cNvPr>
                <p:cNvSpPr/>
                <p:nvPr/>
              </p:nvSpPr>
              <p:spPr>
                <a:xfrm>
                  <a:off x="4718761" y="4696757"/>
                  <a:ext cx="18288" cy="24384"/>
                </a:xfrm>
                <a:custGeom>
                  <a:avLst/>
                  <a:gdLst>
                    <a:gd name="connsiteX0" fmla="*/ 1829 w 18288"/>
                    <a:gd name="connsiteY0" fmla="*/ 20023 h 24384"/>
                    <a:gd name="connsiteX1" fmla="*/ 4115 w 18288"/>
                    <a:gd name="connsiteY1" fmla="*/ 3259 h 24384"/>
                    <a:gd name="connsiteX2" fmla="*/ 17069 w 18288"/>
                    <a:gd name="connsiteY2" fmla="*/ 4783 h 24384"/>
                    <a:gd name="connsiteX3" fmla="*/ 14783 w 18288"/>
                    <a:gd name="connsiteY3" fmla="*/ 21547 h 24384"/>
                    <a:gd name="connsiteX4" fmla="*/ 1829 w 18288"/>
                    <a:gd name="connsiteY4" fmla="*/ 20023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24384">
                      <a:moveTo>
                        <a:pt x="1829" y="20023"/>
                      </a:moveTo>
                      <a:cubicBezTo>
                        <a:pt x="-1219" y="15451"/>
                        <a:pt x="-457" y="7831"/>
                        <a:pt x="4115" y="3259"/>
                      </a:cubicBezTo>
                      <a:cubicBezTo>
                        <a:pt x="8687" y="-1313"/>
                        <a:pt x="13259" y="-1313"/>
                        <a:pt x="17069" y="4783"/>
                      </a:cubicBezTo>
                      <a:cubicBezTo>
                        <a:pt x="20117" y="9355"/>
                        <a:pt x="19355" y="16975"/>
                        <a:pt x="14783" y="21547"/>
                      </a:cubicBezTo>
                      <a:cubicBezTo>
                        <a:pt x="10211" y="26119"/>
                        <a:pt x="5639" y="26119"/>
                        <a:pt x="1829" y="20023"/>
                      </a:cubicBezTo>
                      <a:close/>
                    </a:path>
                  </a:pathLst>
                </a:custGeom>
                <a:solidFill>
                  <a:srgbClr val="AE954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97" name="Freeform: Shape 696">
                  <a:extLst>
                    <a:ext uri="{FF2B5EF4-FFF2-40B4-BE49-F238E27FC236}">
                      <a16:creationId xmlns:a16="http://schemas.microsoft.com/office/drawing/2014/main" id="{83C0F057-B873-4CD3-B481-F7408E0C3D7E}"/>
                    </a:ext>
                  </a:extLst>
                </p:cNvPr>
                <p:cNvSpPr/>
                <p:nvPr/>
              </p:nvSpPr>
              <p:spPr>
                <a:xfrm>
                  <a:off x="4345200" y="3820919"/>
                  <a:ext cx="40386" cy="26670"/>
                </a:xfrm>
                <a:custGeom>
                  <a:avLst/>
                  <a:gdLst>
                    <a:gd name="connsiteX0" fmla="*/ 1248 w 40386"/>
                    <a:gd name="connsiteY0" fmla="*/ 18799 h 26670"/>
                    <a:gd name="connsiteX1" fmla="*/ 4296 w 40386"/>
                    <a:gd name="connsiteY1" fmla="*/ 2797 h 26670"/>
                    <a:gd name="connsiteX2" fmla="*/ 40110 w 40386"/>
                    <a:gd name="connsiteY2" fmla="*/ 20323 h 26670"/>
                    <a:gd name="connsiteX3" fmla="*/ 1248 w 40386"/>
                    <a:gd name="connsiteY3" fmla="*/ 18799 h 26670"/>
                  </a:gdLst>
                  <a:ahLst/>
                  <a:cxnLst>
                    <a:cxn ang="0">
                      <a:pos x="connsiteX0" y="connsiteY0"/>
                    </a:cxn>
                    <a:cxn ang="0">
                      <a:pos x="connsiteX1" y="connsiteY1"/>
                    </a:cxn>
                    <a:cxn ang="0">
                      <a:pos x="connsiteX2" y="connsiteY2"/>
                    </a:cxn>
                    <a:cxn ang="0">
                      <a:pos x="connsiteX3" y="connsiteY3"/>
                    </a:cxn>
                  </a:cxnLst>
                  <a:rect l="l" t="t" r="r" b="b"/>
                  <a:pathLst>
                    <a:path w="40386" h="26670">
                      <a:moveTo>
                        <a:pt x="1248" y="18799"/>
                      </a:moveTo>
                      <a:cubicBezTo>
                        <a:pt x="-1038" y="14227"/>
                        <a:pt x="-276" y="7369"/>
                        <a:pt x="4296" y="2797"/>
                      </a:cubicBezTo>
                      <a:cubicBezTo>
                        <a:pt x="13440" y="-6347"/>
                        <a:pt x="46206" y="8893"/>
                        <a:pt x="40110" y="20323"/>
                      </a:cubicBezTo>
                      <a:cubicBezTo>
                        <a:pt x="34014" y="29467"/>
                        <a:pt x="8106" y="29467"/>
                        <a:pt x="1248" y="18799"/>
                      </a:cubicBezTo>
                      <a:close/>
                    </a:path>
                  </a:pathLst>
                </a:custGeom>
                <a:solidFill>
                  <a:srgbClr val="AE954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98" name="Freeform: Shape 697">
                  <a:extLst>
                    <a:ext uri="{FF2B5EF4-FFF2-40B4-BE49-F238E27FC236}">
                      <a16:creationId xmlns:a16="http://schemas.microsoft.com/office/drawing/2014/main" id="{02644779-6BE8-4DC3-A69F-4306E79C7506}"/>
                    </a:ext>
                  </a:extLst>
                </p:cNvPr>
                <p:cNvSpPr/>
                <p:nvPr/>
              </p:nvSpPr>
              <p:spPr>
                <a:xfrm>
                  <a:off x="0" y="1318260"/>
                  <a:ext cx="12192000" cy="4221480"/>
                </a:xfrm>
                <a:custGeom>
                  <a:avLst/>
                  <a:gdLst>
                    <a:gd name="connsiteX0" fmla="*/ 0 w 12192000"/>
                    <a:gd name="connsiteY0" fmla="*/ 2110740 h 4221480"/>
                    <a:gd name="connsiteX1" fmla="*/ 0 w 12192000"/>
                    <a:gd name="connsiteY1" fmla="*/ 0 h 4221480"/>
                    <a:gd name="connsiteX2" fmla="*/ 6096000 w 12192000"/>
                    <a:gd name="connsiteY2" fmla="*/ 0 h 4221480"/>
                    <a:gd name="connsiteX3" fmla="*/ 12192000 w 12192000"/>
                    <a:gd name="connsiteY3" fmla="*/ 0 h 4221480"/>
                    <a:gd name="connsiteX4" fmla="*/ 12191238 w 12192000"/>
                    <a:gd name="connsiteY4" fmla="*/ 2089404 h 4221480"/>
                    <a:gd name="connsiteX5" fmla="*/ 12186666 w 12192000"/>
                    <a:gd name="connsiteY5" fmla="*/ 4170426 h 4221480"/>
                    <a:gd name="connsiteX6" fmla="*/ 12155424 w 12192000"/>
                    <a:gd name="connsiteY6" fmla="*/ 4160520 h 4221480"/>
                    <a:gd name="connsiteX7" fmla="*/ 12058650 w 12192000"/>
                    <a:gd name="connsiteY7" fmla="*/ 4137660 h 4221480"/>
                    <a:gd name="connsiteX8" fmla="*/ 12033504 w 12192000"/>
                    <a:gd name="connsiteY8" fmla="*/ 4098798 h 4221480"/>
                    <a:gd name="connsiteX9" fmla="*/ 12011406 w 12192000"/>
                    <a:gd name="connsiteY9" fmla="*/ 4051554 h 4221480"/>
                    <a:gd name="connsiteX10" fmla="*/ 11990832 w 12192000"/>
                    <a:gd name="connsiteY10" fmla="*/ 4021836 h 4221480"/>
                    <a:gd name="connsiteX11" fmla="*/ 11814810 w 12192000"/>
                    <a:gd name="connsiteY11" fmla="*/ 3938778 h 4221480"/>
                    <a:gd name="connsiteX12" fmla="*/ 11686794 w 12192000"/>
                    <a:gd name="connsiteY12" fmla="*/ 3912108 h 4221480"/>
                    <a:gd name="connsiteX13" fmla="*/ 11661648 w 12192000"/>
                    <a:gd name="connsiteY13" fmla="*/ 3900678 h 4221480"/>
                    <a:gd name="connsiteX14" fmla="*/ 11616690 w 12192000"/>
                    <a:gd name="connsiteY14" fmla="*/ 3893820 h 4221480"/>
                    <a:gd name="connsiteX15" fmla="*/ 11570970 w 12192000"/>
                    <a:gd name="connsiteY15" fmla="*/ 3886200 h 4221480"/>
                    <a:gd name="connsiteX16" fmla="*/ 11517630 w 12192000"/>
                    <a:gd name="connsiteY16" fmla="*/ 3886200 h 4221480"/>
                    <a:gd name="connsiteX17" fmla="*/ 11494770 w 12192000"/>
                    <a:gd name="connsiteY17" fmla="*/ 3893820 h 4221480"/>
                    <a:gd name="connsiteX18" fmla="*/ 11471910 w 12192000"/>
                    <a:gd name="connsiteY18" fmla="*/ 3901440 h 4221480"/>
                    <a:gd name="connsiteX19" fmla="*/ 11453622 w 12192000"/>
                    <a:gd name="connsiteY19" fmla="*/ 3909060 h 4221480"/>
                    <a:gd name="connsiteX20" fmla="*/ 11426190 w 12192000"/>
                    <a:gd name="connsiteY20" fmla="*/ 3924300 h 4221480"/>
                    <a:gd name="connsiteX21" fmla="*/ 11394948 w 12192000"/>
                    <a:gd name="connsiteY21" fmla="*/ 3939540 h 4221480"/>
                    <a:gd name="connsiteX22" fmla="*/ 11340084 w 12192000"/>
                    <a:gd name="connsiteY22" fmla="*/ 3947922 h 4221480"/>
                    <a:gd name="connsiteX23" fmla="*/ 11122152 w 12192000"/>
                    <a:gd name="connsiteY23" fmla="*/ 3898392 h 4221480"/>
                    <a:gd name="connsiteX24" fmla="*/ 11092434 w 12192000"/>
                    <a:gd name="connsiteY24" fmla="*/ 3875532 h 4221480"/>
                    <a:gd name="connsiteX25" fmla="*/ 10988802 w 12192000"/>
                    <a:gd name="connsiteY25" fmla="*/ 3877056 h 4221480"/>
                    <a:gd name="connsiteX26" fmla="*/ 10878312 w 12192000"/>
                    <a:gd name="connsiteY26" fmla="*/ 3886200 h 4221480"/>
                    <a:gd name="connsiteX27" fmla="*/ 10834878 w 12192000"/>
                    <a:gd name="connsiteY27" fmla="*/ 3893820 h 4221480"/>
                    <a:gd name="connsiteX28" fmla="*/ 10793730 w 12192000"/>
                    <a:gd name="connsiteY28" fmla="*/ 3901440 h 4221480"/>
                    <a:gd name="connsiteX29" fmla="*/ 10751820 w 12192000"/>
                    <a:gd name="connsiteY29" fmla="*/ 3909060 h 4221480"/>
                    <a:gd name="connsiteX30" fmla="*/ 10709910 w 12192000"/>
                    <a:gd name="connsiteY30" fmla="*/ 3916680 h 4221480"/>
                    <a:gd name="connsiteX31" fmla="*/ 10660380 w 12192000"/>
                    <a:gd name="connsiteY31" fmla="*/ 3924300 h 4221480"/>
                    <a:gd name="connsiteX32" fmla="*/ 10611612 w 12192000"/>
                    <a:gd name="connsiteY32" fmla="*/ 3931158 h 4221480"/>
                    <a:gd name="connsiteX33" fmla="*/ 10521696 w 12192000"/>
                    <a:gd name="connsiteY33" fmla="*/ 3942588 h 4221480"/>
                    <a:gd name="connsiteX34" fmla="*/ 10389870 w 12192000"/>
                    <a:gd name="connsiteY34" fmla="*/ 3960114 h 4221480"/>
                    <a:gd name="connsiteX35" fmla="*/ 10322814 w 12192000"/>
                    <a:gd name="connsiteY35" fmla="*/ 3975354 h 4221480"/>
                    <a:gd name="connsiteX36" fmla="*/ 10297668 w 12192000"/>
                    <a:gd name="connsiteY36" fmla="*/ 3986022 h 4221480"/>
                    <a:gd name="connsiteX37" fmla="*/ 10251948 w 12192000"/>
                    <a:gd name="connsiteY37" fmla="*/ 3992880 h 4221480"/>
                    <a:gd name="connsiteX38" fmla="*/ 10197084 w 12192000"/>
                    <a:gd name="connsiteY38" fmla="*/ 3999738 h 4221480"/>
                    <a:gd name="connsiteX39" fmla="*/ 10142220 w 12192000"/>
                    <a:gd name="connsiteY39" fmla="*/ 4027170 h 4221480"/>
                    <a:gd name="connsiteX40" fmla="*/ 10084308 w 12192000"/>
                    <a:gd name="connsiteY40" fmla="*/ 4062222 h 4221480"/>
                    <a:gd name="connsiteX41" fmla="*/ 10049256 w 12192000"/>
                    <a:gd name="connsiteY41" fmla="*/ 4076700 h 4221480"/>
                    <a:gd name="connsiteX42" fmla="*/ 10025634 w 12192000"/>
                    <a:gd name="connsiteY42" fmla="*/ 4091940 h 4221480"/>
                    <a:gd name="connsiteX43" fmla="*/ 9991344 w 12192000"/>
                    <a:gd name="connsiteY43" fmla="*/ 4107180 h 4221480"/>
                    <a:gd name="connsiteX44" fmla="*/ 9952482 w 12192000"/>
                    <a:gd name="connsiteY44" fmla="*/ 4117848 h 4221480"/>
                    <a:gd name="connsiteX45" fmla="*/ 9884664 w 12192000"/>
                    <a:gd name="connsiteY45" fmla="*/ 4133850 h 4221480"/>
                    <a:gd name="connsiteX46" fmla="*/ 9768840 w 12192000"/>
                    <a:gd name="connsiteY46" fmla="*/ 4146804 h 4221480"/>
                    <a:gd name="connsiteX47" fmla="*/ 9578340 w 12192000"/>
                    <a:gd name="connsiteY47" fmla="*/ 4157472 h 4221480"/>
                    <a:gd name="connsiteX48" fmla="*/ 9438132 w 12192000"/>
                    <a:gd name="connsiteY48" fmla="*/ 4168140 h 4221480"/>
                    <a:gd name="connsiteX49" fmla="*/ 9327642 w 12192000"/>
                    <a:gd name="connsiteY49" fmla="*/ 4175760 h 4221480"/>
                    <a:gd name="connsiteX50" fmla="*/ 9201150 w 12192000"/>
                    <a:gd name="connsiteY50" fmla="*/ 4162044 h 4221480"/>
                    <a:gd name="connsiteX51" fmla="*/ 8831580 w 12192000"/>
                    <a:gd name="connsiteY51" fmla="*/ 4133088 h 4221480"/>
                    <a:gd name="connsiteX52" fmla="*/ 8618220 w 12192000"/>
                    <a:gd name="connsiteY52" fmla="*/ 4122420 h 4221480"/>
                    <a:gd name="connsiteX53" fmla="*/ 8340090 w 12192000"/>
                    <a:gd name="connsiteY53" fmla="*/ 4109466 h 4221480"/>
                    <a:gd name="connsiteX54" fmla="*/ 8157972 w 12192000"/>
                    <a:gd name="connsiteY54" fmla="*/ 4098798 h 4221480"/>
                    <a:gd name="connsiteX55" fmla="*/ 8095488 w 12192000"/>
                    <a:gd name="connsiteY55" fmla="*/ 4091940 h 4221480"/>
                    <a:gd name="connsiteX56" fmla="*/ 8035290 w 12192000"/>
                    <a:gd name="connsiteY56" fmla="*/ 4084320 h 4221480"/>
                    <a:gd name="connsiteX57" fmla="*/ 7997190 w 12192000"/>
                    <a:gd name="connsiteY57" fmla="*/ 4076700 h 4221480"/>
                    <a:gd name="connsiteX58" fmla="*/ 7959090 w 12192000"/>
                    <a:gd name="connsiteY58" fmla="*/ 4069080 h 4221480"/>
                    <a:gd name="connsiteX59" fmla="*/ 7939278 w 12192000"/>
                    <a:gd name="connsiteY59" fmla="*/ 4061460 h 4221480"/>
                    <a:gd name="connsiteX60" fmla="*/ 7886700 w 12192000"/>
                    <a:gd name="connsiteY60" fmla="*/ 4043172 h 4221480"/>
                    <a:gd name="connsiteX61" fmla="*/ 7808976 w 12192000"/>
                    <a:gd name="connsiteY61" fmla="*/ 4014978 h 4221480"/>
                    <a:gd name="connsiteX62" fmla="*/ 7761732 w 12192000"/>
                    <a:gd name="connsiteY62" fmla="*/ 3998976 h 4221480"/>
                    <a:gd name="connsiteX63" fmla="*/ 7734300 w 12192000"/>
                    <a:gd name="connsiteY63" fmla="*/ 3992880 h 4221480"/>
                    <a:gd name="connsiteX64" fmla="*/ 7700010 w 12192000"/>
                    <a:gd name="connsiteY64" fmla="*/ 3977640 h 4221480"/>
                    <a:gd name="connsiteX65" fmla="*/ 7679436 w 12192000"/>
                    <a:gd name="connsiteY65" fmla="*/ 3962400 h 4221480"/>
                    <a:gd name="connsiteX66" fmla="*/ 7633716 w 12192000"/>
                    <a:gd name="connsiteY66" fmla="*/ 3943350 h 4221480"/>
                    <a:gd name="connsiteX67" fmla="*/ 7581900 w 12192000"/>
                    <a:gd name="connsiteY67" fmla="*/ 3924300 h 4221480"/>
                    <a:gd name="connsiteX68" fmla="*/ 7379208 w 12192000"/>
                    <a:gd name="connsiteY68" fmla="*/ 3824478 h 4221480"/>
                    <a:gd name="connsiteX69" fmla="*/ 7267956 w 12192000"/>
                    <a:gd name="connsiteY69" fmla="*/ 3769614 h 4221480"/>
                    <a:gd name="connsiteX70" fmla="*/ 7254240 w 12192000"/>
                    <a:gd name="connsiteY70" fmla="*/ 3752850 h 4221480"/>
                    <a:gd name="connsiteX71" fmla="*/ 7243572 w 12192000"/>
                    <a:gd name="connsiteY71" fmla="*/ 3741420 h 4221480"/>
                    <a:gd name="connsiteX72" fmla="*/ 7177278 w 12192000"/>
                    <a:gd name="connsiteY72" fmla="*/ 3712464 h 4221480"/>
                    <a:gd name="connsiteX73" fmla="*/ 7120890 w 12192000"/>
                    <a:gd name="connsiteY73" fmla="*/ 3683508 h 4221480"/>
                    <a:gd name="connsiteX74" fmla="*/ 7120890 w 12192000"/>
                    <a:gd name="connsiteY74" fmla="*/ 3462528 h 4221480"/>
                    <a:gd name="connsiteX75" fmla="*/ 7094220 w 12192000"/>
                    <a:gd name="connsiteY75" fmla="*/ 3234690 h 4221480"/>
                    <a:gd name="connsiteX76" fmla="*/ 7095744 w 12192000"/>
                    <a:gd name="connsiteY76" fmla="*/ 3337560 h 4221480"/>
                    <a:gd name="connsiteX77" fmla="*/ 7095744 w 12192000"/>
                    <a:gd name="connsiteY77" fmla="*/ 3368040 h 4221480"/>
                    <a:gd name="connsiteX78" fmla="*/ 7086600 w 12192000"/>
                    <a:gd name="connsiteY78" fmla="*/ 3515868 h 4221480"/>
                    <a:gd name="connsiteX79" fmla="*/ 7078980 w 12192000"/>
                    <a:gd name="connsiteY79" fmla="*/ 3653790 h 4221480"/>
                    <a:gd name="connsiteX80" fmla="*/ 7058406 w 12192000"/>
                    <a:gd name="connsiteY80" fmla="*/ 3650742 h 4221480"/>
                    <a:gd name="connsiteX81" fmla="*/ 7014210 w 12192000"/>
                    <a:gd name="connsiteY81" fmla="*/ 3630168 h 4221480"/>
                    <a:gd name="connsiteX82" fmla="*/ 6963156 w 12192000"/>
                    <a:gd name="connsiteY82" fmla="*/ 3603498 h 4221480"/>
                    <a:gd name="connsiteX83" fmla="*/ 6928104 w 12192000"/>
                    <a:gd name="connsiteY83" fmla="*/ 3589020 h 4221480"/>
                    <a:gd name="connsiteX84" fmla="*/ 6907530 w 12192000"/>
                    <a:gd name="connsiteY84" fmla="*/ 3581400 h 4221480"/>
                    <a:gd name="connsiteX85" fmla="*/ 6881622 w 12192000"/>
                    <a:gd name="connsiteY85" fmla="*/ 3573780 h 4221480"/>
                    <a:gd name="connsiteX86" fmla="*/ 6853428 w 12192000"/>
                    <a:gd name="connsiteY86" fmla="*/ 3566922 h 4221480"/>
                    <a:gd name="connsiteX87" fmla="*/ 6489954 w 12192000"/>
                    <a:gd name="connsiteY87" fmla="*/ 3541776 h 4221480"/>
                    <a:gd name="connsiteX88" fmla="*/ 6329172 w 12192000"/>
                    <a:gd name="connsiteY88" fmla="*/ 3566922 h 4221480"/>
                    <a:gd name="connsiteX89" fmla="*/ 6304788 w 12192000"/>
                    <a:gd name="connsiteY89" fmla="*/ 3573780 h 4221480"/>
                    <a:gd name="connsiteX90" fmla="*/ 6282690 w 12192000"/>
                    <a:gd name="connsiteY90" fmla="*/ 3581400 h 4221480"/>
                    <a:gd name="connsiteX91" fmla="*/ 6259830 w 12192000"/>
                    <a:gd name="connsiteY91" fmla="*/ 3589020 h 4221480"/>
                    <a:gd name="connsiteX92" fmla="*/ 6195060 w 12192000"/>
                    <a:gd name="connsiteY92" fmla="*/ 3615690 h 4221480"/>
                    <a:gd name="connsiteX93" fmla="*/ 6137910 w 12192000"/>
                    <a:gd name="connsiteY93" fmla="*/ 3642360 h 4221480"/>
                    <a:gd name="connsiteX94" fmla="*/ 6122670 w 12192000"/>
                    <a:gd name="connsiteY94" fmla="*/ 3649980 h 4221480"/>
                    <a:gd name="connsiteX95" fmla="*/ 6091428 w 12192000"/>
                    <a:gd name="connsiteY95" fmla="*/ 3657600 h 4221480"/>
                    <a:gd name="connsiteX96" fmla="*/ 6065520 w 12192000"/>
                    <a:gd name="connsiteY96" fmla="*/ 3669030 h 4221480"/>
                    <a:gd name="connsiteX97" fmla="*/ 6052566 w 12192000"/>
                    <a:gd name="connsiteY97" fmla="*/ 3685794 h 4221480"/>
                    <a:gd name="connsiteX98" fmla="*/ 5987034 w 12192000"/>
                    <a:gd name="connsiteY98" fmla="*/ 3715512 h 4221480"/>
                    <a:gd name="connsiteX99" fmla="*/ 5924550 w 12192000"/>
                    <a:gd name="connsiteY99" fmla="*/ 3741420 h 4221480"/>
                    <a:gd name="connsiteX100" fmla="*/ 5905500 w 12192000"/>
                    <a:gd name="connsiteY100" fmla="*/ 3752850 h 4221480"/>
                    <a:gd name="connsiteX101" fmla="*/ 5862828 w 12192000"/>
                    <a:gd name="connsiteY101" fmla="*/ 3779520 h 4221480"/>
                    <a:gd name="connsiteX102" fmla="*/ 5825490 w 12192000"/>
                    <a:gd name="connsiteY102" fmla="*/ 3802380 h 4221480"/>
                    <a:gd name="connsiteX103" fmla="*/ 5802630 w 12192000"/>
                    <a:gd name="connsiteY103" fmla="*/ 3810000 h 4221480"/>
                    <a:gd name="connsiteX104" fmla="*/ 5780532 w 12192000"/>
                    <a:gd name="connsiteY104" fmla="*/ 3816858 h 4221480"/>
                    <a:gd name="connsiteX105" fmla="*/ 5719572 w 12192000"/>
                    <a:gd name="connsiteY105" fmla="*/ 3851148 h 4221480"/>
                    <a:gd name="connsiteX106" fmla="*/ 5657850 w 12192000"/>
                    <a:gd name="connsiteY106" fmla="*/ 3886200 h 4221480"/>
                    <a:gd name="connsiteX107" fmla="*/ 5631942 w 12192000"/>
                    <a:gd name="connsiteY107" fmla="*/ 3893820 h 4221480"/>
                    <a:gd name="connsiteX108" fmla="*/ 5600700 w 12192000"/>
                    <a:gd name="connsiteY108" fmla="*/ 3905250 h 4221480"/>
                    <a:gd name="connsiteX109" fmla="*/ 5500116 w 12192000"/>
                    <a:gd name="connsiteY109" fmla="*/ 3950208 h 4221480"/>
                    <a:gd name="connsiteX110" fmla="*/ 5443728 w 12192000"/>
                    <a:gd name="connsiteY110" fmla="*/ 3978402 h 4221480"/>
                    <a:gd name="connsiteX111" fmla="*/ 5413248 w 12192000"/>
                    <a:gd name="connsiteY111" fmla="*/ 3992880 h 4221480"/>
                    <a:gd name="connsiteX112" fmla="*/ 5391912 w 12192000"/>
                    <a:gd name="connsiteY112" fmla="*/ 3999738 h 4221480"/>
                    <a:gd name="connsiteX113" fmla="*/ 5359146 w 12192000"/>
                    <a:gd name="connsiteY113" fmla="*/ 4010406 h 4221480"/>
                    <a:gd name="connsiteX114" fmla="*/ 5251704 w 12192000"/>
                    <a:gd name="connsiteY114" fmla="*/ 4044696 h 4221480"/>
                    <a:gd name="connsiteX115" fmla="*/ 5209032 w 12192000"/>
                    <a:gd name="connsiteY115" fmla="*/ 4061460 h 4221480"/>
                    <a:gd name="connsiteX116" fmla="*/ 5177790 w 12192000"/>
                    <a:gd name="connsiteY116" fmla="*/ 4069080 h 4221480"/>
                    <a:gd name="connsiteX117" fmla="*/ 5147310 w 12192000"/>
                    <a:gd name="connsiteY117" fmla="*/ 4076700 h 4221480"/>
                    <a:gd name="connsiteX118" fmla="*/ 5116830 w 12192000"/>
                    <a:gd name="connsiteY118" fmla="*/ 4084320 h 4221480"/>
                    <a:gd name="connsiteX119" fmla="*/ 5071110 w 12192000"/>
                    <a:gd name="connsiteY119" fmla="*/ 4091940 h 4221480"/>
                    <a:gd name="connsiteX120" fmla="*/ 5025390 w 12192000"/>
                    <a:gd name="connsiteY120" fmla="*/ 4099560 h 4221480"/>
                    <a:gd name="connsiteX121" fmla="*/ 4999482 w 12192000"/>
                    <a:gd name="connsiteY121" fmla="*/ 4107180 h 4221480"/>
                    <a:gd name="connsiteX122" fmla="*/ 4972812 w 12192000"/>
                    <a:gd name="connsiteY122" fmla="*/ 4112514 h 4221480"/>
                    <a:gd name="connsiteX123" fmla="*/ 4878324 w 12192000"/>
                    <a:gd name="connsiteY123" fmla="*/ 4137660 h 4221480"/>
                    <a:gd name="connsiteX124" fmla="*/ 4847844 w 12192000"/>
                    <a:gd name="connsiteY124" fmla="*/ 4145280 h 4221480"/>
                    <a:gd name="connsiteX125" fmla="*/ 4644390 w 12192000"/>
                    <a:gd name="connsiteY125" fmla="*/ 4173474 h 4221480"/>
                    <a:gd name="connsiteX126" fmla="*/ 4591050 w 12192000"/>
                    <a:gd name="connsiteY126" fmla="*/ 4184142 h 4221480"/>
                    <a:gd name="connsiteX127" fmla="*/ 4529328 w 12192000"/>
                    <a:gd name="connsiteY127" fmla="*/ 4191000 h 4221480"/>
                    <a:gd name="connsiteX128" fmla="*/ 4469130 w 12192000"/>
                    <a:gd name="connsiteY128" fmla="*/ 4198620 h 4221480"/>
                    <a:gd name="connsiteX129" fmla="*/ 2388870 w 12192000"/>
                    <a:gd name="connsiteY129" fmla="*/ 4198620 h 4221480"/>
                    <a:gd name="connsiteX130" fmla="*/ 2406396 w 12192000"/>
                    <a:gd name="connsiteY130" fmla="*/ 4180332 h 4221480"/>
                    <a:gd name="connsiteX131" fmla="*/ 2433066 w 12192000"/>
                    <a:gd name="connsiteY131" fmla="*/ 4157472 h 4221480"/>
                    <a:gd name="connsiteX132" fmla="*/ 2474214 w 12192000"/>
                    <a:gd name="connsiteY132" fmla="*/ 4142232 h 4221480"/>
                    <a:gd name="connsiteX133" fmla="*/ 2541270 w 12192000"/>
                    <a:gd name="connsiteY133" fmla="*/ 4133850 h 4221480"/>
                    <a:gd name="connsiteX134" fmla="*/ 2586228 w 12192000"/>
                    <a:gd name="connsiteY134" fmla="*/ 4144518 h 4221480"/>
                    <a:gd name="connsiteX135" fmla="*/ 2632710 w 12192000"/>
                    <a:gd name="connsiteY135" fmla="*/ 4153662 h 4221480"/>
                    <a:gd name="connsiteX136" fmla="*/ 2628900 w 12192000"/>
                    <a:gd name="connsiteY136" fmla="*/ 4141470 h 4221480"/>
                    <a:gd name="connsiteX137" fmla="*/ 2675382 w 12192000"/>
                    <a:gd name="connsiteY137" fmla="*/ 4122420 h 4221480"/>
                    <a:gd name="connsiteX138" fmla="*/ 2743962 w 12192000"/>
                    <a:gd name="connsiteY138" fmla="*/ 4110228 h 4221480"/>
                    <a:gd name="connsiteX139" fmla="*/ 2853690 w 12192000"/>
                    <a:gd name="connsiteY139" fmla="*/ 4094988 h 4221480"/>
                    <a:gd name="connsiteX140" fmla="*/ 2858262 w 12192000"/>
                    <a:gd name="connsiteY140" fmla="*/ 4110228 h 4221480"/>
                    <a:gd name="connsiteX141" fmla="*/ 2897886 w 12192000"/>
                    <a:gd name="connsiteY141" fmla="*/ 4113276 h 4221480"/>
                    <a:gd name="connsiteX142" fmla="*/ 2937510 w 12192000"/>
                    <a:gd name="connsiteY142" fmla="*/ 4088130 h 4221480"/>
                    <a:gd name="connsiteX143" fmla="*/ 2986278 w 12192000"/>
                    <a:gd name="connsiteY143" fmla="*/ 4068318 h 4221480"/>
                    <a:gd name="connsiteX144" fmla="*/ 3018282 w 12192000"/>
                    <a:gd name="connsiteY144" fmla="*/ 4085082 h 4221480"/>
                    <a:gd name="connsiteX145" fmla="*/ 3042666 w 12192000"/>
                    <a:gd name="connsiteY145" fmla="*/ 4085082 h 4221480"/>
                    <a:gd name="connsiteX146" fmla="*/ 3087624 w 12192000"/>
                    <a:gd name="connsiteY146" fmla="*/ 4076700 h 4221480"/>
                    <a:gd name="connsiteX147" fmla="*/ 3121914 w 12192000"/>
                    <a:gd name="connsiteY147" fmla="*/ 4067556 h 4221480"/>
                    <a:gd name="connsiteX148" fmla="*/ 3160014 w 12192000"/>
                    <a:gd name="connsiteY148" fmla="*/ 4046982 h 4221480"/>
                    <a:gd name="connsiteX149" fmla="*/ 3204972 w 12192000"/>
                    <a:gd name="connsiteY149" fmla="*/ 4029456 h 4221480"/>
                    <a:gd name="connsiteX150" fmla="*/ 3223260 w 12192000"/>
                    <a:gd name="connsiteY150" fmla="*/ 4023360 h 4221480"/>
                    <a:gd name="connsiteX151" fmla="*/ 3267456 w 12192000"/>
                    <a:gd name="connsiteY151" fmla="*/ 4008120 h 4221480"/>
                    <a:gd name="connsiteX152" fmla="*/ 3380994 w 12192000"/>
                    <a:gd name="connsiteY152" fmla="*/ 4004310 h 4221480"/>
                    <a:gd name="connsiteX153" fmla="*/ 3421380 w 12192000"/>
                    <a:gd name="connsiteY153" fmla="*/ 3995928 h 4221480"/>
                    <a:gd name="connsiteX154" fmla="*/ 3448050 w 12192000"/>
                    <a:gd name="connsiteY154" fmla="*/ 3973068 h 4221480"/>
                    <a:gd name="connsiteX155" fmla="*/ 3489198 w 12192000"/>
                    <a:gd name="connsiteY155" fmla="*/ 3973068 h 4221480"/>
                    <a:gd name="connsiteX156" fmla="*/ 3524250 w 12192000"/>
                    <a:gd name="connsiteY156" fmla="*/ 3970020 h 4221480"/>
                    <a:gd name="connsiteX157" fmla="*/ 3544062 w 12192000"/>
                    <a:gd name="connsiteY157" fmla="*/ 3943350 h 4221480"/>
                    <a:gd name="connsiteX158" fmla="*/ 3599688 w 12192000"/>
                    <a:gd name="connsiteY158" fmla="*/ 3925824 h 4221480"/>
                    <a:gd name="connsiteX159" fmla="*/ 3628644 w 12192000"/>
                    <a:gd name="connsiteY159" fmla="*/ 3934968 h 4221480"/>
                    <a:gd name="connsiteX160" fmla="*/ 3643884 w 12192000"/>
                    <a:gd name="connsiteY160" fmla="*/ 3950970 h 4221480"/>
                    <a:gd name="connsiteX161" fmla="*/ 3666744 w 12192000"/>
                    <a:gd name="connsiteY161" fmla="*/ 3938016 h 4221480"/>
                    <a:gd name="connsiteX162" fmla="*/ 3673602 w 12192000"/>
                    <a:gd name="connsiteY162" fmla="*/ 3909060 h 4221480"/>
                    <a:gd name="connsiteX163" fmla="*/ 3708654 w 12192000"/>
                    <a:gd name="connsiteY163" fmla="*/ 3912870 h 4221480"/>
                    <a:gd name="connsiteX164" fmla="*/ 3736086 w 12192000"/>
                    <a:gd name="connsiteY164" fmla="*/ 3917442 h 4221480"/>
                    <a:gd name="connsiteX165" fmla="*/ 3758184 w 12192000"/>
                    <a:gd name="connsiteY165" fmla="*/ 3909060 h 4221480"/>
                    <a:gd name="connsiteX166" fmla="*/ 3771900 w 12192000"/>
                    <a:gd name="connsiteY166" fmla="*/ 3898392 h 4221480"/>
                    <a:gd name="connsiteX167" fmla="*/ 3833622 w 12192000"/>
                    <a:gd name="connsiteY167" fmla="*/ 3855720 h 4221480"/>
                    <a:gd name="connsiteX168" fmla="*/ 3859530 w 12192000"/>
                    <a:gd name="connsiteY168" fmla="*/ 3848100 h 4221480"/>
                    <a:gd name="connsiteX169" fmla="*/ 3881628 w 12192000"/>
                    <a:gd name="connsiteY169" fmla="*/ 3840480 h 4221480"/>
                    <a:gd name="connsiteX170" fmla="*/ 3907536 w 12192000"/>
                    <a:gd name="connsiteY170" fmla="*/ 3831336 h 4221480"/>
                    <a:gd name="connsiteX171" fmla="*/ 3921252 w 12192000"/>
                    <a:gd name="connsiteY171" fmla="*/ 3837432 h 4221480"/>
                    <a:gd name="connsiteX172" fmla="*/ 3944112 w 12192000"/>
                    <a:gd name="connsiteY172" fmla="*/ 3849624 h 4221480"/>
                    <a:gd name="connsiteX173" fmla="*/ 3949446 w 12192000"/>
                    <a:gd name="connsiteY173" fmla="*/ 3835908 h 4221480"/>
                    <a:gd name="connsiteX174" fmla="*/ 3952494 w 12192000"/>
                    <a:gd name="connsiteY174" fmla="*/ 3809238 h 4221480"/>
                    <a:gd name="connsiteX175" fmla="*/ 3968496 w 12192000"/>
                    <a:gd name="connsiteY175" fmla="*/ 3792474 h 4221480"/>
                    <a:gd name="connsiteX176" fmla="*/ 3992118 w 12192000"/>
                    <a:gd name="connsiteY176" fmla="*/ 3809238 h 4221480"/>
                    <a:gd name="connsiteX177" fmla="*/ 4038600 w 12192000"/>
                    <a:gd name="connsiteY177" fmla="*/ 3798570 h 4221480"/>
                    <a:gd name="connsiteX178" fmla="*/ 4096512 w 12192000"/>
                    <a:gd name="connsiteY178" fmla="*/ 3759708 h 4221480"/>
                    <a:gd name="connsiteX179" fmla="*/ 4103370 w 12192000"/>
                    <a:gd name="connsiteY179" fmla="*/ 3771900 h 4221480"/>
                    <a:gd name="connsiteX180" fmla="*/ 4133850 w 12192000"/>
                    <a:gd name="connsiteY180" fmla="*/ 3773424 h 4221480"/>
                    <a:gd name="connsiteX181" fmla="*/ 4141470 w 12192000"/>
                    <a:gd name="connsiteY181" fmla="*/ 3749040 h 4221480"/>
                    <a:gd name="connsiteX182" fmla="*/ 4188714 w 12192000"/>
                    <a:gd name="connsiteY182" fmla="*/ 3735324 h 4221480"/>
                    <a:gd name="connsiteX183" fmla="*/ 4196334 w 12192000"/>
                    <a:gd name="connsiteY183" fmla="*/ 3736086 h 4221480"/>
                    <a:gd name="connsiteX184" fmla="*/ 4210812 w 12192000"/>
                    <a:gd name="connsiteY184" fmla="*/ 3711702 h 4221480"/>
                    <a:gd name="connsiteX185" fmla="*/ 4244340 w 12192000"/>
                    <a:gd name="connsiteY185" fmla="*/ 3707130 h 4221480"/>
                    <a:gd name="connsiteX186" fmla="*/ 4260342 w 12192000"/>
                    <a:gd name="connsiteY186" fmla="*/ 3708654 h 4221480"/>
                    <a:gd name="connsiteX187" fmla="*/ 4276344 w 12192000"/>
                    <a:gd name="connsiteY187" fmla="*/ 3688080 h 4221480"/>
                    <a:gd name="connsiteX188" fmla="*/ 4290060 w 12192000"/>
                    <a:gd name="connsiteY188" fmla="*/ 3676650 h 4221480"/>
                    <a:gd name="connsiteX189" fmla="*/ 4328160 w 12192000"/>
                    <a:gd name="connsiteY189" fmla="*/ 3669030 h 4221480"/>
                    <a:gd name="connsiteX190" fmla="*/ 4360926 w 12192000"/>
                    <a:gd name="connsiteY190" fmla="*/ 3655314 h 4221480"/>
                    <a:gd name="connsiteX191" fmla="*/ 4385310 w 12192000"/>
                    <a:gd name="connsiteY191" fmla="*/ 3637026 h 4221480"/>
                    <a:gd name="connsiteX192" fmla="*/ 4410456 w 12192000"/>
                    <a:gd name="connsiteY192" fmla="*/ 3630168 h 4221480"/>
                    <a:gd name="connsiteX193" fmla="*/ 4424172 w 12192000"/>
                    <a:gd name="connsiteY193" fmla="*/ 3621024 h 4221480"/>
                    <a:gd name="connsiteX194" fmla="*/ 4444746 w 12192000"/>
                    <a:gd name="connsiteY194" fmla="*/ 3603498 h 4221480"/>
                    <a:gd name="connsiteX195" fmla="*/ 4470654 w 12192000"/>
                    <a:gd name="connsiteY195" fmla="*/ 3603498 h 4221480"/>
                    <a:gd name="connsiteX196" fmla="*/ 4490466 w 12192000"/>
                    <a:gd name="connsiteY196" fmla="*/ 3588258 h 4221480"/>
                    <a:gd name="connsiteX197" fmla="*/ 4499610 w 12192000"/>
                    <a:gd name="connsiteY197" fmla="*/ 3561588 h 4221480"/>
                    <a:gd name="connsiteX198" fmla="*/ 4521708 w 12192000"/>
                    <a:gd name="connsiteY198" fmla="*/ 3567684 h 4221480"/>
                    <a:gd name="connsiteX199" fmla="*/ 4544568 w 12192000"/>
                    <a:gd name="connsiteY199" fmla="*/ 3563112 h 4221480"/>
                    <a:gd name="connsiteX200" fmla="*/ 4556760 w 12192000"/>
                    <a:gd name="connsiteY200" fmla="*/ 3539490 h 4221480"/>
                    <a:gd name="connsiteX201" fmla="*/ 4586478 w 12192000"/>
                    <a:gd name="connsiteY201" fmla="*/ 3542538 h 4221480"/>
                    <a:gd name="connsiteX202" fmla="*/ 4609338 w 12192000"/>
                    <a:gd name="connsiteY202" fmla="*/ 3554730 h 4221480"/>
                    <a:gd name="connsiteX203" fmla="*/ 4605528 w 12192000"/>
                    <a:gd name="connsiteY203" fmla="*/ 3539490 h 4221480"/>
                    <a:gd name="connsiteX204" fmla="*/ 4614672 w 12192000"/>
                    <a:gd name="connsiteY204" fmla="*/ 3518154 h 4221480"/>
                    <a:gd name="connsiteX205" fmla="*/ 4635246 w 12192000"/>
                    <a:gd name="connsiteY205" fmla="*/ 3499866 h 4221480"/>
                    <a:gd name="connsiteX206" fmla="*/ 4642866 w 12192000"/>
                    <a:gd name="connsiteY206" fmla="*/ 3493770 h 4221480"/>
                    <a:gd name="connsiteX207" fmla="*/ 4652772 w 12192000"/>
                    <a:gd name="connsiteY207" fmla="*/ 3503676 h 4221480"/>
                    <a:gd name="connsiteX208" fmla="*/ 4655058 w 12192000"/>
                    <a:gd name="connsiteY208" fmla="*/ 3521202 h 4221480"/>
                    <a:gd name="connsiteX209" fmla="*/ 4667250 w 12192000"/>
                    <a:gd name="connsiteY209" fmla="*/ 3520440 h 4221480"/>
                    <a:gd name="connsiteX210" fmla="*/ 4670298 w 12192000"/>
                    <a:gd name="connsiteY210" fmla="*/ 3500628 h 4221480"/>
                    <a:gd name="connsiteX211" fmla="*/ 4723638 w 12192000"/>
                    <a:gd name="connsiteY211" fmla="*/ 3469386 h 4221480"/>
                    <a:gd name="connsiteX212" fmla="*/ 4728210 w 12192000"/>
                    <a:gd name="connsiteY212" fmla="*/ 3468624 h 4221480"/>
                    <a:gd name="connsiteX213" fmla="*/ 4770882 w 12192000"/>
                    <a:gd name="connsiteY213" fmla="*/ 3421380 h 4221480"/>
                    <a:gd name="connsiteX214" fmla="*/ 4792980 w 12192000"/>
                    <a:gd name="connsiteY214" fmla="*/ 3405378 h 4221480"/>
                    <a:gd name="connsiteX215" fmla="*/ 4832604 w 12192000"/>
                    <a:gd name="connsiteY215" fmla="*/ 3405378 h 4221480"/>
                    <a:gd name="connsiteX216" fmla="*/ 4840224 w 12192000"/>
                    <a:gd name="connsiteY216" fmla="*/ 3412236 h 4221480"/>
                    <a:gd name="connsiteX217" fmla="*/ 4847844 w 12192000"/>
                    <a:gd name="connsiteY217" fmla="*/ 3389376 h 4221480"/>
                    <a:gd name="connsiteX218" fmla="*/ 4871466 w 12192000"/>
                    <a:gd name="connsiteY218" fmla="*/ 3367278 h 4221480"/>
                    <a:gd name="connsiteX219" fmla="*/ 4898136 w 12192000"/>
                    <a:gd name="connsiteY219" fmla="*/ 3370326 h 4221480"/>
                    <a:gd name="connsiteX220" fmla="*/ 4905756 w 12192000"/>
                    <a:gd name="connsiteY220" fmla="*/ 3342894 h 4221480"/>
                    <a:gd name="connsiteX221" fmla="*/ 4928616 w 12192000"/>
                    <a:gd name="connsiteY221" fmla="*/ 3323844 h 4221480"/>
                    <a:gd name="connsiteX222" fmla="*/ 4939284 w 12192000"/>
                    <a:gd name="connsiteY222" fmla="*/ 3336036 h 4221480"/>
                    <a:gd name="connsiteX223" fmla="*/ 4953000 w 12192000"/>
                    <a:gd name="connsiteY223" fmla="*/ 3345180 h 4221480"/>
                    <a:gd name="connsiteX224" fmla="*/ 4963668 w 12192000"/>
                    <a:gd name="connsiteY224" fmla="*/ 3323082 h 4221480"/>
                    <a:gd name="connsiteX225" fmla="*/ 4985766 w 12192000"/>
                    <a:gd name="connsiteY225" fmla="*/ 3298698 h 4221480"/>
                    <a:gd name="connsiteX226" fmla="*/ 5009388 w 12192000"/>
                    <a:gd name="connsiteY226" fmla="*/ 3295650 h 4221480"/>
                    <a:gd name="connsiteX227" fmla="*/ 5009388 w 12192000"/>
                    <a:gd name="connsiteY227" fmla="*/ 3272028 h 4221480"/>
                    <a:gd name="connsiteX228" fmla="*/ 5027676 w 12192000"/>
                    <a:gd name="connsiteY228" fmla="*/ 3272028 h 4221480"/>
                    <a:gd name="connsiteX229" fmla="*/ 5048250 w 12192000"/>
                    <a:gd name="connsiteY229" fmla="*/ 3284220 h 4221480"/>
                    <a:gd name="connsiteX230" fmla="*/ 5039868 w 12192000"/>
                    <a:gd name="connsiteY230" fmla="*/ 3273552 h 4221480"/>
                    <a:gd name="connsiteX231" fmla="*/ 5040630 w 12192000"/>
                    <a:gd name="connsiteY231" fmla="*/ 3256788 h 4221480"/>
                    <a:gd name="connsiteX232" fmla="*/ 5072634 w 12192000"/>
                    <a:gd name="connsiteY232" fmla="*/ 3236214 h 4221480"/>
                    <a:gd name="connsiteX233" fmla="*/ 5101590 w 12192000"/>
                    <a:gd name="connsiteY233" fmla="*/ 3239262 h 4221480"/>
                    <a:gd name="connsiteX234" fmla="*/ 5109210 w 12192000"/>
                    <a:gd name="connsiteY234" fmla="*/ 3251454 h 4221480"/>
                    <a:gd name="connsiteX235" fmla="*/ 5130546 w 12192000"/>
                    <a:gd name="connsiteY235" fmla="*/ 3220212 h 4221480"/>
                    <a:gd name="connsiteX236" fmla="*/ 5161788 w 12192000"/>
                    <a:gd name="connsiteY236" fmla="*/ 3207258 h 4221480"/>
                    <a:gd name="connsiteX237" fmla="*/ 5196840 w 12192000"/>
                    <a:gd name="connsiteY237" fmla="*/ 3216402 h 4221480"/>
                    <a:gd name="connsiteX238" fmla="*/ 5180076 w 12192000"/>
                    <a:gd name="connsiteY238" fmla="*/ 3205734 h 4221480"/>
                    <a:gd name="connsiteX239" fmla="*/ 5167884 w 12192000"/>
                    <a:gd name="connsiteY239" fmla="*/ 3195828 h 4221480"/>
                    <a:gd name="connsiteX240" fmla="*/ 5097780 w 12192000"/>
                    <a:gd name="connsiteY240" fmla="*/ 3139440 h 4221480"/>
                    <a:gd name="connsiteX241" fmla="*/ 5029962 w 12192000"/>
                    <a:gd name="connsiteY241" fmla="*/ 3089910 h 4221480"/>
                    <a:gd name="connsiteX242" fmla="*/ 4965192 w 12192000"/>
                    <a:gd name="connsiteY242" fmla="*/ 3040380 h 4221480"/>
                    <a:gd name="connsiteX243" fmla="*/ 4924806 w 12192000"/>
                    <a:gd name="connsiteY243" fmla="*/ 3006090 h 4221480"/>
                    <a:gd name="connsiteX244" fmla="*/ 4883658 w 12192000"/>
                    <a:gd name="connsiteY244" fmla="*/ 2971800 h 4221480"/>
                    <a:gd name="connsiteX245" fmla="*/ 4831080 w 12192000"/>
                    <a:gd name="connsiteY245" fmla="*/ 2925318 h 4221480"/>
                    <a:gd name="connsiteX246" fmla="*/ 4765548 w 12192000"/>
                    <a:gd name="connsiteY246" fmla="*/ 2872740 h 4221480"/>
                    <a:gd name="connsiteX247" fmla="*/ 4747260 w 12192000"/>
                    <a:gd name="connsiteY247" fmla="*/ 2853690 h 4221480"/>
                    <a:gd name="connsiteX248" fmla="*/ 4728210 w 12192000"/>
                    <a:gd name="connsiteY248" fmla="*/ 2834640 h 4221480"/>
                    <a:gd name="connsiteX249" fmla="*/ 4709160 w 12192000"/>
                    <a:gd name="connsiteY249" fmla="*/ 2816352 h 4221480"/>
                    <a:gd name="connsiteX250" fmla="*/ 4693920 w 12192000"/>
                    <a:gd name="connsiteY250" fmla="*/ 2801874 h 4221480"/>
                    <a:gd name="connsiteX251" fmla="*/ 4677918 w 12192000"/>
                    <a:gd name="connsiteY251" fmla="*/ 2787396 h 4221480"/>
                    <a:gd name="connsiteX252" fmla="*/ 4628388 w 12192000"/>
                    <a:gd name="connsiteY252" fmla="*/ 2737104 h 4221480"/>
                    <a:gd name="connsiteX253" fmla="*/ 4579620 w 12192000"/>
                    <a:gd name="connsiteY253" fmla="*/ 2686812 h 4221480"/>
                    <a:gd name="connsiteX254" fmla="*/ 4560570 w 12192000"/>
                    <a:gd name="connsiteY254" fmla="*/ 2668524 h 4221480"/>
                    <a:gd name="connsiteX255" fmla="*/ 4541520 w 12192000"/>
                    <a:gd name="connsiteY255" fmla="*/ 2650236 h 4221480"/>
                    <a:gd name="connsiteX256" fmla="*/ 4462272 w 12192000"/>
                    <a:gd name="connsiteY256" fmla="*/ 2567940 h 4221480"/>
                    <a:gd name="connsiteX257" fmla="*/ 4435602 w 12192000"/>
                    <a:gd name="connsiteY257" fmla="*/ 2535936 h 4221480"/>
                    <a:gd name="connsiteX258" fmla="*/ 4382262 w 12192000"/>
                    <a:gd name="connsiteY258" fmla="*/ 2465070 h 4221480"/>
                    <a:gd name="connsiteX259" fmla="*/ 4343400 w 12192000"/>
                    <a:gd name="connsiteY259" fmla="*/ 2420874 h 4221480"/>
                    <a:gd name="connsiteX260" fmla="*/ 4316730 w 12192000"/>
                    <a:gd name="connsiteY260" fmla="*/ 2387346 h 4221480"/>
                    <a:gd name="connsiteX261" fmla="*/ 4290060 w 12192000"/>
                    <a:gd name="connsiteY261" fmla="*/ 2350008 h 4221480"/>
                    <a:gd name="connsiteX262" fmla="*/ 4261866 w 12192000"/>
                    <a:gd name="connsiteY262" fmla="*/ 2310384 h 4221480"/>
                    <a:gd name="connsiteX263" fmla="*/ 4187190 w 12192000"/>
                    <a:gd name="connsiteY263" fmla="*/ 2203704 h 4221480"/>
                    <a:gd name="connsiteX264" fmla="*/ 4147566 w 12192000"/>
                    <a:gd name="connsiteY264" fmla="*/ 2150364 h 4221480"/>
                    <a:gd name="connsiteX265" fmla="*/ 4117848 w 12192000"/>
                    <a:gd name="connsiteY265" fmla="*/ 2109216 h 4221480"/>
                    <a:gd name="connsiteX266" fmla="*/ 4106418 w 12192000"/>
                    <a:gd name="connsiteY266" fmla="*/ 2095500 h 4221480"/>
                    <a:gd name="connsiteX267" fmla="*/ 4086606 w 12192000"/>
                    <a:gd name="connsiteY267" fmla="*/ 2065020 h 4221480"/>
                    <a:gd name="connsiteX268" fmla="*/ 4067556 w 12192000"/>
                    <a:gd name="connsiteY268" fmla="*/ 2034540 h 4221480"/>
                    <a:gd name="connsiteX269" fmla="*/ 4050792 w 12192000"/>
                    <a:gd name="connsiteY269" fmla="*/ 2011680 h 4221480"/>
                    <a:gd name="connsiteX270" fmla="*/ 4027170 w 12192000"/>
                    <a:gd name="connsiteY270" fmla="*/ 1966722 h 4221480"/>
                    <a:gd name="connsiteX271" fmla="*/ 4004310 w 12192000"/>
                    <a:gd name="connsiteY271" fmla="*/ 1935480 h 4221480"/>
                    <a:gd name="connsiteX272" fmla="*/ 3992880 w 12192000"/>
                    <a:gd name="connsiteY272" fmla="*/ 1912620 h 4221480"/>
                    <a:gd name="connsiteX273" fmla="*/ 3919728 w 12192000"/>
                    <a:gd name="connsiteY273" fmla="*/ 1927860 h 4221480"/>
                    <a:gd name="connsiteX274" fmla="*/ 3867150 w 12192000"/>
                    <a:gd name="connsiteY274" fmla="*/ 1965960 h 4221480"/>
                    <a:gd name="connsiteX275" fmla="*/ 3816858 w 12192000"/>
                    <a:gd name="connsiteY275" fmla="*/ 2007870 h 4221480"/>
                    <a:gd name="connsiteX276" fmla="*/ 3798570 w 12192000"/>
                    <a:gd name="connsiteY276" fmla="*/ 2019300 h 4221480"/>
                    <a:gd name="connsiteX277" fmla="*/ 3713988 w 12192000"/>
                    <a:gd name="connsiteY277" fmla="*/ 2095500 h 4221480"/>
                    <a:gd name="connsiteX278" fmla="*/ 3643884 w 12192000"/>
                    <a:gd name="connsiteY278" fmla="*/ 2112264 h 4221480"/>
                    <a:gd name="connsiteX279" fmla="*/ 3633216 w 12192000"/>
                    <a:gd name="connsiteY279" fmla="*/ 2095500 h 4221480"/>
                    <a:gd name="connsiteX280" fmla="*/ 3630168 w 12192000"/>
                    <a:gd name="connsiteY280" fmla="*/ 2106930 h 4221480"/>
                    <a:gd name="connsiteX281" fmla="*/ 3585972 w 12192000"/>
                    <a:gd name="connsiteY281" fmla="*/ 2202180 h 4221480"/>
                    <a:gd name="connsiteX282" fmla="*/ 3562350 w 12192000"/>
                    <a:gd name="connsiteY282" fmla="*/ 2217420 h 4221480"/>
                    <a:gd name="connsiteX283" fmla="*/ 3541776 w 12192000"/>
                    <a:gd name="connsiteY283" fmla="*/ 2232660 h 4221480"/>
                    <a:gd name="connsiteX284" fmla="*/ 3400044 w 12192000"/>
                    <a:gd name="connsiteY284" fmla="*/ 2349246 h 4221480"/>
                    <a:gd name="connsiteX285" fmla="*/ 3314700 w 12192000"/>
                    <a:gd name="connsiteY285" fmla="*/ 2419350 h 4221480"/>
                    <a:gd name="connsiteX286" fmla="*/ 3273552 w 12192000"/>
                    <a:gd name="connsiteY286" fmla="*/ 2452878 h 4221480"/>
                    <a:gd name="connsiteX287" fmla="*/ 3252216 w 12192000"/>
                    <a:gd name="connsiteY287" fmla="*/ 2468880 h 4221480"/>
                    <a:gd name="connsiteX288" fmla="*/ 3194304 w 12192000"/>
                    <a:gd name="connsiteY288" fmla="*/ 2518410 h 4221480"/>
                    <a:gd name="connsiteX289" fmla="*/ 3130296 w 12192000"/>
                    <a:gd name="connsiteY289" fmla="*/ 2567940 h 4221480"/>
                    <a:gd name="connsiteX290" fmla="*/ 3116580 w 12192000"/>
                    <a:gd name="connsiteY290" fmla="*/ 2577846 h 4221480"/>
                    <a:gd name="connsiteX291" fmla="*/ 3084576 w 12192000"/>
                    <a:gd name="connsiteY291" fmla="*/ 2613660 h 4221480"/>
                    <a:gd name="connsiteX292" fmla="*/ 2860548 w 12192000"/>
                    <a:gd name="connsiteY292" fmla="*/ 2802636 h 4221480"/>
                    <a:gd name="connsiteX293" fmla="*/ 2819400 w 12192000"/>
                    <a:gd name="connsiteY293" fmla="*/ 2834640 h 4221480"/>
                    <a:gd name="connsiteX294" fmla="*/ 2689098 w 12192000"/>
                    <a:gd name="connsiteY294" fmla="*/ 2941320 h 4221480"/>
                    <a:gd name="connsiteX295" fmla="*/ 2645664 w 12192000"/>
                    <a:gd name="connsiteY295" fmla="*/ 2971800 h 4221480"/>
                    <a:gd name="connsiteX296" fmla="*/ 2636520 w 12192000"/>
                    <a:gd name="connsiteY296" fmla="*/ 2982468 h 4221480"/>
                    <a:gd name="connsiteX297" fmla="*/ 2618232 w 12192000"/>
                    <a:gd name="connsiteY297" fmla="*/ 3003804 h 4221480"/>
                    <a:gd name="connsiteX298" fmla="*/ 2527554 w 12192000"/>
                    <a:gd name="connsiteY298" fmla="*/ 3075432 h 4221480"/>
                    <a:gd name="connsiteX299" fmla="*/ 2480310 w 12192000"/>
                    <a:gd name="connsiteY299" fmla="*/ 3112770 h 4221480"/>
                    <a:gd name="connsiteX300" fmla="*/ 2343912 w 12192000"/>
                    <a:gd name="connsiteY300" fmla="*/ 3215640 h 4221480"/>
                    <a:gd name="connsiteX301" fmla="*/ 2241804 w 12192000"/>
                    <a:gd name="connsiteY301" fmla="*/ 3291840 h 4221480"/>
                    <a:gd name="connsiteX302" fmla="*/ 2225040 w 12192000"/>
                    <a:gd name="connsiteY302" fmla="*/ 3303270 h 4221480"/>
                    <a:gd name="connsiteX303" fmla="*/ 2090166 w 12192000"/>
                    <a:gd name="connsiteY303" fmla="*/ 3406140 h 4221480"/>
                    <a:gd name="connsiteX304" fmla="*/ 2060448 w 12192000"/>
                    <a:gd name="connsiteY304" fmla="*/ 3425190 h 4221480"/>
                    <a:gd name="connsiteX305" fmla="*/ 2027682 w 12192000"/>
                    <a:gd name="connsiteY305" fmla="*/ 3444240 h 4221480"/>
                    <a:gd name="connsiteX306" fmla="*/ 2011680 w 12192000"/>
                    <a:gd name="connsiteY306" fmla="*/ 3459480 h 4221480"/>
                    <a:gd name="connsiteX307" fmla="*/ 1993392 w 12192000"/>
                    <a:gd name="connsiteY307" fmla="*/ 3474720 h 4221480"/>
                    <a:gd name="connsiteX308" fmla="*/ 1970532 w 12192000"/>
                    <a:gd name="connsiteY308" fmla="*/ 3489198 h 4221480"/>
                    <a:gd name="connsiteX309" fmla="*/ 1934718 w 12192000"/>
                    <a:gd name="connsiteY309" fmla="*/ 3508248 h 4221480"/>
                    <a:gd name="connsiteX310" fmla="*/ 1912620 w 12192000"/>
                    <a:gd name="connsiteY310" fmla="*/ 3524250 h 4221480"/>
                    <a:gd name="connsiteX311" fmla="*/ 1899666 w 12192000"/>
                    <a:gd name="connsiteY311" fmla="*/ 3541014 h 4221480"/>
                    <a:gd name="connsiteX312" fmla="*/ 1842516 w 12192000"/>
                    <a:gd name="connsiteY312" fmla="*/ 3575304 h 4221480"/>
                    <a:gd name="connsiteX313" fmla="*/ 1792224 w 12192000"/>
                    <a:gd name="connsiteY313" fmla="*/ 3604260 h 4221480"/>
                    <a:gd name="connsiteX314" fmla="*/ 1776984 w 12192000"/>
                    <a:gd name="connsiteY314" fmla="*/ 3623310 h 4221480"/>
                    <a:gd name="connsiteX315" fmla="*/ 1754124 w 12192000"/>
                    <a:gd name="connsiteY315" fmla="*/ 3642360 h 4221480"/>
                    <a:gd name="connsiteX316" fmla="*/ 1687830 w 12192000"/>
                    <a:gd name="connsiteY316" fmla="*/ 3672840 h 4221480"/>
                    <a:gd name="connsiteX317" fmla="*/ 1607058 w 12192000"/>
                    <a:gd name="connsiteY317" fmla="*/ 3726180 h 4221480"/>
                    <a:gd name="connsiteX318" fmla="*/ 1550670 w 12192000"/>
                    <a:gd name="connsiteY318" fmla="*/ 3758184 h 4221480"/>
                    <a:gd name="connsiteX319" fmla="*/ 1491234 w 12192000"/>
                    <a:gd name="connsiteY319" fmla="*/ 3793236 h 4221480"/>
                    <a:gd name="connsiteX320" fmla="*/ 1437894 w 12192000"/>
                    <a:gd name="connsiteY320" fmla="*/ 3824478 h 4221480"/>
                    <a:gd name="connsiteX321" fmla="*/ 1279398 w 12192000"/>
                    <a:gd name="connsiteY321" fmla="*/ 3904488 h 4221480"/>
                    <a:gd name="connsiteX322" fmla="*/ 1242060 w 12192000"/>
                    <a:gd name="connsiteY322" fmla="*/ 3928110 h 4221480"/>
                    <a:gd name="connsiteX323" fmla="*/ 1219962 w 12192000"/>
                    <a:gd name="connsiteY323" fmla="*/ 3939540 h 4221480"/>
                    <a:gd name="connsiteX324" fmla="*/ 1181100 w 12192000"/>
                    <a:gd name="connsiteY324" fmla="*/ 3954780 h 4221480"/>
                    <a:gd name="connsiteX325" fmla="*/ 1127760 w 12192000"/>
                    <a:gd name="connsiteY325" fmla="*/ 3982212 h 4221480"/>
                    <a:gd name="connsiteX326" fmla="*/ 1088136 w 12192000"/>
                    <a:gd name="connsiteY326" fmla="*/ 4001262 h 4221480"/>
                    <a:gd name="connsiteX327" fmla="*/ 1061466 w 12192000"/>
                    <a:gd name="connsiteY327" fmla="*/ 4008120 h 4221480"/>
                    <a:gd name="connsiteX328" fmla="*/ 973074 w 12192000"/>
                    <a:gd name="connsiteY328" fmla="*/ 4051554 h 4221480"/>
                    <a:gd name="connsiteX329" fmla="*/ 948690 w 12192000"/>
                    <a:gd name="connsiteY329" fmla="*/ 4061460 h 4221480"/>
                    <a:gd name="connsiteX330" fmla="*/ 925830 w 12192000"/>
                    <a:gd name="connsiteY330" fmla="*/ 4069080 h 4221480"/>
                    <a:gd name="connsiteX331" fmla="*/ 899160 w 12192000"/>
                    <a:gd name="connsiteY331" fmla="*/ 4076700 h 4221480"/>
                    <a:gd name="connsiteX332" fmla="*/ 872490 w 12192000"/>
                    <a:gd name="connsiteY332" fmla="*/ 4084320 h 4221480"/>
                    <a:gd name="connsiteX333" fmla="*/ 848868 w 12192000"/>
                    <a:gd name="connsiteY333" fmla="*/ 4091940 h 4221480"/>
                    <a:gd name="connsiteX334" fmla="*/ 816864 w 12192000"/>
                    <a:gd name="connsiteY334" fmla="*/ 4098798 h 4221480"/>
                    <a:gd name="connsiteX335" fmla="*/ 689610 w 12192000"/>
                    <a:gd name="connsiteY335" fmla="*/ 4142994 h 4221480"/>
                    <a:gd name="connsiteX336" fmla="*/ 651510 w 12192000"/>
                    <a:gd name="connsiteY336" fmla="*/ 4153662 h 4221480"/>
                    <a:gd name="connsiteX337" fmla="*/ 627888 w 12192000"/>
                    <a:gd name="connsiteY337" fmla="*/ 4160520 h 4221480"/>
                    <a:gd name="connsiteX338" fmla="*/ 605790 w 12192000"/>
                    <a:gd name="connsiteY338" fmla="*/ 4168140 h 4221480"/>
                    <a:gd name="connsiteX339" fmla="*/ 553212 w 12192000"/>
                    <a:gd name="connsiteY339" fmla="*/ 4175760 h 4221480"/>
                    <a:gd name="connsiteX340" fmla="*/ 499872 w 12192000"/>
                    <a:gd name="connsiteY340" fmla="*/ 4181094 h 4221480"/>
                    <a:gd name="connsiteX341" fmla="*/ 312420 w 12192000"/>
                    <a:gd name="connsiteY341" fmla="*/ 4210050 h 4221480"/>
                    <a:gd name="connsiteX342" fmla="*/ 93726 w 12192000"/>
                    <a:gd name="connsiteY342" fmla="*/ 4217670 h 4221480"/>
                    <a:gd name="connsiteX343" fmla="*/ 0 w 12192000"/>
                    <a:gd name="connsiteY343" fmla="*/ 4221480 h 4221480"/>
                    <a:gd name="connsiteX344" fmla="*/ 0 w 12192000"/>
                    <a:gd name="connsiteY344" fmla="*/ 2110740 h 4221480"/>
                    <a:gd name="connsiteX345" fmla="*/ 3691128 w 12192000"/>
                    <a:gd name="connsiteY345" fmla="*/ 3986022 h 4221480"/>
                    <a:gd name="connsiteX346" fmla="*/ 3674364 w 12192000"/>
                    <a:gd name="connsiteY346" fmla="*/ 3975354 h 4221480"/>
                    <a:gd name="connsiteX347" fmla="*/ 3646170 w 12192000"/>
                    <a:gd name="connsiteY347" fmla="*/ 3986022 h 4221480"/>
                    <a:gd name="connsiteX348" fmla="*/ 3691128 w 12192000"/>
                    <a:gd name="connsiteY348" fmla="*/ 3986022 h 4221480"/>
                    <a:gd name="connsiteX349" fmla="*/ 11940540 w 12192000"/>
                    <a:gd name="connsiteY349" fmla="*/ 3916680 h 4221480"/>
                    <a:gd name="connsiteX350" fmla="*/ 11927586 w 12192000"/>
                    <a:gd name="connsiteY350" fmla="*/ 3909060 h 4221480"/>
                    <a:gd name="connsiteX351" fmla="*/ 11925300 w 12192000"/>
                    <a:gd name="connsiteY351" fmla="*/ 3916680 h 4221480"/>
                    <a:gd name="connsiteX352" fmla="*/ 11940540 w 12192000"/>
                    <a:gd name="connsiteY352" fmla="*/ 3916680 h 4221480"/>
                    <a:gd name="connsiteX353" fmla="*/ 11668506 w 12192000"/>
                    <a:gd name="connsiteY353" fmla="*/ 3842766 h 4221480"/>
                    <a:gd name="connsiteX354" fmla="*/ 11645646 w 12192000"/>
                    <a:gd name="connsiteY354" fmla="*/ 3842766 h 4221480"/>
                    <a:gd name="connsiteX355" fmla="*/ 11654790 w 12192000"/>
                    <a:gd name="connsiteY355" fmla="*/ 3846576 h 4221480"/>
                    <a:gd name="connsiteX356" fmla="*/ 11668506 w 12192000"/>
                    <a:gd name="connsiteY356" fmla="*/ 3842766 h 4221480"/>
                    <a:gd name="connsiteX357" fmla="*/ 4373880 w 12192000"/>
                    <a:gd name="connsiteY357" fmla="*/ 3817620 h 4221480"/>
                    <a:gd name="connsiteX358" fmla="*/ 4347210 w 12192000"/>
                    <a:gd name="connsiteY358" fmla="*/ 3810000 h 4221480"/>
                    <a:gd name="connsiteX359" fmla="*/ 4320540 w 12192000"/>
                    <a:gd name="connsiteY359" fmla="*/ 3817620 h 4221480"/>
                    <a:gd name="connsiteX360" fmla="*/ 4347210 w 12192000"/>
                    <a:gd name="connsiteY360" fmla="*/ 3825240 h 4221480"/>
                    <a:gd name="connsiteX361" fmla="*/ 4373880 w 12192000"/>
                    <a:gd name="connsiteY361" fmla="*/ 3817620 h 4221480"/>
                    <a:gd name="connsiteX362" fmla="*/ 4305300 w 12192000"/>
                    <a:gd name="connsiteY362" fmla="*/ 3749040 h 4221480"/>
                    <a:gd name="connsiteX363" fmla="*/ 4303776 w 12192000"/>
                    <a:gd name="connsiteY363" fmla="*/ 3741420 h 4221480"/>
                    <a:gd name="connsiteX364" fmla="*/ 4286250 w 12192000"/>
                    <a:gd name="connsiteY364" fmla="*/ 3749040 h 4221480"/>
                    <a:gd name="connsiteX365" fmla="*/ 4305300 w 12192000"/>
                    <a:gd name="connsiteY365" fmla="*/ 3749040 h 4221480"/>
                    <a:gd name="connsiteX366" fmla="*/ 4373880 w 12192000"/>
                    <a:gd name="connsiteY366" fmla="*/ 3718560 h 4221480"/>
                    <a:gd name="connsiteX367" fmla="*/ 4343400 w 12192000"/>
                    <a:gd name="connsiteY367" fmla="*/ 3718560 h 4221480"/>
                    <a:gd name="connsiteX368" fmla="*/ 4353306 w 12192000"/>
                    <a:gd name="connsiteY368" fmla="*/ 3726180 h 4221480"/>
                    <a:gd name="connsiteX369" fmla="*/ 4373880 w 12192000"/>
                    <a:gd name="connsiteY369" fmla="*/ 3718560 h 4221480"/>
                    <a:gd name="connsiteX370" fmla="*/ 10767060 w 12192000"/>
                    <a:gd name="connsiteY370" fmla="*/ 3680460 h 4221480"/>
                    <a:gd name="connsiteX371" fmla="*/ 10757154 w 12192000"/>
                    <a:gd name="connsiteY371" fmla="*/ 3672840 h 4221480"/>
                    <a:gd name="connsiteX372" fmla="*/ 10740390 w 12192000"/>
                    <a:gd name="connsiteY372" fmla="*/ 3680460 h 4221480"/>
                    <a:gd name="connsiteX373" fmla="*/ 10767060 w 12192000"/>
                    <a:gd name="connsiteY373" fmla="*/ 3680460 h 4221480"/>
                    <a:gd name="connsiteX374" fmla="*/ 10719816 w 12192000"/>
                    <a:gd name="connsiteY374" fmla="*/ 3675126 h 4221480"/>
                    <a:gd name="connsiteX375" fmla="*/ 10689336 w 12192000"/>
                    <a:gd name="connsiteY375" fmla="*/ 3675126 h 4221480"/>
                    <a:gd name="connsiteX376" fmla="*/ 10702290 w 12192000"/>
                    <a:gd name="connsiteY376" fmla="*/ 3678174 h 4221480"/>
                    <a:gd name="connsiteX377" fmla="*/ 10719816 w 12192000"/>
                    <a:gd name="connsiteY377" fmla="*/ 3675126 h 4221480"/>
                    <a:gd name="connsiteX378" fmla="*/ 4747260 w 12192000"/>
                    <a:gd name="connsiteY378" fmla="*/ 3520440 h 4221480"/>
                    <a:gd name="connsiteX379" fmla="*/ 4739640 w 12192000"/>
                    <a:gd name="connsiteY379" fmla="*/ 3512820 h 4221480"/>
                    <a:gd name="connsiteX380" fmla="*/ 4732020 w 12192000"/>
                    <a:gd name="connsiteY380" fmla="*/ 3520440 h 4221480"/>
                    <a:gd name="connsiteX381" fmla="*/ 4739640 w 12192000"/>
                    <a:gd name="connsiteY381" fmla="*/ 3528060 h 4221480"/>
                    <a:gd name="connsiteX382" fmla="*/ 4747260 w 12192000"/>
                    <a:gd name="connsiteY382" fmla="*/ 3520440 h 4221480"/>
                    <a:gd name="connsiteX383" fmla="*/ 4812030 w 12192000"/>
                    <a:gd name="connsiteY383" fmla="*/ 3482340 h 4221480"/>
                    <a:gd name="connsiteX384" fmla="*/ 4805172 w 12192000"/>
                    <a:gd name="connsiteY384" fmla="*/ 3474720 h 4221480"/>
                    <a:gd name="connsiteX385" fmla="*/ 4792980 w 12192000"/>
                    <a:gd name="connsiteY385" fmla="*/ 3482340 h 4221480"/>
                    <a:gd name="connsiteX386" fmla="*/ 4799838 w 12192000"/>
                    <a:gd name="connsiteY386" fmla="*/ 3489960 h 4221480"/>
                    <a:gd name="connsiteX387" fmla="*/ 4812030 w 12192000"/>
                    <a:gd name="connsiteY387" fmla="*/ 3482340 h 4221480"/>
                    <a:gd name="connsiteX388" fmla="*/ 4876800 w 12192000"/>
                    <a:gd name="connsiteY388" fmla="*/ 3447288 h 4221480"/>
                    <a:gd name="connsiteX389" fmla="*/ 4838700 w 12192000"/>
                    <a:gd name="connsiteY389" fmla="*/ 3458718 h 4221480"/>
                    <a:gd name="connsiteX390" fmla="*/ 4853940 w 12192000"/>
                    <a:gd name="connsiteY390" fmla="*/ 3461766 h 4221480"/>
                    <a:gd name="connsiteX391" fmla="*/ 4876800 w 12192000"/>
                    <a:gd name="connsiteY391" fmla="*/ 3447288 h 4221480"/>
                    <a:gd name="connsiteX392" fmla="*/ 5093970 w 12192000"/>
                    <a:gd name="connsiteY392" fmla="*/ 3314700 h 4221480"/>
                    <a:gd name="connsiteX393" fmla="*/ 5090922 w 12192000"/>
                    <a:gd name="connsiteY393" fmla="*/ 3307080 h 4221480"/>
                    <a:gd name="connsiteX394" fmla="*/ 5078730 w 12192000"/>
                    <a:gd name="connsiteY394" fmla="*/ 3314700 h 4221480"/>
                    <a:gd name="connsiteX395" fmla="*/ 5081778 w 12192000"/>
                    <a:gd name="connsiteY395" fmla="*/ 3322320 h 4221480"/>
                    <a:gd name="connsiteX396" fmla="*/ 5093970 w 12192000"/>
                    <a:gd name="connsiteY396" fmla="*/ 3314700 h 4221480"/>
                    <a:gd name="connsiteX397" fmla="*/ 7109460 w 12192000"/>
                    <a:gd name="connsiteY397" fmla="*/ 3208020 h 4221480"/>
                    <a:gd name="connsiteX398" fmla="*/ 7101840 w 12192000"/>
                    <a:gd name="connsiteY398" fmla="*/ 3200400 h 4221480"/>
                    <a:gd name="connsiteX399" fmla="*/ 7094220 w 12192000"/>
                    <a:gd name="connsiteY399" fmla="*/ 3208020 h 4221480"/>
                    <a:gd name="connsiteX400" fmla="*/ 7101840 w 12192000"/>
                    <a:gd name="connsiteY400" fmla="*/ 3215640 h 4221480"/>
                    <a:gd name="connsiteX401" fmla="*/ 7109460 w 12192000"/>
                    <a:gd name="connsiteY401" fmla="*/ 3208020 h 4221480"/>
                    <a:gd name="connsiteX402" fmla="*/ 3634740 w 12192000"/>
                    <a:gd name="connsiteY402" fmla="*/ 2052828 h 4221480"/>
                    <a:gd name="connsiteX403" fmla="*/ 3627120 w 12192000"/>
                    <a:gd name="connsiteY403" fmla="*/ 2045970 h 4221480"/>
                    <a:gd name="connsiteX404" fmla="*/ 3623310 w 12192000"/>
                    <a:gd name="connsiteY404" fmla="*/ 2058162 h 4221480"/>
                    <a:gd name="connsiteX405" fmla="*/ 3634740 w 12192000"/>
                    <a:gd name="connsiteY405" fmla="*/ 2052828 h 4221480"/>
                    <a:gd name="connsiteX406" fmla="*/ 3640074 w 12192000"/>
                    <a:gd name="connsiteY406" fmla="*/ 1719834 h 4221480"/>
                    <a:gd name="connsiteX407" fmla="*/ 3637788 w 12192000"/>
                    <a:gd name="connsiteY407" fmla="*/ 1824990 h 4221480"/>
                    <a:gd name="connsiteX408" fmla="*/ 3640074 w 12192000"/>
                    <a:gd name="connsiteY408" fmla="*/ 1925574 h 4221480"/>
                    <a:gd name="connsiteX409" fmla="*/ 3640074 w 12192000"/>
                    <a:gd name="connsiteY409" fmla="*/ 1719834 h 4221480"/>
                    <a:gd name="connsiteX410" fmla="*/ 3640074 w 12192000"/>
                    <a:gd name="connsiteY410" fmla="*/ 1457706 h 4221480"/>
                    <a:gd name="connsiteX411" fmla="*/ 3637788 w 12192000"/>
                    <a:gd name="connsiteY411" fmla="*/ 1493520 h 4221480"/>
                    <a:gd name="connsiteX412" fmla="*/ 3640074 w 12192000"/>
                    <a:gd name="connsiteY412" fmla="*/ 1530096 h 4221480"/>
                    <a:gd name="connsiteX413" fmla="*/ 3640074 w 12192000"/>
                    <a:gd name="connsiteY413" fmla="*/ 1457706 h 4221480"/>
                    <a:gd name="connsiteX414" fmla="*/ 3640074 w 12192000"/>
                    <a:gd name="connsiteY414" fmla="*/ 1377696 h 4221480"/>
                    <a:gd name="connsiteX415" fmla="*/ 3636264 w 12192000"/>
                    <a:gd name="connsiteY415" fmla="*/ 1386840 h 4221480"/>
                    <a:gd name="connsiteX416" fmla="*/ 3640074 w 12192000"/>
                    <a:gd name="connsiteY416" fmla="*/ 1396746 h 4221480"/>
                    <a:gd name="connsiteX417" fmla="*/ 3640074 w 12192000"/>
                    <a:gd name="connsiteY417" fmla="*/ 1377696 h 4221480"/>
                    <a:gd name="connsiteX418" fmla="*/ 3640074 w 12192000"/>
                    <a:gd name="connsiteY418" fmla="*/ 1328166 h 4221480"/>
                    <a:gd name="connsiteX419" fmla="*/ 3636264 w 12192000"/>
                    <a:gd name="connsiteY419" fmla="*/ 1337310 h 4221480"/>
                    <a:gd name="connsiteX420" fmla="*/ 3640074 w 12192000"/>
                    <a:gd name="connsiteY420" fmla="*/ 1351026 h 4221480"/>
                    <a:gd name="connsiteX421" fmla="*/ 3640074 w 12192000"/>
                    <a:gd name="connsiteY421" fmla="*/ 1328166 h 422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Lst>
                  <a:rect l="l" t="t" r="r" b="b"/>
                  <a:pathLst>
                    <a:path w="12192000" h="4221480">
                      <a:moveTo>
                        <a:pt x="0" y="2110740"/>
                      </a:moveTo>
                      <a:lnTo>
                        <a:pt x="0" y="0"/>
                      </a:lnTo>
                      <a:lnTo>
                        <a:pt x="6096000" y="0"/>
                      </a:lnTo>
                      <a:lnTo>
                        <a:pt x="12192000" y="0"/>
                      </a:lnTo>
                      <a:lnTo>
                        <a:pt x="12191238" y="2089404"/>
                      </a:lnTo>
                      <a:cubicBezTo>
                        <a:pt x="12191238" y="3239262"/>
                        <a:pt x="12188952" y="4174998"/>
                        <a:pt x="12186666" y="4170426"/>
                      </a:cubicBezTo>
                      <a:cubicBezTo>
                        <a:pt x="12185142" y="4165092"/>
                        <a:pt x="12170664" y="4160520"/>
                        <a:pt x="12155424" y="4160520"/>
                      </a:cubicBezTo>
                      <a:cubicBezTo>
                        <a:pt x="12131040" y="4160520"/>
                        <a:pt x="12101322" y="4153662"/>
                        <a:pt x="12058650" y="4137660"/>
                      </a:cubicBezTo>
                      <a:cubicBezTo>
                        <a:pt x="12049506" y="4133850"/>
                        <a:pt x="12039600" y="4118610"/>
                        <a:pt x="12033504" y="4098798"/>
                      </a:cubicBezTo>
                      <a:cubicBezTo>
                        <a:pt x="12027408" y="4080510"/>
                        <a:pt x="12017502" y="4059174"/>
                        <a:pt x="12011406" y="4051554"/>
                      </a:cubicBezTo>
                      <a:cubicBezTo>
                        <a:pt x="12004548" y="4044696"/>
                        <a:pt x="11995404" y="4030980"/>
                        <a:pt x="11990832" y="4021836"/>
                      </a:cubicBezTo>
                      <a:cubicBezTo>
                        <a:pt x="11977116" y="3995166"/>
                        <a:pt x="11881866" y="3950208"/>
                        <a:pt x="11814810" y="3938778"/>
                      </a:cubicBezTo>
                      <a:cubicBezTo>
                        <a:pt x="11778234" y="3932682"/>
                        <a:pt x="11732514" y="3923538"/>
                        <a:pt x="11686794" y="3912108"/>
                      </a:cubicBezTo>
                      <a:cubicBezTo>
                        <a:pt x="11675364" y="3909822"/>
                        <a:pt x="11663934" y="3904488"/>
                        <a:pt x="11661648" y="3900678"/>
                      </a:cubicBezTo>
                      <a:cubicBezTo>
                        <a:pt x="11659362" y="3896868"/>
                        <a:pt x="11639550" y="3893820"/>
                        <a:pt x="11616690" y="3893820"/>
                      </a:cubicBezTo>
                      <a:cubicBezTo>
                        <a:pt x="11593830" y="3893820"/>
                        <a:pt x="11573256" y="3890010"/>
                        <a:pt x="11570970" y="3886200"/>
                      </a:cubicBezTo>
                      <a:cubicBezTo>
                        <a:pt x="11564874" y="3876294"/>
                        <a:pt x="11523726" y="3876294"/>
                        <a:pt x="11517630" y="3886200"/>
                      </a:cubicBezTo>
                      <a:cubicBezTo>
                        <a:pt x="11515344" y="3890772"/>
                        <a:pt x="11504676" y="3893820"/>
                        <a:pt x="11494770" y="3893820"/>
                      </a:cubicBezTo>
                      <a:cubicBezTo>
                        <a:pt x="11484864" y="3893820"/>
                        <a:pt x="11474196" y="3897630"/>
                        <a:pt x="11471910" y="3901440"/>
                      </a:cubicBezTo>
                      <a:cubicBezTo>
                        <a:pt x="11469624" y="3906012"/>
                        <a:pt x="11461242" y="3909060"/>
                        <a:pt x="11453622" y="3909060"/>
                      </a:cubicBezTo>
                      <a:cubicBezTo>
                        <a:pt x="11446002" y="3909060"/>
                        <a:pt x="11433810" y="3915918"/>
                        <a:pt x="11426190" y="3924300"/>
                      </a:cubicBezTo>
                      <a:cubicBezTo>
                        <a:pt x="11418570" y="3932682"/>
                        <a:pt x="11404854" y="3939540"/>
                        <a:pt x="11394948" y="3939540"/>
                      </a:cubicBezTo>
                      <a:cubicBezTo>
                        <a:pt x="11385804" y="3939540"/>
                        <a:pt x="11360658" y="3943350"/>
                        <a:pt x="11340084" y="3947922"/>
                      </a:cubicBezTo>
                      <a:cubicBezTo>
                        <a:pt x="11274552" y="3963162"/>
                        <a:pt x="11178540" y="3941064"/>
                        <a:pt x="11122152" y="3898392"/>
                      </a:cubicBezTo>
                      <a:lnTo>
                        <a:pt x="11092434" y="3875532"/>
                      </a:lnTo>
                      <a:lnTo>
                        <a:pt x="10988802" y="3877056"/>
                      </a:lnTo>
                      <a:cubicBezTo>
                        <a:pt x="10931652" y="3878580"/>
                        <a:pt x="10882122" y="3882390"/>
                        <a:pt x="10878312" y="3886200"/>
                      </a:cubicBezTo>
                      <a:cubicBezTo>
                        <a:pt x="10873740" y="3890772"/>
                        <a:pt x="10854690" y="3893820"/>
                        <a:pt x="10834878" y="3893820"/>
                      </a:cubicBezTo>
                      <a:cubicBezTo>
                        <a:pt x="10815066" y="3893820"/>
                        <a:pt x="10796016" y="3896868"/>
                        <a:pt x="10793730" y="3901440"/>
                      </a:cubicBezTo>
                      <a:cubicBezTo>
                        <a:pt x="10791444" y="3906012"/>
                        <a:pt x="10772394" y="3909060"/>
                        <a:pt x="10751820" y="3909060"/>
                      </a:cubicBezTo>
                      <a:cubicBezTo>
                        <a:pt x="10731246" y="3909060"/>
                        <a:pt x="10712196" y="3912108"/>
                        <a:pt x="10709910" y="3916680"/>
                      </a:cubicBezTo>
                      <a:cubicBezTo>
                        <a:pt x="10707624" y="3921252"/>
                        <a:pt x="10684764" y="3924300"/>
                        <a:pt x="10660380" y="3924300"/>
                      </a:cubicBezTo>
                      <a:cubicBezTo>
                        <a:pt x="10635996" y="3924300"/>
                        <a:pt x="10613898" y="3927348"/>
                        <a:pt x="10611612" y="3931158"/>
                      </a:cubicBezTo>
                      <a:cubicBezTo>
                        <a:pt x="10609326" y="3934206"/>
                        <a:pt x="10568940" y="3939540"/>
                        <a:pt x="10521696" y="3942588"/>
                      </a:cubicBezTo>
                      <a:cubicBezTo>
                        <a:pt x="10474452" y="3945636"/>
                        <a:pt x="10415016" y="3953256"/>
                        <a:pt x="10389870" y="3960114"/>
                      </a:cubicBezTo>
                      <a:cubicBezTo>
                        <a:pt x="10364724" y="3966210"/>
                        <a:pt x="10335006" y="3973068"/>
                        <a:pt x="10322814" y="3975354"/>
                      </a:cubicBezTo>
                      <a:cubicBezTo>
                        <a:pt x="10311384" y="3977640"/>
                        <a:pt x="10299954" y="3982212"/>
                        <a:pt x="10297668" y="3986022"/>
                      </a:cubicBezTo>
                      <a:cubicBezTo>
                        <a:pt x="10295382" y="3989832"/>
                        <a:pt x="10274808" y="3992880"/>
                        <a:pt x="10251948" y="3992880"/>
                      </a:cubicBezTo>
                      <a:cubicBezTo>
                        <a:pt x="10229088" y="3992880"/>
                        <a:pt x="10204704" y="3995928"/>
                        <a:pt x="10197084" y="3999738"/>
                      </a:cubicBezTo>
                      <a:cubicBezTo>
                        <a:pt x="10190226" y="4003548"/>
                        <a:pt x="10165080" y="4015740"/>
                        <a:pt x="10142220" y="4027170"/>
                      </a:cubicBezTo>
                      <a:cubicBezTo>
                        <a:pt x="10119360" y="4038600"/>
                        <a:pt x="10093452" y="4054602"/>
                        <a:pt x="10084308" y="4062222"/>
                      </a:cubicBezTo>
                      <a:cubicBezTo>
                        <a:pt x="10075926" y="4070604"/>
                        <a:pt x="10059924" y="4076700"/>
                        <a:pt x="10049256" y="4076700"/>
                      </a:cubicBezTo>
                      <a:cubicBezTo>
                        <a:pt x="10036302" y="4076700"/>
                        <a:pt x="10028682" y="4082034"/>
                        <a:pt x="10025634" y="4091940"/>
                      </a:cubicBezTo>
                      <a:cubicBezTo>
                        <a:pt x="10022586" y="4104132"/>
                        <a:pt x="10014966" y="4107180"/>
                        <a:pt x="9991344" y="4107180"/>
                      </a:cubicBezTo>
                      <a:cubicBezTo>
                        <a:pt x="9974580" y="4107180"/>
                        <a:pt x="9957054" y="4111752"/>
                        <a:pt x="9952482" y="4117848"/>
                      </a:cubicBezTo>
                      <a:cubicBezTo>
                        <a:pt x="9947910" y="4123182"/>
                        <a:pt x="9918954" y="4130040"/>
                        <a:pt x="9884664" y="4133850"/>
                      </a:cubicBezTo>
                      <a:cubicBezTo>
                        <a:pt x="9852660" y="4136898"/>
                        <a:pt x="9800082" y="4142994"/>
                        <a:pt x="9768840" y="4146804"/>
                      </a:cubicBezTo>
                      <a:cubicBezTo>
                        <a:pt x="9737598" y="4150614"/>
                        <a:pt x="9651492" y="4155948"/>
                        <a:pt x="9578340" y="4157472"/>
                      </a:cubicBezTo>
                      <a:cubicBezTo>
                        <a:pt x="9505188" y="4159758"/>
                        <a:pt x="9441942" y="4164330"/>
                        <a:pt x="9438132" y="4168140"/>
                      </a:cubicBezTo>
                      <a:cubicBezTo>
                        <a:pt x="9433560" y="4172712"/>
                        <a:pt x="9384030" y="4175760"/>
                        <a:pt x="9327642" y="4175760"/>
                      </a:cubicBezTo>
                      <a:cubicBezTo>
                        <a:pt x="9240774" y="4175760"/>
                        <a:pt x="9220200" y="4173474"/>
                        <a:pt x="9201150" y="4162044"/>
                      </a:cubicBezTo>
                      <a:cubicBezTo>
                        <a:pt x="9176004" y="4146804"/>
                        <a:pt x="9056370" y="4137660"/>
                        <a:pt x="8831580" y="4133088"/>
                      </a:cubicBezTo>
                      <a:cubicBezTo>
                        <a:pt x="8770620" y="4132326"/>
                        <a:pt x="8674608" y="4126992"/>
                        <a:pt x="8618220" y="4122420"/>
                      </a:cubicBezTo>
                      <a:cubicBezTo>
                        <a:pt x="8561832" y="4117848"/>
                        <a:pt x="8436864" y="4111752"/>
                        <a:pt x="8340090" y="4109466"/>
                      </a:cubicBezTo>
                      <a:cubicBezTo>
                        <a:pt x="8244078" y="4107180"/>
                        <a:pt x="8161782" y="4102608"/>
                        <a:pt x="8157972" y="4098798"/>
                      </a:cubicBezTo>
                      <a:cubicBezTo>
                        <a:pt x="8153400" y="4094988"/>
                        <a:pt x="8125206" y="4091940"/>
                        <a:pt x="8095488" y="4091940"/>
                      </a:cubicBezTo>
                      <a:cubicBezTo>
                        <a:pt x="8065008" y="4091940"/>
                        <a:pt x="8037576" y="4088892"/>
                        <a:pt x="8035290" y="4084320"/>
                      </a:cubicBezTo>
                      <a:cubicBezTo>
                        <a:pt x="8033004" y="4080510"/>
                        <a:pt x="8015478" y="4076700"/>
                        <a:pt x="7997190" y="4076700"/>
                      </a:cubicBezTo>
                      <a:cubicBezTo>
                        <a:pt x="7978902" y="4076700"/>
                        <a:pt x="7961376" y="4073652"/>
                        <a:pt x="7959090" y="4069080"/>
                      </a:cubicBezTo>
                      <a:cubicBezTo>
                        <a:pt x="7956804" y="4065270"/>
                        <a:pt x="7947660" y="4061460"/>
                        <a:pt x="7939278" y="4061460"/>
                      </a:cubicBezTo>
                      <a:cubicBezTo>
                        <a:pt x="7931658" y="4061460"/>
                        <a:pt x="7907274" y="4053078"/>
                        <a:pt x="7886700" y="4043172"/>
                      </a:cubicBezTo>
                      <a:cubicBezTo>
                        <a:pt x="7866126" y="4033266"/>
                        <a:pt x="7831074" y="4020312"/>
                        <a:pt x="7808976" y="4014978"/>
                      </a:cubicBezTo>
                      <a:cubicBezTo>
                        <a:pt x="7786878" y="4009644"/>
                        <a:pt x="7765542" y="4002786"/>
                        <a:pt x="7761732" y="3998976"/>
                      </a:cubicBezTo>
                      <a:cubicBezTo>
                        <a:pt x="7757160" y="3995928"/>
                        <a:pt x="7744968" y="3992880"/>
                        <a:pt x="7734300" y="3992880"/>
                      </a:cubicBezTo>
                      <a:cubicBezTo>
                        <a:pt x="7722870" y="3992880"/>
                        <a:pt x="7707630" y="3986022"/>
                        <a:pt x="7700010" y="3977640"/>
                      </a:cubicBezTo>
                      <a:cubicBezTo>
                        <a:pt x="7692390" y="3969258"/>
                        <a:pt x="7683246" y="3962400"/>
                        <a:pt x="7679436" y="3962400"/>
                      </a:cubicBezTo>
                      <a:cubicBezTo>
                        <a:pt x="7676388" y="3962400"/>
                        <a:pt x="7655814" y="3954018"/>
                        <a:pt x="7633716" y="3943350"/>
                      </a:cubicBezTo>
                      <a:cubicBezTo>
                        <a:pt x="7612380" y="3932682"/>
                        <a:pt x="7588758" y="3924300"/>
                        <a:pt x="7581900" y="3924300"/>
                      </a:cubicBezTo>
                      <a:cubicBezTo>
                        <a:pt x="7570470" y="3924300"/>
                        <a:pt x="7396734" y="3838956"/>
                        <a:pt x="7379208" y="3824478"/>
                      </a:cubicBezTo>
                      <a:cubicBezTo>
                        <a:pt x="7369302" y="3816858"/>
                        <a:pt x="7287768" y="3776472"/>
                        <a:pt x="7267956" y="3769614"/>
                      </a:cubicBezTo>
                      <a:cubicBezTo>
                        <a:pt x="7260336" y="3766566"/>
                        <a:pt x="7254240" y="3759708"/>
                        <a:pt x="7254240" y="3752850"/>
                      </a:cubicBezTo>
                      <a:cubicBezTo>
                        <a:pt x="7254240" y="3746754"/>
                        <a:pt x="7249668" y="3741420"/>
                        <a:pt x="7243572" y="3741420"/>
                      </a:cubicBezTo>
                      <a:cubicBezTo>
                        <a:pt x="7237476" y="3741420"/>
                        <a:pt x="7207758" y="3728466"/>
                        <a:pt x="7177278" y="3712464"/>
                      </a:cubicBezTo>
                      <a:lnTo>
                        <a:pt x="7120890" y="3683508"/>
                      </a:lnTo>
                      <a:lnTo>
                        <a:pt x="7120890" y="3462528"/>
                      </a:lnTo>
                      <a:cubicBezTo>
                        <a:pt x="7120890" y="3241548"/>
                        <a:pt x="7118604" y="3219450"/>
                        <a:pt x="7094220" y="3234690"/>
                      </a:cubicBezTo>
                      <a:cubicBezTo>
                        <a:pt x="7083552" y="3241548"/>
                        <a:pt x="7085076" y="3319272"/>
                        <a:pt x="7095744" y="3337560"/>
                      </a:cubicBezTo>
                      <a:cubicBezTo>
                        <a:pt x="7103364" y="3349752"/>
                        <a:pt x="7103364" y="3355848"/>
                        <a:pt x="7095744" y="3368040"/>
                      </a:cubicBezTo>
                      <a:cubicBezTo>
                        <a:pt x="7089648" y="3378708"/>
                        <a:pt x="7086600" y="3423666"/>
                        <a:pt x="7086600" y="3515868"/>
                      </a:cubicBezTo>
                      <a:cubicBezTo>
                        <a:pt x="7086600" y="3592830"/>
                        <a:pt x="7083552" y="3650742"/>
                        <a:pt x="7078980" y="3653790"/>
                      </a:cubicBezTo>
                      <a:cubicBezTo>
                        <a:pt x="7075170" y="3656076"/>
                        <a:pt x="7066026" y="3654552"/>
                        <a:pt x="7058406" y="3650742"/>
                      </a:cubicBezTo>
                      <a:cubicBezTo>
                        <a:pt x="7050786" y="3646932"/>
                        <a:pt x="7030974" y="3637788"/>
                        <a:pt x="7014210" y="3630168"/>
                      </a:cubicBezTo>
                      <a:cubicBezTo>
                        <a:pt x="6997446" y="3623310"/>
                        <a:pt x="6974586" y="3611118"/>
                        <a:pt x="6963156" y="3603498"/>
                      </a:cubicBezTo>
                      <a:cubicBezTo>
                        <a:pt x="6952488" y="3595116"/>
                        <a:pt x="6936486" y="3589020"/>
                        <a:pt x="6928104" y="3589020"/>
                      </a:cubicBezTo>
                      <a:cubicBezTo>
                        <a:pt x="6918960" y="3589020"/>
                        <a:pt x="6909816" y="3585972"/>
                        <a:pt x="6907530" y="3581400"/>
                      </a:cubicBezTo>
                      <a:cubicBezTo>
                        <a:pt x="6905244" y="3577590"/>
                        <a:pt x="6893052" y="3573780"/>
                        <a:pt x="6881622" y="3573780"/>
                      </a:cubicBezTo>
                      <a:cubicBezTo>
                        <a:pt x="6870192" y="3573780"/>
                        <a:pt x="6858000" y="3570732"/>
                        <a:pt x="6853428" y="3566922"/>
                      </a:cubicBezTo>
                      <a:cubicBezTo>
                        <a:pt x="6833616" y="3547872"/>
                        <a:pt x="6595872" y="3531108"/>
                        <a:pt x="6489954" y="3541776"/>
                      </a:cubicBezTo>
                      <a:cubicBezTo>
                        <a:pt x="6371844" y="3553206"/>
                        <a:pt x="6337554" y="3559302"/>
                        <a:pt x="6329172" y="3566922"/>
                      </a:cubicBezTo>
                      <a:cubicBezTo>
                        <a:pt x="6324600" y="3570732"/>
                        <a:pt x="6313932" y="3573780"/>
                        <a:pt x="6304788" y="3573780"/>
                      </a:cubicBezTo>
                      <a:cubicBezTo>
                        <a:pt x="6294882" y="3573780"/>
                        <a:pt x="6284976" y="3577590"/>
                        <a:pt x="6282690" y="3581400"/>
                      </a:cubicBezTo>
                      <a:cubicBezTo>
                        <a:pt x="6280404" y="3585972"/>
                        <a:pt x="6269736" y="3589020"/>
                        <a:pt x="6259830" y="3589020"/>
                      </a:cubicBezTo>
                      <a:cubicBezTo>
                        <a:pt x="6249924" y="3589020"/>
                        <a:pt x="6220968" y="3601212"/>
                        <a:pt x="6195060" y="3615690"/>
                      </a:cubicBezTo>
                      <a:cubicBezTo>
                        <a:pt x="6169152" y="3630168"/>
                        <a:pt x="6143244" y="3642360"/>
                        <a:pt x="6137910" y="3642360"/>
                      </a:cubicBezTo>
                      <a:cubicBezTo>
                        <a:pt x="6131814" y="3642360"/>
                        <a:pt x="6124956" y="3646170"/>
                        <a:pt x="6122670" y="3649980"/>
                      </a:cubicBezTo>
                      <a:cubicBezTo>
                        <a:pt x="6120384" y="3654552"/>
                        <a:pt x="6105906" y="3657600"/>
                        <a:pt x="6091428" y="3657600"/>
                      </a:cubicBezTo>
                      <a:cubicBezTo>
                        <a:pt x="6073140" y="3657600"/>
                        <a:pt x="6065520" y="3661410"/>
                        <a:pt x="6065520" y="3669030"/>
                      </a:cubicBezTo>
                      <a:cubicBezTo>
                        <a:pt x="6065520" y="3675888"/>
                        <a:pt x="6059424" y="3682746"/>
                        <a:pt x="6052566" y="3685794"/>
                      </a:cubicBezTo>
                      <a:cubicBezTo>
                        <a:pt x="6044946" y="3688080"/>
                        <a:pt x="6015228" y="3701796"/>
                        <a:pt x="5987034" y="3715512"/>
                      </a:cubicBezTo>
                      <a:cubicBezTo>
                        <a:pt x="5958078" y="3729990"/>
                        <a:pt x="5930646" y="3741420"/>
                        <a:pt x="5924550" y="3741420"/>
                      </a:cubicBezTo>
                      <a:cubicBezTo>
                        <a:pt x="5919216" y="3741420"/>
                        <a:pt x="5910834" y="3746754"/>
                        <a:pt x="5905500" y="3752850"/>
                      </a:cubicBezTo>
                      <a:cubicBezTo>
                        <a:pt x="5900166" y="3759708"/>
                        <a:pt x="5880354" y="3771900"/>
                        <a:pt x="5862828" y="3779520"/>
                      </a:cubicBezTo>
                      <a:cubicBezTo>
                        <a:pt x="5844540" y="3787902"/>
                        <a:pt x="5827776" y="3797808"/>
                        <a:pt x="5825490" y="3802380"/>
                      </a:cubicBezTo>
                      <a:cubicBezTo>
                        <a:pt x="5823204" y="3806190"/>
                        <a:pt x="5812536" y="3810000"/>
                        <a:pt x="5802630" y="3810000"/>
                      </a:cubicBezTo>
                      <a:cubicBezTo>
                        <a:pt x="5792724" y="3810000"/>
                        <a:pt x="5782818" y="3813048"/>
                        <a:pt x="5780532" y="3816858"/>
                      </a:cubicBezTo>
                      <a:cubicBezTo>
                        <a:pt x="5778246" y="3820668"/>
                        <a:pt x="5750814" y="3835908"/>
                        <a:pt x="5719572" y="3851148"/>
                      </a:cubicBezTo>
                      <a:cubicBezTo>
                        <a:pt x="5688330" y="3865626"/>
                        <a:pt x="5660898" y="3881628"/>
                        <a:pt x="5657850" y="3886200"/>
                      </a:cubicBezTo>
                      <a:cubicBezTo>
                        <a:pt x="5655564" y="3890010"/>
                        <a:pt x="5643372" y="3893820"/>
                        <a:pt x="5631942" y="3893820"/>
                      </a:cubicBezTo>
                      <a:cubicBezTo>
                        <a:pt x="5619750" y="3893820"/>
                        <a:pt x="5606034" y="3899154"/>
                        <a:pt x="5600700" y="3905250"/>
                      </a:cubicBezTo>
                      <a:cubicBezTo>
                        <a:pt x="5589270" y="3919728"/>
                        <a:pt x="5557266" y="3933444"/>
                        <a:pt x="5500116" y="3950208"/>
                      </a:cubicBezTo>
                      <a:cubicBezTo>
                        <a:pt x="5476494" y="3957828"/>
                        <a:pt x="5451348" y="3970020"/>
                        <a:pt x="5443728" y="3978402"/>
                      </a:cubicBezTo>
                      <a:cubicBezTo>
                        <a:pt x="5436870" y="3986022"/>
                        <a:pt x="5423154" y="3992880"/>
                        <a:pt x="5413248" y="3992880"/>
                      </a:cubicBezTo>
                      <a:cubicBezTo>
                        <a:pt x="5403342" y="3992880"/>
                        <a:pt x="5394198" y="3995928"/>
                        <a:pt x="5391912" y="3999738"/>
                      </a:cubicBezTo>
                      <a:cubicBezTo>
                        <a:pt x="5389626" y="4003548"/>
                        <a:pt x="5374386" y="4008120"/>
                        <a:pt x="5359146" y="4010406"/>
                      </a:cubicBezTo>
                      <a:cubicBezTo>
                        <a:pt x="5298948" y="4018788"/>
                        <a:pt x="5267706" y="4028694"/>
                        <a:pt x="5251704" y="4044696"/>
                      </a:cubicBezTo>
                      <a:cubicBezTo>
                        <a:pt x="5241036" y="4055364"/>
                        <a:pt x="5225796" y="4061460"/>
                        <a:pt x="5209032" y="4061460"/>
                      </a:cubicBezTo>
                      <a:cubicBezTo>
                        <a:pt x="5194554" y="4061460"/>
                        <a:pt x="5180076" y="4065270"/>
                        <a:pt x="5177790" y="4069080"/>
                      </a:cubicBezTo>
                      <a:cubicBezTo>
                        <a:pt x="5175504" y="4073652"/>
                        <a:pt x="5161788" y="4076700"/>
                        <a:pt x="5147310" y="4076700"/>
                      </a:cubicBezTo>
                      <a:cubicBezTo>
                        <a:pt x="5132832" y="4076700"/>
                        <a:pt x="5119116" y="4080510"/>
                        <a:pt x="5116830" y="4084320"/>
                      </a:cubicBezTo>
                      <a:cubicBezTo>
                        <a:pt x="5114544" y="4088892"/>
                        <a:pt x="5093970" y="4091940"/>
                        <a:pt x="5071110" y="4091940"/>
                      </a:cubicBezTo>
                      <a:cubicBezTo>
                        <a:pt x="5048250" y="4091940"/>
                        <a:pt x="5027676" y="4094988"/>
                        <a:pt x="5025390" y="4099560"/>
                      </a:cubicBezTo>
                      <a:cubicBezTo>
                        <a:pt x="5023104" y="4103370"/>
                        <a:pt x="5010912" y="4107180"/>
                        <a:pt x="4999482" y="4107180"/>
                      </a:cubicBezTo>
                      <a:cubicBezTo>
                        <a:pt x="4988052" y="4107180"/>
                        <a:pt x="4975860" y="4109466"/>
                        <a:pt x="4972812" y="4112514"/>
                      </a:cubicBezTo>
                      <a:cubicBezTo>
                        <a:pt x="4965954" y="4120134"/>
                        <a:pt x="4900422" y="4136898"/>
                        <a:pt x="4878324" y="4137660"/>
                      </a:cubicBezTo>
                      <a:cubicBezTo>
                        <a:pt x="4869180" y="4137660"/>
                        <a:pt x="4855464" y="4140708"/>
                        <a:pt x="4847844" y="4145280"/>
                      </a:cubicBezTo>
                      <a:cubicBezTo>
                        <a:pt x="4834890" y="4152138"/>
                        <a:pt x="4726686" y="4167378"/>
                        <a:pt x="4644390" y="4173474"/>
                      </a:cubicBezTo>
                      <a:cubicBezTo>
                        <a:pt x="4619244" y="4175760"/>
                        <a:pt x="4595622" y="4180332"/>
                        <a:pt x="4591050" y="4184142"/>
                      </a:cubicBezTo>
                      <a:cubicBezTo>
                        <a:pt x="4587240" y="4187952"/>
                        <a:pt x="4559046" y="4191000"/>
                        <a:pt x="4529328" y="4191000"/>
                      </a:cubicBezTo>
                      <a:cubicBezTo>
                        <a:pt x="4498848" y="4191000"/>
                        <a:pt x="4471416" y="4194810"/>
                        <a:pt x="4469130" y="4198620"/>
                      </a:cubicBezTo>
                      <a:cubicBezTo>
                        <a:pt x="4463034" y="4208526"/>
                        <a:pt x="2395728" y="4209288"/>
                        <a:pt x="2388870" y="4198620"/>
                      </a:cubicBezTo>
                      <a:cubicBezTo>
                        <a:pt x="2386584" y="4194810"/>
                        <a:pt x="2394204" y="4186428"/>
                        <a:pt x="2406396" y="4180332"/>
                      </a:cubicBezTo>
                      <a:cubicBezTo>
                        <a:pt x="2418588" y="4174236"/>
                        <a:pt x="2430780" y="4163568"/>
                        <a:pt x="2433066" y="4157472"/>
                      </a:cubicBezTo>
                      <a:cubicBezTo>
                        <a:pt x="2435352" y="4151376"/>
                        <a:pt x="2452116" y="4145280"/>
                        <a:pt x="2474214" y="4142232"/>
                      </a:cubicBezTo>
                      <a:cubicBezTo>
                        <a:pt x="2494026" y="4139946"/>
                        <a:pt x="2524506" y="4136136"/>
                        <a:pt x="2541270" y="4133850"/>
                      </a:cubicBezTo>
                      <a:cubicBezTo>
                        <a:pt x="2566416" y="4129278"/>
                        <a:pt x="2574798" y="4131564"/>
                        <a:pt x="2586228" y="4144518"/>
                      </a:cubicBezTo>
                      <a:cubicBezTo>
                        <a:pt x="2601468" y="4161282"/>
                        <a:pt x="2625090" y="4165854"/>
                        <a:pt x="2632710" y="4153662"/>
                      </a:cubicBezTo>
                      <a:cubicBezTo>
                        <a:pt x="2634996" y="4149852"/>
                        <a:pt x="2633472" y="4144518"/>
                        <a:pt x="2628900" y="4141470"/>
                      </a:cubicBezTo>
                      <a:cubicBezTo>
                        <a:pt x="2611374" y="4130802"/>
                        <a:pt x="2631948" y="4122420"/>
                        <a:pt x="2675382" y="4122420"/>
                      </a:cubicBezTo>
                      <a:cubicBezTo>
                        <a:pt x="2702052" y="4122420"/>
                        <a:pt x="2731008" y="4117086"/>
                        <a:pt x="2743962" y="4110228"/>
                      </a:cubicBezTo>
                      <a:cubicBezTo>
                        <a:pt x="2770632" y="4097274"/>
                        <a:pt x="2835402" y="4087368"/>
                        <a:pt x="2853690" y="4094988"/>
                      </a:cubicBezTo>
                      <a:cubicBezTo>
                        <a:pt x="2864358" y="4098798"/>
                        <a:pt x="2865120" y="4101846"/>
                        <a:pt x="2858262" y="4110228"/>
                      </a:cubicBezTo>
                      <a:cubicBezTo>
                        <a:pt x="2841498" y="4130040"/>
                        <a:pt x="2863596" y="4131564"/>
                        <a:pt x="2897886" y="4113276"/>
                      </a:cubicBezTo>
                      <a:cubicBezTo>
                        <a:pt x="2915412" y="4103370"/>
                        <a:pt x="2933700" y="4091940"/>
                        <a:pt x="2937510" y="4088130"/>
                      </a:cubicBezTo>
                      <a:cubicBezTo>
                        <a:pt x="2958846" y="4065270"/>
                        <a:pt x="2971038" y="4060698"/>
                        <a:pt x="2986278" y="4068318"/>
                      </a:cubicBezTo>
                      <a:cubicBezTo>
                        <a:pt x="2995422" y="4072890"/>
                        <a:pt x="3009900" y="4080510"/>
                        <a:pt x="3018282" y="4085082"/>
                      </a:cubicBezTo>
                      <a:cubicBezTo>
                        <a:pt x="3029712" y="4091178"/>
                        <a:pt x="3036570" y="4091178"/>
                        <a:pt x="3042666" y="4085082"/>
                      </a:cubicBezTo>
                      <a:cubicBezTo>
                        <a:pt x="3047238" y="4080510"/>
                        <a:pt x="3067812" y="4076700"/>
                        <a:pt x="3087624" y="4076700"/>
                      </a:cubicBezTo>
                      <a:cubicBezTo>
                        <a:pt x="3111246" y="4076700"/>
                        <a:pt x="3123438" y="4073652"/>
                        <a:pt x="3121914" y="4067556"/>
                      </a:cubicBezTo>
                      <a:cubicBezTo>
                        <a:pt x="3121152" y="4062984"/>
                        <a:pt x="3137916" y="4053840"/>
                        <a:pt x="3160014" y="4046982"/>
                      </a:cubicBezTo>
                      <a:cubicBezTo>
                        <a:pt x="3181350" y="4040124"/>
                        <a:pt x="3201924" y="4032504"/>
                        <a:pt x="3204972" y="4029456"/>
                      </a:cubicBezTo>
                      <a:cubicBezTo>
                        <a:pt x="3208020" y="4025646"/>
                        <a:pt x="3216402" y="4023360"/>
                        <a:pt x="3223260" y="4023360"/>
                      </a:cubicBezTo>
                      <a:cubicBezTo>
                        <a:pt x="3230118" y="4023360"/>
                        <a:pt x="3249930" y="4016502"/>
                        <a:pt x="3267456" y="4008120"/>
                      </a:cubicBezTo>
                      <a:cubicBezTo>
                        <a:pt x="3305556" y="3989832"/>
                        <a:pt x="3371850" y="3987546"/>
                        <a:pt x="3380994" y="4004310"/>
                      </a:cubicBezTo>
                      <a:cubicBezTo>
                        <a:pt x="3388614" y="4017264"/>
                        <a:pt x="3421380" y="4011168"/>
                        <a:pt x="3421380" y="3995928"/>
                      </a:cubicBezTo>
                      <a:cubicBezTo>
                        <a:pt x="3421380" y="3990594"/>
                        <a:pt x="3433572" y="3979926"/>
                        <a:pt x="3448050" y="3973068"/>
                      </a:cubicBezTo>
                      <a:cubicBezTo>
                        <a:pt x="3473196" y="3961638"/>
                        <a:pt x="3476244" y="3961638"/>
                        <a:pt x="3489198" y="3973068"/>
                      </a:cubicBezTo>
                      <a:cubicBezTo>
                        <a:pt x="3502152" y="3985260"/>
                        <a:pt x="3531870" y="3982212"/>
                        <a:pt x="3524250" y="3970020"/>
                      </a:cubicBezTo>
                      <a:cubicBezTo>
                        <a:pt x="3521964" y="3966210"/>
                        <a:pt x="3531108" y="3954780"/>
                        <a:pt x="3544062" y="3943350"/>
                      </a:cubicBezTo>
                      <a:cubicBezTo>
                        <a:pt x="3563112" y="3927348"/>
                        <a:pt x="3574542" y="3924300"/>
                        <a:pt x="3599688" y="3925824"/>
                      </a:cubicBezTo>
                      <a:cubicBezTo>
                        <a:pt x="3616452" y="3927348"/>
                        <a:pt x="3630168" y="3931158"/>
                        <a:pt x="3628644" y="3934968"/>
                      </a:cubicBezTo>
                      <a:cubicBezTo>
                        <a:pt x="3627120" y="3938778"/>
                        <a:pt x="3633978" y="3945636"/>
                        <a:pt x="3643884" y="3950970"/>
                      </a:cubicBezTo>
                      <a:cubicBezTo>
                        <a:pt x="3664458" y="3961638"/>
                        <a:pt x="3681222" y="3952494"/>
                        <a:pt x="3666744" y="3938016"/>
                      </a:cubicBezTo>
                      <a:cubicBezTo>
                        <a:pt x="3653790" y="3925062"/>
                        <a:pt x="3655314" y="3918204"/>
                        <a:pt x="3673602" y="3909060"/>
                      </a:cubicBezTo>
                      <a:cubicBezTo>
                        <a:pt x="3685794" y="3902202"/>
                        <a:pt x="3693414" y="3902964"/>
                        <a:pt x="3708654" y="3912870"/>
                      </a:cubicBezTo>
                      <a:cubicBezTo>
                        <a:pt x="3722370" y="3922014"/>
                        <a:pt x="3729990" y="3923538"/>
                        <a:pt x="3736086" y="3917442"/>
                      </a:cubicBezTo>
                      <a:cubicBezTo>
                        <a:pt x="3740658" y="3912870"/>
                        <a:pt x="3750564" y="3909060"/>
                        <a:pt x="3758184" y="3909060"/>
                      </a:cubicBezTo>
                      <a:cubicBezTo>
                        <a:pt x="3765804" y="3909060"/>
                        <a:pt x="3771900" y="3904488"/>
                        <a:pt x="3771900" y="3898392"/>
                      </a:cubicBezTo>
                      <a:cubicBezTo>
                        <a:pt x="3771900" y="3881628"/>
                        <a:pt x="3809238" y="3855720"/>
                        <a:pt x="3833622" y="3855720"/>
                      </a:cubicBezTo>
                      <a:cubicBezTo>
                        <a:pt x="3845052" y="3855720"/>
                        <a:pt x="3857244" y="3852672"/>
                        <a:pt x="3859530" y="3848100"/>
                      </a:cubicBezTo>
                      <a:cubicBezTo>
                        <a:pt x="3861816" y="3844290"/>
                        <a:pt x="3871722" y="3840480"/>
                        <a:pt x="3881628" y="3840480"/>
                      </a:cubicBezTo>
                      <a:cubicBezTo>
                        <a:pt x="3890772" y="3840480"/>
                        <a:pt x="3902964" y="3835908"/>
                        <a:pt x="3907536" y="3831336"/>
                      </a:cubicBezTo>
                      <a:cubicBezTo>
                        <a:pt x="3915156" y="3823716"/>
                        <a:pt x="3918204" y="3825240"/>
                        <a:pt x="3921252" y="3837432"/>
                      </a:cubicBezTo>
                      <a:cubicBezTo>
                        <a:pt x="3924300" y="3849624"/>
                        <a:pt x="3929634" y="3852672"/>
                        <a:pt x="3944112" y="3849624"/>
                      </a:cubicBezTo>
                      <a:cubicBezTo>
                        <a:pt x="3961638" y="3846576"/>
                        <a:pt x="3961638" y="3845814"/>
                        <a:pt x="3949446" y="3835908"/>
                      </a:cubicBezTo>
                      <a:cubicBezTo>
                        <a:pt x="3936492" y="3826764"/>
                        <a:pt x="3936492" y="3825240"/>
                        <a:pt x="3952494" y="3809238"/>
                      </a:cubicBezTo>
                      <a:lnTo>
                        <a:pt x="3968496" y="3792474"/>
                      </a:lnTo>
                      <a:lnTo>
                        <a:pt x="3992118" y="3809238"/>
                      </a:lnTo>
                      <a:cubicBezTo>
                        <a:pt x="4018026" y="3827526"/>
                        <a:pt x="4028694" y="3825240"/>
                        <a:pt x="4038600" y="3798570"/>
                      </a:cubicBezTo>
                      <a:cubicBezTo>
                        <a:pt x="4046982" y="3775710"/>
                        <a:pt x="4080510" y="3753612"/>
                        <a:pt x="4096512" y="3759708"/>
                      </a:cubicBezTo>
                      <a:cubicBezTo>
                        <a:pt x="4102608" y="3761994"/>
                        <a:pt x="4105656" y="3767328"/>
                        <a:pt x="4103370" y="3771900"/>
                      </a:cubicBezTo>
                      <a:cubicBezTo>
                        <a:pt x="4098036" y="3780282"/>
                        <a:pt x="4122420" y="3781806"/>
                        <a:pt x="4133850" y="3773424"/>
                      </a:cubicBezTo>
                      <a:cubicBezTo>
                        <a:pt x="4138422" y="3770376"/>
                        <a:pt x="4141470" y="3759708"/>
                        <a:pt x="4141470" y="3749040"/>
                      </a:cubicBezTo>
                      <a:cubicBezTo>
                        <a:pt x="4141470" y="3726942"/>
                        <a:pt x="4168902" y="3718560"/>
                        <a:pt x="4188714" y="3735324"/>
                      </a:cubicBezTo>
                      <a:cubicBezTo>
                        <a:pt x="4196334" y="3741420"/>
                        <a:pt x="4199382" y="3741420"/>
                        <a:pt x="4196334" y="3736086"/>
                      </a:cubicBezTo>
                      <a:cubicBezTo>
                        <a:pt x="4193286" y="3731514"/>
                        <a:pt x="4199382" y="3720846"/>
                        <a:pt x="4210812" y="3711702"/>
                      </a:cubicBezTo>
                      <a:cubicBezTo>
                        <a:pt x="4229100" y="3697224"/>
                        <a:pt x="4232910" y="3696462"/>
                        <a:pt x="4244340" y="3707130"/>
                      </a:cubicBezTo>
                      <a:cubicBezTo>
                        <a:pt x="4260342" y="3721608"/>
                        <a:pt x="4271772" y="3722370"/>
                        <a:pt x="4260342" y="3708654"/>
                      </a:cubicBezTo>
                      <a:cubicBezTo>
                        <a:pt x="4250436" y="3696462"/>
                        <a:pt x="4256532" y="3688080"/>
                        <a:pt x="4276344" y="3688080"/>
                      </a:cubicBezTo>
                      <a:cubicBezTo>
                        <a:pt x="4283964" y="3688080"/>
                        <a:pt x="4290060" y="3682746"/>
                        <a:pt x="4290060" y="3676650"/>
                      </a:cubicBezTo>
                      <a:cubicBezTo>
                        <a:pt x="4290060" y="3658362"/>
                        <a:pt x="4312158" y="3654552"/>
                        <a:pt x="4328160" y="3669030"/>
                      </a:cubicBezTo>
                      <a:cubicBezTo>
                        <a:pt x="4347972" y="3686556"/>
                        <a:pt x="4365498" y="3679698"/>
                        <a:pt x="4360926" y="3655314"/>
                      </a:cubicBezTo>
                      <a:cubicBezTo>
                        <a:pt x="4356354" y="3632454"/>
                        <a:pt x="4372356" y="3620262"/>
                        <a:pt x="4385310" y="3637026"/>
                      </a:cubicBezTo>
                      <a:cubicBezTo>
                        <a:pt x="4393692" y="3649218"/>
                        <a:pt x="4415790" y="3643122"/>
                        <a:pt x="4410456" y="3630168"/>
                      </a:cubicBezTo>
                      <a:cubicBezTo>
                        <a:pt x="4409694" y="3626358"/>
                        <a:pt x="4415790" y="3622548"/>
                        <a:pt x="4424172" y="3621024"/>
                      </a:cubicBezTo>
                      <a:cubicBezTo>
                        <a:pt x="4433316" y="3619500"/>
                        <a:pt x="4442460" y="3611880"/>
                        <a:pt x="4444746" y="3603498"/>
                      </a:cubicBezTo>
                      <a:cubicBezTo>
                        <a:pt x="4450080" y="3584448"/>
                        <a:pt x="4465320" y="3584448"/>
                        <a:pt x="4470654" y="3603498"/>
                      </a:cubicBezTo>
                      <a:cubicBezTo>
                        <a:pt x="4476750" y="3627882"/>
                        <a:pt x="4495800" y="3614166"/>
                        <a:pt x="4490466" y="3588258"/>
                      </a:cubicBezTo>
                      <a:cubicBezTo>
                        <a:pt x="4487418" y="3571494"/>
                        <a:pt x="4489704" y="3565398"/>
                        <a:pt x="4499610" y="3561588"/>
                      </a:cubicBezTo>
                      <a:cubicBezTo>
                        <a:pt x="4507992" y="3557778"/>
                        <a:pt x="4516374" y="3560826"/>
                        <a:pt x="4521708" y="3567684"/>
                      </a:cubicBezTo>
                      <a:cubicBezTo>
                        <a:pt x="4531614" y="3580638"/>
                        <a:pt x="4549902" y="3577590"/>
                        <a:pt x="4544568" y="3563112"/>
                      </a:cubicBezTo>
                      <a:cubicBezTo>
                        <a:pt x="4542282" y="3557778"/>
                        <a:pt x="4548378" y="3547110"/>
                        <a:pt x="4556760" y="3539490"/>
                      </a:cubicBezTo>
                      <a:cubicBezTo>
                        <a:pt x="4572762" y="3525012"/>
                        <a:pt x="4573524" y="3525012"/>
                        <a:pt x="4586478" y="3542538"/>
                      </a:cubicBezTo>
                      <a:cubicBezTo>
                        <a:pt x="4594860" y="3553206"/>
                        <a:pt x="4604004" y="3558540"/>
                        <a:pt x="4609338" y="3554730"/>
                      </a:cubicBezTo>
                      <a:cubicBezTo>
                        <a:pt x="4616196" y="3550920"/>
                        <a:pt x="4614672" y="3547110"/>
                        <a:pt x="4605528" y="3539490"/>
                      </a:cubicBezTo>
                      <a:cubicBezTo>
                        <a:pt x="4593336" y="3531108"/>
                        <a:pt x="4594098" y="3528822"/>
                        <a:pt x="4614672" y="3518154"/>
                      </a:cubicBezTo>
                      <a:cubicBezTo>
                        <a:pt x="4626864" y="3512058"/>
                        <a:pt x="4636008" y="3503676"/>
                        <a:pt x="4635246" y="3499866"/>
                      </a:cubicBezTo>
                      <a:cubicBezTo>
                        <a:pt x="4633722" y="3496818"/>
                        <a:pt x="4637532" y="3493770"/>
                        <a:pt x="4642866" y="3493770"/>
                      </a:cubicBezTo>
                      <a:cubicBezTo>
                        <a:pt x="4647438" y="3493770"/>
                        <a:pt x="4652772" y="3498342"/>
                        <a:pt x="4652772" y="3503676"/>
                      </a:cubicBezTo>
                      <a:cubicBezTo>
                        <a:pt x="4653534" y="3508248"/>
                        <a:pt x="4654296" y="3516630"/>
                        <a:pt x="4655058" y="3521202"/>
                      </a:cubicBezTo>
                      <a:cubicBezTo>
                        <a:pt x="4655820" y="3527298"/>
                        <a:pt x="4659630" y="3527298"/>
                        <a:pt x="4667250" y="3520440"/>
                      </a:cubicBezTo>
                      <a:cubicBezTo>
                        <a:pt x="4675632" y="3513582"/>
                        <a:pt x="4676394" y="3508248"/>
                        <a:pt x="4670298" y="3500628"/>
                      </a:cubicBezTo>
                      <a:cubicBezTo>
                        <a:pt x="4648962" y="3474720"/>
                        <a:pt x="4698492" y="3445002"/>
                        <a:pt x="4723638" y="3469386"/>
                      </a:cubicBezTo>
                      <a:cubicBezTo>
                        <a:pt x="4732020" y="3477006"/>
                        <a:pt x="4732782" y="3476244"/>
                        <a:pt x="4728210" y="3468624"/>
                      </a:cubicBezTo>
                      <a:cubicBezTo>
                        <a:pt x="4721352" y="3455670"/>
                        <a:pt x="4752594" y="3421380"/>
                        <a:pt x="4770882" y="3421380"/>
                      </a:cubicBezTo>
                      <a:cubicBezTo>
                        <a:pt x="4778502" y="3421380"/>
                        <a:pt x="4788408" y="3414522"/>
                        <a:pt x="4792980" y="3405378"/>
                      </a:cubicBezTo>
                      <a:cubicBezTo>
                        <a:pt x="4802886" y="3388614"/>
                        <a:pt x="4836414" y="3387852"/>
                        <a:pt x="4832604" y="3405378"/>
                      </a:cubicBezTo>
                      <a:cubicBezTo>
                        <a:pt x="4831842" y="3410712"/>
                        <a:pt x="4834890" y="3413760"/>
                        <a:pt x="4840224" y="3412236"/>
                      </a:cubicBezTo>
                      <a:cubicBezTo>
                        <a:pt x="4845558" y="3409950"/>
                        <a:pt x="4849368" y="3400044"/>
                        <a:pt x="4847844" y="3389376"/>
                      </a:cubicBezTo>
                      <a:cubicBezTo>
                        <a:pt x="4844796" y="3367278"/>
                        <a:pt x="4858512" y="3354324"/>
                        <a:pt x="4871466" y="3367278"/>
                      </a:cubicBezTo>
                      <a:cubicBezTo>
                        <a:pt x="4880610" y="3376422"/>
                        <a:pt x="4900422" y="3378708"/>
                        <a:pt x="4898136" y="3370326"/>
                      </a:cubicBezTo>
                      <a:cubicBezTo>
                        <a:pt x="4897374" y="3366516"/>
                        <a:pt x="4901184" y="3354324"/>
                        <a:pt x="4905756" y="3342894"/>
                      </a:cubicBezTo>
                      <a:cubicBezTo>
                        <a:pt x="4911852" y="3328416"/>
                        <a:pt x="4919472" y="3322320"/>
                        <a:pt x="4928616" y="3323844"/>
                      </a:cubicBezTo>
                      <a:cubicBezTo>
                        <a:pt x="4935474" y="3325368"/>
                        <a:pt x="4940808" y="3331464"/>
                        <a:pt x="4939284" y="3336036"/>
                      </a:cubicBezTo>
                      <a:cubicBezTo>
                        <a:pt x="4938522" y="3341370"/>
                        <a:pt x="4944618" y="3345180"/>
                        <a:pt x="4953000" y="3345180"/>
                      </a:cubicBezTo>
                      <a:cubicBezTo>
                        <a:pt x="4965192" y="3345180"/>
                        <a:pt x="4967478" y="3341370"/>
                        <a:pt x="4963668" y="3323082"/>
                      </a:cubicBezTo>
                      <a:cubicBezTo>
                        <a:pt x="4958334" y="3299460"/>
                        <a:pt x="4972050" y="3284982"/>
                        <a:pt x="4985766" y="3298698"/>
                      </a:cubicBezTo>
                      <a:cubicBezTo>
                        <a:pt x="4997958" y="3310890"/>
                        <a:pt x="5013960" y="3309366"/>
                        <a:pt x="5009388" y="3295650"/>
                      </a:cubicBezTo>
                      <a:cubicBezTo>
                        <a:pt x="5006340" y="3289554"/>
                        <a:pt x="5007102" y="3278886"/>
                        <a:pt x="5009388" y="3272028"/>
                      </a:cubicBezTo>
                      <a:cubicBezTo>
                        <a:pt x="5013960" y="3259836"/>
                        <a:pt x="5015484" y="3259836"/>
                        <a:pt x="5027676" y="3272028"/>
                      </a:cubicBezTo>
                      <a:cubicBezTo>
                        <a:pt x="5035296" y="3278886"/>
                        <a:pt x="5044440" y="3284220"/>
                        <a:pt x="5048250" y="3284220"/>
                      </a:cubicBezTo>
                      <a:cubicBezTo>
                        <a:pt x="5052060" y="3284220"/>
                        <a:pt x="5048250" y="3279648"/>
                        <a:pt x="5039868" y="3273552"/>
                      </a:cubicBezTo>
                      <a:cubicBezTo>
                        <a:pt x="5025390" y="3262884"/>
                        <a:pt x="5025390" y="3262122"/>
                        <a:pt x="5040630" y="3256788"/>
                      </a:cubicBezTo>
                      <a:cubicBezTo>
                        <a:pt x="5049012" y="3253740"/>
                        <a:pt x="5063490" y="3244596"/>
                        <a:pt x="5072634" y="3236214"/>
                      </a:cubicBezTo>
                      <a:cubicBezTo>
                        <a:pt x="5088636" y="3222498"/>
                        <a:pt x="5110734" y="3224022"/>
                        <a:pt x="5101590" y="3239262"/>
                      </a:cubicBezTo>
                      <a:cubicBezTo>
                        <a:pt x="5098542" y="3243072"/>
                        <a:pt x="5102352" y="3248406"/>
                        <a:pt x="5109210" y="3251454"/>
                      </a:cubicBezTo>
                      <a:cubicBezTo>
                        <a:pt x="5125212" y="3256788"/>
                        <a:pt x="5134356" y="3243072"/>
                        <a:pt x="5130546" y="3220212"/>
                      </a:cubicBezTo>
                      <a:cubicBezTo>
                        <a:pt x="5125212" y="3195066"/>
                        <a:pt x="5141976" y="3188208"/>
                        <a:pt x="5161788" y="3207258"/>
                      </a:cubicBezTo>
                      <a:cubicBezTo>
                        <a:pt x="5179314" y="3224022"/>
                        <a:pt x="5196840" y="3228594"/>
                        <a:pt x="5196840" y="3216402"/>
                      </a:cubicBezTo>
                      <a:cubicBezTo>
                        <a:pt x="5196840" y="3212592"/>
                        <a:pt x="5189220" y="3208020"/>
                        <a:pt x="5180076" y="3205734"/>
                      </a:cubicBezTo>
                      <a:cubicBezTo>
                        <a:pt x="5170932" y="3202686"/>
                        <a:pt x="5165598" y="3198876"/>
                        <a:pt x="5167884" y="3195828"/>
                      </a:cubicBezTo>
                      <a:cubicBezTo>
                        <a:pt x="5173980" y="3190494"/>
                        <a:pt x="5109972" y="3139440"/>
                        <a:pt x="5097780" y="3139440"/>
                      </a:cubicBezTo>
                      <a:cubicBezTo>
                        <a:pt x="5093208" y="3139440"/>
                        <a:pt x="5062728" y="3117342"/>
                        <a:pt x="5029962" y="3089910"/>
                      </a:cubicBezTo>
                      <a:cubicBezTo>
                        <a:pt x="4997196" y="3062478"/>
                        <a:pt x="4968240" y="3040380"/>
                        <a:pt x="4965192" y="3040380"/>
                      </a:cubicBezTo>
                      <a:cubicBezTo>
                        <a:pt x="4962906" y="3040380"/>
                        <a:pt x="4944618" y="3025140"/>
                        <a:pt x="4924806" y="3006090"/>
                      </a:cubicBezTo>
                      <a:cubicBezTo>
                        <a:pt x="4905756" y="2987040"/>
                        <a:pt x="4886706" y="2971800"/>
                        <a:pt x="4883658" y="2971800"/>
                      </a:cubicBezTo>
                      <a:cubicBezTo>
                        <a:pt x="4880610" y="2971800"/>
                        <a:pt x="4856988" y="2951226"/>
                        <a:pt x="4831080" y="2925318"/>
                      </a:cubicBezTo>
                      <a:cubicBezTo>
                        <a:pt x="4805172" y="2900172"/>
                        <a:pt x="4775454" y="2876550"/>
                        <a:pt x="4765548" y="2872740"/>
                      </a:cubicBezTo>
                      <a:cubicBezTo>
                        <a:pt x="4755642" y="2868930"/>
                        <a:pt x="4747260" y="2860548"/>
                        <a:pt x="4747260" y="2853690"/>
                      </a:cubicBezTo>
                      <a:cubicBezTo>
                        <a:pt x="4747260" y="2846832"/>
                        <a:pt x="4738878" y="2838450"/>
                        <a:pt x="4728210" y="2834640"/>
                      </a:cubicBezTo>
                      <a:cubicBezTo>
                        <a:pt x="4717542" y="2830830"/>
                        <a:pt x="4709160" y="2822448"/>
                        <a:pt x="4709160" y="2816352"/>
                      </a:cubicBezTo>
                      <a:cubicBezTo>
                        <a:pt x="4709160" y="2811018"/>
                        <a:pt x="4702302" y="2804160"/>
                        <a:pt x="4693920" y="2801874"/>
                      </a:cubicBezTo>
                      <a:cubicBezTo>
                        <a:pt x="4685538" y="2799588"/>
                        <a:pt x="4678680" y="2793492"/>
                        <a:pt x="4677918" y="2787396"/>
                      </a:cubicBezTo>
                      <a:cubicBezTo>
                        <a:pt x="4677918" y="2782062"/>
                        <a:pt x="4655820" y="2759202"/>
                        <a:pt x="4628388" y="2737104"/>
                      </a:cubicBezTo>
                      <a:cubicBezTo>
                        <a:pt x="4601718" y="2715006"/>
                        <a:pt x="4579620" y="2692146"/>
                        <a:pt x="4579620" y="2686812"/>
                      </a:cubicBezTo>
                      <a:cubicBezTo>
                        <a:pt x="4579620" y="2681478"/>
                        <a:pt x="4571238" y="2673096"/>
                        <a:pt x="4560570" y="2668524"/>
                      </a:cubicBezTo>
                      <a:cubicBezTo>
                        <a:pt x="4549902" y="2663952"/>
                        <a:pt x="4541520" y="2655570"/>
                        <a:pt x="4541520" y="2650236"/>
                      </a:cubicBezTo>
                      <a:cubicBezTo>
                        <a:pt x="4540758" y="2634996"/>
                        <a:pt x="4475988" y="2567940"/>
                        <a:pt x="4462272" y="2567940"/>
                      </a:cubicBezTo>
                      <a:cubicBezTo>
                        <a:pt x="4455414" y="2567940"/>
                        <a:pt x="4443984" y="2553462"/>
                        <a:pt x="4435602" y="2535936"/>
                      </a:cubicBezTo>
                      <a:cubicBezTo>
                        <a:pt x="4427220" y="2517648"/>
                        <a:pt x="4403598" y="2486406"/>
                        <a:pt x="4382262" y="2465070"/>
                      </a:cubicBezTo>
                      <a:cubicBezTo>
                        <a:pt x="4360926" y="2444496"/>
                        <a:pt x="4343400" y="2424684"/>
                        <a:pt x="4343400" y="2420874"/>
                      </a:cubicBezTo>
                      <a:cubicBezTo>
                        <a:pt x="4343400" y="2417826"/>
                        <a:pt x="4331208" y="2402586"/>
                        <a:pt x="4316730" y="2387346"/>
                      </a:cubicBezTo>
                      <a:cubicBezTo>
                        <a:pt x="4302252" y="2372106"/>
                        <a:pt x="4290060" y="2355342"/>
                        <a:pt x="4290060" y="2350008"/>
                      </a:cubicBezTo>
                      <a:cubicBezTo>
                        <a:pt x="4290060" y="2344674"/>
                        <a:pt x="4277106" y="2327148"/>
                        <a:pt x="4261866" y="2310384"/>
                      </a:cubicBezTo>
                      <a:cubicBezTo>
                        <a:pt x="4234434" y="2281428"/>
                        <a:pt x="4223766" y="2266188"/>
                        <a:pt x="4187190" y="2203704"/>
                      </a:cubicBezTo>
                      <a:cubicBezTo>
                        <a:pt x="4178808" y="2189226"/>
                        <a:pt x="4160520" y="2164842"/>
                        <a:pt x="4147566" y="2150364"/>
                      </a:cubicBezTo>
                      <a:cubicBezTo>
                        <a:pt x="4133850" y="2135124"/>
                        <a:pt x="4120896" y="2116836"/>
                        <a:pt x="4117848" y="2109216"/>
                      </a:cubicBezTo>
                      <a:cubicBezTo>
                        <a:pt x="4115562" y="2101596"/>
                        <a:pt x="4110228" y="2095500"/>
                        <a:pt x="4106418" y="2095500"/>
                      </a:cubicBezTo>
                      <a:cubicBezTo>
                        <a:pt x="4102608" y="2095500"/>
                        <a:pt x="4093464" y="2081784"/>
                        <a:pt x="4086606" y="2065020"/>
                      </a:cubicBezTo>
                      <a:cubicBezTo>
                        <a:pt x="4078986" y="2048256"/>
                        <a:pt x="4070604" y="2034540"/>
                        <a:pt x="4067556" y="2034540"/>
                      </a:cubicBezTo>
                      <a:cubicBezTo>
                        <a:pt x="4065270" y="2034540"/>
                        <a:pt x="4056888" y="2024634"/>
                        <a:pt x="4050792" y="2011680"/>
                      </a:cubicBezTo>
                      <a:cubicBezTo>
                        <a:pt x="4043934" y="1999488"/>
                        <a:pt x="4033266" y="1978914"/>
                        <a:pt x="4027170" y="1966722"/>
                      </a:cubicBezTo>
                      <a:cubicBezTo>
                        <a:pt x="4020312" y="1954530"/>
                        <a:pt x="4010406" y="1940814"/>
                        <a:pt x="4004310" y="1935480"/>
                      </a:cubicBezTo>
                      <a:cubicBezTo>
                        <a:pt x="3998214" y="1930146"/>
                        <a:pt x="3992880" y="1920240"/>
                        <a:pt x="3992880" y="1912620"/>
                      </a:cubicBezTo>
                      <a:cubicBezTo>
                        <a:pt x="3992880" y="1884426"/>
                        <a:pt x="3968496" y="1888998"/>
                        <a:pt x="3919728" y="1927860"/>
                      </a:cubicBezTo>
                      <a:cubicBezTo>
                        <a:pt x="3893058" y="1948434"/>
                        <a:pt x="3869436" y="1965960"/>
                        <a:pt x="3867150" y="1965960"/>
                      </a:cubicBezTo>
                      <a:cubicBezTo>
                        <a:pt x="3864102" y="1965960"/>
                        <a:pt x="3855720" y="1972818"/>
                        <a:pt x="3816858" y="2007870"/>
                      </a:cubicBezTo>
                      <a:cubicBezTo>
                        <a:pt x="3810000" y="2013966"/>
                        <a:pt x="3801618" y="2019300"/>
                        <a:pt x="3798570" y="2019300"/>
                      </a:cubicBezTo>
                      <a:cubicBezTo>
                        <a:pt x="3790950" y="2019300"/>
                        <a:pt x="3774948" y="2033778"/>
                        <a:pt x="3713988" y="2095500"/>
                      </a:cubicBezTo>
                      <a:cubicBezTo>
                        <a:pt x="3672078" y="2137410"/>
                        <a:pt x="3648456" y="2143506"/>
                        <a:pt x="3643884" y="2112264"/>
                      </a:cubicBezTo>
                      <a:cubicBezTo>
                        <a:pt x="3642360" y="2103120"/>
                        <a:pt x="3637788" y="2095500"/>
                        <a:pt x="3633216" y="2095500"/>
                      </a:cubicBezTo>
                      <a:cubicBezTo>
                        <a:pt x="3629406" y="2095500"/>
                        <a:pt x="3627120" y="2100834"/>
                        <a:pt x="3630168" y="2106930"/>
                      </a:cubicBezTo>
                      <a:cubicBezTo>
                        <a:pt x="3635502" y="2122170"/>
                        <a:pt x="3598926" y="2202180"/>
                        <a:pt x="3585972" y="2202180"/>
                      </a:cubicBezTo>
                      <a:cubicBezTo>
                        <a:pt x="3580638" y="2202180"/>
                        <a:pt x="3569970" y="2209038"/>
                        <a:pt x="3562350" y="2217420"/>
                      </a:cubicBezTo>
                      <a:cubicBezTo>
                        <a:pt x="3554730" y="2225802"/>
                        <a:pt x="3545586" y="2232660"/>
                        <a:pt x="3541776" y="2232660"/>
                      </a:cubicBezTo>
                      <a:cubicBezTo>
                        <a:pt x="3534156" y="2232660"/>
                        <a:pt x="3500628" y="2260092"/>
                        <a:pt x="3400044" y="2349246"/>
                      </a:cubicBezTo>
                      <a:cubicBezTo>
                        <a:pt x="3368040" y="2378202"/>
                        <a:pt x="3329178" y="2409444"/>
                        <a:pt x="3314700" y="2419350"/>
                      </a:cubicBezTo>
                      <a:cubicBezTo>
                        <a:pt x="3300222" y="2428494"/>
                        <a:pt x="3281172" y="2443734"/>
                        <a:pt x="3273552" y="2452878"/>
                      </a:cubicBezTo>
                      <a:cubicBezTo>
                        <a:pt x="3265170" y="2461260"/>
                        <a:pt x="3256026" y="2468880"/>
                        <a:pt x="3252216" y="2468880"/>
                      </a:cubicBezTo>
                      <a:cubicBezTo>
                        <a:pt x="3248406" y="2468880"/>
                        <a:pt x="3222498" y="2490978"/>
                        <a:pt x="3194304" y="2518410"/>
                      </a:cubicBezTo>
                      <a:cubicBezTo>
                        <a:pt x="3166110" y="2545842"/>
                        <a:pt x="3137154" y="2567940"/>
                        <a:pt x="3130296" y="2567940"/>
                      </a:cubicBezTo>
                      <a:cubicBezTo>
                        <a:pt x="3122676" y="2567940"/>
                        <a:pt x="3116580" y="2572512"/>
                        <a:pt x="3116580" y="2577846"/>
                      </a:cubicBezTo>
                      <a:cubicBezTo>
                        <a:pt x="3116580" y="2583942"/>
                        <a:pt x="3102102" y="2599944"/>
                        <a:pt x="3084576" y="2613660"/>
                      </a:cubicBezTo>
                      <a:cubicBezTo>
                        <a:pt x="3006090" y="2675382"/>
                        <a:pt x="2891028" y="2772156"/>
                        <a:pt x="2860548" y="2802636"/>
                      </a:cubicBezTo>
                      <a:cubicBezTo>
                        <a:pt x="2842260" y="2820162"/>
                        <a:pt x="2823972" y="2834640"/>
                        <a:pt x="2819400" y="2834640"/>
                      </a:cubicBezTo>
                      <a:cubicBezTo>
                        <a:pt x="2812542" y="2834640"/>
                        <a:pt x="2779014" y="2862072"/>
                        <a:pt x="2689098" y="2941320"/>
                      </a:cubicBezTo>
                      <a:cubicBezTo>
                        <a:pt x="2670048" y="2958084"/>
                        <a:pt x="2650236" y="2971800"/>
                        <a:pt x="2645664" y="2971800"/>
                      </a:cubicBezTo>
                      <a:cubicBezTo>
                        <a:pt x="2640330" y="2971800"/>
                        <a:pt x="2636520" y="2977134"/>
                        <a:pt x="2636520" y="2982468"/>
                      </a:cubicBezTo>
                      <a:cubicBezTo>
                        <a:pt x="2636520" y="2988564"/>
                        <a:pt x="2628138" y="2998470"/>
                        <a:pt x="2618232" y="3003804"/>
                      </a:cubicBezTo>
                      <a:cubicBezTo>
                        <a:pt x="2590038" y="3019806"/>
                        <a:pt x="2534412" y="3063240"/>
                        <a:pt x="2527554" y="3075432"/>
                      </a:cubicBezTo>
                      <a:cubicBezTo>
                        <a:pt x="2524506" y="3081528"/>
                        <a:pt x="2503170" y="3098292"/>
                        <a:pt x="2480310" y="3112770"/>
                      </a:cubicBezTo>
                      <a:cubicBezTo>
                        <a:pt x="2457450" y="3127248"/>
                        <a:pt x="2396490" y="3172968"/>
                        <a:pt x="2343912" y="3215640"/>
                      </a:cubicBezTo>
                      <a:cubicBezTo>
                        <a:pt x="2292096" y="3257550"/>
                        <a:pt x="2246376" y="3291840"/>
                        <a:pt x="2241804" y="3291840"/>
                      </a:cubicBezTo>
                      <a:cubicBezTo>
                        <a:pt x="2237994" y="3291840"/>
                        <a:pt x="2230374" y="3297174"/>
                        <a:pt x="2225040" y="3303270"/>
                      </a:cubicBezTo>
                      <a:cubicBezTo>
                        <a:pt x="2213610" y="3317748"/>
                        <a:pt x="2097024" y="3406140"/>
                        <a:pt x="2090166" y="3406140"/>
                      </a:cubicBezTo>
                      <a:cubicBezTo>
                        <a:pt x="2087880" y="3406140"/>
                        <a:pt x="2074164" y="3414522"/>
                        <a:pt x="2060448" y="3425190"/>
                      </a:cubicBezTo>
                      <a:cubicBezTo>
                        <a:pt x="2046732" y="3435858"/>
                        <a:pt x="2032254" y="3444240"/>
                        <a:pt x="2027682" y="3444240"/>
                      </a:cubicBezTo>
                      <a:cubicBezTo>
                        <a:pt x="2023110" y="3444240"/>
                        <a:pt x="2016252" y="3451098"/>
                        <a:pt x="2011680" y="3459480"/>
                      </a:cubicBezTo>
                      <a:cubicBezTo>
                        <a:pt x="2007108" y="3467862"/>
                        <a:pt x="1998726" y="3474720"/>
                        <a:pt x="1993392" y="3474720"/>
                      </a:cubicBezTo>
                      <a:cubicBezTo>
                        <a:pt x="1988058" y="3474720"/>
                        <a:pt x="1977390" y="3480816"/>
                        <a:pt x="1970532" y="3489198"/>
                      </a:cubicBezTo>
                      <a:cubicBezTo>
                        <a:pt x="1963674" y="3496818"/>
                        <a:pt x="1947672" y="3505200"/>
                        <a:pt x="1934718" y="3508248"/>
                      </a:cubicBezTo>
                      <a:cubicBezTo>
                        <a:pt x="1921764" y="3510534"/>
                        <a:pt x="1912620" y="3517392"/>
                        <a:pt x="1912620" y="3524250"/>
                      </a:cubicBezTo>
                      <a:cubicBezTo>
                        <a:pt x="1912620" y="3531108"/>
                        <a:pt x="1906524" y="3538728"/>
                        <a:pt x="1899666" y="3541014"/>
                      </a:cubicBezTo>
                      <a:cubicBezTo>
                        <a:pt x="1892046" y="3544062"/>
                        <a:pt x="1866138" y="3559302"/>
                        <a:pt x="1842516" y="3575304"/>
                      </a:cubicBezTo>
                      <a:cubicBezTo>
                        <a:pt x="1818894" y="3591306"/>
                        <a:pt x="1796034" y="3604260"/>
                        <a:pt x="1792224" y="3604260"/>
                      </a:cubicBezTo>
                      <a:cubicBezTo>
                        <a:pt x="1788414" y="3604260"/>
                        <a:pt x="1781556" y="3612642"/>
                        <a:pt x="1776984" y="3623310"/>
                      </a:cubicBezTo>
                      <a:cubicBezTo>
                        <a:pt x="1772412" y="3633978"/>
                        <a:pt x="1761744" y="3642360"/>
                        <a:pt x="1754124" y="3642360"/>
                      </a:cubicBezTo>
                      <a:cubicBezTo>
                        <a:pt x="1738122" y="3642360"/>
                        <a:pt x="1693926" y="3662934"/>
                        <a:pt x="1687830" y="3672840"/>
                      </a:cubicBezTo>
                      <a:cubicBezTo>
                        <a:pt x="1681734" y="3682746"/>
                        <a:pt x="1616202" y="3726180"/>
                        <a:pt x="1607058" y="3726180"/>
                      </a:cubicBezTo>
                      <a:cubicBezTo>
                        <a:pt x="1597914" y="3726180"/>
                        <a:pt x="1570482" y="3741420"/>
                        <a:pt x="1550670" y="3758184"/>
                      </a:cubicBezTo>
                      <a:cubicBezTo>
                        <a:pt x="1542288" y="3765042"/>
                        <a:pt x="1515618" y="3781044"/>
                        <a:pt x="1491234" y="3793236"/>
                      </a:cubicBezTo>
                      <a:cubicBezTo>
                        <a:pt x="1467612" y="3806190"/>
                        <a:pt x="1443228" y="3819906"/>
                        <a:pt x="1437894" y="3824478"/>
                      </a:cubicBezTo>
                      <a:cubicBezTo>
                        <a:pt x="1427988" y="3832098"/>
                        <a:pt x="1331214" y="3880866"/>
                        <a:pt x="1279398" y="3904488"/>
                      </a:cubicBezTo>
                      <a:cubicBezTo>
                        <a:pt x="1264158" y="3910584"/>
                        <a:pt x="1247394" y="3921252"/>
                        <a:pt x="1242060" y="3928110"/>
                      </a:cubicBezTo>
                      <a:cubicBezTo>
                        <a:pt x="1236726" y="3934206"/>
                        <a:pt x="1226820" y="3939540"/>
                        <a:pt x="1219962" y="3939540"/>
                      </a:cubicBezTo>
                      <a:cubicBezTo>
                        <a:pt x="1213104" y="3939540"/>
                        <a:pt x="1195578" y="3946398"/>
                        <a:pt x="1181100" y="3954780"/>
                      </a:cubicBezTo>
                      <a:cubicBezTo>
                        <a:pt x="1166622" y="3963162"/>
                        <a:pt x="1142238" y="3975354"/>
                        <a:pt x="1127760" y="3982212"/>
                      </a:cubicBezTo>
                      <a:cubicBezTo>
                        <a:pt x="1113282" y="3988308"/>
                        <a:pt x="1094994" y="3997452"/>
                        <a:pt x="1088136" y="4001262"/>
                      </a:cubicBezTo>
                      <a:cubicBezTo>
                        <a:pt x="1080516" y="4005072"/>
                        <a:pt x="1069086" y="4008120"/>
                        <a:pt x="1061466" y="4008120"/>
                      </a:cubicBezTo>
                      <a:cubicBezTo>
                        <a:pt x="1043940" y="4008120"/>
                        <a:pt x="980694" y="4039362"/>
                        <a:pt x="973074" y="4051554"/>
                      </a:cubicBezTo>
                      <a:cubicBezTo>
                        <a:pt x="970026" y="4056888"/>
                        <a:pt x="958596" y="4061460"/>
                        <a:pt x="948690" y="4061460"/>
                      </a:cubicBezTo>
                      <a:cubicBezTo>
                        <a:pt x="938784" y="4061460"/>
                        <a:pt x="928116" y="4065270"/>
                        <a:pt x="925830" y="4069080"/>
                      </a:cubicBezTo>
                      <a:cubicBezTo>
                        <a:pt x="923544" y="4073652"/>
                        <a:pt x="911352" y="4076700"/>
                        <a:pt x="899160" y="4076700"/>
                      </a:cubicBezTo>
                      <a:cubicBezTo>
                        <a:pt x="886968" y="4076700"/>
                        <a:pt x="874776" y="4080510"/>
                        <a:pt x="872490" y="4084320"/>
                      </a:cubicBezTo>
                      <a:cubicBezTo>
                        <a:pt x="870204" y="4088892"/>
                        <a:pt x="859536" y="4091940"/>
                        <a:pt x="848868" y="4091940"/>
                      </a:cubicBezTo>
                      <a:cubicBezTo>
                        <a:pt x="838962" y="4091940"/>
                        <a:pt x="824484" y="4094988"/>
                        <a:pt x="816864" y="4098798"/>
                      </a:cubicBezTo>
                      <a:cubicBezTo>
                        <a:pt x="775716" y="4119372"/>
                        <a:pt x="716280" y="4139946"/>
                        <a:pt x="689610" y="4142994"/>
                      </a:cubicBezTo>
                      <a:cubicBezTo>
                        <a:pt x="672846" y="4145280"/>
                        <a:pt x="656082" y="4149852"/>
                        <a:pt x="651510" y="4153662"/>
                      </a:cubicBezTo>
                      <a:cubicBezTo>
                        <a:pt x="647700" y="4157472"/>
                        <a:pt x="637032" y="4160520"/>
                        <a:pt x="627888" y="4160520"/>
                      </a:cubicBezTo>
                      <a:cubicBezTo>
                        <a:pt x="617982" y="4160520"/>
                        <a:pt x="608076" y="4164330"/>
                        <a:pt x="605790" y="4168140"/>
                      </a:cubicBezTo>
                      <a:cubicBezTo>
                        <a:pt x="603504" y="4172712"/>
                        <a:pt x="579882" y="4175760"/>
                        <a:pt x="553212" y="4175760"/>
                      </a:cubicBezTo>
                      <a:cubicBezTo>
                        <a:pt x="527304" y="4175760"/>
                        <a:pt x="502920" y="4178046"/>
                        <a:pt x="499872" y="4181094"/>
                      </a:cubicBezTo>
                      <a:cubicBezTo>
                        <a:pt x="483870" y="4197096"/>
                        <a:pt x="425196" y="4206240"/>
                        <a:pt x="312420" y="4210050"/>
                      </a:cubicBezTo>
                      <a:cubicBezTo>
                        <a:pt x="243078" y="4212336"/>
                        <a:pt x="144780" y="4216146"/>
                        <a:pt x="93726" y="4217670"/>
                      </a:cubicBezTo>
                      <a:lnTo>
                        <a:pt x="0" y="4221480"/>
                      </a:lnTo>
                      <a:lnTo>
                        <a:pt x="0" y="2110740"/>
                      </a:lnTo>
                      <a:close/>
                      <a:moveTo>
                        <a:pt x="3691128" y="3986022"/>
                      </a:moveTo>
                      <a:cubicBezTo>
                        <a:pt x="3693414" y="3982212"/>
                        <a:pt x="3685794" y="3977640"/>
                        <a:pt x="3674364" y="3975354"/>
                      </a:cubicBezTo>
                      <a:cubicBezTo>
                        <a:pt x="3651504" y="3970782"/>
                        <a:pt x="3640074" y="3975354"/>
                        <a:pt x="3646170" y="3986022"/>
                      </a:cubicBezTo>
                      <a:cubicBezTo>
                        <a:pt x="3652266" y="3995166"/>
                        <a:pt x="3685794" y="3995166"/>
                        <a:pt x="3691128" y="3986022"/>
                      </a:cubicBezTo>
                      <a:close/>
                      <a:moveTo>
                        <a:pt x="11940540" y="3916680"/>
                      </a:moveTo>
                      <a:cubicBezTo>
                        <a:pt x="11940540" y="3912870"/>
                        <a:pt x="11934444" y="3909060"/>
                        <a:pt x="11927586" y="3909060"/>
                      </a:cubicBezTo>
                      <a:cubicBezTo>
                        <a:pt x="11916156" y="3909060"/>
                        <a:pt x="11915394" y="3910584"/>
                        <a:pt x="11925300" y="3916680"/>
                      </a:cubicBezTo>
                      <a:cubicBezTo>
                        <a:pt x="11939778" y="3925824"/>
                        <a:pt x="11940540" y="3925824"/>
                        <a:pt x="11940540" y="3916680"/>
                      </a:cubicBezTo>
                      <a:close/>
                      <a:moveTo>
                        <a:pt x="11668506" y="3842766"/>
                      </a:moveTo>
                      <a:cubicBezTo>
                        <a:pt x="11663172" y="3841242"/>
                        <a:pt x="11652504" y="3841242"/>
                        <a:pt x="11645646" y="3842766"/>
                      </a:cubicBezTo>
                      <a:cubicBezTo>
                        <a:pt x="11638026" y="3845052"/>
                        <a:pt x="11642598" y="3846576"/>
                        <a:pt x="11654790" y="3846576"/>
                      </a:cubicBezTo>
                      <a:cubicBezTo>
                        <a:pt x="11667744" y="3846576"/>
                        <a:pt x="11673078" y="3845052"/>
                        <a:pt x="11668506" y="3842766"/>
                      </a:cubicBezTo>
                      <a:close/>
                      <a:moveTo>
                        <a:pt x="4373880" y="3817620"/>
                      </a:moveTo>
                      <a:cubicBezTo>
                        <a:pt x="4373880" y="3813810"/>
                        <a:pt x="4361688" y="3810000"/>
                        <a:pt x="4347210" y="3810000"/>
                      </a:cubicBezTo>
                      <a:cubicBezTo>
                        <a:pt x="4332732" y="3810000"/>
                        <a:pt x="4320540" y="3813810"/>
                        <a:pt x="4320540" y="3817620"/>
                      </a:cubicBezTo>
                      <a:cubicBezTo>
                        <a:pt x="4320540" y="3822192"/>
                        <a:pt x="4332732" y="3825240"/>
                        <a:pt x="4347210" y="3825240"/>
                      </a:cubicBezTo>
                      <a:cubicBezTo>
                        <a:pt x="4361688" y="3825240"/>
                        <a:pt x="4373880" y="3822192"/>
                        <a:pt x="4373880" y="3817620"/>
                      </a:cubicBezTo>
                      <a:close/>
                      <a:moveTo>
                        <a:pt x="4305300" y="3749040"/>
                      </a:moveTo>
                      <a:cubicBezTo>
                        <a:pt x="4315206" y="3742944"/>
                        <a:pt x="4315206" y="3741420"/>
                        <a:pt x="4303776" y="3741420"/>
                      </a:cubicBezTo>
                      <a:cubicBezTo>
                        <a:pt x="4296918" y="3741420"/>
                        <a:pt x="4288536" y="3745230"/>
                        <a:pt x="4286250" y="3749040"/>
                      </a:cubicBezTo>
                      <a:cubicBezTo>
                        <a:pt x="4280154" y="3758946"/>
                        <a:pt x="4290060" y="3758946"/>
                        <a:pt x="4305300" y="3749040"/>
                      </a:cubicBezTo>
                      <a:close/>
                      <a:moveTo>
                        <a:pt x="4373880" y="3718560"/>
                      </a:moveTo>
                      <a:cubicBezTo>
                        <a:pt x="4373880" y="3708654"/>
                        <a:pt x="4358640" y="3708654"/>
                        <a:pt x="4343400" y="3718560"/>
                      </a:cubicBezTo>
                      <a:cubicBezTo>
                        <a:pt x="4334256" y="3724656"/>
                        <a:pt x="4336542" y="3726180"/>
                        <a:pt x="4353306" y="3726180"/>
                      </a:cubicBezTo>
                      <a:cubicBezTo>
                        <a:pt x="4364736" y="3726180"/>
                        <a:pt x="4373880" y="3723132"/>
                        <a:pt x="4373880" y="3718560"/>
                      </a:cubicBezTo>
                      <a:close/>
                      <a:moveTo>
                        <a:pt x="10767060" y="3680460"/>
                      </a:moveTo>
                      <a:cubicBezTo>
                        <a:pt x="10776204" y="3674364"/>
                        <a:pt x="10773918" y="3672840"/>
                        <a:pt x="10757154" y="3672840"/>
                      </a:cubicBezTo>
                      <a:cubicBezTo>
                        <a:pt x="10744962" y="3672840"/>
                        <a:pt x="10737342" y="3675888"/>
                        <a:pt x="10740390" y="3680460"/>
                      </a:cubicBezTo>
                      <a:cubicBezTo>
                        <a:pt x="10746486" y="3689604"/>
                        <a:pt x="10752582" y="3689604"/>
                        <a:pt x="10767060" y="3680460"/>
                      </a:cubicBezTo>
                      <a:close/>
                      <a:moveTo>
                        <a:pt x="10719816" y="3675126"/>
                      </a:moveTo>
                      <a:cubicBezTo>
                        <a:pt x="10712196" y="3673602"/>
                        <a:pt x="10698480" y="3673602"/>
                        <a:pt x="10689336" y="3675126"/>
                      </a:cubicBezTo>
                      <a:cubicBezTo>
                        <a:pt x="10679430" y="3676650"/>
                        <a:pt x="10685526" y="3678174"/>
                        <a:pt x="10702290" y="3678174"/>
                      </a:cubicBezTo>
                      <a:cubicBezTo>
                        <a:pt x="10719054" y="3678936"/>
                        <a:pt x="10726674" y="3677412"/>
                        <a:pt x="10719816" y="3675126"/>
                      </a:cubicBezTo>
                      <a:close/>
                      <a:moveTo>
                        <a:pt x="4747260" y="3520440"/>
                      </a:moveTo>
                      <a:cubicBezTo>
                        <a:pt x="4747260" y="3516630"/>
                        <a:pt x="4744212" y="3512820"/>
                        <a:pt x="4739640" y="3512820"/>
                      </a:cubicBezTo>
                      <a:cubicBezTo>
                        <a:pt x="4735830" y="3512820"/>
                        <a:pt x="4732020" y="3516630"/>
                        <a:pt x="4732020" y="3520440"/>
                      </a:cubicBezTo>
                      <a:cubicBezTo>
                        <a:pt x="4732020" y="3525012"/>
                        <a:pt x="4735830" y="3528060"/>
                        <a:pt x="4739640" y="3528060"/>
                      </a:cubicBezTo>
                      <a:cubicBezTo>
                        <a:pt x="4744212" y="3528060"/>
                        <a:pt x="4747260" y="3525012"/>
                        <a:pt x="4747260" y="3520440"/>
                      </a:cubicBezTo>
                      <a:close/>
                      <a:moveTo>
                        <a:pt x="4812030" y="3482340"/>
                      </a:moveTo>
                      <a:cubicBezTo>
                        <a:pt x="4814316" y="3478530"/>
                        <a:pt x="4811268" y="3474720"/>
                        <a:pt x="4805172" y="3474720"/>
                      </a:cubicBezTo>
                      <a:cubicBezTo>
                        <a:pt x="4798314" y="3474720"/>
                        <a:pt x="4792980" y="3478530"/>
                        <a:pt x="4792980" y="3482340"/>
                      </a:cubicBezTo>
                      <a:cubicBezTo>
                        <a:pt x="4792980" y="3486912"/>
                        <a:pt x="4796028" y="3489960"/>
                        <a:pt x="4799838" y="3489960"/>
                      </a:cubicBezTo>
                      <a:cubicBezTo>
                        <a:pt x="4804410" y="3489960"/>
                        <a:pt x="4809744" y="3486912"/>
                        <a:pt x="4812030" y="3482340"/>
                      </a:cubicBezTo>
                      <a:close/>
                      <a:moveTo>
                        <a:pt x="4876800" y="3447288"/>
                      </a:moveTo>
                      <a:cubicBezTo>
                        <a:pt x="4876800" y="3437382"/>
                        <a:pt x="4845558" y="3446526"/>
                        <a:pt x="4838700" y="3458718"/>
                      </a:cubicBezTo>
                      <a:cubicBezTo>
                        <a:pt x="4831842" y="3473196"/>
                        <a:pt x="4832604" y="3473196"/>
                        <a:pt x="4853940" y="3461766"/>
                      </a:cubicBezTo>
                      <a:cubicBezTo>
                        <a:pt x="4866894" y="3455670"/>
                        <a:pt x="4876800" y="3449574"/>
                        <a:pt x="4876800" y="3447288"/>
                      </a:cubicBezTo>
                      <a:close/>
                      <a:moveTo>
                        <a:pt x="5093970" y="3314700"/>
                      </a:moveTo>
                      <a:cubicBezTo>
                        <a:pt x="5096256" y="3310890"/>
                        <a:pt x="5095494" y="3307080"/>
                        <a:pt x="5090922" y="3307080"/>
                      </a:cubicBezTo>
                      <a:cubicBezTo>
                        <a:pt x="5087112" y="3307080"/>
                        <a:pt x="5081016" y="3310890"/>
                        <a:pt x="5078730" y="3314700"/>
                      </a:cubicBezTo>
                      <a:cubicBezTo>
                        <a:pt x="5076444" y="3319272"/>
                        <a:pt x="5077206" y="3322320"/>
                        <a:pt x="5081778" y="3322320"/>
                      </a:cubicBezTo>
                      <a:cubicBezTo>
                        <a:pt x="5085588" y="3322320"/>
                        <a:pt x="5091684" y="3319272"/>
                        <a:pt x="5093970" y="3314700"/>
                      </a:cubicBezTo>
                      <a:close/>
                      <a:moveTo>
                        <a:pt x="7109460" y="3208020"/>
                      </a:moveTo>
                      <a:cubicBezTo>
                        <a:pt x="7109460" y="3204210"/>
                        <a:pt x="7106412" y="3200400"/>
                        <a:pt x="7101840" y="3200400"/>
                      </a:cubicBezTo>
                      <a:cubicBezTo>
                        <a:pt x="7098030" y="3200400"/>
                        <a:pt x="7094220" y="3204210"/>
                        <a:pt x="7094220" y="3208020"/>
                      </a:cubicBezTo>
                      <a:cubicBezTo>
                        <a:pt x="7094220" y="3212592"/>
                        <a:pt x="7098030" y="3215640"/>
                        <a:pt x="7101840" y="3215640"/>
                      </a:cubicBezTo>
                      <a:cubicBezTo>
                        <a:pt x="7106412" y="3215640"/>
                        <a:pt x="7109460" y="3212592"/>
                        <a:pt x="7109460" y="3208020"/>
                      </a:cubicBezTo>
                      <a:close/>
                      <a:moveTo>
                        <a:pt x="3634740" y="2052828"/>
                      </a:moveTo>
                      <a:cubicBezTo>
                        <a:pt x="3634740" y="2046732"/>
                        <a:pt x="3630930" y="2043684"/>
                        <a:pt x="3627120" y="2045970"/>
                      </a:cubicBezTo>
                      <a:cubicBezTo>
                        <a:pt x="3622548" y="2049018"/>
                        <a:pt x="3621024" y="2054352"/>
                        <a:pt x="3623310" y="2058162"/>
                      </a:cubicBezTo>
                      <a:cubicBezTo>
                        <a:pt x="3630168" y="2068830"/>
                        <a:pt x="3634740" y="2066544"/>
                        <a:pt x="3634740" y="2052828"/>
                      </a:cubicBezTo>
                      <a:close/>
                      <a:moveTo>
                        <a:pt x="3640074" y="1719834"/>
                      </a:moveTo>
                      <a:cubicBezTo>
                        <a:pt x="3639312" y="1664208"/>
                        <a:pt x="3637788" y="1712214"/>
                        <a:pt x="3637788" y="1824990"/>
                      </a:cubicBezTo>
                      <a:cubicBezTo>
                        <a:pt x="3637788" y="1938528"/>
                        <a:pt x="3639312" y="1983486"/>
                        <a:pt x="3640074" y="1925574"/>
                      </a:cubicBezTo>
                      <a:cubicBezTo>
                        <a:pt x="3641598" y="1867662"/>
                        <a:pt x="3641598" y="1774698"/>
                        <a:pt x="3640074" y="1719834"/>
                      </a:cubicBezTo>
                      <a:close/>
                      <a:moveTo>
                        <a:pt x="3640074" y="1457706"/>
                      </a:moveTo>
                      <a:cubicBezTo>
                        <a:pt x="3638550" y="1437132"/>
                        <a:pt x="3637788" y="1453896"/>
                        <a:pt x="3637788" y="1493520"/>
                      </a:cubicBezTo>
                      <a:cubicBezTo>
                        <a:pt x="3637788" y="1533144"/>
                        <a:pt x="3638550" y="1549908"/>
                        <a:pt x="3640074" y="1530096"/>
                      </a:cubicBezTo>
                      <a:cubicBezTo>
                        <a:pt x="3641598" y="1509522"/>
                        <a:pt x="3641598" y="1477518"/>
                        <a:pt x="3640074" y="1457706"/>
                      </a:cubicBezTo>
                      <a:close/>
                      <a:moveTo>
                        <a:pt x="3640074" y="1377696"/>
                      </a:moveTo>
                      <a:cubicBezTo>
                        <a:pt x="3637788" y="1372362"/>
                        <a:pt x="3636264" y="1376172"/>
                        <a:pt x="3636264" y="1386840"/>
                      </a:cubicBezTo>
                      <a:cubicBezTo>
                        <a:pt x="3636264" y="1397508"/>
                        <a:pt x="3637788" y="1401318"/>
                        <a:pt x="3640074" y="1396746"/>
                      </a:cubicBezTo>
                      <a:cubicBezTo>
                        <a:pt x="3641598" y="1391412"/>
                        <a:pt x="3641598" y="1382268"/>
                        <a:pt x="3640074" y="1377696"/>
                      </a:cubicBezTo>
                      <a:close/>
                      <a:moveTo>
                        <a:pt x="3640074" y="1328166"/>
                      </a:moveTo>
                      <a:cubicBezTo>
                        <a:pt x="3637788" y="1320546"/>
                        <a:pt x="3636264" y="1325118"/>
                        <a:pt x="3636264" y="1337310"/>
                      </a:cubicBezTo>
                      <a:cubicBezTo>
                        <a:pt x="3636264" y="1350264"/>
                        <a:pt x="3637788" y="1355598"/>
                        <a:pt x="3640074" y="1351026"/>
                      </a:cubicBezTo>
                      <a:cubicBezTo>
                        <a:pt x="3641598" y="1345692"/>
                        <a:pt x="3641598" y="1335024"/>
                        <a:pt x="3640074" y="1328166"/>
                      </a:cubicBezTo>
                      <a:close/>
                    </a:path>
                  </a:pathLst>
                </a:custGeom>
                <a:solidFill>
                  <a:srgbClr val="89798D"/>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699" name="Freeform: Shape 698">
                  <a:extLst>
                    <a:ext uri="{FF2B5EF4-FFF2-40B4-BE49-F238E27FC236}">
                      <a16:creationId xmlns:a16="http://schemas.microsoft.com/office/drawing/2014/main" id="{7BA15A6E-8090-4876-A7F9-861437F32242}"/>
                    </a:ext>
                  </a:extLst>
                </p:cNvPr>
                <p:cNvSpPr/>
                <p:nvPr/>
              </p:nvSpPr>
              <p:spPr>
                <a:xfrm>
                  <a:off x="1954991" y="5478931"/>
                  <a:ext cx="345186" cy="51816"/>
                </a:xfrm>
                <a:custGeom>
                  <a:avLst/>
                  <a:gdLst>
                    <a:gd name="connsiteX0" fmla="*/ 1063 w 345186"/>
                    <a:gd name="connsiteY0" fmla="*/ 44807 h 51816"/>
                    <a:gd name="connsiteX1" fmla="*/ 92503 w 345186"/>
                    <a:gd name="connsiteY1" fmla="*/ 31853 h 51816"/>
                    <a:gd name="connsiteX2" fmla="*/ 199945 w 345186"/>
                    <a:gd name="connsiteY2" fmla="*/ 14327 h 51816"/>
                    <a:gd name="connsiteX3" fmla="*/ 273859 w 345186"/>
                    <a:gd name="connsiteY3" fmla="*/ 7469 h 51816"/>
                    <a:gd name="connsiteX4" fmla="*/ 308149 w 345186"/>
                    <a:gd name="connsiteY4" fmla="*/ 15089 h 51816"/>
                    <a:gd name="connsiteX5" fmla="*/ 341677 w 345186"/>
                    <a:gd name="connsiteY5" fmla="*/ 37949 h 51816"/>
                    <a:gd name="connsiteX6" fmla="*/ 163369 w 345186"/>
                    <a:gd name="connsiteY6" fmla="*/ 49379 h 51816"/>
                    <a:gd name="connsiteX7" fmla="*/ 1063 w 345186"/>
                    <a:gd name="connsiteY7" fmla="*/ 44807 h 5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6" h="51816">
                      <a:moveTo>
                        <a:pt x="1063" y="44807"/>
                      </a:moveTo>
                      <a:cubicBezTo>
                        <a:pt x="7159" y="38711"/>
                        <a:pt x="40687" y="34139"/>
                        <a:pt x="92503" y="31853"/>
                      </a:cubicBezTo>
                      <a:cubicBezTo>
                        <a:pt x="152701" y="28805"/>
                        <a:pt x="180895" y="24233"/>
                        <a:pt x="199945" y="14327"/>
                      </a:cubicBezTo>
                      <a:cubicBezTo>
                        <a:pt x="226615" y="-1675"/>
                        <a:pt x="266239" y="-4723"/>
                        <a:pt x="273859" y="7469"/>
                      </a:cubicBezTo>
                      <a:cubicBezTo>
                        <a:pt x="276145" y="12041"/>
                        <a:pt x="292147" y="15089"/>
                        <a:pt x="308149" y="15089"/>
                      </a:cubicBezTo>
                      <a:cubicBezTo>
                        <a:pt x="337867" y="15089"/>
                        <a:pt x="353869" y="25757"/>
                        <a:pt x="341677" y="37949"/>
                      </a:cubicBezTo>
                      <a:cubicBezTo>
                        <a:pt x="337867" y="40997"/>
                        <a:pt x="257857" y="46331"/>
                        <a:pt x="163369" y="49379"/>
                      </a:cubicBezTo>
                      <a:cubicBezTo>
                        <a:pt x="24685" y="53951"/>
                        <a:pt x="-6557" y="53189"/>
                        <a:pt x="1063" y="44807"/>
                      </a:cubicBezTo>
                      <a:close/>
                    </a:path>
                  </a:pathLst>
                </a:custGeom>
                <a:solidFill>
                  <a:srgbClr val="89798D"/>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00" name="Freeform: Shape 699">
                  <a:extLst>
                    <a:ext uri="{FF2B5EF4-FFF2-40B4-BE49-F238E27FC236}">
                      <a16:creationId xmlns:a16="http://schemas.microsoft.com/office/drawing/2014/main" id="{F70A2006-E5F2-4697-9CDB-6EAF807C5AC0}"/>
                    </a:ext>
                  </a:extLst>
                </p:cNvPr>
                <p:cNvSpPr/>
                <p:nvPr/>
              </p:nvSpPr>
              <p:spPr>
                <a:xfrm>
                  <a:off x="7447476" y="532017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89798D"/>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01" name="Freeform: Shape 700">
                  <a:extLst>
                    <a:ext uri="{FF2B5EF4-FFF2-40B4-BE49-F238E27FC236}">
                      <a16:creationId xmlns:a16="http://schemas.microsoft.com/office/drawing/2014/main" id="{6F6412B0-45CC-4E07-9313-750EA4EFEFC9}"/>
                    </a:ext>
                  </a:extLst>
                </p:cNvPr>
                <p:cNvSpPr/>
                <p:nvPr/>
              </p:nvSpPr>
              <p:spPr>
                <a:xfrm>
                  <a:off x="4718761" y="4696757"/>
                  <a:ext cx="18288" cy="24384"/>
                </a:xfrm>
                <a:custGeom>
                  <a:avLst/>
                  <a:gdLst>
                    <a:gd name="connsiteX0" fmla="*/ 1829 w 18288"/>
                    <a:gd name="connsiteY0" fmla="*/ 20023 h 24384"/>
                    <a:gd name="connsiteX1" fmla="*/ 4115 w 18288"/>
                    <a:gd name="connsiteY1" fmla="*/ 3259 h 24384"/>
                    <a:gd name="connsiteX2" fmla="*/ 17069 w 18288"/>
                    <a:gd name="connsiteY2" fmla="*/ 4783 h 24384"/>
                    <a:gd name="connsiteX3" fmla="*/ 14783 w 18288"/>
                    <a:gd name="connsiteY3" fmla="*/ 21547 h 24384"/>
                    <a:gd name="connsiteX4" fmla="*/ 1829 w 18288"/>
                    <a:gd name="connsiteY4" fmla="*/ 20023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24384">
                      <a:moveTo>
                        <a:pt x="1829" y="20023"/>
                      </a:moveTo>
                      <a:cubicBezTo>
                        <a:pt x="-1219" y="15451"/>
                        <a:pt x="-457" y="7831"/>
                        <a:pt x="4115" y="3259"/>
                      </a:cubicBezTo>
                      <a:cubicBezTo>
                        <a:pt x="8687" y="-1313"/>
                        <a:pt x="13259" y="-1313"/>
                        <a:pt x="17069" y="4783"/>
                      </a:cubicBezTo>
                      <a:cubicBezTo>
                        <a:pt x="20117" y="9355"/>
                        <a:pt x="19355" y="16975"/>
                        <a:pt x="14783" y="21547"/>
                      </a:cubicBezTo>
                      <a:cubicBezTo>
                        <a:pt x="10211" y="26119"/>
                        <a:pt x="5639" y="26119"/>
                        <a:pt x="1829" y="20023"/>
                      </a:cubicBezTo>
                      <a:close/>
                    </a:path>
                  </a:pathLst>
                </a:custGeom>
                <a:solidFill>
                  <a:srgbClr val="89798D"/>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02" name="Freeform: Shape 701">
                  <a:extLst>
                    <a:ext uri="{FF2B5EF4-FFF2-40B4-BE49-F238E27FC236}">
                      <a16:creationId xmlns:a16="http://schemas.microsoft.com/office/drawing/2014/main" id="{AC0AC6A0-A2F0-4F2A-B91F-FB4ABA1DDAAD}"/>
                    </a:ext>
                  </a:extLst>
                </p:cNvPr>
                <p:cNvSpPr/>
                <p:nvPr/>
              </p:nvSpPr>
              <p:spPr>
                <a:xfrm>
                  <a:off x="4345200" y="3820919"/>
                  <a:ext cx="40386" cy="26670"/>
                </a:xfrm>
                <a:custGeom>
                  <a:avLst/>
                  <a:gdLst>
                    <a:gd name="connsiteX0" fmla="*/ 1248 w 40386"/>
                    <a:gd name="connsiteY0" fmla="*/ 18799 h 26670"/>
                    <a:gd name="connsiteX1" fmla="*/ 4296 w 40386"/>
                    <a:gd name="connsiteY1" fmla="*/ 2797 h 26670"/>
                    <a:gd name="connsiteX2" fmla="*/ 40110 w 40386"/>
                    <a:gd name="connsiteY2" fmla="*/ 20323 h 26670"/>
                    <a:gd name="connsiteX3" fmla="*/ 1248 w 40386"/>
                    <a:gd name="connsiteY3" fmla="*/ 18799 h 26670"/>
                  </a:gdLst>
                  <a:ahLst/>
                  <a:cxnLst>
                    <a:cxn ang="0">
                      <a:pos x="connsiteX0" y="connsiteY0"/>
                    </a:cxn>
                    <a:cxn ang="0">
                      <a:pos x="connsiteX1" y="connsiteY1"/>
                    </a:cxn>
                    <a:cxn ang="0">
                      <a:pos x="connsiteX2" y="connsiteY2"/>
                    </a:cxn>
                    <a:cxn ang="0">
                      <a:pos x="connsiteX3" y="connsiteY3"/>
                    </a:cxn>
                  </a:cxnLst>
                  <a:rect l="l" t="t" r="r" b="b"/>
                  <a:pathLst>
                    <a:path w="40386" h="26670">
                      <a:moveTo>
                        <a:pt x="1248" y="18799"/>
                      </a:moveTo>
                      <a:cubicBezTo>
                        <a:pt x="-1038" y="14227"/>
                        <a:pt x="-276" y="7369"/>
                        <a:pt x="4296" y="2797"/>
                      </a:cubicBezTo>
                      <a:cubicBezTo>
                        <a:pt x="13440" y="-6347"/>
                        <a:pt x="46206" y="8893"/>
                        <a:pt x="40110" y="20323"/>
                      </a:cubicBezTo>
                      <a:cubicBezTo>
                        <a:pt x="34014" y="29467"/>
                        <a:pt x="8106" y="29467"/>
                        <a:pt x="1248" y="18799"/>
                      </a:cubicBezTo>
                      <a:close/>
                    </a:path>
                  </a:pathLst>
                </a:custGeom>
                <a:solidFill>
                  <a:srgbClr val="89798D"/>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03" name="Freeform: Shape 702">
                  <a:extLst>
                    <a:ext uri="{FF2B5EF4-FFF2-40B4-BE49-F238E27FC236}">
                      <a16:creationId xmlns:a16="http://schemas.microsoft.com/office/drawing/2014/main" id="{A1397DB5-F002-44BB-9F37-F844B8D414CC}"/>
                    </a:ext>
                  </a:extLst>
                </p:cNvPr>
                <p:cNvSpPr/>
                <p:nvPr/>
              </p:nvSpPr>
              <p:spPr>
                <a:xfrm>
                  <a:off x="0" y="1318260"/>
                  <a:ext cx="12192000" cy="4223766"/>
                </a:xfrm>
                <a:custGeom>
                  <a:avLst/>
                  <a:gdLst>
                    <a:gd name="connsiteX0" fmla="*/ 0 w 12192000"/>
                    <a:gd name="connsiteY0" fmla="*/ 2111502 h 4223766"/>
                    <a:gd name="connsiteX1" fmla="*/ 0 w 12192000"/>
                    <a:gd name="connsiteY1" fmla="*/ 0 h 4223766"/>
                    <a:gd name="connsiteX2" fmla="*/ 6096000 w 12192000"/>
                    <a:gd name="connsiteY2" fmla="*/ 0 h 4223766"/>
                    <a:gd name="connsiteX3" fmla="*/ 12192000 w 12192000"/>
                    <a:gd name="connsiteY3" fmla="*/ 0 h 4223766"/>
                    <a:gd name="connsiteX4" fmla="*/ 12191238 w 12192000"/>
                    <a:gd name="connsiteY4" fmla="*/ 2089404 h 4223766"/>
                    <a:gd name="connsiteX5" fmla="*/ 12186666 w 12192000"/>
                    <a:gd name="connsiteY5" fmla="*/ 4170426 h 4223766"/>
                    <a:gd name="connsiteX6" fmla="*/ 12155424 w 12192000"/>
                    <a:gd name="connsiteY6" fmla="*/ 4160520 h 4223766"/>
                    <a:gd name="connsiteX7" fmla="*/ 12058650 w 12192000"/>
                    <a:gd name="connsiteY7" fmla="*/ 4137660 h 4223766"/>
                    <a:gd name="connsiteX8" fmla="*/ 12033504 w 12192000"/>
                    <a:gd name="connsiteY8" fmla="*/ 4098798 h 4223766"/>
                    <a:gd name="connsiteX9" fmla="*/ 12011406 w 12192000"/>
                    <a:gd name="connsiteY9" fmla="*/ 4051554 h 4223766"/>
                    <a:gd name="connsiteX10" fmla="*/ 11990832 w 12192000"/>
                    <a:gd name="connsiteY10" fmla="*/ 4021836 h 4223766"/>
                    <a:gd name="connsiteX11" fmla="*/ 11814810 w 12192000"/>
                    <a:gd name="connsiteY11" fmla="*/ 3938778 h 4223766"/>
                    <a:gd name="connsiteX12" fmla="*/ 11686794 w 12192000"/>
                    <a:gd name="connsiteY12" fmla="*/ 3912108 h 4223766"/>
                    <a:gd name="connsiteX13" fmla="*/ 11661648 w 12192000"/>
                    <a:gd name="connsiteY13" fmla="*/ 3900678 h 4223766"/>
                    <a:gd name="connsiteX14" fmla="*/ 11616690 w 12192000"/>
                    <a:gd name="connsiteY14" fmla="*/ 3893820 h 4223766"/>
                    <a:gd name="connsiteX15" fmla="*/ 11570970 w 12192000"/>
                    <a:gd name="connsiteY15" fmla="*/ 3886200 h 4223766"/>
                    <a:gd name="connsiteX16" fmla="*/ 11517630 w 12192000"/>
                    <a:gd name="connsiteY16" fmla="*/ 3886200 h 4223766"/>
                    <a:gd name="connsiteX17" fmla="*/ 11494770 w 12192000"/>
                    <a:gd name="connsiteY17" fmla="*/ 3893820 h 4223766"/>
                    <a:gd name="connsiteX18" fmla="*/ 11471910 w 12192000"/>
                    <a:gd name="connsiteY18" fmla="*/ 3901440 h 4223766"/>
                    <a:gd name="connsiteX19" fmla="*/ 11453622 w 12192000"/>
                    <a:gd name="connsiteY19" fmla="*/ 3909060 h 4223766"/>
                    <a:gd name="connsiteX20" fmla="*/ 11426190 w 12192000"/>
                    <a:gd name="connsiteY20" fmla="*/ 3924300 h 4223766"/>
                    <a:gd name="connsiteX21" fmla="*/ 11394948 w 12192000"/>
                    <a:gd name="connsiteY21" fmla="*/ 3939540 h 4223766"/>
                    <a:gd name="connsiteX22" fmla="*/ 11340084 w 12192000"/>
                    <a:gd name="connsiteY22" fmla="*/ 3947922 h 4223766"/>
                    <a:gd name="connsiteX23" fmla="*/ 11122152 w 12192000"/>
                    <a:gd name="connsiteY23" fmla="*/ 3898392 h 4223766"/>
                    <a:gd name="connsiteX24" fmla="*/ 11092434 w 12192000"/>
                    <a:gd name="connsiteY24" fmla="*/ 3875532 h 4223766"/>
                    <a:gd name="connsiteX25" fmla="*/ 10988802 w 12192000"/>
                    <a:gd name="connsiteY25" fmla="*/ 3877056 h 4223766"/>
                    <a:gd name="connsiteX26" fmla="*/ 10878312 w 12192000"/>
                    <a:gd name="connsiteY26" fmla="*/ 3886200 h 4223766"/>
                    <a:gd name="connsiteX27" fmla="*/ 10834878 w 12192000"/>
                    <a:gd name="connsiteY27" fmla="*/ 3893820 h 4223766"/>
                    <a:gd name="connsiteX28" fmla="*/ 10793730 w 12192000"/>
                    <a:gd name="connsiteY28" fmla="*/ 3901440 h 4223766"/>
                    <a:gd name="connsiteX29" fmla="*/ 10751820 w 12192000"/>
                    <a:gd name="connsiteY29" fmla="*/ 3909060 h 4223766"/>
                    <a:gd name="connsiteX30" fmla="*/ 10709910 w 12192000"/>
                    <a:gd name="connsiteY30" fmla="*/ 3916680 h 4223766"/>
                    <a:gd name="connsiteX31" fmla="*/ 10660380 w 12192000"/>
                    <a:gd name="connsiteY31" fmla="*/ 3924300 h 4223766"/>
                    <a:gd name="connsiteX32" fmla="*/ 10611612 w 12192000"/>
                    <a:gd name="connsiteY32" fmla="*/ 3931158 h 4223766"/>
                    <a:gd name="connsiteX33" fmla="*/ 10521696 w 12192000"/>
                    <a:gd name="connsiteY33" fmla="*/ 3942588 h 4223766"/>
                    <a:gd name="connsiteX34" fmla="*/ 10389870 w 12192000"/>
                    <a:gd name="connsiteY34" fmla="*/ 3960114 h 4223766"/>
                    <a:gd name="connsiteX35" fmla="*/ 10322814 w 12192000"/>
                    <a:gd name="connsiteY35" fmla="*/ 3975354 h 4223766"/>
                    <a:gd name="connsiteX36" fmla="*/ 10297668 w 12192000"/>
                    <a:gd name="connsiteY36" fmla="*/ 3986022 h 4223766"/>
                    <a:gd name="connsiteX37" fmla="*/ 10251948 w 12192000"/>
                    <a:gd name="connsiteY37" fmla="*/ 3992880 h 4223766"/>
                    <a:gd name="connsiteX38" fmla="*/ 10197084 w 12192000"/>
                    <a:gd name="connsiteY38" fmla="*/ 3999738 h 4223766"/>
                    <a:gd name="connsiteX39" fmla="*/ 10142220 w 12192000"/>
                    <a:gd name="connsiteY39" fmla="*/ 4027170 h 4223766"/>
                    <a:gd name="connsiteX40" fmla="*/ 10084308 w 12192000"/>
                    <a:gd name="connsiteY40" fmla="*/ 4062222 h 4223766"/>
                    <a:gd name="connsiteX41" fmla="*/ 10049256 w 12192000"/>
                    <a:gd name="connsiteY41" fmla="*/ 4076700 h 4223766"/>
                    <a:gd name="connsiteX42" fmla="*/ 10025634 w 12192000"/>
                    <a:gd name="connsiteY42" fmla="*/ 4091940 h 4223766"/>
                    <a:gd name="connsiteX43" fmla="*/ 9991344 w 12192000"/>
                    <a:gd name="connsiteY43" fmla="*/ 4107180 h 4223766"/>
                    <a:gd name="connsiteX44" fmla="*/ 9952482 w 12192000"/>
                    <a:gd name="connsiteY44" fmla="*/ 4117848 h 4223766"/>
                    <a:gd name="connsiteX45" fmla="*/ 9884664 w 12192000"/>
                    <a:gd name="connsiteY45" fmla="*/ 4133850 h 4223766"/>
                    <a:gd name="connsiteX46" fmla="*/ 9768840 w 12192000"/>
                    <a:gd name="connsiteY46" fmla="*/ 4146804 h 4223766"/>
                    <a:gd name="connsiteX47" fmla="*/ 9578340 w 12192000"/>
                    <a:gd name="connsiteY47" fmla="*/ 4157472 h 4223766"/>
                    <a:gd name="connsiteX48" fmla="*/ 9438132 w 12192000"/>
                    <a:gd name="connsiteY48" fmla="*/ 4168140 h 4223766"/>
                    <a:gd name="connsiteX49" fmla="*/ 9327642 w 12192000"/>
                    <a:gd name="connsiteY49" fmla="*/ 4175760 h 4223766"/>
                    <a:gd name="connsiteX50" fmla="*/ 9201150 w 12192000"/>
                    <a:gd name="connsiteY50" fmla="*/ 4162044 h 4223766"/>
                    <a:gd name="connsiteX51" fmla="*/ 8831580 w 12192000"/>
                    <a:gd name="connsiteY51" fmla="*/ 4133088 h 4223766"/>
                    <a:gd name="connsiteX52" fmla="*/ 8618220 w 12192000"/>
                    <a:gd name="connsiteY52" fmla="*/ 4122420 h 4223766"/>
                    <a:gd name="connsiteX53" fmla="*/ 8340090 w 12192000"/>
                    <a:gd name="connsiteY53" fmla="*/ 4109466 h 4223766"/>
                    <a:gd name="connsiteX54" fmla="*/ 8157972 w 12192000"/>
                    <a:gd name="connsiteY54" fmla="*/ 4098798 h 4223766"/>
                    <a:gd name="connsiteX55" fmla="*/ 8095488 w 12192000"/>
                    <a:gd name="connsiteY55" fmla="*/ 4091940 h 4223766"/>
                    <a:gd name="connsiteX56" fmla="*/ 8035290 w 12192000"/>
                    <a:gd name="connsiteY56" fmla="*/ 4084320 h 4223766"/>
                    <a:gd name="connsiteX57" fmla="*/ 7997190 w 12192000"/>
                    <a:gd name="connsiteY57" fmla="*/ 4076700 h 4223766"/>
                    <a:gd name="connsiteX58" fmla="*/ 7959090 w 12192000"/>
                    <a:gd name="connsiteY58" fmla="*/ 4069080 h 4223766"/>
                    <a:gd name="connsiteX59" fmla="*/ 7939278 w 12192000"/>
                    <a:gd name="connsiteY59" fmla="*/ 4061460 h 4223766"/>
                    <a:gd name="connsiteX60" fmla="*/ 7886700 w 12192000"/>
                    <a:gd name="connsiteY60" fmla="*/ 4043172 h 4223766"/>
                    <a:gd name="connsiteX61" fmla="*/ 7808976 w 12192000"/>
                    <a:gd name="connsiteY61" fmla="*/ 4014978 h 4223766"/>
                    <a:gd name="connsiteX62" fmla="*/ 7761732 w 12192000"/>
                    <a:gd name="connsiteY62" fmla="*/ 3998976 h 4223766"/>
                    <a:gd name="connsiteX63" fmla="*/ 7734300 w 12192000"/>
                    <a:gd name="connsiteY63" fmla="*/ 3992880 h 4223766"/>
                    <a:gd name="connsiteX64" fmla="*/ 7700010 w 12192000"/>
                    <a:gd name="connsiteY64" fmla="*/ 3977640 h 4223766"/>
                    <a:gd name="connsiteX65" fmla="*/ 7679436 w 12192000"/>
                    <a:gd name="connsiteY65" fmla="*/ 3962400 h 4223766"/>
                    <a:gd name="connsiteX66" fmla="*/ 7633716 w 12192000"/>
                    <a:gd name="connsiteY66" fmla="*/ 3943350 h 4223766"/>
                    <a:gd name="connsiteX67" fmla="*/ 7581900 w 12192000"/>
                    <a:gd name="connsiteY67" fmla="*/ 3924300 h 4223766"/>
                    <a:gd name="connsiteX68" fmla="*/ 7379208 w 12192000"/>
                    <a:gd name="connsiteY68" fmla="*/ 3824478 h 4223766"/>
                    <a:gd name="connsiteX69" fmla="*/ 7267956 w 12192000"/>
                    <a:gd name="connsiteY69" fmla="*/ 3769614 h 4223766"/>
                    <a:gd name="connsiteX70" fmla="*/ 7254240 w 12192000"/>
                    <a:gd name="connsiteY70" fmla="*/ 3752850 h 4223766"/>
                    <a:gd name="connsiteX71" fmla="*/ 7243572 w 12192000"/>
                    <a:gd name="connsiteY71" fmla="*/ 3741420 h 4223766"/>
                    <a:gd name="connsiteX72" fmla="*/ 7177278 w 12192000"/>
                    <a:gd name="connsiteY72" fmla="*/ 3712464 h 4223766"/>
                    <a:gd name="connsiteX73" fmla="*/ 7120890 w 12192000"/>
                    <a:gd name="connsiteY73" fmla="*/ 3683508 h 4223766"/>
                    <a:gd name="connsiteX74" fmla="*/ 7120890 w 12192000"/>
                    <a:gd name="connsiteY74" fmla="*/ 3462528 h 4223766"/>
                    <a:gd name="connsiteX75" fmla="*/ 7094220 w 12192000"/>
                    <a:gd name="connsiteY75" fmla="*/ 3234690 h 4223766"/>
                    <a:gd name="connsiteX76" fmla="*/ 7095744 w 12192000"/>
                    <a:gd name="connsiteY76" fmla="*/ 3337560 h 4223766"/>
                    <a:gd name="connsiteX77" fmla="*/ 7095744 w 12192000"/>
                    <a:gd name="connsiteY77" fmla="*/ 3368040 h 4223766"/>
                    <a:gd name="connsiteX78" fmla="*/ 7086600 w 12192000"/>
                    <a:gd name="connsiteY78" fmla="*/ 3515868 h 4223766"/>
                    <a:gd name="connsiteX79" fmla="*/ 7078980 w 12192000"/>
                    <a:gd name="connsiteY79" fmla="*/ 3653790 h 4223766"/>
                    <a:gd name="connsiteX80" fmla="*/ 7058406 w 12192000"/>
                    <a:gd name="connsiteY80" fmla="*/ 3650742 h 4223766"/>
                    <a:gd name="connsiteX81" fmla="*/ 7014210 w 12192000"/>
                    <a:gd name="connsiteY81" fmla="*/ 3630168 h 4223766"/>
                    <a:gd name="connsiteX82" fmla="*/ 6963156 w 12192000"/>
                    <a:gd name="connsiteY82" fmla="*/ 3603498 h 4223766"/>
                    <a:gd name="connsiteX83" fmla="*/ 6928104 w 12192000"/>
                    <a:gd name="connsiteY83" fmla="*/ 3589020 h 4223766"/>
                    <a:gd name="connsiteX84" fmla="*/ 6907530 w 12192000"/>
                    <a:gd name="connsiteY84" fmla="*/ 3581400 h 4223766"/>
                    <a:gd name="connsiteX85" fmla="*/ 6881622 w 12192000"/>
                    <a:gd name="connsiteY85" fmla="*/ 3573780 h 4223766"/>
                    <a:gd name="connsiteX86" fmla="*/ 6853428 w 12192000"/>
                    <a:gd name="connsiteY86" fmla="*/ 3566922 h 4223766"/>
                    <a:gd name="connsiteX87" fmla="*/ 6489954 w 12192000"/>
                    <a:gd name="connsiteY87" fmla="*/ 3541776 h 4223766"/>
                    <a:gd name="connsiteX88" fmla="*/ 6329172 w 12192000"/>
                    <a:gd name="connsiteY88" fmla="*/ 3566922 h 4223766"/>
                    <a:gd name="connsiteX89" fmla="*/ 6304788 w 12192000"/>
                    <a:gd name="connsiteY89" fmla="*/ 3573780 h 4223766"/>
                    <a:gd name="connsiteX90" fmla="*/ 6282690 w 12192000"/>
                    <a:gd name="connsiteY90" fmla="*/ 3581400 h 4223766"/>
                    <a:gd name="connsiteX91" fmla="*/ 6259830 w 12192000"/>
                    <a:gd name="connsiteY91" fmla="*/ 3589020 h 4223766"/>
                    <a:gd name="connsiteX92" fmla="*/ 6195060 w 12192000"/>
                    <a:gd name="connsiteY92" fmla="*/ 3615690 h 4223766"/>
                    <a:gd name="connsiteX93" fmla="*/ 6137910 w 12192000"/>
                    <a:gd name="connsiteY93" fmla="*/ 3642360 h 4223766"/>
                    <a:gd name="connsiteX94" fmla="*/ 6122670 w 12192000"/>
                    <a:gd name="connsiteY94" fmla="*/ 3649980 h 4223766"/>
                    <a:gd name="connsiteX95" fmla="*/ 6091428 w 12192000"/>
                    <a:gd name="connsiteY95" fmla="*/ 3657600 h 4223766"/>
                    <a:gd name="connsiteX96" fmla="*/ 6065520 w 12192000"/>
                    <a:gd name="connsiteY96" fmla="*/ 3669030 h 4223766"/>
                    <a:gd name="connsiteX97" fmla="*/ 6052566 w 12192000"/>
                    <a:gd name="connsiteY97" fmla="*/ 3685794 h 4223766"/>
                    <a:gd name="connsiteX98" fmla="*/ 5987034 w 12192000"/>
                    <a:gd name="connsiteY98" fmla="*/ 3715512 h 4223766"/>
                    <a:gd name="connsiteX99" fmla="*/ 5924550 w 12192000"/>
                    <a:gd name="connsiteY99" fmla="*/ 3741420 h 4223766"/>
                    <a:gd name="connsiteX100" fmla="*/ 5905500 w 12192000"/>
                    <a:gd name="connsiteY100" fmla="*/ 3752850 h 4223766"/>
                    <a:gd name="connsiteX101" fmla="*/ 5862828 w 12192000"/>
                    <a:gd name="connsiteY101" fmla="*/ 3779520 h 4223766"/>
                    <a:gd name="connsiteX102" fmla="*/ 5825490 w 12192000"/>
                    <a:gd name="connsiteY102" fmla="*/ 3802380 h 4223766"/>
                    <a:gd name="connsiteX103" fmla="*/ 5802630 w 12192000"/>
                    <a:gd name="connsiteY103" fmla="*/ 3810000 h 4223766"/>
                    <a:gd name="connsiteX104" fmla="*/ 5780532 w 12192000"/>
                    <a:gd name="connsiteY104" fmla="*/ 3816858 h 4223766"/>
                    <a:gd name="connsiteX105" fmla="*/ 5719572 w 12192000"/>
                    <a:gd name="connsiteY105" fmla="*/ 3851148 h 4223766"/>
                    <a:gd name="connsiteX106" fmla="*/ 5657850 w 12192000"/>
                    <a:gd name="connsiteY106" fmla="*/ 3886200 h 4223766"/>
                    <a:gd name="connsiteX107" fmla="*/ 5631942 w 12192000"/>
                    <a:gd name="connsiteY107" fmla="*/ 3893820 h 4223766"/>
                    <a:gd name="connsiteX108" fmla="*/ 5600700 w 12192000"/>
                    <a:gd name="connsiteY108" fmla="*/ 3905250 h 4223766"/>
                    <a:gd name="connsiteX109" fmla="*/ 5500116 w 12192000"/>
                    <a:gd name="connsiteY109" fmla="*/ 3950208 h 4223766"/>
                    <a:gd name="connsiteX110" fmla="*/ 5443728 w 12192000"/>
                    <a:gd name="connsiteY110" fmla="*/ 3978402 h 4223766"/>
                    <a:gd name="connsiteX111" fmla="*/ 5413248 w 12192000"/>
                    <a:gd name="connsiteY111" fmla="*/ 3992880 h 4223766"/>
                    <a:gd name="connsiteX112" fmla="*/ 5391912 w 12192000"/>
                    <a:gd name="connsiteY112" fmla="*/ 3999738 h 4223766"/>
                    <a:gd name="connsiteX113" fmla="*/ 5359146 w 12192000"/>
                    <a:gd name="connsiteY113" fmla="*/ 4010406 h 4223766"/>
                    <a:gd name="connsiteX114" fmla="*/ 5251704 w 12192000"/>
                    <a:gd name="connsiteY114" fmla="*/ 4044696 h 4223766"/>
                    <a:gd name="connsiteX115" fmla="*/ 5209032 w 12192000"/>
                    <a:gd name="connsiteY115" fmla="*/ 4061460 h 4223766"/>
                    <a:gd name="connsiteX116" fmla="*/ 5177790 w 12192000"/>
                    <a:gd name="connsiteY116" fmla="*/ 4069080 h 4223766"/>
                    <a:gd name="connsiteX117" fmla="*/ 5147310 w 12192000"/>
                    <a:gd name="connsiteY117" fmla="*/ 4076700 h 4223766"/>
                    <a:gd name="connsiteX118" fmla="*/ 5116830 w 12192000"/>
                    <a:gd name="connsiteY118" fmla="*/ 4084320 h 4223766"/>
                    <a:gd name="connsiteX119" fmla="*/ 5071110 w 12192000"/>
                    <a:gd name="connsiteY119" fmla="*/ 4091940 h 4223766"/>
                    <a:gd name="connsiteX120" fmla="*/ 5025390 w 12192000"/>
                    <a:gd name="connsiteY120" fmla="*/ 4099560 h 4223766"/>
                    <a:gd name="connsiteX121" fmla="*/ 4999482 w 12192000"/>
                    <a:gd name="connsiteY121" fmla="*/ 4107180 h 4223766"/>
                    <a:gd name="connsiteX122" fmla="*/ 4972812 w 12192000"/>
                    <a:gd name="connsiteY122" fmla="*/ 4112514 h 4223766"/>
                    <a:gd name="connsiteX123" fmla="*/ 4878324 w 12192000"/>
                    <a:gd name="connsiteY123" fmla="*/ 4137660 h 4223766"/>
                    <a:gd name="connsiteX124" fmla="*/ 4847844 w 12192000"/>
                    <a:gd name="connsiteY124" fmla="*/ 4145280 h 4223766"/>
                    <a:gd name="connsiteX125" fmla="*/ 4644390 w 12192000"/>
                    <a:gd name="connsiteY125" fmla="*/ 4173474 h 4223766"/>
                    <a:gd name="connsiteX126" fmla="*/ 4591050 w 12192000"/>
                    <a:gd name="connsiteY126" fmla="*/ 4184142 h 4223766"/>
                    <a:gd name="connsiteX127" fmla="*/ 4529328 w 12192000"/>
                    <a:gd name="connsiteY127" fmla="*/ 4191000 h 4223766"/>
                    <a:gd name="connsiteX128" fmla="*/ 4469130 w 12192000"/>
                    <a:gd name="connsiteY128" fmla="*/ 4198620 h 4223766"/>
                    <a:gd name="connsiteX129" fmla="*/ 2389632 w 12192000"/>
                    <a:gd name="connsiteY129" fmla="*/ 4199382 h 4223766"/>
                    <a:gd name="connsiteX130" fmla="*/ 2412492 w 12192000"/>
                    <a:gd name="connsiteY130" fmla="*/ 4176522 h 4223766"/>
                    <a:gd name="connsiteX131" fmla="*/ 2533650 w 12192000"/>
                    <a:gd name="connsiteY131" fmla="*/ 4160520 h 4223766"/>
                    <a:gd name="connsiteX132" fmla="*/ 2632710 w 12192000"/>
                    <a:gd name="connsiteY132" fmla="*/ 4152900 h 4223766"/>
                    <a:gd name="connsiteX133" fmla="*/ 2677668 w 12192000"/>
                    <a:gd name="connsiteY133" fmla="*/ 4145280 h 4223766"/>
                    <a:gd name="connsiteX134" fmla="*/ 2724150 w 12192000"/>
                    <a:gd name="connsiteY134" fmla="*/ 4138422 h 4223766"/>
                    <a:gd name="connsiteX135" fmla="*/ 2800350 w 12192000"/>
                    <a:gd name="connsiteY135" fmla="*/ 4129278 h 4223766"/>
                    <a:gd name="connsiteX136" fmla="*/ 2895600 w 12192000"/>
                    <a:gd name="connsiteY136" fmla="*/ 4112514 h 4223766"/>
                    <a:gd name="connsiteX137" fmla="*/ 2981706 w 12192000"/>
                    <a:gd name="connsiteY137" fmla="*/ 4093464 h 4223766"/>
                    <a:gd name="connsiteX138" fmla="*/ 3044952 w 12192000"/>
                    <a:gd name="connsiteY138" fmla="*/ 4083558 h 4223766"/>
                    <a:gd name="connsiteX139" fmla="*/ 3093720 w 12192000"/>
                    <a:gd name="connsiteY139" fmla="*/ 4076700 h 4223766"/>
                    <a:gd name="connsiteX140" fmla="*/ 3143250 w 12192000"/>
                    <a:gd name="connsiteY140" fmla="*/ 4069080 h 4223766"/>
                    <a:gd name="connsiteX141" fmla="*/ 3176778 w 12192000"/>
                    <a:gd name="connsiteY141" fmla="*/ 4061460 h 4223766"/>
                    <a:gd name="connsiteX142" fmla="*/ 3210306 w 12192000"/>
                    <a:gd name="connsiteY142" fmla="*/ 4056126 h 4223766"/>
                    <a:gd name="connsiteX143" fmla="*/ 3244596 w 12192000"/>
                    <a:gd name="connsiteY143" fmla="*/ 4048506 h 4223766"/>
                    <a:gd name="connsiteX144" fmla="*/ 3288030 w 12192000"/>
                    <a:gd name="connsiteY144" fmla="*/ 4039362 h 4223766"/>
                    <a:gd name="connsiteX145" fmla="*/ 3376422 w 12192000"/>
                    <a:gd name="connsiteY145" fmla="*/ 4015740 h 4223766"/>
                    <a:gd name="connsiteX146" fmla="*/ 3416808 w 12192000"/>
                    <a:gd name="connsiteY146" fmla="*/ 4004310 h 4223766"/>
                    <a:gd name="connsiteX147" fmla="*/ 3471672 w 12192000"/>
                    <a:gd name="connsiteY147" fmla="*/ 3992880 h 4223766"/>
                    <a:gd name="connsiteX148" fmla="*/ 3509010 w 12192000"/>
                    <a:gd name="connsiteY148" fmla="*/ 3985260 h 4223766"/>
                    <a:gd name="connsiteX149" fmla="*/ 3528822 w 12192000"/>
                    <a:gd name="connsiteY149" fmla="*/ 3977640 h 4223766"/>
                    <a:gd name="connsiteX150" fmla="*/ 3557016 w 12192000"/>
                    <a:gd name="connsiteY150" fmla="*/ 3970782 h 4223766"/>
                    <a:gd name="connsiteX151" fmla="*/ 3650742 w 12192000"/>
                    <a:gd name="connsiteY151" fmla="*/ 3953256 h 4223766"/>
                    <a:gd name="connsiteX152" fmla="*/ 3672840 w 12192000"/>
                    <a:gd name="connsiteY152" fmla="*/ 3947160 h 4223766"/>
                    <a:gd name="connsiteX153" fmla="*/ 3692652 w 12192000"/>
                    <a:gd name="connsiteY153" fmla="*/ 3931920 h 4223766"/>
                    <a:gd name="connsiteX154" fmla="*/ 3773424 w 12192000"/>
                    <a:gd name="connsiteY154" fmla="*/ 3900678 h 4223766"/>
                    <a:gd name="connsiteX155" fmla="*/ 3802380 w 12192000"/>
                    <a:gd name="connsiteY155" fmla="*/ 3893820 h 4223766"/>
                    <a:gd name="connsiteX156" fmla="*/ 3844290 w 12192000"/>
                    <a:gd name="connsiteY156" fmla="*/ 3878580 h 4223766"/>
                    <a:gd name="connsiteX157" fmla="*/ 3888486 w 12192000"/>
                    <a:gd name="connsiteY157" fmla="*/ 3863340 h 4223766"/>
                    <a:gd name="connsiteX158" fmla="*/ 3947160 w 12192000"/>
                    <a:gd name="connsiteY158" fmla="*/ 3847338 h 4223766"/>
                    <a:gd name="connsiteX159" fmla="*/ 4005834 w 12192000"/>
                    <a:gd name="connsiteY159" fmla="*/ 3827526 h 4223766"/>
                    <a:gd name="connsiteX160" fmla="*/ 4035552 w 12192000"/>
                    <a:gd name="connsiteY160" fmla="*/ 3809238 h 4223766"/>
                    <a:gd name="connsiteX161" fmla="*/ 4069080 w 12192000"/>
                    <a:gd name="connsiteY161" fmla="*/ 3794760 h 4223766"/>
                    <a:gd name="connsiteX162" fmla="*/ 4095750 w 12192000"/>
                    <a:gd name="connsiteY162" fmla="*/ 3788664 h 4223766"/>
                    <a:gd name="connsiteX163" fmla="*/ 4136136 w 12192000"/>
                    <a:gd name="connsiteY163" fmla="*/ 3771900 h 4223766"/>
                    <a:gd name="connsiteX164" fmla="*/ 4176522 w 12192000"/>
                    <a:gd name="connsiteY164" fmla="*/ 3751326 h 4223766"/>
                    <a:gd name="connsiteX165" fmla="*/ 4199382 w 12192000"/>
                    <a:gd name="connsiteY165" fmla="*/ 3741420 h 4223766"/>
                    <a:gd name="connsiteX166" fmla="*/ 4217670 w 12192000"/>
                    <a:gd name="connsiteY166" fmla="*/ 3733800 h 4223766"/>
                    <a:gd name="connsiteX167" fmla="*/ 4236720 w 12192000"/>
                    <a:gd name="connsiteY167" fmla="*/ 3726180 h 4223766"/>
                    <a:gd name="connsiteX168" fmla="*/ 4278630 w 12192000"/>
                    <a:gd name="connsiteY168" fmla="*/ 3710940 h 4223766"/>
                    <a:gd name="connsiteX169" fmla="*/ 4318254 w 12192000"/>
                    <a:gd name="connsiteY169" fmla="*/ 3695700 h 4223766"/>
                    <a:gd name="connsiteX170" fmla="*/ 4367022 w 12192000"/>
                    <a:gd name="connsiteY170" fmla="*/ 3669030 h 4223766"/>
                    <a:gd name="connsiteX171" fmla="*/ 4415028 w 12192000"/>
                    <a:gd name="connsiteY171" fmla="*/ 3642360 h 4223766"/>
                    <a:gd name="connsiteX172" fmla="*/ 4431030 w 12192000"/>
                    <a:gd name="connsiteY172" fmla="*/ 3634740 h 4223766"/>
                    <a:gd name="connsiteX173" fmla="*/ 4450842 w 12192000"/>
                    <a:gd name="connsiteY173" fmla="*/ 3627120 h 4223766"/>
                    <a:gd name="connsiteX174" fmla="*/ 4501896 w 12192000"/>
                    <a:gd name="connsiteY174" fmla="*/ 3602736 h 4223766"/>
                    <a:gd name="connsiteX175" fmla="*/ 4591050 w 12192000"/>
                    <a:gd name="connsiteY175" fmla="*/ 3558540 h 4223766"/>
                    <a:gd name="connsiteX176" fmla="*/ 4621530 w 12192000"/>
                    <a:gd name="connsiteY176" fmla="*/ 3543300 h 4223766"/>
                    <a:gd name="connsiteX177" fmla="*/ 4648962 w 12192000"/>
                    <a:gd name="connsiteY177" fmla="*/ 3528060 h 4223766"/>
                    <a:gd name="connsiteX178" fmla="*/ 4675632 w 12192000"/>
                    <a:gd name="connsiteY178" fmla="*/ 3508248 h 4223766"/>
                    <a:gd name="connsiteX179" fmla="*/ 4698492 w 12192000"/>
                    <a:gd name="connsiteY179" fmla="*/ 3493008 h 4223766"/>
                    <a:gd name="connsiteX180" fmla="*/ 4712208 w 12192000"/>
                    <a:gd name="connsiteY180" fmla="*/ 3485388 h 4223766"/>
                    <a:gd name="connsiteX181" fmla="*/ 4726686 w 12192000"/>
                    <a:gd name="connsiteY181" fmla="*/ 3474720 h 4223766"/>
                    <a:gd name="connsiteX182" fmla="*/ 4792980 w 12192000"/>
                    <a:gd name="connsiteY182" fmla="*/ 3440430 h 4223766"/>
                    <a:gd name="connsiteX183" fmla="*/ 4814316 w 12192000"/>
                    <a:gd name="connsiteY183" fmla="*/ 3429000 h 4223766"/>
                    <a:gd name="connsiteX184" fmla="*/ 4858512 w 12192000"/>
                    <a:gd name="connsiteY184" fmla="*/ 3402330 h 4223766"/>
                    <a:gd name="connsiteX185" fmla="*/ 4901946 w 12192000"/>
                    <a:gd name="connsiteY185" fmla="*/ 3375660 h 4223766"/>
                    <a:gd name="connsiteX186" fmla="*/ 4926330 w 12192000"/>
                    <a:gd name="connsiteY186" fmla="*/ 3360420 h 4223766"/>
                    <a:gd name="connsiteX187" fmla="*/ 4952238 w 12192000"/>
                    <a:gd name="connsiteY187" fmla="*/ 3345180 h 4223766"/>
                    <a:gd name="connsiteX188" fmla="*/ 4982718 w 12192000"/>
                    <a:gd name="connsiteY188" fmla="*/ 3326892 h 4223766"/>
                    <a:gd name="connsiteX189" fmla="*/ 5074158 w 12192000"/>
                    <a:gd name="connsiteY189" fmla="*/ 3276600 h 4223766"/>
                    <a:gd name="connsiteX190" fmla="*/ 5097780 w 12192000"/>
                    <a:gd name="connsiteY190" fmla="*/ 3265170 h 4223766"/>
                    <a:gd name="connsiteX191" fmla="*/ 5113782 w 12192000"/>
                    <a:gd name="connsiteY191" fmla="*/ 3253740 h 4223766"/>
                    <a:gd name="connsiteX192" fmla="*/ 5135880 w 12192000"/>
                    <a:gd name="connsiteY192" fmla="*/ 3238500 h 4223766"/>
                    <a:gd name="connsiteX193" fmla="*/ 5173980 w 12192000"/>
                    <a:gd name="connsiteY193" fmla="*/ 3223260 h 4223766"/>
                    <a:gd name="connsiteX194" fmla="*/ 5196840 w 12192000"/>
                    <a:gd name="connsiteY194" fmla="*/ 3211830 h 4223766"/>
                    <a:gd name="connsiteX195" fmla="*/ 5191506 w 12192000"/>
                    <a:gd name="connsiteY195" fmla="*/ 3200400 h 4223766"/>
                    <a:gd name="connsiteX196" fmla="*/ 5145024 w 12192000"/>
                    <a:gd name="connsiteY196" fmla="*/ 3169920 h 4223766"/>
                    <a:gd name="connsiteX197" fmla="*/ 5097018 w 12192000"/>
                    <a:gd name="connsiteY197" fmla="*/ 3139440 h 4223766"/>
                    <a:gd name="connsiteX198" fmla="*/ 5029962 w 12192000"/>
                    <a:gd name="connsiteY198" fmla="*/ 3089910 h 4223766"/>
                    <a:gd name="connsiteX199" fmla="*/ 4965192 w 12192000"/>
                    <a:gd name="connsiteY199" fmla="*/ 3040380 h 4223766"/>
                    <a:gd name="connsiteX200" fmla="*/ 4924806 w 12192000"/>
                    <a:gd name="connsiteY200" fmla="*/ 3006090 h 4223766"/>
                    <a:gd name="connsiteX201" fmla="*/ 4883658 w 12192000"/>
                    <a:gd name="connsiteY201" fmla="*/ 2971800 h 4223766"/>
                    <a:gd name="connsiteX202" fmla="*/ 4831080 w 12192000"/>
                    <a:gd name="connsiteY202" fmla="*/ 2925318 h 4223766"/>
                    <a:gd name="connsiteX203" fmla="*/ 4765548 w 12192000"/>
                    <a:gd name="connsiteY203" fmla="*/ 2872740 h 4223766"/>
                    <a:gd name="connsiteX204" fmla="*/ 4747260 w 12192000"/>
                    <a:gd name="connsiteY204" fmla="*/ 2853690 h 4223766"/>
                    <a:gd name="connsiteX205" fmla="*/ 4728210 w 12192000"/>
                    <a:gd name="connsiteY205" fmla="*/ 2834640 h 4223766"/>
                    <a:gd name="connsiteX206" fmla="*/ 4709160 w 12192000"/>
                    <a:gd name="connsiteY206" fmla="*/ 2816352 h 4223766"/>
                    <a:gd name="connsiteX207" fmla="*/ 4693920 w 12192000"/>
                    <a:gd name="connsiteY207" fmla="*/ 2801874 h 4223766"/>
                    <a:gd name="connsiteX208" fmla="*/ 4677918 w 12192000"/>
                    <a:gd name="connsiteY208" fmla="*/ 2787396 h 4223766"/>
                    <a:gd name="connsiteX209" fmla="*/ 4628388 w 12192000"/>
                    <a:gd name="connsiteY209" fmla="*/ 2737104 h 4223766"/>
                    <a:gd name="connsiteX210" fmla="*/ 4579620 w 12192000"/>
                    <a:gd name="connsiteY210" fmla="*/ 2686812 h 4223766"/>
                    <a:gd name="connsiteX211" fmla="*/ 4560570 w 12192000"/>
                    <a:gd name="connsiteY211" fmla="*/ 2668524 h 4223766"/>
                    <a:gd name="connsiteX212" fmla="*/ 4541520 w 12192000"/>
                    <a:gd name="connsiteY212" fmla="*/ 2650236 h 4223766"/>
                    <a:gd name="connsiteX213" fmla="*/ 4462272 w 12192000"/>
                    <a:gd name="connsiteY213" fmla="*/ 2567940 h 4223766"/>
                    <a:gd name="connsiteX214" fmla="*/ 4435602 w 12192000"/>
                    <a:gd name="connsiteY214" fmla="*/ 2535936 h 4223766"/>
                    <a:gd name="connsiteX215" fmla="*/ 4382262 w 12192000"/>
                    <a:gd name="connsiteY215" fmla="*/ 2465070 h 4223766"/>
                    <a:gd name="connsiteX216" fmla="*/ 4343400 w 12192000"/>
                    <a:gd name="connsiteY216" fmla="*/ 2420874 h 4223766"/>
                    <a:gd name="connsiteX217" fmla="*/ 4316730 w 12192000"/>
                    <a:gd name="connsiteY217" fmla="*/ 2387346 h 4223766"/>
                    <a:gd name="connsiteX218" fmla="*/ 4290060 w 12192000"/>
                    <a:gd name="connsiteY218" fmla="*/ 2350008 h 4223766"/>
                    <a:gd name="connsiteX219" fmla="*/ 4261866 w 12192000"/>
                    <a:gd name="connsiteY219" fmla="*/ 2310384 h 4223766"/>
                    <a:gd name="connsiteX220" fmla="*/ 4187190 w 12192000"/>
                    <a:gd name="connsiteY220" fmla="*/ 2203704 h 4223766"/>
                    <a:gd name="connsiteX221" fmla="*/ 4147566 w 12192000"/>
                    <a:gd name="connsiteY221" fmla="*/ 2150364 h 4223766"/>
                    <a:gd name="connsiteX222" fmla="*/ 4117848 w 12192000"/>
                    <a:gd name="connsiteY222" fmla="*/ 2109216 h 4223766"/>
                    <a:gd name="connsiteX223" fmla="*/ 4106418 w 12192000"/>
                    <a:gd name="connsiteY223" fmla="*/ 2095500 h 4223766"/>
                    <a:gd name="connsiteX224" fmla="*/ 4086606 w 12192000"/>
                    <a:gd name="connsiteY224" fmla="*/ 2065020 h 4223766"/>
                    <a:gd name="connsiteX225" fmla="*/ 4067556 w 12192000"/>
                    <a:gd name="connsiteY225" fmla="*/ 2034540 h 4223766"/>
                    <a:gd name="connsiteX226" fmla="*/ 4050792 w 12192000"/>
                    <a:gd name="connsiteY226" fmla="*/ 2011680 h 4223766"/>
                    <a:gd name="connsiteX227" fmla="*/ 4027170 w 12192000"/>
                    <a:gd name="connsiteY227" fmla="*/ 1966722 h 4223766"/>
                    <a:gd name="connsiteX228" fmla="*/ 4004310 w 12192000"/>
                    <a:gd name="connsiteY228" fmla="*/ 1935480 h 4223766"/>
                    <a:gd name="connsiteX229" fmla="*/ 3992880 w 12192000"/>
                    <a:gd name="connsiteY229" fmla="*/ 1913382 h 4223766"/>
                    <a:gd name="connsiteX230" fmla="*/ 3978402 w 12192000"/>
                    <a:gd name="connsiteY230" fmla="*/ 1892046 h 4223766"/>
                    <a:gd name="connsiteX231" fmla="*/ 3806190 w 12192000"/>
                    <a:gd name="connsiteY231" fmla="*/ 1996440 h 4223766"/>
                    <a:gd name="connsiteX232" fmla="*/ 3694176 w 12192000"/>
                    <a:gd name="connsiteY232" fmla="*/ 2087880 h 4223766"/>
                    <a:gd name="connsiteX233" fmla="*/ 3649980 w 12192000"/>
                    <a:gd name="connsiteY233" fmla="*/ 2114550 h 4223766"/>
                    <a:gd name="connsiteX234" fmla="*/ 3642360 w 12192000"/>
                    <a:gd name="connsiteY234" fmla="*/ 1716786 h 4223766"/>
                    <a:gd name="connsiteX235" fmla="*/ 3638550 w 12192000"/>
                    <a:gd name="connsiteY235" fmla="*/ 1319784 h 4223766"/>
                    <a:gd name="connsiteX236" fmla="*/ 3634740 w 12192000"/>
                    <a:gd name="connsiteY236" fmla="*/ 1678686 h 4223766"/>
                    <a:gd name="connsiteX237" fmla="*/ 3627120 w 12192000"/>
                    <a:gd name="connsiteY237" fmla="*/ 2045970 h 4223766"/>
                    <a:gd name="connsiteX238" fmla="*/ 3626358 w 12192000"/>
                    <a:gd name="connsiteY238" fmla="*/ 2059686 h 4223766"/>
                    <a:gd name="connsiteX239" fmla="*/ 3632454 w 12192000"/>
                    <a:gd name="connsiteY239" fmla="*/ 2099310 h 4223766"/>
                    <a:gd name="connsiteX240" fmla="*/ 3586734 w 12192000"/>
                    <a:gd name="connsiteY240" fmla="*/ 2173986 h 4223766"/>
                    <a:gd name="connsiteX241" fmla="*/ 3535680 w 12192000"/>
                    <a:gd name="connsiteY241" fmla="*/ 2217420 h 4223766"/>
                    <a:gd name="connsiteX242" fmla="*/ 3485388 w 12192000"/>
                    <a:gd name="connsiteY242" fmla="*/ 2259330 h 4223766"/>
                    <a:gd name="connsiteX243" fmla="*/ 3432810 w 12192000"/>
                    <a:gd name="connsiteY243" fmla="*/ 2301240 h 4223766"/>
                    <a:gd name="connsiteX244" fmla="*/ 3390900 w 12192000"/>
                    <a:gd name="connsiteY244" fmla="*/ 2335530 h 4223766"/>
                    <a:gd name="connsiteX245" fmla="*/ 3348990 w 12192000"/>
                    <a:gd name="connsiteY245" fmla="*/ 2369820 h 4223766"/>
                    <a:gd name="connsiteX246" fmla="*/ 3245358 w 12192000"/>
                    <a:gd name="connsiteY246" fmla="*/ 2457450 h 4223766"/>
                    <a:gd name="connsiteX247" fmla="*/ 3227832 w 12192000"/>
                    <a:gd name="connsiteY247" fmla="*/ 2468880 h 4223766"/>
                    <a:gd name="connsiteX248" fmla="*/ 3193542 w 12192000"/>
                    <a:gd name="connsiteY248" fmla="*/ 2497836 h 4223766"/>
                    <a:gd name="connsiteX249" fmla="*/ 3087624 w 12192000"/>
                    <a:gd name="connsiteY249" fmla="*/ 2590800 h 4223766"/>
                    <a:gd name="connsiteX250" fmla="*/ 3051810 w 12192000"/>
                    <a:gd name="connsiteY250" fmla="*/ 2619756 h 4223766"/>
                    <a:gd name="connsiteX251" fmla="*/ 2999994 w 12192000"/>
                    <a:gd name="connsiteY251" fmla="*/ 2661666 h 4223766"/>
                    <a:gd name="connsiteX252" fmla="*/ 2950464 w 12192000"/>
                    <a:gd name="connsiteY252" fmla="*/ 2705100 h 4223766"/>
                    <a:gd name="connsiteX253" fmla="*/ 2914650 w 12192000"/>
                    <a:gd name="connsiteY253" fmla="*/ 2735580 h 4223766"/>
                    <a:gd name="connsiteX254" fmla="*/ 2872740 w 12192000"/>
                    <a:gd name="connsiteY254" fmla="*/ 2769870 h 4223766"/>
                    <a:gd name="connsiteX255" fmla="*/ 2829306 w 12192000"/>
                    <a:gd name="connsiteY255" fmla="*/ 2804160 h 4223766"/>
                    <a:gd name="connsiteX256" fmla="*/ 2811780 w 12192000"/>
                    <a:gd name="connsiteY256" fmla="*/ 2819400 h 4223766"/>
                    <a:gd name="connsiteX257" fmla="*/ 2797302 w 12192000"/>
                    <a:gd name="connsiteY257" fmla="*/ 2834640 h 4223766"/>
                    <a:gd name="connsiteX258" fmla="*/ 2756154 w 12192000"/>
                    <a:gd name="connsiteY258" fmla="*/ 2868930 h 4223766"/>
                    <a:gd name="connsiteX259" fmla="*/ 2710434 w 12192000"/>
                    <a:gd name="connsiteY259" fmla="*/ 2903220 h 4223766"/>
                    <a:gd name="connsiteX260" fmla="*/ 2677668 w 12192000"/>
                    <a:gd name="connsiteY260" fmla="*/ 2926842 h 4223766"/>
                    <a:gd name="connsiteX261" fmla="*/ 2586990 w 12192000"/>
                    <a:gd name="connsiteY261" fmla="*/ 3002280 h 4223766"/>
                    <a:gd name="connsiteX262" fmla="*/ 2496312 w 12192000"/>
                    <a:gd name="connsiteY262" fmla="*/ 3077718 h 4223766"/>
                    <a:gd name="connsiteX263" fmla="*/ 2465070 w 12192000"/>
                    <a:gd name="connsiteY263" fmla="*/ 3101340 h 4223766"/>
                    <a:gd name="connsiteX264" fmla="*/ 2423160 w 12192000"/>
                    <a:gd name="connsiteY264" fmla="*/ 3135630 h 4223766"/>
                    <a:gd name="connsiteX265" fmla="*/ 2384298 w 12192000"/>
                    <a:gd name="connsiteY265" fmla="*/ 3169920 h 4223766"/>
                    <a:gd name="connsiteX266" fmla="*/ 2316480 w 12192000"/>
                    <a:gd name="connsiteY266" fmla="*/ 3220212 h 4223766"/>
                    <a:gd name="connsiteX267" fmla="*/ 2291334 w 12192000"/>
                    <a:gd name="connsiteY267" fmla="*/ 3242310 h 4223766"/>
                    <a:gd name="connsiteX268" fmla="*/ 2215896 w 12192000"/>
                    <a:gd name="connsiteY268" fmla="*/ 3295650 h 4223766"/>
                    <a:gd name="connsiteX269" fmla="*/ 2157222 w 12192000"/>
                    <a:gd name="connsiteY269" fmla="*/ 3337560 h 4223766"/>
                    <a:gd name="connsiteX270" fmla="*/ 2124456 w 12192000"/>
                    <a:gd name="connsiteY270" fmla="*/ 3362706 h 4223766"/>
                    <a:gd name="connsiteX271" fmla="*/ 2061972 w 12192000"/>
                    <a:gd name="connsiteY271" fmla="*/ 3406140 h 4223766"/>
                    <a:gd name="connsiteX272" fmla="*/ 1988058 w 12192000"/>
                    <a:gd name="connsiteY272" fmla="*/ 3457194 h 4223766"/>
                    <a:gd name="connsiteX273" fmla="*/ 1946148 w 12192000"/>
                    <a:gd name="connsiteY273" fmla="*/ 3489960 h 4223766"/>
                    <a:gd name="connsiteX274" fmla="*/ 1913382 w 12192000"/>
                    <a:gd name="connsiteY274" fmla="*/ 3511296 h 4223766"/>
                    <a:gd name="connsiteX275" fmla="*/ 1793748 w 12192000"/>
                    <a:gd name="connsiteY275" fmla="*/ 3589020 h 4223766"/>
                    <a:gd name="connsiteX276" fmla="*/ 1760982 w 12192000"/>
                    <a:gd name="connsiteY276" fmla="*/ 3611118 h 4223766"/>
                    <a:gd name="connsiteX277" fmla="*/ 1700784 w 12192000"/>
                    <a:gd name="connsiteY277" fmla="*/ 3649980 h 4223766"/>
                    <a:gd name="connsiteX278" fmla="*/ 1664970 w 12192000"/>
                    <a:gd name="connsiteY278" fmla="*/ 3673602 h 4223766"/>
                    <a:gd name="connsiteX279" fmla="*/ 1597914 w 12192000"/>
                    <a:gd name="connsiteY279" fmla="*/ 3714750 h 4223766"/>
                    <a:gd name="connsiteX280" fmla="*/ 1504950 w 12192000"/>
                    <a:gd name="connsiteY280" fmla="*/ 3768090 h 4223766"/>
                    <a:gd name="connsiteX281" fmla="*/ 1463040 w 12192000"/>
                    <a:gd name="connsiteY281" fmla="*/ 3792474 h 4223766"/>
                    <a:gd name="connsiteX282" fmla="*/ 1407414 w 12192000"/>
                    <a:gd name="connsiteY282" fmla="*/ 3826764 h 4223766"/>
                    <a:gd name="connsiteX283" fmla="*/ 1349502 w 12192000"/>
                    <a:gd name="connsiteY283" fmla="*/ 3855720 h 4223766"/>
                    <a:gd name="connsiteX284" fmla="*/ 1307592 w 12192000"/>
                    <a:gd name="connsiteY284" fmla="*/ 3874770 h 4223766"/>
                    <a:gd name="connsiteX285" fmla="*/ 1269492 w 12192000"/>
                    <a:gd name="connsiteY285" fmla="*/ 3893820 h 4223766"/>
                    <a:gd name="connsiteX286" fmla="*/ 1245870 w 12192000"/>
                    <a:gd name="connsiteY286" fmla="*/ 3909060 h 4223766"/>
                    <a:gd name="connsiteX287" fmla="*/ 1219200 w 12192000"/>
                    <a:gd name="connsiteY287" fmla="*/ 3924300 h 4223766"/>
                    <a:gd name="connsiteX288" fmla="*/ 1109472 w 12192000"/>
                    <a:gd name="connsiteY288" fmla="*/ 3970782 h 4223766"/>
                    <a:gd name="connsiteX289" fmla="*/ 1069086 w 12192000"/>
                    <a:gd name="connsiteY289" fmla="*/ 3993642 h 4223766"/>
                    <a:gd name="connsiteX290" fmla="*/ 1029462 w 12192000"/>
                    <a:gd name="connsiteY290" fmla="*/ 4008120 h 4223766"/>
                    <a:gd name="connsiteX291" fmla="*/ 981456 w 12192000"/>
                    <a:gd name="connsiteY291" fmla="*/ 4024122 h 4223766"/>
                    <a:gd name="connsiteX292" fmla="*/ 876300 w 12192000"/>
                    <a:gd name="connsiteY292" fmla="*/ 4069080 h 4223766"/>
                    <a:gd name="connsiteX293" fmla="*/ 834390 w 12192000"/>
                    <a:gd name="connsiteY293" fmla="*/ 4085844 h 4223766"/>
                    <a:gd name="connsiteX294" fmla="*/ 810768 w 12192000"/>
                    <a:gd name="connsiteY294" fmla="*/ 4091940 h 4223766"/>
                    <a:gd name="connsiteX295" fmla="*/ 788670 w 12192000"/>
                    <a:gd name="connsiteY295" fmla="*/ 4099560 h 4223766"/>
                    <a:gd name="connsiteX296" fmla="*/ 752856 w 12192000"/>
                    <a:gd name="connsiteY296" fmla="*/ 4107180 h 4223766"/>
                    <a:gd name="connsiteX297" fmla="*/ 709422 w 12192000"/>
                    <a:gd name="connsiteY297" fmla="*/ 4117086 h 4223766"/>
                    <a:gd name="connsiteX298" fmla="*/ 660654 w 12192000"/>
                    <a:gd name="connsiteY298" fmla="*/ 4137660 h 4223766"/>
                    <a:gd name="connsiteX299" fmla="*/ 620268 w 12192000"/>
                    <a:gd name="connsiteY299" fmla="*/ 4153662 h 4223766"/>
                    <a:gd name="connsiteX300" fmla="*/ 579120 w 12192000"/>
                    <a:gd name="connsiteY300" fmla="*/ 4160520 h 4223766"/>
                    <a:gd name="connsiteX301" fmla="*/ 537210 w 12192000"/>
                    <a:gd name="connsiteY301" fmla="*/ 4168140 h 4223766"/>
                    <a:gd name="connsiteX302" fmla="*/ 502920 w 12192000"/>
                    <a:gd name="connsiteY302" fmla="*/ 4175760 h 4223766"/>
                    <a:gd name="connsiteX303" fmla="*/ 468630 w 12192000"/>
                    <a:gd name="connsiteY303" fmla="*/ 4183380 h 4223766"/>
                    <a:gd name="connsiteX304" fmla="*/ 435102 w 12192000"/>
                    <a:gd name="connsiteY304" fmla="*/ 4191000 h 4223766"/>
                    <a:gd name="connsiteX305" fmla="*/ 399288 w 12192000"/>
                    <a:gd name="connsiteY305" fmla="*/ 4197858 h 4223766"/>
                    <a:gd name="connsiteX306" fmla="*/ 251460 w 12192000"/>
                    <a:gd name="connsiteY306" fmla="*/ 4209288 h 4223766"/>
                    <a:gd name="connsiteX307" fmla="*/ 55626 w 12192000"/>
                    <a:gd name="connsiteY307" fmla="*/ 4218432 h 4223766"/>
                    <a:gd name="connsiteX308" fmla="*/ 0 w 12192000"/>
                    <a:gd name="connsiteY308" fmla="*/ 4223766 h 4223766"/>
                    <a:gd name="connsiteX309" fmla="*/ 0 w 12192000"/>
                    <a:gd name="connsiteY309" fmla="*/ 2111502 h 4223766"/>
                    <a:gd name="connsiteX310" fmla="*/ 3691128 w 12192000"/>
                    <a:gd name="connsiteY310" fmla="*/ 3986022 h 4223766"/>
                    <a:gd name="connsiteX311" fmla="*/ 3674364 w 12192000"/>
                    <a:gd name="connsiteY311" fmla="*/ 3975354 h 4223766"/>
                    <a:gd name="connsiteX312" fmla="*/ 3646170 w 12192000"/>
                    <a:gd name="connsiteY312" fmla="*/ 3986022 h 4223766"/>
                    <a:gd name="connsiteX313" fmla="*/ 3691128 w 12192000"/>
                    <a:gd name="connsiteY313" fmla="*/ 3986022 h 4223766"/>
                    <a:gd name="connsiteX314" fmla="*/ 11940540 w 12192000"/>
                    <a:gd name="connsiteY314" fmla="*/ 3916680 h 4223766"/>
                    <a:gd name="connsiteX315" fmla="*/ 11912346 w 12192000"/>
                    <a:gd name="connsiteY315" fmla="*/ 3909822 h 4223766"/>
                    <a:gd name="connsiteX316" fmla="*/ 11883390 w 12192000"/>
                    <a:gd name="connsiteY316" fmla="*/ 3911346 h 4223766"/>
                    <a:gd name="connsiteX317" fmla="*/ 11910060 w 12192000"/>
                    <a:gd name="connsiteY317" fmla="*/ 3916680 h 4223766"/>
                    <a:gd name="connsiteX318" fmla="*/ 11939016 w 12192000"/>
                    <a:gd name="connsiteY318" fmla="*/ 3923538 h 4223766"/>
                    <a:gd name="connsiteX319" fmla="*/ 11940540 w 12192000"/>
                    <a:gd name="connsiteY319" fmla="*/ 3916680 h 4223766"/>
                    <a:gd name="connsiteX320" fmla="*/ 11775186 w 12192000"/>
                    <a:gd name="connsiteY320" fmla="*/ 3873246 h 4223766"/>
                    <a:gd name="connsiteX321" fmla="*/ 11756136 w 12192000"/>
                    <a:gd name="connsiteY321" fmla="*/ 3873246 h 4223766"/>
                    <a:gd name="connsiteX322" fmla="*/ 11765280 w 12192000"/>
                    <a:gd name="connsiteY322" fmla="*/ 3877056 h 4223766"/>
                    <a:gd name="connsiteX323" fmla="*/ 11775186 w 12192000"/>
                    <a:gd name="connsiteY323" fmla="*/ 3873246 h 4223766"/>
                    <a:gd name="connsiteX324" fmla="*/ 11657076 w 12192000"/>
                    <a:gd name="connsiteY324" fmla="*/ 3842766 h 4223766"/>
                    <a:gd name="connsiteX325" fmla="*/ 11615166 w 12192000"/>
                    <a:gd name="connsiteY325" fmla="*/ 3842766 h 4223766"/>
                    <a:gd name="connsiteX326" fmla="*/ 11635740 w 12192000"/>
                    <a:gd name="connsiteY326" fmla="*/ 3845814 h 4223766"/>
                    <a:gd name="connsiteX327" fmla="*/ 11657076 w 12192000"/>
                    <a:gd name="connsiteY327" fmla="*/ 3842766 h 4223766"/>
                    <a:gd name="connsiteX328" fmla="*/ 4373880 w 12192000"/>
                    <a:gd name="connsiteY328" fmla="*/ 3817620 h 4223766"/>
                    <a:gd name="connsiteX329" fmla="*/ 4347210 w 12192000"/>
                    <a:gd name="connsiteY329" fmla="*/ 3810000 h 4223766"/>
                    <a:gd name="connsiteX330" fmla="*/ 4320540 w 12192000"/>
                    <a:gd name="connsiteY330" fmla="*/ 3817620 h 4223766"/>
                    <a:gd name="connsiteX331" fmla="*/ 4347210 w 12192000"/>
                    <a:gd name="connsiteY331" fmla="*/ 3825240 h 4223766"/>
                    <a:gd name="connsiteX332" fmla="*/ 4373880 w 12192000"/>
                    <a:gd name="connsiteY332" fmla="*/ 3817620 h 4223766"/>
                    <a:gd name="connsiteX333" fmla="*/ 4305300 w 12192000"/>
                    <a:gd name="connsiteY333" fmla="*/ 3749040 h 4223766"/>
                    <a:gd name="connsiteX334" fmla="*/ 4303776 w 12192000"/>
                    <a:gd name="connsiteY334" fmla="*/ 3741420 h 4223766"/>
                    <a:gd name="connsiteX335" fmla="*/ 4286250 w 12192000"/>
                    <a:gd name="connsiteY335" fmla="*/ 3749040 h 4223766"/>
                    <a:gd name="connsiteX336" fmla="*/ 4305300 w 12192000"/>
                    <a:gd name="connsiteY336" fmla="*/ 3749040 h 4223766"/>
                    <a:gd name="connsiteX337" fmla="*/ 4373880 w 12192000"/>
                    <a:gd name="connsiteY337" fmla="*/ 3718560 h 4223766"/>
                    <a:gd name="connsiteX338" fmla="*/ 4343400 w 12192000"/>
                    <a:gd name="connsiteY338" fmla="*/ 3718560 h 4223766"/>
                    <a:gd name="connsiteX339" fmla="*/ 4353306 w 12192000"/>
                    <a:gd name="connsiteY339" fmla="*/ 3726180 h 4223766"/>
                    <a:gd name="connsiteX340" fmla="*/ 4373880 w 12192000"/>
                    <a:gd name="connsiteY340" fmla="*/ 3718560 h 4223766"/>
                    <a:gd name="connsiteX341" fmla="*/ 10952226 w 12192000"/>
                    <a:gd name="connsiteY341" fmla="*/ 3705606 h 4223766"/>
                    <a:gd name="connsiteX342" fmla="*/ 10914126 w 12192000"/>
                    <a:gd name="connsiteY342" fmla="*/ 3705606 h 4223766"/>
                    <a:gd name="connsiteX343" fmla="*/ 10930890 w 12192000"/>
                    <a:gd name="connsiteY343" fmla="*/ 3708654 h 4223766"/>
                    <a:gd name="connsiteX344" fmla="*/ 10952226 w 12192000"/>
                    <a:gd name="connsiteY344" fmla="*/ 3705606 h 4223766"/>
                    <a:gd name="connsiteX345" fmla="*/ 10534650 w 12192000"/>
                    <a:gd name="connsiteY345" fmla="*/ 3680460 h 4223766"/>
                    <a:gd name="connsiteX346" fmla="*/ 10519410 w 12192000"/>
                    <a:gd name="connsiteY346" fmla="*/ 3673602 h 4223766"/>
                    <a:gd name="connsiteX347" fmla="*/ 10500360 w 12192000"/>
                    <a:gd name="connsiteY347" fmla="*/ 3680460 h 4223766"/>
                    <a:gd name="connsiteX348" fmla="*/ 10534650 w 12192000"/>
                    <a:gd name="connsiteY348" fmla="*/ 3680460 h 4223766"/>
                    <a:gd name="connsiteX349" fmla="*/ 10767060 w 12192000"/>
                    <a:gd name="connsiteY349" fmla="*/ 3680460 h 4223766"/>
                    <a:gd name="connsiteX350" fmla="*/ 10757154 w 12192000"/>
                    <a:gd name="connsiteY350" fmla="*/ 3672840 h 4223766"/>
                    <a:gd name="connsiteX351" fmla="*/ 10740390 w 12192000"/>
                    <a:gd name="connsiteY351" fmla="*/ 3680460 h 4223766"/>
                    <a:gd name="connsiteX352" fmla="*/ 10767060 w 12192000"/>
                    <a:gd name="connsiteY352" fmla="*/ 3680460 h 4223766"/>
                    <a:gd name="connsiteX353" fmla="*/ 10689336 w 12192000"/>
                    <a:gd name="connsiteY353" fmla="*/ 3675126 h 4223766"/>
                    <a:gd name="connsiteX354" fmla="*/ 10597896 w 12192000"/>
                    <a:gd name="connsiteY354" fmla="*/ 3675126 h 4223766"/>
                    <a:gd name="connsiteX355" fmla="*/ 10641330 w 12192000"/>
                    <a:gd name="connsiteY355" fmla="*/ 3677412 h 4223766"/>
                    <a:gd name="connsiteX356" fmla="*/ 10689336 w 12192000"/>
                    <a:gd name="connsiteY356" fmla="*/ 3675126 h 4223766"/>
                    <a:gd name="connsiteX357" fmla="*/ 4747260 w 12192000"/>
                    <a:gd name="connsiteY357" fmla="*/ 3520440 h 4223766"/>
                    <a:gd name="connsiteX358" fmla="*/ 4739640 w 12192000"/>
                    <a:gd name="connsiteY358" fmla="*/ 3512820 h 4223766"/>
                    <a:gd name="connsiteX359" fmla="*/ 4732020 w 12192000"/>
                    <a:gd name="connsiteY359" fmla="*/ 3520440 h 4223766"/>
                    <a:gd name="connsiteX360" fmla="*/ 4739640 w 12192000"/>
                    <a:gd name="connsiteY360" fmla="*/ 3528060 h 4223766"/>
                    <a:gd name="connsiteX361" fmla="*/ 4747260 w 12192000"/>
                    <a:gd name="connsiteY361" fmla="*/ 3520440 h 4223766"/>
                    <a:gd name="connsiteX362" fmla="*/ 4812030 w 12192000"/>
                    <a:gd name="connsiteY362" fmla="*/ 3482340 h 4223766"/>
                    <a:gd name="connsiteX363" fmla="*/ 4805172 w 12192000"/>
                    <a:gd name="connsiteY363" fmla="*/ 3474720 h 4223766"/>
                    <a:gd name="connsiteX364" fmla="*/ 4792980 w 12192000"/>
                    <a:gd name="connsiteY364" fmla="*/ 3482340 h 4223766"/>
                    <a:gd name="connsiteX365" fmla="*/ 4799838 w 12192000"/>
                    <a:gd name="connsiteY365" fmla="*/ 3489960 h 4223766"/>
                    <a:gd name="connsiteX366" fmla="*/ 4812030 w 12192000"/>
                    <a:gd name="connsiteY366" fmla="*/ 3482340 h 4223766"/>
                    <a:gd name="connsiteX367" fmla="*/ 4876800 w 12192000"/>
                    <a:gd name="connsiteY367" fmla="*/ 3447288 h 4223766"/>
                    <a:gd name="connsiteX368" fmla="*/ 4838700 w 12192000"/>
                    <a:gd name="connsiteY368" fmla="*/ 3458718 h 4223766"/>
                    <a:gd name="connsiteX369" fmla="*/ 4853940 w 12192000"/>
                    <a:gd name="connsiteY369" fmla="*/ 3461766 h 4223766"/>
                    <a:gd name="connsiteX370" fmla="*/ 4876800 w 12192000"/>
                    <a:gd name="connsiteY370" fmla="*/ 3447288 h 4223766"/>
                    <a:gd name="connsiteX371" fmla="*/ 5093970 w 12192000"/>
                    <a:gd name="connsiteY371" fmla="*/ 3314700 h 4223766"/>
                    <a:gd name="connsiteX372" fmla="*/ 5090922 w 12192000"/>
                    <a:gd name="connsiteY372" fmla="*/ 3307080 h 4223766"/>
                    <a:gd name="connsiteX373" fmla="*/ 5078730 w 12192000"/>
                    <a:gd name="connsiteY373" fmla="*/ 3314700 h 4223766"/>
                    <a:gd name="connsiteX374" fmla="*/ 5081778 w 12192000"/>
                    <a:gd name="connsiteY374" fmla="*/ 3322320 h 4223766"/>
                    <a:gd name="connsiteX375" fmla="*/ 5093970 w 12192000"/>
                    <a:gd name="connsiteY375" fmla="*/ 3314700 h 4223766"/>
                    <a:gd name="connsiteX376" fmla="*/ 7109460 w 12192000"/>
                    <a:gd name="connsiteY376" fmla="*/ 3208020 h 4223766"/>
                    <a:gd name="connsiteX377" fmla="*/ 7101840 w 12192000"/>
                    <a:gd name="connsiteY377" fmla="*/ 3200400 h 4223766"/>
                    <a:gd name="connsiteX378" fmla="*/ 7094220 w 12192000"/>
                    <a:gd name="connsiteY378" fmla="*/ 3208020 h 4223766"/>
                    <a:gd name="connsiteX379" fmla="*/ 7101840 w 12192000"/>
                    <a:gd name="connsiteY379" fmla="*/ 3215640 h 4223766"/>
                    <a:gd name="connsiteX380" fmla="*/ 7109460 w 12192000"/>
                    <a:gd name="connsiteY380" fmla="*/ 3208020 h 422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2000" h="4223766">
                      <a:moveTo>
                        <a:pt x="0" y="2111502"/>
                      </a:moveTo>
                      <a:lnTo>
                        <a:pt x="0" y="0"/>
                      </a:lnTo>
                      <a:lnTo>
                        <a:pt x="6096000" y="0"/>
                      </a:lnTo>
                      <a:lnTo>
                        <a:pt x="12192000" y="0"/>
                      </a:lnTo>
                      <a:lnTo>
                        <a:pt x="12191238" y="2089404"/>
                      </a:lnTo>
                      <a:cubicBezTo>
                        <a:pt x="12191238" y="3239262"/>
                        <a:pt x="12188952" y="4174998"/>
                        <a:pt x="12186666" y="4170426"/>
                      </a:cubicBezTo>
                      <a:cubicBezTo>
                        <a:pt x="12185142" y="4165092"/>
                        <a:pt x="12170664" y="4160520"/>
                        <a:pt x="12155424" y="4160520"/>
                      </a:cubicBezTo>
                      <a:cubicBezTo>
                        <a:pt x="12131040" y="4160520"/>
                        <a:pt x="12101322" y="4153662"/>
                        <a:pt x="12058650" y="4137660"/>
                      </a:cubicBezTo>
                      <a:cubicBezTo>
                        <a:pt x="12049506" y="4133850"/>
                        <a:pt x="12039600" y="4118610"/>
                        <a:pt x="12033504" y="4098798"/>
                      </a:cubicBezTo>
                      <a:cubicBezTo>
                        <a:pt x="12027408" y="4080510"/>
                        <a:pt x="12017502" y="4059174"/>
                        <a:pt x="12011406" y="4051554"/>
                      </a:cubicBezTo>
                      <a:cubicBezTo>
                        <a:pt x="12004548" y="4044696"/>
                        <a:pt x="11995404" y="4030980"/>
                        <a:pt x="11990832" y="4021836"/>
                      </a:cubicBezTo>
                      <a:cubicBezTo>
                        <a:pt x="11977116" y="3995166"/>
                        <a:pt x="11881866" y="3950208"/>
                        <a:pt x="11814810" y="3938778"/>
                      </a:cubicBezTo>
                      <a:cubicBezTo>
                        <a:pt x="11778234" y="3932682"/>
                        <a:pt x="11732514" y="3923538"/>
                        <a:pt x="11686794" y="3912108"/>
                      </a:cubicBezTo>
                      <a:cubicBezTo>
                        <a:pt x="11675364" y="3909822"/>
                        <a:pt x="11663934" y="3904488"/>
                        <a:pt x="11661648" y="3900678"/>
                      </a:cubicBezTo>
                      <a:cubicBezTo>
                        <a:pt x="11659362" y="3896868"/>
                        <a:pt x="11639550" y="3893820"/>
                        <a:pt x="11616690" y="3893820"/>
                      </a:cubicBezTo>
                      <a:cubicBezTo>
                        <a:pt x="11593830" y="3893820"/>
                        <a:pt x="11573256" y="3890010"/>
                        <a:pt x="11570970" y="3886200"/>
                      </a:cubicBezTo>
                      <a:cubicBezTo>
                        <a:pt x="11564874" y="3876294"/>
                        <a:pt x="11523726" y="3876294"/>
                        <a:pt x="11517630" y="3886200"/>
                      </a:cubicBezTo>
                      <a:cubicBezTo>
                        <a:pt x="11515344" y="3890772"/>
                        <a:pt x="11504676" y="3893820"/>
                        <a:pt x="11494770" y="3893820"/>
                      </a:cubicBezTo>
                      <a:cubicBezTo>
                        <a:pt x="11484864" y="3893820"/>
                        <a:pt x="11474196" y="3897630"/>
                        <a:pt x="11471910" y="3901440"/>
                      </a:cubicBezTo>
                      <a:cubicBezTo>
                        <a:pt x="11469624" y="3906012"/>
                        <a:pt x="11461242" y="3909060"/>
                        <a:pt x="11453622" y="3909060"/>
                      </a:cubicBezTo>
                      <a:cubicBezTo>
                        <a:pt x="11446002" y="3909060"/>
                        <a:pt x="11433810" y="3915918"/>
                        <a:pt x="11426190" y="3924300"/>
                      </a:cubicBezTo>
                      <a:cubicBezTo>
                        <a:pt x="11418570" y="3932682"/>
                        <a:pt x="11404854" y="3939540"/>
                        <a:pt x="11394948" y="3939540"/>
                      </a:cubicBezTo>
                      <a:cubicBezTo>
                        <a:pt x="11385804" y="3939540"/>
                        <a:pt x="11360658" y="3943350"/>
                        <a:pt x="11340084" y="3947922"/>
                      </a:cubicBezTo>
                      <a:cubicBezTo>
                        <a:pt x="11274552" y="3963162"/>
                        <a:pt x="11178540" y="3941064"/>
                        <a:pt x="11122152" y="3898392"/>
                      </a:cubicBezTo>
                      <a:lnTo>
                        <a:pt x="11092434" y="3875532"/>
                      </a:lnTo>
                      <a:lnTo>
                        <a:pt x="10988802" y="3877056"/>
                      </a:lnTo>
                      <a:cubicBezTo>
                        <a:pt x="10931652" y="3878580"/>
                        <a:pt x="10882122" y="3882390"/>
                        <a:pt x="10878312" y="3886200"/>
                      </a:cubicBezTo>
                      <a:cubicBezTo>
                        <a:pt x="10873740" y="3890772"/>
                        <a:pt x="10854690" y="3893820"/>
                        <a:pt x="10834878" y="3893820"/>
                      </a:cubicBezTo>
                      <a:cubicBezTo>
                        <a:pt x="10815066" y="3893820"/>
                        <a:pt x="10796016" y="3896868"/>
                        <a:pt x="10793730" y="3901440"/>
                      </a:cubicBezTo>
                      <a:cubicBezTo>
                        <a:pt x="10791444" y="3906012"/>
                        <a:pt x="10772394" y="3909060"/>
                        <a:pt x="10751820" y="3909060"/>
                      </a:cubicBezTo>
                      <a:cubicBezTo>
                        <a:pt x="10731246" y="3909060"/>
                        <a:pt x="10712196" y="3912108"/>
                        <a:pt x="10709910" y="3916680"/>
                      </a:cubicBezTo>
                      <a:cubicBezTo>
                        <a:pt x="10707624" y="3921252"/>
                        <a:pt x="10684764" y="3924300"/>
                        <a:pt x="10660380" y="3924300"/>
                      </a:cubicBezTo>
                      <a:cubicBezTo>
                        <a:pt x="10635996" y="3924300"/>
                        <a:pt x="10613898" y="3927348"/>
                        <a:pt x="10611612" y="3931158"/>
                      </a:cubicBezTo>
                      <a:cubicBezTo>
                        <a:pt x="10609326" y="3934206"/>
                        <a:pt x="10568940" y="3939540"/>
                        <a:pt x="10521696" y="3942588"/>
                      </a:cubicBezTo>
                      <a:cubicBezTo>
                        <a:pt x="10474452" y="3945636"/>
                        <a:pt x="10415016" y="3953256"/>
                        <a:pt x="10389870" y="3960114"/>
                      </a:cubicBezTo>
                      <a:cubicBezTo>
                        <a:pt x="10364724" y="3966210"/>
                        <a:pt x="10335006" y="3973068"/>
                        <a:pt x="10322814" y="3975354"/>
                      </a:cubicBezTo>
                      <a:cubicBezTo>
                        <a:pt x="10311384" y="3977640"/>
                        <a:pt x="10299954" y="3982212"/>
                        <a:pt x="10297668" y="3986022"/>
                      </a:cubicBezTo>
                      <a:cubicBezTo>
                        <a:pt x="10295382" y="3989832"/>
                        <a:pt x="10274808" y="3992880"/>
                        <a:pt x="10251948" y="3992880"/>
                      </a:cubicBezTo>
                      <a:cubicBezTo>
                        <a:pt x="10229088" y="3992880"/>
                        <a:pt x="10204704" y="3995928"/>
                        <a:pt x="10197084" y="3999738"/>
                      </a:cubicBezTo>
                      <a:cubicBezTo>
                        <a:pt x="10190226" y="4003548"/>
                        <a:pt x="10165080" y="4015740"/>
                        <a:pt x="10142220" y="4027170"/>
                      </a:cubicBezTo>
                      <a:cubicBezTo>
                        <a:pt x="10119360" y="4038600"/>
                        <a:pt x="10093452" y="4054602"/>
                        <a:pt x="10084308" y="4062222"/>
                      </a:cubicBezTo>
                      <a:cubicBezTo>
                        <a:pt x="10075926" y="4070604"/>
                        <a:pt x="10059924" y="4076700"/>
                        <a:pt x="10049256" y="4076700"/>
                      </a:cubicBezTo>
                      <a:cubicBezTo>
                        <a:pt x="10036302" y="4076700"/>
                        <a:pt x="10028682" y="4082034"/>
                        <a:pt x="10025634" y="4091940"/>
                      </a:cubicBezTo>
                      <a:cubicBezTo>
                        <a:pt x="10022586" y="4104132"/>
                        <a:pt x="10014966" y="4107180"/>
                        <a:pt x="9991344" y="4107180"/>
                      </a:cubicBezTo>
                      <a:cubicBezTo>
                        <a:pt x="9974580" y="4107180"/>
                        <a:pt x="9957054" y="4111752"/>
                        <a:pt x="9952482" y="4117848"/>
                      </a:cubicBezTo>
                      <a:cubicBezTo>
                        <a:pt x="9947910" y="4123182"/>
                        <a:pt x="9918954" y="4130040"/>
                        <a:pt x="9884664" y="4133850"/>
                      </a:cubicBezTo>
                      <a:cubicBezTo>
                        <a:pt x="9852660" y="4136898"/>
                        <a:pt x="9800082" y="4142994"/>
                        <a:pt x="9768840" y="4146804"/>
                      </a:cubicBezTo>
                      <a:cubicBezTo>
                        <a:pt x="9737598" y="4150614"/>
                        <a:pt x="9651492" y="4155948"/>
                        <a:pt x="9578340" y="4157472"/>
                      </a:cubicBezTo>
                      <a:cubicBezTo>
                        <a:pt x="9505188" y="4159758"/>
                        <a:pt x="9441942" y="4164330"/>
                        <a:pt x="9438132" y="4168140"/>
                      </a:cubicBezTo>
                      <a:cubicBezTo>
                        <a:pt x="9433560" y="4172712"/>
                        <a:pt x="9384030" y="4175760"/>
                        <a:pt x="9327642" y="4175760"/>
                      </a:cubicBezTo>
                      <a:cubicBezTo>
                        <a:pt x="9240774" y="4175760"/>
                        <a:pt x="9220200" y="4173474"/>
                        <a:pt x="9201150" y="4162044"/>
                      </a:cubicBezTo>
                      <a:cubicBezTo>
                        <a:pt x="9176004" y="4146804"/>
                        <a:pt x="9056370" y="4137660"/>
                        <a:pt x="8831580" y="4133088"/>
                      </a:cubicBezTo>
                      <a:cubicBezTo>
                        <a:pt x="8770620" y="4132326"/>
                        <a:pt x="8674608" y="4126992"/>
                        <a:pt x="8618220" y="4122420"/>
                      </a:cubicBezTo>
                      <a:cubicBezTo>
                        <a:pt x="8561832" y="4117848"/>
                        <a:pt x="8436864" y="4111752"/>
                        <a:pt x="8340090" y="4109466"/>
                      </a:cubicBezTo>
                      <a:cubicBezTo>
                        <a:pt x="8244078" y="4107180"/>
                        <a:pt x="8161782" y="4102608"/>
                        <a:pt x="8157972" y="4098798"/>
                      </a:cubicBezTo>
                      <a:cubicBezTo>
                        <a:pt x="8153400" y="4094988"/>
                        <a:pt x="8125206" y="4091940"/>
                        <a:pt x="8095488" y="4091940"/>
                      </a:cubicBezTo>
                      <a:cubicBezTo>
                        <a:pt x="8065008" y="4091940"/>
                        <a:pt x="8037576" y="4088892"/>
                        <a:pt x="8035290" y="4084320"/>
                      </a:cubicBezTo>
                      <a:cubicBezTo>
                        <a:pt x="8033004" y="4080510"/>
                        <a:pt x="8015478" y="4076700"/>
                        <a:pt x="7997190" y="4076700"/>
                      </a:cubicBezTo>
                      <a:cubicBezTo>
                        <a:pt x="7978902" y="4076700"/>
                        <a:pt x="7961376" y="4073652"/>
                        <a:pt x="7959090" y="4069080"/>
                      </a:cubicBezTo>
                      <a:cubicBezTo>
                        <a:pt x="7956804" y="4065270"/>
                        <a:pt x="7947660" y="4061460"/>
                        <a:pt x="7939278" y="4061460"/>
                      </a:cubicBezTo>
                      <a:cubicBezTo>
                        <a:pt x="7931658" y="4061460"/>
                        <a:pt x="7907274" y="4053078"/>
                        <a:pt x="7886700" y="4043172"/>
                      </a:cubicBezTo>
                      <a:cubicBezTo>
                        <a:pt x="7866126" y="4033266"/>
                        <a:pt x="7831074" y="4020312"/>
                        <a:pt x="7808976" y="4014978"/>
                      </a:cubicBezTo>
                      <a:cubicBezTo>
                        <a:pt x="7786878" y="4009644"/>
                        <a:pt x="7765542" y="4002786"/>
                        <a:pt x="7761732" y="3998976"/>
                      </a:cubicBezTo>
                      <a:cubicBezTo>
                        <a:pt x="7757160" y="3995928"/>
                        <a:pt x="7744968" y="3992880"/>
                        <a:pt x="7734300" y="3992880"/>
                      </a:cubicBezTo>
                      <a:cubicBezTo>
                        <a:pt x="7722870" y="3992880"/>
                        <a:pt x="7707630" y="3986022"/>
                        <a:pt x="7700010" y="3977640"/>
                      </a:cubicBezTo>
                      <a:cubicBezTo>
                        <a:pt x="7692390" y="3969258"/>
                        <a:pt x="7683246" y="3962400"/>
                        <a:pt x="7679436" y="3962400"/>
                      </a:cubicBezTo>
                      <a:cubicBezTo>
                        <a:pt x="7676388" y="3962400"/>
                        <a:pt x="7655814" y="3954018"/>
                        <a:pt x="7633716" y="3943350"/>
                      </a:cubicBezTo>
                      <a:cubicBezTo>
                        <a:pt x="7612380" y="3932682"/>
                        <a:pt x="7588758" y="3924300"/>
                        <a:pt x="7581900" y="3924300"/>
                      </a:cubicBezTo>
                      <a:cubicBezTo>
                        <a:pt x="7570470" y="3924300"/>
                        <a:pt x="7396734" y="3838956"/>
                        <a:pt x="7379208" y="3824478"/>
                      </a:cubicBezTo>
                      <a:cubicBezTo>
                        <a:pt x="7369302" y="3816858"/>
                        <a:pt x="7287768" y="3776472"/>
                        <a:pt x="7267956" y="3769614"/>
                      </a:cubicBezTo>
                      <a:cubicBezTo>
                        <a:pt x="7260336" y="3766566"/>
                        <a:pt x="7254240" y="3759708"/>
                        <a:pt x="7254240" y="3752850"/>
                      </a:cubicBezTo>
                      <a:cubicBezTo>
                        <a:pt x="7254240" y="3746754"/>
                        <a:pt x="7249668" y="3741420"/>
                        <a:pt x="7243572" y="3741420"/>
                      </a:cubicBezTo>
                      <a:cubicBezTo>
                        <a:pt x="7237476" y="3741420"/>
                        <a:pt x="7207758" y="3728466"/>
                        <a:pt x="7177278" y="3712464"/>
                      </a:cubicBezTo>
                      <a:lnTo>
                        <a:pt x="7120890" y="3683508"/>
                      </a:lnTo>
                      <a:lnTo>
                        <a:pt x="7120890" y="3462528"/>
                      </a:lnTo>
                      <a:cubicBezTo>
                        <a:pt x="7120890" y="3241548"/>
                        <a:pt x="7118604" y="3219450"/>
                        <a:pt x="7094220" y="3234690"/>
                      </a:cubicBezTo>
                      <a:cubicBezTo>
                        <a:pt x="7083552" y="3241548"/>
                        <a:pt x="7085076" y="3319272"/>
                        <a:pt x="7095744" y="3337560"/>
                      </a:cubicBezTo>
                      <a:cubicBezTo>
                        <a:pt x="7103364" y="3349752"/>
                        <a:pt x="7103364" y="3355848"/>
                        <a:pt x="7095744" y="3368040"/>
                      </a:cubicBezTo>
                      <a:cubicBezTo>
                        <a:pt x="7089648" y="3378708"/>
                        <a:pt x="7086600" y="3423666"/>
                        <a:pt x="7086600" y="3515868"/>
                      </a:cubicBezTo>
                      <a:cubicBezTo>
                        <a:pt x="7086600" y="3592830"/>
                        <a:pt x="7083552" y="3650742"/>
                        <a:pt x="7078980" y="3653790"/>
                      </a:cubicBezTo>
                      <a:cubicBezTo>
                        <a:pt x="7075170" y="3656076"/>
                        <a:pt x="7066026" y="3654552"/>
                        <a:pt x="7058406" y="3650742"/>
                      </a:cubicBezTo>
                      <a:cubicBezTo>
                        <a:pt x="7050786" y="3646932"/>
                        <a:pt x="7030974" y="3637788"/>
                        <a:pt x="7014210" y="3630168"/>
                      </a:cubicBezTo>
                      <a:cubicBezTo>
                        <a:pt x="6997446" y="3623310"/>
                        <a:pt x="6974586" y="3611118"/>
                        <a:pt x="6963156" y="3603498"/>
                      </a:cubicBezTo>
                      <a:cubicBezTo>
                        <a:pt x="6952488" y="3595116"/>
                        <a:pt x="6936486" y="3589020"/>
                        <a:pt x="6928104" y="3589020"/>
                      </a:cubicBezTo>
                      <a:cubicBezTo>
                        <a:pt x="6918960" y="3589020"/>
                        <a:pt x="6909816" y="3585972"/>
                        <a:pt x="6907530" y="3581400"/>
                      </a:cubicBezTo>
                      <a:cubicBezTo>
                        <a:pt x="6905244" y="3577590"/>
                        <a:pt x="6893052" y="3573780"/>
                        <a:pt x="6881622" y="3573780"/>
                      </a:cubicBezTo>
                      <a:cubicBezTo>
                        <a:pt x="6870192" y="3573780"/>
                        <a:pt x="6858000" y="3570732"/>
                        <a:pt x="6853428" y="3566922"/>
                      </a:cubicBezTo>
                      <a:cubicBezTo>
                        <a:pt x="6833616" y="3547872"/>
                        <a:pt x="6595872" y="3531108"/>
                        <a:pt x="6489954" y="3541776"/>
                      </a:cubicBezTo>
                      <a:cubicBezTo>
                        <a:pt x="6371844" y="3553206"/>
                        <a:pt x="6337554" y="3559302"/>
                        <a:pt x="6329172" y="3566922"/>
                      </a:cubicBezTo>
                      <a:cubicBezTo>
                        <a:pt x="6324600" y="3570732"/>
                        <a:pt x="6313932" y="3573780"/>
                        <a:pt x="6304788" y="3573780"/>
                      </a:cubicBezTo>
                      <a:cubicBezTo>
                        <a:pt x="6294882" y="3573780"/>
                        <a:pt x="6284976" y="3577590"/>
                        <a:pt x="6282690" y="3581400"/>
                      </a:cubicBezTo>
                      <a:cubicBezTo>
                        <a:pt x="6280404" y="3585972"/>
                        <a:pt x="6269736" y="3589020"/>
                        <a:pt x="6259830" y="3589020"/>
                      </a:cubicBezTo>
                      <a:cubicBezTo>
                        <a:pt x="6249924" y="3589020"/>
                        <a:pt x="6220968" y="3601212"/>
                        <a:pt x="6195060" y="3615690"/>
                      </a:cubicBezTo>
                      <a:cubicBezTo>
                        <a:pt x="6169152" y="3630168"/>
                        <a:pt x="6143244" y="3642360"/>
                        <a:pt x="6137910" y="3642360"/>
                      </a:cubicBezTo>
                      <a:cubicBezTo>
                        <a:pt x="6131814" y="3642360"/>
                        <a:pt x="6124956" y="3646170"/>
                        <a:pt x="6122670" y="3649980"/>
                      </a:cubicBezTo>
                      <a:cubicBezTo>
                        <a:pt x="6120384" y="3654552"/>
                        <a:pt x="6105906" y="3657600"/>
                        <a:pt x="6091428" y="3657600"/>
                      </a:cubicBezTo>
                      <a:cubicBezTo>
                        <a:pt x="6073140" y="3657600"/>
                        <a:pt x="6065520" y="3661410"/>
                        <a:pt x="6065520" y="3669030"/>
                      </a:cubicBezTo>
                      <a:cubicBezTo>
                        <a:pt x="6065520" y="3675888"/>
                        <a:pt x="6059424" y="3682746"/>
                        <a:pt x="6052566" y="3685794"/>
                      </a:cubicBezTo>
                      <a:cubicBezTo>
                        <a:pt x="6044946" y="3688080"/>
                        <a:pt x="6015228" y="3701796"/>
                        <a:pt x="5987034" y="3715512"/>
                      </a:cubicBezTo>
                      <a:cubicBezTo>
                        <a:pt x="5958078" y="3729990"/>
                        <a:pt x="5930646" y="3741420"/>
                        <a:pt x="5924550" y="3741420"/>
                      </a:cubicBezTo>
                      <a:cubicBezTo>
                        <a:pt x="5919216" y="3741420"/>
                        <a:pt x="5910834" y="3746754"/>
                        <a:pt x="5905500" y="3752850"/>
                      </a:cubicBezTo>
                      <a:cubicBezTo>
                        <a:pt x="5900166" y="3759708"/>
                        <a:pt x="5880354" y="3771900"/>
                        <a:pt x="5862828" y="3779520"/>
                      </a:cubicBezTo>
                      <a:cubicBezTo>
                        <a:pt x="5844540" y="3787902"/>
                        <a:pt x="5827776" y="3797808"/>
                        <a:pt x="5825490" y="3802380"/>
                      </a:cubicBezTo>
                      <a:cubicBezTo>
                        <a:pt x="5823204" y="3806190"/>
                        <a:pt x="5812536" y="3810000"/>
                        <a:pt x="5802630" y="3810000"/>
                      </a:cubicBezTo>
                      <a:cubicBezTo>
                        <a:pt x="5792724" y="3810000"/>
                        <a:pt x="5782818" y="3813048"/>
                        <a:pt x="5780532" y="3816858"/>
                      </a:cubicBezTo>
                      <a:cubicBezTo>
                        <a:pt x="5778246" y="3820668"/>
                        <a:pt x="5750814" y="3835908"/>
                        <a:pt x="5719572" y="3851148"/>
                      </a:cubicBezTo>
                      <a:cubicBezTo>
                        <a:pt x="5688330" y="3865626"/>
                        <a:pt x="5660898" y="3881628"/>
                        <a:pt x="5657850" y="3886200"/>
                      </a:cubicBezTo>
                      <a:cubicBezTo>
                        <a:pt x="5655564" y="3890010"/>
                        <a:pt x="5643372" y="3893820"/>
                        <a:pt x="5631942" y="3893820"/>
                      </a:cubicBezTo>
                      <a:cubicBezTo>
                        <a:pt x="5619750" y="3893820"/>
                        <a:pt x="5606034" y="3899154"/>
                        <a:pt x="5600700" y="3905250"/>
                      </a:cubicBezTo>
                      <a:cubicBezTo>
                        <a:pt x="5589270" y="3919728"/>
                        <a:pt x="5557266" y="3933444"/>
                        <a:pt x="5500116" y="3950208"/>
                      </a:cubicBezTo>
                      <a:cubicBezTo>
                        <a:pt x="5476494" y="3957828"/>
                        <a:pt x="5451348" y="3970020"/>
                        <a:pt x="5443728" y="3978402"/>
                      </a:cubicBezTo>
                      <a:cubicBezTo>
                        <a:pt x="5436870" y="3986022"/>
                        <a:pt x="5423154" y="3992880"/>
                        <a:pt x="5413248" y="3992880"/>
                      </a:cubicBezTo>
                      <a:cubicBezTo>
                        <a:pt x="5403342" y="3992880"/>
                        <a:pt x="5394198" y="3995928"/>
                        <a:pt x="5391912" y="3999738"/>
                      </a:cubicBezTo>
                      <a:cubicBezTo>
                        <a:pt x="5389626" y="4003548"/>
                        <a:pt x="5374386" y="4008120"/>
                        <a:pt x="5359146" y="4010406"/>
                      </a:cubicBezTo>
                      <a:cubicBezTo>
                        <a:pt x="5298948" y="4018788"/>
                        <a:pt x="5267706" y="4028694"/>
                        <a:pt x="5251704" y="4044696"/>
                      </a:cubicBezTo>
                      <a:cubicBezTo>
                        <a:pt x="5241036" y="4055364"/>
                        <a:pt x="5225796" y="4061460"/>
                        <a:pt x="5209032" y="4061460"/>
                      </a:cubicBezTo>
                      <a:cubicBezTo>
                        <a:pt x="5194554" y="4061460"/>
                        <a:pt x="5180076" y="4065270"/>
                        <a:pt x="5177790" y="4069080"/>
                      </a:cubicBezTo>
                      <a:cubicBezTo>
                        <a:pt x="5175504" y="4073652"/>
                        <a:pt x="5161788" y="4076700"/>
                        <a:pt x="5147310" y="4076700"/>
                      </a:cubicBezTo>
                      <a:cubicBezTo>
                        <a:pt x="5132832" y="4076700"/>
                        <a:pt x="5119116" y="4080510"/>
                        <a:pt x="5116830" y="4084320"/>
                      </a:cubicBezTo>
                      <a:cubicBezTo>
                        <a:pt x="5114544" y="4088892"/>
                        <a:pt x="5093970" y="4091940"/>
                        <a:pt x="5071110" y="4091940"/>
                      </a:cubicBezTo>
                      <a:cubicBezTo>
                        <a:pt x="5048250" y="4091940"/>
                        <a:pt x="5027676" y="4094988"/>
                        <a:pt x="5025390" y="4099560"/>
                      </a:cubicBezTo>
                      <a:cubicBezTo>
                        <a:pt x="5023104" y="4103370"/>
                        <a:pt x="5010912" y="4107180"/>
                        <a:pt x="4999482" y="4107180"/>
                      </a:cubicBezTo>
                      <a:cubicBezTo>
                        <a:pt x="4988052" y="4107180"/>
                        <a:pt x="4975860" y="4109466"/>
                        <a:pt x="4972812" y="4112514"/>
                      </a:cubicBezTo>
                      <a:cubicBezTo>
                        <a:pt x="4965954" y="4120134"/>
                        <a:pt x="4900422" y="4136898"/>
                        <a:pt x="4878324" y="4137660"/>
                      </a:cubicBezTo>
                      <a:cubicBezTo>
                        <a:pt x="4869180" y="4137660"/>
                        <a:pt x="4855464" y="4140708"/>
                        <a:pt x="4847844" y="4145280"/>
                      </a:cubicBezTo>
                      <a:cubicBezTo>
                        <a:pt x="4834890" y="4152138"/>
                        <a:pt x="4726686" y="4167378"/>
                        <a:pt x="4644390" y="4173474"/>
                      </a:cubicBezTo>
                      <a:cubicBezTo>
                        <a:pt x="4619244" y="4175760"/>
                        <a:pt x="4595622" y="4180332"/>
                        <a:pt x="4591050" y="4184142"/>
                      </a:cubicBezTo>
                      <a:cubicBezTo>
                        <a:pt x="4587240" y="4187952"/>
                        <a:pt x="4559046" y="4191000"/>
                        <a:pt x="4529328" y="4191000"/>
                      </a:cubicBezTo>
                      <a:cubicBezTo>
                        <a:pt x="4498848" y="4191000"/>
                        <a:pt x="4471416" y="4194810"/>
                        <a:pt x="4469130" y="4198620"/>
                      </a:cubicBezTo>
                      <a:cubicBezTo>
                        <a:pt x="4463034" y="4208526"/>
                        <a:pt x="2395728" y="4209288"/>
                        <a:pt x="2389632" y="4199382"/>
                      </a:cubicBezTo>
                      <a:cubicBezTo>
                        <a:pt x="2387346" y="4195572"/>
                        <a:pt x="2397252" y="4185666"/>
                        <a:pt x="2412492" y="4176522"/>
                      </a:cubicBezTo>
                      <a:cubicBezTo>
                        <a:pt x="2436114" y="4162806"/>
                        <a:pt x="2451354" y="4160520"/>
                        <a:pt x="2533650" y="4160520"/>
                      </a:cubicBezTo>
                      <a:cubicBezTo>
                        <a:pt x="2588514" y="4160520"/>
                        <a:pt x="2629662" y="4157472"/>
                        <a:pt x="2632710" y="4152900"/>
                      </a:cubicBezTo>
                      <a:cubicBezTo>
                        <a:pt x="2634996" y="4149090"/>
                        <a:pt x="2655570" y="4145280"/>
                        <a:pt x="2677668" y="4145280"/>
                      </a:cubicBezTo>
                      <a:cubicBezTo>
                        <a:pt x="2699004" y="4145280"/>
                        <a:pt x="2720340" y="4142232"/>
                        <a:pt x="2724150" y="4138422"/>
                      </a:cubicBezTo>
                      <a:cubicBezTo>
                        <a:pt x="2728722" y="4134612"/>
                        <a:pt x="2763012" y="4130040"/>
                        <a:pt x="2800350" y="4129278"/>
                      </a:cubicBezTo>
                      <a:cubicBezTo>
                        <a:pt x="2852166" y="4128516"/>
                        <a:pt x="2875026" y="4123944"/>
                        <a:pt x="2895600" y="4112514"/>
                      </a:cubicBezTo>
                      <a:cubicBezTo>
                        <a:pt x="2913126" y="4103370"/>
                        <a:pt x="2942844" y="4096512"/>
                        <a:pt x="2981706" y="4093464"/>
                      </a:cubicBezTo>
                      <a:cubicBezTo>
                        <a:pt x="3014472" y="4091940"/>
                        <a:pt x="3042666" y="4086606"/>
                        <a:pt x="3044952" y="4083558"/>
                      </a:cubicBezTo>
                      <a:cubicBezTo>
                        <a:pt x="3047238" y="4079748"/>
                        <a:pt x="3069336" y="4076700"/>
                        <a:pt x="3093720" y="4076700"/>
                      </a:cubicBezTo>
                      <a:cubicBezTo>
                        <a:pt x="3118104" y="4076700"/>
                        <a:pt x="3140964" y="4073652"/>
                        <a:pt x="3143250" y="4069080"/>
                      </a:cubicBezTo>
                      <a:cubicBezTo>
                        <a:pt x="3145536" y="4065270"/>
                        <a:pt x="3160776" y="4061460"/>
                        <a:pt x="3176778" y="4061460"/>
                      </a:cubicBezTo>
                      <a:cubicBezTo>
                        <a:pt x="3192780" y="4061460"/>
                        <a:pt x="3208020" y="4059174"/>
                        <a:pt x="3210306" y="4056126"/>
                      </a:cubicBezTo>
                      <a:cubicBezTo>
                        <a:pt x="3213354" y="4053840"/>
                        <a:pt x="3228594" y="4050030"/>
                        <a:pt x="3244596" y="4048506"/>
                      </a:cubicBezTo>
                      <a:cubicBezTo>
                        <a:pt x="3259836" y="4046982"/>
                        <a:pt x="3279648" y="4043172"/>
                        <a:pt x="3288030" y="4039362"/>
                      </a:cubicBezTo>
                      <a:cubicBezTo>
                        <a:pt x="3319272" y="4026408"/>
                        <a:pt x="3358134" y="4015740"/>
                        <a:pt x="3376422" y="4015740"/>
                      </a:cubicBezTo>
                      <a:cubicBezTo>
                        <a:pt x="3386328" y="4015740"/>
                        <a:pt x="3404616" y="4010406"/>
                        <a:pt x="3416808" y="4004310"/>
                      </a:cubicBezTo>
                      <a:cubicBezTo>
                        <a:pt x="3428238" y="3998214"/>
                        <a:pt x="3453384" y="3992880"/>
                        <a:pt x="3471672" y="3992880"/>
                      </a:cubicBezTo>
                      <a:cubicBezTo>
                        <a:pt x="3489198" y="3992880"/>
                        <a:pt x="3506724" y="3989832"/>
                        <a:pt x="3509010" y="3985260"/>
                      </a:cubicBezTo>
                      <a:cubicBezTo>
                        <a:pt x="3511296" y="3981450"/>
                        <a:pt x="3520440" y="3977640"/>
                        <a:pt x="3528822" y="3977640"/>
                      </a:cubicBezTo>
                      <a:cubicBezTo>
                        <a:pt x="3536442" y="3977640"/>
                        <a:pt x="3549396" y="3974592"/>
                        <a:pt x="3557016" y="3970782"/>
                      </a:cubicBezTo>
                      <a:cubicBezTo>
                        <a:pt x="3591306" y="3952494"/>
                        <a:pt x="3636264" y="3944112"/>
                        <a:pt x="3650742" y="3953256"/>
                      </a:cubicBezTo>
                      <a:cubicBezTo>
                        <a:pt x="3662172" y="3960876"/>
                        <a:pt x="3665982" y="3959352"/>
                        <a:pt x="3672840" y="3947160"/>
                      </a:cubicBezTo>
                      <a:cubicBezTo>
                        <a:pt x="3677412" y="3938778"/>
                        <a:pt x="3686556" y="3931920"/>
                        <a:pt x="3692652" y="3931920"/>
                      </a:cubicBezTo>
                      <a:cubicBezTo>
                        <a:pt x="3704082" y="3931920"/>
                        <a:pt x="3743706" y="3916680"/>
                        <a:pt x="3773424" y="3900678"/>
                      </a:cubicBezTo>
                      <a:cubicBezTo>
                        <a:pt x="3781044" y="3896868"/>
                        <a:pt x="3793998" y="3893820"/>
                        <a:pt x="3802380" y="3893820"/>
                      </a:cubicBezTo>
                      <a:cubicBezTo>
                        <a:pt x="3810000" y="3893820"/>
                        <a:pt x="3829050" y="3886962"/>
                        <a:pt x="3844290" y="3878580"/>
                      </a:cubicBezTo>
                      <a:cubicBezTo>
                        <a:pt x="3859530" y="3870198"/>
                        <a:pt x="3879342" y="3863340"/>
                        <a:pt x="3888486" y="3863340"/>
                      </a:cubicBezTo>
                      <a:cubicBezTo>
                        <a:pt x="3897630" y="3863340"/>
                        <a:pt x="3924300" y="3856482"/>
                        <a:pt x="3947160" y="3847338"/>
                      </a:cubicBezTo>
                      <a:cubicBezTo>
                        <a:pt x="3970020" y="3838194"/>
                        <a:pt x="3996690" y="3829812"/>
                        <a:pt x="4005834" y="3827526"/>
                      </a:cubicBezTo>
                      <a:cubicBezTo>
                        <a:pt x="4014978" y="3825240"/>
                        <a:pt x="4028694" y="3816858"/>
                        <a:pt x="4035552" y="3809238"/>
                      </a:cubicBezTo>
                      <a:cubicBezTo>
                        <a:pt x="4042410" y="3801618"/>
                        <a:pt x="4057650" y="3794760"/>
                        <a:pt x="4069080" y="3794760"/>
                      </a:cubicBezTo>
                      <a:cubicBezTo>
                        <a:pt x="4079748" y="3794760"/>
                        <a:pt x="4091940" y="3791712"/>
                        <a:pt x="4095750" y="3788664"/>
                      </a:cubicBezTo>
                      <a:cubicBezTo>
                        <a:pt x="4100322" y="3784854"/>
                        <a:pt x="4117848" y="3777234"/>
                        <a:pt x="4136136" y="3771900"/>
                      </a:cubicBezTo>
                      <a:cubicBezTo>
                        <a:pt x="4153662" y="3766566"/>
                        <a:pt x="4171950" y="3757422"/>
                        <a:pt x="4176522" y="3751326"/>
                      </a:cubicBezTo>
                      <a:cubicBezTo>
                        <a:pt x="4181094" y="3745992"/>
                        <a:pt x="4191762" y="3741420"/>
                        <a:pt x="4199382" y="3741420"/>
                      </a:cubicBezTo>
                      <a:cubicBezTo>
                        <a:pt x="4207002" y="3741420"/>
                        <a:pt x="4215384" y="3738372"/>
                        <a:pt x="4217670" y="3733800"/>
                      </a:cubicBezTo>
                      <a:cubicBezTo>
                        <a:pt x="4219956" y="3729990"/>
                        <a:pt x="4229100" y="3726180"/>
                        <a:pt x="4236720" y="3726180"/>
                      </a:cubicBezTo>
                      <a:cubicBezTo>
                        <a:pt x="4245102" y="3726180"/>
                        <a:pt x="4263390" y="3719322"/>
                        <a:pt x="4278630" y="3710940"/>
                      </a:cubicBezTo>
                      <a:cubicBezTo>
                        <a:pt x="4293870" y="3702558"/>
                        <a:pt x="4311396" y="3695700"/>
                        <a:pt x="4318254" y="3695700"/>
                      </a:cubicBezTo>
                      <a:cubicBezTo>
                        <a:pt x="4324350" y="3695700"/>
                        <a:pt x="4347210" y="3683508"/>
                        <a:pt x="4367022" y="3669030"/>
                      </a:cubicBezTo>
                      <a:cubicBezTo>
                        <a:pt x="4387596" y="3654552"/>
                        <a:pt x="4409694" y="3642360"/>
                        <a:pt x="4415028" y="3642360"/>
                      </a:cubicBezTo>
                      <a:cubicBezTo>
                        <a:pt x="4421124" y="3642360"/>
                        <a:pt x="4428744" y="3639312"/>
                        <a:pt x="4431030" y="3634740"/>
                      </a:cubicBezTo>
                      <a:cubicBezTo>
                        <a:pt x="4433316" y="3630930"/>
                        <a:pt x="4442460" y="3627120"/>
                        <a:pt x="4450842" y="3627120"/>
                      </a:cubicBezTo>
                      <a:cubicBezTo>
                        <a:pt x="4459224" y="3627120"/>
                        <a:pt x="4482084" y="3615690"/>
                        <a:pt x="4501896" y="3602736"/>
                      </a:cubicBezTo>
                      <a:cubicBezTo>
                        <a:pt x="4551426" y="3568446"/>
                        <a:pt x="4571238" y="3558540"/>
                        <a:pt x="4591050" y="3558540"/>
                      </a:cubicBezTo>
                      <a:cubicBezTo>
                        <a:pt x="4600194" y="3558540"/>
                        <a:pt x="4613910" y="3551682"/>
                        <a:pt x="4621530" y="3543300"/>
                      </a:cubicBezTo>
                      <a:cubicBezTo>
                        <a:pt x="4629150" y="3534918"/>
                        <a:pt x="4641342" y="3528060"/>
                        <a:pt x="4648962" y="3528060"/>
                      </a:cubicBezTo>
                      <a:cubicBezTo>
                        <a:pt x="4656582" y="3528060"/>
                        <a:pt x="4668774" y="3519678"/>
                        <a:pt x="4675632" y="3508248"/>
                      </a:cubicBezTo>
                      <a:cubicBezTo>
                        <a:pt x="4682490" y="3497580"/>
                        <a:pt x="4693158" y="3490722"/>
                        <a:pt x="4698492" y="3493008"/>
                      </a:cubicBezTo>
                      <a:cubicBezTo>
                        <a:pt x="4703826" y="3495294"/>
                        <a:pt x="4709922" y="3491484"/>
                        <a:pt x="4712208" y="3485388"/>
                      </a:cubicBezTo>
                      <a:cubicBezTo>
                        <a:pt x="4714494" y="3479292"/>
                        <a:pt x="4721352" y="3474720"/>
                        <a:pt x="4726686" y="3474720"/>
                      </a:cubicBezTo>
                      <a:cubicBezTo>
                        <a:pt x="4741926" y="3474720"/>
                        <a:pt x="4782312" y="3453384"/>
                        <a:pt x="4792980" y="3440430"/>
                      </a:cubicBezTo>
                      <a:cubicBezTo>
                        <a:pt x="4798314" y="3434334"/>
                        <a:pt x="4807458" y="3429000"/>
                        <a:pt x="4814316" y="3429000"/>
                      </a:cubicBezTo>
                      <a:cubicBezTo>
                        <a:pt x="4820412" y="3429000"/>
                        <a:pt x="4840224" y="3416808"/>
                        <a:pt x="4858512" y="3402330"/>
                      </a:cubicBezTo>
                      <a:cubicBezTo>
                        <a:pt x="4876038" y="3387852"/>
                        <a:pt x="4895850" y="3375660"/>
                        <a:pt x="4901946" y="3375660"/>
                      </a:cubicBezTo>
                      <a:cubicBezTo>
                        <a:pt x="4907280" y="3375660"/>
                        <a:pt x="4918710" y="3368802"/>
                        <a:pt x="4926330" y="3360420"/>
                      </a:cubicBezTo>
                      <a:cubicBezTo>
                        <a:pt x="4933950" y="3352038"/>
                        <a:pt x="4945380" y="3345180"/>
                        <a:pt x="4952238" y="3345180"/>
                      </a:cubicBezTo>
                      <a:cubicBezTo>
                        <a:pt x="4958334" y="3345180"/>
                        <a:pt x="4972050" y="3336798"/>
                        <a:pt x="4982718" y="3326892"/>
                      </a:cubicBezTo>
                      <a:cubicBezTo>
                        <a:pt x="5008626" y="3303270"/>
                        <a:pt x="5056632" y="3276600"/>
                        <a:pt x="5074158" y="3276600"/>
                      </a:cubicBezTo>
                      <a:cubicBezTo>
                        <a:pt x="5081778" y="3276600"/>
                        <a:pt x="5092446" y="3271266"/>
                        <a:pt x="5097780" y="3265170"/>
                      </a:cubicBezTo>
                      <a:cubicBezTo>
                        <a:pt x="5103114" y="3259074"/>
                        <a:pt x="5109972" y="3253740"/>
                        <a:pt x="5113782" y="3253740"/>
                      </a:cubicBezTo>
                      <a:cubicBezTo>
                        <a:pt x="5117592" y="3253740"/>
                        <a:pt x="5127498" y="3246882"/>
                        <a:pt x="5135880" y="3238500"/>
                      </a:cubicBezTo>
                      <a:cubicBezTo>
                        <a:pt x="5144262" y="3230118"/>
                        <a:pt x="5161026" y="3223260"/>
                        <a:pt x="5173980" y="3223260"/>
                      </a:cubicBezTo>
                      <a:cubicBezTo>
                        <a:pt x="5189220" y="3223260"/>
                        <a:pt x="5196840" y="3219450"/>
                        <a:pt x="5196840" y="3211830"/>
                      </a:cubicBezTo>
                      <a:cubicBezTo>
                        <a:pt x="5196840" y="3205734"/>
                        <a:pt x="5194554" y="3200400"/>
                        <a:pt x="5191506" y="3200400"/>
                      </a:cubicBezTo>
                      <a:cubicBezTo>
                        <a:pt x="5187696" y="3200400"/>
                        <a:pt x="5167122" y="3186684"/>
                        <a:pt x="5145024" y="3169920"/>
                      </a:cubicBezTo>
                      <a:cubicBezTo>
                        <a:pt x="5122926" y="3153156"/>
                        <a:pt x="5101590" y="3139440"/>
                        <a:pt x="5097018" y="3139440"/>
                      </a:cubicBezTo>
                      <a:cubicBezTo>
                        <a:pt x="5093208" y="3139440"/>
                        <a:pt x="5062728" y="3117342"/>
                        <a:pt x="5029962" y="3089910"/>
                      </a:cubicBezTo>
                      <a:cubicBezTo>
                        <a:pt x="4997196" y="3062478"/>
                        <a:pt x="4968240" y="3040380"/>
                        <a:pt x="4965192" y="3040380"/>
                      </a:cubicBezTo>
                      <a:cubicBezTo>
                        <a:pt x="4962906" y="3040380"/>
                        <a:pt x="4944618" y="3025140"/>
                        <a:pt x="4924806" y="3006090"/>
                      </a:cubicBezTo>
                      <a:cubicBezTo>
                        <a:pt x="4905756" y="2987040"/>
                        <a:pt x="4886706" y="2971800"/>
                        <a:pt x="4883658" y="2971800"/>
                      </a:cubicBezTo>
                      <a:cubicBezTo>
                        <a:pt x="4880610" y="2971800"/>
                        <a:pt x="4856988" y="2951226"/>
                        <a:pt x="4831080" y="2925318"/>
                      </a:cubicBezTo>
                      <a:cubicBezTo>
                        <a:pt x="4805172" y="2900172"/>
                        <a:pt x="4775454" y="2876550"/>
                        <a:pt x="4765548" y="2872740"/>
                      </a:cubicBezTo>
                      <a:cubicBezTo>
                        <a:pt x="4755642" y="2868930"/>
                        <a:pt x="4747260" y="2860548"/>
                        <a:pt x="4747260" y="2853690"/>
                      </a:cubicBezTo>
                      <a:cubicBezTo>
                        <a:pt x="4747260" y="2846832"/>
                        <a:pt x="4738878" y="2838450"/>
                        <a:pt x="4728210" y="2834640"/>
                      </a:cubicBezTo>
                      <a:cubicBezTo>
                        <a:pt x="4717542" y="2830830"/>
                        <a:pt x="4709160" y="2822448"/>
                        <a:pt x="4709160" y="2816352"/>
                      </a:cubicBezTo>
                      <a:cubicBezTo>
                        <a:pt x="4709160" y="2811018"/>
                        <a:pt x="4702302" y="2804160"/>
                        <a:pt x="4693920" y="2801874"/>
                      </a:cubicBezTo>
                      <a:cubicBezTo>
                        <a:pt x="4685538" y="2799588"/>
                        <a:pt x="4678680" y="2793492"/>
                        <a:pt x="4677918" y="2787396"/>
                      </a:cubicBezTo>
                      <a:cubicBezTo>
                        <a:pt x="4677918" y="2782062"/>
                        <a:pt x="4655820" y="2759202"/>
                        <a:pt x="4628388" y="2737104"/>
                      </a:cubicBezTo>
                      <a:cubicBezTo>
                        <a:pt x="4601718" y="2715006"/>
                        <a:pt x="4579620" y="2692146"/>
                        <a:pt x="4579620" y="2686812"/>
                      </a:cubicBezTo>
                      <a:cubicBezTo>
                        <a:pt x="4579620" y="2681478"/>
                        <a:pt x="4571238" y="2673096"/>
                        <a:pt x="4560570" y="2668524"/>
                      </a:cubicBezTo>
                      <a:cubicBezTo>
                        <a:pt x="4549902" y="2663952"/>
                        <a:pt x="4541520" y="2655570"/>
                        <a:pt x="4541520" y="2650236"/>
                      </a:cubicBezTo>
                      <a:cubicBezTo>
                        <a:pt x="4540758" y="2634996"/>
                        <a:pt x="4475988" y="2567940"/>
                        <a:pt x="4462272" y="2567940"/>
                      </a:cubicBezTo>
                      <a:cubicBezTo>
                        <a:pt x="4455414" y="2567940"/>
                        <a:pt x="4443984" y="2553462"/>
                        <a:pt x="4435602" y="2535936"/>
                      </a:cubicBezTo>
                      <a:cubicBezTo>
                        <a:pt x="4427220" y="2517648"/>
                        <a:pt x="4403598" y="2486406"/>
                        <a:pt x="4382262" y="2465070"/>
                      </a:cubicBezTo>
                      <a:cubicBezTo>
                        <a:pt x="4360926" y="2444496"/>
                        <a:pt x="4343400" y="2424684"/>
                        <a:pt x="4343400" y="2420874"/>
                      </a:cubicBezTo>
                      <a:cubicBezTo>
                        <a:pt x="4343400" y="2417826"/>
                        <a:pt x="4331208" y="2402586"/>
                        <a:pt x="4316730" y="2387346"/>
                      </a:cubicBezTo>
                      <a:cubicBezTo>
                        <a:pt x="4302252" y="2372106"/>
                        <a:pt x="4290060" y="2355342"/>
                        <a:pt x="4290060" y="2350008"/>
                      </a:cubicBezTo>
                      <a:cubicBezTo>
                        <a:pt x="4290060" y="2344674"/>
                        <a:pt x="4277106" y="2327148"/>
                        <a:pt x="4261866" y="2310384"/>
                      </a:cubicBezTo>
                      <a:cubicBezTo>
                        <a:pt x="4234434" y="2281428"/>
                        <a:pt x="4223766" y="2266188"/>
                        <a:pt x="4187190" y="2203704"/>
                      </a:cubicBezTo>
                      <a:cubicBezTo>
                        <a:pt x="4178808" y="2189226"/>
                        <a:pt x="4160520" y="2164842"/>
                        <a:pt x="4147566" y="2150364"/>
                      </a:cubicBezTo>
                      <a:cubicBezTo>
                        <a:pt x="4133850" y="2135124"/>
                        <a:pt x="4120896" y="2116836"/>
                        <a:pt x="4117848" y="2109216"/>
                      </a:cubicBezTo>
                      <a:cubicBezTo>
                        <a:pt x="4115562" y="2101596"/>
                        <a:pt x="4110228" y="2095500"/>
                        <a:pt x="4106418" y="2095500"/>
                      </a:cubicBezTo>
                      <a:cubicBezTo>
                        <a:pt x="4102608" y="2095500"/>
                        <a:pt x="4093464" y="2081784"/>
                        <a:pt x="4086606" y="2065020"/>
                      </a:cubicBezTo>
                      <a:cubicBezTo>
                        <a:pt x="4078986" y="2048256"/>
                        <a:pt x="4070604" y="2034540"/>
                        <a:pt x="4067556" y="2034540"/>
                      </a:cubicBezTo>
                      <a:cubicBezTo>
                        <a:pt x="4065270" y="2034540"/>
                        <a:pt x="4056888" y="2024634"/>
                        <a:pt x="4050792" y="2011680"/>
                      </a:cubicBezTo>
                      <a:cubicBezTo>
                        <a:pt x="4043934" y="1999488"/>
                        <a:pt x="4033266" y="1978914"/>
                        <a:pt x="4027170" y="1966722"/>
                      </a:cubicBezTo>
                      <a:cubicBezTo>
                        <a:pt x="4020312" y="1954530"/>
                        <a:pt x="4010406" y="1940814"/>
                        <a:pt x="4004310" y="1935480"/>
                      </a:cubicBezTo>
                      <a:cubicBezTo>
                        <a:pt x="3998214" y="1930146"/>
                        <a:pt x="3992880" y="1920240"/>
                        <a:pt x="3992880" y="1913382"/>
                      </a:cubicBezTo>
                      <a:cubicBezTo>
                        <a:pt x="3992880" y="1906524"/>
                        <a:pt x="3986022" y="1896618"/>
                        <a:pt x="3978402" y="1892046"/>
                      </a:cubicBezTo>
                      <a:cubicBezTo>
                        <a:pt x="3956304" y="1878330"/>
                        <a:pt x="3954780" y="1879092"/>
                        <a:pt x="3806190" y="1996440"/>
                      </a:cubicBezTo>
                      <a:cubicBezTo>
                        <a:pt x="3764280" y="2029968"/>
                        <a:pt x="3713988" y="2071116"/>
                        <a:pt x="3694176" y="2087880"/>
                      </a:cubicBezTo>
                      <a:cubicBezTo>
                        <a:pt x="3674364" y="2105406"/>
                        <a:pt x="3654552" y="2117598"/>
                        <a:pt x="3649980" y="2114550"/>
                      </a:cubicBezTo>
                      <a:cubicBezTo>
                        <a:pt x="3644646" y="2111502"/>
                        <a:pt x="3642360" y="1975866"/>
                        <a:pt x="3642360" y="1716786"/>
                      </a:cubicBezTo>
                      <a:cubicBezTo>
                        <a:pt x="3642360" y="1500378"/>
                        <a:pt x="3640836" y="1322070"/>
                        <a:pt x="3638550" y="1319784"/>
                      </a:cubicBezTo>
                      <a:cubicBezTo>
                        <a:pt x="3636264" y="1317498"/>
                        <a:pt x="3634740" y="1479042"/>
                        <a:pt x="3634740" y="1678686"/>
                      </a:cubicBezTo>
                      <a:cubicBezTo>
                        <a:pt x="3634740" y="1923288"/>
                        <a:pt x="3632454" y="2042922"/>
                        <a:pt x="3627120" y="2045970"/>
                      </a:cubicBezTo>
                      <a:cubicBezTo>
                        <a:pt x="3621786" y="2049018"/>
                        <a:pt x="3621024" y="2054352"/>
                        <a:pt x="3626358" y="2059686"/>
                      </a:cubicBezTo>
                      <a:cubicBezTo>
                        <a:pt x="3630168" y="2065020"/>
                        <a:pt x="3633216" y="2082546"/>
                        <a:pt x="3632454" y="2099310"/>
                      </a:cubicBezTo>
                      <a:cubicBezTo>
                        <a:pt x="3631692" y="2125980"/>
                        <a:pt x="3626358" y="2135124"/>
                        <a:pt x="3586734" y="2173986"/>
                      </a:cubicBezTo>
                      <a:cubicBezTo>
                        <a:pt x="3561588" y="2197608"/>
                        <a:pt x="3538728" y="2217420"/>
                        <a:pt x="3535680" y="2217420"/>
                      </a:cubicBezTo>
                      <a:cubicBezTo>
                        <a:pt x="3531870" y="2217420"/>
                        <a:pt x="3509010" y="2236470"/>
                        <a:pt x="3485388" y="2259330"/>
                      </a:cubicBezTo>
                      <a:cubicBezTo>
                        <a:pt x="3461004" y="2282190"/>
                        <a:pt x="3437382" y="2301240"/>
                        <a:pt x="3432810" y="2301240"/>
                      </a:cubicBezTo>
                      <a:cubicBezTo>
                        <a:pt x="3428238" y="2301240"/>
                        <a:pt x="3409188" y="2316480"/>
                        <a:pt x="3390900" y="2335530"/>
                      </a:cubicBezTo>
                      <a:cubicBezTo>
                        <a:pt x="3372612" y="2354580"/>
                        <a:pt x="3353562" y="2369820"/>
                        <a:pt x="3348990" y="2369820"/>
                      </a:cubicBezTo>
                      <a:cubicBezTo>
                        <a:pt x="3342894" y="2369820"/>
                        <a:pt x="3316224" y="2391918"/>
                        <a:pt x="3245358" y="2457450"/>
                      </a:cubicBezTo>
                      <a:cubicBezTo>
                        <a:pt x="3238500" y="2463546"/>
                        <a:pt x="3230880" y="2468880"/>
                        <a:pt x="3227832" y="2468880"/>
                      </a:cubicBezTo>
                      <a:cubicBezTo>
                        <a:pt x="3224784" y="2468880"/>
                        <a:pt x="3209544" y="2481834"/>
                        <a:pt x="3193542" y="2497836"/>
                      </a:cubicBezTo>
                      <a:cubicBezTo>
                        <a:pt x="3137916" y="2551938"/>
                        <a:pt x="3094482" y="2590800"/>
                        <a:pt x="3087624" y="2590800"/>
                      </a:cubicBezTo>
                      <a:cubicBezTo>
                        <a:pt x="3084576" y="2590800"/>
                        <a:pt x="3067812" y="2603754"/>
                        <a:pt x="3051810" y="2619756"/>
                      </a:cubicBezTo>
                      <a:cubicBezTo>
                        <a:pt x="3035046" y="2634996"/>
                        <a:pt x="3012186" y="2654046"/>
                        <a:pt x="2999994" y="2661666"/>
                      </a:cubicBezTo>
                      <a:cubicBezTo>
                        <a:pt x="2988564" y="2669286"/>
                        <a:pt x="2966466" y="2689098"/>
                        <a:pt x="2950464" y="2705100"/>
                      </a:cubicBezTo>
                      <a:cubicBezTo>
                        <a:pt x="2935224" y="2721864"/>
                        <a:pt x="2918460" y="2735580"/>
                        <a:pt x="2914650" y="2735580"/>
                      </a:cubicBezTo>
                      <a:cubicBezTo>
                        <a:pt x="2910078" y="2735580"/>
                        <a:pt x="2891028" y="2750820"/>
                        <a:pt x="2872740" y="2769870"/>
                      </a:cubicBezTo>
                      <a:cubicBezTo>
                        <a:pt x="2854452" y="2788920"/>
                        <a:pt x="2834640" y="2804160"/>
                        <a:pt x="2829306" y="2804160"/>
                      </a:cubicBezTo>
                      <a:cubicBezTo>
                        <a:pt x="2823972" y="2804160"/>
                        <a:pt x="2816352" y="2811018"/>
                        <a:pt x="2811780" y="2819400"/>
                      </a:cubicBezTo>
                      <a:cubicBezTo>
                        <a:pt x="2807208" y="2827782"/>
                        <a:pt x="2801112" y="2834640"/>
                        <a:pt x="2797302" y="2834640"/>
                      </a:cubicBezTo>
                      <a:cubicBezTo>
                        <a:pt x="2794254" y="2834640"/>
                        <a:pt x="2775204" y="2849880"/>
                        <a:pt x="2756154" y="2868930"/>
                      </a:cubicBezTo>
                      <a:cubicBezTo>
                        <a:pt x="2736342" y="2887980"/>
                        <a:pt x="2715768" y="2903220"/>
                        <a:pt x="2710434" y="2903220"/>
                      </a:cubicBezTo>
                      <a:cubicBezTo>
                        <a:pt x="2705100" y="2903220"/>
                        <a:pt x="2690622" y="2913888"/>
                        <a:pt x="2677668" y="2926842"/>
                      </a:cubicBezTo>
                      <a:cubicBezTo>
                        <a:pt x="2665476" y="2939796"/>
                        <a:pt x="2625090" y="2974086"/>
                        <a:pt x="2586990" y="3002280"/>
                      </a:cubicBezTo>
                      <a:cubicBezTo>
                        <a:pt x="2549652" y="3031236"/>
                        <a:pt x="2508504" y="3064764"/>
                        <a:pt x="2496312" y="3077718"/>
                      </a:cubicBezTo>
                      <a:cubicBezTo>
                        <a:pt x="2483358" y="3090672"/>
                        <a:pt x="2469642" y="3101340"/>
                        <a:pt x="2465070" y="3101340"/>
                      </a:cubicBezTo>
                      <a:cubicBezTo>
                        <a:pt x="2460498" y="3101340"/>
                        <a:pt x="2441448" y="3116580"/>
                        <a:pt x="2423160" y="3135630"/>
                      </a:cubicBezTo>
                      <a:cubicBezTo>
                        <a:pt x="2404872" y="3154680"/>
                        <a:pt x="2387346" y="3169920"/>
                        <a:pt x="2384298" y="3169920"/>
                      </a:cubicBezTo>
                      <a:cubicBezTo>
                        <a:pt x="2372106" y="3169920"/>
                        <a:pt x="2316480" y="3211068"/>
                        <a:pt x="2316480" y="3220212"/>
                      </a:cubicBezTo>
                      <a:cubicBezTo>
                        <a:pt x="2316480" y="3225546"/>
                        <a:pt x="2305050" y="3235452"/>
                        <a:pt x="2291334" y="3242310"/>
                      </a:cubicBezTo>
                      <a:cubicBezTo>
                        <a:pt x="2277618" y="3248406"/>
                        <a:pt x="2243328" y="3272790"/>
                        <a:pt x="2215896" y="3295650"/>
                      </a:cubicBezTo>
                      <a:cubicBezTo>
                        <a:pt x="2188464" y="3318510"/>
                        <a:pt x="2161794" y="3337560"/>
                        <a:pt x="2157222" y="3337560"/>
                      </a:cubicBezTo>
                      <a:cubicBezTo>
                        <a:pt x="2152650" y="3337560"/>
                        <a:pt x="2138172" y="3348990"/>
                        <a:pt x="2124456" y="3362706"/>
                      </a:cubicBezTo>
                      <a:cubicBezTo>
                        <a:pt x="2110740" y="3375660"/>
                        <a:pt x="2082546" y="3395472"/>
                        <a:pt x="2061972" y="3406140"/>
                      </a:cubicBezTo>
                      <a:cubicBezTo>
                        <a:pt x="2041398" y="3416808"/>
                        <a:pt x="2008632" y="3439668"/>
                        <a:pt x="1988058" y="3457194"/>
                      </a:cubicBezTo>
                      <a:cubicBezTo>
                        <a:pt x="1968246" y="3475482"/>
                        <a:pt x="1949958" y="3489960"/>
                        <a:pt x="1946148" y="3489960"/>
                      </a:cubicBezTo>
                      <a:cubicBezTo>
                        <a:pt x="1943100" y="3489960"/>
                        <a:pt x="1928622" y="3499104"/>
                        <a:pt x="1913382" y="3511296"/>
                      </a:cubicBezTo>
                      <a:cubicBezTo>
                        <a:pt x="1879854" y="3536442"/>
                        <a:pt x="1799082" y="3589020"/>
                        <a:pt x="1793748" y="3589020"/>
                      </a:cubicBezTo>
                      <a:cubicBezTo>
                        <a:pt x="1790700" y="3589020"/>
                        <a:pt x="1776222" y="3598926"/>
                        <a:pt x="1760982" y="3611118"/>
                      </a:cubicBezTo>
                      <a:cubicBezTo>
                        <a:pt x="1745742" y="3623310"/>
                        <a:pt x="1719072" y="3640836"/>
                        <a:pt x="1700784" y="3649980"/>
                      </a:cubicBezTo>
                      <a:cubicBezTo>
                        <a:pt x="1683258" y="3659124"/>
                        <a:pt x="1666494" y="3669792"/>
                        <a:pt x="1664970" y="3673602"/>
                      </a:cubicBezTo>
                      <a:cubicBezTo>
                        <a:pt x="1662684" y="3676650"/>
                        <a:pt x="1632204" y="3695700"/>
                        <a:pt x="1597914" y="3714750"/>
                      </a:cubicBezTo>
                      <a:cubicBezTo>
                        <a:pt x="1563624" y="3733800"/>
                        <a:pt x="1521714" y="3758184"/>
                        <a:pt x="1504950" y="3768090"/>
                      </a:cubicBezTo>
                      <a:cubicBezTo>
                        <a:pt x="1488186" y="3778758"/>
                        <a:pt x="1469136" y="3789426"/>
                        <a:pt x="1463040" y="3792474"/>
                      </a:cubicBezTo>
                      <a:cubicBezTo>
                        <a:pt x="1456944" y="3794760"/>
                        <a:pt x="1431798" y="3810762"/>
                        <a:pt x="1407414" y="3826764"/>
                      </a:cubicBezTo>
                      <a:cubicBezTo>
                        <a:pt x="1383030" y="3842766"/>
                        <a:pt x="1357122" y="3855720"/>
                        <a:pt x="1349502" y="3855720"/>
                      </a:cubicBezTo>
                      <a:cubicBezTo>
                        <a:pt x="1341882" y="3855720"/>
                        <a:pt x="1322832" y="3864102"/>
                        <a:pt x="1307592" y="3874770"/>
                      </a:cubicBezTo>
                      <a:cubicBezTo>
                        <a:pt x="1292352" y="3885438"/>
                        <a:pt x="1274826" y="3893820"/>
                        <a:pt x="1269492" y="3893820"/>
                      </a:cubicBezTo>
                      <a:cubicBezTo>
                        <a:pt x="1264158" y="3893820"/>
                        <a:pt x="1253490" y="3900678"/>
                        <a:pt x="1245870" y="3909060"/>
                      </a:cubicBezTo>
                      <a:cubicBezTo>
                        <a:pt x="1238250" y="3917442"/>
                        <a:pt x="1226058" y="3924300"/>
                        <a:pt x="1219200" y="3924300"/>
                      </a:cubicBezTo>
                      <a:cubicBezTo>
                        <a:pt x="1207770" y="3924300"/>
                        <a:pt x="1144524" y="3950970"/>
                        <a:pt x="1109472" y="3970782"/>
                      </a:cubicBezTo>
                      <a:cubicBezTo>
                        <a:pt x="1101852" y="3975354"/>
                        <a:pt x="1083564" y="3985260"/>
                        <a:pt x="1069086" y="3993642"/>
                      </a:cubicBezTo>
                      <a:cubicBezTo>
                        <a:pt x="1055370" y="4001262"/>
                        <a:pt x="1037082" y="4008120"/>
                        <a:pt x="1029462" y="4008120"/>
                      </a:cubicBezTo>
                      <a:cubicBezTo>
                        <a:pt x="1021080" y="4008120"/>
                        <a:pt x="999744" y="4015740"/>
                        <a:pt x="981456" y="4024122"/>
                      </a:cubicBezTo>
                      <a:cubicBezTo>
                        <a:pt x="918210" y="4055364"/>
                        <a:pt x="910590" y="4059174"/>
                        <a:pt x="876300" y="4069080"/>
                      </a:cubicBezTo>
                      <a:cubicBezTo>
                        <a:pt x="857250" y="4074414"/>
                        <a:pt x="838962" y="4082034"/>
                        <a:pt x="834390" y="4085844"/>
                      </a:cubicBezTo>
                      <a:cubicBezTo>
                        <a:pt x="830580" y="4088892"/>
                        <a:pt x="819912" y="4091940"/>
                        <a:pt x="810768" y="4091940"/>
                      </a:cubicBezTo>
                      <a:cubicBezTo>
                        <a:pt x="800862" y="4091940"/>
                        <a:pt x="790956" y="4095750"/>
                        <a:pt x="788670" y="4099560"/>
                      </a:cubicBezTo>
                      <a:cubicBezTo>
                        <a:pt x="786384" y="4104132"/>
                        <a:pt x="769620" y="4107180"/>
                        <a:pt x="752856" y="4107180"/>
                      </a:cubicBezTo>
                      <a:cubicBezTo>
                        <a:pt x="735330" y="4107180"/>
                        <a:pt x="715518" y="4111752"/>
                        <a:pt x="709422" y="4117086"/>
                      </a:cubicBezTo>
                      <a:cubicBezTo>
                        <a:pt x="702564" y="4123182"/>
                        <a:pt x="681228" y="4132326"/>
                        <a:pt x="660654" y="4137660"/>
                      </a:cubicBezTo>
                      <a:cubicBezTo>
                        <a:pt x="640842" y="4142994"/>
                        <a:pt x="622554" y="4150614"/>
                        <a:pt x="620268" y="4153662"/>
                      </a:cubicBezTo>
                      <a:cubicBezTo>
                        <a:pt x="617982" y="4157472"/>
                        <a:pt x="599694" y="4160520"/>
                        <a:pt x="579120" y="4160520"/>
                      </a:cubicBezTo>
                      <a:cubicBezTo>
                        <a:pt x="558546" y="4160520"/>
                        <a:pt x="539496" y="4164330"/>
                        <a:pt x="537210" y="4168140"/>
                      </a:cubicBezTo>
                      <a:cubicBezTo>
                        <a:pt x="534924" y="4172712"/>
                        <a:pt x="518922" y="4175760"/>
                        <a:pt x="502920" y="4175760"/>
                      </a:cubicBezTo>
                      <a:cubicBezTo>
                        <a:pt x="486918" y="4175760"/>
                        <a:pt x="470916" y="4179570"/>
                        <a:pt x="468630" y="4183380"/>
                      </a:cubicBezTo>
                      <a:cubicBezTo>
                        <a:pt x="466344" y="4187952"/>
                        <a:pt x="451104" y="4191000"/>
                        <a:pt x="435102" y="4191000"/>
                      </a:cubicBezTo>
                      <a:cubicBezTo>
                        <a:pt x="419862" y="4191000"/>
                        <a:pt x="403860" y="4194048"/>
                        <a:pt x="399288" y="4197858"/>
                      </a:cubicBezTo>
                      <a:cubicBezTo>
                        <a:pt x="395478" y="4201668"/>
                        <a:pt x="329184" y="4207002"/>
                        <a:pt x="251460" y="4209288"/>
                      </a:cubicBezTo>
                      <a:cubicBezTo>
                        <a:pt x="173736" y="4211574"/>
                        <a:pt x="85344" y="4216146"/>
                        <a:pt x="55626" y="4218432"/>
                      </a:cubicBezTo>
                      <a:lnTo>
                        <a:pt x="0" y="4223766"/>
                      </a:lnTo>
                      <a:lnTo>
                        <a:pt x="0" y="2111502"/>
                      </a:lnTo>
                      <a:close/>
                      <a:moveTo>
                        <a:pt x="3691128" y="3986022"/>
                      </a:moveTo>
                      <a:cubicBezTo>
                        <a:pt x="3693414" y="3982212"/>
                        <a:pt x="3685794" y="3977640"/>
                        <a:pt x="3674364" y="3975354"/>
                      </a:cubicBezTo>
                      <a:cubicBezTo>
                        <a:pt x="3651504" y="3970782"/>
                        <a:pt x="3640074" y="3975354"/>
                        <a:pt x="3646170" y="3986022"/>
                      </a:cubicBezTo>
                      <a:cubicBezTo>
                        <a:pt x="3652266" y="3995166"/>
                        <a:pt x="3685794" y="3995166"/>
                        <a:pt x="3691128" y="3986022"/>
                      </a:cubicBezTo>
                      <a:close/>
                      <a:moveTo>
                        <a:pt x="11940540" y="3916680"/>
                      </a:moveTo>
                      <a:cubicBezTo>
                        <a:pt x="11940540" y="3912870"/>
                        <a:pt x="11927586" y="3909822"/>
                        <a:pt x="11912346" y="3909822"/>
                      </a:cubicBezTo>
                      <a:lnTo>
                        <a:pt x="11883390" y="3911346"/>
                      </a:lnTo>
                      <a:lnTo>
                        <a:pt x="11910060" y="3916680"/>
                      </a:lnTo>
                      <a:cubicBezTo>
                        <a:pt x="11924538" y="3919728"/>
                        <a:pt x="11937492" y="3922776"/>
                        <a:pt x="11939016" y="3923538"/>
                      </a:cubicBezTo>
                      <a:cubicBezTo>
                        <a:pt x="11939778" y="3923538"/>
                        <a:pt x="11940540" y="3921252"/>
                        <a:pt x="11940540" y="3916680"/>
                      </a:cubicBezTo>
                      <a:close/>
                      <a:moveTo>
                        <a:pt x="11775186" y="3873246"/>
                      </a:moveTo>
                      <a:cubicBezTo>
                        <a:pt x="11769852" y="3871722"/>
                        <a:pt x="11760708" y="3871722"/>
                        <a:pt x="11756136" y="3873246"/>
                      </a:cubicBezTo>
                      <a:cubicBezTo>
                        <a:pt x="11750802" y="3875532"/>
                        <a:pt x="11754612" y="3877056"/>
                        <a:pt x="11765280" y="3877056"/>
                      </a:cubicBezTo>
                      <a:cubicBezTo>
                        <a:pt x="11775948" y="3877056"/>
                        <a:pt x="11779758" y="3875532"/>
                        <a:pt x="11775186" y="3873246"/>
                      </a:cubicBezTo>
                      <a:close/>
                      <a:moveTo>
                        <a:pt x="11657076" y="3842766"/>
                      </a:moveTo>
                      <a:cubicBezTo>
                        <a:pt x="11644884" y="3841242"/>
                        <a:pt x="11626596" y="3841242"/>
                        <a:pt x="11615166" y="3842766"/>
                      </a:cubicBezTo>
                      <a:cubicBezTo>
                        <a:pt x="11602974" y="3844290"/>
                        <a:pt x="11612880" y="3845814"/>
                        <a:pt x="11635740" y="3845814"/>
                      </a:cubicBezTo>
                      <a:cubicBezTo>
                        <a:pt x="11658600" y="3845814"/>
                        <a:pt x="11668506" y="3844290"/>
                        <a:pt x="11657076" y="3842766"/>
                      </a:cubicBezTo>
                      <a:close/>
                      <a:moveTo>
                        <a:pt x="4373880" y="3817620"/>
                      </a:moveTo>
                      <a:cubicBezTo>
                        <a:pt x="4373880" y="3813810"/>
                        <a:pt x="4361688" y="3810000"/>
                        <a:pt x="4347210" y="3810000"/>
                      </a:cubicBezTo>
                      <a:cubicBezTo>
                        <a:pt x="4332732" y="3810000"/>
                        <a:pt x="4320540" y="3813810"/>
                        <a:pt x="4320540" y="3817620"/>
                      </a:cubicBezTo>
                      <a:cubicBezTo>
                        <a:pt x="4320540" y="3822192"/>
                        <a:pt x="4332732" y="3825240"/>
                        <a:pt x="4347210" y="3825240"/>
                      </a:cubicBezTo>
                      <a:cubicBezTo>
                        <a:pt x="4361688" y="3825240"/>
                        <a:pt x="4373880" y="3822192"/>
                        <a:pt x="4373880" y="3817620"/>
                      </a:cubicBezTo>
                      <a:close/>
                      <a:moveTo>
                        <a:pt x="4305300" y="3749040"/>
                      </a:moveTo>
                      <a:cubicBezTo>
                        <a:pt x="4315206" y="3742944"/>
                        <a:pt x="4315206" y="3741420"/>
                        <a:pt x="4303776" y="3741420"/>
                      </a:cubicBezTo>
                      <a:cubicBezTo>
                        <a:pt x="4296918" y="3741420"/>
                        <a:pt x="4288536" y="3745230"/>
                        <a:pt x="4286250" y="3749040"/>
                      </a:cubicBezTo>
                      <a:cubicBezTo>
                        <a:pt x="4280154" y="3758946"/>
                        <a:pt x="4290060" y="3758946"/>
                        <a:pt x="4305300" y="3749040"/>
                      </a:cubicBezTo>
                      <a:close/>
                      <a:moveTo>
                        <a:pt x="4373880" y="3718560"/>
                      </a:moveTo>
                      <a:cubicBezTo>
                        <a:pt x="4373880" y="3708654"/>
                        <a:pt x="4358640" y="3708654"/>
                        <a:pt x="4343400" y="3718560"/>
                      </a:cubicBezTo>
                      <a:cubicBezTo>
                        <a:pt x="4334256" y="3724656"/>
                        <a:pt x="4336542" y="3726180"/>
                        <a:pt x="4353306" y="3726180"/>
                      </a:cubicBezTo>
                      <a:cubicBezTo>
                        <a:pt x="4364736" y="3726180"/>
                        <a:pt x="4373880" y="3723132"/>
                        <a:pt x="4373880" y="3718560"/>
                      </a:cubicBezTo>
                      <a:close/>
                      <a:moveTo>
                        <a:pt x="10952226" y="3705606"/>
                      </a:moveTo>
                      <a:cubicBezTo>
                        <a:pt x="10942320" y="3704082"/>
                        <a:pt x="10925556" y="3704082"/>
                        <a:pt x="10914126" y="3705606"/>
                      </a:cubicBezTo>
                      <a:cubicBezTo>
                        <a:pt x="10901934" y="3707130"/>
                        <a:pt x="10910316" y="3708654"/>
                        <a:pt x="10930890" y="3708654"/>
                      </a:cubicBezTo>
                      <a:cubicBezTo>
                        <a:pt x="10952226" y="3708654"/>
                        <a:pt x="10961370" y="3707130"/>
                        <a:pt x="10952226" y="3705606"/>
                      </a:cubicBezTo>
                      <a:close/>
                      <a:moveTo>
                        <a:pt x="10534650" y="3680460"/>
                      </a:moveTo>
                      <a:cubicBezTo>
                        <a:pt x="10546842" y="3675126"/>
                        <a:pt x="10543032" y="3673602"/>
                        <a:pt x="10519410" y="3673602"/>
                      </a:cubicBezTo>
                      <a:cubicBezTo>
                        <a:pt x="10497312" y="3672840"/>
                        <a:pt x="10491978" y="3675126"/>
                        <a:pt x="10500360" y="3680460"/>
                      </a:cubicBezTo>
                      <a:cubicBezTo>
                        <a:pt x="10513314" y="3688842"/>
                        <a:pt x="10514838" y="3688842"/>
                        <a:pt x="10534650" y="3680460"/>
                      </a:cubicBezTo>
                      <a:close/>
                      <a:moveTo>
                        <a:pt x="10767060" y="3680460"/>
                      </a:moveTo>
                      <a:cubicBezTo>
                        <a:pt x="10776204" y="3674364"/>
                        <a:pt x="10773918" y="3672840"/>
                        <a:pt x="10757154" y="3672840"/>
                      </a:cubicBezTo>
                      <a:cubicBezTo>
                        <a:pt x="10744962" y="3672840"/>
                        <a:pt x="10737342" y="3675888"/>
                        <a:pt x="10740390" y="3680460"/>
                      </a:cubicBezTo>
                      <a:cubicBezTo>
                        <a:pt x="10746486" y="3689604"/>
                        <a:pt x="10752582" y="3689604"/>
                        <a:pt x="10767060" y="3680460"/>
                      </a:cubicBezTo>
                      <a:close/>
                      <a:moveTo>
                        <a:pt x="10689336" y="3675126"/>
                      </a:moveTo>
                      <a:cubicBezTo>
                        <a:pt x="10664952" y="3673602"/>
                        <a:pt x="10623804" y="3673602"/>
                        <a:pt x="10597896" y="3675126"/>
                      </a:cubicBezTo>
                      <a:cubicBezTo>
                        <a:pt x="10571226" y="3676650"/>
                        <a:pt x="10591038" y="3677412"/>
                        <a:pt x="10641330" y="3677412"/>
                      </a:cubicBezTo>
                      <a:cubicBezTo>
                        <a:pt x="10691622" y="3677412"/>
                        <a:pt x="10712958" y="3676650"/>
                        <a:pt x="10689336" y="3675126"/>
                      </a:cubicBezTo>
                      <a:close/>
                      <a:moveTo>
                        <a:pt x="4747260" y="3520440"/>
                      </a:moveTo>
                      <a:cubicBezTo>
                        <a:pt x="4747260" y="3516630"/>
                        <a:pt x="4744212" y="3512820"/>
                        <a:pt x="4739640" y="3512820"/>
                      </a:cubicBezTo>
                      <a:cubicBezTo>
                        <a:pt x="4735830" y="3512820"/>
                        <a:pt x="4732020" y="3516630"/>
                        <a:pt x="4732020" y="3520440"/>
                      </a:cubicBezTo>
                      <a:cubicBezTo>
                        <a:pt x="4732020" y="3525012"/>
                        <a:pt x="4735830" y="3528060"/>
                        <a:pt x="4739640" y="3528060"/>
                      </a:cubicBezTo>
                      <a:cubicBezTo>
                        <a:pt x="4744212" y="3528060"/>
                        <a:pt x="4747260" y="3525012"/>
                        <a:pt x="4747260" y="3520440"/>
                      </a:cubicBezTo>
                      <a:close/>
                      <a:moveTo>
                        <a:pt x="4812030" y="3482340"/>
                      </a:moveTo>
                      <a:cubicBezTo>
                        <a:pt x="4814316" y="3478530"/>
                        <a:pt x="4811268" y="3474720"/>
                        <a:pt x="4805172" y="3474720"/>
                      </a:cubicBezTo>
                      <a:cubicBezTo>
                        <a:pt x="4798314" y="3474720"/>
                        <a:pt x="4792980" y="3478530"/>
                        <a:pt x="4792980" y="3482340"/>
                      </a:cubicBezTo>
                      <a:cubicBezTo>
                        <a:pt x="4792980" y="3486912"/>
                        <a:pt x="4796028" y="3489960"/>
                        <a:pt x="4799838" y="3489960"/>
                      </a:cubicBezTo>
                      <a:cubicBezTo>
                        <a:pt x="4804410" y="3489960"/>
                        <a:pt x="4809744" y="3486912"/>
                        <a:pt x="4812030" y="3482340"/>
                      </a:cubicBezTo>
                      <a:close/>
                      <a:moveTo>
                        <a:pt x="4876800" y="3447288"/>
                      </a:moveTo>
                      <a:cubicBezTo>
                        <a:pt x="4876800" y="3437382"/>
                        <a:pt x="4845558" y="3446526"/>
                        <a:pt x="4838700" y="3458718"/>
                      </a:cubicBezTo>
                      <a:cubicBezTo>
                        <a:pt x="4831842" y="3473196"/>
                        <a:pt x="4832604" y="3473196"/>
                        <a:pt x="4853940" y="3461766"/>
                      </a:cubicBezTo>
                      <a:cubicBezTo>
                        <a:pt x="4866894" y="3455670"/>
                        <a:pt x="4876800" y="3449574"/>
                        <a:pt x="4876800" y="3447288"/>
                      </a:cubicBezTo>
                      <a:close/>
                      <a:moveTo>
                        <a:pt x="5093970" y="3314700"/>
                      </a:moveTo>
                      <a:cubicBezTo>
                        <a:pt x="5096256" y="3310890"/>
                        <a:pt x="5095494" y="3307080"/>
                        <a:pt x="5090922" y="3307080"/>
                      </a:cubicBezTo>
                      <a:cubicBezTo>
                        <a:pt x="5087112" y="3307080"/>
                        <a:pt x="5081016" y="3310890"/>
                        <a:pt x="5078730" y="3314700"/>
                      </a:cubicBezTo>
                      <a:cubicBezTo>
                        <a:pt x="5076444" y="3319272"/>
                        <a:pt x="5077206" y="3322320"/>
                        <a:pt x="5081778" y="3322320"/>
                      </a:cubicBezTo>
                      <a:cubicBezTo>
                        <a:pt x="5085588" y="3322320"/>
                        <a:pt x="5091684" y="3319272"/>
                        <a:pt x="5093970" y="3314700"/>
                      </a:cubicBezTo>
                      <a:close/>
                      <a:moveTo>
                        <a:pt x="7109460" y="3208020"/>
                      </a:moveTo>
                      <a:cubicBezTo>
                        <a:pt x="7109460" y="3204210"/>
                        <a:pt x="7106412" y="3200400"/>
                        <a:pt x="7101840" y="3200400"/>
                      </a:cubicBezTo>
                      <a:cubicBezTo>
                        <a:pt x="7098030" y="3200400"/>
                        <a:pt x="7094220" y="3204210"/>
                        <a:pt x="7094220" y="3208020"/>
                      </a:cubicBezTo>
                      <a:cubicBezTo>
                        <a:pt x="7094220" y="3212592"/>
                        <a:pt x="7098030" y="3215640"/>
                        <a:pt x="7101840" y="3215640"/>
                      </a:cubicBezTo>
                      <a:cubicBezTo>
                        <a:pt x="7106412" y="3215640"/>
                        <a:pt x="7109460" y="3212592"/>
                        <a:pt x="7109460" y="3208020"/>
                      </a:cubicBezTo>
                      <a:close/>
                    </a:path>
                  </a:pathLst>
                </a:custGeom>
                <a:solidFill>
                  <a:srgbClr val="DE8439"/>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04" name="Freeform: Shape 703">
                  <a:extLst>
                    <a:ext uri="{FF2B5EF4-FFF2-40B4-BE49-F238E27FC236}">
                      <a16:creationId xmlns:a16="http://schemas.microsoft.com/office/drawing/2014/main" id="{5141EF68-9B83-4466-969B-261BB7751D0B}"/>
                    </a:ext>
                  </a:extLst>
                </p:cNvPr>
                <p:cNvSpPr/>
                <p:nvPr/>
              </p:nvSpPr>
              <p:spPr>
                <a:xfrm>
                  <a:off x="7447476" y="532017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DE8439"/>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05" name="Freeform: Shape 704">
                  <a:extLst>
                    <a:ext uri="{FF2B5EF4-FFF2-40B4-BE49-F238E27FC236}">
                      <a16:creationId xmlns:a16="http://schemas.microsoft.com/office/drawing/2014/main" id="{18C3E2F1-5F56-44B6-ABA9-F8712A211B75}"/>
                    </a:ext>
                  </a:extLst>
                </p:cNvPr>
                <p:cNvSpPr/>
                <p:nvPr/>
              </p:nvSpPr>
              <p:spPr>
                <a:xfrm>
                  <a:off x="0" y="1318260"/>
                  <a:ext cx="12192000" cy="4223766"/>
                </a:xfrm>
                <a:custGeom>
                  <a:avLst/>
                  <a:gdLst>
                    <a:gd name="connsiteX0" fmla="*/ 0 w 12192000"/>
                    <a:gd name="connsiteY0" fmla="*/ 2111502 h 4223766"/>
                    <a:gd name="connsiteX1" fmla="*/ 0 w 12192000"/>
                    <a:gd name="connsiteY1" fmla="*/ 0 h 4223766"/>
                    <a:gd name="connsiteX2" fmla="*/ 6096000 w 12192000"/>
                    <a:gd name="connsiteY2" fmla="*/ 0 h 4223766"/>
                    <a:gd name="connsiteX3" fmla="*/ 12192000 w 12192000"/>
                    <a:gd name="connsiteY3" fmla="*/ 0 h 4223766"/>
                    <a:gd name="connsiteX4" fmla="*/ 12192000 w 12192000"/>
                    <a:gd name="connsiteY4" fmla="*/ 2030730 h 4223766"/>
                    <a:gd name="connsiteX5" fmla="*/ 12177522 w 12192000"/>
                    <a:gd name="connsiteY5" fmla="*/ 4061460 h 4223766"/>
                    <a:gd name="connsiteX6" fmla="*/ 12157710 w 12192000"/>
                    <a:gd name="connsiteY6" fmla="*/ 4053840 h 4223766"/>
                    <a:gd name="connsiteX7" fmla="*/ 12138660 w 12192000"/>
                    <a:gd name="connsiteY7" fmla="*/ 4046220 h 4223766"/>
                    <a:gd name="connsiteX8" fmla="*/ 12053316 w 12192000"/>
                    <a:gd name="connsiteY8" fmla="*/ 4014978 h 4223766"/>
                    <a:gd name="connsiteX9" fmla="*/ 12013692 w 12192000"/>
                    <a:gd name="connsiteY9" fmla="*/ 4008120 h 4223766"/>
                    <a:gd name="connsiteX10" fmla="*/ 11947398 w 12192000"/>
                    <a:gd name="connsiteY10" fmla="*/ 3987546 h 4223766"/>
                    <a:gd name="connsiteX11" fmla="*/ 11814810 w 12192000"/>
                    <a:gd name="connsiteY11" fmla="*/ 3938778 h 4223766"/>
                    <a:gd name="connsiteX12" fmla="*/ 11686794 w 12192000"/>
                    <a:gd name="connsiteY12" fmla="*/ 3912108 h 4223766"/>
                    <a:gd name="connsiteX13" fmla="*/ 11661648 w 12192000"/>
                    <a:gd name="connsiteY13" fmla="*/ 3900678 h 4223766"/>
                    <a:gd name="connsiteX14" fmla="*/ 11616690 w 12192000"/>
                    <a:gd name="connsiteY14" fmla="*/ 3893820 h 4223766"/>
                    <a:gd name="connsiteX15" fmla="*/ 11570970 w 12192000"/>
                    <a:gd name="connsiteY15" fmla="*/ 3886200 h 4223766"/>
                    <a:gd name="connsiteX16" fmla="*/ 11516106 w 12192000"/>
                    <a:gd name="connsiteY16" fmla="*/ 3886962 h 4223766"/>
                    <a:gd name="connsiteX17" fmla="*/ 11490198 w 12192000"/>
                    <a:gd name="connsiteY17" fmla="*/ 3884676 h 4223766"/>
                    <a:gd name="connsiteX18" fmla="*/ 10879074 w 12192000"/>
                    <a:gd name="connsiteY18" fmla="*/ 3885438 h 4223766"/>
                    <a:gd name="connsiteX19" fmla="*/ 10834878 w 12192000"/>
                    <a:gd name="connsiteY19" fmla="*/ 3893820 h 4223766"/>
                    <a:gd name="connsiteX20" fmla="*/ 10793730 w 12192000"/>
                    <a:gd name="connsiteY20" fmla="*/ 3901440 h 4223766"/>
                    <a:gd name="connsiteX21" fmla="*/ 10751820 w 12192000"/>
                    <a:gd name="connsiteY21" fmla="*/ 3909060 h 4223766"/>
                    <a:gd name="connsiteX22" fmla="*/ 10709910 w 12192000"/>
                    <a:gd name="connsiteY22" fmla="*/ 3916680 h 4223766"/>
                    <a:gd name="connsiteX23" fmla="*/ 10660380 w 12192000"/>
                    <a:gd name="connsiteY23" fmla="*/ 3924300 h 4223766"/>
                    <a:gd name="connsiteX24" fmla="*/ 10611612 w 12192000"/>
                    <a:gd name="connsiteY24" fmla="*/ 3931158 h 4223766"/>
                    <a:gd name="connsiteX25" fmla="*/ 10521696 w 12192000"/>
                    <a:gd name="connsiteY25" fmla="*/ 3942588 h 4223766"/>
                    <a:gd name="connsiteX26" fmla="*/ 10389870 w 12192000"/>
                    <a:gd name="connsiteY26" fmla="*/ 3960114 h 4223766"/>
                    <a:gd name="connsiteX27" fmla="*/ 10322814 w 12192000"/>
                    <a:gd name="connsiteY27" fmla="*/ 3975354 h 4223766"/>
                    <a:gd name="connsiteX28" fmla="*/ 10297668 w 12192000"/>
                    <a:gd name="connsiteY28" fmla="*/ 3986022 h 4223766"/>
                    <a:gd name="connsiteX29" fmla="*/ 10251948 w 12192000"/>
                    <a:gd name="connsiteY29" fmla="*/ 3992880 h 4223766"/>
                    <a:gd name="connsiteX30" fmla="*/ 10197084 w 12192000"/>
                    <a:gd name="connsiteY30" fmla="*/ 3999738 h 4223766"/>
                    <a:gd name="connsiteX31" fmla="*/ 10096500 w 12192000"/>
                    <a:gd name="connsiteY31" fmla="*/ 4027170 h 4223766"/>
                    <a:gd name="connsiteX32" fmla="*/ 9940290 w 12192000"/>
                    <a:gd name="connsiteY32" fmla="*/ 4055364 h 4223766"/>
                    <a:gd name="connsiteX33" fmla="*/ 9901428 w 12192000"/>
                    <a:gd name="connsiteY33" fmla="*/ 4061460 h 4223766"/>
                    <a:gd name="connsiteX34" fmla="*/ 9864090 w 12192000"/>
                    <a:gd name="connsiteY34" fmla="*/ 4069080 h 4223766"/>
                    <a:gd name="connsiteX35" fmla="*/ 9777222 w 12192000"/>
                    <a:gd name="connsiteY35" fmla="*/ 4076700 h 4223766"/>
                    <a:gd name="connsiteX36" fmla="*/ 9688068 w 12192000"/>
                    <a:gd name="connsiteY36" fmla="*/ 4083558 h 4223766"/>
                    <a:gd name="connsiteX37" fmla="*/ 9624060 w 12192000"/>
                    <a:gd name="connsiteY37" fmla="*/ 4094226 h 4223766"/>
                    <a:gd name="connsiteX38" fmla="*/ 9307830 w 12192000"/>
                    <a:gd name="connsiteY38" fmla="*/ 4125468 h 4223766"/>
                    <a:gd name="connsiteX39" fmla="*/ 9144000 w 12192000"/>
                    <a:gd name="connsiteY39" fmla="*/ 4138422 h 4223766"/>
                    <a:gd name="connsiteX40" fmla="*/ 8612886 w 12192000"/>
                    <a:gd name="connsiteY40" fmla="*/ 4121658 h 4223766"/>
                    <a:gd name="connsiteX41" fmla="*/ 8343900 w 12192000"/>
                    <a:gd name="connsiteY41" fmla="*/ 4109466 h 4223766"/>
                    <a:gd name="connsiteX42" fmla="*/ 8157972 w 12192000"/>
                    <a:gd name="connsiteY42" fmla="*/ 4098798 h 4223766"/>
                    <a:gd name="connsiteX43" fmla="*/ 8118348 w 12192000"/>
                    <a:gd name="connsiteY43" fmla="*/ 4091940 h 4223766"/>
                    <a:gd name="connsiteX44" fmla="*/ 8081010 w 12192000"/>
                    <a:gd name="connsiteY44" fmla="*/ 4084320 h 4223766"/>
                    <a:gd name="connsiteX45" fmla="*/ 8023860 w 12192000"/>
                    <a:gd name="connsiteY45" fmla="*/ 4076700 h 4223766"/>
                    <a:gd name="connsiteX46" fmla="*/ 7945374 w 12192000"/>
                    <a:gd name="connsiteY46" fmla="*/ 4062222 h 4223766"/>
                    <a:gd name="connsiteX47" fmla="*/ 7895844 w 12192000"/>
                    <a:gd name="connsiteY47" fmla="*/ 4042410 h 4223766"/>
                    <a:gd name="connsiteX48" fmla="*/ 7841742 w 12192000"/>
                    <a:gd name="connsiteY48" fmla="*/ 4022598 h 4223766"/>
                    <a:gd name="connsiteX49" fmla="*/ 7792212 w 12192000"/>
                    <a:gd name="connsiteY49" fmla="*/ 4008120 h 4223766"/>
                    <a:gd name="connsiteX50" fmla="*/ 7744206 w 12192000"/>
                    <a:gd name="connsiteY50" fmla="*/ 3993642 h 4223766"/>
                    <a:gd name="connsiteX51" fmla="*/ 7585710 w 12192000"/>
                    <a:gd name="connsiteY51" fmla="*/ 3924300 h 4223766"/>
                    <a:gd name="connsiteX52" fmla="*/ 7379208 w 12192000"/>
                    <a:gd name="connsiteY52" fmla="*/ 3824478 h 4223766"/>
                    <a:gd name="connsiteX53" fmla="*/ 7267956 w 12192000"/>
                    <a:gd name="connsiteY53" fmla="*/ 3769614 h 4223766"/>
                    <a:gd name="connsiteX54" fmla="*/ 7254240 w 12192000"/>
                    <a:gd name="connsiteY54" fmla="*/ 3752850 h 4223766"/>
                    <a:gd name="connsiteX55" fmla="*/ 7243572 w 12192000"/>
                    <a:gd name="connsiteY55" fmla="*/ 3741420 h 4223766"/>
                    <a:gd name="connsiteX56" fmla="*/ 7177278 w 12192000"/>
                    <a:gd name="connsiteY56" fmla="*/ 3712464 h 4223766"/>
                    <a:gd name="connsiteX57" fmla="*/ 7120890 w 12192000"/>
                    <a:gd name="connsiteY57" fmla="*/ 3683508 h 4223766"/>
                    <a:gd name="connsiteX58" fmla="*/ 7120890 w 12192000"/>
                    <a:gd name="connsiteY58" fmla="*/ 3462528 h 4223766"/>
                    <a:gd name="connsiteX59" fmla="*/ 7094220 w 12192000"/>
                    <a:gd name="connsiteY59" fmla="*/ 3234690 h 4223766"/>
                    <a:gd name="connsiteX60" fmla="*/ 7095744 w 12192000"/>
                    <a:gd name="connsiteY60" fmla="*/ 3337560 h 4223766"/>
                    <a:gd name="connsiteX61" fmla="*/ 7095744 w 12192000"/>
                    <a:gd name="connsiteY61" fmla="*/ 3368040 h 4223766"/>
                    <a:gd name="connsiteX62" fmla="*/ 7086600 w 12192000"/>
                    <a:gd name="connsiteY62" fmla="*/ 3515868 h 4223766"/>
                    <a:gd name="connsiteX63" fmla="*/ 7078980 w 12192000"/>
                    <a:gd name="connsiteY63" fmla="*/ 3653790 h 4223766"/>
                    <a:gd name="connsiteX64" fmla="*/ 7058406 w 12192000"/>
                    <a:gd name="connsiteY64" fmla="*/ 3650742 h 4223766"/>
                    <a:gd name="connsiteX65" fmla="*/ 7014210 w 12192000"/>
                    <a:gd name="connsiteY65" fmla="*/ 3630168 h 4223766"/>
                    <a:gd name="connsiteX66" fmla="*/ 6963156 w 12192000"/>
                    <a:gd name="connsiteY66" fmla="*/ 3603498 h 4223766"/>
                    <a:gd name="connsiteX67" fmla="*/ 6928104 w 12192000"/>
                    <a:gd name="connsiteY67" fmla="*/ 3589020 h 4223766"/>
                    <a:gd name="connsiteX68" fmla="*/ 6907530 w 12192000"/>
                    <a:gd name="connsiteY68" fmla="*/ 3581400 h 4223766"/>
                    <a:gd name="connsiteX69" fmla="*/ 6881622 w 12192000"/>
                    <a:gd name="connsiteY69" fmla="*/ 3573780 h 4223766"/>
                    <a:gd name="connsiteX70" fmla="*/ 6853428 w 12192000"/>
                    <a:gd name="connsiteY70" fmla="*/ 3566922 h 4223766"/>
                    <a:gd name="connsiteX71" fmla="*/ 6489954 w 12192000"/>
                    <a:gd name="connsiteY71" fmla="*/ 3541776 h 4223766"/>
                    <a:gd name="connsiteX72" fmla="*/ 6329172 w 12192000"/>
                    <a:gd name="connsiteY72" fmla="*/ 3566922 h 4223766"/>
                    <a:gd name="connsiteX73" fmla="*/ 6304788 w 12192000"/>
                    <a:gd name="connsiteY73" fmla="*/ 3573780 h 4223766"/>
                    <a:gd name="connsiteX74" fmla="*/ 6282690 w 12192000"/>
                    <a:gd name="connsiteY74" fmla="*/ 3581400 h 4223766"/>
                    <a:gd name="connsiteX75" fmla="*/ 6259830 w 12192000"/>
                    <a:gd name="connsiteY75" fmla="*/ 3589020 h 4223766"/>
                    <a:gd name="connsiteX76" fmla="*/ 6195060 w 12192000"/>
                    <a:gd name="connsiteY76" fmla="*/ 3615690 h 4223766"/>
                    <a:gd name="connsiteX77" fmla="*/ 6137910 w 12192000"/>
                    <a:gd name="connsiteY77" fmla="*/ 3642360 h 4223766"/>
                    <a:gd name="connsiteX78" fmla="*/ 6122670 w 12192000"/>
                    <a:gd name="connsiteY78" fmla="*/ 3649980 h 4223766"/>
                    <a:gd name="connsiteX79" fmla="*/ 6073902 w 12192000"/>
                    <a:gd name="connsiteY79" fmla="*/ 3657600 h 4223766"/>
                    <a:gd name="connsiteX80" fmla="*/ 5976366 w 12192000"/>
                    <a:gd name="connsiteY80" fmla="*/ 3631692 h 4223766"/>
                    <a:gd name="connsiteX81" fmla="*/ 5916930 w 12192000"/>
                    <a:gd name="connsiteY81" fmla="*/ 3597402 h 4223766"/>
                    <a:gd name="connsiteX82" fmla="*/ 5897118 w 12192000"/>
                    <a:gd name="connsiteY82" fmla="*/ 3589020 h 4223766"/>
                    <a:gd name="connsiteX83" fmla="*/ 5867400 w 12192000"/>
                    <a:gd name="connsiteY83" fmla="*/ 3581400 h 4223766"/>
                    <a:gd name="connsiteX84" fmla="*/ 5836920 w 12192000"/>
                    <a:gd name="connsiteY84" fmla="*/ 3566160 h 4223766"/>
                    <a:gd name="connsiteX85" fmla="*/ 5810250 w 12192000"/>
                    <a:gd name="connsiteY85" fmla="*/ 3558540 h 4223766"/>
                    <a:gd name="connsiteX86" fmla="*/ 5729478 w 12192000"/>
                    <a:gd name="connsiteY86" fmla="*/ 3515868 h 4223766"/>
                    <a:gd name="connsiteX87" fmla="*/ 5708904 w 12192000"/>
                    <a:gd name="connsiteY87" fmla="*/ 3505200 h 4223766"/>
                    <a:gd name="connsiteX88" fmla="*/ 5686044 w 12192000"/>
                    <a:gd name="connsiteY88" fmla="*/ 3498342 h 4223766"/>
                    <a:gd name="connsiteX89" fmla="*/ 5644896 w 12192000"/>
                    <a:gd name="connsiteY89" fmla="*/ 3479292 h 4223766"/>
                    <a:gd name="connsiteX90" fmla="*/ 5612130 w 12192000"/>
                    <a:gd name="connsiteY90" fmla="*/ 3459480 h 4223766"/>
                    <a:gd name="connsiteX91" fmla="*/ 5503164 w 12192000"/>
                    <a:gd name="connsiteY91" fmla="*/ 3406140 h 4223766"/>
                    <a:gd name="connsiteX92" fmla="*/ 5467350 w 12192000"/>
                    <a:gd name="connsiteY92" fmla="*/ 3383280 h 4223766"/>
                    <a:gd name="connsiteX93" fmla="*/ 5436108 w 12192000"/>
                    <a:gd name="connsiteY93" fmla="*/ 3360420 h 4223766"/>
                    <a:gd name="connsiteX94" fmla="*/ 5417820 w 12192000"/>
                    <a:gd name="connsiteY94" fmla="*/ 3348990 h 4223766"/>
                    <a:gd name="connsiteX95" fmla="*/ 5392674 w 12192000"/>
                    <a:gd name="connsiteY95" fmla="*/ 3337560 h 4223766"/>
                    <a:gd name="connsiteX96" fmla="*/ 5335524 w 12192000"/>
                    <a:gd name="connsiteY96" fmla="*/ 3301746 h 4223766"/>
                    <a:gd name="connsiteX97" fmla="*/ 5253990 w 12192000"/>
                    <a:gd name="connsiteY97" fmla="*/ 3265170 h 4223766"/>
                    <a:gd name="connsiteX98" fmla="*/ 5213604 w 12192000"/>
                    <a:gd name="connsiteY98" fmla="*/ 3244596 h 4223766"/>
                    <a:gd name="connsiteX99" fmla="*/ 5194554 w 12192000"/>
                    <a:gd name="connsiteY99" fmla="*/ 3208782 h 4223766"/>
                    <a:gd name="connsiteX100" fmla="*/ 5097780 w 12192000"/>
                    <a:gd name="connsiteY100" fmla="*/ 3139440 h 4223766"/>
                    <a:gd name="connsiteX101" fmla="*/ 5029962 w 12192000"/>
                    <a:gd name="connsiteY101" fmla="*/ 3089910 h 4223766"/>
                    <a:gd name="connsiteX102" fmla="*/ 4965192 w 12192000"/>
                    <a:gd name="connsiteY102" fmla="*/ 3040380 h 4223766"/>
                    <a:gd name="connsiteX103" fmla="*/ 4924806 w 12192000"/>
                    <a:gd name="connsiteY103" fmla="*/ 3006090 h 4223766"/>
                    <a:gd name="connsiteX104" fmla="*/ 4883658 w 12192000"/>
                    <a:gd name="connsiteY104" fmla="*/ 2971800 h 4223766"/>
                    <a:gd name="connsiteX105" fmla="*/ 4831080 w 12192000"/>
                    <a:gd name="connsiteY105" fmla="*/ 2925318 h 4223766"/>
                    <a:gd name="connsiteX106" fmla="*/ 4765548 w 12192000"/>
                    <a:gd name="connsiteY106" fmla="*/ 2872740 h 4223766"/>
                    <a:gd name="connsiteX107" fmla="*/ 4747260 w 12192000"/>
                    <a:gd name="connsiteY107" fmla="*/ 2853690 h 4223766"/>
                    <a:gd name="connsiteX108" fmla="*/ 4728210 w 12192000"/>
                    <a:gd name="connsiteY108" fmla="*/ 2834640 h 4223766"/>
                    <a:gd name="connsiteX109" fmla="*/ 4709160 w 12192000"/>
                    <a:gd name="connsiteY109" fmla="*/ 2816352 h 4223766"/>
                    <a:gd name="connsiteX110" fmla="*/ 4693920 w 12192000"/>
                    <a:gd name="connsiteY110" fmla="*/ 2801874 h 4223766"/>
                    <a:gd name="connsiteX111" fmla="*/ 4677918 w 12192000"/>
                    <a:gd name="connsiteY111" fmla="*/ 2787396 h 4223766"/>
                    <a:gd name="connsiteX112" fmla="*/ 4628388 w 12192000"/>
                    <a:gd name="connsiteY112" fmla="*/ 2737104 h 4223766"/>
                    <a:gd name="connsiteX113" fmla="*/ 4579620 w 12192000"/>
                    <a:gd name="connsiteY113" fmla="*/ 2686812 h 4223766"/>
                    <a:gd name="connsiteX114" fmla="*/ 4560570 w 12192000"/>
                    <a:gd name="connsiteY114" fmla="*/ 2668524 h 4223766"/>
                    <a:gd name="connsiteX115" fmla="*/ 4541520 w 12192000"/>
                    <a:gd name="connsiteY115" fmla="*/ 2650236 h 4223766"/>
                    <a:gd name="connsiteX116" fmla="*/ 4462272 w 12192000"/>
                    <a:gd name="connsiteY116" fmla="*/ 2567940 h 4223766"/>
                    <a:gd name="connsiteX117" fmla="*/ 4435602 w 12192000"/>
                    <a:gd name="connsiteY117" fmla="*/ 2535936 h 4223766"/>
                    <a:gd name="connsiteX118" fmla="*/ 4382262 w 12192000"/>
                    <a:gd name="connsiteY118" fmla="*/ 2465070 h 4223766"/>
                    <a:gd name="connsiteX119" fmla="*/ 4343400 w 12192000"/>
                    <a:gd name="connsiteY119" fmla="*/ 2420874 h 4223766"/>
                    <a:gd name="connsiteX120" fmla="*/ 4316730 w 12192000"/>
                    <a:gd name="connsiteY120" fmla="*/ 2387346 h 4223766"/>
                    <a:gd name="connsiteX121" fmla="*/ 4290060 w 12192000"/>
                    <a:gd name="connsiteY121" fmla="*/ 2350008 h 4223766"/>
                    <a:gd name="connsiteX122" fmla="*/ 4261866 w 12192000"/>
                    <a:gd name="connsiteY122" fmla="*/ 2310384 h 4223766"/>
                    <a:gd name="connsiteX123" fmla="*/ 4187190 w 12192000"/>
                    <a:gd name="connsiteY123" fmla="*/ 2203704 h 4223766"/>
                    <a:gd name="connsiteX124" fmla="*/ 4147566 w 12192000"/>
                    <a:gd name="connsiteY124" fmla="*/ 2150364 h 4223766"/>
                    <a:gd name="connsiteX125" fmla="*/ 4117848 w 12192000"/>
                    <a:gd name="connsiteY125" fmla="*/ 2109216 h 4223766"/>
                    <a:gd name="connsiteX126" fmla="*/ 4106418 w 12192000"/>
                    <a:gd name="connsiteY126" fmla="*/ 2095500 h 4223766"/>
                    <a:gd name="connsiteX127" fmla="*/ 4086606 w 12192000"/>
                    <a:gd name="connsiteY127" fmla="*/ 2065020 h 4223766"/>
                    <a:gd name="connsiteX128" fmla="*/ 4067556 w 12192000"/>
                    <a:gd name="connsiteY128" fmla="*/ 2034540 h 4223766"/>
                    <a:gd name="connsiteX129" fmla="*/ 4050792 w 12192000"/>
                    <a:gd name="connsiteY129" fmla="*/ 2011680 h 4223766"/>
                    <a:gd name="connsiteX130" fmla="*/ 4027170 w 12192000"/>
                    <a:gd name="connsiteY130" fmla="*/ 1966722 h 4223766"/>
                    <a:gd name="connsiteX131" fmla="*/ 4004310 w 12192000"/>
                    <a:gd name="connsiteY131" fmla="*/ 1935480 h 4223766"/>
                    <a:gd name="connsiteX132" fmla="*/ 3992880 w 12192000"/>
                    <a:gd name="connsiteY132" fmla="*/ 1913382 h 4223766"/>
                    <a:gd name="connsiteX133" fmla="*/ 3978402 w 12192000"/>
                    <a:gd name="connsiteY133" fmla="*/ 1892046 h 4223766"/>
                    <a:gd name="connsiteX134" fmla="*/ 3806190 w 12192000"/>
                    <a:gd name="connsiteY134" fmla="*/ 1996440 h 4223766"/>
                    <a:gd name="connsiteX135" fmla="*/ 3694176 w 12192000"/>
                    <a:gd name="connsiteY135" fmla="*/ 2087880 h 4223766"/>
                    <a:gd name="connsiteX136" fmla="*/ 3649980 w 12192000"/>
                    <a:gd name="connsiteY136" fmla="*/ 2114550 h 4223766"/>
                    <a:gd name="connsiteX137" fmla="*/ 3642360 w 12192000"/>
                    <a:gd name="connsiteY137" fmla="*/ 1716786 h 4223766"/>
                    <a:gd name="connsiteX138" fmla="*/ 3638550 w 12192000"/>
                    <a:gd name="connsiteY138" fmla="*/ 1319784 h 4223766"/>
                    <a:gd name="connsiteX139" fmla="*/ 3634740 w 12192000"/>
                    <a:gd name="connsiteY139" fmla="*/ 1678686 h 4223766"/>
                    <a:gd name="connsiteX140" fmla="*/ 3627120 w 12192000"/>
                    <a:gd name="connsiteY140" fmla="*/ 2045970 h 4223766"/>
                    <a:gd name="connsiteX141" fmla="*/ 3626358 w 12192000"/>
                    <a:gd name="connsiteY141" fmla="*/ 2059686 h 4223766"/>
                    <a:gd name="connsiteX142" fmla="*/ 3632454 w 12192000"/>
                    <a:gd name="connsiteY142" fmla="*/ 2099310 h 4223766"/>
                    <a:gd name="connsiteX143" fmla="*/ 3586734 w 12192000"/>
                    <a:gd name="connsiteY143" fmla="*/ 2173986 h 4223766"/>
                    <a:gd name="connsiteX144" fmla="*/ 3535680 w 12192000"/>
                    <a:gd name="connsiteY144" fmla="*/ 2217420 h 4223766"/>
                    <a:gd name="connsiteX145" fmla="*/ 3485388 w 12192000"/>
                    <a:gd name="connsiteY145" fmla="*/ 2259330 h 4223766"/>
                    <a:gd name="connsiteX146" fmla="*/ 3432810 w 12192000"/>
                    <a:gd name="connsiteY146" fmla="*/ 2301240 h 4223766"/>
                    <a:gd name="connsiteX147" fmla="*/ 3390900 w 12192000"/>
                    <a:gd name="connsiteY147" fmla="*/ 2335530 h 4223766"/>
                    <a:gd name="connsiteX148" fmla="*/ 3348990 w 12192000"/>
                    <a:gd name="connsiteY148" fmla="*/ 2369820 h 4223766"/>
                    <a:gd name="connsiteX149" fmla="*/ 3245358 w 12192000"/>
                    <a:gd name="connsiteY149" fmla="*/ 2457450 h 4223766"/>
                    <a:gd name="connsiteX150" fmla="*/ 3227832 w 12192000"/>
                    <a:gd name="connsiteY150" fmla="*/ 2468880 h 4223766"/>
                    <a:gd name="connsiteX151" fmla="*/ 3193542 w 12192000"/>
                    <a:gd name="connsiteY151" fmla="*/ 2497836 h 4223766"/>
                    <a:gd name="connsiteX152" fmla="*/ 3087624 w 12192000"/>
                    <a:gd name="connsiteY152" fmla="*/ 2590800 h 4223766"/>
                    <a:gd name="connsiteX153" fmla="*/ 3051810 w 12192000"/>
                    <a:gd name="connsiteY153" fmla="*/ 2619756 h 4223766"/>
                    <a:gd name="connsiteX154" fmla="*/ 2999994 w 12192000"/>
                    <a:gd name="connsiteY154" fmla="*/ 2661666 h 4223766"/>
                    <a:gd name="connsiteX155" fmla="*/ 2950464 w 12192000"/>
                    <a:gd name="connsiteY155" fmla="*/ 2705100 h 4223766"/>
                    <a:gd name="connsiteX156" fmla="*/ 2914650 w 12192000"/>
                    <a:gd name="connsiteY156" fmla="*/ 2735580 h 4223766"/>
                    <a:gd name="connsiteX157" fmla="*/ 2872740 w 12192000"/>
                    <a:gd name="connsiteY157" fmla="*/ 2769870 h 4223766"/>
                    <a:gd name="connsiteX158" fmla="*/ 2829306 w 12192000"/>
                    <a:gd name="connsiteY158" fmla="*/ 2804160 h 4223766"/>
                    <a:gd name="connsiteX159" fmla="*/ 2811780 w 12192000"/>
                    <a:gd name="connsiteY159" fmla="*/ 2819400 h 4223766"/>
                    <a:gd name="connsiteX160" fmla="*/ 2797302 w 12192000"/>
                    <a:gd name="connsiteY160" fmla="*/ 2834640 h 4223766"/>
                    <a:gd name="connsiteX161" fmla="*/ 2756154 w 12192000"/>
                    <a:gd name="connsiteY161" fmla="*/ 2868930 h 4223766"/>
                    <a:gd name="connsiteX162" fmla="*/ 2710434 w 12192000"/>
                    <a:gd name="connsiteY162" fmla="*/ 2903220 h 4223766"/>
                    <a:gd name="connsiteX163" fmla="*/ 2677668 w 12192000"/>
                    <a:gd name="connsiteY163" fmla="*/ 2926842 h 4223766"/>
                    <a:gd name="connsiteX164" fmla="*/ 2586990 w 12192000"/>
                    <a:gd name="connsiteY164" fmla="*/ 3002280 h 4223766"/>
                    <a:gd name="connsiteX165" fmla="*/ 2496312 w 12192000"/>
                    <a:gd name="connsiteY165" fmla="*/ 3077718 h 4223766"/>
                    <a:gd name="connsiteX166" fmla="*/ 2465070 w 12192000"/>
                    <a:gd name="connsiteY166" fmla="*/ 3101340 h 4223766"/>
                    <a:gd name="connsiteX167" fmla="*/ 2423160 w 12192000"/>
                    <a:gd name="connsiteY167" fmla="*/ 3135630 h 4223766"/>
                    <a:gd name="connsiteX168" fmla="*/ 2384298 w 12192000"/>
                    <a:gd name="connsiteY168" fmla="*/ 3169920 h 4223766"/>
                    <a:gd name="connsiteX169" fmla="*/ 2316480 w 12192000"/>
                    <a:gd name="connsiteY169" fmla="*/ 3220212 h 4223766"/>
                    <a:gd name="connsiteX170" fmla="*/ 2291334 w 12192000"/>
                    <a:gd name="connsiteY170" fmla="*/ 3242310 h 4223766"/>
                    <a:gd name="connsiteX171" fmla="*/ 2215896 w 12192000"/>
                    <a:gd name="connsiteY171" fmla="*/ 3295650 h 4223766"/>
                    <a:gd name="connsiteX172" fmla="*/ 2157222 w 12192000"/>
                    <a:gd name="connsiteY172" fmla="*/ 3337560 h 4223766"/>
                    <a:gd name="connsiteX173" fmla="*/ 2124456 w 12192000"/>
                    <a:gd name="connsiteY173" fmla="*/ 3362706 h 4223766"/>
                    <a:gd name="connsiteX174" fmla="*/ 2061972 w 12192000"/>
                    <a:gd name="connsiteY174" fmla="*/ 3406140 h 4223766"/>
                    <a:gd name="connsiteX175" fmla="*/ 1988058 w 12192000"/>
                    <a:gd name="connsiteY175" fmla="*/ 3457194 h 4223766"/>
                    <a:gd name="connsiteX176" fmla="*/ 1946148 w 12192000"/>
                    <a:gd name="connsiteY176" fmla="*/ 3489960 h 4223766"/>
                    <a:gd name="connsiteX177" fmla="*/ 1913382 w 12192000"/>
                    <a:gd name="connsiteY177" fmla="*/ 3511296 h 4223766"/>
                    <a:gd name="connsiteX178" fmla="*/ 1793748 w 12192000"/>
                    <a:gd name="connsiteY178" fmla="*/ 3589020 h 4223766"/>
                    <a:gd name="connsiteX179" fmla="*/ 1760982 w 12192000"/>
                    <a:gd name="connsiteY179" fmla="*/ 3611118 h 4223766"/>
                    <a:gd name="connsiteX180" fmla="*/ 1700784 w 12192000"/>
                    <a:gd name="connsiteY180" fmla="*/ 3649980 h 4223766"/>
                    <a:gd name="connsiteX181" fmla="*/ 1664970 w 12192000"/>
                    <a:gd name="connsiteY181" fmla="*/ 3673602 h 4223766"/>
                    <a:gd name="connsiteX182" fmla="*/ 1597914 w 12192000"/>
                    <a:gd name="connsiteY182" fmla="*/ 3714750 h 4223766"/>
                    <a:gd name="connsiteX183" fmla="*/ 1504950 w 12192000"/>
                    <a:gd name="connsiteY183" fmla="*/ 3768090 h 4223766"/>
                    <a:gd name="connsiteX184" fmla="*/ 1463040 w 12192000"/>
                    <a:gd name="connsiteY184" fmla="*/ 3792474 h 4223766"/>
                    <a:gd name="connsiteX185" fmla="*/ 1407414 w 12192000"/>
                    <a:gd name="connsiteY185" fmla="*/ 3826764 h 4223766"/>
                    <a:gd name="connsiteX186" fmla="*/ 1349502 w 12192000"/>
                    <a:gd name="connsiteY186" fmla="*/ 3855720 h 4223766"/>
                    <a:gd name="connsiteX187" fmla="*/ 1307592 w 12192000"/>
                    <a:gd name="connsiteY187" fmla="*/ 3874770 h 4223766"/>
                    <a:gd name="connsiteX188" fmla="*/ 1269492 w 12192000"/>
                    <a:gd name="connsiteY188" fmla="*/ 3893820 h 4223766"/>
                    <a:gd name="connsiteX189" fmla="*/ 1245870 w 12192000"/>
                    <a:gd name="connsiteY189" fmla="*/ 3909060 h 4223766"/>
                    <a:gd name="connsiteX190" fmla="*/ 1219200 w 12192000"/>
                    <a:gd name="connsiteY190" fmla="*/ 3924300 h 4223766"/>
                    <a:gd name="connsiteX191" fmla="*/ 1109472 w 12192000"/>
                    <a:gd name="connsiteY191" fmla="*/ 3970782 h 4223766"/>
                    <a:gd name="connsiteX192" fmla="*/ 1069086 w 12192000"/>
                    <a:gd name="connsiteY192" fmla="*/ 3993642 h 4223766"/>
                    <a:gd name="connsiteX193" fmla="*/ 1029462 w 12192000"/>
                    <a:gd name="connsiteY193" fmla="*/ 4008120 h 4223766"/>
                    <a:gd name="connsiteX194" fmla="*/ 981456 w 12192000"/>
                    <a:gd name="connsiteY194" fmla="*/ 4024122 h 4223766"/>
                    <a:gd name="connsiteX195" fmla="*/ 876300 w 12192000"/>
                    <a:gd name="connsiteY195" fmla="*/ 4069080 h 4223766"/>
                    <a:gd name="connsiteX196" fmla="*/ 834390 w 12192000"/>
                    <a:gd name="connsiteY196" fmla="*/ 4085844 h 4223766"/>
                    <a:gd name="connsiteX197" fmla="*/ 810768 w 12192000"/>
                    <a:gd name="connsiteY197" fmla="*/ 4091940 h 4223766"/>
                    <a:gd name="connsiteX198" fmla="*/ 788670 w 12192000"/>
                    <a:gd name="connsiteY198" fmla="*/ 4099560 h 4223766"/>
                    <a:gd name="connsiteX199" fmla="*/ 752856 w 12192000"/>
                    <a:gd name="connsiteY199" fmla="*/ 4107180 h 4223766"/>
                    <a:gd name="connsiteX200" fmla="*/ 709422 w 12192000"/>
                    <a:gd name="connsiteY200" fmla="*/ 4117086 h 4223766"/>
                    <a:gd name="connsiteX201" fmla="*/ 660654 w 12192000"/>
                    <a:gd name="connsiteY201" fmla="*/ 4137660 h 4223766"/>
                    <a:gd name="connsiteX202" fmla="*/ 620268 w 12192000"/>
                    <a:gd name="connsiteY202" fmla="*/ 4153662 h 4223766"/>
                    <a:gd name="connsiteX203" fmla="*/ 579120 w 12192000"/>
                    <a:gd name="connsiteY203" fmla="*/ 4160520 h 4223766"/>
                    <a:gd name="connsiteX204" fmla="*/ 537210 w 12192000"/>
                    <a:gd name="connsiteY204" fmla="*/ 4168140 h 4223766"/>
                    <a:gd name="connsiteX205" fmla="*/ 502920 w 12192000"/>
                    <a:gd name="connsiteY205" fmla="*/ 4175760 h 4223766"/>
                    <a:gd name="connsiteX206" fmla="*/ 468630 w 12192000"/>
                    <a:gd name="connsiteY206" fmla="*/ 4183380 h 4223766"/>
                    <a:gd name="connsiteX207" fmla="*/ 435102 w 12192000"/>
                    <a:gd name="connsiteY207" fmla="*/ 4191000 h 4223766"/>
                    <a:gd name="connsiteX208" fmla="*/ 399288 w 12192000"/>
                    <a:gd name="connsiteY208" fmla="*/ 4197858 h 4223766"/>
                    <a:gd name="connsiteX209" fmla="*/ 251460 w 12192000"/>
                    <a:gd name="connsiteY209" fmla="*/ 4209288 h 4223766"/>
                    <a:gd name="connsiteX210" fmla="*/ 55626 w 12192000"/>
                    <a:gd name="connsiteY210" fmla="*/ 4218432 h 4223766"/>
                    <a:gd name="connsiteX211" fmla="*/ 0 w 12192000"/>
                    <a:gd name="connsiteY211" fmla="*/ 4223766 h 4223766"/>
                    <a:gd name="connsiteX212" fmla="*/ 0 w 12192000"/>
                    <a:gd name="connsiteY212" fmla="*/ 2111502 h 4223766"/>
                    <a:gd name="connsiteX213" fmla="*/ 8819388 w 12192000"/>
                    <a:gd name="connsiteY213" fmla="*/ 4024122 h 4223766"/>
                    <a:gd name="connsiteX214" fmla="*/ 8799576 w 12192000"/>
                    <a:gd name="connsiteY214" fmla="*/ 3977640 h 4223766"/>
                    <a:gd name="connsiteX215" fmla="*/ 8801862 w 12192000"/>
                    <a:gd name="connsiteY215" fmla="*/ 3997452 h 4223766"/>
                    <a:gd name="connsiteX216" fmla="*/ 8806434 w 12192000"/>
                    <a:gd name="connsiteY216" fmla="*/ 4016502 h 4223766"/>
                    <a:gd name="connsiteX217" fmla="*/ 8819388 w 12192000"/>
                    <a:gd name="connsiteY217" fmla="*/ 4024122 h 4223766"/>
                    <a:gd name="connsiteX218" fmla="*/ 11940540 w 12192000"/>
                    <a:gd name="connsiteY218" fmla="*/ 3916680 h 4223766"/>
                    <a:gd name="connsiteX219" fmla="*/ 11912346 w 12192000"/>
                    <a:gd name="connsiteY219" fmla="*/ 3909822 h 4223766"/>
                    <a:gd name="connsiteX220" fmla="*/ 11883390 w 12192000"/>
                    <a:gd name="connsiteY220" fmla="*/ 3911346 h 4223766"/>
                    <a:gd name="connsiteX221" fmla="*/ 11910060 w 12192000"/>
                    <a:gd name="connsiteY221" fmla="*/ 3916680 h 4223766"/>
                    <a:gd name="connsiteX222" fmla="*/ 11939016 w 12192000"/>
                    <a:gd name="connsiteY222" fmla="*/ 3923538 h 4223766"/>
                    <a:gd name="connsiteX223" fmla="*/ 11940540 w 12192000"/>
                    <a:gd name="connsiteY223" fmla="*/ 3916680 h 4223766"/>
                    <a:gd name="connsiteX224" fmla="*/ 11775186 w 12192000"/>
                    <a:gd name="connsiteY224" fmla="*/ 3873246 h 4223766"/>
                    <a:gd name="connsiteX225" fmla="*/ 11756136 w 12192000"/>
                    <a:gd name="connsiteY225" fmla="*/ 3873246 h 4223766"/>
                    <a:gd name="connsiteX226" fmla="*/ 11765280 w 12192000"/>
                    <a:gd name="connsiteY226" fmla="*/ 3877056 h 4223766"/>
                    <a:gd name="connsiteX227" fmla="*/ 11775186 w 12192000"/>
                    <a:gd name="connsiteY227" fmla="*/ 3873246 h 4223766"/>
                    <a:gd name="connsiteX228" fmla="*/ 11657076 w 12192000"/>
                    <a:gd name="connsiteY228" fmla="*/ 3842766 h 4223766"/>
                    <a:gd name="connsiteX229" fmla="*/ 11615166 w 12192000"/>
                    <a:gd name="connsiteY229" fmla="*/ 3842766 h 4223766"/>
                    <a:gd name="connsiteX230" fmla="*/ 11635740 w 12192000"/>
                    <a:gd name="connsiteY230" fmla="*/ 3845814 h 4223766"/>
                    <a:gd name="connsiteX231" fmla="*/ 11657076 w 12192000"/>
                    <a:gd name="connsiteY231" fmla="*/ 3842766 h 4223766"/>
                    <a:gd name="connsiteX232" fmla="*/ 10952226 w 12192000"/>
                    <a:gd name="connsiteY232" fmla="*/ 3705606 h 4223766"/>
                    <a:gd name="connsiteX233" fmla="*/ 10914126 w 12192000"/>
                    <a:gd name="connsiteY233" fmla="*/ 3705606 h 4223766"/>
                    <a:gd name="connsiteX234" fmla="*/ 10930890 w 12192000"/>
                    <a:gd name="connsiteY234" fmla="*/ 3708654 h 4223766"/>
                    <a:gd name="connsiteX235" fmla="*/ 10952226 w 12192000"/>
                    <a:gd name="connsiteY235" fmla="*/ 3705606 h 4223766"/>
                    <a:gd name="connsiteX236" fmla="*/ 10534650 w 12192000"/>
                    <a:gd name="connsiteY236" fmla="*/ 3680460 h 4223766"/>
                    <a:gd name="connsiteX237" fmla="*/ 10519410 w 12192000"/>
                    <a:gd name="connsiteY237" fmla="*/ 3673602 h 4223766"/>
                    <a:gd name="connsiteX238" fmla="*/ 10500360 w 12192000"/>
                    <a:gd name="connsiteY238" fmla="*/ 3680460 h 4223766"/>
                    <a:gd name="connsiteX239" fmla="*/ 10534650 w 12192000"/>
                    <a:gd name="connsiteY239" fmla="*/ 3680460 h 4223766"/>
                    <a:gd name="connsiteX240" fmla="*/ 10767060 w 12192000"/>
                    <a:gd name="connsiteY240" fmla="*/ 3680460 h 4223766"/>
                    <a:gd name="connsiteX241" fmla="*/ 10757154 w 12192000"/>
                    <a:gd name="connsiteY241" fmla="*/ 3672840 h 4223766"/>
                    <a:gd name="connsiteX242" fmla="*/ 10740390 w 12192000"/>
                    <a:gd name="connsiteY242" fmla="*/ 3680460 h 4223766"/>
                    <a:gd name="connsiteX243" fmla="*/ 10767060 w 12192000"/>
                    <a:gd name="connsiteY243" fmla="*/ 3680460 h 4223766"/>
                    <a:gd name="connsiteX244" fmla="*/ 10689336 w 12192000"/>
                    <a:gd name="connsiteY244" fmla="*/ 3675126 h 4223766"/>
                    <a:gd name="connsiteX245" fmla="*/ 10597896 w 12192000"/>
                    <a:gd name="connsiteY245" fmla="*/ 3675126 h 4223766"/>
                    <a:gd name="connsiteX246" fmla="*/ 10641330 w 12192000"/>
                    <a:gd name="connsiteY246" fmla="*/ 3677412 h 4223766"/>
                    <a:gd name="connsiteX247" fmla="*/ 10689336 w 12192000"/>
                    <a:gd name="connsiteY247" fmla="*/ 3675126 h 4223766"/>
                    <a:gd name="connsiteX248" fmla="*/ 7109460 w 12192000"/>
                    <a:gd name="connsiteY248" fmla="*/ 3208020 h 4223766"/>
                    <a:gd name="connsiteX249" fmla="*/ 7101840 w 12192000"/>
                    <a:gd name="connsiteY249" fmla="*/ 3200400 h 4223766"/>
                    <a:gd name="connsiteX250" fmla="*/ 7094220 w 12192000"/>
                    <a:gd name="connsiteY250" fmla="*/ 3208020 h 4223766"/>
                    <a:gd name="connsiteX251" fmla="*/ 7101840 w 12192000"/>
                    <a:gd name="connsiteY251" fmla="*/ 3215640 h 4223766"/>
                    <a:gd name="connsiteX252" fmla="*/ 7109460 w 12192000"/>
                    <a:gd name="connsiteY252" fmla="*/ 3208020 h 422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12192000" h="4223766">
                      <a:moveTo>
                        <a:pt x="0" y="2111502"/>
                      </a:moveTo>
                      <a:lnTo>
                        <a:pt x="0" y="0"/>
                      </a:lnTo>
                      <a:lnTo>
                        <a:pt x="6096000" y="0"/>
                      </a:lnTo>
                      <a:lnTo>
                        <a:pt x="12192000" y="0"/>
                      </a:lnTo>
                      <a:lnTo>
                        <a:pt x="12192000" y="2030730"/>
                      </a:lnTo>
                      <a:cubicBezTo>
                        <a:pt x="12192000" y="4035552"/>
                        <a:pt x="12192000" y="4061460"/>
                        <a:pt x="12177522" y="4061460"/>
                      </a:cubicBezTo>
                      <a:cubicBezTo>
                        <a:pt x="12169140" y="4061460"/>
                        <a:pt x="12159996" y="4058412"/>
                        <a:pt x="12157710" y="4053840"/>
                      </a:cubicBezTo>
                      <a:cubicBezTo>
                        <a:pt x="12155424" y="4050030"/>
                        <a:pt x="12146280" y="4046220"/>
                        <a:pt x="12138660" y="4046220"/>
                      </a:cubicBezTo>
                      <a:cubicBezTo>
                        <a:pt x="12125706" y="4046220"/>
                        <a:pt x="12088368" y="4032504"/>
                        <a:pt x="12053316" y="4014978"/>
                      </a:cubicBezTo>
                      <a:cubicBezTo>
                        <a:pt x="12045696" y="4011168"/>
                        <a:pt x="12028170" y="4008120"/>
                        <a:pt x="12013692" y="4008120"/>
                      </a:cubicBezTo>
                      <a:cubicBezTo>
                        <a:pt x="11999214" y="4008120"/>
                        <a:pt x="11969496" y="3998976"/>
                        <a:pt x="11947398" y="3987546"/>
                      </a:cubicBezTo>
                      <a:cubicBezTo>
                        <a:pt x="11888724" y="3957066"/>
                        <a:pt x="11858244" y="3946398"/>
                        <a:pt x="11814810" y="3938778"/>
                      </a:cubicBezTo>
                      <a:cubicBezTo>
                        <a:pt x="11778234" y="3932682"/>
                        <a:pt x="11732514" y="3923538"/>
                        <a:pt x="11686794" y="3912108"/>
                      </a:cubicBezTo>
                      <a:cubicBezTo>
                        <a:pt x="11675364" y="3909822"/>
                        <a:pt x="11663934" y="3904488"/>
                        <a:pt x="11661648" y="3900678"/>
                      </a:cubicBezTo>
                      <a:cubicBezTo>
                        <a:pt x="11659362" y="3896868"/>
                        <a:pt x="11639550" y="3893820"/>
                        <a:pt x="11616690" y="3893820"/>
                      </a:cubicBezTo>
                      <a:cubicBezTo>
                        <a:pt x="11593830" y="3893820"/>
                        <a:pt x="11573256" y="3890010"/>
                        <a:pt x="11570970" y="3886200"/>
                      </a:cubicBezTo>
                      <a:cubicBezTo>
                        <a:pt x="11564874" y="3876294"/>
                        <a:pt x="11526774" y="3876294"/>
                        <a:pt x="11516106" y="3886962"/>
                      </a:cubicBezTo>
                      <a:cubicBezTo>
                        <a:pt x="11510010" y="3893058"/>
                        <a:pt x="11503152" y="3892296"/>
                        <a:pt x="11490198" y="3884676"/>
                      </a:cubicBezTo>
                      <a:cubicBezTo>
                        <a:pt x="11466576" y="3871722"/>
                        <a:pt x="10892028" y="3872484"/>
                        <a:pt x="10879074" y="3885438"/>
                      </a:cubicBezTo>
                      <a:cubicBezTo>
                        <a:pt x="10874502" y="3890010"/>
                        <a:pt x="10854690" y="3893820"/>
                        <a:pt x="10834878" y="3893820"/>
                      </a:cubicBezTo>
                      <a:cubicBezTo>
                        <a:pt x="10815066" y="3893820"/>
                        <a:pt x="10796016" y="3896868"/>
                        <a:pt x="10793730" y="3901440"/>
                      </a:cubicBezTo>
                      <a:cubicBezTo>
                        <a:pt x="10791444" y="3906012"/>
                        <a:pt x="10772394" y="3909060"/>
                        <a:pt x="10751820" y="3909060"/>
                      </a:cubicBezTo>
                      <a:cubicBezTo>
                        <a:pt x="10731246" y="3909060"/>
                        <a:pt x="10712196" y="3912108"/>
                        <a:pt x="10709910" y="3916680"/>
                      </a:cubicBezTo>
                      <a:cubicBezTo>
                        <a:pt x="10707624" y="3921252"/>
                        <a:pt x="10684764" y="3924300"/>
                        <a:pt x="10660380" y="3924300"/>
                      </a:cubicBezTo>
                      <a:cubicBezTo>
                        <a:pt x="10635996" y="3924300"/>
                        <a:pt x="10613898" y="3927348"/>
                        <a:pt x="10611612" y="3931158"/>
                      </a:cubicBezTo>
                      <a:cubicBezTo>
                        <a:pt x="10609326" y="3934206"/>
                        <a:pt x="10568940" y="3939540"/>
                        <a:pt x="10521696" y="3942588"/>
                      </a:cubicBezTo>
                      <a:cubicBezTo>
                        <a:pt x="10474452" y="3945636"/>
                        <a:pt x="10415016" y="3953256"/>
                        <a:pt x="10389870" y="3960114"/>
                      </a:cubicBezTo>
                      <a:cubicBezTo>
                        <a:pt x="10364724" y="3966210"/>
                        <a:pt x="10335006" y="3973068"/>
                        <a:pt x="10322814" y="3975354"/>
                      </a:cubicBezTo>
                      <a:cubicBezTo>
                        <a:pt x="10311384" y="3977640"/>
                        <a:pt x="10299954" y="3982212"/>
                        <a:pt x="10297668" y="3986022"/>
                      </a:cubicBezTo>
                      <a:cubicBezTo>
                        <a:pt x="10295382" y="3989832"/>
                        <a:pt x="10274808" y="3992880"/>
                        <a:pt x="10251948" y="3992880"/>
                      </a:cubicBezTo>
                      <a:cubicBezTo>
                        <a:pt x="10229088" y="3992880"/>
                        <a:pt x="10204704" y="3995928"/>
                        <a:pt x="10197084" y="3999738"/>
                      </a:cubicBezTo>
                      <a:cubicBezTo>
                        <a:pt x="10163556" y="4017264"/>
                        <a:pt x="10142220" y="4022598"/>
                        <a:pt x="10096500" y="4027170"/>
                      </a:cubicBezTo>
                      <a:cubicBezTo>
                        <a:pt x="10025634" y="4034028"/>
                        <a:pt x="9949434" y="4047744"/>
                        <a:pt x="9940290" y="4055364"/>
                      </a:cubicBezTo>
                      <a:cubicBezTo>
                        <a:pt x="9936480" y="4058412"/>
                        <a:pt x="9918954" y="4061460"/>
                        <a:pt x="9901428" y="4061460"/>
                      </a:cubicBezTo>
                      <a:cubicBezTo>
                        <a:pt x="9883140" y="4061460"/>
                        <a:pt x="9866376" y="4065270"/>
                        <a:pt x="9864090" y="4069080"/>
                      </a:cubicBezTo>
                      <a:cubicBezTo>
                        <a:pt x="9861804" y="4073652"/>
                        <a:pt x="9823704" y="4076700"/>
                        <a:pt x="9777222" y="4076700"/>
                      </a:cubicBezTo>
                      <a:cubicBezTo>
                        <a:pt x="9732264" y="4076700"/>
                        <a:pt x="9692640" y="4079748"/>
                        <a:pt x="9688068" y="4083558"/>
                      </a:cubicBezTo>
                      <a:cubicBezTo>
                        <a:pt x="9684258" y="4087368"/>
                        <a:pt x="9655302" y="4092702"/>
                        <a:pt x="9624060" y="4094226"/>
                      </a:cubicBezTo>
                      <a:cubicBezTo>
                        <a:pt x="9493758" y="4102608"/>
                        <a:pt x="9372600" y="4114800"/>
                        <a:pt x="9307830" y="4125468"/>
                      </a:cubicBezTo>
                      <a:cubicBezTo>
                        <a:pt x="9270492" y="4131564"/>
                        <a:pt x="9196578" y="4137660"/>
                        <a:pt x="9144000" y="4138422"/>
                      </a:cubicBezTo>
                      <a:cubicBezTo>
                        <a:pt x="9020556" y="4140708"/>
                        <a:pt x="8728710" y="4131564"/>
                        <a:pt x="8612886" y="4121658"/>
                      </a:cubicBezTo>
                      <a:cubicBezTo>
                        <a:pt x="8563356" y="4117848"/>
                        <a:pt x="8442198" y="4111752"/>
                        <a:pt x="8343900" y="4109466"/>
                      </a:cubicBezTo>
                      <a:cubicBezTo>
                        <a:pt x="8245602" y="4107180"/>
                        <a:pt x="8161782" y="4102608"/>
                        <a:pt x="8157972" y="4098798"/>
                      </a:cubicBezTo>
                      <a:cubicBezTo>
                        <a:pt x="8153400" y="4094988"/>
                        <a:pt x="8135874" y="4091940"/>
                        <a:pt x="8118348" y="4091940"/>
                      </a:cubicBezTo>
                      <a:cubicBezTo>
                        <a:pt x="8100060" y="4091940"/>
                        <a:pt x="8083296" y="4088892"/>
                        <a:pt x="8081010" y="4084320"/>
                      </a:cubicBezTo>
                      <a:cubicBezTo>
                        <a:pt x="8078724" y="4080510"/>
                        <a:pt x="8052816" y="4076700"/>
                        <a:pt x="8023860" y="4076700"/>
                      </a:cubicBezTo>
                      <a:cubicBezTo>
                        <a:pt x="7986522" y="4076700"/>
                        <a:pt x="7963662" y="4072890"/>
                        <a:pt x="7945374" y="4062222"/>
                      </a:cubicBezTo>
                      <a:cubicBezTo>
                        <a:pt x="7931658" y="4054602"/>
                        <a:pt x="7909560" y="4045458"/>
                        <a:pt x="7895844" y="4042410"/>
                      </a:cubicBezTo>
                      <a:cubicBezTo>
                        <a:pt x="7882890" y="4040124"/>
                        <a:pt x="7858506" y="4030980"/>
                        <a:pt x="7841742" y="4022598"/>
                      </a:cubicBezTo>
                      <a:cubicBezTo>
                        <a:pt x="7824978" y="4014978"/>
                        <a:pt x="7802880" y="4008120"/>
                        <a:pt x="7792212" y="4008120"/>
                      </a:cubicBezTo>
                      <a:cubicBezTo>
                        <a:pt x="7782306" y="4008120"/>
                        <a:pt x="7760970" y="4002024"/>
                        <a:pt x="7744206" y="3993642"/>
                      </a:cubicBezTo>
                      <a:cubicBezTo>
                        <a:pt x="7626096" y="3935730"/>
                        <a:pt x="7599426" y="3924300"/>
                        <a:pt x="7585710" y="3924300"/>
                      </a:cubicBezTo>
                      <a:cubicBezTo>
                        <a:pt x="7571232" y="3924300"/>
                        <a:pt x="7399020" y="3841242"/>
                        <a:pt x="7379208" y="3824478"/>
                      </a:cubicBezTo>
                      <a:cubicBezTo>
                        <a:pt x="7369302" y="3816858"/>
                        <a:pt x="7287768" y="3776472"/>
                        <a:pt x="7267956" y="3769614"/>
                      </a:cubicBezTo>
                      <a:cubicBezTo>
                        <a:pt x="7260336" y="3766566"/>
                        <a:pt x="7254240" y="3759708"/>
                        <a:pt x="7254240" y="3752850"/>
                      </a:cubicBezTo>
                      <a:cubicBezTo>
                        <a:pt x="7254240" y="3746754"/>
                        <a:pt x="7249668" y="3741420"/>
                        <a:pt x="7243572" y="3741420"/>
                      </a:cubicBezTo>
                      <a:cubicBezTo>
                        <a:pt x="7237476" y="3741420"/>
                        <a:pt x="7207758" y="3728466"/>
                        <a:pt x="7177278" y="3712464"/>
                      </a:cubicBezTo>
                      <a:lnTo>
                        <a:pt x="7120890" y="3683508"/>
                      </a:lnTo>
                      <a:lnTo>
                        <a:pt x="7120890" y="3462528"/>
                      </a:lnTo>
                      <a:cubicBezTo>
                        <a:pt x="7120890" y="3241548"/>
                        <a:pt x="7118604" y="3219450"/>
                        <a:pt x="7094220" y="3234690"/>
                      </a:cubicBezTo>
                      <a:cubicBezTo>
                        <a:pt x="7083552" y="3241548"/>
                        <a:pt x="7085076" y="3319272"/>
                        <a:pt x="7095744" y="3337560"/>
                      </a:cubicBezTo>
                      <a:cubicBezTo>
                        <a:pt x="7103364" y="3349752"/>
                        <a:pt x="7103364" y="3355848"/>
                        <a:pt x="7095744" y="3368040"/>
                      </a:cubicBezTo>
                      <a:cubicBezTo>
                        <a:pt x="7089648" y="3378708"/>
                        <a:pt x="7086600" y="3423666"/>
                        <a:pt x="7086600" y="3515868"/>
                      </a:cubicBezTo>
                      <a:cubicBezTo>
                        <a:pt x="7086600" y="3592830"/>
                        <a:pt x="7083552" y="3650742"/>
                        <a:pt x="7078980" y="3653790"/>
                      </a:cubicBezTo>
                      <a:cubicBezTo>
                        <a:pt x="7075170" y="3656076"/>
                        <a:pt x="7066026" y="3654552"/>
                        <a:pt x="7058406" y="3650742"/>
                      </a:cubicBezTo>
                      <a:cubicBezTo>
                        <a:pt x="7050786" y="3646932"/>
                        <a:pt x="7030974" y="3637788"/>
                        <a:pt x="7014210" y="3630168"/>
                      </a:cubicBezTo>
                      <a:cubicBezTo>
                        <a:pt x="6997446" y="3623310"/>
                        <a:pt x="6974586" y="3611118"/>
                        <a:pt x="6963156" y="3603498"/>
                      </a:cubicBezTo>
                      <a:cubicBezTo>
                        <a:pt x="6952488" y="3595116"/>
                        <a:pt x="6936486" y="3589020"/>
                        <a:pt x="6928104" y="3589020"/>
                      </a:cubicBezTo>
                      <a:cubicBezTo>
                        <a:pt x="6918960" y="3589020"/>
                        <a:pt x="6909816" y="3585972"/>
                        <a:pt x="6907530" y="3581400"/>
                      </a:cubicBezTo>
                      <a:cubicBezTo>
                        <a:pt x="6905244" y="3577590"/>
                        <a:pt x="6893052" y="3573780"/>
                        <a:pt x="6881622" y="3573780"/>
                      </a:cubicBezTo>
                      <a:cubicBezTo>
                        <a:pt x="6870192" y="3573780"/>
                        <a:pt x="6858000" y="3570732"/>
                        <a:pt x="6853428" y="3566922"/>
                      </a:cubicBezTo>
                      <a:cubicBezTo>
                        <a:pt x="6833616" y="3547872"/>
                        <a:pt x="6595872" y="3531108"/>
                        <a:pt x="6489954" y="3541776"/>
                      </a:cubicBezTo>
                      <a:cubicBezTo>
                        <a:pt x="6371844" y="3553206"/>
                        <a:pt x="6337554" y="3559302"/>
                        <a:pt x="6329172" y="3566922"/>
                      </a:cubicBezTo>
                      <a:cubicBezTo>
                        <a:pt x="6324600" y="3570732"/>
                        <a:pt x="6313932" y="3573780"/>
                        <a:pt x="6304788" y="3573780"/>
                      </a:cubicBezTo>
                      <a:cubicBezTo>
                        <a:pt x="6294882" y="3573780"/>
                        <a:pt x="6284976" y="3577590"/>
                        <a:pt x="6282690" y="3581400"/>
                      </a:cubicBezTo>
                      <a:cubicBezTo>
                        <a:pt x="6280404" y="3585972"/>
                        <a:pt x="6269736" y="3589020"/>
                        <a:pt x="6259830" y="3589020"/>
                      </a:cubicBezTo>
                      <a:cubicBezTo>
                        <a:pt x="6249924" y="3589020"/>
                        <a:pt x="6220968" y="3601212"/>
                        <a:pt x="6195060" y="3615690"/>
                      </a:cubicBezTo>
                      <a:cubicBezTo>
                        <a:pt x="6169152" y="3630168"/>
                        <a:pt x="6143244" y="3642360"/>
                        <a:pt x="6137910" y="3642360"/>
                      </a:cubicBezTo>
                      <a:cubicBezTo>
                        <a:pt x="6131814" y="3642360"/>
                        <a:pt x="6124956" y="3646170"/>
                        <a:pt x="6122670" y="3649980"/>
                      </a:cubicBezTo>
                      <a:cubicBezTo>
                        <a:pt x="6120384" y="3654552"/>
                        <a:pt x="6098286" y="3657600"/>
                        <a:pt x="6073902" y="3657600"/>
                      </a:cubicBezTo>
                      <a:cubicBezTo>
                        <a:pt x="6039612" y="3657600"/>
                        <a:pt x="6018276" y="3652266"/>
                        <a:pt x="5976366" y="3631692"/>
                      </a:cubicBezTo>
                      <a:cubicBezTo>
                        <a:pt x="5946648" y="3617214"/>
                        <a:pt x="5919978" y="3601212"/>
                        <a:pt x="5916930" y="3597402"/>
                      </a:cubicBezTo>
                      <a:cubicBezTo>
                        <a:pt x="5914644" y="3592830"/>
                        <a:pt x="5905500" y="3589020"/>
                        <a:pt x="5897118" y="3589020"/>
                      </a:cubicBezTo>
                      <a:cubicBezTo>
                        <a:pt x="5889498" y="3589020"/>
                        <a:pt x="5875782" y="3585972"/>
                        <a:pt x="5867400" y="3581400"/>
                      </a:cubicBezTo>
                      <a:cubicBezTo>
                        <a:pt x="5859018" y="3577590"/>
                        <a:pt x="5845302" y="3570732"/>
                        <a:pt x="5836920" y="3566160"/>
                      </a:cubicBezTo>
                      <a:cubicBezTo>
                        <a:pt x="5828538" y="3562350"/>
                        <a:pt x="5817108" y="3558540"/>
                        <a:pt x="5810250" y="3558540"/>
                      </a:cubicBezTo>
                      <a:cubicBezTo>
                        <a:pt x="5798058" y="3558540"/>
                        <a:pt x="5748528" y="3532632"/>
                        <a:pt x="5729478" y="3515868"/>
                      </a:cubicBezTo>
                      <a:cubicBezTo>
                        <a:pt x="5723382" y="3509772"/>
                        <a:pt x="5713476" y="3505200"/>
                        <a:pt x="5708904" y="3505200"/>
                      </a:cubicBezTo>
                      <a:cubicBezTo>
                        <a:pt x="5703570" y="3505200"/>
                        <a:pt x="5693664" y="3502152"/>
                        <a:pt x="5686044" y="3498342"/>
                      </a:cubicBezTo>
                      <a:cubicBezTo>
                        <a:pt x="5679186" y="3494532"/>
                        <a:pt x="5660136" y="3485388"/>
                        <a:pt x="5644896" y="3479292"/>
                      </a:cubicBezTo>
                      <a:cubicBezTo>
                        <a:pt x="5629656" y="3472434"/>
                        <a:pt x="5614416" y="3463290"/>
                        <a:pt x="5612130" y="3459480"/>
                      </a:cubicBezTo>
                      <a:cubicBezTo>
                        <a:pt x="5605272" y="3448050"/>
                        <a:pt x="5519166" y="3406140"/>
                        <a:pt x="5503164" y="3406140"/>
                      </a:cubicBezTo>
                      <a:cubicBezTo>
                        <a:pt x="5495544" y="3406140"/>
                        <a:pt x="5479542" y="3396234"/>
                        <a:pt x="5467350" y="3383280"/>
                      </a:cubicBezTo>
                      <a:cubicBezTo>
                        <a:pt x="5455158" y="3371088"/>
                        <a:pt x="5441442" y="3360420"/>
                        <a:pt x="5436108" y="3360420"/>
                      </a:cubicBezTo>
                      <a:cubicBezTo>
                        <a:pt x="5431536" y="3360420"/>
                        <a:pt x="5423154" y="3355086"/>
                        <a:pt x="5417820" y="3348990"/>
                      </a:cubicBezTo>
                      <a:cubicBezTo>
                        <a:pt x="5412486" y="3342894"/>
                        <a:pt x="5401056" y="3337560"/>
                        <a:pt x="5392674" y="3337560"/>
                      </a:cubicBezTo>
                      <a:cubicBezTo>
                        <a:pt x="5384292" y="3337560"/>
                        <a:pt x="5358384" y="3321558"/>
                        <a:pt x="5335524" y="3301746"/>
                      </a:cubicBezTo>
                      <a:cubicBezTo>
                        <a:pt x="5296662" y="3268218"/>
                        <a:pt x="5289042" y="3265170"/>
                        <a:pt x="5253990" y="3265170"/>
                      </a:cubicBezTo>
                      <a:cubicBezTo>
                        <a:pt x="5218176" y="3265170"/>
                        <a:pt x="5215890" y="3263646"/>
                        <a:pt x="5213604" y="3244596"/>
                      </a:cubicBezTo>
                      <a:cubicBezTo>
                        <a:pt x="5212080" y="3233166"/>
                        <a:pt x="5203698" y="3217164"/>
                        <a:pt x="5194554" y="3208782"/>
                      </a:cubicBezTo>
                      <a:cubicBezTo>
                        <a:pt x="5165598" y="3182112"/>
                        <a:pt x="5105400" y="3139440"/>
                        <a:pt x="5097780" y="3139440"/>
                      </a:cubicBezTo>
                      <a:cubicBezTo>
                        <a:pt x="5093208" y="3139440"/>
                        <a:pt x="5062728" y="3117342"/>
                        <a:pt x="5029962" y="3089910"/>
                      </a:cubicBezTo>
                      <a:cubicBezTo>
                        <a:pt x="4997196" y="3062478"/>
                        <a:pt x="4968240" y="3040380"/>
                        <a:pt x="4965192" y="3040380"/>
                      </a:cubicBezTo>
                      <a:cubicBezTo>
                        <a:pt x="4962906" y="3040380"/>
                        <a:pt x="4944618" y="3025140"/>
                        <a:pt x="4924806" y="3006090"/>
                      </a:cubicBezTo>
                      <a:cubicBezTo>
                        <a:pt x="4905756" y="2987040"/>
                        <a:pt x="4886706" y="2971800"/>
                        <a:pt x="4883658" y="2971800"/>
                      </a:cubicBezTo>
                      <a:cubicBezTo>
                        <a:pt x="4880610" y="2971800"/>
                        <a:pt x="4856988" y="2951226"/>
                        <a:pt x="4831080" y="2925318"/>
                      </a:cubicBezTo>
                      <a:cubicBezTo>
                        <a:pt x="4805172" y="2900172"/>
                        <a:pt x="4775454" y="2876550"/>
                        <a:pt x="4765548" y="2872740"/>
                      </a:cubicBezTo>
                      <a:cubicBezTo>
                        <a:pt x="4755642" y="2868930"/>
                        <a:pt x="4747260" y="2860548"/>
                        <a:pt x="4747260" y="2853690"/>
                      </a:cubicBezTo>
                      <a:cubicBezTo>
                        <a:pt x="4747260" y="2846832"/>
                        <a:pt x="4738878" y="2838450"/>
                        <a:pt x="4728210" y="2834640"/>
                      </a:cubicBezTo>
                      <a:cubicBezTo>
                        <a:pt x="4717542" y="2830830"/>
                        <a:pt x="4709160" y="2822448"/>
                        <a:pt x="4709160" y="2816352"/>
                      </a:cubicBezTo>
                      <a:cubicBezTo>
                        <a:pt x="4709160" y="2811018"/>
                        <a:pt x="4702302" y="2804160"/>
                        <a:pt x="4693920" y="2801874"/>
                      </a:cubicBezTo>
                      <a:cubicBezTo>
                        <a:pt x="4685538" y="2799588"/>
                        <a:pt x="4678680" y="2793492"/>
                        <a:pt x="4677918" y="2787396"/>
                      </a:cubicBezTo>
                      <a:cubicBezTo>
                        <a:pt x="4677918" y="2782062"/>
                        <a:pt x="4655820" y="2759202"/>
                        <a:pt x="4628388" y="2737104"/>
                      </a:cubicBezTo>
                      <a:cubicBezTo>
                        <a:pt x="4601718" y="2715006"/>
                        <a:pt x="4579620" y="2692146"/>
                        <a:pt x="4579620" y="2686812"/>
                      </a:cubicBezTo>
                      <a:cubicBezTo>
                        <a:pt x="4579620" y="2681478"/>
                        <a:pt x="4571238" y="2673096"/>
                        <a:pt x="4560570" y="2668524"/>
                      </a:cubicBezTo>
                      <a:cubicBezTo>
                        <a:pt x="4549902" y="2663952"/>
                        <a:pt x="4541520" y="2655570"/>
                        <a:pt x="4541520" y="2650236"/>
                      </a:cubicBezTo>
                      <a:cubicBezTo>
                        <a:pt x="4540758" y="2634996"/>
                        <a:pt x="4475988" y="2567940"/>
                        <a:pt x="4462272" y="2567940"/>
                      </a:cubicBezTo>
                      <a:cubicBezTo>
                        <a:pt x="4455414" y="2567940"/>
                        <a:pt x="4443984" y="2553462"/>
                        <a:pt x="4435602" y="2535936"/>
                      </a:cubicBezTo>
                      <a:cubicBezTo>
                        <a:pt x="4427220" y="2517648"/>
                        <a:pt x="4403598" y="2486406"/>
                        <a:pt x="4382262" y="2465070"/>
                      </a:cubicBezTo>
                      <a:cubicBezTo>
                        <a:pt x="4360926" y="2444496"/>
                        <a:pt x="4343400" y="2424684"/>
                        <a:pt x="4343400" y="2420874"/>
                      </a:cubicBezTo>
                      <a:cubicBezTo>
                        <a:pt x="4343400" y="2417826"/>
                        <a:pt x="4331208" y="2402586"/>
                        <a:pt x="4316730" y="2387346"/>
                      </a:cubicBezTo>
                      <a:cubicBezTo>
                        <a:pt x="4302252" y="2372106"/>
                        <a:pt x="4290060" y="2355342"/>
                        <a:pt x="4290060" y="2350008"/>
                      </a:cubicBezTo>
                      <a:cubicBezTo>
                        <a:pt x="4290060" y="2344674"/>
                        <a:pt x="4277106" y="2327148"/>
                        <a:pt x="4261866" y="2310384"/>
                      </a:cubicBezTo>
                      <a:cubicBezTo>
                        <a:pt x="4234434" y="2281428"/>
                        <a:pt x="4223766" y="2266188"/>
                        <a:pt x="4187190" y="2203704"/>
                      </a:cubicBezTo>
                      <a:cubicBezTo>
                        <a:pt x="4178808" y="2189226"/>
                        <a:pt x="4160520" y="2164842"/>
                        <a:pt x="4147566" y="2150364"/>
                      </a:cubicBezTo>
                      <a:cubicBezTo>
                        <a:pt x="4133850" y="2135124"/>
                        <a:pt x="4120896" y="2116836"/>
                        <a:pt x="4117848" y="2109216"/>
                      </a:cubicBezTo>
                      <a:cubicBezTo>
                        <a:pt x="4115562" y="2101596"/>
                        <a:pt x="4110228" y="2095500"/>
                        <a:pt x="4106418" y="2095500"/>
                      </a:cubicBezTo>
                      <a:cubicBezTo>
                        <a:pt x="4102608" y="2095500"/>
                        <a:pt x="4093464" y="2081784"/>
                        <a:pt x="4086606" y="2065020"/>
                      </a:cubicBezTo>
                      <a:cubicBezTo>
                        <a:pt x="4078986" y="2048256"/>
                        <a:pt x="4070604" y="2034540"/>
                        <a:pt x="4067556" y="2034540"/>
                      </a:cubicBezTo>
                      <a:cubicBezTo>
                        <a:pt x="4065270" y="2034540"/>
                        <a:pt x="4056888" y="2024634"/>
                        <a:pt x="4050792" y="2011680"/>
                      </a:cubicBezTo>
                      <a:cubicBezTo>
                        <a:pt x="4043934" y="1999488"/>
                        <a:pt x="4033266" y="1978914"/>
                        <a:pt x="4027170" y="1966722"/>
                      </a:cubicBezTo>
                      <a:cubicBezTo>
                        <a:pt x="4020312" y="1954530"/>
                        <a:pt x="4010406" y="1940814"/>
                        <a:pt x="4004310" y="1935480"/>
                      </a:cubicBezTo>
                      <a:cubicBezTo>
                        <a:pt x="3998214" y="1930146"/>
                        <a:pt x="3992880" y="1920240"/>
                        <a:pt x="3992880" y="1913382"/>
                      </a:cubicBezTo>
                      <a:cubicBezTo>
                        <a:pt x="3992880" y="1906524"/>
                        <a:pt x="3986022" y="1896618"/>
                        <a:pt x="3978402" y="1892046"/>
                      </a:cubicBezTo>
                      <a:cubicBezTo>
                        <a:pt x="3956304" y="1878330"/>
                        <a:pt x="3954780" y="1879092"/>
                        <a:pt x="3806190" y="1996440"/>
                      </a:cubicBezTo>
                      <a:cubicBezTo>
                        <a:pt x="3764280" y="2029968"/>
                        <a:pt x="3713988" y="2071116"/>
                        <a:pt x="3694176" y="2087880"/>
                      </a:cubicBezTo>
                      <a:cubicBezTo>
                        <a:pt x="3674364" y="2105406"/>
                        <a:pt x="3654552" y="2117598"/>
                        <a:pt x="3649980" y="2114550"/>
                      </a:cubicBezTo>
                      <a:cubicBezTo>
                        <a:pt x="3644646" y="2111502"/>
                        <a:pt x="3642360" y="1975866"/>
                        <a:pt x="3642360" y="1716786"/>
                      </a:cubicBezTo>
                      <a:cubicBezTo>
                        <a:pt x="3642360" y="1500378"/>
                        <a:pt x="3640836" y="1322070"/>
                        <a:pt x="3638550" y="1319784"/>
                      </a:cubicBezTo>
                      <a:cubicBezTo>
                        <a:pt x="3636264" y="1317498"/>
                        <a:pt x="3634740" y="1479042"/>
                        <a:pt x="3634740" y="1678686"/>
                      </a:cubicBezTo>
                      <a:cubicBezTo>
                        <a:pt x="3634740" y="1923288"/>
                        <a:pt x="3632454" y="2042922"/>
                        <a:pt x="3627120" y="2045970"/>
                      </a:cubicBezTo>
                      <a:cubicBezTo>
                        <a:pt x="3621786" y="2049018"/>
                        <a:pt x="3621024" y="2054352"/>
                        <a:pt x="3626358" y="2059686"/>
                      </a:cubicBezTo>
                      <a:cubicBezTo>
                        <a:pt x="3630168" y="2065020"/>
                        <a:pt x="3633216" y="2082546"/>
                        <a:pt x="3632454" y="2099310"/>
                      </a:cubicBezTo>
                      <a:cubicBezTo>
                        <a:pt x="3631692" y="2125980"/>
                        <a:pt x="3626358" y="2135124"/>
                        <a:pt x="3586734" y="2173986"/>
                      </a:cubicBezTo>
                      <a:cubicBezTo>
                        <a:pt x="3561588" y="2197608"/>
                        <a:pt x="3538728" y="2217420"/>
                        <a:pt x="3535680" y="2217420"/>
                      </a:cubicBezTo>
                      <a:cubicBezTo>
                        <a:pt x="3531870" y="2217420"/>
                        <a:pt x="3509010" y="2236470"/>
                        <a:pt x="3485388" y="2259330"/>
                      </a:cubicBezTo>
                      <a:cubicBezTo>
                        <a:pt x="3461004" y="2282190"/>
                        <a:pt x="3437382" y="2301240"/>
                        <a:pt x="3432810" y="2301240"/>
                      </a:cubicBezTo>
                      <a:cubicBezTo>
                        <a:pt x="3428238" y="2301240"/>
                        <a:pt x="3409188" y="2316480"/>
                        <a:pt x="3390900" y="2335530"/>
                      </a:cubicBezTo>
                      <a:cubicBezTo>
                        <a:pt x="3372612" y="2354580"/>
                        <a:pt x="3353562" y="2369820"/>
                        <a:pt x="3348990" y="2369820"/>
                      </a:cubicBezTo>
                      <a:cubicBezTo>
                        <a:pt x="3342894" y="2369820"/>
                        <a:pt x="3316224" y="2391918"/>
                        <a:pt x="3245358" y="2457450"/>
                      </a:cubicBezTo>
                      <a:cubicBezTo>
                        <a:pt x="3238500" y="2463546"/>
                        <a:pt x="3230880" y="2468880"/>
                        <a:pt x="3227832" y="2468880"/>
                      </a:cubicBezTo>
                      <a:cubicBezTo>
                        <a:pt x="3224784" y="2468880"/>
                        <a:pt x="3209544" y="2481834"/>
                        <a:pt x="3193542" y="2497836"/>
                      </a:cubicBezTo>
                      <a:cubicBezTo>
                        <a:pt x="3137916" y="2551938"/>
                        <a:pt x="3094482" y="2590800"/>
                        <a:pt x="3087624" y="2590800"/>
                      </a:cubicBezTo>
                      <a:cubicBezTo>
                        <a:pt x="3084576" y="2590800"/>
                        <a:pt x="3067812" y="2603754"/>
                        <a:pt x="3051810" y="2619756"/>
                      </a:cubicBezTo>
                      <a:cubicBezTo>
                        <a:pt x="3035046" y="2634996"/>
                        <a:pt x="3012186" y="2654046"/>
                        <a:pt x="2999994" y="2661666"/>
                      </a:cubicBezTo>
                      <a:cubicBezTo>
                        <a:pt x="2988564" y="2669286"/>
                        <a:pt x="2966466" y="2689098"/>
                        <a:pt x="2950464" y="2705100"/>
                      </a:cubicBezTo>
                      <a:cubicBezTo>
                        <a:pt x="2935224" y="2721864"/>
                        <a:pt x="2918460" y="2735580"/>
                        <a:pt x="2914650" y="2735580"/>
                      </a:cubicBezTo>
                      <a:cubicBezTo>
                        <a:pt x="2910078" y="2735580"/>
                        <a:pt x="2891028" y="2750820"/>
                        <a:pt x="2872740" y="2769870"/>
                      </a:cubicBezTo>
                      <a:cubicBezTo>
                        <a:pt x="2854452" y="2788920"/>
                        <a:pt x="2834640" y="2804160"/>
                        <a:pt x="2829306" y="2804160"/>
                      </a:cubicBezTo>
                      <a:cubicBezTo>
                        <a:pt x="2823972" y="2804160"/>
                        <a:pt x="2816352" y="2811018"/>
                        <a:pt x="2811780" y="2819400"/>
                      </a:cubicBezTo>
                      <a:cubicBezTo>
                        <a:pt x="2807208" y="2827782"/>
                        <a:pt x="2801112" y="2834640"/>
                        <a:pt x="2797302" y="2834640"/>
                      </a:cubicBezTo>
                      <a:cubicBezTo>
                        <a:pt x="2794254" y="2834640"/>
                        <a:pt x="2775204" y="2849880"/>
                        <a:pt x="2756154" y="2868930"/>
                      </a:cubicBezTo>
                      <a:cubicBezTo>
                        <a:pt x="2736342" y="2887980"/>
                        <a:pt x="2715768" y="2903220"/>
                        <a:pt x="2710434" y="2903220"/>
                      </a:cubicBezTo>
                      <a:cubicBezTo>
                        <a:pt x="2705100" y="2903220"/>
                        <a:pt x="2690622" y="2913888"/>
                        <a:pt x="2677668" y="2926842"/>
                      </a:cubicBezTo>
                      <a:cubicBezTo>
                        <a:pt x="2665476" y="2939796"/>
                        <a:pt x="2625090" y="2974086"/>
                        <a:pt x="2586990" y="3002280"/>
                      </a:cubicBezTo>
                      <a:cubicBezTo>
                        <a:pt x="2549652" y="3031236"/>
                        <a:pt x="2508504" y="3064764"/>
                        <a:pt x="2496312" y="3077718"/>
                      </a:cubicBezTo>
                      <a:cubicBezTo>
                        <a:pt x="2483358" y="3090672"/>
                        <a:pt x="2469642" y="3101340"/>
                        <a:pt x="2465070" y="3101340"/>
                      </a:cubicBezTo>
                      <a:cubicBezTo>
                        <a:pt x="2460498" y="3101340"/>
                        <a:pt x="2441448" y="3116580"/>
                        <a:pt x="2423160" y="3135630"/>
                      </a:cubicBezTo>
                      <a:cubicBezTo>
                        <a:pt x="2404872" y="3154680"/>
                        <a:pt x="2387346" y="3169920"/>
                        <a:pt x="2384298" y="3169920"/>
                      </a:cubicBezTo>
                      <a:cubicBezTo>
                        <a:pt x="2372106" y="3169920"/>
                        <a:pt x="2316480" y="3211068"/>
                        <a:pt x="2316480" y="3220212"/>
                      </a:cubicBezTo>
                      <a:cubicBezTo>
                        <a:pt x="2316480" y="3225546"/>
                        <a:pt x="2305050" y="3235452"/>
                        <a:pt x="2291334" y="3242310"/>
                      </a:cubicBezTo>
                      <a:cubicBezTo>
                        <a:pt x="2277618" y="3248406"/>
                        <a:pt x="2243328" y="3272790"/>
                        <a:pt x="2215896" y="3295650"/>
                      </a:cubicBezTo>
                      <a:cubicBezTo>
                        <a:pt x="2188464" y="3318510"/>
                        <a:pt x="2161794" y="3337560"/>
                        <a:pt x="2157222" y="3337560"/>
                      </a:cubicBezTo>
                      <a:cubicBezTo>
                        <a:pt x="2152650" y="3337560"/>
                        <a:pt x="2138172" y="3348990"/>
                        <a:pt x="2124456" y="3362706"/>
                      </a:cubicBezTo>
                      <a:cubicBezTo>
                        <a:pt x="2110740" y="3375660"/>
                        <a:pt x="2082546" y="3395472"/>
                        <a:pt x="2061972" y="3406140"/>
                      </a:cubicBezTo>
                      <a:cubicBezTo>
                        <a:pt x="2041398" y="3416808"/>
                        <a:pt x="2008632" y="3439668"/>
                        <a:pt x="1988058" y="3457194"/>
                      </a:cubicBezTo>
                      <a:cubicBezTo>
                        <a:pt x="1968246" y="3475482"/>
                        <a:pt x="1949958" y="3489960"/>
                        <a:pt x="1946148" y="3489960"/>
                      </a:cubicBezTo>
                      <a:cubicBezTo>
                        <a:pt x="1943100" y="3489960"/>
                        <a:pt x="1928622" y="3499104"/>
                        <a:pt x="1913382" y="3511296"/>
                      </a:cubicBezTo>
                      <a:cubicBezTo>
                        <a:pt x="1879854" y="3536442"/>
                        <a:pt x="1799082" y="3589020"/>
                        <a:pt x="1793748" y="3589020"/>
                      </a:cubicBezTo>
                      <a:cubicBezTo>
                        <a:pt x="1790700" y="3589020"/>
                        <a:pt x="1776222" y="3598926"/>
                        <a:pt x="1760982" y="3611118"/>
                      </a:cubicBezTo>
                      <a:cubicBezTo>
                        <a:pt x="1745742" y="3623310"/>
                        <a:pt x="1719072" y="3640836"/>
                        <a:pt x="1700784" y="3649980"/>
                      </a:cubicBezTo>
                      <a:cubicBezTo>
                        <a:pt x="1683258" y="3659124"/>
                        <a:pt x="1666494" y="3669792"/>
                        <a:pt x="1664970" y="3673602"/>
                      </a:cubicBezTo>
                      <a:cubicBezTo>
                        <a:pt x="1662684" y="3676650"/>
                        <a:pt x="1632204" y="3695700"/>
                        <a:pt x="1597914" y="3714750"/>
                      </a:cubicBezTo>
                      <a:cubicBezTo>
                        <a:pt x="1563624" y="3733800"/>
                        <a:pt x="1521714" y="3758184"/>
                        <a:pt x="1504950" y="3768090"/>
                      </a:cubicBezTo>
                      <a:cubicBezTo>
                        <a:pt x="1488186" y="3778758"/>
                        <a:pt x="1469136" y="3789426"/>
                        <a:pt x="1463040" y="3792474"/>
                      </a:cubicBezTo>
                      <a:cubicBezTo>
                        <a:pt x="1456944" y="3794760"/>
                        <a:pt x="1431798" y="3810762"/>
                        <a:pt x="1407414" y="3826764"/>
                      </a:cubicBezTo>
                      <a:cubicBezTo>
                        <a:pt x="1383030" y="3842766"/>
                        <a:pt x="1357122" y="3855720"/>
                        <a:pt x="1349502" y="3855720"/>
                      </a:cubicBezTo>
                      <a:cubicBezTo>
                        <a:pt x="1341882" y="3855720"/>
                        <a:pt x="1322832" y="3864102"/>
                        <a:pt x="1307592" y="3874770"/>
                      </a:cubicBezTo>
                      <a:cubicBezTo>
                        <a:pt x="1292352" y="3885438"/>
                        <a:pt x="1274826" y="3893820"/>
                        <a:pt x="1269492" y="3893820"/>
                      </a:cubicBezTo>
                      <a:cubicBezTo>
                        <a:pt x="1264158" y="3893820"/>
                        <a:pt x="1253490" y="3900678"/>
                        <a:pt x="1245870" y="3909060"/>
                      </a:cubicBezTo>
                      <a:cubicBezTo>
                        <a:pt x="1238250" y="3917442"/>
                        <a:pt x="1226058" y="3924300"/>
                        <a:pt x="1219200" y="3924300"/>
                      </a:cubicBezTo>
                      <a:cubicBezTo>
                        <a:pt x="1207770" y="3924300"/>
                        <a:pt x="1144524" y="3950970"/>
                        <a:pt x="1109472" y="3970782"/>
                      </a:cubicBezTo>
                      <a:cubicBezTo>
                        <a:pt x="1101852" y="3975354"/>
                        <a:pt x="1083564" y="3985260"/>
                        <a:pt x="1069086" y="3993642"/>
                      </a:cubicBezTo>
                      <a:cubicBezTo>
                        <a:pt x="1055370" y="4001262"/>
                        <a:pt x="1037082" y="4008120"/>
                        <a:pt x="1029462" y="4008120"/>
                      </a:cubicBezTo>
                      <a:cubicBezTo>
                        <a:pt x="1021080" y="4008120"/>
                        <a:pt x="999744" y="4015740"/>
                        <a:pt x="981456" y="4024122"/>
                      </a:cubicBezTo>
                      <a:cubicBezTo>
                        <a:pt x="918210" y="4055364"/>
                        <a:pt x="910590" y="4059174"/>
                        <a:pt x="876300" y="4069080"/>
                      </a:cubicBezTo>
                      <a:cubicBezTo>
                        <a:pt x="857250" y="4074414"/>
                        <a:pt x="838962" y="4082034"/>
                        <a:pt x="834390" y="4085844"/>
                      </a:cubicBezTo>
                      <a:cubicBezTo>
                        <a:pt x="830580" y="4088892"/>
                        <a:pt x="819912" y="4091940"/>
                        <a:pt x="810768" y="4091940"/>
                      </a:cubicBezTo>
                      <a:cubicBezTo>
                        <a:pt x="800862" y="4091940"/>
                        <a:pt x="790956" y="4095750"/>
                        <a:pt x="788670" y="4099560"/>
                      </a:cubicBezTo>
                      <a:cubicBezTo>
                        <a:pt x="786384" y="4104132"/>
                        <a:pt x="769620" y="4107180"/>
                        <a:pt x="752856" y="4107180"/>
                      </a:cubicBezTo>
                      <a:cubicBezTo>
                        <a:pt x="735330" y="4107180"/>
                        <a:pt x="715518" y="4111752"/>
                        <a:pt x="709422" y="4117086"/>
                      </a:cubicBezTo>
                      <a:cubicBezTo>
                        <a:pt x="702564" y="4123182"/>
                        <a:pt x="681228" y="4132326"/>
                        <a:pt x="660654" y="4137660"/>
                      </a:cubicBezTo>
                      <a:cubicBezTo>
                        <a:pt x="640842" y="4142994"/>
                        <a:pt x="622554" y="4150614"/>
                        <a:pt x="620268" y="4153662"/>
                      </a:cubicBezTo>
                      <a:cubicBezTo>
                        <a:pt x="617982" y="4157472"/>
                        <a:pt x="599694" y="4160520"/>
                        <a:pt x="579120" y="4160520"/>
                      </a:cubicBezTo>
                      <a:cubicBezTo>
                        <a:pt x="558546" y="4160520"/>
                        <a:pt x="539496" y="4164330"/>
                        <a:pt x="537210" y="4168140"/>
                      </a:cubicBezTo>
                      <a:cubicBezTo>
                        <a:pt x="534924" y="4172712"/>
                        <a:pt x="518922" y="4175760"/>
                        <a:pt x="502920" y="4175760"/>
                      </a:cubicBezTo>
                      <a:cubicBezTo>
                        <a:pt x="486918" y="4175760"/>
                        <a:pt x="470916" y="4179570"/>
                        <a:pt x="468630" y="4183380"/>
                      </a:cubicBezTo>
                      <a:cubicBezTo>
                        <a:pt x="466344" y="4187952"/>
                        <a:pt x="451104" y="4191000"/>
                        <a:pt x="435102" y="4191000"/>
                      </a:cubicBezTo>
                      <a:cubicBezTo>
                        <a:pt x="419862" y="4191000"/>
                        <a:pt x="403860" y="4194048"/>
                        <a:pt x="399288" y="4197858"/>
                      </a:cubicBezTo>
                      <a:cubicBezTo>
                        <a:pt x="395478" y="4201668"/>
                        <a:pt x="329184" y="4207002"/>
                        <a:pt x="251460" y="4209288"/>
                      </a:cubicBezTo>
                      <a:cubicBezTo>
                        <a:pt x="173736" y="4211574"/>
                        <a:pt x="85344" y="4216146"/>
                        <a:pt x="55626" y="4218432"/>
                      </a:cubicBezTo>
                      <a:lnTo>
                        <a:pt x="0" y="4223766"/>
                      </a:lnTo>
                      <a:lnTo>
                        <a:pt x="0" y="2111502"/>
                      </a:lnTo>
                      <a:close/>
                      <a:moveTo>
                        <a:pt x="8819388" y="4024122"/>
                      </a:moveTo>
                      <a:cubicBezTo>
                        <a:pt x="8823960" y="4016502"/>
                        <a:pt x="8807196" y="3977640"/>
                        <a:pt x="8799576" y="3977640"/>
                      </a:cubicBezTo>
                      <a:cubicBezTo>
                        <a:pt x="8790432" y="3977640"/>
                        <a:pt x="8792718" y="3991356"/>
                        <a:pt x="8801862" y="3997452"/>
                      </a:cubicBezTo>
                      <a:cubicBezTo>
                        <a:pt x="8806434" y="3999738"/>
                        <a:pt x="8808720" y="4008882"/>
                        <a:pt x="8806434" y="4016502"/>
                      </a:cubicBezTo>
                      <a:cubicBezTo>
                        <a:pt x="8802624" y="4030980"/>
                        <a:pt x="8811768" y="4036314"/>
                        <a:pt x="8819388" y="4024122"/>
                      </a:cubicBezTo>
                      <a:close/>
                      <a:moveTo>
                        <a:pt x="11940540" y="3916680"/>
                      </a:moveTo>
                      <a:cubicBezTo>
                        <a:pt x="11940540" y="3912870"/>
                        <a:pt x="11927586" y="3909822"/>
                        <a:pt x="11912346" y="3909822"/>
                      </a:cubicBezTo>
                      <a:lnTo>
                        <a:pt x="11883390" y="3911346"/>
                      </a:lnTo>
                      <a:lnTo>
                        <a:pt x="11910060" y="3916680"/>
                      </a:lnTo>
                      <a:cubicBezTo>
                        <a:pt x="11924538" y="3919728"/>
                        <a:pt x="11937492" y="3922776"/>
                        <a:pt x="11939016" y="3923538"/>
                      </a:cubicBezTo>
                      <a:cubicBezTo>
                        <a:pt x="11939778" y="3923538"/>
                        <a:pt x="11940540" y="3921252"/>
                        <a:pt x="11940540" y="3916680"/>
                      </a:cubicBezTo>
                      <a:close/>
                      <a:moveTo>
                        <a:pt x="11775186" y="3873246"/>
                      </a:moveTo>
                      <a:cubicBezTo>
                        <a:pt x="11769852" y="3871722"/>
                        <a:pt x="11760708" y="3871722"/>
                        <a:pt x="11756136" y="3873246"/>
                      </a:cubicBezTo>
                      <a:cubicBezTo>
                        <a:pt x="11750802" y="3875532"/>
                        <a:pt x="11754612" y="3877056"/>
                        <a:pt x="11765280" y="3877056"/>
                      </a:cubicBezTo>
                      <a:cubicBezTo>
                        <a:pt x="11775948" y="3877056"/>
                        <a:pt x="11779758" y="3875532"/>
                        <a:pt x="11775186" y="3873246"/>
                      </a:cubicBezTo>
                      <a:close/>
                      <a:moveTo>
                        <a:pt x="11657076" y="3842766"/>
                      </a:moveTo>
                      <a:cubicBezTo>
                        <a:pt x="11644884" y="3841242"/>
                        <a:pt x="11626596" y="3841242"/>
                        <a:pt x="11615166" y="3842766"/>
                      </a:cubicBezTo>
                      <a:cubicBezTo>
                        <a:pt x="11602974" y="3844290"/>
                        <a:pt x="11612880" y="3845814"/>
                        <a:pt x="11635740" y="3845814"/>
                      </a:cubicBezTo>
                      <a:cubicBezTo>
                        <a:pt x="11658600" y="3845814"/>
                        <a:pt x="11668506" y="3844290"/>
                        <a:pt x="11657076" y="3842766"/>
                      </a:cubicBezTo>
                      <a:close/>
                      <a:moveTo>
                        <a:pt x="10952226" y="3705606"/>
                      </a:moveTo>
                      <a:cubicBezTo>
                        <a:pt x="10942320" y="3704082"/>
                        <a:pt x="10925556" y="3704082"/>
                        <a:pt x="10914126" y="3705606"/>
                      </a:cubicBezTo>
                      <a:cubicBezTo>
                        <a:pt x="10901934" y="3707130"/>
                        <a:pt x="10910316" y="3708654"/>
                        <a:pt x="10930890" y="3708654"/>
                      </a:cubicBezTo>
                      <a:cubicBezTo>
                        <a:pt x="10952226" y="3708654"/>
                        <a:pt x="10961370" y="3707130"/>
                        <a:pt x="10952226" y="3705606"/>
                      </a:cubicBezTo>
                      <a:close/>
                      <a:moveTo>
                        <a:pt x="10534650" y="3680460"/>
                      </a:moveTo>
                      <a:cubicBezTo>
                        <a:pt x="10546842" y="3675126"/>
                        <a:pt x="10543032" y="3673602"/>
                        <a:pt x="10519410" y="3673602"/>
                      </a:cubicBezTo>
                      <a:cubicBezTo>
                        <a:pt x="10497312" y="3672840"/>
                        <a:pt x="10491978" y="3675126"/>
                        <a:pt x="10500360" y="3680460"/>
                      </a:cubicBezTo>
                      <a:cubicBezTo>
                        <a:pt x="10513314" y="3688842"/>
                        <a:pt x="10514838" y="3688842"/>
                        <a:pt x="10534650" y="3680460"/>
                      </a:cubicBezTo>
                      <a:close/>
                      <a:moveTo>
                        <a:pt x="10767060" y="3680460"/>
                      </a:moveTo>
                      <a:cubicBezTo>
                        <a:pt x="10776204" y="3674364"/>
                        <a:pt x="10773918" y="3672840"/>
                        <a:pt x="10757154" y="3672840"/>
                      </a:cubicBezTo>
                      <a:cubicBezTo>
                        <a:pt x="10744962" y="3672840"/>
                        <a:pt x="10737342" y="3675888"/>
                        <a:pt x="10740390" y="3680460"/>
                      </a:cubicBezTo>
                      <a:cubicBezTo>
                        <a:pt x="10746486" y="3689604"/>
                        <a:pt x="10752582" y="3689604"/>
                        <a:pt x="10767060" y="3680460"/>
                      </a:cubicBezTo>
                      <a:close/>
                      <a:moveTo>
                        <a:pt x="10689336" y="3675126"/>
                      </a:moveTo>
                      <a:cubicBezTo>
                        <a:pt x="10664952" y="3673602"/>
                        <a:pt x="10623804" y="3673602"/>
                        <a:pt x="10597896" y="3675126"/>
                      </a:cubicBezTo>
                      <a:cubicBezTo>
                        <a:pt x="10571226" y="3676650"/>
                        <a:pt x="10591038" y="3677412"/>
                        <a:pt x="10641330" y="3677412"/>
                      </a:cubicBezTo>
                      <a:cubicBezTo>
                        <a:pt x="10691622" y="3677412"/>
                        <a:pt x="10712958" y="3676650"/>
                        <a:pt x="10689336" y="3675126"/>
                      </a:cubicBezTo>
                      <a:close/>
                      <a:moveTo>
                        <a:pt x="7109460" y="3208020"/>
                      </a:moveTo>
                      <a:cubicBezTo>
                        <a:pt x="7109460" y="3204210"/>
                        <a:pt x="7106412" y="3200400"/>
                        <a:pt x="7101840" y="3200400"/>
                      </a:cubicBezTo>
                      <a:cubicBezTo>
                        <a:pt x="7098030" y="3200400"/>
                        <a:pt x="7094220" y="3204210"/>
                        <a:pt x="7094220" y="3208020"/>
                      </a:cubicBezTo>
                      <a:cubicBezTo>
                        <a:pt x="7094220" y="3212592"/>
                        <a:pt x="7098030" y="3215640"/>
                        <a:pt x="7101840" y="3215640"/>
                      </a:cubicBezTo>
                      <a:cubicBezTo>
                        <a:pt x="7106412" y="3215640"/>
                        <a:pt x="7109460" y="3212592"/>
                        <a:pt x="7109460" y="3208020"/>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06" name="Freeform: Shape 705">
                  <a:extLst>
                    <a:ext uri="{FF2B5EF4-FFF2-40B4-BE49-F238E27FC236}">
                      <a16:creationId xmlns:a16="http://schemas.microsoft.com/office/drawing/2014/main" id="{9ABD700A-A6A8-4354-A28C-94868E35E8D1}"/>
                    </a:ext>
                  </a:extLst>
                </p:cNvPr>
                <p:cNvSpPr/>
                <p:nvPr/>
              </p:nvSpPr>
              <p:spPr>
                <a:xfrm>
                  <a:off x="2388179" y="5495724"/>
                  <a:ext cx="56388" cy="27432"/>
                </a:xfrm>
                <a:custGeom>
                  <a:avLst/>
                  <a:gdLst>
                    <a:gd name="connsiteX0" fmla="*/ 691 w 56388"/>
                    <a:gd name="connsiteY0" fmla="*/ 21918 h 27432"/>
                    <a:gd name="connsiteX1" fmla="*/ 46411 w 56388"/>
                    <a:gd name="connsiteY1" fmla="*/ 1344 h 27432"/>
                    <a:gd name="connsiteX2" fmla="*/ 56317 w 56388"/>
                    <a:gd name="connsiteY2" fmla="*/ 15822 h 27432"/>
                    <a:gd name="connsiteX3" fmla="*/ 691 w 56388"/>
                    <a:gd name="connsiteY3" fmla="*/ 21918 h 27432"/>
                  </a:gdLst>
                  <a:ahLst/>
                  <a:cxnLst>
                    <a:cxn ang="0">
                      <a:pos x="connsiteX0" y="connsiteY0"/>
                    </a:cxn>
                    <a:cxn ang="0">
                      <a:pos x="connsiteX1" y="connsiteY1"/>
                    </a:cxn>
                    <a:cxn ang="0">
                      <a:pos x="connsiteX2" y="connsiteY2"/>
                    </a:cxn>
                    <a:cxn ang="0">
                      <a:pos x="connsiteX3" y="connsiteY3"/>
                    </a:cxn>
                  </a:cxnLst>
                  <a:rect l="l" t="t" r="r" b="b"/>
                  <a:pathLst>
                    <a:path w="56388" h="27432">
                      <a:moveTo>
                        <a:pt x="691" y="21918"/>
                      </a:moveTo>
                      <a:cubicBezTo>
                        <a:pt x="-5405" y="11250"/>
                        <a:pt x="30409" y="-4752"/>
                        <a:pt x="46411" y="1344"/>
                      </a:cubicBezTo>
                      <a:cubicBezTo>
                        <a:pt x="53269" y="3630"/>
                        <a:pt x="57841" y="10488"/>
                        <a:pt x="56317" y="15822"/>
                      </a:cubicBezTo>
                      <a:cubicBezTo>
                        <a:pt x="51745" y="27252"/>
                        <a:pt x="7549" y="32586"/>
                        <a:pt x="691" y="21918"/>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07" name="Freeform: Shape 706">
                  <a:extLst>
                    <a:ext uri="{FF2B5EF4-FFF2-40B4-BE49-F238E27FC236}">
                      <a16:creationId xmlns:a16="http://schemas.microsoft.com/office/drawing/2014/main" id="{7F2CB090-9385-4298-8FB4-5360CD2E7F43}"/>
                    </a:ext>
                  </a:extLst>
                </p:cNvPr>
                <p:cNvSpPr/>
                <p:nvPr/>
              </p:nvSpPr>
              <p:spPr>
                <a:xfrm>
                  <a:off x="2514670" y="5480032"/>
                  <a:ext cx="64008" cy="42672"/>
                </a:xfrm>
                <a:custGeom>
                  <a:avLst/>
                  <a:gdLst>
                    <a:gd name="connsiteX0" fmla="*/ 2978 w 64008"/>
                    <a:gd name="connsiteY0" fmla="*/ 33800 h 42672"/>
                    <a:gd name="connsiteX1" fmla="*/ 35744 w 64008"/>
                    <a:gd name="connsiteY1" fmla="*/ 272 h 42672"/>
                    <a:gd name="connsiteX2" fmla="*/ 64700 w 64008"/>
                    <a:gd name="connsiteY2" fmla="*/ 21608 h 42672"/>
                    <a:gd name="connsiteX3" fmla="*/ 35744 w 64008"/>
                    <a:gd name="connsiteY3" fmla="*/ 42944 h 42672"/>
                    <a:gd name="connsiteX4" fmla="*/ 2978 w 64008"/>
                    <a:gd name="connsiteY4" fmla="*/ 33800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 h="42672">
                      <a:moveTo>
                        <a:pt x="2978" y="33800"/>
                      </a:moveTo>
                      <a:cubicBezTo>
                        <a:pt x="-6166" y="10178"/>
                        <a:pt x="6026" y="-2014"/>
                        <a:pt x="35744" y="272"/>
                      </a:cubicBezTo>
                      <a:cubicBezTo>
                        <a:pt x="60890" y="2558"/>
                        <a:pt x="64700" y="4844"/>
                        <a:pt x="64700" y="21608"/>
                      </a:cubicBezTo>
                      <a:cubicBezTo>
                        <a:pt x="64700" y="38372"/>
                        <a:pt x="60890" y="40658"/>
                        <a:pt x="35744" y="42944"/>
                      </a:cubicBezTo>
                      <a:cubicBezTo>
                        <a:pt x="15932" y="44468"/>
                        <a:pt x="6026" y="42182"/>
                        <a:pt x="2978" y="33800"/>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08" name="Freeform: Shape 707">
                  <a:extLst>
                    <a:ext uri="{FF2B5EF4-FFF2-40B4-BE49-F238E27FC236}">
                      <a16:creationId xmlns:a16="http://schemas.microsoft.com/office/drawing/2014/main" id="{B8109D39-2F95-4B97-9F93-E9397E13CDBC}"/>
                    </a:ext>
                  </a:extLst>
                </p:cNvPr>
                <p:cNvSpPr/>
                <p:nvPr/>
              </p:nvSpPr>
              <p:spPr>
                <a:xfrm>
                  <a:off x="2624095" y="5464737"/>
                  <a:ext cx="107442" cy="28194"/>
                </a:xfrm>
                <a:custGeom>
                  <a:avLst/>
                  <a:gdLst>
                    <a:gd name="connsiteX0" fmla="*/ 1757 w 107442"/>
                    <a:gd name="connsiteY0" fmla="*/ 23187 h 28194"/>
                    <a:gd name="connsiteX1" fmla="*/ 63479 w 107442"/>
                    <a:gd name="connsiteY1" fmla="*/ 327 h 28194"/>
                    <a:gd name="connsiteX2" fmla="*/ 107675 w 107442"/>
                    <a:gd name="connsiteY2" fmla="*/ 14043 h 28194"/>
                    <a:gd name="connsiteX3" fmla="*/ 56621 w 107442"/>
                    <a:gd name="connsiteY3" fmla="*/ 27759 h 28194"/>
                    <a:gd name="connsiteX4" fmla="*/ 1757 w 107442"/>
                    <a:gd name="connsiteY4" fmla="*/ 23187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42" h="28194">
                      <a:moveTo>
                        <a:pt x="1757" y="23187"/>
                      </a:moveTo>
                      <a:cubicBezTo>
                        <a:pt x="-7387" y="7947"/>
                        <a:pt x="20045" y="-1959"/>
                        <a:pt x="63479" y="327"/>
                      </a:cubicBezTo>
                      <a:cubicBezTo>
                        <a:pt x="97007" y="1851"/>
                        <a:pt x="107675" y="5661"/>
                        <a:pt x="107675" y="14043"/>
                      </a:cubicBezTo>
                      <a:cubicBezTo>
                        <a:pt x="107675" y="23187"/>
                        <a:pt x="96245" y="26235"/>
                        <a:pt x="56621" y="27759"/>
                      </a:cubicBezTo>
                      <a:cubicBezTo>
                        <a:pt x="29189" y="29283"/>
                        <a:pt x="4043" y="26997"/>
                        <a:pt x="1757" y="23187"/>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09" name="Freeform: Shape 708">
                  <a:extLst>
                    <a:ext uri="{FF2B5EF4-FFF2-40B4-BE49-F238E27FC236}">
                      <a16:creationId xmlns:a16="http://schemas.microsoft.com/office/drawing/2014/main" id="{E26591BA-8224-4081-93EE-56D4A6BFCB46}"/>
                    </a:ext>
                  </a:extLst>
                </p:cNvPr>
                <p:cNvSpPr/>
                <p:nvPr/>
              </p:nvSpPr>
              <p:spPr>
                <a:xfrm>
                  <a:off x="3072045" y="546516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10" name="Freeform: Shape 709">
                  <a:extLst>
                    <a:ext uri="{FF2B5EF4-FFF2-40B4-BE49-F238E27FC236}">
                      <a16:creationId xmlns:a16="http://schemas.microsoft.com/office/drawing/2014/main" id="{34E58F7B-F9AC-4815-B956-906497AF41E5}"/>
                    </a:ext>
                  </a:extLst>
                </p:cNvPr>
                <p:cNvSpPr/>
                <p:nvPr/>
              </p:nvSpPr>
              <p:spPr>
                <a:xfrm>
                  <a:off x="3604820" y="5449464"/>
                  <a:ext cx="41148" cy="42672"/>
                </a:xfrm>
                <a:custGeom>
                  <a:avLst/>
                  <a:gdLst>
                    <a:gd name="connsiteX0" fmla="*/ 2488 w 41148"/>
                    <a:gd name="connsiteY0" fmla="*/ 33888 h 42672"/>
                    <a:gd name="connsiteX1" fmla="*/ 23824 w 41148"/>
                    <a:gd name="connsiteY1" fmla="*/ 360 h 42672"/>
                    <a:gd name="connsiteX2" fmla="*/ 41350 w 41148"/>
                    <a:gd name="connsiteY2" fmla="*/ 21696 h 42672"/>
                    <a:gd name="connsiteX3" fmla="*/ 23824 w 41148"/>
                    <a:gd name="connsiteY3" fmla="*/ 43032 h 42672"/>
                    <a:gd name="connsiteX4" fmla="*/ 2488 w 41148"/>
                    <a:gd name="connsiteY4" fmla="*/ 33888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 h="42672">
                      <a:moveTo>
                        <a:pt x="2488" y="33888"/>
                      </a:moveTo>
                      <a:cubicBezTo>
                        <a:pt x="-5132" y="14076"/>
                        <a:pt x="5536" y="-2688"/>
                        <a:pt x="23824" y="360"/>
                      </a:cubicBezTo>
                      <a:cubicBezTo>
                        <a:pt x="36778" y="1884"/>
                        <a:pt x="41350" y="7980"/>
                        <a:pt x="41350" y="21696"/>
                      </a:cubicBezTo>
                      <a:cubicBezTo>
                        <a:pt x="41350" y="35412"/>
                        <a:pt x="36778" y="41508"/>
                        <a:pt x="23824" y="43032"/>
                      </a:cubicBezTo>
                      <a:cubicBezTo>
                        <a:pt x="13918" y="44556"/>
                        <a:pt x="4774" y="40746"/>
                        <a:pt x="2488" y="33888"/>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11" name="Freeform: Shape 710">
                  <a:extLst>
                    <a:ext uri="{FF2B5EF4-FFF2-40B4-BE49-F238E27FC236}">
                      <a16:creationId xmlns:a16="http://schemas.microsoft.com/office/drawing/2014/main" id="{45FDCC38-AE3B-4E1B-9C34-4FFD442F2574}"/>
                    </a:ext>
                  </a:extLst>
                </p:cNvPr>
                <p:cNvSpPr/>
                <p:nvPr/>
              </p:nvSpPr>
              <p:spPr>
                <a:xfrm>
                  <a:off x="2805301" y="5438282"/>
                  <a:ext cx="118872" cy="40386"/>
                </a:xfrm>
                <a:custGeom>
                  <a:avLst/>
                  <a:gdLst>
                    <a:gd name="connsiteX0" fmla="*/ 1907 w 118872"/>
                    <a:gd name="connsiteY0" fmla="*/ 32116 h 40386"/>
                    <a:gd name="connsiteX1" fmla="*/ 97919 w 118872"/>
                    <a:gd name="connsiteY1" fmla="*/ 112 h 40386"/>
                    <a:gd name="connsiteX2" fmla="*/ 106301 w 118872"/>
                    <a:gd name="connsiteY2" fmla="*/ 16114 h 40386"/>
                    <a:gd name="connsiteX3" fmla="*/ 82679 w 118872"/>
                    <a:gd name="connsiteY3" fmla="*/ 29830 h 40386"/>
                    <a:gd name="connsiteX4" fmla="*/ 1907 w 118872"/>
                    <a:gd name="connsiteY4" fmla="*/ 32116 h 40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 h="40386">
                      <a:moveTo>
                        <a:pt x="1907" y="32116"/>
                      </a:moveTo>
                      <a:cubicBezTo>
                        <a:pt x="-7999" y="15352"/>
                        <a:pt x="20195" y="5446"/>
                        <a:pt x="97919" y="112"/>
                      </a:cubicBezTo>
                      <a:cubicBezTo>
                        <a:pt x="120779" y="-1412"/>
                        <a:pt x="128399" y="13066"/>
                        <a:pt x="106301" y="16114"/>
                      </a:cubicBezTo>
                      <a:cubicBezTo>
                        <a:pt x="97919" y="17638"/>
                        <a:pt x="87251" y="23734"/>
                        <a:pt x="82679" y="29830"/>
                      </a:cubicBezTo>
                      <a:cubicBezTo>
                        <a:pt x="71249" y="42784"/>
                        <a:pt x="9527" y="44308"/>
                        <a:pt x="1907" y="32116"/>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12" name="Freeform: Shape 711">
                  <a:extLst>
                    <a:ext uri="{FF2B5EF4-FFF2-40B4-BE49-F238E27FC236}">
                      <a16:creationId xmlns:a16="http://schemas.microsoft.com/office/drawing/2014/main" id="{6AB8A56F-BC27-483C-A1BB-CB9E8A6F88EB}"/>
                    </a:ext>
                  </a:extLst>
                </p:cNvPr>
                <p:cNvSpPr/>
                <p:nvPr/>
              </p:nvSpPr>
              <p:spPr>
                <a:xfrm>
                  <a:off x="2958019" y="5419115"/>
                  <a:ext cx="71628" cy="36576"/>
                </a:xfrm>
                <a:custGeom>
                  <a:avLst/>
                  <a:gdLst>
                    <a:gd name="connsiteX0" fmla="*/ 2351 w 71628"/>
                    <a:gd name="connsiteY0" fmla="*/ 29185 h 36576"/>
                    <a:gd name="connsiteX1" fmla="*/ 43499 w 71628"/>
                    <a:gd name="connsiteY1" fmla="*/ 229 h 36576"/>
                    <a:gd name="connsiteX2" fmla="*/ 50357 w 71628"/>
                    <a:gd name="connsiteY2" fmla="*/ 25375 h 36576"/>
                    <a:gd name="connsiteX3" fmla="*/ 24449 w 71628"/>
                    <a:gd name="connsiteY3" fmla="*/ 31471 h 36576"/>
                    <a:gd name="connsiteX4" fmla="*/ 2351 w 71628"/>
                    <a:gd name="connsiteY4" fmla="*/ 29185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28" h="36576">
                      <a:moveTo>
                        <a:pt x="2351" y="29185"/>
                      </a:moveTo>
                      <a:cubicBezTo>
                        <a:pt x="-7555" y="13183"/>
                        <a:pt x="15305" y="-2057"/>
                        <a:pt x="43499" y="229"/>
                      </a:cubicBezTo>
                      <a:cubicBezTo>
                        <a:pt x="77027" y="3277"/>
                        <a:pt x="82361" y="25375"/>
                        <a:pt x="50357" y="25375"/>
                      </a:cubicBezTo>
                      <a:cubicBezTo>
                        <a:pt x="38927" y="26137"/>
                        <a:pt x="27497" y="28423"/>
                        <a:pt x="24449" y="31471"/>
                      </a:cubicBezTo>
                      <a:cubicBezTo>
                        <a:pt x="16829" y="39091"/>
                        <a:pt x="7685" y="38329"/>
                        <a:pt x="2351" y="29185"/>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13" name="Freeform: Shape 712">
                  <a:extLst>
                    <a:ext uri="{FF2B5EF4-FFF2-40B4-BE49-F238E27FC236}">
                      <a16:creationId xmlns:a16="http://schemas.microsoft.com/office/drawing/2014/main" id="{84B2CE40-8BB9-44D0-B95C-64BBC867BDDD}"/>
                    </a:ext>
                  </a:extLst>
                </p:cNvPr>
                <p:cNvSpPr/>
                <p:nvPr/>
              </p:nvSpPr>
              <p:spPr>
                <a:xfrm>
                  <a:off x="3041935" y="539596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14" name="Freeform: Shape 713">
                  <a:extLst>
                    <a:ext uri="{FF2B5EF4-FFF2-40B4-BE49-F238E27FC236}">
                      <a16:creationId xmlns:a16="http://schemas.microsoft.com/office/drawing/2014/main" id="{099A7107-B8B9-4A06-A961-4B1E1E012D52}"/>
                    </a:ext>
                  </a:extLst>
                </p:cNvPr>
                <p:cNvSpPr/>
                <p:nvPr/>
              </p:nvSpPr>
              <p:spPr>
                <a:xfrm>
                  <a:off x="3217018" y="5368290"/>
                  <a:ext cx="78486" cy="25908"/>
                </a:xfrm>
                <a:custGeom>
                  <a:avLst/>
                  <a:gdLst>
                    <a:gd name="connsiteX0" fmla="*/ 18434 w 78486"/>
                    <a:gd name="connsiteY0" fmla="*/ 21336 h 25908"/>
                    <a:gd name="connsiteX1" fmla="*/ 5480 w 78486"/>
                    <a:gd name="connsiteY1" fmla="*/ 15240 h 25908"/>
                    <a:gd name="connsiteX2" fmla="*/ 146 w 78486"/>
                    <a:gd name="connsiteY2" fmla="*/ 7620 h 25908"/>
                    <a:gd name="connsiteX3" fmla="*/ 40532 w 78486"/>
                    <a:gd name="connsiteY3" fmla="*/ 0 h 25908"/>
                    <a:gd name="connsiteX4" fmla="*/ 78632 w 78486"/>
                    <a:gd name="connsiteY4" fmla="*/ 11430 h 25908"/>
                    <a:gd name="connsiteX5" fmla="*/ 18434 w 78486"/>
                    <a:gd name="connsiteY5" fmla="*/ 21336 h 2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86" h="25908">
                      <a:moveTo>
                        <a:pt x="18434" y="21336"/>
                      </a:moveTo>
                      <a:cubicBezTo>
                        <a:pt x="15386" y="18288"/>
                        <a:pt x="9290" y="15240"/>
                        <a:pt x="5480" y="15240"/>
                      </a:cubicBezTo>
                      <a:cubicBezTo>
                        <a:pt x="1670" y="15240"/>
                        <a:pt x="-616" y="12192"/>
                        <a:pt x="146" y="7620"/>
                      </a:cubicBezTo>
                      <a:cubicBezTo>
                        <a:pt x="908" y="3810"/>
                        <a:pt x="19196" y="0"/>
                        <a:pt x="40532" y="0"/>
                      </a:cubicBezTo>
                      <a:cubicBezTo>
                        <a:pt x="69488" y="0"/>
                        <a:pt x="78632" y="3048"/>
                        <a:pt x="78632" y="11430"/>
                      </a:cubicBezTo>
                      <a:cubicBezTo>
                        <a:pt x="78632" y="23622"/>
                        <a:pt x="29102" y="32004"/>
                        <a:pt x="18434" y="21336"/>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15" name="Freeform: Shape 714">
                  <a:extLst>
                    <a:ext uri="{FF2B5EF4-FFF2-40B4-BE49-F238E27FC236}">
                      <a16:creationId xmlns:a16="http://schemas.microsoft.com/office/drawing/2014/main" id="{7F7D8F45-6CD1-41FA-8464-87A75369525F}"/>
                    </a:ext>
                  </a:extLst>
                </p:cNvPr>
                <p:cNvSpPr/>
                <p:nvPr/>
              </p:nvSpPr>
              <p:spPr>
                <a:xfrm>
                  <a:off x="3325777" y="5311140"/>
                  <a:ext cx="137160" cy="51054"/>
                </a:xfrm>
                <a:custGeom>
                  <a:avLst/>
                  <a:gdLst>
                    <a:gd name="connsiteX0" fmla="*/ 1115 w 137160"/>
                    <a:gd name="connsiteY0" fmla="*/ 47244 h 51054"/>
                    <a:gd name="connsiteX1" fmla="*/ 47597 w 137160"/>
                    <a:gd name="connsiteY1" fmla="*/ 22860 h 51054"/>
                    <a:gd name="connsiteX2" fmla="*/ 91031 w 137160"/>
                    <a:gd name="connsiteY2" fmla="*/ 11430 h 51054"/>
                    <a:gd name="connsiteX3" fmla="*/ 123035 w 137160"/>
                    <a:gd name="connsiteY3" fmla="*/ 0 h 51054"/>
                    <a:gd name="connsiteX4" fmla="*/ 128369 w 137160"/>
                    <a:gd name="connsiteY4" fmla="*/ 20574 h 51054"/>
                    <a:gd name="connsiteX5" fmla="*/ 107033 w 137160"/>
                    <a:gd name="connsiteY5" fmla="*/ 35052 h 51054"/>
                    <a:gd name="connsiteX6" fmla="*/ 1115 w 137160"/>
                    <a:gd name="connsiteY6" fmla="*/ 47244 h 5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 h="51054">
                      <a:moveTo>
                        <a:pt x="1115" y="47244"/>
                      </a:moveTo>
                      <a:cubicBezTo>
                        <a:pt x="-5743" y="36576"/>
                        <a:pt x="20165" y="22860"/>
                        <a:pt x="47597" y="22860"/>
                      </a:cubicBezTo>
                      <a:cubicBezTo>
                        <a:pt x="59027" y="22860"/>
                        <a:pt x="78839" y="17526"/>
                        <a:pt x="91031" y="11430"/>
                      </a:cubicBezTo>
                      <a:cubicBezTo>
                        <a:pt x="102461" y="5334"/>
                        <a:pt x="116939" y="0"/>
                        <a:pt x="123035" y="0"/>
                      </a:cubicBezTo>
                      <a:cubicBezTo>
                        <a:pt x="139037" y="0"/>
                        <a:pt x="143609" y="15240"/>
                        <a:pt x="128369" y="20574"/>
                      </a:cubicBezTo>
                      <a:cubicBezTo>
                        <a:pt x="120749" y="23622"/>
                        <a:pt x="111605" y="29718"/>
                        <a:pt x="107033" y="35052"/>
                      </a:cubicBezTo>
                      <a:cubicBezTo>
                        <a:pt x="97127" y="48006"/>
                        <a:pt x="7973" y="57912"/>
                        <a:pt x="1115" y="47244"/>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16" name="Freeform: Shape 715">
                  <a:extLst>
                    <a:ext uri="{FF2B5EF4-FFF2-40B4-BE49-F238E27FC236}">
                      <a16:creationId xmlns:a16="http://schemas.microsoft.com/office/drawing/2014/main" id="{732ED274-7B1C-406C-A883-A45C0138BBBE}"/>
                    </a:ext>
                  </a:extLst>
                </p:cNvPr>
                <p:cNvSpPr/>
                <p:nvPr/>
              </p:nvSpPr>
              <p:spPr>
                <a:xfrm>
                  <a:off x="3506755" y="52969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17" name="Freeform: Shape 716">
                  <a:extLst>
                    <a:ext uri="{FF2B5EF4-FFF2-40B4-BE49-F238E27FC236}">
                      <a16:creationId xmlns:a16="http://schemas.microsoft.com/office/drawing/2014/main" id="{2CA75993-D9A6-46C0-BA49-D9F8539DE28F}"/>
                    </a:ext>
                  </a:extLst>
                </p:cNvPr>
                <p:cNvSpPr/>
                <p:nvPr/>
              </p:nvSpPr>
              <p:spPr>
                <a:xfrm>
                  <a:off x="3591602" y="5265131"/>
                  <a:ext cx="63246" cy="60198"/>
                </a:xfrm>
                <a:custGeom>
                  <a:avLst/>
                  <a:gdLst>
                    <a:gd name="connsiteX0" fmla="*/ 2752 w 63246"/>
                    <a:gd name="connsiteY0" fmla="*/ 55915 h 60198"/>
                    <a:gd name="connsiteX1" fmla="*/ 13420 w 63246"/>
                    <a:gd name="connsiteY1" fmla="*/ 7147 h 60198"/>
                    <a:gd name="connsiteX2" fmla="*/ 60664 w 63246"/>
                    <a:gd name="connsiteY2" fmla="*/ 25435 h 60198"/>
                    <a:gd name="connsiteX3" fmla="*/ 54568 w 63246"/>
                    <a:gd name="connsiteY3" fmla="*/ 46009 h 60198"/>
                    <a:gd name="connsiteX4" fmla="*/ 2752 w 63246"/>
                    <a:gd name="connsiteY4" fmla="*/ 55915 h 60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 h="60198">
                      <a:moveTo>
                        <a:pt x="2752" y="55915"/>
                      </a:moveTo>
                      <a:cubicBezTo>
                        <a:pt x="-4106" y="44485"/>
                        <a:pt x="2752" y="14005"/>
                        <a:pt x="13420" y="7147"/>
                      </a:cubicBezTo>
                      <a:cubicBezTo>
                        <a:pt x="39328" y="-8855"/>
                        <a:pt x="74380" y="4099"/>
                        <a:pt x="60664" y="25435"/>
                      </a:cubicBezTo>
                      <a:cubicBezTo>
                        <a:pt x="57616" y="30007"/>
                        <a:pt x="54568" y="39913"/>
                        <a:pt x="54568" y="46009"/>
                      </a:cubicBezTo>
                      <a:cubicBezTo>
                        <a:pt x="54568" y="58201"/>
                        <a:pt x="9610" y="66583"/>
                        <a:pt x="2752" y="55915"/>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18" name="Freeform: Shape 717">
                  <a:extLst>
                    <a:ext uri="{FF2B5EF4-FFF2-40B4-BE49-F238E27FC236}">
                      <a16:creationId xmlns:a16="http://schemas.microsoft.com/office/drawing/2014/main" id="{7B1474B1-345A-466E-83C1-B9929DBA7614}"/>
                    </a:ext>
                  </a:extLst>
                </p:cNvPr>
                <p:cNvSpPr/>
                <p:nvPr/>
              </p:nvSpPr>
              <p:spPr>
                <a:xfrm>
                  <a:off x="3707178" y="5231418"/>
                  <a:ext cx="63246" cy="30480"/>
                </a:xfrm>
                <a:custGeom>
                  <a:avLst/>
                  <a:gdLst>
                    <a:gd name="connsiteX0" fmla="*/ 714 w 63246"/>
                    <a:gd name="connsiteY0" fmla="*/ 27144 h 30480"/>
                    <a:gd name="connsiteX1" fmla="*/ 59388 w 63246"/>
                    <a:gd name="connsiteY1" fmla="*/ 2760 h 30480"/>
                    <a:gd name="connsiteX2" fmla="*/ 60912 w 63246"/>
                    <a:gd name="connsiteY2" fmla="*/ 18000 h 30480"/>
                    <a:gd name="connsiteX3" fmla="*/ 714 w 63246"/>
                    <a:gd name="connsiteY3" fmla="*/ 27144 h 30480"/>
                  </a:gdLst>
                  <a:ahLst/>
                  <a:cxnLst>
                    <a:cxn ang="0">
                      <a:pos x="connsiteX0" y="connsiteY0"/>
                    </a:cxn>
                    <a:cxn ang="0">
                      <a:pos x="connsiteX1" y="connsiteY1"/>
                    </a:cxn>
                    <a:cxn ang="0">
                      <a:pos x="connsiteX2" y="connsiteY2"/>
                    </a:cxn>
                    <a:cxn ang="0">
                      <a:pos x="connsiteX3" y="connsiteY3"/>
                    </a:cxn>
                  </a:cxnLst>
                  <a:rect l="l" t="t" r="r" b="b"/>
                  <a:pathLst>
                    <a:path w="63246" h="30480">
                      <a:moveTo>
                        <a:pt x="714" y="27144"/>
                      </a:moveTo>
                      <a:cubicBezTo>
                        <a:pt x="-6906" y="14952"/>
                        <a:pt x="48720" y="-7908"/>
                        <a:pt x="59388" y="2760"/>
                      </a:cubicBezTo>
                      <a:cubicBezTo>
                        <a:pt x="64722" y="8094"/>
                        <a:pt x="64722" y="13428"/>
                        <a:pt x="60912" y="18000"/>
                      </a:cubicBezTo>
                      <a:cubicBezTo>
                        <a:pt x="48720" y="28668"/>
                        <a:pt x="6048" y="35526"/>
                        <a:pt x="714" y="27144"/>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19" name="Freeform: Shape 718">
                  <a:extLst>
                    <a:ext uri="{FF2B5EF4-FFF2-40B4-BE49-F238E27FC236}">
                      <a16:creationId xmlns:a16="http://schemas.microsoft.com/office/drawing/2014/main" id="{6914BCC2-D320-4918-9568-22DBA277B988}"/>
                    </a:ext>
                  </a:extLst>
                </p:cNvPr>
                <p:cNvSpPr/>
                <p:nvPr/>
              </p:nvSpPr>
              <p:spPr>
                <a:xfrm>
                  <a:off x="11408325" y="521370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20" name="Freeform: Shape 719">
                  <a:extLst>
                    <a:ext uri="{FF2B5EF4-FFF2-40B4-BE49-F238E27FC236}">
                      <a16:creationId xmlns:a16="http://schemas.microsoft.com/office/drawing/2014/main" id="{63175B7E-D264-4B3B-B857-AD0739B8AA52}"/>
                    </a:ext>
                  </a:extLst>
                </p:cNvPr>
                <p:cNvSpPr/>
                <p:nvPr/>
              </p:nvSpPr>
              <p:spPr>
                <a:xfrm>
                  <a:off x="3827221" y="51975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21" name="Freeform: Shape 720">
                  <a:extLst>
                    <a:ext uri="{FF2B5EF4-FFF2-40B4-BE49-F238E27FC236}">
                      <a16:creationId xmlns:a16="http://schemas.microsoft.com/office/drawing/2014/main" id="{1C3A9B7E-A8FA-458F-957C-724E940B8AC6}"/>
                    </a:ext>
                  </a:extLst>
                </p:cNvPr>
                <p:cNvSpPr/>
                <p:nvPr/>
              </p:nvSpPr>
              <p:spPr>
                <a:xfrm>
                  <a:off x="3911501" y="5163188"/>
                  <a:ext cx="76962" cy="33528"/>
                </a:xfrm>
                <a:custGeom>
                  <a:avLst/>
                  <a:gdLst>
                    <a:gd name="connsiteX0" fmla="*/ 1369 w 76962"/>
                    <a:gd name="connsiteY0" fmla="*/ 26794 h 33528"/>
                    <a:gd name="connsiteX1" fmla="*/ 37183 w 76962"/>
                    <a:gd name="connsiteY1" fmla="*/ 2410 h 33528"/>
                    <a:gd name="connsiteX2" fmla="*/ 72997 w 76962"/>
                    <a:gd name="connsiteY2" fmla="*/ 22984 h 33528"/>
                    <a:gd name="connsiteX3" fmla="*/ 1369 w 76962"/>
                    <a:gd name="connsiteY3" fmla="*/ 26794 h 33528"/>
                  </a:gdLst>
                  <a:ahLst/>
                  <a:cxnLst>
                    <a:cxn ang="0">
                      <a:pos x="connsiteX0" y="connsiteY0"/>
                    </a:cxn>
                    <a:cxn ang="0">
                      <a:pos x="connsiteX1" y="connsiteY1"/>
                    </a:cxn>
                    <a:cxn ang="0">
                      <a:pos x="connsiteX2" y="connsiteY2"/>
                    </a:cxn>
                    <a:cxn ang="0">
                      <a:pos x="connsiteX3" y="connsiteY3"/>
                    </a:cxn>
                  </a:cxnLst>
                  <a:rect l="l" t="t" r="r" b="b"/>
                  <a:pathLst>
                    <a:path w="76962" h="33528">
                      <a:moveTo>
                        <a:pt x="1369" y="26794"/>
                      </a:moveTo>
                      <a:cubicBezTo>
                        <a:pt x="-3965" y="17650"/>
                        <a:pt x="5941" y="11554"/>
                        <a:pt x="37183" y="2410"/>
                      </a:cubicBezTo>
                      <a:cubicBezTo>
                        <a:pt x="66139" y="-5210"/>
                        <a:pt x="86713" y="6220"/>
                        <a:pt x="72997" y="22984"/>
                      </a:cubicBezTo>
                      <a:cubicBezTo>
                        <a:pt x="63091" y="35176"/>
                        <a:pt x="8227" y="37462"/>
                        <a:pt x="1369" y="26794"/>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22" name="Freeform: Shape 721">
                  <a:extLst>
                    <a:ext uri="{FF2B5EF4-FFF2-40B4-BE49-F238E27FC236}">
                      <a16:creationId xmlns:a16="http://schemas.microsoft.com/office/drawing/2014/main" id="{834B6930-338A-4EC8-97B0-34DC8A88A297}"/>
                    </a:ext>
                  </a:extLst>
                </p:cNvPr>
                <p:cNvSpPr/>
                <p:nvPr/>
              </p:nvSpPr>
              <p:spPr>
                <a:xfrm>
                  <a:off x="4025341" y="512892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23" name="Freeform: Shape 722">
                  <a:extLst>
                    <a:ext uri="{FF2B5EF4-FFF2-40B4-BE49-F238E27FC236}">
                      <a16:creationId xmlns:a16="http://schemas.microsoft.com/office/drawing/2014/main" id="{197DC4C4-DC8E-456B-8786-20A39BF51727}"/>
                    </a:ext>
                  </a:extLst>
                </p:cNvPr>
                <p:cNvSpPr/>
                <p:nvPr/>
              </p:nvSpPr>
              <p:spPr>
                <a:xfrm>
                  <a:off x="4093271" y="5097780"/>
                  <a:ext cx="48006" cy="29718"/>
                </a:xfrm>
                <a:custGeom>
                  <a:avLst/>
                  <a:gdLst>
                    <a:gd name="connsiteX0" fmla="*/ 2479 w 48006"/>
                    <a:gd name="connsiteY0" fmla="*/ 22860 h 29718"/>
                    <a:gd name="connsiteX1" fmla="*/ 24577 w 48006"/>
                    <a:gd name="connsiteY1" fmla="*/ 0 h 29718"/>
                    <a:gd name="connsiteX2" fmla="*/ 43627 w 48006"/>
                    <a:gd name="connsiteY2" fmla="*/ 20574 h 29718"/>
                    <a:gd name="connsiteX3" fmla="*/ 2479 w 4800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8006" h="29718">
                      <a:moveTo>
                        <a:pt x="2479" y="22860"/>
                      </a:moveTo>
                      <a:cubicBezTo>
                        <a:pt x="-5141" y="10668"/>
                        <a:pt x="5527" y="0"/>
                        <a:pt x="24577" y="0"/>
                      </a:cubicBezTo>
                      <a:cubicBezTo>
                        <a:pt x="46675" y="0"/>
                        <a:pt x="54295" y="7620"/>
                        <a:pt x="43627" y="20574"/>
                      </a:cubicBezTo>
                      <a:cubicBezTo>
                        <a:pt x="33721" y="32004"/>
                        <a:pt x="9337" y="33528"/>
                        <a:pt x="2479" y="22860"/>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24" name="Freeform: Shape 723">
                  <a:extLst>
                    <a:ext uri="{FF2B5EF4-FFF2-40B4-BE49-F238E27FC236}">
                      <a16:creationId xmlns:a16="http://schemas.microsoft.com/office/drawing/2014/main" id="{FBBAB9CD-C65D-4501-91F1-1571B55F69AD}"/>
                    </a:ext>
                  </a:extLst>
                </p:cNvPr>
                <p:cNvSpPr/>
                <p:nvPr/>
              </p:nvSpPr>
              <p:spPr>
                <a:xfrm>
                  <a:off x="4163424" y="5059680"/>
                  <a:ext cx="72390" cy="34290"/>
                </a:xfrm>
                <a:custGeom>
                  <a:avLst/>
                  <a:gdLst>
                    <a:gd name="connsiteX0" fmla="*/ 1668 w 72390"/>
                    <a:gd name="connsiteY0" fmla="*/ 32766 h 34290"/>
                    <a:gd name="connsiteX1" fmla="*/ 43578 w 72390"/>
                    <a:gd name="connsiteY1" fmla="*/ 0 h 34290"/>
                    <a:gd name="connsiteX2" fmla="*/ 68724 w 72390"/>
                    <a:gd name="connsiteY2" fmla="*/ 22860 h 34290"/>
                    <a:gd name="connsiteX3" fmla="*/ 1668 w 72390"/>
                    <a:gd name="connsiteY3" fmla="*/ 32766 h 34290"/>
                  </a:gdLst>
                  <a:ahLst/>
                  <a:cxnLst>
                    <a:cxn ang="0">
                      <a:pos x="connsiteX0" y="connsiteY0"/>
                    </a:cxn>
                    <a:cxn ang="0">
                      <a:pos x="connsiteX1" y="connsiteY1"/>
                    </a:cxn>
                    <a:cxn ang="0">
                      <a:pos x="connsiteX2" y="connsiteY2"/>
                    </a:cxn>
                    <a:cxn ang="0">
                      <a:pos x="connsiteX3" y="connsiteY3"/>
                    </a:cxn>
                  </a:cxnLst>
                  <a:rect l="l" t="t" r="r" b="b"/>
                  <a:pathLst>
                    <a:path w="72390" h="34290">
                      <a:moveTo>
                        <a:pt x="1668" y="32766"/>
                      </a:moveTo>
                      <a:cubicBezTo>
                        <a:pt x="-7476" y="23622"/>
                        <a:pt x="23004" y="0"/>
                        <a:pt x="43578" y="0"/>
                      </a:cubicBezTo>
                      <a:cubicBezTo>
                        <a:pt x="65676" y="0"/>
                        <a:pt x="79392" y="12192"/>
                        <a:pt x="68724" y="22860"/>
                      </a:cubicBezTo>
                      <a:cubicBezTo>
                        <a:pt x="59580" y="30480"/>
                        <a:pt x="7002" y="38100"/>
                        <a:pt x="1668" y="32766"/>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25" name="Freeform: Shape 724">
                  <a:extLst>
                    <a:ext uri="{FF2B5EF4-FFF2-40B4-BE49-F238E27FC236}">
                      <a16:creationId xmlns:a16="http://schemas.microsoft.com/office/drawing/2014/main" id="{03710E10-E8FF-4D5C-B05A-0124FBC65BB4}"/>
                    </a:ext>
                  </a:extLst>
                </p:cNvPr>
                <p:cNvSpPr/>
                <p:nvPr/>
              </p:nvSpPr>
              <p:spPr>
                <a:xfrm>
                  <a:off x="4292725" y="50691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26" name="Freeform: Shape 725">
                  <a:extLst>
                    <a:ext uri="{FF2B5EF4-FFF2-40B4-BE49-F238E27FC236}">
                      <a16:creationId xmlns:a16="http://schemas.microsoft.com/office/drawing/2014/main" id="{144834D7-BF98-407A-A1C4-4D8D8C34B9DF}"/>
                    </a:ext>
                  </a:extLst>
                </p:cNvPr>
                <p:cNvSpPr/>
                <p:nvPr/>
              </p:nvSpPr>
              <p:spPr>
                <a:xfrm>
                  <a:off x="4260149" y="5029200"/>
                  <a:ext cx="47244" cy="44958"/>
                </a:xfrm>
                <a:custGeom>
                  <a:avLst/>
                  <a:gdLst>
                    <a:gd name="connsiteX0" fmla="*/ 2479 w 47244"/>
                    <a:gd name="connsiteY0" fmla="*/ 34290 h 44958"/>
                    <a:gd name="connsiteX1" fmla="*/ 24577 w 47244"/>
                    <a:gd name="connsiteY1" fmla="*/ 0 h 44958"/>
                    <a:gd name="connsiteX2" fmla="*/ 36007 w 47244"/>
                    <a:gd name="connsiteY2" fmla="*/ 28194 h 44958"/>
                    <a:gd name="connsiteX3" fmla="*/ 2479 w 47244"/>
                    <a:gd name="connsiteY3" fmla="*/ 34290 h 44958"/>
                  </a:gdLst>
                  <a:ahLst/>
                  <a:cxnLst>
                    <a:cxn ang="0">
                      <a:pos x="connsiteX0" y="connsiteY0"/>
                    </a:cxn>
                    <a:cxn ang="0">
                      <a:pos x="connsiteX1" y="connsiteY1"/>
                    </a:cxn>
                    <a:cxn ang="0">
                      <a:pos x="connsiteX2" y="connsiteY2"/>
                    </a:cxn>
                    <a:cxn ang="0">
                      <a:pos x="connsiteX3" y="connsiteY3"/>
                    </a:cxn>
                  </a:cxnLst>
                  <a:rect l="l" t="t" r="r" b="b"/>
                  <a:pathLst>
                    <a:path w="47244" h="44958">
                      <a:moveTo>
                        <a:pt x="2479" y="34290"/>
                      </a:moveTo>
                      <a:cubicBezTo>
                        <a:pt x="-5141" y="16002"/>
                        <a:pt x="5527" y="0"/>
                        <a:pt x="24577" y="0"/>
                      </a:cubicBezTo>
                      <a:cubicBezTo>
                        <a:pt x="51247" y="0"/>
                        <a:pt x="55057" y="8382"/>
                        <a:pt x="36007" y="28194"/>
                      </a:cubicBezTo>
                      <a:cubicBezTo>
                        <a:pt x="16957" y="48768"/>
                        <a:pt x="8575" y="50292"/>
                        <a:pt x="2479" y="34290"/>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27" name="Freeform: Shape 726">
                  <a:extLst>
                    <a:ext uri="{FF2B5EF4-FFF2-40B4-BE49-F238E27FC236}">
                      <a16:creationId xmlns:a16="http://schemas.microsoft.com/office/drawing/2014/main" id="{D79DB6B5-81DD-4FC1-8F72-62B7E86C7877}"/>
                    </a:ext>
                  </a:extLst>
                </p:cNvPr>
                <p:cNvSpPr/>
                <p:nvPr/>
              </p:nvSpPr>
              <p:spPr>
                <a:xfrm>
                  <a:off x="4413961" y="5045850"/>
                  <a:ext cx="34290" cy="27432"/>
                </a:xfrm>
                <a:custGeom>
                  <a:avLst/>
                  <a:gdLst>
                    <a:gd name="connsiteX0" fmla="*/ 1829 w 34290"/>
                    <a:gd name="connsiteY0" fmla="*/ 21450 h 27432"/>
                    <a:gd name="connsiteX1" fmla="*/ 4115 w 34290"/>
                    <a:gd name="connsiteY1" fmla="*/ 4686 h 27432"/>
                    <a:gd name="connsiteX2" fmla="*/ 34595 w 34290"/>
                    <a:gd name="connsiteY2" fmla="*/ 16116 h 27432"/>
                    <a:gd name="connsiteX3" fmla="*/ 1829 w 34290"/>
                    <a:gd name="connsiteY3" fmla="*/ 21450 h 27432"/>
                  </a:gdLst>
                  <a:ahLst/>
                  <a:cxnLst>
                    <a:cxn ang="0">
                      <a:pos x="connsiteX0" y="connsiteY0"/>
                    </a:cxn>
                    <a:cxn ang="0">
                      <a:pos x="connsiteX1" y="connsiteY1"/>
                    </a:cxn>
                    <a:cxn ang="0">
                      <a:pos x="connsiteX2" y="connsiteY2"/>
                    </a:cxn>
                    <a:cxn ang="0">
                      <a:pos x="connsiteX3" y="connsiteY3"/>
                    </a:cxn>
                  </a:cxnLst>
                  <a:rect l="l" t="t" r="r" b="b"/>
                  <a:pathLst>
                    <a:path w="34290" h="27432">
                      <a:moveTo>
                        <a:pt x="1829" y="21450"/>
                      </a:moveTo>
                      <a:cubicBezTo>
                        <a:pt x="-1219" y="16116"/>
                        <a:pt x="-457" y="9258"/>
                        <a:pt x="4115" y="4686"/>
                      </a:cubicBezTo>
                      <a:cubicBezTo>
                        <a:pt x="14783" y="-5982"/>
                        <a:pt x="38405" y="3162"/>
                        <a:pt x="34595" y="16116"/>
                      </a:cubicBezTo>
                      <a:cubicBezTo>
                        <a:pt x="30023" y="28308"/>
                        <a:pt x="8687" y="32118"/>
                        <a:pt x="1829" y="21450"/>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28" name="Freeform: Shape 727">
                  <a:extLst>
                    <a:ext uri="{FF2B5EF4-FFF2-40B4-BE49-F238E27FC236}">
                      <a16:creationId xmlns:a16="http://schemas.microsoft.com/office/drawing/2014/main" id="{7F01A2DE-4852-499E-B1F9-173548126C78}"/>
                    </a:ext>
                  </a:extLst>
                </p:cNvPr>
                <p:cNvSpPr/>
                <p:nvPr/>
              </p:nvSpPr>
              <p:spPr>
                <a:xfrm>
                  <a:off x="4338648" y="4999305"/>
                  <a:ext cx="43434" cy="20574"/>
                </a:xfrm>
                <a:custGeom>
                  <a:avLst/>
                  <a:gdLst>
                    <a:gd name="connsiteX0" fmla="*/ 942 w 43434"/>
                    <a:gd name="connsiteY0" fmla="*/ 15417 h 20574"/>
                    <a:gd name="connsiteX1" fmla="*/ 31422 w 43434"/>
                    <a:gd name="connsiteY1" fmla="*/ 939 h 20574"/>
                    <a:gd name="connsiteX2" fmla="*/ 43614 w 43434"/>
                    <a:gd name="connsiteY2" fmla="*/ 10845 h 20574"/>
                    <a:gd name="connsiteX3" fmla="*/ 942 w 43434"/>
                    <a:gd name="connsiteY3" fmla="*/ 15417 h 20574"/>
                  </a:gdLst>
                  <a:ahLst/>
                  <a:cxnLst>
                    <a:cxn ang="0">
                      <a:pos x="connsiteX0" y="connsiteY0"/>
                    </a:cxn>
                    <a:cxn ang="0">
                      <a:pos x="connsiteX1" y="connsiteY1"/>
                    </a:cxn>
                    <a:cxn ang="0">
                      <a:pos x="connsiteX2" y="connsiteY2"/>
                    </a:cxn>
                    <a:cxn ang="0">
                      <a:pos x="connsiteX3" y="connsiteY3"/>
                    </a:cxn>
                  </a:cxnLst>
                  <a:rect l="l" t="t" r="r" b="b"/>
                  <a:pathLst>
                    <a:path w="43434" h="20574">
                      <a:moveTo>
                        <a:pt x="942" y="15417"/>
                      </a:moveTo>
                      <a:cubicBezTo>
                        <a:pt x="-4392" y="5511"/>
                        <a:pt x="13896" y="-2871"/>
                        <a:pt x="31422" y="939"/>
                      </a:cubicBezTo>
                      <a:cubicBezTo>
                        <a:pt x="38280" y="1701"/>
                        <a:pt x="43614" y="7035"/>
                        <a:pt x="43614" y="10845"/>
                      </a:cubicBezTo>
                      <a:cubicBezTo>
                        <a:pt x="43614" y="21513"/>
                        <a:pt x="7038" y="25323"/>
                        <a:pt x="942" y="15417"/>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29" name="Freeform: Shape 728">
                  <a:extLst>
                    <a:ext uri="{FF2B5EF4-FFF2-40B4-BE49-F238E27FC236}">
                      <a16:creationId xmlns:a16="http://schemas.microsoft.com/office/drawing/2014/main" id="{F07B5A28-0A0A-43B3-9B25-F67CC6D87B28}"/>
                    </a:ext>
                  </a:extLst>
                </p:cNvPr>
                <p:cNvSpPr/>
                <p:nvPr/>
              </p:nvSpPr>
              <p:spPr>
                <a:xfrm>
                  <a:off x="4391101" y="496128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30" name="Freeform: Shape 729">
                  <a:extLst>
                    <a:ext uri="{FF2B5EF4-FFF2-40B4-BE49-F238E27FC236}">
                      <a16:creationId xmlns:a16="http://schemas.microsoft.com/office/drawing/2014/main" id="{CAB670CD-A288-4F1B-828A-6196F2BDE624}"/>
                    </a:ext>
                  </a:extLst>
                </p:cNvPr>
                <p:cNvSpPr/>
                <p:nvPr/>
              </p:nvSpPr>
              <p:spPr>
                <a:xfrm>
                  <a:off x="4474446" y="4930140"/>
                  <a:ext cx="40386" cy="29718"/>
                </a:xfrm>
                <a:custGeom>
                  <a:avLst/>
                  <a:gdLst>
                    <a:gd name="connsiteX0" fmla="*/ 2304 w 40386"/>
                    <a:gd name="connsiteY0" fmla="*/ 22860 h 29718"/>
                    <a:gd name="connsiteX1" fmla="*/ 20592 w 40386"/>
                    <a:gd name="connsiteY1" fmla="*/ 0 h 29718"/>
                    <a:gd name="connsiteX2" fmla="*/ 35832 w 40386"/>
                    <a:gd name="connsiteY2" fmla="*/ 20574 h 29718"/>
                    <a:gd name="connsiteX3" fmla="*/ 2304 w 4038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0386" h="29718">
                      <a:moveTo>
                        <a:pt x="2304" y="22860"/>
                      </a:moveTo>
                      <a:cubicBezTo>
                        <a:pt x="-4554" y="11430"/>
                        <a:pt x="4590" y="0"/>
                        <a:pt x="20592" y="0"/>
                      </a:cubicBezTo>
                      <a:cubicBezTo>
                        <a:pt x="39642" y="0"/>
                        <a:pt x="45738" y="8382"/>
                        <a:pt x="35832" y="20574"/>
                      </a:cubicBezTo>
                      <a:cubicBezTo>
                        <a:pt x="25926" y="32004"/>
                        <a:pt x="9162" y="33528"/>
                        <a:pt x="2304" y="22860"/>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31" name="Freeform: Shape 730">
                  <a:extLst>
                    <a:ext uri="{FF2B5EF4-FFF2-40B4-BE49-F238E27FC236}">
                      <a16:creationId xmlns:a16="http://schemas.microsoft.com/office/drawing/2014/main" id="{A3D1B0DC-3671-46BF-86AA-EE529F538D79}"/>
                    </a:ext>
                  </a:extLst>
                </p:cNvPr>
                <p:cNvSpPr/>
                <p:nvPr/>
              </p:nvSpPr>
              <p:spPr>
                <a:xfrm>
                  <a:off x="4528274" y="4895850"/>
                  <a:ext cx="70866" cy="64008"/>
                </a:xfrm>
                <a:custGeom>
                  <a:avLst/>
                  <a:gdLst>
                    <a:gd name="connsiteX0" fmla="*/ 10960 w 70866"/>
                    <a:gd name="connsiteY0" fmla="*/ 55626 h 64008"/>
                    <a:gd name="connsiteX1" fmla="*/ 292 w 70866"/>
                    <a:gd name="connsiteY1" fmla="*/ 22860 h 64008"/>
                    <a:gd name="connsiteX2" fmla="*/ 24676 w 70866"/>
                    <a:gd name="connsiteY2" fmla="*/ 0 h 64008"/>
                    <a:gd name="connsiteX3" fmla="*/ 46774 w 70866"/>
                    <a:gd name="connsiteY3" fmla="*/ 13716 h 64008"/>
                    <a:gd name="connsiteX4" fmla="*/ 55918 w 70866"/>
                    <a:gd name="connsiteY4" fmla="*/ 26670 h 64008"/>
                    <a:gd name="connsiteX5" fmla="*/ 66586 w 70866"/>
                    <a:gd name="connsiteY5" fmla="*/ 53340 h 64008"/>
                    <a:gd name="connsiteX6" fmla="*/ 10960 w 70866"/>
                    <a:gd name="connsiteY6" fmla="*/ 55626 h 6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66" h="64008">
                      <a:moveTo>
                        <a:pt x="10960" y="55626"/>
                      </a:moveTo>
                      <a:cubicBezTo>
                        <a:pt x="3340" y="49530"/>
                        <a:pt x="-1232" y="37338"/>
                        <a:pt x="292" y="22860"/>
                      </a:cubicBezTo>
                      <a:cubicBezTo>
                        <a:pt x="1816" y="3048"/>
                        <a:pt x="4864" y="0"/>
                        <a:pt x="24676" y="0"/>
                      </a:cubicBezTo>
                      <a:cubicBezTo>
                        <a:pt x="41440" y="0"/>
                        <a:pt x="47536" y="3048"/>
                        <a:pt x="46774" y="13716"/>
                      </a:cubicBezTo>
                      <a:cubicBezTo>
                        <a:pt x="46012" y="20574"/>
                        <a:pt x="49822" y="26670"/>
                        <a:pt x="55918" y="26670"/>
                      </a:cubicBezTo>
                      <a:cubicBezTo>
                        <a:pt x="71158" y="26670"/>
                        <a:pt x="76492" y="41148"/>
                        <a:pt x="66586" y="53340"/>
                      </a:cubicBezTo>
                      <a:cubicBezTo>
                        <a:pt x="55156" y="67056"/>
                        <a:pt x="28486" y="67818"/>
                        <a:pt x="10960" y="55626"/>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32" name="Freeform: Shape 731">
                  <a:extLst>
                    <a:ext uri="{FF2B5EF4-FFF2-40B4-BE49-F238E27FC236}">
                      <a16:creationId xmlns:a16="http://schemas.microsoft.com/office/drawing/2014/main" id="{006BD786-AABE-4AC0-9BF5-4F8B257A6FB7}"/>
                    </a:ext>
                  </a:extLst>
                </p:cNvPr>
                <p:cNvSpPr/>
                <p:nvPr/>
              </p:nvSpPr>
              <p:spPr>
                <a:xfrm>
                  <a:off x="4611285" y="48631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33" name="Freeform: Shape 732">
                  <a:extLst>
                    <a:ext uri="{FF2B5EF4-FFF2-40B4-BE49-F238E27FC236}">
                      <a16:creationId xmlns:a16="http://schemas.microsoft.com/office/drawing/2014/main" id="{96B95CAE-F922-42FA-A03F-7044B7A5E5A3}"/>
                    </a:ext>
                  </a:extLst>
                </p:cNvPr>
                <p:cNvSpPr/>
                <p:nvPr/>
              </p:nvSpPr>
              <p:spPr>
                <a:xfrm>
                  <a:off x="4668184" y="4809631"/>
                  <a:ext cx="39624" cy="42672"/>
                </a:xfrm>
                <a:custGeom>
                  <a:avLst/>
                  <a:gdLst>
                    <a:gd name="connsiteX0" fmla="*/ 590 w 39624"/>
                    <a:gd name="connsiteY0" fmla="*/ 38975 h 42672"/>
                    <a:gd name="connsiteX1" fmla="*/ 10496 w 39624"/>
                    <a:gd name="connsiteY1" fmla="*/ 13829 h 42672"/>
                    <a:gd name="connsiteX2" fmla="*/ 33356 w 39624"/>
                    <a:gd name="connsiteY2" fmla="*/ 3161 h 42672"/>
                    <a:gd name="connsiteX3" fmla="*/ 20402 w 39624"/>
                    <a:gd name="connsiteY3" fmla="*/ 42785 h 42672"/>
                    <a:gd name="connsiteX4" fmla="*/ 590 w 39624"/>
                    <a:gd name="connsiteY4" fmla="*/ 38975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 h="42672">
                      <a:moveTo>
                        <a:pt x="590" y="38975"/>
                      </a:moveTo>
                      <a:cubicBezTo>
                        <a:pt x="-1696" y="35165"/>
                        <a:pt x="2876" y="23735"/>
                        <a:pt x="10496" y="13829"/>
                      </a:cubicBezTo>
                      <a:cubicBezTo>
                        <a:pt x="21164" y="-649"/>
                        <a:pt x="27260" y="-2935"/>
                        <a:pt x="33356" y="3161"/>
                      </a:cubicBezTo>
                      <a:cubicBezTo>
                        <a:pt x="47072" y="16877"/>
                        <a:pt x="39452" y="40499"/>
                        <a:pt x="20402" y="42785"/>
                      </a:cubicBezTo>
                      <a:cubicBezTo>
                        <a:pt x="12020" y="44309"/>
                        <a:pt x="2876" y="42023"/>
                        <a:pt x="590" y="38975"/>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34" name="Freeform: Shape 733">
                  <a:extLst>
                    <a:ext uri="{FF2B5EF4-FFF2-40B4-BE49-F238E27FC236}">
                      <a16:creationId xmlns:a16="http://schemas.microsoft.com/office/drawing/2014/main" id="{243A5D81-0234-4FB1-A27A-564165493159}"/>
                    </a:ext>
                  </a:extLst>
                </p:cNvPr>
                <p:cNvSpPr/>
                <p:nvPr/>
              </p:nvSpPr>
              <p:spPr>
                <a:xfrm>
                  <a:off x="4711141" y="479364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35" name="Freeform: Shape 734">
                  <a:extLst>
                    <a:ext uri="{FF2B5EF4-FFF2-40B4-BE49-F238E27FC236}">
                      <a16:creationId xmlns:a16="http://schemas.microsoft.com/office/drawing/2014/main" id="{548FB5BC-D00C-4AFB-8F6C-6A0EB47C9B1D}"/>
                    </a:ext>
                  </a:extLst>
                </p:cNvPr>
                <p:cNvSpPr/>
                <p:nvPr/>
              </p:nvSpPr>
              <p:spPr>
                <a:xfrm>
                  <a:off x="4808640" y="4782503"/>
                  <a:ext cx="52578" cy="40386"/>
                </a:xfrm>
                <a:custGeom>
                  <a:avLst/>
                  <a:gdLst>
                    <a:gd name="connsiteX0" fmla="*/ 4914 w 52578"/>
                    <a:gd name="connsiteY0" fmla="*/ 35624 h 40386"/>
                    <a:gd name="connsiteX1" fmla="*/ 23202 w 52578"/>
                    <a:gd name="connsiteY1" fmla="*/ 7430 h 40386"/>
                    <a:gd name="connsiteX2" fmla="*/ 50634 w 52578"/>
                    <a:gd name="connsiteY2" fmla="*/ 7430 h 40386"/>
                    <a:gd name="connsiteX3" fmla="*/ 27774 w 52578"/>
                    <a:gd name="connsiteY3" fmla="*/ 40958 h 40386"/>
                    <a:gd name="connsiteX4" fmla="*/ 4914 w 52578"/>
                    <a:gd name="connsiteY4" fmla="*/ 35624 h 40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 h="40386">
                      <a:moveTo>
                        <a:pt x="4914" y="35624"/>
                      </a:moveTo>
                      <a:cubicBezTo>
                        <a:pt x="-4992" y="26480"/>
                        <a:pt x="-420" y="18860"/>
                        <a:pt x="23202" y="7430"/>
                      </a:cubicBezTo>
                      <a:cubicBezTo>
                        <a:pt x="43014" y="-2477"/>
                        <a:pt x="46824" y="-2477"/>
                        <a:pt x="50634" y="7430"/>
                      </a:cubicBezTo>
                      <a:cubicBezTo>
                        <a:pt x="57492" y="24956"/>
                        <a:pt x="46824" y="40958"/>
                        <a:pt x="27774" y="40958"/>
                      </a:cubicBezTo>
                      <a:cubicBezTo>
                        <a:pt x="17868" y="40958"/>
                        <a:pt x="7200" y="38672"/>
                        <a:pt x="4914" y="35624"/>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36" name="Freeform: Shape 735">
                  <a:extLst>
                    <a:ext uri="{FF2B5EF4-FFF2-40B4-BE49-F238E27FC236}">
                      <a16:creationId xmlns:a16="http://schemas.microsoft.com/office/drawing/2014/main" id="{3E65A7F3-90ED-4484-804C-E1529F1C7097}"/>
                    </a:ext>
                  </a:extLst>
                </p:cNvPr>
                <p:cNvSpPr/>
                <p:nvPr/>
              </p:nvSpPr>
              <p:spPr>
                <a:xfrm>
                  <a:off x="4778925" y="476412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37" name="Freeform: Shape 736">
                  <a:extLst>
                    <a:ext uri="{FF2B5EF4-FFF2-40B4-BE49-F238E27FC236}">
                      <a16:creationId xmlns:a16="http://schemas.microsoft.com/office/drawing/2014/main" id="{F96191EB-661C-4128-889C-3C3EFF5BEA53}"/>
                    </a:ext>
                  </a:extLst>
                </p:cNvPr>
                <p:cNvSpPr/>
                <p:nvPr/>
              </p:nvSpPr>
              <p:spPr>
                <a:xfrm>
                  <a:off x="4826980" y="4727132"/>
                  <a:ext cx="48768" cy="30480"/>
                </a:xfrm>
                <a:custGeom>
                  <a:avLst/>
                  <a:gdLst>
                    <a:gd name="connsiteX0" fmla="*/ 290 w 48768"/>
                    <a:gd name="connsiteY0" fmla="*/ 27748 h 30480"/>
                    <a:gd name="connsiteX1" fmla="*/ 11720 w 48768"/>
                    <a:gd name="connsiteY1" fmla="*/ 8698 h 30480"/>
                    <a:gd name="connsiteX2" fmla="*/ 48296 w 48768"/>
                    <a:gd name="connsiteY2" fmla="*/ 14032 h 30480"/>
                    <a:gd name="connsiteX3" fmla="*/ 290 w 48768"/>
                    <a:gd name="connsiteY3" fmla="*/ 27748 h 30480"/>
                  </a:gdLst>
                  <a:ahLst/>
                  <a:cxnLst>
                    <a:cxn ang="0">
                      <a:pos x="connsiteX0" y="connsiteY0"/>
                    </a:cxn>
                    <a:cxn ang="0">
                      <a:pos x="connsiteX1" y="connsiteY1"/>
                    </a:cxn>
                    <a:cxn ang="0">
                      <a:pos x="connsiteX2" y="connsiteY2"/>
                    </a:cxn>
                    <a:cxn ang="0">
                      <a:pos x="connsiteX3" y="connsiteY3"/>
                    </a:cxn>
                  </a:cxnLst>
                  <a:rect l="l" t="t" r="r" b="b"/>
                  <a:pathLst>
                    <a:path w="48768" h="30480">
                      <a:moveTo>
                        <a:pt x="290" y="27748"/>
                      </a:moveTo>
                      <a:cubicBezTo>
                        <a:pt x="-1234" y="24700"/>
                        <a:pt x="3338" y="16318"/>
                        <a:pt x="11720" y="8698"/>
                      </a:cubicBezTo>
                      <a:cubicBezTo>
                        <a:pt x="26960" y="-5018"/>
                        <a:pt x="53630" y="-1970"/>
                        <a:pt x="48296" y="14032"/>
                      </a:cubicBezTo>
                      <a:cubicBezTo>
                        <a:pt x="44486" y="24700"/>
                        <a:pt x="5624" y="36130"/>
                        <a:pt x="290" y="27748"/>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38" name="Freeform: Shape 737">
                  <a:extLst>
                    <a:ext uri="{FF2B5EF4-FFF2-40B4-BE49-F238E27FC236}">
                      <a16:creationId xmlns:a16="http://schemas.microsoft.com/office/drawing/2014/main" id="{C59DB952-8E81-4450-99A2-4089E252182A}"/>
                    </a:ext>
                  </a:extLst>
                </p:cNvPr>
                <p:cNvSpPr/>
                <p:nvPr/>
              </p:nvSpPr>
              <p:spPr>
                <a:xfrm>
                  <a:off x="4878781" y="469458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39" name="Freeform: Shape 738">
                  <a:extLst>
                    <a:ext uri="{FF2B5EF4-FFF2-40B4-BE49-F238E27FC236}">
                      <a16:creationId xmlns:a16="http://schemas.microsoft.com/office/drawing/2014/main" id="{CC428866-48AC-4F6F-9CB6-103E92533D4C}"/>
                    </a:ext>
                  </a:extLst>
                </p:cNvPr>
                <p:cNvSpPr/>
                <p:nvPr/>
              </p:nvSpPr>
              <p:spPr>
                <a:xfrm>
                  <a:off x="4932121" y="46641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40" name="Freeform: Shape 739">
                  <a:extLst>
                    <a:ext uri="{FF2B5EF4-FFF2-40B4-BE49-F238E27FC236}">
                      <a16:creationId xmlns:a16="http://schemas.microsoft.com/office/drawing/2014/main" id="{1D7002B3-EAD5-4468-AAA7-BF53F2D1C287}"/>
                    </a:ext>
                  </a:extLst>
                </p:cNvPr>
                <p:cNvSpPr/>
                <p:nvPr/>
              </p:nvSpPr>
              <p:spPr>
                <a:xfrm>
                  <a:off x="4979286" y="4594917"/>
                  <a:ext cx="122682" cy="64770"/>
                </a:xfrm>
                <a:custGeom>
                  <a:avLst/>
                  <a:gdLst>
                    <a:gd name="connsiteX0" fmla="*/ 384 w 122682"/>
                    <a:gd name="connsiteY0" fmla="*/ 61665 h 64770"/>
                    <a:gd name="connsiteX1" fmla="*/ 56772 w 122682"/>
                    <a:gd name="connsiteY1" fmla="*/ 18231 h 64770"/>
                    <a:gd name="connsiteX2" fmla="*/ 68202 w 122682"/>
                    <a:gd name="connsiteY2" fmla="*/ 11373 h 64770"/>
                    <a:gd name="connsiteX3" fmla="*/ 122304 w 122682"/>
                    <a:gd name="connsiteY3" fmla="*/ 8325 h 64770"/>
                    <a:gd name="connsiteX4" fmla="*/ 63630 w 122682"/>
                    <a:gd name="connsiteY4" fmla="*/ 57855 h 64770"/>
                    <a:gd name="connsiteX5" fmla="*/ 24006 w 122682"/>
                    <a:gd name="connsiteY5" fmla="*/ 63951 h 64770"/>
                    <a:gd name="connsiteX6" fmla="*/ 384 w 122682"/>
                    <a:gd name="connsiteY6" fmla="*/ 61665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82" h="64770">
                      <a:moveTo>
                        <a:pt x="384" y="61665"/>
                      </a:moveTo>
                      <a:cubicBezTo>
                        <a:pt x="-4950" y="52521"/>
                        <a:pt x="46866" y="12135"/>
                        <a:pt x="56772" y="18231"/>
                      </a:cubicBezTo>
                      <a:cubicBezTo>
                        <a:pt x="60582" y="20517"/>
                        <a:pt x="65154" y="17469"/>
                        <a:pt x="68202" y="11373"/>
                      </a:cubicBezTo>
                      <a:cubicBezTo>
                        <a:pt x="72774" y="-1581"/>
                        <a:pt x="114684" y="-4629"/>
                        <a:pt x="122304" y="8325"/>
                      </a:cubicBezTo>
                      <a:cubicBezTo>
                        <a:pt x="129924" y="19755"/>
                        <a:pt x="87252" y="56331"/>
                        <a:pt x="63630" y="57855"/>
                      </a:cubicBezTo>
                      <a:cubicBezTo>
                        <a:pt x="52200" y="58617"/>
                        <a:pt x="34674" y="60903"/>
                        <a:pt x="24006" y="63951"/>
                      </a:cubicBezTo>
                      <a:cubicBezTo>
                        <a:pt x="13338" y="66237"/>
                        <a:pt x="3432" y="65475"/>
                        <a:pt x="384" y="61665"/>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41" name="Freeform: Shape 740">
                  <a:extLst>
                    <a:ext uri="{FF2B5EF4-FFF2-40B4-BE49-F238E27FC236}">
                      <a16:creationId xmlns:a16="http://schemas.microsoft.com/office/drawing/2014/main" id="{A0EDEF91-54D4-4888-A479-CB880FCD2F49}"/>
                    </a:ext>
                  </a:extLst>
                </p:cNvPr>
                <p:cNvSpPr/>
                <p:nvPr/>
              </p:nvSpPr>
              <p:spPr>
                <a:xfrm>
                  <a:off x="5146056" y="4579620"/>
                  <a:ext cx="78486" cy="45720"/>
                </a:xfrm>
                <a:custGeom>
                  <a:avLst/>
                  <a:gdLst>
                    <a:gd name="connsiteX0" fmla="*/ 5064 w 78486"/>
                    <a:gd name="connsiteY0" fmla="*/ 30480 h 45720"/>
                    <a:gd name="connsiteX1" fmla="*/ 30972 w 78486"/>
                    <a:gd name="connsiteY1" fmla="*/ 0 h 45720"/>
                    <a:gd name="connsiteX2" fmla="*/ 77454 w 78486"/>
                    <a:gd name="connsiteY2" fmla="*/ 37338 h 45720"/>
                    <a:gd name="connsiteX3" fmla="*/ 43164 w 78486"/>
                    <a:gd name="connsiteY3" fmla="*/ 45720 h 45720"/>
                    <a:gd name="connsiteX4" fmla="*/ 5064 w 78486"/>
                    <a:gd name="connsiteY4" fmla="*/ 3048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86" h="45720">
                      <a:moveTo>
                        <a:pt x="5064" y="30480"/>
                      </a:moveTo>
                      <a:cubicBezTo>
                        <a:pt x="-6366" y="9144"/>
                        <a:pt x="1254" y="0"/>
                        <a:pt x="30972" y="0"/>
                      </a:cubicBezTo>
                      <a:cubicBezTo>
                        <a:pt x="57642" y="0"/>
                        <a:pt x="86598" y="23622"/>
                        <a:pt x="77454" y="37338"/>
                      </a:cubicBezTo>
                      <a:cubicBezTo>
                        <a:pt x="75168" y="41910"/>
                        <a:pt x="59166" y="45720"/>
                        <a:pt x="43164" y="45720"/>
                      </a:cubicBezTo>
                      <a:cubicBezTo>
                        <a:pt x="21066" y="45720"/>
                        <a:pt x="11160" y="41910"/>
                        <a:pt x="5064" y="30480"/>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42" name="Freeform: Shape 741">
                  <a:extLst>
                    <a:ext uri="{FF2B5EF4-FFF2-40B4-BE49-F238E27FC236}">
                      <a16:creationId xmlns:a16="http://schemas.microsoft.com/office/drawing/2014/main" id="{EFB46C94-43FC-4B8A-8463-8CFCBA5AC4D3}"/>
                    </a:ext>
                  </a:extLst>
                </p:cNvPr>
                <p:cNvSpPr/>
                <p:nvPr/>
              </p:nvSpPr>
              <p:spPr>
                <a:xfrm>
                  <a:off x="5100445" y="45738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43" name="Freeform: Shape 742">
                  <a:extLst>
                    <a:ext uri="{FF2B5EF4-FFF2-40B4-BE49-F238E27FC236}">
                      <a16:creationId xmlns:a16="http://schemas.microsoft.com/office/drawing/2014/main" id="{5046782E-5F7D-4FE7-988B-F8773DDC7AEE}"/>
                    </a:ext>
                  </a:extLst>
                </p:cNvPr>
                <p:cNvSpPr/>
                <p:nvPr/>
              </p:nvSpPr>
              <p:spPr>
                <a:xfrm>
                  <a:off x="0" y="1318260"/>
                  <a:ext cx="12192000" cy="4223766"/>
                </a:xfrm>
                <a:custGeom>
                  <a:avLst/>
                  <a:gdLst>
                    <a:gd name="connsiteX0" fmla="*/ 0 w 12192000"/>
                    <a:gd name="connsiteY0" fmla="*/ 2111502 h 4223766"/>
                    <a:gd name="connsiteX1" fmla="*/ 0 w 12192000"/>
                    <a:gd name="connsiteY1" fmla="*/ 0 h 4223766"/>
                    <a:gd name="connsiteX2" fmla="*/ 6096000 w 12192000"/>
                    <a:gd name="connsiteY2" fmla="*/ 0 h 4223766"/>
                    <a:gd name="connsiteX3" fmla="*/ 12192000 w 12192000"/>
                    <a:gd name="connsiteY3" fmla="*/ 0 h 4223766"/>
                    <a:gd name="connsiteX4" fmla="*/ 12192000 w 12192000"/>
                    <a:gd name="connsiteY4" fmla="*/ 2030730 h 4223766"/>
                    <a:gd name="connsiteX5" fmla="*/ 12177522 w 12192000"/>
                    <a:gd name="connsiteY5" fmla="*/ 4061460 h 4223766"/>
                    <a:gd name="connsiteX6" fmla="*/ 12157710 w 12192000"/>
                    <a:gd name="connsiteY6" fmla="*/ 4053840 h 4223766"/>
                    <a:gd name="connsiteX7" fmla="*/ 12138660 w 12192000"/>
                    <a:gd name="connsiteY7" fmla="*/ 4046220 h 4223766"/>
                    <a:gd name="connsiteX8" fmla="*/ 12053316 w 12192000"/>
                    <a:gd name="connsiteY8" fmla="*/ 4014978 h 4223766"/>
                    <a:gd name="connsiteX9" fmla="*/ 12013692 w 12192000"/>
                    <a:gd name="connsiteY9" fmla="*/ 4008120 h 4223766"/>
                    <a:gd name="connsiteX10" fmla="*/ 11947398 w 12192000"/>
                    <a:gd name="connsiteY10" fmla="*/ 3987546 h 4223766"/>
                    <a:gd name="connsiteX11" fmla="*/ 11814810 w 12192000"/>
                    <a:gd name="connsiteY11" fmla="*/ 3938778 h 4223766"/>
                    <a:gd name="connsiteX12" fmla="*/ 11686794 w 12192000"/>
                    <a:gd name="connsiteY12" fmla="*/ 3912108 h 4223766"/>
                    <a:gd name="connsiteX13" fmla="*/ 11661648 w 12192000"/>
                    <a:gd name="connsiteY13" fmla="*/ 3900678 h 4223766"/>
                    <a:gd name="connsiteX14" fmla="*/ 11616690 w 12192000"/>
                    <a:gd name="connsiteY14" fmla="*/ 3893820 h 4223766"/>
                    <a:gd name="connsiteX15" fmla="*/ 11570970 w 12192000"/>
                    <a:gd name="connsiteY15" fmla="*/ 3886200 h 4223766"/>
                    <a:gd name="connsiteX16" fmla="*/ 11516106 w 12192000"/>
                    <a:gd name="connsiteY16" fmla="*/ 3886962 h 4223766"/>
                    <a:gd name="connsiteX17" fmla="*/ 11490198 w 12192000"/>
                    <a:gd name="connsiteY17" fmla="*/ 3884676 h 4223766"/>
                    <a:gd name="connsiteX18" fmla="*/ 10879074 w 12192000"/>
                    <a:gd name="connsiteY18" fmla="*/ 3885438 h 4223766"/>
                    <a:gd name="connsiteX19" fmla="*/ 10834878 w 12192000"/>
                    <a:gd name="connsiteY19" fmla="*/ 3893820 h 4223766"/>
                    <a:gd name="connsiteX20" fmla="*/ 10793730 w 12192000"/>
                    <a:gd name="connsiteY20" fmla="*/ 3901440 h 4223766"/>
                    <a:gd name="connsiteX21" fmla="*/ 10751820 w 12192000"/>
                    <a:gd name="connsiteY21" fmla="*/ 3909060 h 4223766"/>
                    <a:gd name="connsiteX22" fmla="*/ 10709910 w 12192000"/>
                    <a:gd name="connsiteY22" fmla="*/ 3916680 h 4223766"/>
                    <a:gd name="connsiteX23" fmla="*/ 10660380 w 12192000"/>
                    <a:gd name="connsiteY23" fmla="*/ 3924300 h 4223766"/>
                    <a:gd name="connsiteX24" fmla="*/ 10611612 w 12192000"/>
                    <a:gd name="connsiteY24" fmla="*/ 3931158 h 4223766"/>
                    <a:gd name="connsiteX25" fmla="*/ 10521696 w 12192000"/>
                    <a:gd name="connsiteY25" fmla="*/ 3942588 h 4223766"/>
                    <a:gd name="connsiteX26" fmla="*/ 10389870 w 12192000"/>
                    <a:gd name="connsiteY26" fmla="*/ 3960114 h 4223766"/>
                    <a:gd name="connsiteX27" fmla="*/ 10322814 w 12192000"/>
                    <a:gd name="connsiteY27" fmla="*/ 3975354 h 4223766"/>
                    <a:gd name="connsiteX28" fmla="*/ 10297668 w 12192000"/>
                    <a:gd name="connsiteY28" fmla="*/ 3986022 h 4223766"/>
                    <a:gd name="connsiteX29" fmla="*/ 10251948 w 12192000"/>
                    <a:gd name="connsiteY29" fmla="*/ 3992880 h 4223766"/>
                    <a:gd name="connsiteX30" fmla="*/ 10197084 w 12192000"/>
                    <a:gd name="connsiteY30" fmla="*/ 3999738 h 4223766"/>
                    <a:gd name="connsiteX31" fmla="*/ 10096500 w 12192000"/>
                    <a:gd name="connsiteY31" fmla="*/ 4027170 h 4223766"/>
                    <a:gd name="connsiteX32" fmla="*/ 9940290 w 12192000"/>
                    <a:gd name="connsiteY32" fmla="*/ 4055364 h 4223766"/>
                    <a:gd name="connsiteX33" fmla="*/ 9901428 w 12192000"/>
                    <a:gd name="connsiteY33" fmla="*/ 4061460 h 4223766"/>
                    <a:gd name="connsiteX34" fmla="*/ 9864090 w 12192000"/>
                    <a:gd name="connsiteY34" fmla="*/ 4069080 h 4223766"/>
                    <a:gd name="connsiteX35" fmla="*/ 9777222 w 12192000"/>
                    <a:gd name="connsiteY35" fmla="*/ 4076700 h 4223766"/>
                    <a:gd name="connsiteX36" fmla="*/ 9688068 w 12192000"/>
                    <a:gd name="connsiteY36" fmla="*/ 4083558 h 4223766"/>
                    <a:gd name="connsiteX37" fmla="*/ 9624060 w 12192000"/>
                    <a:gd name="connsiteY37" fmla="*/ 4094226 h 4223766"/>
                    <a:gd name="connsiteX38" fmla="*/ 9307830 w 12192000"/>
                    <a:gd name="connsiteY38" fmla="*/ 4125468 h 4223766"/>
                    <a:gd name="connsiteX39" fmla="*/ 9144000 w 12192000"/>
                    <a:gd name="connsiteY39" fmla="*/ 4138422 h 4223766"/>
                    <a:gd name="connsiteX40" fmla="*/ 8612886 w 12192000"/>
                    <a:gd name="connsiteY40" fmla="*/ 4121658 h 4223766"/>
                    <a:gd name="connsiteX41" fmla="*/ 8343900 w 12192000"/>
                    <a:gd name="connsiteY41" fmla="*/ 4109466 h 4223766"/>
                    <a:gd name="connsiteX42" fmla="*/ 8157972 w 12192000"/>
                    <a:gd name="connsiteY42" fmla="*/ 4098798 h 4223766"/>
                    <a:gd name="connsiteX43" fmla="*/ 8118348 w 12192000"/>
                    <a:gd name="connsiteY43" fmla="*/ 4091940 h 4223766"/>
                    <a:gd name="connsiteX44" fmla="*/ 8081010 w 12192000"/>
                    <a:gd name="connsiteY44" fmla="*/ 4084320 h 4223766"/>
                    <a:gd name="connsiteX45" fmla="*/ 8023860 w 12192000"/>
                    <a:gd name="connsiteY45" fmla="*/ 4076700 h 4223766"/>
                    <a:gd name="connsiteX46" fmla="*/ 7945374 w 12192000"/>
                    <a:gd name="connsiteY46" fmla="*/ 4062222 h 4223766"/>
                    <a:gd name="connsiteX47" fmla="*/ 7895844 w 12192000"/>
                    <a:gd name="connsiteY47" fmla="*/ 4042410 h 4223766"/>
                    <a:gd name="connsiteX48" fmla="*/ 7841742 w 12192000"/>
                    <a:gd name="connsiteY48" fmla="*/ 4022598 h 4223766"/>
                    <a:gd name="connsiteX49" fmla="*/ 7792212 w 12192000"/>
                    <a:gd name="connsiteY49" fmla="*/ 4008120 h 4223766"/>
                    <a:gd name="connsiteX50" fmla="*/ 7744206 w 12192000"/>
                    <a:gd name="connsiteY50" fmla="*/ 3993642 h 4223766"/>
                    <a:gd name="connsiteX51" fmla="*/ 7585710 w 12192000"/>
                    <a:gd name="connsiteY51" fmla="*/ 3924300 h 4223766"/>
                    <a:gd name="connsiteX52" fmla="*/ 7379208 w 12192000"/>
                    <a:gd name="connsiteY52" fmla="*/ 3824478 h 4223766"/>
                    <a:gd name="connsiteX53" fmla="*/ 7267956 w 12192000"/>
                    <a:gd name="connsiteY53" fmla="*/ 3769614 h 4223766"/>
                    <a:gd name="connsiteX54" fmla="*/ 7254240 w 12192000"/>
                    <a:gd name="connsiteY54" fmla="*/ 3752850 h 4223766"/>
                    <a:gd name="connsiteX55" fmla="*/ 7243572 w 12192000"/>
                    <a:gd name="connsiteY55" fmla="*/ 3741420 h 4223766"/>
                    <a:gd name="connsiteX56" fmla="*/ 7177278 w 12192000"/>
                    <a:gd name="connsiteY56" fmla="*/ 3712464 h 4223766"/>
                    <a:gd name="connsiteX57" fmla="*/ 7120890 w 12192000"/>
                    <a:gd name="connsiteY57" fmla="*/ 3683508 h 4223766"/>
                    <a:gd name="connsiteX58" fmla="*/ 7120890 w 12192000"/>
                    <a:gd name="connsiteY58" fmla="*/ 3462528 h 4223766"/>
                    <a:gd name="connsiteX59" fmla="*/ 7094220 w 12192000"/>
                    <a:gd name="connsiteY59" fmla="*/ 3234690 h 4223766"/>
                    <a:gd name="connsiteX60" fmla="*/ 7095744 w 12192000"/>
                    <a:gd name="connsiteY60" fmla="*/ 3337560 h 4223766"/>
                    <a:gd name="connsiteX61" fmla="*/ 7095744 w 12192000"/>
                    <a:gd name="connsiteY61" fmla="*/ 3368040 h 4223766"/>
                    <a:gd name="connsiteX62" fmla="*/ 7086600 w 12192000"/>
                    <a:gd name="connsiteY62" fmla="*/ 3515868 h 4223766"/>
                    <a:gd name="connsiteX63" fmla="*/ 7078980 w 12192000"/>
                    <a:gd name="connsiteY63" fmla="*/ 3653790 h 4223766"/>
                    <a:gd name="connsiteX64" fmla="*/ 7058406 w 12192000"/>
                    <a:gd name="connsiteY64" fmla="*/ 3650742 h 4223766"/>
                    <a:gd name="connsiteX65" fmla="*/ 7014210 w 12192000"/>
                    <a:gd name="connsiteY65" fmla="*/ 3630168 h 4223766"/>
                    <a:gd name="connsiteX66" fmla="*/ 6963156 w 12192000"/>
                    <a:gd name="connsiteY66" fmla="*/ 3603498 h 4223766"/>
                    <a:gd name="connsiteX67" fmla="*/ 6928104 w 12192000"/>
                    <a:gd name="connsiteY67" fmla="*/ 3589020 h 4223766"/>
                    <a:gd name="connsiteX68" fmla="*/ 6907530 w 12192000"/>
                    <a:gd name="connsiteY68" fmla="*/ 3581400 h 4223766"/>
                    <a:gd name="connsiteX69" fmla="*/ 6881622 w 12192000"/>
                    <a:gd name="connsiteY69" fmla="*/ 3573780 h 4223766"/>
                    <a:gd name="connsiteX70" fmla="*/ 6853428 w 12192000"/>
                    <a:gd name="connsiteY70" fmla="*/ 3566922 h 4223766"/>
                    <a:gd name="connsiteX71" fmla="*/ 6489954 w 12192000"/>
                    <a:gd name="connsiteY71" fmla="*/ 3541776 h 4223766"/>
                    <a:gd name="connsiteX72" fmla="*/ 6329172 w 12192000"/>
                    <a:gd name="connsiteY72" fmla="*/ 3566922 h 4223766"/>
                    <a:gd name="connsiteX73" fmla="*/ 6304788 w 12192000"/>
                    <a:gd name="connsiteY73" fmla="*/ 3573780 h 4223766"/>
                    <a:gd name="connsiteX74" fmla="*/ 6282690 w 12192000"/>
                    <a:gd name="connsiteY74" fmla="*/ 3581400 h 4223766"/>
                    <a:gd name="connsiteX75" fmla="*/ 6259830 w 12192000"/>
                    <a:gd name="connsiteY75" fmla="*/ 3589020 h 4223766"/>
                    <a:gd name="connsiteX76" fmla="*/ 6195060 w 12192000"/>
                    <a:gd name="connsiteY76" fmla="*/ 3615690 h 4223766"/>
                    <a:gd name="connsiteX77" fmla="*/ 6137910 w 12192000"/>
                    <a:gd name="connsiteY77" fmla="*/ 3642360 h 4223766"/>
                    <a:gd name="connsiteX78" fmla="*/ 6122670 w 12192000"/>
                    <a:gd name="connsiteY78" fmla="*/ 3649980 h 4223766"/>
                    <a:gd name="connsiteX79" fmla="*/ 6073902 w 12192000"/>
                    <a:gd name="connsiteY79" fmla="*/ 3657600 h 4223766"/>
                    <a:gd name="connsiteX80" fmla="*/ 5976366 w 12192000"/>
                    <a:gd name="connsiteY80" fmla="*/ 3631692 h 4223766"/>
                    <a:gd name="connsiteX81" fmla="*/ 5916930 w 12192000"/>
                    <a:gd name="connsiteY81" fmla="*/ 3597402 h 4223766"/>
                    <a:gd name="connsiteX82" fmla="*/ 5897118 w 12192000"/>
                    <a:gd name="connsiteY82" fmla="*/ 3589020 h 4223766"/>
                    <a:gd name="connsiteX83" fmla="*/ 5867400 w 12192000"/>
                    <a:gd name="connsiteY83" fmla="*/ 3581400 h 4223766"/>
                    <a:gd name="connsiteX84" fmla="*/ 5836920 w 12192000"/>
                    <a:gd name="connsiteY84" fmla="*/ 3566160 h 4223766"/>
                    <a:gd name="connsiteX85" fmla="*/ 5810250 w 12192000"/>
                    <a:gd name="connsiteY85" fmla="*/ 3558540 h 4223766"/>
                    <a:gd name="connsiteX86" fmla="*/ 5729478 w 12192000"/>
                    <a:gd name="connsiteY86" fmla="*/ 3515868 h 4223766"/>
                    <a:gd name="connsiteX87" fmla="*/ 5708904 w 12192000"/>
                    <a:gd name="connsiteY87" fmla="*/ 3505200 h 4223766"/>
                    <a:gd name="connsiteX88" fmla="*/ 5686044 w 12192000"/>
                    <a:gd name="connsiteY88" fmla="*/ 3498342 h 4223766"/>
                    <a:gd name="connsiteX89" fmla="*/ 5644896 w 12192000"/>
                    <a:gd name="connsiteY89" fmla="*/ 3479292 h 4223766"/>
                    <a:gd name="connsiteX90" fmla="*/ 5612130 w 12192000"/>
                    <a:gd name="connsiteY90" fmla="*/ 3459480 h 4223766"/>
                    <a:gd name="connsiteX91" fmla="*/ 5503164 w 12192000"/>
                    <a:gd name="connsiteY91" fmla="*/ 3406140 h 4223766"/>
                    <a:gd name="connsiteX92" fmla="*/ 5467350 w 12192000"/>
                    <a:gd name="connsiteY92" fmla="*/ 3383280 h 4223766"/>
                    <a:gd name="connsiteX93" fmla="*/ 5436108 w 12192000"/>
                    <a:gd name="connsiteY93" fmla="*/ 3360420 h 4223766"/>
                    <a:gd name="connsiteX94" fmla="*/ 5417820 w 12192000"/>
                    <a:gd name="connsiteY94" fmla="*/ 3348990 h 4223766"/>
                    <a:gd name="connsiteX95" fmla="*/ 5392674 w 12192000"/>
                    <a:gd name="connsiteY95" fmla="*/ 3337560 h 4223766"/>
                    <a:gd name="connsiteX96" fmla="*/ 5335524 w 12192000"/>
                    <a:gd name="connsiteY96" fmla="*/ 3301746 h 4223766"/>
                    <a:gd name="connsiteX97" fmla="*/ 5253990 w 12192000"/>
                    <a:gd name="connsiteY97" fmla="*/ 3265170 h 4223766"/>
                    <a:gd name="connsiteX98" fmla="*/ 5213604 w 12192000"/>
                    <a:gd name="connsiteY98" fmla="*/ 3244596 h 4223766"/>
                    <a:gd name="connsiteX99" fmla="*/ 5194554 w 12192000"/>
                    <a:gd name="connsiteY99" fmla="*/ 3208782 h 4223766"/>
                    <a:gd name="connsiteX100" fmla="*/ 5097780 w 12192000"/>
                    <a:gd name="connsiteY100" fmla="*/ 3139440 h 4223766"/>
                    <a:gd name="connsiteX101" fmla="*/ 5029962 w 12192000"/>
                    <a:gd name="connsiteY101" fmla="*/ 3089910 h 4223766"/>
                    <a:gd name="connsiteX102" fmla="*/ 4965192 w 12192000"/>
                    <a:gd name="connsiteY102" fmla="*/ 3040380 h 4223766"/>
                    <a:gd name="connsiteX103" fmla="*/ 4924806 w 12192000"/>
                    <a:gd name="connsiteY103" fmla="*/ 3006090 h 4223766"/>
                    <a:gd name="connsiteX104" fmla="*/ 4883658 w 12192000"/>
                    <a:gd name="connsiteY104" fmla="*/ 2971800 h 4223766"/>
                    <a:gd name="connsiteX105" fmla="*/ 4831080 w 12192000"/>
                    <a:gd name="connsiteY105" fmla="*/ 2925318 h 4223766"/>
                    <a:gd name="connsiteX106" fmla="*/ 4765548 w 12192000"/>
                    <a:gd name="connsiteY106" fmla="*/ 2872740 h 4223766"/>
                    <a:gd name="connsiteX107" fmla="*/ 4747260 w 12192000"/>
                    <a:gd name="connsiteY107" fmla="*/ 2853690 h 4223766"/>
                    <a:gd name="connsiteX108" fmla="*/ 4728210 w 12192000"/>
                    <a:gd name="connsiteY108" fmla="*/ 2834640 h 4223766"/>
                    <a:gd name="connsiteX109" fmla="*/ 4709160 w 12192000"/>
                    <a:gd name="connsiteY109" fmla="*/ 2816352 h 4223766"/>
                    <a:gd name="connsiteX110" fmla="*/ 4693920 w 12192000"/>
                    <a:gd name="connsiteY110" fmla="*/ 2801874 h 4223766"/>
                    <a:gd name="connsiteX111" fmla="*/ 4677918 w 12192000"/>
                    <a:gd name="connsiteY111" fmla="*/ 2787396 h 4223766"/>
                    <a:gd name="connsiteX112" fmla="*/ 4628388 w 12192000"/>
                    <a:gd name="connsiteY112" fmla="*/ 2737104 h 4223766"/>
                    <a:gd name="connsiteX113" fmla="*/ 4579620 w 12192000"/>
                    <a:gd name="connsiteY113" fmla="*/ 2686812 h 4223766"/>
                    <a:gd name="connsiteX114" fmla="*/ 4560570 w 12192000"/>
                    <a:gd name="connsiteY114" fmla="*/ 2668524 h 4223766"/>
                    <a:gd name="connsiteX115" fmla="*/ 4541520 w 12192000"/>
                    <a:gd name="connsiteY115" fmla="*/ 2650236 h 4223766"/>
                    <a:gd name="connsiteX116" fmla="*/ 4462272 w 12192000"/>
                    <a:gd name="connsiteY116" fmla="*/ 2567940 h 4223766"/>
                    <a:gd name="connsiteX117" fmla="*/ 4435602 w 12192000"/>
                    <a:gd name="connsiteY117" fmla="*/ 2535936 h 4223766"/>
                    <a:gd name="connsiteX118" fmla="*/ 4382262 w 12192000"/>
                    <a:gd name="connsiteY118" fmla="*/ 2465070 h 4223766"/>
                    <a:gd name="connsiteX119" fmla="*/ 4343400 w 12192000"/>
                    <a:gd name="connsiteY119" fmla="*/ 2420874 h 4223766"/>
                    <a:gd name="connsiteX120" fmla="*/ 4316730 w 12192000"/>
                    <a:gd name="connsiteY120" fmla="*/ 2387346 h 4223766"/>
                    <a:gd name="connsiteX121" fmla="*/ 4290060 w 12192000"/>
                    <a:gd name="connsiteY121" fmla="*/ 2350008 h 4223766"/>
                    <a:gd name="connsiteX122" fmla="*/ 4261866 w 12192000"/>
                    <a:gd name="connsiteY122" fmla="*/ 2310384 h 4223766"/>
                    <a:gd name="connsiteX123" fmla="*/ 4187190 w 12192000"/>
                    <a:gd name="connsiteY123" fmla="*/ 2203704 h 4223766"/>
                    <a:gd name="connsiteX124" fmla="*/ 4147566 w 12192000"/>
                    <a:gd name="connsiteY124" fmla="*/ 2150364 h 4223766"/>
                    <a:gd name="connsiteX125" fmla="*/ 4117848 w 12192000"/>
                    <a:gd name="connsiteY125" fmla="*/ 2109216 h 4223766"/>
                    <a:gd name="connsiteX126" fmla="*/ 4106418 w 12192000"/>
                    <a:gd name="connsiteY126" fmla="*/ 2095500 h 4223766"/>
                    <a:gd name="connsiteX127" fmla="*/ 4086606 w 12192000"/>
                    <a:gd name="connsiteY127" fmla="*/ 2065020 h 4223766"/>
                    <a:gd name="connsiteX128" fmla="*/ 4067556 w 12192000"/>
                    <a:gd name="connsiteY128" fmla="*/ 2034540 h 4223766"/>
                    <a:gd name="connsiteX129" fmla="*/ 4050792 w 12192000"/>
                    <a:gd name="connsiteY129" fmla="*/ 2011680 h 4223766"/>
                    <a:gd name="connsiteX130" fmla="*/ 4027170 w 12192000"/>
                    <a:gd name="connsiteY130" fmla="*/ 1966722 h 4223766"/>
                    <a:gd name="connsiteX131" fmla="*/ 4004310 w 12192000"/>
                    <a:gd name="connsiteY131" fmla="*/ 1935480 h 4223766"/>
                    <a:gd name="connsiteX132" fmla="*/ 3992880 w 12192000"/>
                    <a:gd name="connsiteY132" fmla="*/ 1913382 h 4223766"/>
                    <a:gd name="connsiteX133" fmla="*/ 3978402 w 12192000"/>
                    <a:gd name="connsiteY133" fmla="*/ 1892046 h 4223766"/>
                    <a:gd name="connsiteX134" fmla="*/ 3806190 w 12192000"/>
                    <a:gd name="connsiteY134" fmla="*/ 1996440 h 4223766"/>
                    <a:gd name="connsiteX135" fmla="*/ 3694176 w 12192000"/>
                    <a:gd name="connsiteY135" fmla="*/ 2087880 h 4223766"/>
                    <a:gd name="connsiteX136" fmla="*/ 3649980 w 12192000"/>
                    <a:gd name="connsiteY136" fmla="*/ 2114550 h 4223766"/>
                    <a:gd name="connsiteX137" fmla="*/ 3642360 w 12192000"/>
                    <a:gd name="connsiteY137" fmla="*/ 1716786 h 4223766"/>
                    <a:gd name="connsiteX138" fmla="*/ 3638550 w 12192000"/>
                    <a:gd name="connsiteY138" fmla="*/ 1319784 h 4223766"/>
                    <a:gd name="connsiteX139" fmla="*/ 3634740 w 12192000"/>
                    <a:gd name="connsiteY139" fmla="*/ 1678686 h 4223766"/>
                    <a:gd name="connsiteX140" fmla="*/ 3627120 w 12192000"/>
                    <a:gd name="connsiteY140" fmla="*/ 2045970 h 4223766"/>
                    <a:gd name="connsiteX141" fmla="*/ 3626358 w 12192000"/>
                    <a:gd name="connsiteY141" fmla="*/ 2059686 h 4223766"/>
                    <a:gd name="connsiteX142" fmla="*/ 3632454 w 12192000"/>
                    <a:gd name="connsiteY142" fmla="*/ 2099310 h 4223766"/>
                    <a:gd name="connsiteX143" fmla="*/ 3586734 w 12192000"/>
                    <a:gd name="connsiteY143" fmla="*/ 2173986 h 4223766"/>
                    <a:gd name="connsiteX144" fmla="*/ 3535680 w 12192000"/>
                    <a:gd name="connsiteY144" fmla="*/ 2217420 h 4223766"/>
                    <a:gd name="connsiteX145" fmla="*/ 3485388 w 12192000"/>
                    <a:gd name="connsiteY145" fmla="*/ 2259330 h 4223766"/>
                    <a:gd name="connsiteX146" fmla="*/ 3432810 w 12192000"/>
                    <a:gd name="connsiteY146" fmla="*/ 2301240 h 4223766"/>
                    <a:gd name="connsiteX147" fmla="*/ 3390900 w 12192000"/>
                    <a:gd name="connsiteY147" fmla="*/ 2335530 h 4223766"/>
                    <a:gd name="connsiteX148" fmla="*/ 3348990 w 12192000"/>
                    <a:gd name="connsiteY148" fmla="*/ 2369820 h 4223766"/>
                    <a:gd name="connsiteX149" fmla="*/ 3245358 w 12192000"/>
                    <a:gd name="connsiteY149" fmla="*/ 2457450 h 4223766"/>
                    <a:gd name="connsiteX150" fmla="*/ 3227832 w 12192000"/>
                    <a:gd name="connsiteY150" fmla="*/ 2468880 h 4223766"/>
                    <a:gd name="connsiteX151" fmla="*/ 3193542 w 12192000"/>
                    <a:gd name="connsiteY151" fmla="*/ 2497836 h 4223766"/>
                    <a:gd name="connsiteX152" fmla="*/ 3087624 w 12192000"/>
                    <a:gd name="connsiteY152" fmla="*/ 2590800 h 4223766"/>
                    <a:gd name="connsiteX153" fmla="*/ 3051810 w 12192000"/>
                    <a:gd name="connsiteY153" fmla="*/ 2619756 h 4223766"/>
                    <a:gd name="connsiteX154" fmla="*/ 2999994 w 12192000"/>
                    <a:gd name="connsiteY154" fmla="*/ 2661666 h 4223766"/>
                    <a:gd name="connsiteX155" fmla="*/ 2950464 w 12192000"/>
                    <a:gd name="connsiteY155" fmla="*/ 2705100 h 4223766"/>
                    <a:gd name="connsiteX156" fmla="*/ 2914650 w 12192000"/>
                    <a:gd name="connsiteY156" fmla="*/ 2735580 h 4223766"/>
                    <a:gd name="connsiteX157" fmla="*/ 2872740 w 12192000"/>
                    <a:gd name="connsiteY157" fmla="*/ 2769870 h 4223766"/>
                    <a:gd name="connsiteX158" fmla="*/ 2829306 w 12192000"/>
                    <a:gd name="connsiteY158" fmla="*/ 2804160 h 4223766"/>
                    <a:gd name="connsiteX159" fmla="*/ 2811780 w 12192000"/>
                    <a:gd name="connsiteY159" fmla="*/ 2819400 h 4223766"/>
                    <a:gd name="connsiteX160" fmla="*/ 2797302 w 12192000"/>
                    <a:gd name="connsiteY160" fmla="*/ 2834640 h 4223766"/>
                    <a:gd name="connsiteX161" fmla="*/ 2756154 w 12192000"/>
                    <a:gd name="connsiteY161" fmla="*/ 2868930 h 4223766"/>
                    <a:gd name="connsiteX162" fmla="*/ 2710434 w 12192000"/>
                    <a:gd name="connsiteY162" fmla="*/ 2903220 h 4223766"/>
                    <a:gd name="connsiteX163" fmla="*/ 2677668 w 12192000"/>
                    <a:gd name="connsiteY163" fmla="*/ 2926842 h 4223766"/>
                    <a:gd name="connsiteX164" fmla="*/ 2586990 w 12192000"/>
                    <a:gd name="connsiteY164" fmla="*/ 3002280 h 4223766"/>
                    <a:gd name="connsiteX165" fmla="*/ 2496312 w 12192000"/>
                    <a:gd name="connsiteY165" fmla="*/ 3077718 h 4223766"/>
                    <a:gd name="connsiteX166" fmla="*/ 2465070 w 12192000"/>
                    <a:gd name="connsiteY166" fmla="*/ 3101340 h 4223766"/>
                    <a:gd name="connsiteX167" fmla="*/ 2423160 w 12192000"/>
                    <a:gd name="connsiteY167" fmla="*/ 3135630 h 4223766"/>
                    <a:gd name="connsiteX168" fmla="*/ 2384298 w 12192000"/>
                    <a:gd name="connsiteY168" fmla="*/ 3169920 h 4223766"/>
                    <a:gd name="connsiteX169" fmla="*/ 2316480 w 12192000"/>
                    <a:gd name="connsiteY169" fmla="*/ 3220212 h 4223766"/>
                    <a:gd name="connsiteX170" fmla="*/ 2291334 w 12192000"/>
                    <a:gd name="connsiteY170" fmla="*/ 3242310 h 4223766"/>
                    <a:gd name="connsiteX171" fmla="*/ 2215896 w 12192000"/>
                    <a:gd name="connsiteY171" fmla="*/ 3295650 h 4223766"/>
                    <a:gd name="connsiteX172" fmla="*/ 2157222 w 12192000"/>
                    <a:gd name="connsiteY172" fmla="*/ 3337560 h 4223766"/>
                    <a:gd name="connsiteX173" fmla="*/ 2124456 w 12192000"/>
                    <a:gd name="connsiteY173" fmla="*/ 3362706 h 4223766"/>
                    <a:gd name="connsiteX174" fmla="*/ 2061972 w 12192000"/>
                    <a:gd name="connsiteY174" fmla="*/ 3406140 h 4223766"/>
                    <a:gd name="connsiteX175" fmla="*/ 1988058 w 12192000"/>
                    <a:gd name="connsiteY175" fmla="*/ 3457194 h 4223766"/>
                    <a:gd name="connsiteX176" fmla="*/ 1946148 w 12192000"/>
                    <a:gd name="connsiteY176" fmla="*/ 3489960 h 4223766"/>
                    <a:gd name="connsiteX177" fmla="*/ 1913382 w 12192000"/>
                    <a:gd name="connsiteY177" fmla="*/ 3511296 h 4223766"/>
                    <a:gd name="connsiteX178" fmla="*/ 1793748 w 12192000"/>
                    <a:gd name="connsiteY178" fmla="*/ 3589020 h 4223766"/>
                    <a:gd name="connsiteX179" fmla="*/ 1760982 w 12192000"/>
                    <a:gd name="connsiteY179" fmla="*/ 3611118 h 4223766"/>
                    <a:gd name="connsiteX180" fmla="*/ 1700784 w 12192000"/>
                    <a:gd name="connsiteY180" fmla="*/ 3649980 h 4223766"/>
                    <a:gd name="connsiteX181" fmla="*/ 1664970 w 12192000"/>
                    <a:gd name="connsiteY181" fmla="*/ 3673602 h 4223766"/>
                    <a:gd name="connsiteX182" fmla="*/ 1597914 w 12192000"/>
                    <a:gd name="connsiteY182" fmla="*/ 3714750 h 4223766"/>
                    <a:gd name="connsiteX183" fmla="*/ 1504950 w 12192000"/>
                    <a:gd name="connsiteY183" fmla="*/ 3768090 h 4223766"/>
                    <a:gd name="connsiteX184" fmla="*/ 1463040 w 12192000"/>
                    <a:gd name="connsiteY184" fmla="*/ 3792474 h 4223766"/>
                    <a:gd name="connsiteX185" fmla="*/ 1407414 w 12192000"/>
                    <a:gd name="connsiteY185" fmla="*/ 3826764 h 4223766"/>
                    <a:gd name="connsiteX186" fmla="*/ 1349502 w 12192000"/>
                    <a:gd name="connsiteY186" fmla="*/ 3855720 h 4223766"/>
                    <a:gd name="connsiteX187" fmla="*/ 1307592 w 12192000"/>
                    <a:gd name="connsiteY187" fmla="*/ 3874770 h 4223766"/>
                    <a:gd name="connsiteX188" fmla="*/ 1269492 w 12192000"/>
                    <a:gd name="connsiteY188" fmla="*/ 3893820 h 4223766"/>
                    <a:gd name="connsiteX189" fmla="*/ 1245870 w 12192000"/>
                    <a:gd name="connsiteY189" fmla="*/ 3909060 h 4223766"/>
                    <a:gd name="connsiteX190" fmla="*/ 1219200 w 12192000"/>
                    <a:gd name="connsiteY190" fmla="*/ 3924300 h 4223766"/>
                    <a:gd name="connsiteX191" fmla="*/ 1109472 w 12192000"/>
                    <a:gd name="connsiteY191" fmla="*/ 3970782 h 4223766"/>
                    <a:gd name="connsiteX192" fmla="*/ 1069086 w 12192000"/>
                    <a:gd name="connsiteY192" fmla="*/ 3993642 h 4223766"/>
                    <a:gd name="connsiteX193" fmla="*/ 1029462 w 12192000"/>
                    <a:gd name="connsiteY193" fmla="*/ 4008120 h 4223766"/>
                    <a:gd name="connsiteX194" fmla="*/ 981456 w 12192000"/>
                    <a:gd name="connsiteY194" fmla="*/ 4024122 h 4223766"/>
                    <a:gd name="connsiteX195" fmla="*/ 876300 w 12192000"/>
                    <a:gd name="connsiteY195" fmla="*/ 4069080 h 4223766"/>
                    <a:gd name="connsiteX196" fmla="*/ 834390 w 12192000"/>
                    <a:gd name="connsiteY196" fmla="*/ 4085844 h 4223766"/>
                    <a:gd name="connsiteX197" fmla="*/ 810768 w 12192000"/>
                    <a:gd name="connsiteY197" fmla="*/ 4091940 h 4223766"/>
                    <a:gd name="connsiteX198" fmla="*/ 788670 w 12192000"/>
                    <a:gd name="connsiteY198" fmla="*/ 4099560 h 4223766"/>
                    <a:gd name="connsiteX199" fmla="*/ 752856 w 12192000"/>
                    <a:gd name="connsiteY199" fmla="*/ 4107180 h 4223766"/>
                    <a:gd name="connsiteX200" fmla="*/ 709422 w 12192000"/>
                    <a:gd name="connsiteY200" fmla="*/ 4117086 h 4223766"/>
                    <a:gd name="connsiteX201" fmla="*/ 660654 w 12192000"/>
                    <a:gd name="connsiteY201" fmla="*/ 4137660 h 4223766"/>
                    <a:gd name="connsiteX202" fmla="*/ 620268 w 12192000"/>
                    <a:gd name="connsiteY202" fmla="*/ 4153662 h 4223766"/>
                    <a:gd name="connsiteX203" fmla="*/ 579120 w 12192000"/>
                    <a:gd name="connsiteY203" fmla="*/ 4160520 h 4223766"/>
                    <a:gd name="connsiteX204" fmla="*/ 537210 w 12192000"/>
                    <a:gd name="connsiteY204" fmla="*/ 4168140 h 4223766"/>
                    <a:gd name="connsiteX205" fmla="*/ 502920 w 12192000"/>
                    <a:gd name="connsiteY205" fmla="*/ 4175760 h 4223766"/>
                    <a:gd name="connsiteX206" fmla="*/ 468630 w 12192000"/>
                    <a:gd name="connsiteY206" fmla="*/ 4183380 h 4223766"/>
                    <a:gd name="connsiteX207" fmla="*/ 435102 w 12192000"/>
                    <a:gd name="connsiteY207" fmla="*/ 4191000 h 4223766"/>
                    <a:gd name="connsiteX208" fmla="*/ 399288 w 12192000"/>
                    <a:gd name="connsiteY208" fmla="*/ 4197858 h 4223766"/>
                    <a:gd name="connsiteX209" fmla="*/ 251460 w 12192000"/>
                    <a:gd name="connsiteY209" fmla="*/ 4209288 h 4223766"/>
                    <a:gd name="connsiteX210" fmla="*/ 55626 w 12192000"/>
                    <a:gd name="connsiteY210" fmla="*/ 4218432 h 4223766"/>
                    <a:gd name="connsiteX211" fmla="*/ 0 w 12192000"/>
                    <a:gd name="connsiteY211" fmla="*/ 4223766 h 4223766"/>
                    <a:gd name="connsiteX212" fmla="*/ 0 w 12192000"/>
                    <a:gd name="connsiteY212" fmla="*/ 2111502 h 4223766"/>
                    <a:gd name="connsiteX213" fmla="*/ 8819388 w 12192000"/>
                    <a:gd name="connsiteY213" fmla="*/ 4024122 h 4223766"/>
                    <a:gd name="connsiteX214" fmla="*/ 8799576 w 12192000"/>
                    <a:gd name="connsiteY214" fmla="*/ 3977640 h 4223766"/>
                    <a:gd name="connsiteX215" fmla="*/ 8801862 w 12192000"/>
                    <a:gd name="connsiteY215" fmla="*/ 3997452 h 4223766"/>
                    <a:gd name="connsiteX216" fmla="*/ 8806434 w 12192000"/>
                    <a:gd name="connsiteY216" fmla="*/ 4016502 h 4223766"/>
                    <a:gd name="connsiteX217" fmla="*/ 8819388 w 12192000"/>
                    <a:gd name="connsiteY217" fmla="*/ 4024122 h 4223766"/>
                    <a:gd name="connsiteX218" fmla="*/ 11931396 w 12192000"/>
                    <a:gd name="connsiteY218" fmla="*/ 3864102 h 4223766"/>
                    <a:gd name="connsiteX219" fmla="*/ 11881866 w 12192000"/>
                    <a:gd name="connsiteY219" fmla="*/ 3825240 h 4223766"/>
                    <a:gd name="connsiteX220" fmla="*/ 11860530 w 12192000"/>
                    <a:gd name="connsiteY220" fmla="*/ 3817620 h 4223766"/>
                    <a:gd name="connsiteX221" fmla="*/ 11832336 w 12192000"/>
                    <a:gd name="connsiteY221" fmla="*/ 3810000 h 4223766"/>
                    <a:gd name="connsiteX222" fmla="*/ 11785092 w 12192000"/>
                    <a:gd name="connsiteY222" fmla="*/ 3802380 h 4223766"/>
                    <a:gd name="connsiteX223" fmla="*/ 11651742 w 12192000"/>
                    <a:gd name="connsiteY223" fmla="*/ 3771900 h 4223766"/>
                    <a:gd name="connsiteX224" fmla="*/ 11582400 w 12192000"/>
                    <a:gd name="connsiteY224" fmla="*/ 3830574 h 4223766"/>
                    <a:gd name="connsiteX225" fmla="*/ 11643360 w 12192000"/>
                    <a:gd name="connsiteY225" fmla="*/ 3848100 h 4223766"/>
                    <a:gd name="connsiteX226" fmla="*/ 11685270 w 12192000"/>
                    <a:gd name="connsiteY226" fmla="*/ 3855720 h 4223766"/>
                    <a:gd name="connsiteX227" fmla="*/ 11715750 w 12192000"/>
                    <a:gd name="connsiteY227" fmla="*/ 3863340 h 4223766"/>
                    <a:gd name="connsiteX228" fmla="*/ 11746230 w 12192000"/>
                    <a:gd name="connsiteY228" fmla="*/ 3870960 h 4223766"/>
                    <a:gd name="connsiteX229" fmla="*/ 11795760 w 12192000"/>
                    <a:gd name="connsiteY229" fmla="*/ 3878580 h 4223766"/>
                    <a:gd name="connsiteX230" fmla="*/ 11849100 w 12192000"/>
                    <a:gd name="connsiteY230" fmla="*/ 3893058 h 4223766"/>
                    <a:gd name="connsiteX231" fmla="*/ 11896344 w 12192000"/>
                    <a:gd name="connsiteY231" fmla="*/ 3914394 h 4223766"/>
                    <a:gd name="connsiteX232" fmla="*/ 11939016 w 12192000"/>
                    <a:gd name="connsiteY232" fmla="*/ 3902202 h 4223766"/>
                    <a:gd name="connsiteX233" fmla="*/ 11931396 w 12192000"/>
                    <a:gd name="connsiteY233" fmla="*/ 3864102 h 4223766"/>
                    <a:gd name="connsiteX234" fmla="*/ 10950702 w 12192000"/>
                    <a:gd name="connsiteY234" fmla="*/ 3683508 h 4223766"/>
                    <a:gd name="connsiteX235" fmla="*/ 10934700 w 12192000"/>
                    <a:gd name="connsiteY235" fmla="*/ 3643122 h 4223766"/>
                    <a:gd name="connsiteX236" fmla="*/ 10927842 w 12192000"/>
                    <a:gd name="connsiteY236" fmla="*/ 3623310 h 4223766"/>
                    <a:gd name="connsiteX237" fmla="*/ 10888980 w 12192000"/>
                    <a:gd name="connsiteY237" fmla="*/ 3544824 h 4223766"/>
                    <a:gd name="connsiteX238" fmla="*/ 10872978 w 12192000"/>
                    <a:gd name="connsiteY238" fmla="*/ 3505962 h 4223766"/>
                    <a:gd name="connsiteX239" fmla="*/ 10847832 w 12192000"/>
                    <a:gd name="connsiteY239" fmla="*/ 3493770 h 4223766"/>
                    <a:gd name="connsiteX240" fmla="*/ 10823448 w 12192000"/>
                    <a:gd name="connsiteY240" fmla="*/ 3473958 h 4223766"/>
                    <a:gd name="connsiteX241" fmla="*/ 10820400 w 12192000"/>
                    <a:gd name="connsiteY241" fmla="*/ 3448050 h 4223766"/>
                    <a:gd name="connsiteX242" fmla="*/ 10817352 w 12192000"/>
                    <a:gd name="connsiteY242" fmla="*/ 3454908 h 4223766"/>
                    <a:gd name="connsiteX243" fmla="*/ 10808208 w 12192000"/>
                    <a:gd name="connsiteY243" fmla="*/ 3472434 h 4223766"/>
                    <a:gd name="connsiteX244" fmla="*/ 10793730 w 12192000"/>
                    <a:gd name="connsiteY244" fmla="*/ 3489960 h 4223766"/>
                    <a:gd name="connsiteX245" fmla="*/ 10782300 w 12192000"/>
                    <a:gd name="connsiteY245" fmla="*/ 3501390 h 4223766"/>
                    <a:gd name="connsiteX246" fmla="*/ 10770870 w 12192000"/>
                    <a:gd name="connsiteY246" fmla="*/ 3470910 h 4223766"/>
                    <a:gd name="connsiteX247" fmla="*/ 10764774 w 12192000"/>
                    <a:gd name="connsiteY247" fmla="*/ 3431286 h 4223766"/>
                    <a:gd name="connsiteX248" fmla="*/ 10731246 w 12192000"/>
                    <a:gd name="connsiteY248" fmla="*/ 3432810 h 4223766"/>
                    <a:gd name="connsiteX249" fmla="*/ 10741914 w 12192000"/>
                    <a:gd name="connsiteY249" fmla="*/ 3435096 h 4223766"/>
                    <a:gd name="connsiteX250" fmla="*/ 10757916 w 12192000"/>
                    <a:gd name="connsiteY250" fmla="*/ 3457194 h 4223766"/>
                    <a:gd name="connsiteX251" fmla="*/ 10751058 w 12192000"/>
                    <a:gd name="connsiteY251" fmla="*/ 3497580 h 4223766"/>
                    <a:gd name="connsiteX252" fmla="*/ 10789920 w 12192000"/>
                    <a:gd name="connsiteY252" fmla="*/ 3527298 h 4223766"/>
                    <a:gd name="connsiteX253" fmla="*/ 10830306 w 12192000"/>
                    <a:gd name="connsiteY253" fmla="*/ 3533394 h 4223766"/>
                    <a:gd name="connsiteX254" fmla="*/ 10792968 w 12192000"/>
                    <a:gd name="connsiteY254" fmla="*/ 3555492 h 4223766"/>
                    <a:gd name="connsiteX255" fmla="*/ 10745724 w 12192000"/>
                    <a:gd name="connsiteY255" fmla="*/ 3567684 h 4223766"/>
                    <a:gd name="connsiteX256" fmla="*/ 10715244 w 12192000"/>
                    <a:gd name="connsiteY256" fmla="*/ 3563874 h 4223766"/>
                    <a:gd name="connsiteX257" fmla="*/ 10719816 w 12192000"/>
                    <a:gd name="connsiteY257" fmla="*/ 3545586 h 4223766"/>
                    <a:gd name="connsiteX258" fmla="*/ 10728198 w 12192000"/>
                    <a:gd name="connsiteY258" fmla="*/ 3531108 h 4223766"/>
                    <a:gd name="connsiteX259" fmla="*/ 10722864 w 12192000"/>
                    <a:gd name="connsiteY259" fmla="*/ 3497580 h 4223766"/>
                    <a:gd name="connsiteX260" fmla="*/ 10716006 w 12192000"/>
                    <a:gd name="connsiteY260" fmla="*/ 3474720 h 4223766"/>
                    <a:gd name="connsiteX261" fmla="*/ 10710672 w 12192000"/>
                    <a:gd name="connsiteY261" fmla="*/ 3483864 h 4223766"/>
                    <a:gd name="connsiteX262" fmla="*/ 10703052 w 12192000"/>
                    <a:gd name="connsiteY262" fmla="*/ 3501390 h 4223766"/>
                    <a:gd name="connsiteX263" fmla="*/ 10702290 w 12192000"/>
                    <a:gd name="connsiteY263" fmla="*/ 3515868 h 4223766"/>
                    <a:gd name="connsiteX264" fmla="*/ 10706862 w 12192000"/>
                    <a:gd name="connsiteY264" fmla="*/ 3533394 h 4223766"/>
                    <a:gd name="connsiteX265" fmla="*/ 10695432 w 12192000"/>
                    <a:gd name="connsiteY265" fmla="*/ 3560826 h 4223766"/>
                    <a:gd name="connsiteX266" fmla="*/ 10674096 w 12192000"/>
                    <a:gd name="connsiteY266" fmla="*/ 3572256 h 4223766"/>
                    <a:gd name="connsiteX267" fmla="*/ 10656570 w 12192000"/>
                    <a:gd name="connsiteY267" fmla="*/ 3549396 h 4223766"/>
                    <a:gd name="connsiteX268" fmla="*/ 10655808 w 12192000"/>
                    <a:gd name="connsiteY268" fmla="*/ 3528060 h 4223766"/>
                    <a:gd name="connsiteX269" fmla="*/ 10599420 w 12192000"/>
                    <a:gd name="connsiteY269" fmla="*/ 3562350 h 4223766"/>
                    <a:gd name="connsiteX270" fmla="*/ 10579608 w 12192000"/>
                    <a:gd name="connsiteY270" fmla="*/ 3573780 h 4223766"/>
                    <a:gd name="connsiteX271" fmla="*/ 10560558 w 12192000"/>
                    <a:gd name="connsiteY271" fmla="*/ 3590544 h 4223766"/>
                    <a:gd name="connsiteX272" fmla="*/ 10551414 w 12192000"/>
                    <a:gd name="connsiteY272" fmla="*/ 3607308 h 4223766"/>
                    <a:gd name="connsiteX273" fmla="*/ 10533888 w 12192000"/>
                    <a:gd name="connsiteY273" fmla="*/ 3585972 h 4223766"/>
                    <a:gd name="connsiteX274" fmla="*/ 10515600 w 12192000"/>
                    <a:gd name="connsiteY274" fmla="*/ 3565398 h 4223766"/>
                    <a:gd name="connsiteX275" fmla="*/ 10515600 w 12192000"/>
                    <a:gd name="connsiteY275" fmla="*/ 3599688 h 4223766"/>
                    <a:gd name="connsiteX276" fmla="*/ 10508742 w 12192000"/>
                    <a:gd name="connsiteY276" fmla="*/ 3637788 h 4223766"/>
                    <a:gd name="connsiteX277" fmla="*/ 10505694 w 12192000"/>
                    <a:gd name="connsiteY277" fmla="*/ 3684270 h 4223766"/>
                    <a:gd name="connsiteX278" fmla="*/ 10523982 w 12192000"/>
                    <a:gd name="connsiteY278" fmla="*/ 3684270 h 4223766"/>
                    <a:gd name="connsiteX279" fmla="*/ 10743438 w 12192000"/>
                    <a:gd name="connsiteY279" fmla="*/ 3683508 h 4223766"/>
                    <a:gd name="connsiteX280" fmla="*/ 10761726 w 12192000"/>
                    <a:gd name="connsiteY280" fmla="*/ 3683508 h 4223766"/>
                    <a:gd name="connsiteX281" fmla="*/ 10778490 w 12192000"/>
                    <a:gd name="connsiteY281" fmla="*/ 3687318 h 4223766"/>
                    <a:gd name="connsiteX282" fmla="*/ 10830306 w 12192000"/>
                    <a:gd name="connsiteY282" fmla="*/ 3695700 h 4223766"/>
                    <a:gd name="connsiteX283" fmla="*/ 10888980 w 12192000"/>
                    <a:gd name="connsiteY283" fmla="*/ 3703320 h 4223766"/>
                    <a:gd name="connsiteX284" fmla="*/ 10933176 w 12192000"/>
                    <a:gd name="connsiteY284" fmla="*/ 3710940 h 4223766"/>
                    <a:gd name="connsiteX285" fmla="*/ 10966704 w 12192000"/>
                    <a:gd name="connsiteY285" fmla="*/ 3710940 h 4223766"/>
                    <a:gd name="connsiteX286" fmla="*/ 10950702 w 12192000"/>
                    <a:gd name="connsiteY286" fmla="*/ 3683508 h 4223766"/>
                    <a:gd name="connsiteX287" fmla="*/ 10671810 w 12192000"/>
                    <a:gd name="connsiteY287" fmla="*/ 3497580 h 4223766"/>
                    <a:gd name="connsiteX288" fmla="*/ 10680954 w 12192000"/>
                    <a:gd name="connsiteY288" fmla="*/ 3475482 h 4223766"/>
                    <a:gd name="connsiteX289" fmla="*/ 10687812 w 12192000"/>
                    <a:gd name="connsiteY289" fmla="*/ 3467100 h 4223766"/>
                    <a:gd name="connsiteX290" fmla="*/ 10666476 w 12192000"/>
                    <a:gd name="connsiteY290" fmla="*/ 3480054 h 4223766"/>
                    <a:gd name="connsiteX291" fmla="*/ 10664190 w 12192000"/>
                    <a:gd name="connsiteY291" fmla="*/ 3515868 h 4223766"/>
                    <a:gd name="connsiteX292" fmla="*/ 10671810 w 12192000"/>
                    <a:gd name="connsiteY292" fmla="*/ 3497580 h 4223766"/>
                    <a:gd name="connsiteX293" fmla="*/ 7109460 w 12192000"/>
                    <a:gd name="connsiteY293" fmla="*/ 3208020 h 4223766"/>
                    <a:gd name="connsiteX294" fmla="*/ 7101840 w 12192000"/>
                    <a:gd name="connsiteY294" fmla="*/ 3200400 h 4223766"/>
                    <a:gd name="connsiteX295" fmla="*/ 7094220 w 12192000"/>
                    <a:gd name="connsiteY295" fmla="*/ 3208020 h 4223766"/>
                    <a:gd name="connsiteX296" fmla="*/ 7101840 w 12192000"/>
                    <a:gd name="connsiteY296" fmla="*/ 3215640 h 4223766"/>
                    <a:gd name="connsiteX297" fmla="*/ 7109460 w 12192000"/>
                    <a:gd name="connsiteY297" fmla="*/ 3208020 h 422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2192000" h="4223766">
                      <a:moveTo>
                        <a:pt x="0" y="2111502"/>
                      </a:moveTo>
                      <a:lnTo>
                        <a:pt x="0" y="0"/>
                      </a:lnTo>
                      <a:lnTo>
                        <a:pt x="6096000" y="0"/>
                      </a:lnTo>
                      <a:lnTo>
                        <a:pt x="12192000" y="0"/>
                      </a:lnTo>
                      <a:lnTo>
                        <a:pt x="12192000" y="2030730"/>
                      </a:lnTo>
                      <a:cubicBezTo>
                        <a:pt x="12192000" y="4035552"/>
                        <a:pt x="12192000" y="4061460"/>
                        <a:pt x="12177522" y="4061460"/>
                      </a:cubicBezTo>
                      <a:cubicBezTo>
                        <a:pt x="12169140" y="4061460"/>
                        <a:pt x="12159996" y="4058412"/>
                        <a:pt x="12157710" y="4053840"/>
                      </a:cubicBezTo>
                      <a:cubicBezTo>
                        <a:pt x="12155424" y="4050030"/>
                        <a:pt x="12146280" y="4046220"/>
                        <a:pt x="12138660" y="4046220"/>
                      </a:cubicBezTo>
                      <a:cubicBezTo>
                        <a:pt x="12125706" y="4046220"/>
                        <a:pt x="12088368" y="4032504"/>
                        <a:pt x="12053316" y="4014978"/>
                      </a:cubicBezTo>
                      <a:cubicBezTo>
                        <a:pt x="12045696" y="4011168"/>
                        <a:pt x="12028170" y="4008120"/>
                        <a:pt x="12013692" y="4008120"/>
                      </a:cubicBezTo>
                      <a:cubicBezTo>
                        <a:pt x="11999214" y="4008120"/>
                        <a:pt x="11969496" y="3998976"/>
                        <a:pt x="11947398" y="3987546"/>
                      </a:cubicBezTo>
                      <a:cubicBezTo>
                        <a:pt x="11888724" y="3957066"/>
                        <a:pt x="11858244" y="3946398"/>
                        <a:pt x="11814810" y="3938778"/>
                      </a:cubicBezTo>
                      <a:cubicBezTo>
                        <a:pt x="11778234" y="3932682"/>
                        <a:pt x="11732514" y="3923538"/>
                        <a:pt x="11686794" y="3912108"/>
                      </a:cubicBezTo>
                      <a:cubicBezTo>
                        <a:pt x="11675364" y="3909822"/>
                        <a:pt x="11663934" y="3904488"/>
                        <a:pt x="11661648" y="3900678"/>
                      </a:cubicBezTo>
                      <a:cubicBezTo>
                        <a:pt x="11659362" y="3896868"/>
                        <a:pt x="11639550" y="3893820"/>
                        <a:pt x="11616690" y="3893820"/>
                      </a:cubicBezTo>
                      <a:cubicBezTo>
                        <a:pt x="11593830" y="3893820"/>
                        <a:pt x="11573256" y="3890010"/>
                        <a:pt x="11570970" y="3886200"/>
                      </a:cubicBezTo>
                      <a:cubicBezTo>
                        <a:pt x="11564874" y="3876294"/>
                        <a:pt x="11526774" y="3876294"/>
                        <a:pt x="11516106" y="3886962"/>
                      </a:cubicBezTo>
                      <a:cubicBezTo>
                        <a:pt x="11510010" y="3893058"/>
                        <a:pt x="11503152" y="3892296"/>
                        <a:pt x="11490198" y="3884676"/>
                      </a:cubicBezTo>
                      <a:cubicBezTo>
                        <a:pt x="11466576" y="3871722"/>
                        <a:pt x="10892028" y="3872484"/>
                        <a:pt x="10879074" y="3885438"/>
                      </a:cubicBezTo>
                      <a:cubicBezTo>
                        <a:pt x="10874502" y="3890010"/>
                        <a:pt x="10854690" y="3893820"/>
                        <a:pt x="10834878" y="3893820"/>
                      </a:cubicBezTo>
                      <a:cubicBezTo>
                        <a:pt x="10815066" y="3893820"/>
                        <a:pt x="10796016" y="3896868"/>
                        <a:pt x="10793730" y="3901440"/>
                      </a:cubicBezTo>
                      <a:cubicBezTo>
                        <a:pt x="10791444" y="3906012"/>
                        <a:pt x="10772394" y="3909060"/>
                        <a:pt x="10751820" y="3909060"/>
                      </a:cubicBezTo>
                      <a:cubicBezTo>
                        <a:pt x="10731246" y="3909060"/>
                        <a:pt x="10712196" y="3912108"/>
                        <a:pt x="10709910" y="3916680"/>
                      </a:cubicBezTo>
                      <a:cubicBezTo>
                        <a:pt x="10707624" y="3921252"/>
                        <a:pt x="10684764" y="3924300"/>
                        <a:pt x="10660380" y="3924300"/>
                      </a:cubicBezTo>
                      <a:cubicBezTo>
                        <a:pt x="10635996" y="3924300"/>
                        <a:pt x="10613898" y="3927348"/>
                        <a:pt x="10611612" y="3931158"/>
                      </a:cubicBezTo>
                      <a:cubicBezTo>
                        <a:pt x="10609326" y="3934206"/>
                        <a:pt x="10568940" y="3939540"/>
                        <a:pt x="10521696" y="3942588"/>
                      </a:cubicBezTo>
                      <a:cubicBezTo>
                        <a:pt x="10474452" y="3945636"/>
                        <a:pt x="10415016" y="3953256"/>
                        <a:pt x="10389870" y="3960114"/>
                      </a:cubicBezTo>
                      <a:cubicBezTo>
                        <a:pt x="10364724" y="3966210"/>
                        <a:pt x="10335006" y="3973068"/>
                        <a:pt x="10322814" y="3975354"/>
                      </a:cubicBezTo>
                      <a:cubicBezTo>
                        <a:pt x="10311384" y="3977640"/>
                        <a:pt x="10299954" y="3982212"/>
                        <a:pt x="10297668" y="3986022"/>
                      </a:cubicBezTo>
                      <a:cubicBezTo>
                        <a:pt x="10295382" y="3989832"/>
                        <a:pt x="10274808" y="3992880"/>
                        <a:pt x="10251948" y="3992880"/>
                      </a:cubicBezTo>
                      <a:cubicBezTo>
                        <a:pt x="10229088" y="3992880"/>
                        <a:pt x="10204704" y="3995928"/>
                        <a:pt x="10197084" y="3999738"/>
                      </a:cubicBezTo>
                      <a:cubicBezTo>
                        <a:pt x="10163556" y="4017264"/>
                        <a:pt x="10142220" y="4022598"/>
                        <a:pt x="10096500" y="4027170"/>
                      </a:cubicBezTo>
                      <a:cubicBezTo>
                        <a:pt x="10025634" y="4034028"/>
                        <a:pt x="9949434" y="4047744"/>
                        <a:pt x="9940290" y="4055364"/>
                      </a:cubicBezTo>
                      <a:cubicBezTo>
                        <a:pt x="9936480" y="4058412"/>
                        <a:pt x="9918954" y="4061460"/>
                        <a:pt x="9901428" y="4061460"/>
                      </a:cubicBezTo>
                      <a:cubicBezTo>
                        <a:pt x="9883140" y="4061460"/>
                        <a:pt x="9866376" y="4065270"/>
                        <a:pt x="9864090" y="4069080"/>
                      </a:cubicBezTo>
                      <a:cubicBezTo>
                        <a:pt x="9861804" y="4073652"/>
                        <a:pt x="9823704" y="4076700"/>
                        <a:pt x="9777222" y="4076700"/>
                      </a:cubicBezTo>
                      <a:cubicBezTo>
                        <a:pt x="9732264" y="4076700"/>
                        <a:pt x="9692640" y="4079748"/>
                        <a:pt x="9688068" y="4083558"/>
                      </a:cubicBezTo>
                      <a:cubicBezTo>
                        <a:pt x="9684258" y="4087368"/>
                        <a:pt x="9655302" y="4092702"/>
                        <a:pt x="9624060" y="4094226"/>
                      </a:cubicBezTo>
                      <a:cubicBezTo>
                        <a:pt x="9493758" y="4102608"/>
                        <a:pt x="9372600" y="4114800"/>
                        <a:pt x="9307830" y="4125468"/>
                      </a:cubicBezTo>
                      <a:cubicBezTo>
                        <a:pt x="9270492" y="4131564"/>
                        <a:pt x="9196578" y="4137660"/>
                        <a:pt x="9144000" y="4138422"/>
                      </a:cubicBezTo>
                      <a:cubicBezTo>
                        <a:pt x="9020556" y="4140708"/>
                        <a:pt x="8728710" y="4131564"/>
                        <a:pt x="8612886" y="4121658"/>
                      </a:cubicBezTo>
                      <a:cubicBezTo>
                        <a:pt x="8563356" y="4117848"/>
                        <a:pt x="8442198" y="4111752"/>
                        <a:pt x="8343900" y="4109466"/>
                      </a:cubicBezTo>
                      <a:cubicBezTo>
                        <a:pt x="8245602" y="4107180"/>
                        <a:pt x="8161782" y="4102608"/>
                        <a:pt x="8157972" y="4098798"/>
                      </a:cubicBezTo>
                      <a:cubicBezTo>
                        <a:pt x="8153400" y="4094988"/>
                        <a:pt x="8135874" y="4091940"/>
                        <a:pt x="8118348" y="4091940"/>
                      </a:cubicBezTo>
                      <a:cubicBezTo>
                        <a:pt x="8100060" y="4091940"/>
                        <a:pt x="8083296" y="4088892"/>
                        <a:pt x="8081010" y="4084320"/>
                      </a:cubicBezTo>
                      <a:cubicBezTo>
                        <a:pt x="8078724" y="4080510"/>
                        <a:pt x="8052816" y="4076700"/>
                        <a:pt x="8023860" y="4076700"/>
                      </a:cubicBezTo>
                      <a:cubicBezTo>
                        <a:pt x="7986522" y="4076700"/>
                        <a:pt x="7963662" y="4072890"/>
                        <a:pt x="7945374" y="4062222"/>
                      </a:cubicBezTo>
                      <a:cubicBezTo>
                        <a:pt x="7931658" y="4054602"/>
                        <a:pt x="7909560" y="4045458"/>
                        <a:pt x="7895844" y="4042410"/>
                      </a:cubicBezTo>
                      <a:cubicBezTo>
                        <a:pt x="7882890" y="4040124"/>
                        <a:pt x="7858506" y="4030980"/>
                        <a:pt x="7841742" y="4022598"/>
                      </a:cubicBezTo>
                      <a:cubicBezTo>
                        <a:pt x="7824978" y="4014978"/>
                        <a:pt x="7802880" y="4008120"/>
                        <a:pt x="7792212" y="4008120"/>
                      </a:cubicBezTo>
                      <a:cubicBezTo>
                        <a:pt x="7782306" y="4008120"/>
                        <a:pt x="7760970" y="4002024"/>
                        <a:pt x="7744206" y="3993642"/>
                      </a:cubicBezTo>
                      <a:cubicBezTo>
                        <a:pt x="7626096" y="3935730"/>
                        <a:pt x="7599426" y="3924300"/>
                        <a:pt x="7585710" y="3924300"/>
                      </a:cubicBezTo>
                      <a:cubicBezTo>
                        <a:pt x="7571232" y="3924300"/>
                        <a:pt x="7399020" y="3841242"/>
                        <a:pt x="7379208" y="3824478"/>
                      </a:cubicBezTo>
                      <a:cubicBezTo>
                        <a:pt x="7369302" y="3816858"/>
                        <a:pt x="7287768" y="3776472"/>
                        <a:pt x="7267956" y="3769614"/>
                      </a:cubicBezTo>
                      <a:cubicBezTo>
                        <a:pt x="7260336" y="3766566"/>
                        <a:pt x="7254240" y="3759708"/>
                        <a:pt x="7254240" y="3752850"/>
                      </a:cubicBezTo>
                      <a:cubicBezTo>
                        <a:pt x="7254240" y="3746754"/>
                        <a:pt x="7249668" y="3741420"/>
                        <a:pt x="7243572" y="3741420"/>
                      </a:cubicBezTo>
                      <a:cubicBezTo>
                        <a:pt x="7237476" y="3741420"/>
                        <a:pt x="7207758" y="3728466"/>
                        <a:pt x="7177278" y="3712464"/>
                      </a:cubicBezTo>
                      <a:lnTo>
                        <a:pt x="7120890" y="3683508"/>
                      </a:lnTo>
                      <a:lnTo>
                        <a:pt x="7120890" y="3462528"/>
                      </a:lnTo>
                      <a:cubicBezTo>
                        <a:pt x="7120890" y="3241548"/>
                        <a:pt x="7118604" y="3219450"/>
                        <a:pt x="7094220" y="3234690"/>
                      </a:cubicBezTo>
                      <a:cubicBezTo>
                        <a:pt x="7083552" y="3241548"/>
                        <a:pt x="7085076" y="3319272"/>
                        <a:pt x="7095744" y="3337560"/>
                      </a:cubicBezTo>
                      <a:cubicBezTo>
                        <a:pt x="7103364" y="3349752"/>
                        <a:pt x="7103364" y="3355848"/>
                        <a:pt x="7095744" y="3368040"/>
                      </a:cubicBezTo>
                      <a:cubicBezTo>
                        <a:pt x="7089648" y="3378708"/>
                        <a:pt x="7086600" y="3423666"/>
                        <a:pt x="7086600" y="3515868"/>
                      </a:cubicBezTo>
                      <a:cubicBezTo>
                        <a:pt x="7086600" y="3592830"/>
                        <a:pt x="7083552" y="3650742"/>
                        <a:pt x="7078980" y="3653790"/>
                      </a:cubicBezTo>
                      <a:cubicBezTo>
                        <a:pt x="7075170" y="3656076"/>
                        <a:pt x="7066026" y="3654552"/>
                        <a:pt x="7058406" y="3650742"/>
                      </a:cubicBezTo>
                      <a:cubicBezTo>
                        <a:pt x="7050786" y="3646932"/>
                        <a:pt x="7030974" y="3637788"/>
                        <a:pt x="7014210" y="3630168"/>
                      </a:cubicBezTo>
                      <a:cubicBezTo>
                        <a:pt x="6997446" y="3623310"/>
                        <a:pt x="6974586" y="3611118"/>
                        <a:pt x="6963156" y="3603498"/>
                      </a:cubicBezTo>
                      <a:cubicBezTo>
                        <a:pt x="6952488" y="3595116"/>
                        <a:pt x="6936486" y="3589020"/>
                        <a:pt x="6928104" y="3589020"/>
                      </a:cubicBezTo>
                      <a:cubicBezTo>
                        <a:pt x="6918960" y="3589020"/>
                        <a:pt x="6909816" y="3585972"/>
                        <a:pt x="6907530" y="3581400"/>
                      </a:cubicBezTo>
                      <a:cubicBezTo>
                        <a:pt x="6905244" y="3577590"/>
                        <a:pt x="6893052" y="3573780"/>
                        <a:pt x="6881622" y="3573780"/>
                      </a:cubicBezTo>
                      <a:cubicBezTo>
                        <a:pt x="6870192" y="3573780"/>
                        <a:pt x="6858000" y="3570732"/>
                        <a:pt x="6853428" y="3566922"/>
                      </a:cubicBezTo>
                      <a:cubicBezTo>
                        <a:pt x="6833616" y="3547872"/>
                        <a:pt x="6595872" y="3531108"/>
                        <a:pt x="6489954" y="3541776"/>
                      </a:cubicBezTo>
                      <a:cubicBezTo>
                        <a:pt x="6371844" y="3553206"/>
                        <a:pt x="6337554" y="3559302"/>
                        <a:pt x="6329172" y="3566922"/>
                      </a:cubicBezTo>
                      <a:cubicBezTo>
                        <a:pt x="6324600" y="3570732"/>
                        <a:pt x="6313932" y="3573780"/>
                        <a:pt x="6304788" y="3573780"/>
                      </a:cubicBezTo>
                      <a:cubicBezTo>
                        <a:pt x="6294882" y="3573780"/>
                        <a:pt x="6284976" y="3577590"/>
                        <a:pt x="6282690" y="3581400"/>
                      </a:cubicBezTo>
                      <a:cubicBezTo>
                        <a:pt x="6280404" y="3585972"/>
                        <a:pt x="6269736" y="3589020"/>
                        <a:pt x="6259830" y="3589020"/>
                      </a:cubicBezTo>
                      <a:cubicBezTo>
                        <a:pt x="6249924" y="3589020"/>
                        <a:pt x="6220968" y="3601212"/>
                        <a:pt x="6195060" y="3615690"/>
                      </a:cubicBezTo>
                      <a:cubicBezTo>
                        <a:pt x="6169152" y="3630168"/>
                        <a:pt x="6143244" y="3642360"/>
                        <a:pt x="6137910" y="3642360"/>
                      </a:cubicBezTo>
                      <a:cubicBezTo>
                        <a:pt x="6131814" y="3642360"/>
                        <a:pt x="6124956" y="3646170"/>
                        <a:pt x="6122670" y="3649980"/>
                      </a:cubicBezTo>
                      <a:cubicBezTo>
                        <a:pt x="6120384" y="3654552"/>
                        <a:pt x="6098286" y="3657600"/>
                        <a:pt x="6073902" y="3657600"/>
                      </a:cubicBezTo>
                      <a:cubicBezTo>
                        <a:pt x="6039612" y="3657600"/>
                        <a:pt x="6018276" y="3652266"/>
                        <a:pt x="5976366" y="3631692"/>
                      </a:cubicBezTo>
                      <a:cubicBezTo>
                        <a:pt x="5946648" y="3617214"/>
                        <a:pt x="5919978" y="3601212"/>
                        <a:pt x="5916930" y="3597402"/>
                      </a:cubicBezTo>
                      <a:cubicBezTo>
                        <a:pt x="5914644" y="3592830"/>
                        <a:pt x="5905500" y="3589020"/>
                        <a:pt x="5897118" y="3589020"/>
                      </a:cubicBezTo>
                      <a:cubicBezTo>
                        <a:pt x="5889498" y="3589020"/>
                        <a:pt x="5875782" y="3585972"/>
                        <a:pt x="5867400" y="3581400"/>
                      </a:cubicBezTo>
                      <a:cubicBezTo>
                        <a:pt x="5859018" y="3577590"/>
                        <a:pt x="5845302" y="3570732"/>
                        <a:pt x="5836920" y="3566160"/>
                      </a:cubicBezTo>
                      <a:cubicBezTo>
                        <a:pt x="5828538" y="3562350"/>
                        <a:pt x="5817108" y="3558540"/>
                        <a:pt x="5810250" y="3558540"/>
                      </a:cubicBezTo>
                      <a:cubicBezTo>
                        <a:pt x="5798058" y="3558540"/>
                        <a:pt x="5748528" y="3532632"/>
                        <a:pt x="5729478" y="3515868"/>
                      </a:cubicBezTo>
                      <a:cubicBezTo>
                        <a:pt x="5723382" y="3509772"/>
                        <a:pt x="5713476" y="3505200"/>
                        <a:pt x="5708904" y="3505200"/>
                      </a:cubicBezTo>
                      <a:cubicBezTo>
                        <a:pt x="5703570" y="3505200"/>
                        <a:pt x="5693664" y="3502152"/>
                        <a:pt x="5686044" y="3498342"/>
                      </a:cubicBezTo>
                      <a:cubicBezTo>
                        <a:pt x="5679186" y="3494532"/>
                        <a:pt x="5660136" y="3485388"/>
                        <a:pt x="5644896" y="3479292"/>
                      </a:cubicBezTo>
                      <a:cubicBezTo>
                        <a:pt x="5629656" y="3472434"/>
                        <a:pt x="5614416" y="3463290"/>
                        <a:pt x="5612130" y="3459480"/>
                      </a:cubicBezTo>
                      <a:cubicBezTo>
                        <a:pt x="5605272" y="3448050"/>
                        <a:pt x="5519166" y="3406140"/>
                        <a:pt x="5503164" y="3406140"/>
                      </a:cubicBezTo>
                      <a:cubicBezTo>
                        <a:pt x="5495544" y="3406140"/>
                        <a:pt x="5479542" y="3396234"/>
                        <a:pt x="5467350" y="3383280"/>
                      </a:cubicBezTo>
                      <a:cubicBezTo>
                        <a:pt x="5455158" y="3371088"/>
                        <a:pt x="5441442" y="3360420"/>
                        <a:pt x="5436108" y="3360420"/>
                      </a:cubicBezTo>
                      <a:cubicBezTo>
                        <a:pt x="5431536" y="3360420"/>
                        <a:pt x="5423154" y="3355086"/>
                        <a:pt x="5417820" y="3348990"/>
                      </a:cubicBezTo>
                      <a:cubicBezTo>
                        <a:pt x="5412486" y="3342894"/>
                        <a:pt x="5401056" y="3337560"/>
                        <a:pt x="5392674" y="3337560"/>
                      </a:cubicBezTo>
                      <a:cubicBezTo>
                        <a:pt x="5384292" y="3337560"/>
                        <a:pt x="5358384" y="3321558"/>
                        <a:pt x="5335524" y="3301746"/>
                      </a:cubicBezTo>
                      <a:cubicBezTo>
                        <a:pt x="5296662" y="3268218"/>
                        <a:pt x="5289042" y="3265170"/>
                        <a:pt x="5253990" y="3265170"/>
                      </a:cubicBezTo>
                      <a:cubicBezTo>
                        <a:pt x="5218176" y="3265170"/>
                        <a:pt x="5215890" y="3263646"/>
                        <a:pt x="5213604" y="3244596"/>
                      </a:cubicBezTo>
                      <a:cubicBezTo>
                        <a:pt x="5212080" y="3233166"/>
                        <a:pt x="5203698" y="3217164"/>
                        <a:pt x="5194554" y="3208782"/>
                      </a:cubicBezTo>
                      <a:cubicBezTo>
                        <a:pt x="5165598" y="3182112"/>
                        <a:pt x="5105400" y="3139440"/>
                        <a:pt x="5097780" y="3139440"/>
                      </a:cubicBezTo>
                      <a:cubicBezTo>
                        <a:pt x="5093208" y="3139440"/>
                        <a:pt x="5062728" y="3117342"/>
                        <a:pt x="5029962" y="3089910"/>
                      </a:cubicBezTo>
                      <a:cubicBezTo>
                        <a:pt x="4997196" y="3062478"/>
                        <a:pt x="4968240" y="3040380"/>
                        <a:pt x="4965192" y="3040380"/>
                      </a:cubicBezTo>
                      <a:cubicBezTo>
                        <a:pt x="4962906" y="3040380"/>
                        <a:pt x="4944618" y="3025140"/>
                        <a:pt x="4924806" y="3006090"/>
                      </a:cubicBezTo>
                      <a:cubicBezTo>
                        <a:pt x="4905756" y="2987040"/>
                        <a:pt x="4886706" y="2971800"/>
                        <a:pt x="4883658" y="2971800"/>
                      </a:cubicBezTo>
                      <a:cubicBezTo>
                        <a:pt x="4880610" y="2971800"/>
                        <a:pt x="4856988" y="2951226"/>
                        <a:pt x="4831080" y="2925318"/>
                      </a:cubicBezTo>
                      <a:cubicBezTo>
                        <a:pt x="4805172" y="2900172"/>
                        <a:pt x="4775454" y="2876550"/>
                        <a:pt x="4765548" y="2872740"/>
                      </a:cubicBezTo>
                      <a:cubicBezTo>
                        <a:pt x="4755642" y="2868930"/>
                        <a:pt x="4747260" y="2860548"/>
                        <a:pt x="4747260" y="2853690"/>
                      </a:cubicBezTo>
                      <a:cubicBezTo>
                        <a:pt x="4747260" y="2846832"/>
                        <a:pt x="4738878" y="2838450"/>
                        <a:pt x="4728210" y="2834640"/>
                      </a:cubicBezTo>
                      <a:cubicBezTo>
                        <a:pt x="4717542" y="2830830"/>
                        <a:pt x="4709160" y="2822448"/>
                        <a:pt x="4709160" y="2816352"/>
                      </a:cubicBezTo>
                      <a:cubicBezTo>
                        <a:pt x="4709160" y="2811018"/>
                        <a:pt x="4702302" y="2804160"/>
                        <a:pt x="4693920" y="2801874"/>
                      </a:cubicBezTo>
                      <a:cubicBezTo>
                        <a:pt x="4685538" y="2799588"/>
                        <a:pt x="4678680" y="2793492"/>
                        <a:pt x="4677918" y="2787396"/>
                      </a:cubicBezTo>
                      <a:cubicBezTo>
                        <a:pt x="4677918" y="2782062"/>
                        <a:pt x="4655820" y="2759202"/>
                        <a:pt x="4628388" y="2737104"/>
                      </a:cubicBezTo>
                      <a:cubicBezTo>
                        <a:pt x="4601718" y="2715006"/>
                        <a:pt x="4579620" y="2692146"/>
                        <a:pt x="4579620" y="2686812"/>
                      </a:cubicBezTo>
                      <a:cubicBezTo>
                        <a:pt x="4579620" y="2681478"/>
                        <a:pt x="4571238" y="2673096"/>
                        <a:pt x="4560570" y="2668524"/>
                      </a:cubicBezTo>
                      <a:cubicBezTo>
                        <a:pt x="4549902" y="2663952"/>
                        <a:pt x="4541520" y="2655570"/>
                        <a:pt x="4541520" y="2650236"/>
                      </a:cubicBezTo>
                      <a:cubicBezTo>
                        <a:pt x="4540758" y="2634996"/>
                        <a:pt x="4475988" y="2567940"/>
                        <a:pt x="4462272" y="2567940"/>
                      </a:cubicBezTo>
                      <a:cubicBezTo>
                        <a:pt x="4455414" y="2567940"/>
                        <a:pt x="4443984" y="2553462"/>
                        <a:pt x="4435602" y="2535936"/>
                      </a:cubicBezTo>
                      <a:cubicBezTo>
                        <a:pt x="4427220" y="2517648"/>
                        <a:pt x="4403598" y="2486406"/>
                        <a:pt x="4382262" y="2465070"/>
                      </a:cubicBezTo>
                      <a:cubicBezTo>
                        <a:pt x="4360926" y="2444496"/>
                        <a:pt x="4343400" y="2424684"/>
                        <a:pt x="4343400" y="2420874"/>
                      </a:cubicBezTo>
                      <a:cubicBezTo>
                        <a:pt x="4343400" y="2417826"/>
                        <a:pt x="4331208" y="2402586"/>
                        <a:pt x="4316730" y="2387346"/>
                      </a:cubicBezTo>
                      <a:cubicBezTo>
                        <a:pt x="4302252" y="2372106"/>
                        <a:pt x="4290060" y="2355342"/>
                        <a:pt x="4290060" y="2350008"/>
                      </a:cubicBezTo>
                      <a:cubicBezTo>
                        <a:pt x="4290060" y="2344674"/>
                        <a:pt x="4277106" y="2327148"/>
                        <a:pt x="4261866" y="2310384"/>
                      </a:cubicBezTo>
                      <a:cubicBezTo>
                        <a:pt x="4234434" y="2281428"/>
                        <a:pt x="4223766" y="2266188"/>
                        <a:pt x="4187190" y="2203704"/>
                      </a:cubicBezTo>
                      <a:cubicBezTo>
                        <a:pt x="4178808" y="2189226"/>
                        <a:pt x="4160520" y="2164842"/>
                        <a:pt x="4147566" y="2150364"/>
                      </a:cubicBezTo>
                      <a:cubicBezTo>
                        <a:pt x="4133850" y="2135124"/>
                        <a:pt x="4120896" y="2116836"/>
                        <a:pt x="4117848" y="2109216"/>
                      </a:cubicBezTo>
                      <a:cubicBezTo>
                        <a:pt x="4115562" y="2101596"/>
                        <a:pt x="4110228" y="2095500"/>
                        <a:pt x="4106418" y="2095500"/>
                      </a:cubicBezTo>
                      <a:cubicBezTo>
                        <a:pt x="4102608" y="2095500"/>
                        <a:pt x="4093464" y="2081784"/>
                        <a:pt x="4086606" y="2065020"/>
                      </a:cubicBezTo>
                      <a:cubicBezTo>
                        <a:pt x="4078986" y="2048256"/>
                        <a:pt x="4070604" y="2034540"/>
                        <a:pt x="4067556" y="2034540"/>
                      </a:cubicBezTo>
                      <a:cubicBezTo>
                        <a:pt x="4065270" y="2034540"/>
                        <a:pt x="4056888" y="2024634"/>
                        <a:pt x="4050792" y="2011680"/>
                      </a:cubicBezTo>
                      <a:cubicBezTo>
                        <a:pt x="4043934" y="1999488"/>
                        <a:pt x="4033266" y="1978914"/>
                        <a:pt x="4027170" y="1966722"/>
                      </a:cubicBezTo>
                      <a:cubicBezTo>
                        <a:pt x="4020312" y="1954530"/>
                        <a:pt x="4010406" y="1940814"/>
                        <a:pt x="4004310" y="1935480"/>
                      </a:cubicBezTo>
                      <a:cubicBezTo>
                        <a:pt x="3998214" y="1930146"/>
                        <a:pt x="3992880" y="1920240"/>
                        <a:pt x="3992880" y="1913382"/>
                      </a:cubicBezTo>
                      <a:cubicBezTo>
                        <a:pt x="3992880" y="1906524"/>
                        <a:pt x="3986022" y="1896618"/>
                        <a:pt x="3978402" y="1892046"/>
                      </a:cubicBezTo>
                      <a:cubicBezTo>
                        <a:pt x="3956304" y="1878330"/>
                        <a:pt x="3954780" y="1879092"/>
                        <a:pt x="3806190" y="1996440"/>
                      </a:cubicBezTo>
                      <a:cubicBezTo>
                        <a:pt x="3764280" y="2029968"/>
                        <a:pt x="3713988" y="2071116"/>
                        <a:pt x="3694176" y="2087880"/>
                      </a:cubicBezTo>
                      <a:cubicBezTo>
                        <a:pt x="3674364" y="2105406"/>
                        <a:pt x="3654552" y="2117598"/>
                        <a:pt x="3649980" y="2114550"/>
                      </a:cubicBezTo>
                      <a:cubicBezTo>
                        <a:pt x="3644646" y="2111502"/>
                        <a:pt x="3642360" y="1975866"/>
                        <a:pt x="3642360" y="1716786"/>
                      </a:cubicBezTo>
                      <a:cubicBezTo>
                        <a:pt x="3642360" y="1500378"/>
                        <a:pt x="3640836" y="1322070"/>
                        <a:pt x="3638550" y="1319784"/>
                      </a:cubicBezTo>
                      <a:cubicBezTo>
                        <a:pt x="3636264" y="1317498"/>
                        <a:pt x="3634740" y="1479042"/>
                        <a:pt x="3634740" y="1678686"/>
                      </a:cubicBezTo>
                      <a:cubicBezTo>
                        <a:pt x="3634740" y="1923288"/>
                        <a:pt x="3632454" y="2042922"/>
                        <a:pt x="3627120" y="2045970"/>
                      </a:cubicBezTo>
                      <a:cubicBezTo>
                        <a:pt x="3621786" y="2049018"/>
                        <a:pt x="3621024" y="2054352"/>
                        <a:pt x="3626358" y="2059686"/>
                      </a:cubicBezTo>
                      <a:cubicBezTo>
                        <a:pt x="3630168" y="2065020"/>
                        <a:pt x="3633216" y="2082546"/>
                        <a:pt x="3632454" y="2099310"/>
                      </a:cubicBezTo>
                      <a:cubicBezTo>
                        <a:pt x="3631692" y="2125980"/>
                        <a:pt x="3626358" y="2135124"/>
                        <a:pt x="3586734" y="2173986"/>
                      </a:cubicBezTo>
                      <a:cubicBezTo>
                        <a:pt x="3561588" y="2197608"/>
                        <a:pt x="3538728" y="2217420"/>
                        <a:pt x="3535680" y="2217420"/>
                      </a:cubicBezTo>
                      <a:cubicBezTo>
                        <a:pt x="3531870" y="2217420"/>
                        <a:pt x="3509010" y="2236470"/>
                        <a:pt x="3485388" y="2259330"/>
                      </a:cubicBezTo>
                      <a:cubicBezTo>
                        <a:pt x="3461004" y="2282190"/>
                        <a:pt x="3437382" y="2301240"/>
                        <a:pt x="3432810" y="2301240"/>
                      </a:cubicBezTo>
                      <a:cubicBezTo>
                        <a:pt x="3428238" y="2301240"/>
                        <a:pt x="3409188" y="2316480"/>
                        <a:pt x="3390900" y="2335530"/>
                      </a:cubicBezTo>
                      <a:cubicBezTo>
                        <a:pt x="3372612" y="2354580"/>
                        <a:pt x="3353562" y="2369820"/>
                        <a:pt x="3348990" y="2369820"/>
                      </a:cubicBezTo>
                      <a:cubicBezTo>
                        <a:pt x="3342894" y="2369820"/>
                        <a:pt x="3316224" y="2391918"/>
                        <a:pt x="3245358" y="2457450"/>
                      </a:cubicBezTo>
                      <a:cubicBezTo>
                        <a:pt x="3238500" y="2463546"/>
                        <a:pt x="3230880" y="2468880"/>
                        <a:pt x="3227832" y="2468880"/>
                      </a:cubicBezTo>
                      <a:cubicBezTo>
                        <a:pt x="3224784" y="2468880"/>
                        <a:pt x="3209544" y="2481834"/>
                        <a:pt x="3193542" y="2497836"/>
                      </a:cubicBezTo>
                      <a:cubicBezTo>
                        <a:pt x="3137916" y="2551938"/>
                        <a:pt x="3094482" y="2590800"/>
                        <a:pt x="3087624" y="2590800"/>
                      </a:cubicBezTo>
                      <a:cubicBezTo>
                        <a:pt x="3084576" y="2590800"/>
                        <a:pt x="3067812" y="2603754"/>
                        <a:pt x="3051810" y="2619756"/>
                      </a:cubicBezTo>
                      <a:cubicBezTo>
                        <a:pt x="3035046" y="2634996"/>
                        <a:pt x="3012186" y="2654046"/>
                        <a:pt x="2999994" y="2661666"/>
                      </a:cubicBezTo>
                      <a:cubicBezTo>
                        <a:pt x="2988564" y="2669286"/>
                        <a:pt x="2966466" y="2689098"/>
                        <a:pt x="2950464" y="2705100"/>
                      </a:cubicBezTo>
                      <a:cubicBezTo>
                        <a:pt x="2935224" y="2721864"/>
                        <a:pt x="2918460" y="2735580"/>
                        <a:pt x="2914650" y="2735580"/>
                      </a:cubicBezTo>
                      <a:cubicBezTo>
                        <a:pt x="2910078" y="2735580"/>
                        <a:pt x="2891028" y="2750820"/>
                        <a:pt x="2872740" y="2769870"/>
                      </a:cubicBezTo>
                      <a:cubicBezTo>
                        <a:pt x="2854452" y="2788920"/>
                        <a:pt x="2834640" y="2804160"/>
                        <a:pt x="2829306" y="2804160"/>
                      </a:cubicBezTo>
                      <a:cubicBezTo>
                        <a:pt x="2823972" y="2804160"/>
                        <a:pt x="2816352" y="2811018"/>
                        <a:pt x="2811780" y="2819400"/>
                      </a:cubicBezTo>
                      <a:cubicBezTo>
                        <a:pt x="2807208" y="2827782"/>
                        <a:pt x="2801112" y="2834640"/>
                        <a:pt x="2797302" y="2834640"/>
                      </a:cubicBezTo>
                      <a:cubicBezTo>
                        <a:pt x="2794254" y="2834640"/>
                        <a:pt x="2775204" y="2849880"/>
                        <a:pt x="2756154" y="2868930"/>
                      </a:cubicBezTo>
                      <a:cubicBezTo>
                        <a:pt x="2736342" y="2887980"/>
                        <a:pt x="2715768" y="2903220"/>
                        <a:pt x="2710434" y="2903220"/>
                      </a:cubicBezTo>
                      <a:cubicBezTo>
                        <a:pt x="2705100" y="2903220"/>
                        <a:pt x="2690622" y="2913888"/>
                        <a:pt x="2677668" y="2926842"/>
                      </a:cubicBezTo>
                      <a:cubicBezTo>
                        <a:pt x="2665476" y="2939796"/>
                        <a:pt x="2625090" y="2974086"/>
                        <a:pt x="2586990" y="3002280"/>
                      </a:cubicBezTo>
                      <a:cubicBezTo>
                        <a:pt x="2549652" y="3031236"/>
                        <a:pt x="2508504" y="3064764"/>
                        <a:pt x="2496312" y="3077718"/>
                      </a:cubicBezTo>
                      <a:cubicBezTo>
                        <a:pt x="2483358" y="3090672"/>
                        <a:pt x="2469642" y="3101340"/>
                        <a:pt x="2465070" y="3101340"/>
                      </a:cubicBezTo>
                      <a:cubicBezTo>
                        <a:pt x="2460498" y="3101340"/>
                        <a:pt x="2441448" y="3116580"/>
                        <a:pt x="2423160" y="3135630"/>
                      </a:cubicBezTo>
                      <a:cubicBezTo>
                        <a:pt x="2404872" y="3154680"/>
                        <a:pt x="2387346" y="3169920"/>
                        <a:pt x="2384298" y="3169920"/>
                      </a:cubicBezTo>
                      <a:cubicBezTo>
                        <a:pt x="2372106" y="3169920"/>
                        <a:pt x="2316480" y="3211068"/>
                        <a:pt x="2316480" y="3220212"/>
                      </a:cubicBezTo>
                      <a:cubicBezTo>
                        <a:pt x="2316480" y="3225546"/>
                        <a:pt x="2305050" y="3235452"/>
                        <a:pt x="2291334" y="3242310"/>
                      </a:cubicBezTo>
                      <a:cubicBezTo>
                        <a:pt x="2277618" y="3248406"/>
                        <a:pt x="2243328" y="3272790"/>
                        <a:pt x="2215896" y="3295650"/>
                      </a:cubicBezTo>
                      <a:cubicBezTo>
                        <a:pt x="2188464" y="3318510"/>
                        <a:pt x="2161794" y="3337560"/>
                        <a:pt x="2157222" y="3337560"/>
                      </a:cubicBezTo>
                      <a:cubicBezTo>
                        <a:pt x="2152650" y="3337560"/>
                        <a:pt x="2138172" y="3348990"/>
                        <a:pt x="2124456" y="3362706"/>
                      </a:cubicBezTo>
                      <a:cubicBezTo>
                        <a:pt x="2110740" y="3375660"/>
                        <a:pt x="2082546" y="3395472"/>
                        <a:pt x="2061972" y="3406140"/>
                      </a:cubicBezTo>
                      <a:cubicBezTo>
                        <a:pt x="2041398" y="3416808"/>
                        <a:pt x="2008632" y="3439668"/>
                        <a:pt x="1988058" y="3457194"/>
                      </a:cubicBezTo>
                      <a:cubicBezTo>
                        <a:pt x="1968246" y="3475482"/>
                        <a:pt x="1949958" y="3489960"/>
                        <a:pt x="1946148" y="3489960"/>
                      </a:cubicBezTo>
                      <a:cubicBezTo>
                        <a:pt x="1943100" y="3489960"/>
                        <a:pt x="1928622" y="3499104"/>
                        <a:pt x="1913382" y="3511296"/>
                      </a:cubicBezTo>
                      <a:cubicBezTo>
                        <a:pt x="1879854" y="3536442"/>
                        <a:pt x="1799082" y="3589020"/>
                        <a:pt x="1793748" y="3589020"/>
                      </a:cubicBezTo>
                      <a:cubicBezTo>
                        <a:pt x="1790700" y="3589020"/>
                        <a:pt x="1776222" y="3598926"/>
                        <a:pt x="1760982" y="3611118"/>
                      </a:cubicBezTo>
                      <a:cubicBezTo>
                        <a:pt x="1745742" y="3623310"/>
                        <a:pt x="1719072" y="3640836"/>
                        <a:pt x="1700784" y="3649980"/>
                      </a:cubicBezTo>
                      <a:cubicBezTo>
                        <a:pt x="1683258" y="3659124"/>
                        <a:pt x="1666494" y="3669792"/>
                        <a:pt x="1664970" y="3673602"/>
                      </a:cubicBezTo>
                      <a:cubicBezTo>
                        <a:pt x="1662684" y="3676650"/>
                        <a:pt x="1632204" y="3695700"/>
                        <a:pt x="1597914" y="3714750"/>
                      </a:cubicBezTo>
                      <a:cubicBezTo>
                        <a:pt x="1563624" y="3733800"/>
                        <a:pt x="1521714" y="3758184"/>
                        <a:pt x="1504950" y="3768090"/>
                      </a:cubicBezTo>
                      <a:cubicBezTo>
                        <a:pt x="1488186" y="3778758"/>
                        <a:pt x="1469136" y="3789426"/>
                        <a:pt x="1463040" y="3792474"/>
                      </a:cubicBezTo>
                      <a:cubicBezTo>
                        <a:pt x="1456944" y="3794760"/>
                        <a:pt x="1431798" y="3810762"/>
                        <a:pt x="1407414" y="3826764"/>
                      </a:cubicBezTo>
                      <a:cubicBezTo>
                        <a:pt x="1383030" y="3842766"/>
                        <a:pt x="1357122" y="3855720"/>
                        <a:pt x="1349502" y="3855720"/>
                      </a:cubicBezTo>
                      <a:cubicBezTo>
                        <a:pt x="1341882" y="3855720"/>
                        <a:pt x="1322832" y="3864102"/>
                        <a:pt x="1307592" y="3874770"/>
                      </a:cubicBezTo>
                      <a:cubicBezTo>
                        <a:pt x="1292352" y="3885438"/>
                        <a:pt x="1274826" y="3893820"/>
                        <a:pt x="1269492" y="3893820"/>
                      </a:cubicBezTo>
                      <a:cubicBezTo>
                        <a:pt x="1264158" y="3893820"/>
                        <a:pt x="1253490" y="3900678"/>
                        <a:pt x="1245870" y="3909060"/>
                      </a:cubicBezTo>
                      <a:cubicBezTo>
                        <a:pt x="1238250" y="3917442"/>
                        <a:pt x="1226058" y="3924300"/>
                        <a:pt x="1219200" y="3924300"/>
                      </a:cubicBezTo>
                      <a:cubicBezTo>
                        <a:pt x="1207770" y="3924300"/>
                        <a:pt x="1144524" y="3950970"/>
                        <a:pt x="1109472" y="3970782"/>
                      </a:cubicBezTo>
                      <a:cubicBezTo>
                        <a:pt x="1101852" y="3975354"/>
                        <a:pt x="1083564" y="3985260"/>
                        <a:pt x="1069086" y="3993642"/>
                      </a:cubicBezTo>
                      <a:cubicBezTo>
                        <a:pt x="1055370" y="4001262"/>
                        <a:pt x="1037082" y="4008120"/>
                        <a:pt x="1029462" y="4008120"/>
                      </a:cubicBezTo>
                      <a:cubicBezTo>
                        <a:pt x="1021080" y="4008120"/>
                        <a:pt x="999744" y="4015740"/>
                        <a:pt x="981456" y="4024122"/>
                      </a:cubicBezTo>
                      <a:cubicBezTo>
                        <a:pt x="918210" y="4055364"/>
                        <a:pt x="910590" y="4059174"/>
                        <a:pt x="876300" y="4069080"/>
                      </a:cubicBezTo>
                      <a:cubicBezTo>
                        <a:pt x="857250" y="4074414"/>
                        <a:pt x="838962" y="4082034"/>
                        <a:pt x="834390" y="4085844"/>
                      </a:cubicBezTo>
                      <a:cubicBezTo>
                        <a:pt x="830580" y="4088892"/>
                        <a:pt x="819912" y="4091940"/>
                        <a:pt x="810768" y="4091940"/>
                      </a:cubicBezTo>
                      <a:cubicBezTo>
                        <a:pt x="800862" y="4091940"/>
                        <a:pt x="790956" y="4095750"/>
                        <a:pt x="788670" y="4099560"/>
                      </a:cubicBezTo>
                      <a:cubicBezTo>
                        <a:pt x="786384" y="4104132"/>
                        <a:pt x="769620" y="4107180"/>
                        <a:pt x="752856" y="4107180"/>
                      </a:cubicBezTo>
                      <a:cubicBezTo>
                        <a:pt x="735330" y="4107180"/>
                        <a:pt x="715518" y="4111752"/>
                        <a:pt x="709422" y="4117086"/>
                      </a:cubicBezTo>
                      <a:cubicBezTo>
                        <a:pt x="702564" y="4123182"/>
                        <a:pt x="681228" y="4132326"/>
                        <a:pt x="660654" y="4137660"/>
                      </a:cubicBezTo>
                      <a:cubicBezTo>
                        <a:pt x="640842" y="4142994"/>
                        <a:pt x="622554" y="4150614"/>
                        <a:pt x="620268" y="4153662"/>
                      </a:cubicBezTo>
                      <a:cubicBezTo>
                        <a:pt x="617982" y="4157472"/>
                        <a:pt x="599694" y="4160520"/>
                        <a:pt x="579120" y="4160520"/>
                      </a:cubicBezTo>
                      <a:cubicBezTo>
                        <a:pt x="558546" y="4160520"/>
                        <a:pt x="539496" y="4164330"/>
                        <a:pt x="537210" y="4168140"/>
                      </a:cubicBezTo>
                      <a:cubicBezTo>
                        <a:pt x="534924" y="4172712"/>
                        <a:pt x="518922" y="4175760"/>
                        <a:pt x="502920" y="4175760"/>
                      </a:cubicBezTo>
                      <a:cubicBezTo>
                        <a:pt x="486918" y="4175760"/>
                        <a:pt x="470916" y="4179570"/>
                        <a:pt x="468630" y="4183380"/>
                      </a:cubicBezTo>
                      <a:cubicBezTo>
                        <a:pt x="466344" y="4187952"/>
                        <a:pt x="451104" y="4191000"/>
                        <a:pt x="435102" y="4191000"/>
                      </a:cubicBezTo>
                      <a:cubicBezTo>
                        <a:pt x="419862" y="4191000"/>
                        <a:pt x="403860" y="4194048"/>
                        <a:pt x="399288" y="4197858"/>
                      </a:cubicBezTo>
                      <a:cubicBezTo>
                        <a:pt x="395478" y="4201668"/>
                        <a:pt x="329184" y="4207002"/>
                        <a:pt x="251460" y="4209288"/>
                      </a:cubicBezTo>
                      <a:cubicBezTo>
                        <a:pt x="173736" y="4211574"/>
                        <a:pt x="85344" y="4216146"/>
                        <a:pt x="55626" y="4218432"/>
                      </a:cubicBezTo>
                      <a:lnTo>
                        <a:pt x="0" y="4223766"/>
                      </a:lnTo>
                      <a:lnTo>
                        <a:pt x="0" y="2111502"/>
                      </a:lnTo>
                      <a:close/>
                      <a:moveTo>
                        <a:pt x="8819388" y="4024122"/>
                      </a:moveTo>
                      <a:cubicBezTo>
                        <a:pt x="8823960" y="4016502"/>
                        <a:pt x="8807196" y="3977640"/>
                        <a:pt x="8799576" y="3977640"/>
                      </a:cubicBezTo>
                      <a:cubicBezTo>
                        <a:pt x="8790432" y="3977640"/>
                        <a:pt x="8792718" y="3991356"/>
                        <a:pt x="8801862" y="3997452"/>
                      </a:cubicBezTo>
                      <a:cubicBezTo>
                        <a:pt x="8806434" y="3999738"/>
                        <a:pt x="8808720" y="4008882"/>
                        <a:pt x="8806434" y="4016502"/>
                      </a:cubicBezTo>
                      <a:cubicBezTo>
                        <a:pt x="8802624" y="4030980"/>
                        <a:pt x="8811768" y="4036314"/>
                        <a:pt x="8819388" y="4024122"/>
                      </a:cubicBezTo>
                      <a:close/>
                      <a:moveTo>
                        <a:pt x="11931396" y="3864102"/>
                      </a:moveTo>
                      <a:cubicBezTo>
                        <a:pt x="11918442" y="3838194"/>
                        <a:pt x="11902440" y="3826002"/>
                        <a:pt x="11881866" y="3825240"/>
                      </a:cubicBezTo>
                      <a:cubicBezTo>
                        <a:pt x="11872722" y="3825240"/>
                        <a:pt x="11862816" y="3822192"/>
                        <a:pt x="11860530" y="3817620"/>
                      </a:cubicBezTo>
                      <a:cubicBezTo>
                        <a:pt x="11858244" y="3813810"/>
                        <a:pt x="11845290" y="3810000"/>
                        <a:pt x="11832336" y="3810000"/>
                      </a:cubicBezTo>
                      <a:cubicBezTo>
                        <a:pt x="11818620" y="3810000"/>
                        <a:pt x="11798046" y="3806952"/>
                        <a:pt x="11785092" y="3802380"/>
                      </a:cubicBezTo>
                      <a:cubicBezTo>
                        <a:pt x="11735562" y="3787902"/>
                        <a:pt x="11668506" y="3771900"/>
                        <a:pt x="11651742" y="3771900"/>
                      </a:cubicBezTo>
                      <a:cubicBezTo>
                        <a:pt x="11634978" y="3771900"/>
                        <a:pt x="11582400" y="3816096"/>
                        <a:pt x="11582400" y="3830574"/>
                      </a:cubicBezTo>
                      <a:cubicBezTo>
                        <a:pt x="11582400" y="3842766"/>
                        <a:pt x="11602212" y="3848100"/>
                        <a:pt x="11643360" y="3848100"/>
                      </a:cubicBezTo>
                      <a:cubicBezTo>
                        <a:pt x="11663934" y="3848100"/>
                        <a:pt x="11682984" y="3851910"/>
                        <a:pt x="11685270" y="3855720"/>
                      </a:cubicBezTo>
                      <a:cubicBezTo>
                        <a:pt x="11687556" y="3860292"/>
                        <a:pt x="11701272" y="3863340"/>
                        <a:pt x="11715750" y="3863340"/>
                      </a:cubicBezTo>
                      <a:cubicBezTo>
                        <a:pt x="11730228" y="3863340"/>
                        <a:pt x="11743944" y="3867150"/>
                        <a:pt x="11746230" y="3870960"/>
                      </a:cubicBezTo>
                      <a:cubicBezTo>
                        <a:pt x="11748516" y="3875532"/>
                        <a:pt x="11771376" y="3878580"/>
                        <a:pt x="11795760" y="3878580"/>
                      </a:cubicBezTo>
                      <a:cubicBezTo>
                        <a:pt x="11832336" y="3878580"/>
                        <a:pt x="11842242" y="3881628"/>
                        <a:pt x="11849100" y="3893058"/>
                      </a:cubicBezTo>
                      <a:cubicBezTo>
                        <a:pt x="11854434" y="3902964"/>
                        <a:pt x="11869674" y="3909822"/>
                        <a:pt x="11896344" y="3914394"/>
                      </a:cubicBezTo>
                      <a:cubicBezTo>
                        <a:pt x="11935206" y="3920490"/>
                        <a:pt x="11936730" y="3920490"/>
                        <a:pt x="11939016" y="3902202"/>
                      </a:cubicBezTo>
                      <a:cubicBezTo>
                        <a:pt x="11940540" y="3892296"/>
                        <a:pt x="11937492" y="3874770"/>
                        <a:pt x="11931396" y="3864102"/>
                      </a:cubicBezTo>
                      <a:close/>
                      <a:moveTo>
                        <a:pt x="10950702" y="3683508"/>
                      </a:moveTo>
                      <a:cubicBezTo>
                        <a:pt x="10941558" y="3669030"/>
                        <a:pt x="10934700" y="3650742"/>
                        <a:pt x="10934700" y="3643122"/>
                      </a:cubicBezTo>
                      <a:cubicBezTo>
                        <a:pt x="10934700" y="3636264"/>
                        <a:pt x="10931652" y="3627120"/>
                        <a:pt x="10927842" y="3623310"/>
                      </a:cubicBezTo>
                      <a:cubicBezTo>
                        <a:pt x="10914126" y="3608832"/>
                        <a:pt x="10888980" y="3557778"/>
                        <a:pt x="10888980" y="3544824"/>
                      </a:cubicBezTo>
                      <a:cubicBezTo>
                        <a:pt x="10888980" y="3537966"/>
                        <a:pt x="10882122" y="3520440"/>
                        <a:pt x="10872978" y="3505962"/>
                      </a:cubicBezTo>
                      <a:cubicBezTo>
                        <a:pt x="10859262" y="3482340"/>
                        <a:pt x="10856976" y="3481578"/>
                        <a:pt x="10847832" y="3493770"/>
                      </a:cubicBezTo>
                      <a:cubicBezTo>
                        <a:pt x="10833354" y="3513582"/>
                        <a:pt x="10818114" y="3500628"/>
                        <a:pt x="10823448" y="3473958"/>
                      </a:cubicBezTo>
                      <a:cubicBezTo>
                        <a:pt x="10825734" y="3462528"/>
                        <a:pt x="10824210" y="3450336"/>
                        <a:pt x="10820400" y="3448050"/>
                      </a:cubicBezTo>
                      <a:cubicBezTo>
                        <a:pt x="10815828" y="3445764"/>
                        <a:pt x="10815066" y="3448812"/>
                        <a:pt x="10817352" y="3454908"/>
                      </a:cubicBezTo>
                      <a:cubicBezTo>
                        <a:pt x="10820400" y="3462528"/>
                        <a:pt x="10816590" y="3469386"/>
                        <a:pt x="10808208" y="3472434"/>
                      </a:cubicBezTo>
                      <a:cubicBezTo>
                        <a:pt x="10799826" y="3476244"/>
                        <a:pt x="10793730" y="3483864"/>
                        <a:pt x="10793730" y="3489960"/>
                      </a:cubicBezTo>
                      <a:cubicBezTo>
                        <a:pt x="10793730" y="3496056"/>
                        <a:pt x="10788396" y="3501390"/>
                        <a:pt x="10782300" y="3501390"/>
                      </a:cubicBezTo>
                      <a:cubicBezTo>
                        <a:pt x="10773918" y="3501390"/>
                        <a:pt x="10770870" y="3493008"/>
                        <a:pt x="10770870" y="3470910"/>
                      </a:cubicBezTo>
                      <a:cubicBezTo>
                        <a:pt x="10770870" y="3454146"/>
                        <a:pt x="10767822" y="3435858"/>
                        <a:pt x="10764774" y="3431286"/>
                      </a:cubicBezTo>
                      <a:cubicBezTo>
                        <a:pt x="10756392" y="3417570"/>
                        <a:pt x="10731246" y="3419094"/>
                        <a:pt x="10731246" y="3432810"/>
                      </a:cubicBezTo>
                      <a:cubicBezTo>
                        <a:pt x="10731246" y="3441192"/>
                        <a:pt x="10733532" y="3441954"/>
                        <a:pt x="10741914" y="3435096"/>
                      </a:cubicBezTo>
                      <a:cubicBezTo>
                        <a:pt x="10759440" y="3420618"/>
                        <a:pt x="10773156" y="3440430"/>
                        <a:pt x="10757916" y="3457194"/>
                      </a:cubicBezTo>
                      <a:cubicBezTo>
                        <a:pt x="10749534" y="3467100"/>
                        <a:pt x="10747248" y="3478530"/>
                        <a:pt x="10751058" y="3497580"/>
                      </a:cubicBezTo>
                      <a:cubicBezTo>
                        <a:pt x="10755630" y="3522726"/>
                        <a:pt x="10757154" y="3524250"/>
                        <a:pt x="10789920" y="3527298"/>
                      </a:cubicBezTo>
                      <a:cubicBezTo>
                        <a:pt x="10808970" y="3528060"/>
                        <a:pt x="10827258" y="3531108"/>
                        <a:pt x="10830306" y="3533394"/>
                      </a:cubicBezTo>
                      <a:cubicBezTo>
                        <a:pt x="10842498" y="3540252"/>
                        <a:pt x="10822686" y="3552444"/>
                        <a:pt x="10792968" y="3555492"/>
                      </a:cubicBezTo>
                      <a:cubicBezTo>
                        <a:pt x="10776204" y="3557778"/>
                        <a:pt x="10755630" y="3563112"/>
                        <a:pt x="10745724" y="3567684"/>
                      </a:cubicBezTo>
                      <a:cubicBezTo>
                        <a:pt x="10732008" y="3575304"/>
                        <a:pt x="10725912" y="3573780"/>
                        <a:pt x="10715244" y="3563874"/>
                      </a:cubicBezTo>
                      <a:cubicBezTo>
                        <a:pt x="10703052" y="3550920"/>
                        <a:pt x="10703052" y="3550158"/>
                        <a:pt x="10719816" y="3545586"/>
                      </a:cubicBezTo>
                      <a:cubicBezTo>
                        <a:pt x="10733532" y="3542538"/>
                        <a:pt x="10735056" y="3539490"/>
                        <a:pt x="10728198" y="3531108"/>
                      </a:cubicBezTo>
                      <a:cubicBezTo>
                        <a:pt x="10723626" y="3525012"/>
                        <a:pt x="10721340" y="3510534"/>
                        <a:pt x="10722864" y="3497580"/>
                      </a:cubicBezTo>
                      <a:cubicBezTo>
                        <a:pt x="10725150" y="3481578"/>
                        <a:pt x="10722864" y="3474720"/>
                        <a:pt x="10716006" y="3474720"/>
                      </a:cubicBezTo>
                      <a:cubicBezTo>
                        <a:pt x="10709910" y="3474720"/>
                        <a:pt x="10707624" y="3478530"/>
                        <a:pt x="10710672" y="3483864"/>
                      </a:cubicBezTo>
                      <a:cubicBezTo>
                        <a:pt x="10713720" y="3488436"/>
                        <a:pt x="10709910" y="3496818"/>
                        <a:pt x="10703052" y="3501390"/>
                      </a:cubicBezTo>
                      <a:cubicBezTo>
                        <a:pt x="10691622" y="3509772"/>
                        <a:pt x="10691622" y="3511296"/>
                        <a:pt x="10702290" y="3515868"/>
                      </a:cubicBezTo>
                      <a:cubicBezTo>
                        <a:pt x="10710672" y="3518916"/>
                        <a:pt x="10712196" y="3523488"/>
                        <a:pt x="10706862" y="3533394"/>
                      </a:cubicBezTo>
                      <a:cubicBezTo>
                        <a:pt x="10703052" y="3541014"/>
                        <a:pt x="10697718" y="3553206"/>
                        <a:pt x="10695432" y="3560826"/>
                      </a:cubicBezTo>
                      <a:cubicBezTo>
                        <a:pt x="10692384" y="3569970"/>
                        <a:pt x="10684764" y="3573780"/>
                        <a:pt x="10674096" y="3572256"/>
                      </a:cubicBezTo>
                      <a:cubicBezTo>
                        <a:pt x="10660380" y="3570732"/>
                        <a:pt x="10656570" y="3565398"/>
                        <a:pt x="10656570" y="3549396"/>
                      </a:cubicBezTo>
                      <a:cubicBezTo>
                        <a:pt x="10657332" y="3537204"/>
                        <a:pt x="10656570" y="3528060"/>
                        <a:pt x="10655808" y="3528060"/>
                      </a:cubicBezTo>
                      <a:cubicBezTo>
                        <a:pt x="10648950" y="3528060"/>
                        <a:pt x="10606278" y="3553968"/>
                        <a:pt x="10599420" y="3562350"/>
                      </a:cubicBezTo>
                      <a:cubicBezTo>
                        <a:pt x="10594086" y="3568446"/>
                        <a:pt x="10585704" y="3573780"/>
                        <a:pt x="10579608" y="3573780"/>
                      </a:cubicBezTo>
                      <a:cubicBezTo>
                        <a:pt x="10574274" y="3573780"/>
                        <a:pt x="10565130" y="3581400"/>
                        <a:pt x="10560558" y="3590544"/>
                      </a:cubicBezTo>
                      <a:lnTo>
                        <a:pt x="10551414" y="3607308"/>
                      </a:lnTo>
                      <a:lnTo>
                        <a:pt x="10533888" y="3585972"/>
                      </a:lnTo>
                      <a:lnTo>
                        <a:pt x="10515600" y="3565398"/>
                      </a:lnTo>
                      <a:lnTo>
                        <a:pt x="10515600" y="3599688"/>
                      </a:lnTo>
                      <a:cubicBezTo>
                        <a:pt x="10515600" y="3618738"/>
                        <a:pt x="10512552" y="3635502"/>
                        <a:pt x="10508742" y="3637788"/>
                      </a:cubicBezTo>
                      <a:cubicBezTo>
                        <a:pt x="10496550" y="3645408"/>
                        <a:pt x="10494264" y="3679698"/>
                        <a:pt x="10505694" y="3684270"/>
                      </a:cubicBezTo>
                      <a:cubicBezTo>
                        <a:pt x="10511790" y="3686556"/>
                        <a:pt x="10520172" y="3686556"/>
                        <a:pt x="10523982" y="3684270"/>
                      </a:cubicBezTo>
                      <a:cubicBezTo>
                        <a:pt x="10533126" y="3678174"/>
                        <a:pt x="10734294" y="3678174"/>
                        <a:pt x="10743438" y="3683508"/>
                      </a:cubicBezTo>
                      <a:cubicBezTo>
                        <a:pt x="10747248" y="3685794"/>
                        <a:pt x="10755630" y="3685794"/>
                        <a:pt x="10761726" y="3683508"/>
                      </a:cubicBezTo>
                      <a:cubicBezTo>
                        <a:pt x="10767822" y="3681222"/>
                        <a:pt x="10775442" y="3682746"/>
                        <a:pt x="10778490" y="3687318"/>
                      </a:cubicBezTo>
                      <a:cubicBezTo>
                        <a:pt x="10780776" y="3691890"/>
                        <a:pt x="10804398" y="3695700"/>
                        <a:pt x="10830306" y="3695700"/>
                      </a:cubicBezTo>
                      <a:cubicBezTo>
                        <a:pt x="10856214" y="3695700"/>
                        <a:pt x="10882884" y="3699510"/>
                        <a:pt x="10888980" y="3703320"/>
                      </a:cubicBezTo>
                      <a:cubicBezTo>
                        <a:pt x="10895076" y="3707130"/>
                        <a:pt x="10915650" y="3710940"/>
                        <a:pt x="10933176" y="3710940"/>
                      </a:cubicBezTo>
                      <a:lnTo>
                        <a:pt x="10966704" y="3710940"/>
                      </a:lnTo>
                      <a:lnTo>
                        <a:pt x="10950702" y="3683508"/>
                      </a:lnTo>
                      <a:close/>
                      <a:moveTo>
                        <a:pt x="10671810" y="3497580"/>
                      </a:moveTo>
                      <a:cubicBezTo>
                        <a:pt x="10668762" y="3488436"/>
                        <a:pt x="10672572" y="3480816"/>
                        <a:pt x="10680954" y="3475482"/>
                      </a:cubicBezTo>
                      <a:cubicBezTo>
                        <a:pt x="10688574" y="3470910"/>
                        <a:pt x="10691622" y="3467100"/>
                        <a:pt x="10687812" y="3467100"/>
                      </a:cubicBezTo>
                      <a:cubicBezTo>
                        <a:pt x="10684002" y="3467100"/>
                        <a:pt x="10674096" y="3472434"/>
                        <a:pt x="10666476" y="3480054"/>
                      </a:cubicBezTo>
                      <a:cubicBezTo>
                        <a:pt x="10649712" y="3495294"/>
                        <a:pt x="10647426" y="3521964"/>
                        <a:pt x="10664190" y="3515868"/>
                      </a:cubicBezTo>
                      <a:cubicBezTo>
                        <a:pt x="10671810" y="3512820"/>
                        <a:pt x="10674096" y="3505962"/>
                        <a:pt x="10671810" y="3497580"/>
                      </a:cubicBezTo>
                      <a:close/>
                      <a:moveTo>
                        <a:pt x="7109460" y="3208020"/>
                      </a:moveTo>
                      <a:cubicBezTo>
                        <a:pt x="7109460" y="3204210"/>
                        <a:pt x="7106412" y="3200400"/>
                        <a:pt x="7101840" y="3200400"/>
                      </a:cubicBezTo>
                      <a:cubicBezTo>
                        <a:pt x="7098030" y="3200400"/>
                        <a:pt x="7094220" y="3204210"/>
                        <a:pt x="7094220" y="3208020"/>
                      </a:cubicBezTo>
                      <a:cubicBezTo>
                        <a:pt x="7094220" y="3212592"/>
                        <a:pt x="7098030" y="3215640"/>
                        <a:pt x="7101840" y="3215640"/>
                      </a:cubicBezTo>
                      <a:cubicBezTo>
                        <a:pt x="7106412" y="3215640"/>
                        <a:pt x="7109460" y="3212592"/>
                        <a:pt x="7109460" y="3208020"/>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44" name="Freeform: Shape 743">
                  <a:extLst>
                    <a:ext uri="{FF2B5EF4-FFF2-40B4-BE49-F238E27FC236}">
                      <a16:creationId xmlns:a16="http://schemas.microsoft.com/office/drawing/2014/main" id="{6D0114E1-0FAA-431A-9D6C-C30265A4E94A}"/>
                    </a:ext>
                  </a:extLst>
                </p:cNvPr>
                <p:cNvSpPr/>
                <p:nvPr/>
              </p:nvSpPr>
              <p:spPr>
                <a:xfrm>
                  <a:off x="10821955" y="48778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45" name="Freeform: Shape 744">
                  <a:extLst>
                    <a:ext uri="{FF2B5EF4-FFF2-40B4-BE49-F238E27FC236}">
                      <a16:creationId xmlns:a16="http://schemas.microsoft.com/office/drawing/2014/main" id="{CF05449F-BE5A-4537-B2A4-A37191DF8BAF}"/>
                    </a:ext>
                  </a:extLst>
                </p:cNvPr>
                <p:cNvSpPr/>
                <p:nvPr/>
              </p:nvSpPr>
              <p:spPr>
                <a:xfrm>
                  <a:off x="2388179" y="5495724"/>
                  <a:ext cx="56388" cy="27432"/>
                </a:xfrm>
                <a:custGeom>
                  <a:avLst/>
                  <a:gdLst>
                    <a:gd name="connsiteX0" fmla="*/ 691 w 56388"/>
                    <a:gd name="connsiteY0" fmla="*/ 21918 h 27432"/>
                    <a:gd name="connsiteX1" fmla="*/ 46411 w 56388"/>
                    <a:gd name="connsiteY1" fmla="*/ 1344 h 27432"/>
                    <a:gd name="connsiteX2" fmla="*/ 56317 w 56388"/>
                    <a:gd name="connsiteY2" fmla="*/ 15822 h 27432"/>
                    <a:gd name="connsiteX3" fmla="*/ 691 w 56388"/>
                    <a:gd name="connsiteY3" fmla="*/ 21918 h 27432"/>
                  </a:gdLst>
                  <a:ahLst/>
                  <a:cxnLst>
                    <a:cxn ang="0">
                      <a:pos x="connsiteX0" y="connsiteY0"/>
                    </a:cxn>
                    <a:cxn ang="0">
                      <a:pos x="connsiteX1" y="connsiteY1"/>
                    </a:cxn>
                    <a:cxn ang="0">
                      <a:pos x="connsiteX2" y="connsiteY2"/>
                    </a:cxn>
                    <a:cxn ang="0">
                      <a:pos x="connsiteX3" y="connsiteY3"/>
                    </a:cxn>
                  </a:cxnLst>
                  <a:rect l="l" t="t" r="r" b="b"/>
                  <a:pathLst>
                    <a:path w="56388" h="27432">
                      <a:moveTo>
                        <a:pt x="691" y="21918"/>
                      </a:moveTo>
                      <a:cubicBezTo>
                        <a:pt x="-5405" y="11250"/>
                        <a:pt x="30409" y="-4752"/>
                        <a:pt x="46411" y="1344"/>
                      </a:cubicBezTo>
                      <a:cubicBezTo>
                        <a:pt x="53269" y="3630"/>
                        <a:pt x="57841" y="10488"/>
                        <a:pt x="56317" y="15822"/>
                      </a:cubicBezTo>
                      <a:cubicBezTo>
                        <a:pt x="51745" y="27252"/>
                        <a:pt x="7549" y="32586"/>
                        <a:pt x="691" y="21918"/>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46" name="Freeform: Shape 745">
                  <a:extLst>
                    <a:ext uri="{FF2B5EF4-FFF2-40B4-BE49-F238E27FC236}">
                      <a16:creationId xmlns:a16="http://schemas.microsoft.com/office/drawing/2014/main" id="{3D887AAD-DCDF-4FAB-A70D-6F2B46649D52}"/>
                    </a:ext>
                  </a:extLst>
                </p:cNvPr>
                <p:cNvSpPr/>
                <p:nvPr/>
              </p:nvSpPr>
              <p:spPr>
                <a:xfrm>
                  <a:off x="2514670" y="5480032"/>
                  <a:ext cx="64008" cy="42672"/>
                </a:xfrm>
                <a:custGeom>
                  <a:avLst/>
                  <a:gdLst>
                    <a:gd name="connsiteX0" fmla="*/ 2978 w 64008"/>
                    <a:gd name="connsiteY0" fmla="*/ 33800 h 42672"/>
                    <a:gd name="connsiteX1" fmla="*/ 35744 w 64008"/>
                    <a:gd name="connsiteY1" fmla="*/ 272 h 42672"/>
                    <a:gd name="connsiteX2" fmla="*/ 64700 w 64008"/>
                    <a:gd name="connsiteY2" fmla="*/ 21608 h 42672"/>
                    <a:gd name="connsiteX3" fmla="*/ 35744 w 64008"/>
                    <a:gd name="connsiteY3" fmla="*/ 42944 h 42672"/>
                    <a:gd name="connsiteX4" fmla="*/ 2978 w 64008"/>
                    <a:gd name="connsiteY4" fmla="*/ 33800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 h="42672">
                      <a:moveTo>
                        <a:pt x="2978" y="33800"/>
                      </a:moveTo>
                      <a:cubicBezTo>
                        <a:pt x="-6166" y="10178"/>
                        <a:pt x="6026" y="-2014"/>
                        <a:pt x="35744" y="272"/>
                      </a:cubicBezTo>
                      <a:cubicBezTo>
                        <a:pt x="60890" y="2558"/>
                        <a:pt x="64700" y="4844"/>
                        <a:pt x="64700" y="21608"/>
                      </a:cubicBezTo>
                      <a:cubicBezTo>
                        <a:pt x="64700" y="38372"/>
                        <a:pt x="60890" y="40658"/>
                        <a:pt x="35744" y="42944"/>
                      </a:cubicBezTo>
                      <a:cubicBezTo>
                        <a:pt x="15932" y="44468"/>
                        <a:pt x="6026" y="42182"/>
                        <a:pt x="2978" y="33800"/>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47" name="Freeform: Shape 746">
                  <a:extLst>
                    <a:ext uri="{FF2B5EF4-FFF2-40B4-BE49-F238E27FC236}">
                      <a16:creationId xmlns:a16="http://schemas.microsoft.com/office/drawing/2014/main" id="{5FA02B71-9EE0-4247-8AAA-254CECFBCA67}"/>
                    </a:ext>
                  </a:extLst>
                </p:cNvPr>
                <p:cNvSpPr/>
                <p:nvPr/>
              </p:nvSpPr>
              <p:spPr>
                <a:xfrm>
                  <a:off x="2624095" y="5464737"/>
                  <a:ext cx="107442" cy="28194"/>
                </a:xfrm>
                <a:custGeom>
                  <a:avLst/>
                  <a:gdLst>
                    <a:gd name="connsiteX0" fmla="*/ 1757 w 107442"/>
                    <a:gd name="connsiteY0" fmla="*/ 23187 h 28194"/>
                    <a:gd name="connsiteX1" fmla="*/ 63479 w 107442"/>
                    <a:gd name="connsiteY1" fmla="*/ 327 h 28194"/>
                    <a:gd name="connsiteX2" fmla="*/ 107675 w 107442"/>
                    <a:gd name="connsiteY2" fmla="*/ 14043 h 28194"/>
                    <a:gd name="connsiteX3" fmla="*/ 56621 w 107442"/>
                    <a:gd name="connsiteY3" fmla="*/ 27759 h 28194"/>
                    <a:gd name="connsiteX4" fmla="*/ 1757 w 107442"/>
                    <a:gd name="connsiteY4" fmla="*/ 23187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42" h="28194">
                      <a:moveTo>
                        <a:pt x="1757" y="23187"/>
                      </a:moveTo>
                      <a:cubicBezTo>
                        <a:pt x="-7387" y="7947"/>
                        <a:pt x="20045" y="-1959"/>
                        <a:pt x="63479" y="327"/>
                      </a:cubicBezTo>
                      <a:cubicBezTo>
                        <a:pt x="97007" y="1851"/>
                        <a:pt x="107675" y="5661"/>
                        <a:pt x="107675" y="14043"/>
                      </a:cubicBezTo>
                      <a:cubicBezTo>
                        <a:pt x="107675" y="23187"/>
                        <a:pt x="96245" y="26235"/>
                        <a:pt x="56621" y="27759"/>
                      </a:cubicBezTo>
                      <a:cubicBezTo>
                        <a:pt x="29189" y="29283"/>
                        <a:pt x="4043" y="26997"/>
                        <a:pt x="1757" y="23187"/>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48" name="Freeform: Shape 747">
                  <a:extLst>
                    <a:ext uri="{FF2B5EF4-FFF2-40B4-BE49-F238E27FC236}">
                      <a16:creationId xmlns:a16="http://schemas.microsoft.com/office/drawing/2014/main" id="{2417CE5B-37A8-4959-A120-13B1D6FD7140}"/>
                    </a:ext>
                  </a:extLst>
                </p:cNvPr>
                <p:cNvSpPr/>
                <p:nvPr/>
              </p:nvSpPr>
              <p:spPr>
                <a:xfrm>
                  <a:off x="3072045" y="546516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49" name="Freeform: Shape 748">
                  <a:extLst>
                    <a:ext uri="{FF2B5EF4-FFF2-40B4-BE49-F238E27FC236}">
                      <a16:creationId xmlns:a16="http://schemas.microsoft.com/office/drawing/2014/main" id="{37D001AD-6A87-47F6-89DB-6CAE2617A9F6}"/>
                    </a:ext>
                  </a:extLst>
                </p:cNvPr>
                <p:cNvSpPr/>
                <p:nvPr/>
              </p:nvSpPr>
              <p:spPr>
                <a:xfrm>
                  <a:off x="3604820" y="5449464"/>
                  <a:ext cx="41148" cy="42672"/>
                </a:xfrm>
                <a:custGeom>
                  <a:avLst/>
                  <a:gdLst>
                    <a:gd name="connsiteX0" fmla="*/ 2488 w 41148"/>
                    <a:gd name="connsiteY0" fmla="*/ 33888 h 42672"/>
                    <a:gd name="connsiteX1" fmla="*/ 23824 w 41148"/>
                    <a:gd name="connsiteY1" fmla="*/ 360 h 42672"/>
                    <a:gd name="connsiteX2" fmla="*/ 41350 w 41148"/>
                    <a:gd name="connsiteY2" fmla="*/ 21696 h 42672"/>
                    <a:gd name="connsiteX3" fmla="*/ 23824 w 41148"/>
                    <a:gd name="connsiteY3" fmla="*/ 43032 h 42672"/>
                    <a:gd name="connsiteX4" fmla="*/ 2488 w 41148"/>
                    <a:gd name="connsiteY4" fmla="*/ 33888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 h="42672">
                      <a:moveTo>
                        <a:pt x="2488" y="33888"/>
                      </a:moveTo>
                      <a:cubicBezTo>
                        <a:pt x="-5132" y="14076"/>
                        <a:pt x="5536" y="-2688"/>
                        <a:pt x="23824" y="360"/>
                      </a:cubicBezTo>
                      <a:cubicBezTo>
                        <a:pt x="36778" y="1884"/>
                        <a:pt x="41350" y="7980"/>
                        <a:pt x="41350" y="21696"/>
                      </a:cubicBezTo>
                      <a:cubicBezTo>
                        <a:pt x="41350" y="35412"/>
                        <a:pt x="36778" y="41508"/>
                        <a:pt x="23824" y="43032"/>
                      </a:cubicBezTo>
                      <a:cubicBezTo>
                        <a:pt x="13918" y="44556"/>
                        <a:pt x="4774" y="40746"/>
                        <a:pt x="2488" y="33888"/>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50" name="Freeform: Shape 749">
                  <a:extLst>
                    <a:ext uri="{FF2B5EF4-FFF2-40B4-BE49-F238E27FC236}">
                      <a16:creationId xmlns:a16="http://schemas.microsoft.com/office/drawing/2014/main" id="{D0330956-D74C-4C7E-9B37-7AD047EB119F}"/>
                    </a:ext>
                  </a:extLst>
                </p:cNvPr>
                <p:cNvSpPr/>
                <p:nvPr/>
              </p:nvSpPr>
              <p:spPr>
                <a:xfrm>
                  <a:off x="2805301" y="5438282"/>
                  <a:ext cx="118872" cy="40386"/>
                </a:xfrm>
                <a:custGeom>
                  <a:avLst/>
                  <a:gdLst>
                    <a:gd name="connsiteX0" fmla="*/ 1907 w 118872"/>
                    <a:gd name="connsiteY0" fmla="*/ 32116 h 40386"/>
                    <a:gd name="connsiteX1" fmla="*/ 97919 w 118872"/>
                    <a:gd name="connsiteY1" fmla="*/ 112 h 40386"/>
                    <a:gd name="connsiteX2" fmla="*/ 106301 w 118872"/>
                    <a:gd name="connsiteY2" fmla="*/ 16114 h 40386"/>
                    <a:gd name="connsiteX3" fmla="*/ 82679 w 118872"/>
                    <a:gd name="connsiteY3" fmla="*/ 29830 h 40386"/>
                    <a:gd name="connsiteX4" fmla="*/ 1907 w 118872"/>
                    <a:gd name="connsiteY4" fmla="*/ 32116 h 40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 h="40386">
                      <a:moveTo>
                        <a:pt x="1907" y="32116"/>
                      </a:moveTo>
                      <a:cubicBezTo>
                        <a:pt x="-7999" y="15352"/>
                        <a:pt x="20195" y="5446"/>
                        <a:pt x="97919" y="112"/>
                      </a:cubicBezTo>
                      <a:cubicBezTo>
                        <a:pt x="120779" y="-1412"/>
                        <a:pt x="128399" y="13066"/>
                        <a:pt x="106301" y="16114"/>
                      </a:cubicBezTo>
                      <a:cubicBezTo>
                        <a:pt x="97919" y="17638"/>
                        <a:pt x="87251" y="23734"/>
                        <a:pt x="82679" y="29830"/>
                      </a:cubicBezTo>
                      <a:cubicBezTo>
                        <a:pt x="71249" y="42784"/>
                        <a:pt x="9527" y="44308"/>
                        <a:pt x="1907" y="32116"/>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51" name="Freeform: Shape 750">
                  <a:extLst>
                    <a:ext uri="{FF2B5EF4-FFF2-40B4-BE49-F238E27FC236}">
                      <a16:creationId xmlns:a16="http://schemas.microsoft.com/office/drawing/2014/main" id="{AA4B9F68-D9D5-4EEC-A260-922BC3204ADD}"/>
                    </a:ext>
                  </a:extLst>
                </p:cNvPr>
                <p:cNvSpPr/>
                <p:nvPr/>
              </p:nvSpPr>
              <p:spPr>
                <a:xfrm>
                  <a:off x="2958019" y="5419115"/>
                  <a:ext cx="71628" cy="36576"/>
                </a:xfrm>
                <a:custGeom>
                  <a:avLst/>
                  <a:gdLst>
                    <a:gd name="connsiteX0" fmla="*/ 2351 w 71628"/>
                    <a:gd name="connsiteY0" fmla="*/ 29185 h 36576"/>
                    <a:gd name="connsiteX1" fmla="*/ 43499 w 71628"/>
                    <a:gd name="connsiteY1" fmla="*/ 229 h 36576"/>
                    <a:gd name="connsiteX2" fmla="*/ 50357 w 71628"/>
                    <a:gd name="connsiteY2" fmla="*/ 25375 h 36576"/>
                    <a:gd name="connsiteX3" fmla="*/ 24449 w 71628"/>
                    <a:gd name="connsiteY3" fmla="*/ 31471 h 36576"/>
                    <a:gd name="connsiteX4" fmla="*/ 2351 w 71628"/>
                    <a:gd name="connsiteY4" fmla="*/ 29185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28" h="36576">
                      <a:moveTo>
                        <a:pt x="2351" y="29185"/>
                      </a:moveTo>
                      <a:cubicBezTo>
                        <a:pt x="-7555" y="13183"/>
                        <a:pt x="15305" y="-2057"/>
                        <a:pt x="43499" y="229"/>
                      </a:cubicBezTo>
                      <a:cubicBezTo>
                        <a:pt x="77027" y="3277"/>
                        <a:pt x="82361" y="25375"/>
                        <a:pt x="50357" y="25375"/>
                      </a:cubicBezTo>
                      <a:cubicBezTo>
                        <a:pt x="38927" y="26137"/>
                        <a:pt x="27497" y="28423"/>
                        <a:pt x="24449" y="31471"/>
                      </a:cubicBezTo>
                      <a:cubicBezTo>
                        <a:pt x="16829" y="39091"/>
                        <a:pt x="7685" y="38329"/>
                        <a:pt x="2351" y="29185"/>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52" name="Freeform: Shape 751">
                  <a:extLst>
                    <a:ext uri="{FF2B5EF4-FFF2-40B4-BE49-F238E27FC236}">
                      <a16:creationId xmlns:a16="http://schemas.microsoft.com/office/drawing/2014/main" id="{8A3C0C23-1F8C-4C59-A9AD-A9149CA6239F}"/>
                    </a:ext>
                  </a:extLst>
                </p:cNvPr>
                <p:cNvSpPr/>
                <p:nvPr/>
              </p:nvSpPr>
              <p:spPr>
                <a:xfrm>
                  <a:off x="3041935" y="539596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53" name="Freeform: Shape 752">
                  <a:extLst>
                    <a:ext uri="{FF2B5EF4-FFF2-40B4-BE49-F238E27FC236}">
                      <a16:creationId xmlns:a16="http://schemas.microsoft.com/office/drawing/2014/main" id="{1D8911B9-FA7C-43C5-83EE-C9E4CDE66FD3}"/>
                    </a:ext>
                  </a:extLst>
                </p:cNvPr>
                <p:cNvSpPr/>
                <p:nvPr/>
              </p:nvSpPr>
              <p:spPr>
                <a:xfrm>
                  <a:off x="3217018" y="5368290"/>
                  <a:ext cx="78486" cy="25908"/>
                </a:xfrm>
                <a:custGeom>
                  <a:avLst/>
                  <a:gdLst>
                    <a:gd name="connsiteX0" fmla="*/ 18434 w 78486"/>
                    <a:gd name="connsiteY0" fmla="*/ 21336 h 25908"/>
                    <a:gd name="connsiteX1" fmla="*/ 5480 w 78486"/>
                    <a:gd name="connsiteY1" fmla="*/ 15240 h 25908"/>
                    <a:gd name="connsiteX2" fmla="*/ 146 w 78486"/>
                    <a:gd name="connsiteY2" fmla="*/ 7620 h 25908"/>
                    <a:gd name="connsiteX3" fmla="*/ 40532 w 78486"/>
                    <a:gd name="connsiteY3" fmla="*/ 0 h 25908"/>
                    <a:gd name="connsiteX4" fmla="*/ 78632 w 78486"/>
                    <a:gd name="connsiteY4" fmla="*/ 11430 h 25908"/>
                    <a:gd name="connsiteX5" fmla="*/ 18434 w 78486"/>
                    <a:gd name="connsiteY5" fmla="*/ 21336 h 2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86" h="25908">
                      <a:moveTo>
                        <a:pt x="18434" y="21336"/>
                      </a:moveTo>
                      <a:cubicBezTo>
                        <a:pt x="15386" y="18288"/>
                        <a:pt x="9290" y="15240"/>
                        <a:pt x="5480" y="15240"/>
                      </a:cubicBezTo>
                      <a:cubicBezTo>
                        <a:pt x="1670" y="15240"/>
                        <a:pt x="-616" y="12192"/>
                        <a:pt x="146" y="7620"/>
                      </a:cubicBezTo>
                      <a:cubicBezTo>
                        <a:pt x="908" y="3810"/>
                        <a:pt x="19196" y="0"/>
                        <a:pt x="40532" y="0"/>
                      </a:cubicBezTo>
                      <a:cubicBezTo>
                        <a:pt x="69488" y="0"/>
                        <a:pt x="78632" y="3048"/>
                        <a:pt x="78632" y="11430"/>
                      </a:cubicBezTo>
                      <a:cubicBezTo>
                        <a:pt x="78632" y="23622"/>
                        <a:pt x="29102" y="32004"/>
                        <a:pt x="18434" y="21336"/>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54" name="Freeform: Shape 753">
                  <a:extLst>
                    <a:ext uri="{FF2B5EF4-FFF2-40B4-BE49-F238E27FC236}">
                      <a16:creationId xmlns:a16="http://schemas.microsoft.com/office/drawing/2014/main" id="{DC66F6E0-517C-4834-AFF6-4D3473B690C9}"/>
                    </a:ext>
                  </a:extLst>
                </p:cNvPr>
                <p:cNvSpPr/>
                <p:nvPr/>
              </p:nvSpPr>
              <p:spPr>
                <a:xfrm>
                  <a:off x="3325777" y="5311140"/>
                  <a:ext cx="137160" cy="51054"/>
                </a:xfrm>
                <a:custGeom>
                  <a:avLst/>
                  <a:gdLst>
                    <a:gd name="connsiteX0" fmla="*/ 1115 w 137160"/>
                    <a:gd name="connsiteY0" fmla="*/ 47244 h 51054"/>
                    <a:gd name="connsiteX1" fmla="*/ 47597 w 137160"/>
                    <a:gd name="connsiteY1" fmla="*/ 22860 h 51054"/>
                    <a:gd name="connsiteX2" fmla="*/ 91031 w 137160"/>
                    <a:gd name="connsiteY2" fmla="*/ 11430 h 51054"/>
                    <a:gd name="connsiteX3" fmla="*/ 123035 w 137160"/>
                    <a:gd name="connsiteY3" fmla="*/ 0 h 51054"/>
                    <a:gd name="connsiteX4" fmla="*/ 128369 w 137160"/>
                    <a:gd name="connsiteY4" fmla="*/ 20574 h 51054"/>
                    <a:gd name="connsiteX5" fmla="*/ 107033 w 137160"/>
                    <a:gd name="connsiteY5" fmla="*/ 35052 h 51054"/>
                    <a:gd name="connsiteX6" fmla="*/ 1115 w 137160"/>
                    <a:gd name="connsiteY6" fmla="*/ 47244 h 5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 h="51054">
                      <a:moveTo>
                        <a:pt x="1115" y="47244"/>
                      </a:moveTo>
                      <a:cubicBezTo>
                        <a:pt x="-5743" y="36576"/>
                        <a:pt x="20165" y="22860"/>
                        <a:pt x="47597" y="22860"/>
                      </a:cubicBezTo>
                      <a:cubicBezTo>
                        <a:pt x="59027" y="22860"/>
                        <a:pt x="78839" y="17526"/>
                        <a:pt x="91031" y="11430"/>
                      </a:cubicBezTo>
                      <a:cubicBezTo>
                        <a:pt x="102461" y="5334"/>
                        <a:pt x="116939" y="0"/>
                        <a:pt x="123035" y="0"/>
                      </a:cubicBezTo>
                      <a:cubicBezTo>
                        <a:pt x="139037" y="0"/>
                        <a:pt x="143609" y="15240"/>
                        <a:pt x="128369" y="20574"/>
                      </a:cubicBezTo>
                      <a:cubicBezTo>
                        <a:pt x="120749" y="23622"/>
                        <a:pt x="111605" y="29718"/>
                        <a:pt x="107033" y="35052"/>
                      </a:cubicBezTo>
                      <a:cubicBezTo>
                        <a:pt x="97127" y="48006"/>
                        <a:pt x="7973" y="57912"/>
                        <a:pt x="1115" y="47244"/>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55" name="Freeform: Shape 754">
                  <a:extLst>
                    <a:ext uri="{FF2B5EF4-FFF2-40B4-BE49-F238E27FC236}">
                      <a16:creationId xmlns:a16="http://schemas.microsoft.com/office/drawing/2014/main" id="{0990495E-FA5A-4276-8F49-FDAC962AD1EE}"/>
                    </a:ext>
                  </a:extLst>
                </p:cNvPr>
                <p:cNvSpPr/>
                <p:nvPr/>
              </p:nvSpPr>
              <p:spPr>
                <a:xfrm>
                  <a:off x="3506755" y="52969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56" name="Freeform: Shape 755">
                  <a:extLst>
                    <a:ext uri="{FF2B5EF4-FFF2-40B4-BE49-F238E27FC236}">
                      <a16:creationId xmlns:a16="http://schemas.microsoft.com/office/drawing/2014/main" id="{4A179345-5CC6-479F-8067-E2FEC4EE32BF}"/>
                    </a:ext>
                  </a:extLst>
                </p:cNvPr>
                <p:cNvSpPr/>
                <p:nvPr/>
              </p:nvSpPr>
              <p:spPr>
                <a:xfrm>
                  <a:off x="3591602" y="5265131"/>
                  <a:ext cx="63246" cy="60198"/>
                </a:xfrm>
                <a:custGeom>
                  <a:avLst/>
                  <a:gdLst>
                    <a:gd name="connsiteX0" fmla="*/ 2752 w 63246"/>
                    <a:gd name="connsiteY0" fmla="*/ 55915 h 60198"/>
                    <a:gd name="connsiteX1" fmla="*/ 13420 w 63246"/>
                    <a:gd name="connsiteY1" fmla="*/ 7147 h 60198"/>
                    <a:gd name="connsiteX2" fmla="*/ 60664 w 63246"/>
                    <a:gd name="connsiteY2" fmla="*/ 25435 h 60198"/>
                    <a:gd name="connsiteX3" fmla="*/ 54568 w 63246"/>
                    <a:gd name="connsiteY3" fmla="*/ 46009 h 60198"/>
                    <a:gd name="connsiteX4" fmla="*/ 2752 w 63246"/>
                    <a:gd name="connsiteY4" fmla="*/ 55915 h 60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 h="60198">
                      <a:moveTo>
                        <a:pt x="2752" y="55915"/>
                      </a:moveTo>
                      <a:cubicBezTo>
                        <a:pt x="-4106" y="44485"/>
                        <a:pt x="2752" y="14005"/>
                        <a:pt x="13420" y="7147"/>
                      </a:cubicBezTo>
                      <a:cubicBezTo>
                        <a:pt x="39328" y="-8855"/>
                        <a:pt x="74380" y="4099"/>
                        <a:pt x="60664" y="25435"/>
                      </a:cubicBezTo>
                      <a:cubicBezTo>
                        <a:pt x="57616" y="30007"/>
                        <a:pt x="54568" y="39913"/>
                        <a:pt x="54568" y="46009"/>
                      </a:cubicBezTo>
                      <a:cubicBezTo>
                        <a:pt x="54568" y="58201"/>
                        <a:pt x="9610" y="66583"/>
                        <a:pt x="2752" y="55915"/>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57" name="Freeform: Shape 756">
                  <a:extLst>
                    <a:ext uri="{FF2B5EF4-FFF2-40B4-BE49-F238E27FC236}">
                      <a16:creationId xmlns:a16="http://schemas.microsoft.com/office/drawing/2014/main" id="{7C403092-EEFB-4DCD-8222-D423AA419D09}"/>
                    </a:ext>
                  </a:extLst>
                </p:cNvPr>
                <p:cNvSpPr/>
                <p:nvPr/>
              </p:nvSpPr>
              <p:spPr>
                <a:xfrm>
                  <a:off x="3707178" y="5231418"/>
                  <a:ext cx="63246" cy="30480"/>
                </a:xfrm>
                <a:custGeom>
                  <a:avLst/>
                  <a:gdLst>
                    <a:gd name="connsiteX0" fmla="*/ 714 w 63246"/>
                    <a:gd name="connsiteY0" fmla="*/ 27144 h 30480"/>
                    <a:gd name="connsiteX1" fmla="*/ 59388 w 63246"/>
                    <a:gd name="connsiteY1" fmla="*/ 2760 h 30480"/>
                    <a:gd name="connsiteX2" fmla="*/ 60912 w 63246"/>
                    <a:gd name="connsiteY2" fmla="*/ 18000 h 30480"/>
                    <a:gd name="connsiteX3" fmla="*/ 714 w 63246"/>
                    <a:gd name="connsiteY3" fmla="*/ 27144 h 30480"/>
                  </a:gdLst>
                  <a:ahLst/>
                  <a:cxnLst>
                    <a:cxn ang="0">
                      <a:pos x="connsiteX0" y="connsiteY0"/>
                    </a:cxn>
                    <a:cxn ang="0">
                      <a:pos x="connsiteX1" y="connsiteY1"/>
                    </a:cxn>
                    <a:cxn ang="0">
                      <a:pos x="connsiteX2" y="connsiteY2"/>
                    </a:cxn>
                    <a:cxn ang="0">
                      <a:pos x="connsiteX3" y="connsiteY3"/>
                    </a:cxn>
                  </a:cxnLst>
                  <a:rect l="l" t="t" r="r" b="b"/>
                  <a:pathLst>
                    <a:path w="63246" h="30480">
                      <a:moveTo>
                        <a:pt x="714" y="27144"/>
                      </a:moveTo>
                      <a:cubicBezTo>
                        <a:pt x="-6906" y="14952"/>
                        <a:pt x="48720" y="-7908"/>
                        <a:pt x="59388" y="2760"/>
                      </a:cubicBezTo>
                      <a:cubicBezTo>
                        <a:pt x="64722" y="8094"/>
                        <a:pt x="64722" y="13428"/>
                        <a:pt x="60912" y="18000"/>
                      </a:cubicBezTo>
                      <a:cubicBezTo>
                        <a:pt x="48720" y="28668"/>
                        <a:pt x="6048" y="35526"/>
                        <a:pt x="714" y="27144"/>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58" name="Freeform: Shape 757">
                  <a:extLst>
                    <a:ext uri="{FF2B5EF4-FFF2-40B4-BE49-F238E27FC236}">
                      <a16:creationId xmlns:a16="http://schemas.microsoft.com/office/drawing/2014/main" id="{73DD6D21-32FE-48C7-A77F-F4C85043ECA5}"/>
                    </a:ext>
                  </a:extLst>
                </p:cNvPr>
                <p:cNvSpPr/>
                <p:nvPr/>
              </p:nvSpPr>
              <p:spPr>
                <a:xfrm>
                  <a:off x="11408325" y="521370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59" name="Freeform: Shape 758">
                  <a:extLst>
                    <a:ext uri="{FF2B5EF4-FFF2-40B4-BE49-F238E27FC236}">
                      <a16:creationId xmlns:a16="http://schemas.microsoft.com/office/drawing/2014/main" id="{283F5EF4-9900-4B50-A78F-FAE5193879CA}"/>
                    </a:ext>
                  </a:extLst>
                </p:cNvPr>
                <p:cNvSpPr/>
                <p:nvPr/>
              </p:nvSpPr>
              <p:spPr>
                <a:xfrm>
                  <a:off x="3827221" y="51975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60" name="Freeform: Shape 759">
                  <a:extLst>
                    <a:ext uri="{FF2B5EF4-FFF2-40B4-BE49-F238E27FC236}">
                      <a16:creationId xmlns:a16="http://schemas.microsoft.com/office/drawing/2014/main" id="{1C03B7F6-8F71-48A7-8AB9-ACD0BD41CE9D}"/>
                    </a:ext>
                  </a:extLst>
                </p:cNvPr>
                <p:cNvSpPr/>
                <p:nvPr/>
              </p:nvSpPr>
              <p:spPr>
                <a:xfrm>
                  <a:off x="3911501" y="5163188"/>
                  <a:ext cx="76962" cy="33528"/>
                </a:xfrm>
                <a:custGeom>
                  <a:avLst/>
                  <a:gdLst>
                    <a:gd name="connsiteX0" fmla="*/ 1369 w 76962"/>
                    <a:gd name="connsiteY0" fmla="*/ 26794 h 33528"/>
                    <a:gd name="connsiteX1" fmla="*/ 37183 w 76962"/>
                    <a:gd name="connsiteY1" fmla="*/ 2410 h 33528"/>
                    <a:gd name="connsiteX2" fmla="*/ 72997 w 76962"/>
                    <a:gd name="connsiteY2" fmla="*/ 22984 h 33528"/>
                    <a:gd name="connsiteX3" fmla="*/ 1369 w 76962"/>
                    <a:gd name="connsiteY3" fmla="*/ 26794 h 33528"/>
                  </a:gdLst>
                  <a:ahLst/>
                  <a:cxnLst>
                    <a:cxn ang="0">
                      <a:pos x="connsiteX0" y="connsiteY0"/>
                    </a:cxn>
                    <a:cxn ang="0">
                      <a:pos x="connsiteX1" y="connsiteY1"/>
                    </a:cxn>
                    <a:cxn ang="0">
                      <a:pos x="connsiteX2" y="connsiteY2"/>
                    </a:cxn>
                    <a:cxn ang="0">
                      <a:pos x="connsiteX3" y="connsiteY3"/>
                    </a:cxn>
                  </a:cxnLst>
                  <a:rect l="l" t="t" r="r" b="b"/>
                  <a:pathLst>
                    <a:path w="76962" h="33528">
                      <a:moveTo>
                        <a:pt x="1369" y="26794"/>
                      </a:moveTo>
                      <a:cubicBezTo>
                        <a:pt x="-3965" y="17650"/>
                        <a:pt x="5941" y="11554"/>
                        <a:pt x="37183" y="2410"/>
                      </a:cubicBezTo>
                      <a:cubicBezTo>
                        <a:pt x="66139" y="-5210"/>
                        <a:pt x="86713" y="6220"/>
                        <a:pt x="72997" y="22984"/>
                      </a:cubicBezTo>
                      <a:cubicBezTo>
                        <a:pt x="63091" y="35176"/>
                        <a:pt x="8227" y="37462"/>
                        <a:pt x="1369" y="26794"/>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61" name="Freeform: Shape 760">
                  <a:extLst>
                    <a:ext uri="{FF2B5EF4-FFF2-40B4-BE49-F238E27FC236}">
                      <a16:creationId xmlns:a16="http://schemas.microsoft.com/office/drawing/2014/main" id="{B55297CA-2D58-40A2-8A4D-07158B930DC4}"/>
                    </a:ext>
                  </a:extLst>
                </p:cNvPr>
                <p:cNvSpPr/>
                <p:nvPr/>
              </p:nvSpPr>
              <p:spPr>
                <a:xfrm>
                  <a:off x="4025341" y="512892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62" name="Freeform: Shape 761">
                  <a:extLst>
                    <a:ext uri="{FF2B5EF4-FFF2-40B4-BE49-F238E27FC236}">
                      <a16:creationId xmlns:a16="http://schemas.microsoft.com/office/drawing/2014/main" id="{2675D37C-D81C-4F27-8402-E491D3BD9EF1}"/>
                    </a:ext>
                  </a:extLst>
                </p:cNvPr>
                <p:cNvSpPr/>
                <p:nvPr/>
              </p:nvSpPr>
              <p:spPr>
                <a:xfrm>
                  <a:off x="4093271" y="5097780"/>
                  <a:ext cx="48006" cy="29718"/>
                </a:xfrm>
                <a:custGeom>
                  <a:avLst/>
                  <a:gdLst>
                    <a:gd name="connsiteX0" fmla="*/ 2479 w 48006"/>
                    <a:gd name="connsiteY0" fmla="*/ 22860 h 29718"/>
                    <a:gd name="connsiteX1" fmla="*/ 24577 w 48006"/>
                    <a:gd name="connsiteY1" fmla="*/ 0 h 29718"/>
                    <a:gd name="connsiteX2" fmla="*/ 43627 w 48006"/>
                    <a:gd name="connsiteY2" fmla="*/ 20574 h 29718"/>
                    <a:gd name="connsiteX3" fmla="*/ 2479 w 4800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8006" h="29718">
                      <a:moveTo>
                        <a:pt x="2479" y="22860"/>
                      </a:moveTo>
                      <a:cubicBezTo>
                        <a:pt x="-5141" y="10668"/>
                        <a:pt x="5527" y="0"/>
                        <a:pt x="24577" y="0"/>
                      </a:cubicBezTo>
                      <a:cubicBezTo>
                        <a:pt x="46675" y="0"/>
                        <a:pt x="54295" y="7620"/>
                        <a:pt x="43627" y="20574"/>
                      </a:cubicBezTo>
                      <a:cubicBezTo>
                        <a:pt x="33721" y="32004"/>
                        <a:pt x="9337" y="33528"/>
                        <a:pt x="2479" y="22860"/>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63" name="Freeform: Shape 762">
                  <a:extLst>
                    <a:ext uri="{FF2B5EF4-FFF2-40B4-BE49-F238E27FC236}">
                      <a16:creationId xmlns:a16="http://schemas.microsoft.com/office/drawing/2014/main" id="{4DD74369-8874-48FD-8E21-E9F98514202D}"/>
                    </a:ext>
                  </a:extLst>
                </p:cNvPr>
                <p:cNvSpPr/>
                <p:nvPr/>
              </p:nvSpPr>
              <p:spPr>
                <a:xfrm>
                  <a:off x="4163424" y="5059680"/>
                  <a:ext cx="72390" cy="34290"/>
                </a:xfrm>
                <a:custGeom>
                  <a:avLst/>
                  <a:gdLst>
                    <a:gd name="connsiteX0" fmla="*/ 1668 w 72390"/>
                    <a:gd name="connsiteY0" fmla="*/ 32766 h 34290"/>
                    <a:gd name="connsiteX1" fmla="*/ 43578 w 72390"/>
                    <a:gd name="connsiteY1" fmla="*/ 0 h 34290"/>
                    <a:gd name="connsiteX2" fmla="*/ 68724 w 72390"/>
                    <a:gd name="connsiteY2" fmla="*/ 22860 h 34290"/>
                    <a:gd name="connsiteX3" fmla="*/ 1668 w 72390"/>
                    <a:gd name="connsiteY3" fmla="*/ 32766 h 34290"/>
                  </a:gdLst>
                  <a:ahLst/>
                  <a:cxnLst>
                    <a:cxn ang="0">
                      <a:pos x="connsiteX0" y="connsiteY0"/>
                    </a:cxn>
                    <a:cxn ang="0">
                      <a:pos x="connsiteX1" y="connsiteY1"/>
                    </a:cxn>
                    <a:cxn ang="0">
                      <a:pos x="connsiteX2" y="connsiteY2"/>
                    </a:cxn>
                    <a:cxn ang="0">
                      <a:pos x="connsiteX3" y="connsiteY3"/>
                    </a:cxn>
                  </a:cxnLst>
                  <a:rect l="l" t="t" r="r" b="b"/>
                  <a:pathLst>
                    <a:path w="72390" h="34290">
                      <a:moveTo>
                        <a:pt x="1668" y="32766"/>
                      </a:moveTo>
                      <a:cubicBezTo>
                        <a:pt x="-7476" y="23622"/>
                        <a:pt x="23004" y="0"/>
                        <a:pt x="43578" y="0"/>
                      </a:cubicBezTo>
                      <a:cubicBezTo>
                        <a:pt x="65676" y="0"/>
                        <a:pt x="79392" y="12192"/>
                        <a:pt x="68724" y="22860"/>
                      </a:cubicBezTo>
                      <a:cubicBezTo>
                        <a:pt x="59580" y="30480"/>
                        <a:pt x="7002" y="38100"/>
                        <a:pt x="1668" y="32766"/>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64" name="Freeform: Shape 763">
                  <a:extLst>
                    <a:ext uri="{FF2B5EF4-FFF2-40B4-BE49-F238E27FC236}">
                      <a16:creationId xmlns:a16="http://schemas.microsoft.com/office/drawing/2014/main" id="{CF4D40B1-42C5-4D8C-9CBB-949B6A224028}"/>
                    </a:ext>
                  </a:extLst>
                </p:cNvPr>
                <p:cNvSpPr/>
                <p:nvPr/>
              </p:nvSpPr>
              <p:spPr>
                <a:xfrm>
                  <a:off x="4292725" y="50691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65" name="Freeform: Shape 764">
                  <a:extLst>
                    <a:ext uri="{FF2B5EF4-FFF2-40B4-BE49-F238E27FC236}">
                      <a16:creationId xmlns:a16="http://schemas.microsoft.com/office/drawing/2014/main" id="{5A1B73DD-A44B-4BCA-AA54-596F3A38A35D}"/>
                    </a:ext>
                  </a:extLst>
                </p:cNvPr>
                <p:cNvSpPr/>
                <p:nvPr/>
              </p:nvSpPr>
              <p:spPr>
                <a:xfrm>
                  <a:off x="4260149" y="5029200"/>
                  <a:ext cx="47244" cy="44958"/>
                </a:xfrm>
                <a:custGeom>
                  <a:avLst/>
                  <a:gdLst>
                    <a:gd name="connsiteX0" fmla="*/ 2479 w 47244"/>
                    <a:gd name="connsiteY0" fmla="*/ 34290 h 44958"/>
                    <a:gd name="connsiteX1" fmla="*/ 24577 w 47244"/>
                    <a:gd name="connsiteY1" fmla="*/ 0 h 44958"/>
                    <a:gd name="connsiteX2" fmla="*/ 36007 w 47244"/>
                    <a:gd name="connsiteY2" fmla="*/ 28194 h 44958"/>
                    <a:gd name="connsiteX3" fmla="*/ 2479 w 47244"/>
                    <a:gd name="connsiteY3" fmla="*/ 34290 h 44958"/>
                  </a:gdLst>
                  <a:ahLst/>
                  <a:cxnLst>
                    <a:cxn ang="0">
                      <a:pos x="connsiteX0" y="connsiteY0"/>
                    </a:cxn>
                    <a:cxn ang="0">
                      <a:pos x="connsiteX1" y="connsiteY1"/>
                    </a:cxn>
                    <a:cxn ang="0">
                      <a:pos x="connsiteX2" y="connsiteY2"/>
                    </a:cxn>
                    <a:cxn ang="0">
                      <a:pos x="connsiteX3" y="connsiteY3"/>
                    </a:cxn>
                  </a:cxnLst>
                  <a:rect l="l" t="t" r="r" b="b"/>
                  <a:pathLst>
                    <a:path w="47244" h="44958">
                      <a:moveTo>
                        <a:pt x="2479" y="34290"/>
                      </a:moveTo>
                      <a:cubicBezTo>
                        <a:pt x="-5141" y="16002"/>
                        <a:pt x="5527" y="0"/>
                        <a:pt x="24577" y="0"/>
                      </a:cubicBezTo>
                      <a:cubicBezTo>
                        <a:pt x="51247" y="0"/>
                        <a:pt x="55057" y="8382"/>
                        <a:pt x="36007" y="28194"/>
                      </a:cubicBezTo>
                      <a:cubicBezTo>
                        <a:pt x="16957" y="48768"/>
                        <a:pt x="8575" y="50292"/>
                        <a:pt x="2479" y="34290"/>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66" name="Freeform: Shape 765">
                  <a:extLst>
                    <a:ext uri="{FF2B5EF4-FFF2-40B4-BE49-F238E27FC236}">
                      <a16:creationId xmlns:a16="http://schemas.microsoft.com/office/drawing/2014/main" id="{1D8A947A-5ADE-4062-A51F-CAC2B1139AAA}"/>
                    </a:ext>
                  </a:extLst>
                </p:cNvPr>
                <p:cNvSpPr/>
                <p:nvPr/>
              </p:nvSpPr>
              <p:spPr>
                <a:xfrm>
                  <a:off x="4413961" y="5045850"/>
                  <a:ext cx="34290" cy="27432"/>
                </a:xfrm>
                <a:custGeom>
                  <a:avLst/>
                  <a:gdLst>
                    <a:gd name="connsiteX0" fmla="*/ 1829 w 34290"/>
                    <a:gd name="connsiteY0" fmla="*/ 21450 h 27432"/>
                    <a:gd name="connsiteX1" fmla="*/ 4115 w 34290"/>
                    <a:gd name="connsiteY1" fmla="*/ 4686 h 27432"/>
                    <a:gd name="connsiteX2" fmla="*/ 34595 w 34290"/>
                    <a:gd name="connsiteY2" fmla="*/ 16116 h 27432"/>
                    <a:gd name="connsiteX3" fmla="*/ 1829 w 34290"/>
                    <a:gd name="connsiteY3" fmla="*/ 21450 h 27432"/>
                  </a:gdLst>
                  <a:ahLst/>
                  <a:cxnLst>
                    <a:cxn ang="0">
                      <a:pos x="connsiteX0" y="connsiteY0"/>
                    </a:cxn>
                    <a:cxn ang="0">
                      <a:pos x="connsiteX1" y="connsiteY1"/>
                    </a:cxn>
                    <a:cxn ang="0">
                      <a:pos x="connsiteX2" y="connsiteY2"/>
                    </a:cxn>
                    <a:cxn ang="0">
                      <a:pos x="connsiteX3" y="connsiteY3"/>
                    </a:cxn>
                  </a:cxnLst>
                  <a:rect l="l" t="t" r="r" b="b"/>
                  <a:pathLst>
                    <a:path w="34290" h="27432">
                      <a:moveTo>
                        <a:pt x="1829" y="21450"/>
                      </a:moveTo>
                      <a:cubicBezTo>
                        <a:pt x="-1219" y="16116"/>
                        <a:pt x="-457" y="9258"/>
                        <a:pt x="4115" y="4686"/>
                      </a:cubicBezTo>
                      <a:cubicBezTo>
                        <a:pt x="14783" y="-5982"/>
                        <a:pt x="38405" y="3162"/>
                        <a:pt x="34595" y="16116"/>
                      </a:cubicBezTo>
                      <a:cubicBezTo>
                        <a:pt x="30023" y="28308"/>
                        <a:pt x="8687" y="32118"/>
                        <a:pt x="1829" y="21450"/>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67" name="Freeform: Shape 766">
                  <a:extLst>
                    <a:ext uri="{FF2B5EF4-FFF2-40B4-BE49-F238E27FC236}">
                      <a16:creationId xmlns:a16="http://schemas.microsoft.com/office/drawing/2014/main" id="{F7F262E7-D323-4B05-9497-9149AD3B5510}"/>
                    </a:ext>
                  </a:extLst>
                </p:cNvPr>
                <p:cNvSpPr/>
                <p:nvPr/>
              </p:nvSpPr>
              <p:spPr>
                <a:xfrm>
                  <a:off x="4338648" y="4999305"/>
                  <a:ext cx="43434" cy="20574"/>
                </a:xfrm>
                <a:custGeom>
                  <a:avLst/>
                  <a:gdLst>
                    <a:gd name="connsiteX0" fmla="*/ 942 w 43434"/>
                    <a:gd name="connsiteY0" fmla="*/ 15417 h 20574"/>
                    <a:gd name="connsiteX1" fmla="*/ 31422 w 43434"/>
                    <a:gd name="connsiteY1" fmla="*/ 939 h 20574"/>
                    <a:gd name="connsiteX2" fmla="*/ 43614 w 43434"/>
                    <a:gd name="connsiteY2" fmla="*/ 10845 h 20574"/>
                    <a:gd name="connsiteX3" fmla="*/ 942 w 43434"/>
                    <a:gd name="connsiteY3" fmla="*/ 15417 h 20574"/>
                  </a:gdLst>
                  <a:ahLst/>
                  <a:cxnLst>
                    <a:cxn ang="0">
                      <a:pos x="connsiteX0" y="connsiteY0"/>
                    </a:cxn>
                    <a:cxn ang="0">
                      <a:pos x="connsiteX1" y="connsiteY1"/>
                    </a:cxn>
                    <a:cxn ang="0">
                      <a:pos x="connsiteX2" y="connsiteY2"/>
                    </a:cxn>
                    <a:cxn ang="0">
                      <a:pos x="connsiteX3" y="connsiteY3"/>
                    </a:cxn>
                  </a:cxnLst>
                  <a:rect l="l" t="t" r="r" b="b"/>
                  <a:pathLst>
                    <a:path w="43434" h="20574">
                      <a:moveTo>
                        <a:pt x="942" y="15417"/>
                      </a:moveTo>
                      <a:cubicBezTo>
                        <a:pt x="-4392" y="5511"/>
                        <a:pt x="13896" y="-2871"/>
                        <a:pt x="31422" y="939"/>
                      </a:cubicBezTo>
                      <a:cubicBezTo>
                        <a:pt x="38280" y="1701"/>
                        <a:pt x="43614" y="7035"/>
                        <a:pt x="43614" y="10845"/>
                      </a:cubicBezTo>
                      <a:cubicBezTo>
                        <a:pt x="43614" y="21513"/>
                        <a:pt x="7038" y="25323"/>
                        <a:pt x="942" y="15417"/>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68" name="Freeform: Shape 767">
                  <a:extLst>
                    <a:ext uri="{FF2B5EF4-FFF2-40B4-BE49-F238E27FC236}">
                      <a16:creationId xmlns:a16="http://schemas.microsoft.com/office/drawing/2014/main" id="{D1FCA96C-518E-4F78-95A9-349F9FAEACC3}"/>
                    </a:ext>
                  </a:extLst>
                </p:cNvPr>
                <p:cNvSpPr/>
                <p:nvPr/>
              </p:nvSpPr>
              <p:spPr>
                <a:xfrm>
                  <a:off x="4391101" y="496128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69" name="Freeform: Shape 768">
                  <a:extLst>
                    <a:ext uri="{FF2B5EF4-FFF2-40B4-BE49-F238E27FC236}">
                      <a16:creationId xmlns:a16="http://schemas.microsoft.com/office/drawing/2014/main" id="{8908FACF-E247-4132-A40D-F1789D476C30}"/>
                    </a:ext>
                  </a:extLst>
                </p:cNvPr>
                <p:cNvSpPr/>
                <p:nvPr/>
              </p:nvSpPr>
              <p:spPr>
                <a:xfrm>
                  <a:off x="4474446" y="4930140"/>
                  <a:ext cx="40386" cy="29718"/>
                </a:xfrm>
                <a:custGeom>
                  <a:avLst/>
                  <a:gdLst>
                    <a:gd name="connsiteX0" fmla="*/ 2304 w 40386"/>
                    <a:gd name="connsiteY0" fmla="*/ 22860 h 29718"/>
                    <a:gd name="connsiteX1" fmla="*/ 20592 w 40386"/>
                    <a:gd name="connsiteY1" fmla="*/ 0 h 29718"/>
                    <a:gd name="connsiteX2" fmla="*/ 35832 w 40386"/>
                    <a:gd name="connsiteY2" fmla="*/ 20574 h 29718"/>
                    <a:gd name="connsiteX3" fmla="*/ 2304 w 4038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0386" h="29718">
                      <a:moveTo>
                        <a:pt x="2304" y="22860"/>
                      </a:moveTo>
                      <a:cubicBezTo>
                        <a:pt x="-4554" y="11430"/>
                        <a:pt x="4590" y="0"/>
                        <a:pt x="20592" y="0"/>
                      </a:cubicBezTo>
                      <a:cubicBezTo>
                        <a:pt x="39642" y="0"/>
                        <a:pt x="45738" y="8382"/>
                        <a:pt x="35832" y="20574"/>
                      </a:cubicBezTo>
                      <a:cubicBezTo>
                        <a:pt x="25926" y="32004"/>
                        <a:pt x="9162" y="33528"/>
                        <a:pt x="2304" y="22860"/>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70" name="Freeform: Shape 769">
                  <a:extLst>
                    <a:ext uri="{FF2B5EF4-FFF2-40B4-BE49-F238E27FC236}">
                      <a16:creationId xmlns:a16="http://schemas.microsoft.com/office/drawing/2014/main" id="{5ACA889F-F2D7-4565-9545-06D7AED6B575}"/>
                    </a:ext>
                  </a:extLst>
                </p:cNvPr>
                <p:cNvSpPr/>
                <p:nvPr/>
              </p:nvSpPr>
              <p:spPr>
                <a:xfrm>
                  <a:off x="4528274" y="4895850"/>
                  <a:ext cx="70866" cy="64008"/>
                </a:xfrm>
                <a:custGeom>
                  <a:avLst/>
                  <a:gdLst>
                    <a:gd name="connsiteX0" fmla="*/ 10960 w 70866"/>
                    <a:gd name="connsiteY0" fmla="*/ 55626 h 64008"/>
                    <a:gd name="connsiteX1" fmla="*/ 292 w 70866"/>
                    <a:gd name="connsiteY1" fmla="*/ 22860 h 64008"/>
                    <a:gd name="connsiteX2" fmla="*/ 24676 w 70866"/>
                    <a:gd name="connsiteY2" fmla="*/ 0 h 64008"/>
                    <a:gd name="connsiteX3" fmla="*/ 46774 w 70866"/>
                    <a:gd name="connsiteY3" fmla="*/ 13716 h 64008"/>
                    <a:gd name="connsiteX4" fmla="*/ 55918 w 70866"/>
                    <a:gd name="connsiteY4" fmla="*/ 26670 h 64008"/>
                    <a:gd name="connsiteX5" fmla="*/ 66586 w 70866"/>
                    <a:gd name="connsiteY5" fmla="*/ 53340 h 64008"/>
                    <a:gd name="connsiteX6" fmla="*/ 10960 w 70866"/>
                    <a:gd name="connsiteY6" fmla="*/ 55626 h 6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66" h="64008">
                      <a:moveTo>
                        <a:pt x="10960" y="55626"/>
                      </a:moveTo>
                      <a:cubicBezTo>
                        <a:pt x="3340" y="49530"/>
                        <a:pt x="-1232" y="37338"/>
                        <a:pt x="292" y="22860"/>
                      </a:cubicBezTo>
                      <a:cubicBezTo>
                        <a:pt x="1816" y="3048"/>
                        <a:pt x="4864" y="0"/>
                        <a:pt x="24676" y="0"/>
                      </a:cubicBezTo>
                      <a:cubicBezTo>
                        <a:pt x="41440" y="0"/>
                        <a:pt x="47536" y="3048"/>
                        <a:pt x="46774" y="13716"/>
                      </a:cubicBezTo>
                      <a:cubicBezTo>
                        <a:pt x="46012" y="20574"/>
                        <a:pt x="49822" y="26670"/>
                        <a:pt x="55918" y="26670"/>
                      </a:cubicBezTo>
                      <a:cubicBezTo>
                        <a:pt x="71158" y="26670"/>
                        <a:pt x="76492" y="41148"/>
                        <a:pt x="66586" y="53340"/>
                      </a:cubicBezTo>
                      <a:cubicBezTo>
                        <a:pt x="55156" y="67056"/>
                        <a:pt x="28486" y="67818"/>
                        <a:pt x="10960" y="55626"/>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71" name="Freeform: Shape 770">
                  <a:extLst>
                    <a:ext uri="{FF2B5EF4-FFF2-40B4-BE49-F238E27FC236}">
                      <a16:creationId xmlns:a16="http://schemas.microsoft.com/office/drawing/2014/main" id="{7DD197AD-B7EB-46D6-976F-26C42562F805}"/>
                    </a:ext>
                  </a:extLst>
                </p:cNvPr>
                <p:cNvSpPr/>
                <p:nvPr/>
              </p:nvSpPr>
              <p:spPr>
                <a:xfrm>
                  <a:off x="4611285" y="48631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72" name="Freeform: Shape 771">
                  <a:extLst>
                    <a:ext uri="{FF2B5EF4-FFF2-40B4-BE49-F238E27FC236}">
                      <a16:creationId xmlns:a16="http://schemas.microsoft.com/office/drawing/2014/main" id="{517DB5B7-D455-4E05-AC39-50E57B4206AA}"/>
                    </a:ext>
                  </a:extLst>
                </p:cNvPr>
                <p:cNvSpPr/>
                <p:nvPr/>
              </p:nvSpPr>
              <p:spPr>
                <a:xfrm>
                  <a:off x="4668184" y="4809631"/>
                  <a:ext cx="39624" cy="42672"/>
                </a:xfrm>
                <a:custGeom>
                  <a:avLst/>
                  <a:gdLst>
                    <a:gd name="connsiteX0" fmla="*/ 590 w 39624"/>
                    <a:gd name="connsiteY0" fmla="*/ 38975 h 42672"/>
                    <a:gd name="connsiteX1" fmla="*/ 10496 w 39624"/>
                    <a:gd name="connsiteY1" fmla="*/ 13829 h 42672"/>
                    <a:gd name="connsiteX2" fmla="*/ 33356 w 39624"/>
                    <a:gd name="connsiteY2" fmla="*/ 3161 h 42672"/>
                    <a:gd name="connsiteX3" fmla="*/ 20402 w 39624"/>
                    <a:gd name="connsiteY3" fmla="*/ 42785 h 42672"/>
                    <a:gd name="connsiteX4" fmla="*/ 590 w 39624"/>
                    <a:gd name="connsiteY4" fmla="*/ 38975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 h="42672">
                      <a:moveTo>
                        <a:pt x="590" y="38975"/>
                      </a:moveTo>
                      <a:cubicBezTo>
                        <a:pt x="-1696" y="35165"/>
                        <a:pt x="2876" y="23735"/>
                        <a:pt x="10496" y="13829"/>
                      </a:cubicBezTo>
                      <a:cubicBezTo>
                        <a:pt x="21164" y="-649"/>
                        <a:pt x="27260" y="-2935"/>
                        <a:pt x="33356" y="3161"/>
                      </a:cubicBezTo>
                      <a:cubicBezTo>
                        <a:pt x="47072" y="16877"/>
                        <a:pt x="39452" y="40499"/>
                        <a:pt x="20402" y="42785"/>
                      </a:cubicBezTo>
                      <a:cubicBezTo>
                        <a:pt x="12020" y="44309"/>
                        <a:pt x="2876" y="42023"/>
                        <a:pt x="590" y="38975"/>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73" name="Freeform: Shape 772">
                  <a:extLst>
                    <a:ext uri="{FF2B5EF4-FFF2-40B4-BE49-F238E27FC236}">
                      <a16:creationId xmlns:a16="http://schemas.microsoft.com/office/drawing/2014/main" id="{26FD5B27-135E-4F30-936B-3418817B77B3}"/>
                    </a:ext>
                  </a:extLst>
                </p:cNvPr>
                <p:cNvSpPr/>
                <p:nvPr/>
              </p:nvSpPr>
              <p:spPr>
                <a:xfrm>
                  <a:off x="4711141" y="479364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74" name="Freeform: Shape 773">
                  <a:extLst>
                    <a:ext uri="{FF2B5EF4-FFF2-40B4-BE49-F238E27FC236}">
                      <a16:creationId xmlns:a16="http://schemas.microsoft.com/office/drawing/2014/main" id="{28A29E4E-A184-41A7-A672-EB1363E53A57}"/>
                    </a:ext>
                  </a:extLst>
                </p:cNvPr>
                <p:cNvSpPr/>
                <p:nvPr/>
              </p:nvSpPr>
              <p:spPr>
                <a:xfrm>
                  <a:off x="4808640" y="4782503"/>
                  <a:ext cx="52578" cy="40386"/>
                </a:xfrm>
                <a:custGeom>
                  <a:avLst/>
                  <a:gdLst>
                    <a:gd name="connsiteX0" fmla="*/ 4914 w 52578"/>
                    <a:gd name="connsiteY0" fmla="*/ 35624 h 40386"/>
                    <a:gd name="connsiteX1" fmla="*/ 23202 w 52578"/>
                    <a:gd name="connsiteY1" fmla="*/ 7430 h 40386"/>
                    <a:gd name="connsiteX2" fmla="*/ 50634 w 52578"/>
                    <a:gd name="connsiteY2" fmla="*/ 7430 h 40386"/>
                    <a:gd name="connsiteX3" fmla="*/ 27774 w 52578"/>
                    <a:gd name="connsiteY3" fmla="*/ 40958 h 40386"/>
                    <a:gd name="connsiteX4" fmla="*/ 4914 w 52578"/>
                    <a:gd name="connsiteY4" fmla="*/ 35624 h 40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 h="40386">
                      <a:moveTo>
                        <a:pt x="4914" y="35624"/>
                      </a:moveTo>
                      <a:cubicBezTo>
                        <a:pt x="-4992" y="26480"/>
                        <a:pt x="-420" y="18860"/>
                        <a:pt x="23202" y="7430"/>
                      </a:cubicBezTo>
                      <a:cubicBezTo>
                        <a:pt x="43014" y="-2477"/>
                        <a:pt x="46824" y="-2477"/>
                        <a:pt x="50634" y="7430"/>
                      </a:cubicBezTo>
                      <a:cubicBezTo>
                        <a:pt x="57492" y="24956"/>
                        <a:pt x="46824" y="40958"/>
                        <a:pt x="27774" y="40958"/>
                      </a:cubicBezTo>
                      <a:cubicBezTo>
                        <a:pt x="17868" y="40958"/>
                        <a:pt x="7200" y="38672"/>
                        <a:pt x="4914" y="35624"/>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75" name="Freeform: Shape 774">
                  <a:extLst>
                    <a:ext uri="{FF2B5EF4-FFF2-40B4-BE49-F238E27FC236}">
                      <a16:creationId xmlns:a16="http://schemas.microsoft.com/office/drawing/2014/main" id="{0AD73125-1E9F-4072-8EA1-A32510411B60}"/>
                    </a:ext>
                  </a:extLst>
                </p:cNvPr>
                <p:cNvSpPr/>
                <p:nvPr/>
              </p:nvSpPr>
              <p:spPr>
                <a:xfrm>
                  <a:off x="4778925" y="476412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76" name="Freeform: Shape 775">
                  <a:extLst>
                    <a:ext uri="{FF2B5EF4-FFF2-40B4-BE49-F238E27FC236}">
                      <a16:creationId xmlns:a16="http://schemas.microsoft.com/office/drawing/2014/main" id="{A1EAE866-2A12-435C-8C74-667BDB72118E}"/>
                    </a:ext>
                  </a:extLst>
                </p:cNvPr>
                <p:cNvSpPr/>
                <p:nvPr/>
              </p:nvSpPr>
              <p:spPr>
                <a:xfrm>
                  <a:off x="4826980" y="4727132"/>
                  <a:ext cx="48768" cy="30480"/>
                </a:xfrm>
                <a:custGeom>
                  <a:avLst/>
                  <a:gdLst>
                    <a:gd name="connsiteX0" fmla="*/ 290 w 48768"/>
                    <a:gd name="connsiteY0" fmla="*/ 27748 h 30480"/>
                    <a:gd name="connsiteX1" fmla="*/ 11720 w 48768"/>
                    <a:gd name="connsiteY1" fmla="*/ 8698 h 30480"/>
                    <a:gd name="connsiteX2" fmla="*/ 48296 w 48768"/>
                    <a:gd name="connsiteY2" fmla="*/ 14032 h 30480"/>
                    <a:gd name="connsiteX3" fmla="*/ 290 w 48768"/>
                    <a:gd name="connsiteY3" fmla="*/ 27748 h 30480"/>
                  </a:gdLst>
                  <a:ahLst/>
                  <a:cxnLst>
                    <a:cxn ang="0">
                      <a:pos x="connsiteX0" y="connsiteY0"/>
                    </a:cxn>
                    <a:cxn ang="0">
                      <a:pos x="connsiteX1" y="connsiteY1"/>
                    </a:cxn>
                    <a:cxn ang="0">
                      <a:pos x="connsiteX2" y="connsiteY2"/>
                    </a:cxn>
                    <a:cxn ang="0">
                      <a:pos x="connsiteX3" y="connsiteY3"/>
                    </a:cxn>
                  </a:cxnLst>
                  <a:rect l="l" t="t" r="r" b="b"/>
                  <a:pathLst>
                    <a:path w="48768" h="30480">
                      <a:moveTo>
                        <a:pt x="290" y="27748"/>
                      </a:moveTo>
                      <a:cubicBezTo>
                        <a:pt x="-1234" y="24700"/>
                        <a:pt x="3338" y="16318"/>
                        <a:pt x="11720" y="8698"/>
                      </a:cubicBezTo>
                      <a:cubicBezTo>
                        <a:pt x="26960" y="-5018"/>
                        <a:pt x="53630" y="-1970"/>
                        <a:pt x="48296" y="14032"/>
                      </a:cubicBezTo>
                      <a:cubicBezTo>
                        <a:pt x="44486" y="24700"/>
                        <a:pt x="5624" y="36130"/>
                        <a:pt x="290" y="27748"/>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77" name="Freeform: Shape 776">
                  <a:extLst>
                    <a:ext uri="{FF2B5EF4-FFF2-40B4-BE49-F238E27FC236}">
                      <a16:creationId xmlns:a16="http://schemas.microsoft.com/office/drawing/2014/main" id="{57BC056B-2C2A-49C2-8A33-05186DE0C9FE}"/>
                    </a:ext>
                  </a:extLst>
                </p:cNvPr>
                <p:cNvSpPr/>
                <p:nvPr/>
              </p:nvSpPr>
              <p:spPr>
                <a:xfrm>
                  <a:off x="4878781" y="469458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78" name="Freeform: Shape 777">
                  <a:extLst>
                    <a:ext uri="{FF2B5EF4-FFF2-40B4-BE49-F238E27FC236}">
                      <a16:creationId xmlns:a16="http://schemas.microsoft.com/office/drawing/2014/main" id="{BABEFFAC-E128-4360-80DE-CF55C0A89E0D}"/>
                    </a:ext>
                  </a:extLst>
                </p:cNvPr>
                <p:cNvSpPr/>
                <p:nvPr/>
              </p:nvSpPr>
              <p:spPr>
                <a:xfrm>
                  <a:off x="4932121" y="46641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79" name="Freeform: Shape 778">
                  <a:extLst>
                    <a:ext uri="{FF2B5EF4-FFF2-40B4-BE49-F238E27FC236}">
                      <a16:creationId xmlns:a16="http://schemas.microsoft.com/office/drawing/2014/main" id="{5A3B4DC3-A8C4-481D-AA11-218E34317DA2}"/>
                    </a:ext>
                  </a:extLst>
                </p:cNvPr>
                <p:cNvSpPr/>
                <p:nvPr/>
              </p:nvSpPr>
              <p:spPr>
                <a:xfrm>
                  <a:off x="4979286" y="4594917"/>
                  <a:ext cx="122682" cy="64770"/>
                </a:xfrm>
                <a:custGeom>
                  <a:avLst/>
                  <a:gdLst>
                    <a:gd name="connsiteX0" fmla="*/ 384 w 122682"/>
                    <a:gd name="connsiteY0" fmla="*/ 61665 h 64770"/>
                    <a:gd name="connsiteX1" fmla="*/ 56772 w 122682"/>
                    <a:gd name="connsiteY1" fmla="*/ 18231 h 64770"/>
                    <a:gd name="connsiteX2" fmla="*/ 68202 w 122682"/>
                    <a:gd name="connsiteY2" fmla="*/ 11373 h 64770"/>
                    <a:gd name="connsiteX3" fmla="*/ 122304 w 122682"/>
                    <a:gd name="connsiteY3" fmla="*/ 8325 h 64770"/>
                    <a:gd name="connsiteX4" fmla="*/ 63630 w 122682"/>
                    <a:gd name="connsiteY4" fmla="*/ 57855 h 64770"/>
                    <a:gd name="connsiteX5" fmla="*/ 24006 w 122682"/>
                    <a:gd name="connsiteY5" fmla="*/ 63951 h 64770"/>
                    <a:gd name="connsiteX6" fmla="*/ 384 w 122682"/>
                    <a:gd name="connsiteY6" fmla="*/ 61665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82" h="64770">
                      <a:moveTo>
                        <a:pt x="384" y="61665"/>
                      </a:moveTo>
                      <a:cubicBezTo>
                        <a:pt x="-4950" y="52521"/>
                        <a:pt x="46866" y="12135"/>
                        <a:pt x="56772" y="18231"/>
                      </a:cubicBezTo>
                      <a:cubicBezTo>
                        <a:pt x="60582" y="20517"/>
                        <a:pt x="65154" y="17469"/>
                        <a:pt x="68202" y="11373"/>
                      </a:cubicBezTo>
                      <a:cubicBezTo>
                        <a:pt x="72774" y="-1581"/>
                        <a:pt x="114684" y="-4629"/>
                        <a:pt x="122304" y="8325"/>
                      </a:cubicBezTo>
                      <a:cubicBezTo>
                        <a:pt x="129924" y="19755"/>
                        <a:pt x="87252" y="56331"/>
                        <a:pt x="63630" y="57855"/>
                      </a:cubicBezTo>
                      <a:cubicBezTo>
                        <a:pt x="52200" y="58617"/>
                        <a:pt x="34674" y="60903"/>
                        <a:pt x="24006" y="63951"/>
                      </a:cubicBezTo>
                      <a:cubicBezTo>
                        <a:pt x="13338" y="66237"/>
                        <a:pt x="3432" y="65475"/>
                        <a:pt x="384" y="61665"/>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80" name="Freeform: Shape 779">
                  <a:extLst>
                    <a:ext uri="{FF2B5EF4-FFF2-40B4-BE49-F238E27FC236}">
                      <a16:creationId xmlns:a16="http://schemas.microsoft.com/office/drawing/2014/main" id="{A94BC02E-B1C9-49E4-9E37-192B6A617DD2}"/>
                    </a:ext>
                  </a:extLst>
                </p:cNvPr>
                <p:cNvSpPr/>
                <p:nvPr/>
              </p:nvSpPr>
              <p:spPr>
                <a:xfrm>
                  <a:off x="5146056" y="4579620"/>
                  <a:ext cx="78486" cy="45720"/>
                </a:xfrm>
                <a:custGeom>
                  <a:avLst/>
                  <a:gdLst>
                    <a:gd name="connsiteX0" fmla="*/ 5064 w 78486"/>
                    <a:gd name="connsiteY0" fmla="*/ 30480 h 45720"/>
                    <a:gd name="connsiteX1" fmla="*/ 30972 w 78486"/>
                    <a:gd name="connsiteY1" fmla="*/ 0 h 45720"/>
                    <a:gd name="connsiteX2" fmla="*/ 77454 w 78486"/>
                    <a:gd name="connsiteY2" fmla="*/ 37338 h 45720"/>
                    <a:gd name="connsiteX3" fmla="*/ 43164 w 78486"/>
                    <a:gd name="connsiteY3" fmla="*/ 45720 h 45720"/>
                    <a:gd name="connsiteX4" fmla="*/ 5064 w 78486"/>
                    <a:gd name="connsiteY4" fmla="*/ 3048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86" h="45720">
                      <a:moveTo>
                        <a:pt x="5064" y="30480"/>
                      </a:moveTo>
                      <a:cubicBezTo>
                        <a:pt x="-6366" y="9144"/>
                        <a:pt x="1254" y="0"/>
                        <a:pt x="30972" y="0"/>
                      </a:cubicBezTo>
                      <a:cubicBezTo>
                        <a:pt x="57642" y="0"/>
                        <a:pt x="86598" y="23622"/>
                        <a:pt x="77454" y="37338"/>
                      </a:cubicBezTo>
                      <a:cubicBezTo>
                        <a:pt x="75168" y="41910"/>
                        <a:pt x="59166" y="45720"/>
                        <a:pt x="43164" y="45720"/>
                      </a:cubicBezTo>
                      <a:cubicBezTo>
                        <a:pt x="21066" y="45720"/>
                        <a:pt x="11160" y="41910"/>
                        <a:pt x="5064" y="30480"/>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81" name="Freeform: Shape 780">
                  <a:extLst>
                    <a:ext uri="{FF2B5EF4-FFF2-40B4-BE49-F238E27FC236}">
                      <a16:creationId xmlns:a16="http://schemas.microsoft.com/office/drawing/2014/main" id="{BA798311-904B-4E8E-B20B-39505811D713}"/>
                    </a:ext>
                  </a:extLst>
                </p:cNvPr>
                <p:cNvSpPr/>
                <p:nvPr/>
              </p:nvSpPr>
              <p:spPr>
                <a:xfrm>
                  <a:off x="5100445" y="45738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82" name="Freeform: Shape 781">
                  <a:extLst>
                    <a:ext uri="{FF2B5EF4-FFF2-40B4-BE49-F238E27FC236}">
                      <a16:creationId xmlns:a16="http://schemas.microsoft.com/office/drawing/2014/main" id="{64CC7D76-8CAB-4D95-B513-56F12FD7CED8}"/>
                    </a:ext>
                  </a:extLst>
                </p:cNvPr>
                <p:cNvSpPr/>
                <p:nvPr/>
              </p:nvSpPr>
              <p:spPr>
                <a:xfrm>
                  <a:off x="0" y="1318260"/>
                  <a:ext cx="12192000" cy="4223766"/>
                </a:xfrm>
                <a:custGeom>
                  <a:avLst/>
                  <a:gdLst>
                    <a:gd name="connsiteX0" fmla="*/ 0 w 12192000"/>
                    <a:gd name="connsiteY0" fmla="*/ 2111502 h 4223766"/>
                    <a:gd name="connsiteX1" fmla="*/ 0 w 12192000"/>
                    <a:gd name="connsiteY1" fmla="*/ 0 h 4223766"/>
                    <a:gd name="connsiteX2" fmla="*/ 6096000 w 12192000"/>
                    <a:gd name="connsiteY2" fmla="*/ 0 h 4223766"/>
                    <a:gd name="connsiteX3" fmla="*/ 12192000 w 12192000"/>
                    <a:gd name="connsiteY3" fmla="*/ 0 h 4223766"/>
                    <a:gd name="connsiteX4" fmla="*/ 12192000 w 12192000"/>
                    <a:gd name="connsiteY4" fmla="*/ 2030730 h 4223766"/>
                    <a:gd name="connsiteX5" fmla="*/ 12177522 w 12192000"/>
                    <a:gd name="connsiteY5" fmla="*/ 4061460 h 4223766"/>
                    <a:gd name="connsiteX6" fmla="*/ 12157710 w 12192000"/>
                    <a:gd name="connsiteY6" fmla="*/ 4053840 h 4223766"/>
                    <a:gd name="connsiteX7" fmla="*/ 12138660 w 12192000"/>
                    <a:gd name="connsiteY7" fmla="*/ 4046220 h 4223766"/>
                    <a:gd name="connsiteX8" fmla="*/ 12053316 w 12192000"/>
                    <a:gd name="connsiteY8" fmla="*/ 4014978 h 4223766"/>
                    <a:gd name="connsiteX9" fmla="*/ 12013692 w 12192000"/>
                    <a:gd name="connsiteY9" fmla="*/ 4008120 h 4223766"/>
                    <a:gd name="connsiteX10" fmla="*/ 11947398 w 12192000"/>
                    <a:gd name="connsiteY10" fmla="*/ 3987546 h 4223766"/>
                    <a:gd name="connsiteX11" fmla="*/ 11814810 w 12192000"/>
                    <a:gd name="connsiteY11" fmla="*/ 3938778 h 4223766"/>
                    <a:gd name="connsiteX12" fmla="*/ 11686794 w 12192000"/>
                    <a:gd name="connsiteY12" fmla="*/ 3912108 h 4223766"/>
                    <a:gd name="connsiteX13" fmla="*/ 11661648 w 12192000"/>
                    <a:gd name="connsiteY13" fmla="*/ 3900678 h 4223766"/>
                    <a:gd name="connsiteX14" fmla="*/ 11616690 w 12192000"/>
                    <a:gd name="connsiteY14" fmla="*/ 3893820 h 4223766"/>
                    <a:gd name="connsiteX15" fmla="*/ 11570970 w 12192000"/>
                    <a:gd name="connsiteY15" fmla="*/ 3886200 h 4223766"/>
                    <a:gd name="connsiteX16" fmla="*/ 11516106 w 12192000"/>
                    <a:gd name="connsiteY16" fmla="*/ 3886962 h 4223766"/>
                    <a:gd name="connsiteX17" fmla="*/ 11490198 w 12192000"/>
                    <a:gd name="connsiteY17" fmla="*/ 3884676 h 4223766"/>
                    <a:gd name="connsiteX18" fmla="*/ 10879074 w 12192000"/>
                    <a:gd name="connsiteY18" fmla="*/ 3885438 h 4223766"/>
                    <a:gd name="connsiteX19" fmla="*/ 10834878 w 12192000"/>
                    <a:gd name="connsiteY19" fmla="*/ 3893820 h 4223766"/>
                    <a:gd name="connsiteX20" fmla="*/ 10793730 w 12192000"/>
                    <a:gd name="connsiteY20" fmla="*/ 3901440 h 4223766"/>
                    <a:gd name="connsiteX21" fmla="*/ 10751820 w 12192000"/>
                    <a:gd name="connsiteY21" fmla="*/ 3909060 h 4223766"/>
                    <a:gd name="connsiteX22" fmla="*/ 10709910 w 12192000"/>
                    <a:gd name="connsiteY22" fmla="*/ 3916680 h 4223766"/>
                    <a:gd name="connsiteX23" fmla="*/ 10660380 w 12192000"/>
                    <a:gd name="connsiteY23" fmla="*/ 3924300 h 4223766"/>
                    <a:gd name="connsiteX24" fmla="*/ 10611612 w 12192000"/>
                    <a:gd name="connsiteY24" fmla="*/ 3931158 h 4223766"/>
                    <a:gd name="connsiteX25" fmla="*/ 10521696 w 12192000"/>
                    <a:gd name="connsiteY25" fmla="*/ 3942588 h 4223766"/>
                    <a:gd name="connsiteX26" fmla="*/ 10389870 w 12192000"/>
                    <a:gd name="connsiteY26" fmla="*/ 3960114 h 4223766"/>
                    <a:gd name="connsiteX27" fmla="*/ 10322814 w 12192000"/>
                    <a:gd name="connsiteY27" fmla="*/ 3975354 h 4223766"/>
                    <a:gd name="connsiteX28" fmla="*/ 10297668 w 12192000"/>
                    <a:gd name="connsiteY28" fmla="*/ 3986022 h 4223766"/>
                    <a:gd name="connsiteX29" fmla="*/ 10251948 w 12192000"/>
                    <a:gd name="connsiteY29" fmla="*/ 3992880 h 4223766"/>
                    <a:gd name="connsiteX30" fmla="*/ 10197084 w 12192000"/>
                    <a:gd name="connsiteY30" fmla="*/ 3998976 h 4223766"/>
                    <a:gd name="connsiteX31" fmla="*/ 10167366 w 12192000"/>
                    <a:gd name="connsiteY31" fmla="*/ 4014216 h 4223766"/>
                    <a:gd name="connsiteX32" fmla="*/ 10114026 w 12192000"/>
                    <a:gd name="connsiteY32" fmla="*/ 4023360 h 4223766"/>
                    <a:gd name="connsiteX33" fmla="*/ 9939528 w 12192000"/>
                    <a:gd name="connsiteY33" fmla="*/ 4056126 h 4223766"/>
                    <a:gd name="connsiteX34" fmla="*/ 9901428 w 12192000"/>
                    <a:gd name="connsiteY34" fmla="*/ 4061460 h 4223766"/>
                    <a:gd name="connsiteX35" fmla="*/ 9864090 w 12192000"/>
                    <a:gd name="connsiteY35" fmla="*/ 4069080 h 4223766"/>
                    <a:gd name="connsiteX36" fmla="*/ 9772650 w 12192000"/>
                    <a:gd name="connsiteY36" fmla="*/ 4076700 h 4223766"/>
                    <a:gd name="connsiteX37" fmla="*/ 9681210 w 12192000"/>
                    <a:gd name="connsiteY37" fmla="*/ 4084320 h 4223766"/>
                    <a:gd name="connsiteX38" fmla="*/ 9612630 w 12192000"/>
                    <a:gd name="connsiteY38" fmla="*/ 4091940 h 4223766"/>
                    <a:gd name="connsiteX39" fmla="*/ 9544050 w 12192000"/>
                    <a:gd name="connsiteY39" fmla="*/ 4099560 h 4223766"/>
                    <a:gd name="connsiteX40" fmla="*/ 9483090 w 12192000"/>
                    <a:gd name="connsiteY40" fmla="*/ 4107180 h 4223766"/>
                    <a:gd name="connsiteX41" fmla="*/ 9325356 w 12192000"/>
                    <a:gd name="connsiteY41" fmla="*/ 4123182 h 4223766"/>
                    <a:gd name="connsiteX42" fmla="*/ 9004554 w 12192000"/>
                    <a:gd name="connsiteY42" fmla="*/ 4120134 h 4223766"/>
                    <a:gd name="connsiteX43" fmla="*/ 8954262 w 12192000"/>
                    <a:gd name="connsiteY43" fmla="*/ 4107180 h 4223766"/>
                    <a:gd name="connsiteX44" fmla="*/ 8897874 w 12192000"/>
                    <a:gd name="connsiteY44" fmla="*/ 4092702 h 4223766"/>
                    <a:gd name="connsiteX45" fmla="*/ 8853678 w 12192000"/>
                    <a:gd name="connsiteY45" fmla="*/ 4075176 h 4223766"/>
                    <a:gd name="connsiteX46" fmla="*/ 8830818 w 12192000"/>
                    <a:gd name="connsiteY46" fmla="*/ 4053840 h 4223766"/>
                    <a:gd name="connsiteX47" fmla="*/ 8824722 w 12192000"/>
                    <a:gd name="connsiteY47" fmla="*/ 3804666 h 4223766"/>
                    <a:gd name="connsiteX48" fmla="*/ 8816340 w 12192000"/>
                    <a:gd name="connsiteY48" fmla="*/ 3573780 h 4223766"/>
                    <a:gd name="connsiteX49" fmla="*/ 8808720 w 12192000"/>
                    <a:gd name="connsiteY49" fmla="*/ 3603498 h 4223766"/>
                    <a:gd name="connsiteX50" fmla="*/ 8801100 w 12192000"/>
                    <a:gd name="connsiteY50" fmla="*/ 3638550 h 4223766"/>
                    <a:gd name="connsiteX51" fmla="*/ 8793480 w 12192000"/>
                    <a:gd name="connsiteY51" fmla="*/ 3837432 h 4223766"/>
                    <a:gd name="connsiteX52" fmla="*/ 8781288 w 12192000"/>
                    <a:gd name="connsiteY52" fmla="*/ 4036314 h 4223766"/>
                    <a:gd name="connsiteX53" fmla="*/ 8752332 w 12192000"/>
                    <a:gd name="connsiteY53" fmla="*/ 4030980 h 4223766"/>
                    <a:gd name="connsiteX54" fmla="*/ 8694420 w 12192000"/>
                    <a:gd name="connsiteY54" fmla="*/ 3998976 h 4223766"/>
                    <a:gd name="connsiteX55" fmla="*/ 8632698 w 12192000"/>
                    <a:gd name="connsiteY55" fmla="*/ 3957828 h 4223766"/>
                    <a:gd name="connsiteX56" fmla="*/ 8603742 w 12192000"/>
                    <a:gd name="connsiteY56" fmla="*/ 3939540 h 4223766"/>
                    <a:gd name="connsiteX57" fmla="*/ 8543544 w 12192000"/>
                    <a:gd name="connsiteY57" fmla="*/ 3898392 h 4223766"/>
                    <a:gd name="connsiteX58" fmla="*/ 8473440 w 12192000"/>
                    <a:gd name="connsiteY58" fmla="*/ 3848100 h 4223766"/>
                    <a:gd name="connsiteX59" fmla="*/ 8435340 w 12192000"/>
                    <a:gd name="connsiteY59" fmla="*/ 3823716 h 4223766"/>
                    <a:gd name="connsiteX60" fmla="*/ 8349234 w 12192000"/>
                    <a:gd name="connsiteY60" fmla="*/ 3771900 h 4223766"/>
                    <a:gd name="connsiteX61" fmla="*/ 8321040 w 12192000"/>
                    <a:gd name="connsiteY61" fmla="*/ 3756660 h 4223766"/>
                    <a:gd name="connsiteX62" fmla="*/ 8285226 w 12192000"/>
                    <a:gd name="connsiteY62" fmla="*/ 3741420 h 4223766"/>
                    <a:gd name="connsiteX63" fmla="*/ 8263890 w 12192000"/>
                    <a:gd name="connsiteY63" fmla="*/ 3733800 h 4223766"/>
                    <a:gd name="connsiteX64" fmla="*/ 8237220 w 12192000"/>
                    <a:gd name="connsiteY64" fmla="*/ 3726180 h 4223766"/>
                    <a:gd name="connsiteX65" fmla="*/ 8210550 w 12192000"/>
                    <a:gd name="connsiteY65" fmla="*/ 3718560 h 4223766"/>
                    <a:gd name="connsiteX66" fmla="*/ 8077962 w 12192000"/>
                    <a:gd name="connsiteY66" fmla="*/ 3710940 h 4223766"/>
                    <a:gd name="connsiteX67" fmla="*/ 7936230 w 12192000"/>
                    <a:gd name="connsiteY67" fmla="*/ 3726180 h 4223766"/>
                    <a:gd name="connsiteX68" fmla="*/ 7905750 w 12192000"/>
                    <a:gd name="connsiteY68" fmla="*/ 3741420 h 4223766"/>
                    <a:gd name="connsiteX69" fmla="*/ 7875270 w 12192000"/>
                    <a:gd name="connsiteY69" fmla="*/ 3756660 h 4223766"/>
                    <a:gd name="connsiteX70" fmla="*/ 7850124 w 12192000"/>
                    <a:gd name="connsiteY70" fmla="*/ 3771900 h 4223766"/>
                    <a:gd name="connsiteX71" fmla="*/ 7813548 w 12192000"/>
                    <a:gd name="connsiteY71" fmla="*/ 3790950 h 4223766"/>
                    <a:gd name="connsiteX72" fmla="*/ 7781544 w 12192000"/>
                    <a:gd name="connsiteY72" fmla="*/ 3810000 h 4223766"/>
                    <a:gd name="connsiteX73" fmla="*/ 7760970 w 12192000"/>
                    <a:gd name="connsiteY73" fmla="*/ 3825240 h 4223766"/>
                    <a:gd name="connsiteX74" fmla="*/ 7741158 w 12192000"/>
                    <a:gd name="connsiteY74" fmla="*/ 3840480 h 4223766"/>
                    <a:gd name="connsiteX75" fmla="*/ 7665720 w 12192000"/>
                    <a:gd name="connsiteY75" fmla="*/ 3893820 h 4223766"/>
                    <a:gd name="connsiteX76" fmla="*/ 7594092 w 12192000"/>
                    <a:gd name="connsiteY76" fmla="*/ 3924300 h 4223766"/>
                    <a:gd name="connsiteX77" fmla="*/ 7379208 w 12192000"/>
                    <a:gd name="connsiteY77" fmla="*/ 3824478 h 4223766"/>
                    <a:gd name="connsiteX78" fmla="*/ 7267956 w 12192000"/>
                    <a:gd name="connsiteY78" fmla="*/ 3769614 h 4223766"/>
                    <a:gd name="connsiteX79" fmla="*/ 7254240 w 12192000"/>
                    <a:gd name="connsiteY79" fmla="*/ 3752850 h 4223766"/>
                    <a:gd name="connsiteX80" fmla="*/ 7243572 w 12192000"/>
                    <a:gd name="connsiteY80" fmla="*/ 3741420 h 4223766"/>
                    <a:gd name="connsiteX81" fmla="*/ 7177278 w 12192000"/>
                    <a:gd name="connsiteY81" fmla="*/ 3712464 h 4223766"/>
                    <a:gd name="connsiteX82" fmla="*/ 7120890 w 12192000"/>
                    <a:gd name="connsiteY82" fmla="*/ 3683508 h 4223766"/>
                    <a:gd name="connsiteX83" fmla="*/ 7120890 w 12192000"/>
                    <a:gd name="connsiteY83" fmla="*/ 3462528 h 4223766"/>
                    <a:gd name="connsiteX84" fmla="*/ 7094220 w 12192000"/>
                    <a:gd name="connsiteY84" fmla="*/ 3234690 h 4223766"/>
                    <a:gd name="connsiteX85" fmla="*/ 7095744 w 12192000"/>
                    <a:gd name="connsiteY85" fmla="*/ 3337560 h 4223766"/>
                    <a:gd name="connsiteX86" fmla="*/ 7095744 w 12192000"/>
                    <a:gd name="connsiteY86" fmla="*/ 3368040 h 4223766"/>
                    <a:gd name="connsiteX87" fmla="*/ 7086600 w 12192000"/>
                    <a:gd name="connsiteY87" fmla="*/ 3515868 h 4223766"/>
                    <a:gd name="connsiteX88" fmla="*/ 7078980 w 12192000"/>
                    <a:gd name="connsiteY88" fmla="*/ 3653790 h 4223766"/>
                    <a:gd name="connsiteX89" fmla="*/ 7058406 w 12192000"/>
                    <a:gd name="connsiteY89" fmla="*/ 3650742 h 4223766"/>
                    <a:gd name="connsiteX90" fmla="*/ 7014210 w 12192000"/>
                    <a:gd name="connsiteY90" fmla="*/ 3630168 h 4223766"/>
                    <a:gd name="connsiteX91" fmla="*/ 6963156 w 12192000"/>
                    <a:gd name="connsiteY91" fmla="*/ 3603498 h 4223766"/>
                    <a:gd name="connsiteX92" fmla="*/ 6928104 w 12192000"/>
                    <a:gd name="connsiteY92" fmla="*/ 3589020 h 4223766"/>
                    <a:gd name="connsiteX93" fmla="*/ 6907530 w 12192000"/>
                    <a:gd name="connsiteY93" fmla="*/ 3581400 h 4223766"/>
                    <a:gd name="connsiteX94" fmla="*/ 6881622 w 12192000"/>
                    <a:gd name="connsiteY94" fmla="*/ 3573780 h 4223766"/>
                    <a:gd name="connsiteX95" fmla="*/ 6853428 w 12192000"/>
                    <a:gd name="connsiteY95" fmla="*/ 3566922 h 4223766"/>
                    <a:gd name="connsiteX96" fmla="*/ 6489954 w 12192000"/>
                    <a:gd name="connsiteY96" fmla="*/ 3541776 h 4223766"/>
                    <a:gd name="connsiteX97" fmla="*/ 6329172 w 12192000"/>
                    <a:gd name="connsiteY97" fmla="*/ 3566922 h 4223766"/>
                    <a:gd name="connsiteX98" fmla="*/ 6304788 w 12192000"/>
                    <a:gd name="connsiteY98" fmla="*/ 3573780 h 4223766"/>
                    <a:gd name="connsiteX99" fmla="*/ 6282690 w 12192000"/>
                    <a:gd name="connsiteY99" fmla="*/ 3581400 h 4223766"/>
                    <a:gd name="connsiteX100" fmla="*/ 6259830 w 12192000"/>
                    <a:gd name="connsiteY100" fmla="*/ 3589020 h 4223766"/>
                    <a:gd name="connsiteX101" fmla="*/ 6195060 w 12192000"/>
                    <a:gd name="connsiteY101" fmla="*/ 3615690 h 4223766"/>
                    <a:gd name="connsiteX102" fmla="*/ 6137910 w 12192000"/>
                    <a:gd name="connsiteY102" fmla="*/ 3642360 h 4223766"/>
                    <a:gd name="connsiteX103" fmla="*/ 6122670 w 12192000"/>
                    <a:gd name="connsiteY103" fmla="*/ 3649980 h 4223766"/>
                    <a:gd name="connsiteX104" fmla="*/ 6076950 w 12192000"/>
                    <a:gd name="connsiteY104" fmla="*/ 3657600 h 4223766"/>
                    <a:gd name="connsiteX105" fmla="*/ 6031230 w 12192000"/>
                    <a:gd name="connsiteY105" fmla="*/ 3649980 h 4223766"/>
                    <a:gd name="connsiteX106" fmla="*/ 6011418 w 12192000"/>
                    <a:gd name="connsiteY106" fmla="*/ 3642360 h 4223766"/>
                    <a:gd name="connsiteX107" fmla="*/ 5916930 w 12192000"/>
                    <a:gd name="connsiteY107" fmla="*/ 3596640 h 4223766"/>
                    <a:gd name="connsiteX108" fmla="*/ 5897118 w 12192000"/>
                    <a:gd name="connsiteY108" fmla="*/ 3589020 h 4223766"/>
                    <a:gd name="connsiteX109" fmla="*/ 5867400 w 12192000"/>
                    <a:gd name="connsiteY109" fmla="*/ 3581400 h 4223766"/>
                    <a:gd name="connsiteX110" fmla="*/ 5836920 w 12192000"/>
                    <a:gd name="connsiteY110" fmla="*/ 3566160 h 4223766"/>
                    <a:gd name="connsiteX111" fmla="*/ 5810250 w 12192000"/>
                    <a:gd name="connsiteY111" fmla="*/ 3558540 h 4223766"/>
                    <a:gd name="connsiteX112" fmla="*/ 5729478 w 12192000"/>
                    <a:gd name="connsiteY112" fmla="*/ 3515868 h 4223766"/>
                    <a:gd name="connsiteX113" fmla="*/ 5708904 w 12192000"/>
                    <a:gd name="connsiteY113" fmla="*/ 3505200 h 4223766"/>
                    <a:gd name="connsiteX114" fmla="*/ 5686044 w 12192000"/>
                    <a:gd name="connsiteY114" fmla="*/ 3498342 h 4223766"/>
                    <a:gd name="connsiteX115" fmla="*/ 5644896 w 12192000"/>
                    <a:gd name="connsiteY115" fmla="*/ 3479292 h 4223766"/>
                    <a:gd name="connsiteX116" fmla="*/ 5612130 w 12192000"/>
                    <a:gd name="connsiteY116" fmla="*/ 3459480 h 4223766"/>
                    <a:gd name="connsiteX117" fmla="*/ 5503164 w 12192000"/>
                    <a:gd name="connsiteY117" fmla="*/ 3406140 h 4223766"/>
                    <a:gd name="connsiteX118" fmla="*/ 5467350 w 12192000"/>
                    <a:gd name="connsiteY118" fmla="*/ 3383280 h 4223766"/>
                    <a:gd name="connsiteX119" fmla="*/ 5388864 w 12192000"/>
                    <a:gd name="connsiteY119" fmla="*/ 3337560 h 4223766"/>
                    <a:gd name="connsiteX120" fmla="*/ 5338572 w 12192000"/>
                    <a:gd name="connsiteY120" fmla="*/ 3304794 h 4223766"/>
                    <a:gd name="connsiteX121" fmla="*/ 5232654 w 12192000"/>
                    <a:gd name="connsiteY121" fmla="*/ 3238500 h 4223766"/>
                    <a:gd name="connsiteX122" fmla="*/ 5201412 w 12192000"/>
                    <a:gd name="connsiteY122" fmla="*/ 3215640 h 4223766"/>
                    <a:gd name="connsiteX123" fmla="*/ 5097780 w 12192000"/>
                    <a:gd name="connsiteY123" fmla="*/ 3139440 h 4223766"/>
                    <a:gd name="connsiteX124" fmla="*/ 5029962 w 12192000"/>
                    <a:gd name="connsiteY124" fmla="*/ 3089910 h 4223766"/>
                    <a:gd name="connsiteX125" fmla="*/ 4965192 w 12192000"/>
                    <a:gd name="connsiteY125" fmla="*/ 3040380 h 4223766"/>
                    <a:gd name="connsiteX126" fmla="*/ 4924806 w 12192000"/>
                    <a:gd name="connsiteY126" fmla="*/ 3006090 h 4223766"/>
                    <a:gd name="connsiteX127" fmla="*/ 4883658 w 12192000"/>
                    <a:gd name="connsiteY127" fmla="*/ 2971800 h 4223766"/>
                    <a:gd name="connsiteX128" fmla="*/ 4831080 w 12192000"/>
                    <a:gd name="connsiteY128" fmla="*/ 2925318 h 4223766"/>
                    <a:gd name="connsiteX129" fmla="*/ 4765548 w 12192000"/>
                    <a:gd name="connsiteY129" fmla="*/ 2872740 h 4223766"/>
                    <a:gd name="connsiteX130" fmla="*/ 4747260 w 12192000"/>
                    <a:gd name="connsiteY130" fmla="*/ 2853690 h 4223766"/>
                    <a:gd name="connsiteX131" fmla="*/ 4728210 w 12192000"/>
                    <a:gd name="connsiteY131" fmla="*/ 2834640 h 4223766"/>
                    <a:gd name="connsiteX132" fmla="*/ 4709160 w 12192000"/>
                    <a:gd name="connsiteY132" fmla="*/ 2816352 h 4223766"/>
                    <a:gd name="connsiteX133" fmla="*/ 4693920 w 12192000"/>
                    <a:gd name="connsiteY133" fmla="*/ 2801874 h 4223766"/>
                    <a:gd name="connsiteX134" fmla="*/ 4677918 w 12192000"/>
                    <a:gd name="connsiteY134" fmla="*/ 2787396 h 4223766"/>
                    <a:gd name="connsiteX135" fmla="*/ 4628388 w 12192000"/>
                    <a:gd name="connsiteY135" fmla="*/ 2737104 h 4223766"/>
                    <a:gd name="connsiteX136" fmla="*/ 4579620 w 12192000"/>
                    <a:gd name="connsiteY136" fmla="*/ 2686812 h 4223766"/>
                    <a:gd name="connsiteX137" fmla="*/ 4560570 w 12192000"/>
                    <a:gd name="connsiteY137" fmla="*/ 2668524 h 4223766"/>
                    <a:gd name="connsiteX138" fmla="*/ 4541520 w 12192000"/>
                    <a:gd name="connsiteY138" fmla="*/ 2650236 h 4223766"/>
                    <a:gd name="connsiteX139" fmla="*/ 4462272 w 12192000"/>
                    <a:gd name="connsiteY139" fmla="*/ 2567940 h 4223766"/>
                    <a:gd name="connsiteX140" fmla="*/ 4435602 w 12192000"/>
                    <a:gd name="connsiteY140" fmla="*/ 2535936 h 4223766"/>
                    <a:gd name="connsiteX141" fmla="*/ 4382262 w 12192000"/>
                    <a:gd name="connsiteY141" fmla="*/ 2465070 h 4223766"/>
                    <a:gd name="connsiteX142" fmla="*/ 4343400 w 12192000"/>
                    <a:gd name="connsiteY142" fmla="*/ 2420874 h 4223766"/>
                    <a:gd name="connsiteX143" fmla="*/ 4316730 w 12192000"/>
                    <a:gd name="connsiteY143" fmla="*/ 2387346 h 4223766"/>
                    <a:gd name="connsiteX144" fmla="*/ 4290060 w 12192000"/>
                    <a:gd name="connsiteY144" fmla="*/ 2350008 h 4223766"/>
                    <a:gd name="connsiteX145" fmla="*/ 4261866 w 12192000"/>
                    <a:gd name="connsiteY145" fmla="*/ 2310384 h 4223766"/>
                    <a:gd name="connsiteX146" fmla="*/ 4187190 w 12192000"/>
                    <a:gd name="connsiteY146" fmla="*/ 2203704 h 4223766"/>
                    <a:gd name="connsiteX147" fmla="*/ 4147566 w 12192000"/>
                    <a:gd name="connsiteY147" fmla="*/ 2150364 h 4223766"/>
                    <a:gd name="connsiteX148" fmla="*/ 4117848 w 12192000"/>
                    <a:gd name="connsiteY148" fmla="*/ 2109216 h 4223766"/>
                    <a:gd name="connsiteX149" fmla="*/ 4106418 w 12192000"/>
                    <a:gd name="connsiteY149" fmla="*/ 2095500 h 4223766"/>
                    <a:gd name="connsiteX150" fmla="*/ 4086606 w 12192000"/>
                    <a:gd name="connsiteY150" fmla="*/ 2065020 h 4223766"/>
                    <a:gd name="connsiteX151" fmla="*/ 4067556 w 12192000"/>
                    <a:gd name="connsiteY151" fmla="*/ 2034540 h 4223766"/>
                    <a:gd name="connsiteX152" fmla="*/ 4050792 w 12192000"/>
                    <a:gd name="connsiteY152" fmla="*/ 2011680 h 4223766"/>
                    <a:gd name="connsiteX153" fmla="*/ 4027170 w 12192000"/>
                    <a:gd name="connsiteY153" fmla="*/ 1966722 h 4223766"/>
                    <a:gd name="connsiteX154" fmla="*/ 4004310 w 12192000"/>
                    <a:gd name="connsiteY154" fmla="*/ 1935480 h 4223766"/>
                    <a:gd name="connsiteX155" fmla="*/ 3992880 w 12192000"/>
                    <a:gd name="connsiteY155" fmla="*/ 1913382 h 4223766"/>
                    <a:gd name="connsiteX156" fmla="*/ 3978402 w 12192000"/>
                    <a:gd name="connsiteY156" fmla="*/ 1892046 h 4223766"/>
                    <a:gd name="connsiteX157" fmla="*/ 3806190 w 12192000"/>
                    <a:gd name="connsiteY157" fmla="*/ 1996440 h 4223766"/>
                    <a:gd name="connsiteX158" fmla="*/ 3694176 w 12192000"/>
                    <a:gd name="connsiteY158" fmla="*/ 2087880 h 4223766"/>
                    <a:gd name="connsiteX159" fmla="*/ 3649980 w 12192000"/>
                    <a:gd name="connsiteY159" fmla="*/ 2114550 h 4223766"/>
                    <a:gd name="connsiteX160" fmla="*/ 3642360 w 12192000"/>
                    <a:gd name="connsiteY160" fmla="*/ 1716786 h 4223766"/>
                    <a:gd name="connsiteX161" fmla="*/ 3638550 w 12192000"/>
                    <a:gd name="connsiteY161" fmla="*/ 1319784 h 4223766"/>
                    <a:gd name="connsiteX162" fmla="*/ 3634740 w 12192000"/>
                    <a:gd name="connsiteY162" fmla="*/ 1678686 h 4223766"/>
                    <a:gd name="connsiteX163" fmla="*/ 3627120 w 12192000"/>
                    <a:gd name="connsiteY163" fmla="*/ 2045970 h 4223766"/>
                    <a:gd name="connsiteX164" fmla="*/ 3626358 w 12192000"/>
                    <a:gd name="connsiteY164" fmla="*/ 2059686 h 4223766"/>
                    <a:gd name="connsiteX165" fmla="*/ 3632454 w 12192000"/>
                    <a:gd name="connsiteY165" fmla="*/ 2099310 h 4223766"/>
                    <a:gd name="connsiteX166" fmla="*/ 3586734 w 12192000"/>
                    <a:gd name="connsiteY166" fmla="*/ 2173986 h 4223766"/>
                    <a:gd name="connsiteX167" fmla="*/ 3535680 w 12192000"/>
                    <a:gd name="connsiteY167" fmla="*/ 2217420 h 4223766"/>
                    <a:gd name="connsiteX168" fmla="*/ 3485388 w 12192000"/>
                    <a:gd name="connsiteY168" fmla="*/ 2259330 h 4223766"/>
                    <a:gd name="connsiteX169" fmla="*/ 3432810 w 12192000"/>
                    <a:gd name="connsiteY169" fmla="*/ 2301240 h 4223766"/>
                    <a:gd name="connsiteX170" fmla="*/ 3390900 w 12192000"/>
                    <a:gd name="connsiteY170" fmla="*/ 2335530 h 4223766"/>
                    <a:gd name="connsiteX171" fmla="*/ 3348990 w 12192000"/>
                    <a:gd name="connsiteY171" fmla="*/ 2369820 h 4223766"/>
                    <a:gd name="connsiteX172" fmla="*/ 3245358 w 12192000"/>
                    <a:gd name="connsiteY172" fmla="*/ 2457450 h 4223766"/>
                    <a:gd name="connsiteX173" fmla="*/ 3227832 w 12192000"/>
                    <a:gd name="connsiteY173" fmla="*/ 2468880 h 4223766"/>
                    <a:gd name="connsiteX174" fmla="*/ 3193542 w 12192000"/>
                    <a:gd name="connsiteY174" fmla="*/ 2497836 h 4223766"/>
                    <a:gd name="connsiteX175" fmla="*/ 3087624 w 12192000"/>
                    <a:gd name="connsiteY175" fmla="*/ 2590800 h 4223766"/>
                    <a:gd name="connsiteX176" fmla="*/ 3051810 w 12192000"/>
                    <a:gd name="connsiteY176" fmla="*/ 2619756 h 4223766"/>
                    <a:gd name="connsiteX177" fmla="*/ 2999994 w 12192000"/>
                    <a:gd name="connsiteY177" fmla="*/ 2661666 h 4223766"/>
                    <a:gd name="connsiteX178" fmla="*/ 2950464 w 12192000"/>
                    <a:gd name="connsiteY178" fmla="*/ 2705100 h 4223766"/>
                    <a:gd name="connsiteX179" fmla="*/ 2914650 w 12192000"/>
                    <a:gd name="connsiteY179" fmla="*/ 2735580 h 4223766"/>
                    <a:gd name="connsiteX180" fmla="*/ 2872740 w 12192000"/>
                    <a:gd name="connsiteY180" fmla="*/ 2769870 h 4223766"/>
                    <a:gd name="connsiteX181" fmla="*/ 2829306 w 12192000"/>
                    <a:gd name="connsiteY181" fmla="*/ 2804160 h 4223766"/>
                    <a:gd name="connsiteX182" fmla="*/ 2811780 w 12192000"/>
                    <a:gd name="connsiteY182" fmla="*/ 2819400 h 4223766"/>
                    <a:gd name="connsiteX183" fmla="*/ 2797302 w 12192000"/>
                    <a:gd name="connsiteY183" fmla="*/ 2834640 h 4223766"/>
                    <a:gd name="connsiteX184" fmla="*/ 2756154 w 12192000"/>
                    <a:gd name="connsiteY184" fmla="*/ 2868930 h 4223766"/>
                    <a:gd name="connsiteX185" fmla="*/ 2710434 w 12192000"/>
                    <a:gd name="connsiteY185" fmla="*/ 2903220 h 4223766"/>
                    <a:gd name="connsiteX186" fmla="*/ 2677668 w 12192000"/>
                    <a:gd name="connsiteY186" fmla="*/ 2926842 h 4223766"/>
                    <a:gd name="connsiteX187" fmla="*/ 2586990 w 12192000"/>
                    <a:gd name="connsiteY187" fmla="*/ 3002280 h 4223766"/>
                    <a:gd name="connsiteX188" fmla="*/ 2496312 w 12192000"/>
                    <a:gd name="connsiteY188" fmla="*/ 3077718 h 4223766"/>
                    <a:gd name="connsiteX189" fmla="*/ 2465070 w 12192000"/>
                    <a:gd name="connsiteY189" fmla="*/ 3101340 h 4223766"/>
                    <a:gd name="connsiteX190" fmla="*/ 2423160 w 12192000"/>
                    <a:gd name="connsiteY190" fmla="*/ 3135630 h 4223766"/>
                    <a:gd name="connsiteX191" fmla="*/ 2384298 w 12192000"/>
                    <a:gd name="connsiteY191" fmla="*/ 3169920 h 4223766"/>
                    <a:gd name="connsiteX192" fmla="*/ 2316480 w 12192000"/>
                    <a:gd name="connsiteY192" fmla="*/ 3220212 h 4223766"/>
                    <a:gd name="connsiteX193" fmla="*/ 2291334 w 12192000"/>
                    <a:gd name="connsiteY193" fmla="*/ 3242310 h 4223766"/>
                    <a:gd name="connsiteX194" fmla="*/ 2215896 w 12192000"/>
                    <a:gd name="connsiteY194" fmla="*/ 3295650 h 4223766"/>
                    <a:gd name="connsiteX195" fmla="*/ 2157222 w 12192000"/>
                    <a:gd name="connsiteY195" fmla="*/ 3337560 h 4223766"/>
                    <a:gd name="connsiteX196" fmla="*/ 2124456 w 12192000"/>
                    <a:gd name="connsiteY196" fmla="*/ 3362706 h 4223766"/>
                    <a:gd name="connsiteX197" fmla="*/ 2061972 w 12192000"/>
                    <a:gd name="connsiteY197" fmla="*/ 3406140 h 4223766"/>
                    <a:gd name="connsiteX198" fmla="*/ 1988058 w 12192000"/>
                    <a:gd name="connsiteY198" fmla="*/ 3457194 h 4223766"/>
                    <a:gd name="connsiteX199" fmla="*/ 1946148 w 12192000"/>
                    <a:gd name="connsiteY199" fmla="*/ 3489960 h 4223766"/>
                    <a:gd name="connsiteX200" fmla="*/ 1913382 w 12192000"/>
                    <a:gd name="connsiteY200" fmla="*/ 3511296 h 4223766"/>
                    <a:gd name="connsiteX201" fmla="*/ 1793748 w 12192000"/>
                    <a:gd name="connsiteY201" fmla="*/ 3589020 h 4223766"/>
                    <a:gd name="connsiteX202" fmla="*/ 1760982 w 12192000"/>
                    <a:gd name="connsiteY202" fmla="*/ 3611118 h 4223766"/>
                    <a:gd name="connsiteX203" fmla="*/ 1700784 w 12192000"/>
                    <a:gd name="connsiteY203" fmla="*/ 3649980 h 4223766"/>
                    <a:gd name="connsiteX204" fmla="*/ 1664970 w 12192000"/>
                    <a:gd name="connsiteY204" fmla="*/ 3673602 h 4223766"/>
                    <a:gd name="connsiteX205" fmla="*/ 1597914 w 12192000"/>
                    <a:gd name="connsiteY205" fmla="*/ 3714750 h 4223766"/>
                    <a:gd name="connsiteX206" fmla="*/ 1504950 w 12192000"/>
                    <a:gd name="connsiteY206" fmla="*/ 3768090 h 4223766"/>
                    <a:gd name="connsiteX207" fmla="*/ 1463040 w 12192000"/>
                    <a:gd name="connsiteY207" fmla="*/ 3792474 h 4223766"/>
                    <a:gd name="connsiteX208" fmla="*/ 1407414 w 12192000"/>
                    <a:gd name="connsiteY208" fmla="*/ 3826764 h 4223766"/>
                    <a:gd name="connsiteX209" fmla="*/ 1349502 w 12192000"/>
                    <a:gd name="connsiteY209" fmla="*/ 3855720 h 4223766"/>
                    <a:gd name="connsiteX210" fmla="*/ 1307592 w 12192000"/>
                    <a:gd name="connsiteY210" fmla="*/ 3874770 h 4223766"/>
                    <a:gd name="connsiteX211" fmla="*/ 1269492 w 12192000"/>
                    <a:gd name="connsiteY211" fmla="*/ 3893820 h 4223766"/>
                    <a:gd name="connsiteX212" fmla="*/ 1245870 w 12192000"/>
                    <a:gd name="connsiteY212" fmla="*/ 3909060 h 4223766"/>
                    <a:gd name="connsiteX213" fmla="*/ 1219200 w 12192000"/>
                    <a:gd name="connsiteY213" fmla="*/ 3924300 h 4223766"/>
                    <a:gd name="connsiteX214" fmla="*/ 1109472 w 12192000"/>
                    <a:gd name="connsiteY214" fmla="*/ 3970782 h 4223766"/>
                    <a:gd name="connsiteX215" fmla="*/ 1069086 w 12192000"/>
                    <a:gd name="connsiteY215" fmla="*/ 3993642 h 4223766"/>
                    <a:gd name="connsiteX216" fmla="*/ 1029462 w 12192000"/>
                    <a:gd name="connsiteY216" fmla="*/ 4008120 h 4223766"/>
                    <a:gd name="connsiteX217" fmla="*/ 981456 w 12192000"/>
                    <a:gd name="connsiteY217" fmla="*/ 4024122 h 4223766"/>
                    <a:gd name="connsiteX218" fmla="*/ 876300 w 12192000"/>
                    <a:gd name="connsiteY218" fmla="*/ 4069080 h 4223766"/>
                    <a:gd name="connsiteX219" fmla="*/ 834390 w 12192000"/>
                    <a:gd name="connsiteY219" fmla="*/ 4085844 h 4223766"/>
                    <a:gd name="connsiteX220" fmla="*/ 810768 w 12192000"/>
                    <a:gd name="connsiteY220" fmla="*/ 4091940 h 4223766"/>
                    <a:gd name="connsiteX221" fmla="*/ 788670 w 12192000"/>
                    <a:gd name="connsiteY221" fmla="*/ 4099560 h 4223766"/>
                    <a:gd name="connsiteX222" fmla="*/ 752856 w 12192000"/>
                    <a:gd name="connsiteY222" fmla="*/ 4107180 h 4223766"/>
                    <a:gd name="connsiteX223" fmla="*/ 709422 w 12192000"/>
                    <a:gd name="connsiteY223" fmla="*/ 4117086 h 4223766"/>
                    <a:gd name="connsiteX224" fmla="*/ 660654 w 12192000"/>
                    <a:gd name="connsiteY224" fmla="*/ 4137660 h 4223766"/>
                    <a:gd name="connsiteX225" fmla="*/ 620268 w 12192000"/>
                    <a:gd name="connsiteY225" fmla="*/ 4153662 h 4223766"/>
                    <a:gd name="connsiteX226" fmla="*/ 579120 w 12192000"/>
                    <a:gd name="connsiteY226" fmla="*/ 4160520 h 4223766"/>
                    <a:gd name="connsiteX227" fmla="*/ 537210 w 12192000"/>
                    <a:gd name="connsiteY227" fmla="*/ 4168140 h 4223766"/>
                    <a:gd name="connsiteX228" fmla="*/ 502920 w 12192000"/>
                    <a:gd name="connsiteY228" fmla="*/ 4175760 h 4223766"/>
                    <a:gd name="connsiteX229" fmla="*/ 468630 w 12192000"/>
                    <a:gd name="connsiteY229" fmla="*/ 4183380 h 4223766"/>
                    <a:gd name="connsiteX230" fmla="*/ 435102 w 12192000"/>
                    <a:gd name="connsiteY230" fmla="*/ 4191000 h 4223766"/>
                    <a:gd name="connsiteX231" fmla="*/ 399288 w 12192000"/>
                    <a:gd name="connsiteY231" fmla="*/ 4197858 h 4223766"/>
                    <a:gd name="connsiteX232" fmla="*/ 251460 w 12192000"/>
                    <a:gd name="connsiteY232" fmla="*/ 4209288 h 4223766"/>
                    <a:gd name="connsiteX233" fmla="*/ 55626 w 12192000"/>
                    <a:gd name="connsiteY233" fmla="*/ 4218432 h 4223766"/>
                    <a:gd name="connsiteX234" fmla="*/ 0 w 12192000"/>
                    <a:gd name="connsiteY234" fmla="*/ 4223766 h 4223766"/>
                    <a:gd name="connsiteX235" fmla="*/ 0 w 12192000"/>
                    <a:gd name="connsiteY235" fmla="*/ 2111502 h 4223766"/>
                    <a:gd name="connsiteX236" fmla="*/ 11931396 w 12192000"/>
                    <a:gd name="connsiteY236" fmla="*/ 3864102 h 4223766"/>
                    <a:gd name="connsiteX237" fmla="*/ 11881866 w 12192000"/>
                    <a:gd name="connsiteY237" fmla="*/ 3825240 h 4223766"/>
                    <a:gd name="connsiteX238" fmla="*/ 11860530 w 12192000"/>
                    <a:gd name="connsiteY238" fmla="*/ 3817620 h 4223766"/>
                    <a:gd name="connsiteX239" fmla="*/ 11832336 w 12192000"/>
                    <a:gd name="connsiteY239" fmla="*/ 3810000 h 4223766"/>
                    <a:gd name="connsiteX240" fmla="*/ 11785092 w 12192000"/>
                    <a:gd name="connsiteY240" fmla="*/ 3802380 h 4223766"/>
                    <a:gd name="connsiteX241" fmla="*/ 11651742 w 12192000"/>
                    <a:gd name="connsiteY241" fmla="*/ 3771900 h 4223766"/>
                    <a:gd name="connsiteX242" fmla="*/ 11582400 w 12192000"/>
                    <a:gd name="connsiteY242" fmla="*/ 3830574 h 4223766"/>
                    <a:gd name="connsiteX243" fmla="*/ 11643360 w 12192000"/>
                    <a:gd name="connsiteY243" fmla="*/ 3848100 h 4223766"/>
                    <a:gd name="connsiteX244" fmla="*/ 11685270 w 12192000"/>
                    <a:gd name="connsiteY244" fmla="*/ 3855720 h 4223766"/>
                    <a:gd name="connsiteX245" fmla="*/ 11715750 w 12192000"/>
                    <a:gd name="connsiteY245" fmla="*/ 3863340 h 4223766"/>
                    <a:gd name="connsiteX246" fmla="*/ 11746230 w 12192000"/>
                    <a:gd name="connsiteY246" fmla="*/ 3870960 h 4223766"/>
                    <a:gd name="connsiteX247" fmla="*/ 11795760 w 12192000"/>
                    <a:gd name="connsiteY247" fmla="*/ 3878580 h 4223766"/>
                    <a:gd name="connsiteX248" fmla="*/ 11849100 w 12192000"/>
                    <a:gd name="connsiteY248" fmla="*/ 3893058 h 4223766"/>
                    <a:gd name="connsiteX249" fmla="*/ 11896344 w 12192000"/>
                    <a:gd name="connsiteY249" fmla="*/ 3914394 h 4223766"/>
                    <a:gd name="connsiteX250" fmla="*/ 11939016 w 12192000"/>
                    <a:gd name="connsiteY250" fmla="*/ 3902202 h 4223766"/>
                    <a:gd name="connsiteX251" fmla="*/ 11931396 w 12192000"/>
                    <a:gd name="connsiteY251" fmla="*/ 3864102 h 4223766"/>
                    <a:gd name="connsiteX252" fmla="*/ 10950702 w 12192000"/>
                    <a:gd name="connsiteY252" fmla="*/ 3683508 h 4223766"/>
                    <a:gd name="connsiteX253" fmla="*/ 10934700 w 12192000"/>
                    <a:gd name="connsiteY253" fmla="*/ 3643122 h 4223766"/>
                    <a:gd name="connsiteX254" fmla="*/ 10927842 w 12192000"/>
                    <a:gd name="connsiteY254" fmla="*/ 3623310 h 4223766"/>
                    <a:gd name="connsiteX255" fmla="*/ 10888980 w 12192000"/>
                    <a:gd name="connsiteY255" fmla="*/ 3544824 h 4223766"/>
                    <a:gd name="connsiteX256" fmla="*/ 10872978 w 12192000"/>
                    <a:gd name="connsiteY256" fmla="*/ 3505962 h 4223766"/>
                    <a:gd name="connsiteX257" fmla="*/ 10847832 w 12192000"/>
                    <a:gd name="connsiteY257" fmla="*/ 3493770 h 4223766"/>
                    <a:gd name="connsiteX258" fmla="*/ 10823448 w 12192000"/>
                    <a:gd name="connsiteY258" fmla="*/ 3473958 h 4223766"/>
                    <a:gd name="connsiteX259" fmla="*/ 10820400 w 12192000"/>
                    <a:gd name="connsiteY259" fmla="*/ 3448050 h 4223766"/>
                    <a:gd name="connsiteX260" fmla="*/ 10817352 w 12192000"/>
                    <a:gd name="connsiteY260" fmla="*/ 3454908 h 4223766"/>
                    <a:gd name="connsiteX261" fmla="*/ 10808208 w 12192000"/>
                    <a:gd name="connsiteY261" fmla="*/ 3472434 h 4223766"/>
                    <a:gd name="connsiteX262" fmla="*/ 10793730 w 12192000"/>
                    <a:gd name="connsiteY262" fmla="*/ 3489960 h 4223766"/>
                    <a:gd name="connsiteX263" fmla="*/ 10782300 w 12192000"/>
                    <a:gd name="connsiteY263" fmla="*/ 3501390 h 4223766"/>
                    <a:gd name="connsiteX264" fmla="*/ 10770870 w 12192000"/>
                    <a:gd name="connsiteY264" fmla="*/ 3470910 h 4223766"/>
                    <a:gd name="connsiteX265" fmla="*/ 10764774 w 12192000"/>
                    <a:gd name="connsiteY265" fmla="*/ 3431286 h 4223766"/>
                    <a:gd name="connsiteX266" fmla="*/ 10731246 w 12192000"/>
                    <a:gd name="connsiteY266" fmla="*/ 3432810 h 4223766"/>
                    <a:gd name="connsiteX267" fmla="*/ 10741914 w 12192000"/>
                    <a:gd name="connsiteY267" fmla="*/ 3435096 h 4223766"/>
                    <a:gd name="connsiteX268" fmla="*/ 10757916 w 12192000"/>
                    <a:gd name="connsiteY268" fmla="*/ 3457194 h 4223766"/>
                    <a:gd name="connsiteX269" fmla="*/ 10751058 w 12192000"/>
                    <a:gd name="connsiteY269" fmla="*/ 3497580 h 4223766"/>
                    <a:gd name="connsiteX270" fmla="*/ 10789920 w 12192000"/>
                    <a:gd name="connsiteY270" fmla="*/ 3527298 h 4223766"/>
                    <a:gd name="connsiteX271" fmla="*/ 10830306 w 12192000"/>
                    <a:gd name="connsiteY271" fmla="*/ 3533394 h 4223766"/>
                    <a:gd name="connsiteX272" fmla="*/ 10792968 w 12192000"/>
                    <a:gd name="connsiteY272" fmla="*/ 3555492 h 4223766"/>
                    <a:gd name="connsiteX273" fmla="*/ 10745724 w 12192000"/>
                    <a:gd name="connsiteY273" fmla="*/ 3567684 h 4223766"/>
                    <a:gd name="connsiteX274" fmla="*/ 10715244 w 12192000"/>
                    <a:gd name="connsiteY274" fmla="*/ 3563874 h 4223766"/>
                    <a:gd name="connsiteX275" fmla="*/ 10719816 w 12192000"/>
                    <a:gd name="connsiteY275" fmla="*/ 3545586 h 4223766"/>
                    <a:gd name="connsiteX276" fmla="*/ 10728198 w 12192000"/>
                    <a:gd name="connsiteY276" fmla="*/ 3531108 h 4223766"/>
                    <a:gd name="connsiteX277" fmla="*/ 10722864 w 12192000"/>
                    <a:gd name="connsiteY277" fmla="*/ 3497580 h 4223766"/>
                    <a:gd name="connsiteX278" fmla="*/ 10716006 w 12192000"/>
                    <a:gd name="connsiteY278" fmla="*/ 3474720 h 4223766"/>
                    <a:gd name="connsiteX279" fmla="*/ 10710672 w 12192000"/>
                    <a:gd name="connsiteY279" fmla="*/ 3483864 h 4223766"/>
                    <a:gd name="connsiteX280" fmla="*/ 10703052 w 12192000"/>
                    <a:gd name="connsiteY280" fmla="*/ 3501390 h 4223766"/>
                    <a:gd name="connsiteX281" fmla="*/ 10702290 w 12192000"/>
                    <a:gd name="connsiteY281" fmla="*/ 3515868 h 4223766"/>
                    <a:gd name="connsiteX282" fmla="*/ 10706862 w 12192000"/>
                    <a:gd name="connsiteY282" fmla="*/ 3533394 h 4223766"/>
                    <a:gd name="connsiteX283" fmla="*/ 10695432 w 12192000"/>
                    <a:gd name="connsiteY283" fmla="*/ 3560826 h 4223766"/>
                    <a:gd name="connsiteX284" fmla="*/ 10674096 w 12192000"/>
                    <a:gd name="connsiteY284" fmla="*/ 3572256 h 4223766"/>
                    <a:gd name="connsiteX285" fmla="*/ 10656570 w 12192000"/>
                    <a:gd name="connsiteY285" fmla="*/ 3549396 h 4223766"/>
                    <a:gd name="connsiteX286" fmla="*/ 10655808 w 12192000"/>
                    <a:gd name="connsiteY286" fmla="*/ 3528060 h 4223766"/>
                    <a:gd name="connsiteX287" fmla="*/ 10599420 w 12192000"/>
                    <a:gd name="connsiteY287" fmla="*/ 3562350 h 4223766"/>
                    <a:gd name="connsiteX288" fmla="*/ 10579608 w 12192000"/>
                    <a:gd name="connsiteY288" fmla="*/ 3573780 h 4223766"/>
                    <a:gd name="connsiteX289" fmla="*/ 10560558 w 12192000"/>
                    <a:gd name="connsiteY289" fmla="*/ 3590544 h 4223766"/>
                    <a:gd name="connsiteX290" fmla="*/ 10551414 w 12192000"/>
                    <a:gd name="connsiteY290" fmla="*/ 3607308 h 4223766"/>
                    <a:gd name="connsiteX291" fmla="*/ 10533888 w 12192000"/>
                    <a:gd name="connsiteY291" fmla="*/ 3585972 h 4223766"/>
                    <a:gd name="connsiteX292" fmla="*/ 10515600 w 12192000"/>
                    <a:gd name="connsiteY292" fmla="*/ 3565398 h 4223766"/>
                    <a:gd name="connsiteX293" fmla="*/ 10515600 w 12192000"/>
                    <a:gd name="connsiteY293" fmla="*/ 3599688 h 4223766"/>
                    <a:gd name="connsiteX294" fmla="*/ 10508742 w 12192000"/>
                    <a:gd name="connsiteY294" fmla="*/ 3637788 h 4223766"/>
                    <a:gd name="connsiteX295" fmla="*/ 10505694 w 12192000"/>
                    <a:gd name="connsiteY295" fmla="*/ 3684270 h 4223766"/>
                    <a:gd name="connsiteX296" fmla="*/ 10523982 w 12192000"/>
                    <a:gd name="connsiteY296" fmla="*/ 3684270 h 4223766"/>
                    <a:gd name="connsiteX297" fmla="*/ 10743438 w 12192000"/>
                    <a:gd name="connsiteY297" fmla="*/ 3683508 h 4223766"/>
                    <a:gd name="connsiteX298" fmla="*/ 10761726 w 12192000"/>
                    <a:gd name="connsiteY298" fmla="*/ 3683508 h 4223766"/>
                    <a:gd name="connsiteX299" fmla="*/ 10778490 w 12192000"/>
                    <a:gd name="connsiteY299" fmla="*/ 3687318 h 4223766"/>
                    <a:gd name="connsiteX300" fmla="*/ 10830306 w 12192000"/>
                    <a:gd name="connsiteY300" fmla="*/ 3695700 h 4223766"/>
                    <a:gd name="connsiteX301" fmla="*/ 10888980 w 12192000"/>
                    <a:gd name="connsiteY301" fmla="*/ 3703320 h 4223766"/>
                    <a:gd name="connsiteX302" fmla="*/ 10933176 w 12192000"/>
                    <a:gd name="connsiteY302" fmla="*/ 3710940 h 4223766"/>
                    <a:gd name="connsiteX303" fmla="*/ 10966704 w 12192000"/>
                    <a:gd name="connsiteY303" fmla="*/ 3710940 h 4223766"/>
                    <a:gd name="connsiteX304" fmla="*/ 10950702 w 12192000"/>
                    <a:gd name="connsiteY304" fmla="*/ 3683508 h 4223766"/>
                    <a:gd name="connsiteX305" fmla="*/ 10671810 w 12192000"/>
                    <a:gd name="connsiteY305" fmla="*/ 3497580 h 4223766"/>
                    <a:gd name="connsiteX306" fmla="*/ 10680954 w 12192000"/>
                    <a:gd name="connsiteY306" fmla="*/ 3475482 h 4223766"/>
                    <a:gd name="connsiteX307" fmla="*/ 10687812 w 12192000"/>
                    <a:gd name="connsiteY307" fmla="*/ 3467100 h 4223766"/>
                    <a:gd name="connsiteX308" fmla="*/ 10666476 w 12192000"/>
                    <a:gd name="connsiteY308" fmla="*/ 3480054 h 4223766"/>
                    <a:gd name="connsiteX309" fmla="*/ 10664190 w 12192000"/>
                    <a:gd name="connsiteY309" fmla="*/ 3515868 h 4223766"/>
                    <a:gd name="connsiteX310" fmla="*/ 10671810 w 12192000"/>
                    <a:gd name="connsiteY310" fmla="*/ 3497580 h 4223766"/>
                    <a:gd name="connsiteX311" fmla="*/ 7109460 w 12192000"/>
                    <a:gd name="connsiteY311" fmla="*/ 3208020 h 4223766"/>
                    <a:gd name="connsiteX312" fmla="*/ 7101840 w 12192000"/>
                    <a:gd name="connsiteY312" fmla="*/ 3200400 h 4223766"/>
                    <a:gd name="connsiteX313" fmla="*/ 7094220 w 12192000"/>
                    <a:gd name="connsiteY313" fmla="*/ 3208020 h 4223766"/>
                    <a:gd name="connsiteX314" fmla="*/ 7101840 w 12192000"/>
                    <a:gd name="connsiteY314" fmla="*/ 3215640 h 4223766"/>
                    <a:gd name="connsiteX315" fmla="*/ 7109460 w 12192000"/>
                    <a:gd name="connsiteY315" fmla="*/ 3208020 h 422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Lst>
                  <a:rect l="l" t="t" r="r" b="b"/>
                  <a:pathLst>
                    <a:path w="12192000" h="4223766">
                      <a:moveTo>
                        <a:pt x="0" y="2111502"/>
                      </a:moveTo>
                      <a:lnTo>
                        <a:pt x="0" y="0"/>
                      </a:lnTo>
                      <a:lnTo>
                        <a:pt x="6096000" y="0"/>
                      </a:lnTo>
                      <a:lnTo>
                        <a:pt x="12192000" y="0"/>
                      </a:lnTo>
                      <a:lnTo>
                        <a:pt x="12192000" y="2030730"/>
                      </a:lnTo>
                      <a:cubicBezTo>
                        <a:pt x="12192000" y="4035552"/>
                        <a:pt x="12192000" y="4061460"/>
                        <a:pt x="12177522" y="4061460"/>
                      </a:cubicBezTo>
                      <a:cubicBezTo>
                        <a:pt x="12169140" y="4061460"/>
                        <a:pt x="12159996" y="4058412"/>
                        <a:pt x="12157710" y="4053840"/>
                      </a:cubicBezTo>
                      <a:cubicBezTo>
                        <a:pt x="12155424" y="4050030"/>
                        <a:pt x="12146280" y="4046220"/>
                        <a:pt x="12138660" y="4046220"/>
                      </a:cubicBezTo>
                      <a:cubicBezTo>
                        <a:pt x="12125706" y="4046220"/>
                        <a:pt x="12088368" y="4032504"/>
                        <a:pt x="12053316" y="4014978"/>
                      </a:cubicBezTo>
                      <a:cubicBezTo>
                        <a:pt x="12045696" y="4011168"/>
                        <a:pt x="12028170" y="4008120"/>
                        <a:pt x="12013692" y="4008120"/>
                      </a:cubicBezTo>
                      <a:cubicBezTo>
                        <a:pt x="11999214" y="4008120"/>
                        <a:pt x="11969496" y="3998976"/>
                        <a:pt x="11947398" y="3987546"/>
                      </a:cubicBezTo>
                      <a:cubicBezTo>
                        <a:pt x="11888724" y="3957066"/>
                        <a:pt x="11858244" y="3946398"/>
                        <a:pt x="11814810" y="3938778"/>
                      </a:cubicBezTo>
                      <a:cubicBezTo>
                        <a:pt x="11778234" y="3932682"/>
                        <a:pt x="11732514" y="3923538"/>
                        <a:pt x="11686794" y="3912108"/>
                      </a:cubicBezTo>
                      <a:cubicBezTo>
                        <a:pt x="11675364" y="3909822"/>
                        <a:pt x="11663934" y="3904488"/>
                        <a:pt x="11661648" y="3900678"/>
                      </a:cubicBezTo>
                      <a:cubicBezTo>
                        <a:pt x="11659362" y="3896868"/>
                        <a:pt x="11639550" y="3893820"/>
                        <a:pt x="11616690" y="3893820"/>
                      </a:cubicBezTo>
                      <a:cubicBezTo>
                        <a:pt x="11593830" y="3893820"/>
                        <a:pt x="11573256" y="3890010"/>
                        <a:pt x="11570970" y="3886200"/>
                      </a:cubicBezTo>
                      <a:cubicBezTo>
                        <a:pt x="11564874" y="3876294"/>
                        <a:pt x="11526774" y="3876294"/>
                        <a:pt x="11516106" y="3886962"/>
                      </a:cubicBezTo>
                      <a:cubicBezTo>
                        <a:pt x="11510010" y="3893058"/>
                        <a:pt x="11503152" y="3892296"/>
                        <a:pt x="11490198" y="3884676"/>
                      </a:cubicBezTo>
                      <a:cubicBezTo>
                        <a:pt x="11466576" y="3871722"/>
                        <a:pt x="10892028" y="3872484"/>
                        <a:pt x="10879074" y="3885438"/>
                      </a:cubicBezTo>
                      <a:cubicBezTo>
                        <a:pt x="10874502" y="3890010"/>
                        <a:pt x="10854690" y="3893820"/>
                        <a:pt x="10834878" y="3893820"/>
                      </a:cubicBezTo>
                      <a:cubicBezTo>
                        <a:pt x="10815066" y="3893820"/>
                        <a:pt x="10796016" y="3896868"/>
                        <a:pt x="10793730" y="3901440"/>
                      </a:cubicBezTo>
                      <a:cubicBezTo>
                        <a:pt x="10791444" y="3906012"/>
                        <a:pt x="10772394" y="3909060"/>
                        <a:pt x="10751820" y="3909060"/>
                      </a:cubicBezTo>
                      <a:cubicBezTo>
                        <a:pt x="10731246" y="3909060"/>
                        <a:pt x="10712196" y="3912108"/>
                        <a:pt x="10709910" y="3916680"/>
                      </a:cubicBezTo>
                      <a:cubicBezTo>
                        <a:pt x="10707624" y="3921252"/>
                        <a:pt x="10684764" y="3924300"/>
                        <a:pt x="10660380" y="3924300"/>
                      </a:cubicBezTo>
                      <a:cubicBezTo>
                        <a:pt x="10635996" y="3924300"/>
                        <a:pt x="10613898" y="3927348"/>
                        <a:pt x="10611612" y="3931158"/>
                      </a:cubicBezTo>
                      <a:cubicBezTo>
                        <a:pt x="10609326" y="3934206"/>
                        <a:pt x="10568940" y="3939540"/>
                        <a:pt x="10521696" y="3942588"/>
                      </a:cubicBezTo>
                      <a:cubicBezTo>
                        <a:pt x="10474452" y="3945636"/>
                        <a:pt x="10415016" y="3953256"/>
                        <a:pt x="10389870" y="3960114"/>
                      </a:cubicBezTo>
                      <a:cubicBezTo>
                        <a:pt x="10364724" y="3966210"/>
                        <a:pt x="10335006" y="3973068"/>
                        <a:pt x="10322814" y="3975354"/>
                      </a:cubicBezTo>
                      <a:cubicBezTo>
                        <a:pt x="10311384" y="3977640"/>
                        <a:pt x="10299954" y="3982212"/>
                        <a:pt x="10297668" y="3986022"/>
                      </a:cubicBezTo>
                      <a:cubicBezTo>
                        <a:pt x="10295382" y="3989832"/>
                        <a:pt x="10274808" y="3992880"/>
                        <a:pt x="10251948" y="3992880"/>
                      </a:cubicBezTo>
                      <a:cubicBezTo>
                        <a:pt x="10229088" y="3992880"/>
                        <a:pt x="10204704" y="3995928"/>
                        <a:pt x="10197084" y="3998976"/>
                      </a:cubicBezTo>
                      <a:cubicBezTo>
                        <a:pt x="10190226" y="4002786"/>
                        <a:pt x="10176510" y="4009644"/>
                        <a:pt x="10167366" y="4014216"/>
                      </a:cubicBezTo>
                      <a:cubicBezTo>
                        <a:pt x="10157460" y="4019550"/>
                        <a:pt x="10133838" y="4023360"/>
                        <a:pt x="10114026" y="4023360"/>
                      </a:cubicBezTo>
                      <a:cubicBezTo>
                        <a:pt x="10074402" y="4023360"/>
                        <a:pt x="9947910" y="4046982"/>
                        <a:pt x="9939528" y="4056126"/>
                      </a:cubicBezTo>
                      <a:cubicBezTo>
                        <a:pt x="9936480" y="4059174"/>
                        <a:pt x="9918954" y="4061460"/>
                        <a:pt x="9901428" y="4061460"/>
                      </a:cubicBezTo>
                      <a:cubicBezTo>
                        <a:pt x="9883140" y="4061460"/>
                        <a:pt x="9866376" y="4065270"/>
                        <a:pt x="9864090" y="4069080"/>
                      </a:cubicBezTo>
                      <a:cubicBezTo>
                        <a:pt x="9861042" y="4073652"/>
                        <a:pt x="9822180" y="4076700"/>
                        <a:pt x="9772650" y="4076700"/>
                      </a:cubicBezTo>
                      <a:cubicBezTo>
                        <a:pt x="9723120" y="4076700"/>
                        <a:pt x="9684258" y="4079748"/>
                        <a:pt x="9681210" y="4084320"/>
                      </a:cubicBezTo>
                      <a:cubicBezTo>
                        <a:pt x="9678924" y="4088130"/>
                        <a:pt x="9647682" y="4091940"/>
                        <a:pt x="9612630" y="4091940"/>
                      </a:cubicBezTo>
                      <a:cubicBezTo>
                        <a:pt x="9577578" y="4091940"/>
                        <a:pt x="9546336" y="4095750"/>
                        <a:pt x="9544050" y="4099560"/>
                      </a:cubicBezTo>
                      <a:cubicBezTo>
                        <a:pt x="9541764" y="4104132"/>
                        <a:pt x="9513570" y="4107180"/>
                        <a:pt x="9483090" y="4107180"/>
                      </a:cubicBezTo>
                      <a:cubicBezTo>
                        <a:pt x="9451848" y="4107180"/>
                        <a:pt x="9380982" y="4114038"/>
                        <a:pt x="9325356" y="4123182"/>
                      </a:cubicBezTo>
                      <a:cubicBezTo>
                        <a:pt x="9198864" y="4142994"/>
                        <a:pt x="9037320" y="4142232"/>
                        <a:pt x="9004554" y="4120134"/>
                      </a:cubicBezTo>
                      <a:cubicBezTo>
                        <a:pt x="8993886" y="4113276"/>
                        <a:pt x="8971026" y="4107180"/>
                        <a:pt x="8954262" y="4107180"/>
                      </a:cubicBezTo>
                      <a:cubicBezTo>
                        <a:pt x="8937498" y="4107180"/>
                        <a:pt x="8911590" y="4100322"/>
                        <a:pt x="8897874" y="4092702"/>
                      </a:cubicBezTo>
                      <a:cubicBezTo>
                        <a:pt x="8883396" y="4084320"/>
                        <a:pt x="8863584" y="4076700"/>
                        <a:pt x="8853678" y="4075176"/>
                      </a:cubicBezTo>
                      <a:cubicBezTo>
                        <a:pt x="8842248" y="4073652"/>
                        <a:pt x="8833866" y="4066032"/>
                        <a:pt x="8830818" y="4053840"/>
                      </a:cubicBezTo>
                      <a:cubicBezTo>
                        <a:pt x="8827770" y="4043172"/>
                        <a:pt x="8825484" y="3931158"/>
                        <a:pt x="8824722" y="3804666"/>
                      </a:cubicBezTo>
                      <a:cubicBezTo>
                        <a:pt x="8823960" y="3656076"/>
                        <a:pt x="8820912" y="3573780"/>
                        <a:pt x="8816340" y="3573780"/>
                      </a:cubicBezTo>
                      <a:cubicBezTo>
                        <a:pt x="8812530" y="3573780"/>
                        <a:pt x="8808720" y="3587496"/>
                        <a:pt x="8808720" y="3603498"/>
                      </a:cubicBezTo>
                      <a:cubicBezTo>
                        <a:pt x="8808720" y="3620262"/>
                        <a:pt x="8805672" y="3636264"/>
                        <a:pt x="8801100" y="3638550"/>
                      </a:cubicBezTo>
                      <a:cubicBezTo>
                        <a:pt x="8796528" y="3641598"/>
                        <a:pt x="8793480" y="3716274"/>
                        <a:pt x="8793480" y="3837432"/>
                      </a:cubicBezTo>
                      <a:cubicBezTo>
                        <a:pt x="8793480" y="4009644"/>
                        <a:pt x="8791956" y="4031742"/>
                        <a:pt x="8781288" y="4036314"/>
                      </a:cubicBezTo>
                      <a:cubicBezTo>
                        <a:pt x="8774430" y="4038600"/>
                        <a:pt x="8761476" y="4036314"/>
                        <a:pt x="8752332" y="4030980"/>
                      </a:cubicBezTo>
                      <a:cubicBezTo>
                        <a:pt x="8743950" y="4024884"/>
                        <a:pt x="8717280" y="4010406"/>
                        <a:pt x="8694420" y="3998976"/>
                      </a:cubicBezTo>
                      <a:cubicBezTo>
                        <a:pt x="8671560" y="3986784"/>
                        <a:pt x="8644128" y="3968496"/>
                        <a:pt x="8632698" y="3957828"/>
                      </a:cubicBezTo>
                      <a:cubicBezTo>
                        <a:pt x="8622030" y="3947922"/>
                        <a:pt x="8609076" y="3939540"/>
                        <a:pt x="8603742" y="3939540"/>
                      </a:cubicBezTo>
                      <a:cubicBezTo>
                        <a:pt x="8599170" y="3939540"/>
                        <a:pt x="8571738" y="3921252"/>
                        <a:pt x="8543544" y="3898392"/>
                      </a:cubicBezTo>
                      <a:cubicBezTo>
                        <a:pt x="8515350" y="3876294"/>
                        <a:pt x="8484108" y="3853434"/>
                        <a:pt x="8473440" y="3848100"/>
                      </a:cubicBezTo>
                      <a:cubicBezTo>
                        <a:pt x="8462772" y="3842766"/>
                        <a:pt x="8446008" y="3831336"/>
                        <a:pt x="8435340" y="3823716"/>
                      </a:cubicBezTo>
                      <a:cubicBezTo>
                        <a:pt x="8400288" y="3797046"/>
                        <a:pt x="8358378" y="3771900"/>
                        <a:pt x="8349234" y="3771900"/>
                      </a:cubicBezTo>
                      <a:cubicBezTo>
                        <a:pt x="8343900" y="3771900"/>
                        <a:pt x="8331708" y="3765042"/>
                        <a:pt x="8321040" y="3756660"/>
                      </a:cubicBezTo>
                      <a:cubicBezTo>
                        <a:pt x="8310372" y="3748278"/>
                        <a:pt x="8294370" y="3741420"/>
                        <a:pt x="8285226" y="3741420"/>
                      </a:cubicBezTo>
                      <a:cubicBezTo>
                        <a:pt x="8276082" y="3741420"/>
                        <a:pt x="8266176" y="3738372"/>
                        <a:pt x="8263890" y="3733800"/>
                      </a:cubicBezTo>
                      <a:cubicBezTo>
                        <a:pt x="8261604" y="3729990"/>
                        <a:pt x="8249412" y="3726180"/>
                        <a:pt x="8237220" y="3726180"/>
                      </a:cubicBezTo>
                      <a:cubicBezTo>
                        <a:pt x="8225028" y="3726180"/>
                        <a:pt x="8212836" y="3723132"/>
                        <a:pt x="8210550" y="3718560"/>
                      </a:cubicBezTo>
                      <a:cubicBezTo>
                        <a:pt x="8207502" y="3713988"/>
                        <a:pt x="8154924" y="3710940"/>
                        <a:pt x="8077962" y="3710940"/>
                      </a:cubicBezTo>
                      <a:cubicBezTo>
                        <a:pt x="7959852" y="3710940"/>
                        <a:pt x="7949184" y="3712464"/>
                        <a:pt x="7936230" y="3726180"/>
                      </a:cubicBezTo>
                      <a:cubicBezTo>
                        <a:pt x="7928610" y="3734562"/>
                        <a:pt x="7914894" y="3741420"/>
                        <a:pt x="7905750" y="3741420"/>
                      </a:cubicBezTo>
                      <a:cubicBezTo>
                        <a:pt x="7896606" y="3741420"/>
                        <a:pt x="7882890" y="3748278"/>
                        <a:pt x="7875270" y="3756660"/>
                      </a:cubicBezTo>
                      <a:cubicBezTo>
                        <a:pt x="7867650" y="3765042"/>
                        <a:pt x="7856220" y="3771900"/>
                        <a:pt x="7850124" y="3771900"/>
                      </a:cubicBezTo>
                      <a:cubicBezTo>
                        <a:pt x="7844028" y="3771900"/>
                        <a:pt x="7827264" y="3780282"/>
                        <a:pt x="7813548" y="3790950"/>
                      </a:cubicBezTo>
                      <a:cubicBezTo>
                        <a:pt x="7799832" y="3801618"/>
                        <a:pt x="7785354" y="3810000"/>
                        <a:pt x="7781544" y="3810000"/>
                      </a:cubicBezTo>
                      <a:cubicBezTo>
                        <a:pt x="7777734" y="3810000"/>
                        <a:pt x="7768590" y="3816858"/>
                        <a:pt x="7760970" y="3825240"/>
                      </a:cubicBezTo>
                      <a:cubicBezTo>
                        <a:pt x="7753350" y="3833622"/>
                        <a:pt x="7744206" y="3840480"/>
                        <a:pt x="7741158" y="3840480"/>
                      </a:cubicBezTo>
                      <a:cubicBezTo>
                        <a:pt x="7731252" y="3840480"/>
                        <a:pt x="7665720" y="3886962"/>
                        <a:pt x="7665720" y="3893820"/>
                      </a:cubicBezTo>
                      <a:cubicBezTo>
                        <a:pt x="7665720" y="3904488"/>
                        <a:pt x="7619238" y="3924300"/>
                        <a:pt x="7594092" y="3924300"/>
                      </a:cubicBezTo>
                      <a:cubicBezTo>
                        <a:pt x="7573518" y="3924300"/>
                        <a:pt x="7405878" y="3846576"/>
                        <a:pt x="7379208" y="3824478"/>
                      </a:cubicBezTo>
                      <a:cubicBezTo>
                        <a:pt x="7369302" y="3816858"/>
                        <a:pt x="7287768" y="3776472"/>
                        <a:pt x="7267956" y="3769614"/>
                      </a:cubicBezTo>
                      <a:cubicBezTo>
                        <a:pt x="7260336" y="3766566"/>
                        <a:pt x="7254240" y="3759708"/>
                        <a:pt x="7254240" y="3752850"/>
                      </a:cubicBezTo>
                      <a:cubicBezTo>
                        <a:pt x="7254240" y="3746754"/>
                        <a:pt x="7249668" y="3741420"/>
                        <a:pt x="7243572" y="3741420"/>
                      </a:cubicBezTo>
                      <a:cubicBezTo>
                        <a:pt x="7237476" y="3741420"/>
                        <a:pt x="7207758" y="3728466"/>
                        <a:pt x="7177278" y="3712464"/>
                      </a:cubicBezTo>
                      <a:lnTo>
                        <a:pt x="7120890" y="3683508"/>
                      </a:lnTo>
                      <a:lnTo>
                        <a:pt x="7120890" y="3462528"/>
                      </a:lnTo>
                      <a:cubicBezTo>
                        <a:pt x="7120890" y="3241548"/>
                        <a:pt x="7118604" y="3219450"/>
                        <a:pt x="7094220" y="3234690"/>
                      </a:cubicBezTo>
                      <a:cubicBezTo>
                        <a:pt x="7083552" y="3241548"/>
                        <a:pt x="7085076" y="3319272"/>
                        <a:pt x="7095744" y="3337560"/>
                      </a:cubicBezTo>
                      <a:cubicBezTo>
                        <a:pt x="7103364" y="3349752"/>
                        <a:pt x="7103364" y="3355848"/>
                        <a:pt x="7095744" y="3368040"/>
                      </a:cubicBezTo>
                      <a:cubicBezTo>
                        <a:pt x="7089648" y="3378708"/>
                        <a:pt x="7086600" y="3423666"/>
                        <a:pt x="7086600" y="3515868"/>
                      </a:cubicBezTo>
                      <a:cubicBezTo>
                        <a:pt x="7086600" y="3592830"/>
                        <a:pt x="7083552" y="3650742"/>
                        <a:pt x="7078980" y="3653790"/>
                      </a:cubicBezTo>
                      <a:cubicBezTo>
                        <a:pt x="7075170" y="3656076"/>
                        <a:pt x="7066026" y="3654552"/>
                        <a:pt x="7058406" y="3650742"/>
                      </a:cubicBezTo>
                      <a:cubicBezTo>
                        <a:pt x="7050786" y="3646932"/>
                        <a:pt x="7030974" y="3637788"/>
                        <a:pt x="7014210" y="3630168"/>
                      </a:cubicBezTo>
                      <a:cubicBezTo>
                        <a:pt x="6997446" y="3623310"/>
                        <a:pt x="6974586" y="3611118"/>
                        <a:pt x="6963156" y="3603498"/>
                      </a:cubicBezTo>
                      <a:cubicBezTo>
                        <a:pt x="6952488" y="3595116"/>
                        <a:pt x="6936486" y="3589020"/>
                        <a:pt x="6928104" y="3589020"/>
                      </a:cubicBezTo>
                      <a:cubicBezTo>
                        <a:pt x="6918960" y="3589020"/>
                        <a:pt x="6909816" y="3585972"/>
                        <a:pt x="6907530" y="3581400"/>
                      </a:cubicBezTo>
                      <a:cubicBezTo>
                        <a:pt x="6905244" y="3577590"/>
                        <a:pt x="6893052" y="3573780"/>
                        <a:pt x="6881622" y="3573780"/>
                      </a:cubicBezTo>
                      <a:cubicBezTo>
                        <a:pt x="6870192" y="3573780"/>
                        <a:pt x="6858000" y="3570732"/>
                        <a:pt x="6853428" y="3566922"/>
                      </a:cubicBezTo>
                      <a:cubicBezTo>
                        <a:pt x="6833616" y="3547872"/>
                        <a:pt x="6595872" y="3531108"/>
                        <a:pt x="6489954" y="3541776"/>
                      </a:cubicBezTo>
                      <a:cubicBezTo>
                        <a:pt x="6371844" y="3553206"/>
                        <a:pt x="6337554" y="3559302"/>
                        <a:pt x="6329172" y="3566922"/>
                      </a:cubicBezTo>
                      <a:cubicBezTo>
                        <a:pt x="6324600" y="3570732"/>
                        <a:pt x="6313932" y="3573780"/>
                        <a:pt x="6304788" y="3573780"/>
                      </a:cubicBezTo>
                      <a:cubicBezTo>
                        <a:pt x="6294882" y="3573780"/>
                        <a:pt x="6284976" y="3577590"/>
                        <a:pt x="6282690" y="3581400"/>
                      </a:cubicBezTo>
                      <a:cubicBezTo>
                        <a:pt x="6280404" y="3585972"/>
                        <a:pt x="6269736" y="3589020"/>
                        <a:pt x="6259830" y="3589020"/>
                      </a:cubicBezTo>
                      <a:cubicBezTo>
                        <a:pt x="6249924" y="3589020"/>
                        <a:pt x="6220968" y="3601212"/>
                        <a:pt x="6195060" y="3615690"/>
                      </a:cubicBezTo>
                      <a:cubicBezTo>
                        <a:pt x="6169152" y="3630168"/>
                        <a:pt x="6143244" y="3642360"/>
                        <a:pt x="6137910" y="3642360"/>
                      </a:cubicBezTo>
                      <a:cubicBezTo>
                        <a:pt x="6131814" y="3642360"/>
                        <a:pt x="6124956" y="3646170"/>
                        <a:pt x="6122670" y="3649980"/>
                      </a:cubicBezTo>
                      <a:cubicBezTo>
                        <a:pt x="6120384" y="3654552"/>
                        <a:pt x="6099810" y="3657600"/>
                        <a:pt x="6076950" y="3657600"/>
                      </a:cubicBezTo>
                      <a:cubicBezTo>
                        <a:pt x="6054090" y="3657600"/>
                        <a:pt x="6033516" y="3654552"/>
                        <a:pt x="6031230" y="3649980"/>
                      </a:cubicBezTo>
                      <a:cubicBezTo>
                        <a:pt x="6028944" y="3646170"/>
                        <a:pt x="6019800" y="3642360"/>
                        <a:pt x="6011418" y="3642360"/>
                      </a:cubicBezTo>
                      <a:cubicBezTo>
                        <a:pt x="5994654" y="3642360"/>
                        <a:pt x="5924550" y="3608832"/>
                        <a:pt x="5916930" y="3596640"/>
                      </a:cubicBezTo>
                      <a:cubicBezTo>
                        <a:pt x="5914644" y="3592830"/>
                        <a:pt x="5905500" y="3589020"/>
                        <a:pt x="5897118" y="3589020"/>
                      </a:cubicBezTo>
                      <a:cubicBezTo>
                        <a:pt x="5889498" y="3589020"/>
                        <a:pt x="5875782" y="3585972"/>
                        <a:pt x="5867400" y="3581400"/>
                      </a:cubicBezTo>
                      <a:cubicBezTo>
                        <a:pt x="5859018" y="3577590"/>
                        <a:pt x="5845302" y="3570732"/>
                        <a:pt x="5836920" y="3566160"/>
                      </a:cubicBezTo>
                      <a:cubicBezTo>
                        <a:pt x="5828538" y="3562350"/>
                        <a:pt x="5817108" y="3558540"/>
                        <a:pt x="5810250" y="3558540"/>
                      </a:cubicBezTo>
                      <a:cubicBezTo>
                        <a:pt x="5798058" y="3558540"/>
                        <a:pt x="5748528" y="3532632"/>
                        <a:pt x="5729478" y="3515868"/>
                      </a:cubicBezTo>
                      <a:cubicBezTo>
                        <a:pt x="5723382" y="3509772"/>
                        <a:pt x="5713476" y="3505200"/>
                        <a:pt x="5708904" y="3505200"/>
                      </a:cubicBezTo>
                      <a:cubicBezTo>
                        <a:pt x="5703570" y="3505200"/>
                        <a:pt x="5693664" y="3502152"/>
                        <a:pt x="5686044" y="3498342"/>
                      </a:cubicBezTo>
                      <a:cubicBezTo>
                        <a:pt x="5679186" y="3494532"/>
                        <a:pt x="5660136" y="3485388"/>
                        <a:pt x="5644896" y="3479292"/>
                      </a:cubicBezTo>
                      <a:cubicBezTo>
                        <a:pt x="5629656" y="3472434"/>
                        <a:pt x="5614416" y="3463290"/>
                        <a:pt x="5612130" y="3459480"/>
                      </a:cubicBezTo>
                      <a:cubicBezTo>
                        <a:pt x="5605272" y="3448050"/>
                        <a:pt x="5519166" y="3406140"/>
                        <a:pt x="5503164" y="3406140"/>
                      </a:cubicBezTo>
                      <a:cubicBezTo>
                        <a:pt x="5495544" y="3406140"/>
                        <a:pt x="5479542" y="3395472"/>
                        <a:pt x="5467350" y="3383280"/>
                      </a:cubicBezTo>
                      <a:cubicBezTo>
                        <a:pt x="5443728" y="3358134"/>
                        <a:pt x="5407914" y="3337560"/>
                        <a:pt x="5388864" y="3337560"/>
                      </a:cubicBezTo>
                      <a:cubicBezTo>
                        <a:pt x="5382768" y="3337560"/>
                        <a:pt x="5359908" y="3323082"/>
                        <a:pt x="5338572" y="3304794"/>
                      </a:cubicBezTo>
                      <a:cubicBezTo>
                        <a:pt x="5296662" y="3269742"/>
                        <a:pt x="5247132" y="3238500"/>
                        <a:pt x="5232654" y="3238500"/>
                      </a:cubicBezTo>
                      <a:cubicBezTo>
                        <a:pt x="5228082" y="3238500"/>
                        <a:pt x="5213604" y="3228594"/>
                        <a:pt x="5201412" y="3215640"/>
                      </a:cubicBezTo>
                      <a:cubicBezTo>
                        <a:pt x="5170170" y="3185922"/>
                        <a:pt x="5106924" y="3139440"/>
                        <a:pt x="5097780" y="3139440"/>
                      </a:cubicBezTo>
                      <a:cubicBezTo>
                        <a:pt x="5093208" y="3139440"/>
                        <a:pt x="5062728" y="3117342"/>
                        <a:pt x="5029962" y="3089910"/>
                      </a:cubicBezTo>
                      <a:cubicBezTo>
                        <a:pt x="4997196" y="3062478"/>
                        <a:pt x="4968240" y="3040380"/>
                        <a:pt x="4965192" y="3040380"/>
                      </a:cubicBezTo>
                      <a:cubicBezTo>
                        <a:pt x="4962906" y="3040380"/>
                        <a:pt x="4944618" y="3025140"/>
                        <a:pt x="4924806" y="3006090"/>
                      </a:cubicBezTo>
                      <a:cubicBezTo>
                        <a:pt x="4905756" y="2987040"/>
                        <a:pt x="4886706" y="2971800"/>
                        <a:pt x="4883658" y="2971800"/>
                      </a:cubicBezTo>
                      <a:cubicBezTo>
                        <a:pt x="4880610" y="2971800"/>
                        <a:pt x="4856988" y="2951226"/>
                        <a:pt x="4831080" y="2925318"/>
                      </a:cubicBezTo>
                      <a:cubicBezTo>
                        <a:pt x="4805172" y="2900172"/>
                        <a:pt x="4775454" y="2876550"/>
                        <a:pt x="4765548" y="2872740"/>
                      </a:cubicBezTo>
                      <a:cubicBezTo>
                        <a:pt x="4755642" y="2868930"/>
                        <a:pt x="4747260" y="2860548"/>
                        <a:pt x="4747260" y="2853690"/>
                      </a:cubicBezTo>
                      <a:cubicBezTo>
                        <a:pt x="4747260" y="2846832"/>
                        <a:pt x="4738878" y="2838450"/>
                        <a:pt x="4728210" y="2834640"/>
                      </a:cubicBezTo>
                      <a:cubicBezTo>
                        <a:pt x="4717542" y="2830830"/>
                        <a:pt x="4709160" y="2822448"/>
                        <a:pt x="4709160" y="2816352"/>
                      </a:cubicBezTo>
                      <a:cubicBezTo>
                        <a:pt x="4709160" y="2811018"/>
                        <a:pt x="4702302" y="2804160"/>
                        <a:pt x="4693920" y="2801874"/>
                      </a:cubicBezTo>
                      <a:cubicBezTo>
                        <a:pt x="4685538" y="2799588"/>
                        <a:pt x="4678680" y="2793492"/>
                        <a:pt x="4677918" y="2787396"/>
                      </a:cubicBezTo>
                      <a:cubicBezTo>
                        <a:pt x="4677918" y="2782062"/>
                        <a:pt x="4655820" y="2759202"/>
                        <a:pt x="4628388" y="2737104"/>
                      </a:cubicBezTo>
                      <a:cubicBezTo>
                        <a:pt x="4601718" y="2715006"/>
                        <a:pt x="4579620" y="2692146"/>
                        <a:pt x="4579620" y="2686812"/>
                      </a:cubicBezTo>
                      <a:cubicBezTo>
                        <a:pt x="4579620" y="2681478"/>
                        <a:pt x="4571238" y="2673096"/>
                        <a:pt x="4560570" y="2668524"/>
                      </a:cubicBezTo>
                      <a:cubicBezTo>
                        <a:pt x="4549902" y="2663952"/>
                        <a:pt x="4541520" y="2655570"/>
                        <a:pt x="4541520" y="2650236"/>
                      </a:cubicBezTo>
                      <a:cubicBezTo>
                        <a:pt x="4540758" y="2634996"/>
                        <a:pt x="4475988" y="2567940"/>
                        <a:pt x="4462272" y="2567940"/>
                      </a:cubicBezTo>
                      <a:cubicBezTo>
                        <a:pt x="4455414" y="2567940"/>
                        <a:pt x="4443984" y="2553462"/>
                        <a:pt x="4435602" y="2535936"/>
                      </a:cubicBezTo>
                      <a:cubicBezTo>
                        <a:pt x="4427220" y="2517648"/>
                        <a:pt x="4403598" y="2486406"/>
                        <a:pt x="4382262" y="2465070"/>
                      </a:cubicBezTo>
                      <a:cubicBezTo>
                        <a:pt x="4360926" y="2444496"/>
                        <a:pt x="4343400" y="2424684"/>
                        <a:pt x="4343400" y="2420874"/>
                      </a:cubicBezTo>
                      <a:cubicBezTo>
                        <a:pt x="4343400" y="2417826"/>
                        <a:pt x="4331208" y="2402586"/>
                        <a:pt x="4316730" y="2387346"/>
                      </a:cubicBezTo>
                      <a:cubicBezTo>
                        <a:pt x="4302252" y="2372106"/>
                        <a:pt x="4290060" y="2355342"/>
                        <a:pt x="4290060" y="2350008"/>
                      </a:cubicBezTo>
                      <a:cubicBezTo>
                        <a:pt x="4290060" y="2344674"/>
                        <a:pt x="4277106" y="2327148"/>
                        <a:pt x="4261866" y="2310384"/>
                      </a:cubicBezTo>
                      <a:cubicBezTo>
                        <a:pt x="4234434" y="2281428"/>
                        <a:pt x="4223766" y="2266188"/>
                        <a:pt x="4187190" y="2203704"/>
                      </a:cubicBezTo>
                      <a:cubicBezTo>
                        <a:pt x="4178808" y="2189226"/>
                        <a:pt x="4160520" y="2164842"/>
                        <a:pt x="4147566" y="2150364"/>
                      </a:cubicBezTo>
                      <a:cubicBezTo>
                        <a:pt x="4133850" y="2135124"/>
                        <a:pt x="4120896" y="2116836"/>
                        <a:pt x="4117848" y="2109216"/>
                      </a:cubicBezTo>
                      <a:cubicBezTo>
                        <a:pt x="4115562" y="2101596"/>
                        <a:pt x="4110228" y="2095500"/>
                        <a:pt x="4106418" y="2095500"/>
                      </a:cubicBezTo>
                      <a:cubicBezTo>
                        <a:pt x="4102608" y="2095500"/>
                        <a:pt x="4093464" y="2081784"/>
                        <a:pt x="4086606" y="2065020"/>
                      </a:cubicBezTo>
                      <a:cubicBezTo>
                        <a:pt x="4078986" y="2048256"/>
                        <a:pt x="4070604" y="2034540"/>
                        <a:pt x="4067556" y="2034540"/>
                      </a:cubicBezTo>
                      <a:cubicBezTo>
                        <a:pt x="4065270" y="2034540"/>
                        <a:pt x="4056888" y="2024634"/>
                        <a:pt x="4050792" y="2011680"/>
                      </a:cubicBezTo>
                      <a:cubicBezTo>
                        <a:pt x="4043934" y="1999488"/>
                        <a:pt x="4033266" y="1978914"/>
                        <a:pt x="4027170" y="1966722"/>
                      </a:cubicBezTo>
                      <a:cubicBezTo>
                        <a:pt x="4020312" y="1954530"/>
                        <a:pt x="4010406" y="1940814"/>
                        <a:pt x="4004310" y="1935480"/>
                      </a:cubicBezTo>
                      <a:cubicBezTo>
                        <a:pt x="3998214" y="1930146"/>
                        <a:pt x="3992880" y="1920240"/>
                        <a:pt x="3992880" y="1913382"/>
                      </a:cubicBezTo>
                      <a:cubicBezTo>
                        <a:pt x="3992880" y="1906524"/>
                        <a:pt x="3986022" y="1896618"/>
                        <a:pt x="3978402" y="1892046"/>
                      </a:cubicBezTo>
                      <a:cubicBezTo>
                        <a:pt x="3956304" y="1878330"/>
                        <a:pt x="3954780" y="1879092"/>
                        <a:pt x="3806190" y="1996440"/>
                      </a:cubicBezTo>
                      <a:cubicBezTo>
                        <a:pt x="3764280" y="2029968"/>
                        <a:pt x="3713988" y="2071116"/>
                        <a:pt x="3694176" y="2087880"/>
                      </a:cubicBezTo>
                      <a:cubicBezTo>
                        <a:pt x="3674364" y="2105406"/>
                        <a:pt x="3654552" y="2117598"/>
                        <a:pt x="3649980" y="2114550"/>
                      </a:cubicBezTo>
                      <a:cubicBezTo>
                        <a:pt x="3644646" y="2111502"/>
                        <a:pt x="3642360" y="1975866"/>
                        <a:pt x="3642360" y="1716786"/>
                      </a:cubicBezTo>
                      <a:cubicBezTo>
                        <a:pt x="3642360" y="1500378"/>
                        <a:pt x="3640836" y="1322070"/>
                        <a:pt x="3638550" y="1319784"/>
                      </a:cubicBezTo>
                      <a:cubicBezTo>
                        <a:pt x="3636264" y="1317498"/>
                        <a:pt x="3634740" y="1479042"/>
                        <a:pt x="3634740" y="1678686"/>
                      </a:cubicBezTo>
                      <a:cubicBezTo>
                        <a:pt x="3634740" y="1923288"/>
                        <a:pt x="3632454" y="2042922"/>
                        <a:pt x="3627120" y="2045970"/>
                      </a:cubicBezTo>
                      <a:cubicBezTo>
                        <a:pt x="3621786" y="2049018"/>
                        <a:pt x="3621024" y="2054352"/>
                        <a:pt x="3626358" y="2059686"/>
                      </a:cubicBezTo>
                      <a:cubicBezTo>
                        <a:pt x="3630168" y="2065020"/>
                        <a:pt x="3633216" y="2082546"/>
                        <a:pt x="3632454" y="2099310"/>
                      </a:cubicBezTo>
                      <a:cubicBezTo>
                        <a:pt x="3631692" y="2125980"/>
                        <a:pt x="3626358" y="2135124"/>
                        <a:pt x="3586734" y="2173986"/>
                      </a:cubicBezTo>
                      <a:cubicBezTo>
                        <a:pt x="3561588" y="2197608"/>
                        <a:pt x="3538728" y="2217420"/>
                        <a:pt x="3535680" y="2217420"/>
                      </a:cubicBezTo>
                      <a:cubicBezTo>
                        <a:pt x="3531870" y="2217420"/>
                        <a:pt x="3509010" y="2236470"/>
                        <a:pt x="3485388" y="2259330"/>
                      </a:cubicBezTo>
                      <a:cubicBezTo>
                        <a:pt x="3461004" y="2282190"/>
                        <a:pt x="3437382" y="2301240"/>
                        <a:pt x="3432810" y="2301240"/>
                      </a:cubicBezTo>
                      <a:cubicBezTo>
                        <a:pt x="3428238" y="2301240"/>
                        <a:pt x="3409188" y="2316480"/>
                        <a:pt x="3390900" y="2335530"/>
                      </a:cubicBezTo>
                      <a:cubicBezTo>
                        <a:pt x="3372612" y="2354580"/>
                        <a:pt x="3353562" y="2369820"/>
                        <a:pt x="3348990" y="2369820"/>
                      </a:cubicBezTo>
                      <a:cubicBezTo>
                        <a:pt x="3342894" y="2369820"/>
                        <a:pt x="3316224" y="2391918"/>
                        <a:pt x="3245358" y="2457450"/>
                      </a:cubicBezTo>
                      <a:cubicBezTo>
                        <a:pt x="3238500" y="2463546"/>
                        <a:pt x="3230880" y="2468880"/>
                        <a:pt x="3227832" y="2468880"/>
                      </a:cubicBezTo>
                      <a:cubicBezTo>
                        <a:pt x="3224784" y="2468880"/>
                        <a:pt x="3209544" y="2481834"/>
                        <a:pt x="3193542" y="2497836"/>
                      </a:cubicBezTo>
                      <a:cubicBezTo>
                        <a:pt x="3137916" y="2551938"/>
                        <a:pt x="3094482" y="2590800"/>
                        <a:pt x="3087624" y="2590800"/>
                      </a:cubicBezTo>
                      <a:cubicBezTo>
                        <a:pt x="3084576" y="2590800"/>
                        <a:pt x="3067812" y="2603754"/>
                        <a:pt x="3051810" y="2619756"/>
                      </a:cubicBezTo>
                      <a:cubicBezTo>
                        <a:pt x="3035046" y="2634996"/>
                        <a:pt x="3012186" y="2654046"/>
                        <a:pt x="2999994" y="2661666"/>
                      </a:cubicBezTo>
                      <a:cubicBezTo>
                        <a:pt x="2988564" y="2669286"/>
                        <a:pt x="2966466" y="2689098"/>
                        <a:pt x="2950464" y="2705100"/>
                      </a:cubicBezTo>
                      <a:cubicBezTo>
                        <a:pt x="2935224" y="2721864"/>
                        <a:pt x="2918460" y="2735580"/>
                        <a:pt x="2914650" y="2735580"/>
                      </a:cubicBezTo>
                      <a:cubicBezTo>
                        <a:pt x="2910078" y="2735580"/>
                        <a:pt x="2891028" y="2750820"/>
                        <a:pt x="2872740" y="2769870"/>
                      </a:cubicBezTo>
                      <a:cubicBezTo>
                        <a:pt x="2854452" y="2788920"/>
                        <a:pt x="2834640" y="2804160"/>
                        <a:pt x="2829306" y="2804160"/>
                      </a:cubicBezTo>
                      <a:cubicBezTo>
                        <a:pt x="2823972" y="2804160"/>
                        <a:pt x="2816352" y="2811018"/>
                        <a:pt x="2811780" y="2819400"/>
                      </a:cubicBezTo>
                      <a:cubicBezTo>
                        <a:pt x="2807208" y="2827782"/>
                        <a:pt x="2801112" y="2834640"/>
                        <a:pt x="2797302" y="2834640"/>
                      </a:cubicBezTo>
                      <a:cubicBezTo>
                        <a:pt x="2794254" y="2834640"/>
                        <a:pt x="2775204" y="2849880"/>
                        <a:pt x="2756154" y="2868930"/>
                      </a:cubicBezTo>
                      <a:cubicBezTo>
                        <a:pt x="2736342" y="2887980"/>
                        <a:pt x="2715768" y="2903220"/>
                        <a:pt x="2710434" y="2903220"/>
                      </a:cubicBezTo>
                      <a:cubicBezTo>
                        <a:pt x="2705100" y="2903220"/>
                        <a:pt x="2690622" y="2913888"/>
                        <a:pt x="2677668" y="2926842"/>
                      </a:cubicBezTo>
                      <a:cubicBezTo>
                        <a:pt x="2665476" y="2939796"/>
                        <a:pt x="2625090" y="2974086"/>
                        <a:pt x="2586990" y="3002280"/>
                      </a:cubicBezTo>
                      <a:cubicBezTo>
                        <a:pt x="2549652" y="3031236"/>
                        <a:pt x="2508504" y="3064764"/>
                        <a:pt x="2496312" y="3077718"/>
                      </a:cubicBezTo>
                      <a:cubicBezTo>
                        <a:pt x="2483358" y="3090672"/>
                        <a:pt x="2469642" y="3101340"/>
                        <a:pt x="2465070" y="3101340"/>
                      </a:cubicBezTo>
                      <a:cubicBezTo>
                        <a:pt x="2460498" y="3101340"/>
                        <a:pt x="2441448" y="3116580"/>
                        <a:pt x="2423160" y="3135630"/>
                      </a:cubicBezTo>
                      <a:cubicBezTo>
                        <a:pt x="2404872" y="3154680"/>
                        <a:pt x="2387346" y="3169920"/>
                        <a:pt x="2384298" y="3169920"/>
                      </a:cubicBezTo>
                      <a:cubicBezTo>
                        <a:pt x="2372106" y="3169920"/>
                        <a:pt x="2316480" y="3211068"/>
                        <a:pt x="2316480" y="3220212"/>
                      </a:cubicBezTo>
                      <a:cubicBezTo>
                        <a:pt x="2316480" y="3225546"/>
                        <a:pt x="2305050" y="3235452"/>
                        <a:pt x="2291334" y="3242310"/>
                      </a:cubicBezTo>
                      <a:cubicBezTo>
                        <a:pt x="2277618" y="3248406"/>
                        <a:pt x="2243328" y="3272790"/>
                        <a:pt x="2215896" y="3295650"/>
                      </a:cubicBezTo>
                      <a:cubicBezTo>
                        <a:pt x="2188464" y="3318510"/>
                        <a:pt x="2161794" y="3337560"/>
                        <a:pt x="2157222" y="3337560"/>
                      </a:cubicBezTo>
                      <a:cubicBezTo>
                        <a:pt x="2152650" y="3337560"/>
                        <a:pt x="2138172" y="3348990"/>
                        <a:pt x="2124456" y="3362706"/>
                      </a:cubicBezTo>
                      <a:cubicBezTo>
                        <a:pt x="2110740" y="3375660"/>
                        <a:pt x="2082546" y="3395472"/>
                        <a:pt x="2061972" y="3406140"/>
                      </a:cubicBezTo>
                      <a:cubicBezTo>
                        <a:pt x="2041398" y="3416808"/>
                        <a:pt x="2008632" y="3439668"/>
                        <a:pt x="1988058" y="3457194"/>
                      </a:cubicBezTo>
                      <a:cubicBezTo>
                        <a:pt x="1968246" y="3475482"/>
                        <a:pt x="1949958" y="3489960"/>
                        <a:pt x="1946148" y="3489960"/>
                      </a:cubicBezTo>
                      <a:cubicBezTo>
                        <a:pt x="1943100" y="3489960"/>
                        <a:pt x="1928622" y="3499104"/>
                        <a:pt x="1913382" y="3511296"/>
                      </a:cubicBezTo>
                      <a:cubicBezTo>
                        <a:pt x="1879854" y="3536442"/>
                        <a:pt x="1799082" y="3589020"/>
                        <a:pt x="1793748" y="3589020"/>
                      </a:cubicBezTo>
                      <a:cubicBezTo>
                        <a:pt x="1790700" y="3589020"/>
                        <a:pt x="1776222" y="3598926"/>
                        <a:pt x="1760982" y="3611118"/>
                      </a:cubicBezTo>
                      <a:cubicBezTo>
                        <a:pt x="1745742" y="3623310"/>
                        <a:pt x="1719072" y="3640836"/>
                        <a:pt x="1700784" y="3649980"/>
                      </a:cubicBezTo>
                      <a:cubicBezTo>
                        <a:pt x="1683258" y="3659124"/>
                        <a:pt x="1666494" y="3669792"/>
                        <a:pt x="1664970" y="3673602"/>
                      </a:cubicBezTo>
                      <a:cubicBezTo>
                        <a:pt x="1662684" y="3676650"/>
                        <a:pt x="1632204" y="3695700"/>
                        <a:pt x="1597914" y="3714750"/>
                      </a:cubicBezTo>
                      <a:cubicBezTo>
                        <a:pt x="1563624" y="3733800"/>
                        <a:pt x="1521714" y="3758184"/>
                        <a:pt x="1504950" y="3768090"/>
                      </a:cubicBezTo>
                      <a:cubicBezTo>
                        <a:pt x="1488186" y="3778758"/>
                        <a:pt x="1469136" y="3789426"/>
                        <a:pt x="1463040" y="3792474"/>
                      </a:cubicBezTo>
                      <a:cubicBezTo>
                        <a:pt x="1456944" y="3794760"/>
                        <a:pt x="1431798" y="3810762"/>
                        <a:pt x="1407414" y="3826764"/>
                      </a:cubicBezTo>
                      <a:cubicBezTo>
                        <a:pt x="1383030" y="3842766"/>
                        <a:pt x="1357122" y="3855720"/>
                        <a:pt x="1349502" y="3855720"/>
                      </a:cubicBezTo>
                      <a:cubicBezTo>
                        <a:pt x="1341882" y="3855720"/>
                        <a:pt x="1322832" y="3864102"/>
                        <a:pt x="1307592" y="3874770"/>
                      </a:cubicBezTo>
                      <a:cubicBezTo>
                        <a:pt x="1292352" y="3885438"/>
                        <a:pt x="1274826" y="3893820"/>
                        <a:pt x="1269492" y="3893820"/>
                      </a:cubicBezTo>
                      <a:cubicBezTo>
                        <a:pt x="1264158" y="3893820"/>
                        <a:pt x="1253490" y="3900678"/>
                        <a:pt x="1245870" y="3909060"/>
                      </a:cubicBezTo>
                      <a:cubicBezTo>
                        <a:pt x="1238250" y="3917442"/>
                        <a:pt x="1226058" y="3924300"/>
                        <a:pt x="1219200" y="3924300"/>
                      </a:cubicBezTo>
                      <a:cubicBezTo>
                        <a:pt x="1207770" y="3924300"/>
                        <a:pt x="1144524" y="3950970"/>
                        <a:pt x="1109472" y="3970782"/>
                      </a:cubicBezTo>
                      <a:cubicBezTo>
                        <a:pt x="1101852" y="3975354"/>
                        <a:pt x="1083564" y="3985260"/>
                        <a:pt x="1069086" y="3993642"/>
                      </a:cubicBezTo>
                      <a:cubicBezTo>
                        <a:pt x="1055370" y="4001262"/>
                        <a:pt x="1037082" y="4008120"/>
                        <a:pt x="1029462" y="4008120"/>
                      </a:cubicBezTo>
                      <a:cubicBezTo>
                        <a:pt x="1021080" y="4008120"/>
                        <a:pt x="999744" y="4015740"/>
                        <a:pt x="981456" y="4024122"/>
                      </a:cubicBezTo>
                      <a:cubicBezTo>
                        <a:pt x="918210" y="4055364"/>
                        <a:pt x="910590" y="4059174"/>
                        <a:pt x="876300" y="4069080"/>
                      </a:cubicBezTo>
                      <a:cubicBezTo>
                        <a:pt x="857250" y="4074414"/>
                        <a:pt x="838962" y="4082034"/>
                        <a:pt x="834390" y="4085844"/>
                      </a:cubicBezTo>
                      <a:cubicBezTo>
                        <a:pt x="830580" y="4088892"/>
                        <a:pt x="819912" y="4091940"/>
                        <a:pt x="810768" y="4091940"/>
                      </a:cubicBezTo>
                      <a:cubicBezTo>
                        <a:pt x="800862" y="4091940"/>
                        <a:pt x="790956" y="4095750"/>
                        <a:pt x="788670" y="4099560"/>
                      </a:cubicBezTo>
                      <a:cubicBezTo>
                        <a:pt x="786384" y="4104132"/>
                        <a:pt x="769620" y="4107180"/>
                        <a:pt x="752856" y="4107180"/>
                      </a:cubicBezTo>
                      <a:cubicBezTo>
                        <a:pt x="735330" y="4107180"/>
                        <a:pt x="715518" y="4111752"/>
                        <a:pt x="709422" y="4117086"/>
                      </a:cubicBezTo>
                      <a:cubicBezTo>
                        <a:pt x="702564" y="4123182"/>
                        <a:pt x="681228" y="4132326"/>
                        <a:pt x="660654" y="4137660"/>
                      </a:cubicBezTo>
                      <a:cubicBezTo>
                        <a:pt x="640842" y="4142994"/>
                        <a:pt x="622554" y="4150614"/>
                        <a:pt x="620268" y="4153662"/>
                      </a:cubicBezTo>
                      <a:cubicBezTo>
                        <a:pt x="617982" y="4157472"/>
                        <a:pt x="599694" y="4160520"/>
                        <a:pt x="579120" y="4160520"/>
                      </a:cubicBezTo>
                      <a:cubicBezTo>
                        <a:pt x="558546" y="4160520"/>
                        <a:pt x="539496" y="4164330"/>
                        <a:pt x="537210" y="4168140"/>
                      </a:cubicBezTo>
                      <a:cubicBezTo>
                        <a:pt x="534924" y="4172712"/>
                        <a:pt x="518922" y="4175760"/>
                        <a:pt x="502920" y="4175760"/>
                      </a:cubicBezTo>
                      <a:cubicBezTo>
                        <a:pt x="486918" y="4175760"/>
                        <a:pt x="470916" y="4179570"/>
                        <a:pt x="468630" y="4183380"/>
                      </a:cubicBezTo>
                      <a:cubicBezTo>
                        <a:pt x="466344" y="4187952"/>
                        <a:pt x="451104" y="4191000"/>
                        <a:pt x="435102" y="4191000"/>
                      </a:cubicBezTo>
                      <a:cubicBezTo>
                        <a:pt x="419862" y="4191000"/>
                        <a:pt x="403860" y="4194048"/>
                        <a:pt x="399288" y="4197858"/>
                      </a:cubicBezTo>
                      <a:cubicBezTo>
                        <a:pt x="395478" y="4201668"/>
                        <a:pt x="329184" y="4207002"/>
                        <a:pt x="251460" y="4209288"/>
                      </a:cubicBezTo>
                      <a:cubicBezTo>
                        <a:pt x="173736" y="4211574"/>
                        <a:pt x="85344" y="4216146"/>
                        <a:pt x="55626" y="4218432"/>
                      </a:cubicBezTo>
                      <a:lnTo>
                        <a:pt x="0" y="4223766"/>
                      </a:lnTo>
                      <a:lnTo>
                        <a:pt x="0" y="2111502"/>
                      </a:lnTo>
                      <a:close/>
                      <a:moveTo>
                        <a:pt x="11931396" y="3864102"/>
                      </a:moveTo>
                      <a:cubicBezTo>
                        <a:pt x="11918442" y="3838194"/>
                        <a:pt x="11902440" y="3826002"/>
                        <a:pt x="11881866" y="3825240"/>
                      </a:cubicBezTo>
                      <a:cubicBezTo>
                        <a:pt x="11872722" y="3825240"/>
                        <a:pt x="11862816" y="3822192"/>
                        <a:pt x="11860530" y="3817620"/>
                      </a:cubicBezTo>
                      <a:cubicBezTo>
                        <a:pt x="11858244" y="3813810"/>
                        <a:pt x="11845290" y="3810000"/>
                        <a:pt x="11832336" y="3810000"/>
                      </a:cubicBezTo>
                      <a:cubicBezTo>
                        <a:pt x="11818620" y="3810000"/>
                        <a:pt x="11798046" y="3806952"/>
                        <a:pt x="11785092" y="3802380"/>
                      </a:cubicBezTo>
                      <a:cubicBezTo>
                        <a:pt x="11735562" y="3787902"/>
                        <a:pt x="11668506" y="3771900"/>
                        <a:pt x="11651742" y="3771900"/>
                      </a:cubicBezTo>
                      <a:cubicBezTo>
                        <a:pt x="11634978" y="3771900"/>
                        <a:pt x="11582400" y="3816096"/>
                        <a:pt x="11582400" y="3830574"/>
                      </a:cubicBezTo>
                      <a:cubicBezTo>
                        <a:pt x="11582400" y="3842766"/>
                        <a:pt x="11602212" y="3848100"/>
                        <a:pt x="11643360" y="3848100"/>
                      </a:cubicBezTo>
                      <a:cubicBezTo>
                        <a:pt x="11663934" y="3848100"/>
                        <a:pt x="11682984" y="3851910"/>
                        <a:pt x="11685270" y="3855720"/>
                      </a:cubicBezTo>
                      <a:cubicBezTo>
                        <a:pt x="11687556" y="3860292"/>
                        <a:pt x="11701272" y="3863340"/>
                        <a:pt x="11715750" y="3863340"/>
                      </a:cubicBezTo>
                      <a:cubicBezTo>
                        <a:pt x="11730228" y="3863340"/>
                        <a:pt x="11743944" y="3867150"/>
                        <a:pt x="11746230" y="3870960"/>
                      </a:cubicBezTo>
                      <a:cubicBezTo>
                        <a:pt x="11748516" y="3875532"/>
                        <a:pt x="11771376" y="3878580"/>
                        <a:pt x="11795760" y="3878580"/>
                      </a:cubicBezTo>
                      <a:cubicBezTo>
                        <a:pt x="11832336" y="3878580"/>
                        <a:pt x="11842242" y="3881628"/>
                        <a:pt x="11849100" y="3893058"/>
                      </a:cubicBezTo>
                      <a:cubicBezTo>
                        <a:pt x="11854434" y="3902964"/>
                        <a:pt x="11869674" y="3909822"/>
                        <a:pt x="11896344" y="3914394"/>
                      </a:cubicBezTo>
                      <a:cubicBezTo>
                        <a:pt x="11935206" y="3920490"/>
                        <a:pt x="11936730" y="3920490"/>
                        <a:pt x="11939016" y="3902202"/>
                      </a:cubicBezTo>
                      <a:cubicBezTo>
                        <a:pt x="11940540" y="3892296"/>
                        <a:pt x="11937492" y="3874770"/>
                        <a:pt x="11931396" y="3864102"/>
                      </a:cubicBezTo>
                      <a:close/>
                      <a:moveTo>
                        <a:pt x="10950702" y="3683508"/>
                      </a:moveTo>
                      <a:cubicBezTo>
                        <a:pt x="10941558" y="3669030"/>
                        <a:pt x="10934700" y="3650742"/>
                        <a:pt x="10934700" y="3643122"/>
                      </a:cubicBezTo>
                      <a:cubicBezTo>
                        <a:pt x="10934700" y="3636264"/>
                        <a:pt x="10931652" y="3627120"/>
                        <a:pt x="10927842" y="3623310"/>
                      </a:cubicBezTo>
                      <a:cubicBezTo>
                        <a:pt x="10914126" y="3608832"/>
                        <a:pt x="10888980" y="3557778"/>
                        <a:pt x="10888980" y="3544824"/>
                      </a:cubicBezTo>
                      <a:cubicBezTo>
                        <a:pt x="10888980" y="3537966"/>
                        <a:pt x="10882122" y="3520440"/>
                        <a:pt x="10872978" y="3505962"/>
                      </a:cubicBezTo>
                      <a:cubicBezTo>
                        <a:pt x="10859262" y="3482340"/>
                        <a:pt x="10856976" y="3481578"/>
                        <a:pt x="10847832" y="3493770"/>
                      </a:cubicBezTo>
                      <a:cubicBezTo>
                        <a:pt x="10833354" y="3513582"/>
                        <a:pt x="10818114" y="3500628"/>
                        <a:pt x="10823448" y="3473958"/>
                      </a:cubicBezTo>
                      <a:cubicBezTo>
                        <a:pt x="10825734" y="3462528"/>
                        <a:pt x="10824210" y="3450336"/>
                        <a:pt x="10820400" y="3448050"/>
                      </a:cubicBezTo>
                      <a:cubicBezTo>
                        <a:pt x="10815828" y="3445764"/>
                        <a:pt x="10815066" y="3448812"/>
                        <a:pt x="10817352" y="3454908"/>
                      </a:cubicBezTo>
                      <a:cubicBezTo>
                        <a:pt x="10820400" y="3462528"/>
                        <a:pt x="10816590" y="3469386"/>
                        <a:pt x="10808208" y="3472434"/>
                      </a:cubicBezTo>
                      <a:cubicBezTo>
                        <a:pt x="10799826" y="3476244"/>
                        <a:pt x="10793730" y="3483864"/>
                        <a:pt x="10793730" y="3489960"/>
                      </a:cubicBezTo>
                      <a:cubicBezTo>
                        <a:pt x="10793730" y="3496056"/>
                        <a:pt x="10788396" y="3501390"/>
                        <a:pt x="10782300" y="3501390"/>
                      </a:cubicBezTo>
                      <a:cubicBezTo>
                        <a:pt x="10773918" y="3501390"/>
                        <a:pt x="10770870" y="3493008"/>
                        <a:pt x="10770870" y="3470910"/>
                      </a:cubicBezTo>
                      <a:cubicBezTo>
                        <a:pt x="10770870" y="3454146"/>
                        <a:pt x="10767822" y="3435858"/>
                        <a:pt x="10764774" y="3431286"/>
                      </a:cubicBezTo>
                      <a:cubicBezTo>
                        <a:pt x="10756392" y="3417570"/>
                        <a:pt x="10731246" y="3419094"/>
                        <a:pt x="10731246" y="3432810"/>
                      </a:cubicBezTo>
                      <a:cubicBezTo>
                        <a:pt x="10731246" y="3441192"/>
                        <a:pt x="10733532" y="3441954"/>
                        <a:pt x="10741914" y="3435096"/>
                      </a:cubicBezTo>
                      <a:cubicBezTo>
                        <a:pt x="10759440" y="3420618"/>
                        <a:pt x="10773156" y="3440430"/>
                        <a:pt x="10757916" y="3457194"/>
                      </a:cubicBezTo>
                      <a:cubicBezTo>
                        <a:pt x="10749534" y="3467100"/>
                        <a:pt x="10747248" y="3478530"/>
                        <a:pt x="10751058" y="3497580"/>
                      </a:cubicBezTo>
                      <a:cubicBezTo>
                        <a:pt x="10755630" y="3522726"/>
                        <a:pt x="10757154" y="3524250"/>
                        <a:pt x="10789920" y="3527298"/>
                      </a:cubicBezTo>
                      <a:cubicBezTo>
                        <a:pt x="10808970" y="3528060"/>
                        <a:pt x="10827258" y="3531108"/>
                        <a:pt x="10830306" y="3533394"/>
                      </a:cubicBezTo>
                      <a:cubicBezTo>
                        <a:pt x="10842498" y="3540252"/>
                        <a:pt x="10822686" y="3552444"/>
                        <a:pt x="10792968" y="3555492"/>
                      </a:cubicBezTo>
                      <a:cubicBezTo>
                        <a:pt x="10776204" y="3557778"/>
                        <a:pt x="10755630" y="3563112"/>
                        <a:pt x="10745724" y="3567684"/>
                      </a:cubicBezTo>
                      <a:cubicBezTo>
                        <a:pt x="10732008" y="3575304"/>
                        <a:pt x="10725912" y="3573780"/>
                        <a:pt x="10715244" y="3563874"/>
                      </a:cubicBezTo>
                      <a:cubicBezTo>
                        <a:pt x="10703052" y="3550920"/>
                        <a:pt x="10703052" y="3550158"/>
                        <a:pt x="10719816" y="3545586"/>
                      </a:cubicBezTo>
                      <a:cubicBezTo>
                        <a:pt x="10733532" y="3542538"/>
                        <a:pt x="10735056" y="3539490"/>
                        <a:pt x="10728198" y="3531108"/>
                      </a:cubicBezTo>
                      <a:cubicBezTo>
                        <a:pt x="10723626" y="3525012"/>
                        <a:pt x="10721340" y="3510534"/>
                        <a:pt x="10722864" y="3497580"/>
                      </a:cubicBezTo>
                      <a:cubicBezTo>
                        <a:pt x="10725150" y="3481578"/>
                        <a:pt x="10722864" y="3474720"/>
                        <a:pt x="10716006" y="3474720"/>
                      </a:cubicBezTo>
                      <a:cubicBezTo>
                        <a:pt x="10709910" y="3474720"/>
                        <a:pt x="10707624" y="3478530"/>
                        <a:pt x="10710672" y="3483864"/>
                      </a:cubicBezTo>
                      <a:cubicBezTo>
                        <a:pt x="10713720" y="3488436"/>
                        <a:pt x="10709910" y="3496818"/>
                        <a:pt x="10703052" y="3501390"/>
                      </a:cubicBezTo>
                      <a:cubicBezTo>
                        <a:pt x="10691622" y="3509772"/>
                        <a:pt x="10691622" y="3511296"/>
                        <a:pt x="10702290" y="3515868"/>
                      </a:cubicBezTo>
                      <a:cubicBezTo>
                        <a:pt x="10710672" y="3518916"/>
                        <a:pt x="10712196" y="3523488"/>
                        <a:pt x="10706862" y="3533394"/>
                      </a:cubicBezTo>
                      <a:cubicBezTo>
                        <a:pt x="10703052" y="3541014"/>
                        <a:pt x="10697718" y="3553206"/>
                        <a:pt x="10695432" y="3560826"/>
                      </a:cubicBezTo>
                      <a:cubicBezTo>
                        <a:pt x="10692384" y="3569970"/>
                        <a:pt x="10684764" y="3573780"/>
                        <a:pt x="10674096" y="3572256"/>
                      </a:cubicBezTo>
                      <a:cubicBezTo>
                        <a:pt x="10660380" y="3570732"/>
                        <a:pt x="10656570" y="3565398"/>
                        <a:pt x="10656570" y="3549396"/>
                      </a:cubicBezTo>
                      <a:cubicBezTo>
                        <a:pt x="10657332" y="3537204"/>
                        <a:pt x="10656570" y="3528060"/>
                        <a:pt x="10655808" y="3528060"/>
                      </a:cubicBezTo>
                      <a:cubicBezTo>
                        <a:pt x="10648950" y="3528060"/>
                        <a:pt x="10606278" y="3553968"/>
                        <a:pt x="10599420" y="3562350"/>
                      </a:cubicBezTo>
                      <a:cubicBezTo>
                        <a:pt x="10594086" y="3568446"/>
                        <a:pt x="10585704" y="3573780"/>
                        <a:pt x="10579608" y="3573780"/>
                      </a:cubicBezTo>
                      <a:cubicBezTo>
                        <a:pt x="10574274" y="3573780"/>
                        <a:pt x="10565130" y="3581400"/>
                        <a:pt x="10560558" y="3590544"/>
                      </a:cubicBezTo>
                      <a:lnTo>
                        <a:pt x="10551414" y="3607308"/>
                      </a:lnTo>
                      <a:lnTo>
                        <a:pt x="10533888" y="3585972"/>
                      </a:lnTo>
                      <a:lnTo>
                        <a:pt x="10515600" y="3565398"/>
                      </a:lnTo>
                      <a:lnTo>
                        <a:pt x="10515600" y="3599688"/>
                      </a:lnTo>
                      <a:cubicBezTo>
                        <a:pt x="10515600" y="3618738"/>
                        <a:pt x="10512552" y="3635502"/>
                        <a:pt x="10508742" y="3637788"/>
                      </a:cubicBezTo>
                      <a:cubicBezTo>
                        <a:pt x="10496550" y="3645408"/>
                        <a:pt x="10494264" y="3679698"/>
                        <a:pt x="10505694" y="3684270"/>
                      </a:cubicBezTo>
                      <a:cubicBezTo>
                        <a:pt x="10511790" y="3686556"/>
                        <a:pt x="10520172" y="3686556"/>
                        <a:pt x="10523982" y="3684270"/>
                      </a:cubicBezTo>
                      <a:cubicBezTo>
                        <a:pt x="10533126" y="3678174"/>
                        <a:pt x="10734294" y="3678174"/>
                        <a:pt x="10743438" y="3683508"/>
                      </a:cubicBezTo>
                      <a:cubicBezTo>
                        <a:pt x="10747248" y="3685794"/>
                        <a:pt x="10755630" y="3685794"/>
                        <a:pt x="10761726" y="3683508"/>
                      </a:cubicBezTo>
                      <a:cubicBezTo>
                        <a:pt x="10767822" y="3681222"/>
                        <a:pt x="10775442" y="3682746"/>
                        <a:pt x="10778490" y="3687318"/>
                      </a:cubicBezTo>
                      <a:cubicBezTo>
                        <a:pt x="10780776" y="3691890"/>
                        <a:pt x="10804398" y="3695700"/>
                        <a:pt x="10830306" y="3695700"/>
                      </a:cubicBezTo>
                      <a:cubicBezTo>
                        <a:pt x="10856214" y="3695700"/>
                        <a:pt x="10882884" y="3699510"/>
                        <a:pt x="10888980" y="3703320"/>
                      </a:cubicBezTo>
                      <a:cubicBezTo>
                        <a:pt x="10895076" y="3707130"/>
                        <a:pt x="10915650" y="3710940"/>
                        <a:pt x="10933176" y="3710940"/>
                      </a:cubicBezTo>
                      <a:lnTo>
                        <a:pt x="10966704" y="3710940"/>
                      </a:lnTo>
                      <a:lnTo>
                        <a:pt x="10950702" y="3683508"/>
                      </a:lnTo>
                      <a:close/>
                      <a:moveTo>
                        <a:pt x="10671810" y="3497580"/>
                      </a:moveTo>
                      <a:cubicBezTo>
                        <a:pt x="10668762" y="3488436"/>
                        <a:pt x="10672572" y="3480816"/>
                        <a:pt x="10680954" y="3475482"/>
                      </a:cubicBezTo>
                      <a:cubicBezTo>
                        <a:pt x="10688574" y="3470910"/>
                        <a:pt x="10691622" y="3467100"/>
                        <a:pt x="10687812" y="3467100"/>
                      </a:cubicBezTo>
                      <a:cubicBezTo>
                        <a:pt x="10684002" y="3467100"/>
                        <a:pt x="10674096" y="3472434"/>
                        <a:pt x="10666476" y="3480054"/>
                      </a:cubicBezTo>
                      <a:cubicBezTo>
                        <a:pt x="10649712" y="3495294"/>
                        <a:pt x="10647426" y="3521964"/>
                        <a:pt x="10664190" y="3515868"/>
                      </a:cubicBezTo>
                      <a:cubicBezTo>
                        <a:pt x="10671810" y="3512820"/>
                        <a:pt x="10674096" y="3505962"/>
                        <a:pt x="10671810" y="3497580"/>
                      </a:cubicBezTo>
                      <a:close/>
                      <a:moveTo>
                        <a:pt x="7109460" y="3208020"/>
                      </a:moveTo>
                      <a:cubicBezTo>
                        <a:pt x="7109460" y="3204210"/>
                        <a:pt x="7106412" y="3200400"/>
                        <a:pt x="7101840" y="3200400"/>
                      </a:cubicBezTo>
                      <a:cubicBezTo>
                        <a:pt x="7098030" y="3200400"/>
                        <a:pt x="7094220" y="3204210"/>
                        <a:pt x="7094220" y="3208020"/>
                      </a:cubicBezTo>
                      <a:cubicBezTo>
                        <a:pt x="7094220" y="3212592"/>
                        <a:pt x="7098030" y="3215640"/>
                        <a:pt x="7101840" y="3215640"/>
                      </a:cubicBezTo>
                      <a:cubicBezTo>
                        <a:pt x="7106412" y="3215640"/>
                        <a:pt x="7109460" y="3212592"/>
                        <a:pt x="7109460" y="3208020"/>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83" name="Freeform: Shape 782">
                  <a:extLst>
                    <a:ext uri="{FF2B5EF4-FFF2-40B4-BE49-F238E27FC236}">
                      <a16:creationId xmlns:a16="http://schemas.microsoft.com/office/drawing/2014/main" id="{0818CFF2-DCD5-434A-9614-DB6A700ADCEF}"/>
                    </a:ext>
                  </a:extLst>
                </p:cNvPr>
                <p:cNvSpPr/>
                <p:nvPr/>
              </p:nvSpPr>
              <p:spPr>
                <a:xfrm>
                  <a:off x="10821955" y="48778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84" name="Freeform: Shape 783">
                  <a:extLst>
                    <a:ext uri="{FF2B5EF4-FFF2-40B4-BE49-F238E27FC236}">
                      <a16:creationId xmlns:a16="http://schemas.microsoft.com/office/drawing/2014/main" id="{881679C1-C51A-401B-A28F-28F209841C12}"/>
                    </a:ext>
                  </a:extLst>
                </p:cNvPr>
                <p:cNvSpPr/>
                <p:nvPr/>
              </p:nvSpPr>
              <p:spPr>
                <a:xfrm>
                  <a:off x="2388179" y="5495724"/>
                  <a:ext cx="56388" cy="27432"/>
                </a:xfrm>
                <a:custGeom>
                  <a:avLst/>
                  <a:gdLst>
                    <a:gd name="connsiteX0" fmla="*/ 691 w 56388"/>
                    <a:gd name="connsiteY0" fmla="*/ 21918 h 27432"/>
                    <a:gd name="connsiteX1" fmla="*/ 46411 w 56388"/>
                    <a:gd name="connsiteY1" fmla="*/ 1344 h 27432"/>
                    <a:gd name="connsiteX2" fmla="*/ 56317 w 56388"/>
                    <a:gd name="connsiteY2" fmla="*/ 15822 h 27432"/>
                    <a:gd name="connsiteX3" fmla="*/ 691 w 56388"/>
                    <a:gd name="connsiteY3" fmla="*/ 21918 h 27432"/>
                  </a:gdLst>
                  <a:ahLst/>
                  <a:cxnLst>
                    <a:cxn ang="0">
                      <a:pos x="connsiteX0" y="connsiteY0"/>
                    </a:cxn>
                    <a:cxn ang="0">
                      <a:pos x="connsiteX1" y="connsiteY1"/>
                    </a:cxn>
                    <a:cxn ang="0">
                      <a:pos x="connsiteX2" y="connsiteY2"/>
                    </a:cxn>
                    <a:cxn ang="0">
                      <a:pos x="connsiteX3" y="connsiteY3"/>
                    </a:cxn>
                  </a:cxnLst>
                  <a:rect l="l" t="t" r="r" b="b"/>
                  <a:pathLst>
                    <a:path w="56388" h="27432">
                      <a:moveTo>
                        <a:pt x="691" y="21918"/>
                      </a:moveTo>
                      <a:cubicBezTo>
                        <a:pt x="-5405" y="11250"/>
                        <a:pt x="30409" y="-4752"/>
                        <a:pt x="46411" y="1344"/>
                      </a:cubicBezTo>
                      <a:cubicBezTo>
                        <a:pt x="53269" y="3630"/>
                        <a:pt x="57841" y="10488"/>
                        <a:pt x="56317" y="15822"/>
                      </a:cubicBezTo>
                      <a:cubicBezTo>
                        <a:pt x="51745" y="27252"/>
                        <a:pt x="7549" y="32586"/>
                        <a:pt x="691" y="21918"/>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85" name="Freeform: Shape 784">
                  <a:extLst>
                    <a:ext uri="{FF2B5EF4-FFF2-40B4-BE49-F238E27FC236}">
                      <a16:creationId xmlns:a16="http://schemas.microsoft.com/office/drawing/2014/main" id="{9D982089-0B3D-4A7E-B179-EE933EA35AC4}"/>
                    </a:ext>
                  </a:extLst>
                </p:cNvPr>
                <p:cNvSpPr/>
                <p:nvPr/>
              </p:nvSpPr>
              <p:spPr>
                <a:xfrm>
                  <a:off x="2624095" y="5464737"/>
                  <a:ext cx="107442" cy="28194"/>
                </a:xfrm>
                <a:custGeom>
                  <a:avLst/>
                  <a:gdLst>
                    <a:gd name="connsiteX0" fmla="*/ 1757 w 107442"/>
                    <a:gd name="connsiteY0" fmla="*/ 23187 h 28194"/>
                    <a:gd name="connsiteX1" fmla="*/ 63479 w 107442"/>
                    <a:gd name="connsiteY1" fmla="*/ 327 h 28194"/>
                    <a:gd name="connsiteX2" fmla="*/ 107675 w 107442"/>
                    <a:gd name="connsiteY2" fmla="*/ 14043 h 28194"/>
                    <a:gd name="connsiteX3" fmla="*/ 56621 w 107442"/>
                    <a:gd name="connsiteY3" fmla="*/ 27759 h 28194"/>
                    <a:gd name="connsiteX4" fmla="*/ 1757 w 107442"/>
                    <a:gd name="connsiteY4" fmla="*/ 23187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42" h="28194">
                      <a:moveTo>
                        <a:pt x="1757" y="23187"/>
                      </a:moveTo>
                      <a:cubicBezTo>
                        <a:pt x="-7387" y="7947"/>
                        <a:pt x="20045" y="-1959"/>
                        <a:pt x="63479" y="327"/>
                      </a:cubicBezTo>
                      <a:cubicBezTo>
                        <a:pt x="97007" y="1851"/>
                        <a:pt x="107675" y="5661"/>
                        <a:pt x="107675" y="14043"/>
                      </a:cubicBezTo>
                      <a:cubicBezTo>
                        <a:pt x="107675" y="23187"/>
                        <a:pt x="96245" y="26235"/>
                        <a:pt x="56621" y="27759"/>
                      </a:cubicBezTo>
                      <a:cubicBezTo>
                        <a:pt x="29189" y="29283"/>
                        <a:pt x="4043" y="26997"/>
                        <a:pt x="1757" y="23187"/>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86" name="Freeform: Shape 785">
                  <a:extLst>
                    <a:ext uri="{FF2B5EF4-FFF2-40B4-BE49-F238E27FC236}">
                      <a16:creationId xmlns:a16="http://schemas.microsoft.com/office/drawing/2014/main" id="{690D2A2F-E229-42B8-8302-1DACED0BCB67}"/>
                    </a:ext>
                  </a:extLst>
                </p:cNvPr>
                <p:cNvSpPr/>
                <p:nvPr/>
              </p:nvSpPr>
              <p:spPr>
                <a:xfrm>
                  <a:off x="2836486" y="5434565"/>
                  <a:ext cx="94488" cy="25146"/>
                </a:xfrm>
                <a:custGeom>
                  <a:avLst/>
                  <a:gdLst>
                    <a:gd name="connsiteX0" fmla="*/ 1964 w 94488"/>
                    <a:gd name="connsiteY0" fmla="*/ 20593 h 25146"/>
                    <a:gd name="connsiteX1" fmla="*/ 21014 w 94488"/>
                    <a:gd name="connsiteY1" fmla="*/ 9925 h 25146"/>
                    <a:gd name="connsiteX2" fmla="*/ 53018 w 94488"/>
                    <a:gd name="connsiteY2" fmla="*/ 3067 h 25146"/>
                    <a:gd name="connsiteX3" fmla="*/ 91880 w 94488"/>
                    <a:gd name="connsiteY3" fmla="*/ 14497 h 25146"/>
                    <a:gd name="connsiteX4" fmla="*/ 1964 w 94488"/>
                    <a:gd name="connsiteY4" fmla="*/ 20593 h 25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 h="25146">
                      <a:moveTo>
                        <a:pt x="1964" y="20593"/>
                      </a:moveTo>
                      <a:cubicBezTo>
                        <a:pt x="-2608" y="13735"/>
                        <a:pt x="-322" y="12211"/>
                        <a:pt x="21014" y="9925"/>
                      </a:cubicBezTo>
                      <a:cubicBezTo>
                        <a:pt x="27110" y="9925"/>
                        <a:pt x="41588" y="6115"/>
                        <a:pt x="53018" y="3067"/>
                      </a:cubicBezTo>
                      <a:cubicBezTo>
                        <a:pt x="78926" y="-4553"/>
                        <a:pt x="103310" y="3067"/>
                        <a:pt x="91880" y="14497"/>
                      </a:cubicBezTo>
                      <a:cubicBezTo>
                        <a:pt x="81974" y="24403"/>
                        <a:pt x="7298" y="29737"/>
                        <a:pt x="1964" y="20593"/>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87" name="Freeform: Shape 786">
                  <a:extLst>
                    <a:ext uri="{FF2B5EF4-FFF2-40B4-BE49-F238E27FC236}">
                      <a16:creationId xmlns:a16="http://schemas.microsoft.com/office/drawing/2014/main" id="{395BFFCC-5912-4A17-928A-8B1FF281B2FA}"/>
                    </a:ext>
                  </a:extLst>
                </p:cNvPr>
                <p:cNvSpPr/>
                <p:nvPr/>
              </p:nvSpPr>
              <p:spPr>
                <a:xfrm>
                  <a:off x="3041935" y="539596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88" name="Freeform: Shape 787">
                  <a:extLst>
                    <a:ext uri="{FF2B5EF4-FFF2-40B4-BE49-F238E27FC236}">
                      <a16:creationId xmlns:a16="http://schemas.microsoft.com/office/drawing/2014/main" id="{593904D9-FC36-49FF-8382-9B43E89E35DB}"/>
                    </a:ext>
                  </a:extLst>
                </p:cNvPr>
                <p:cNvSpPr/>
                <p:nvPr/>
              </p:nvSpPr>
              <p:spPr>
                <a:xfrm>
                  <a:off x="3217018" y="5368290"/>
                  <a:ext cx="78486" cy="25908"/>
                </a:xfrm>
                <a:custGeom>
                  <a:avLst/>
                  <a:gdLst>
                    <a:gd name="connsiteX0" fmla="*/ 18434 w 78486"/>
                    <a:gd name="connsiteY0" fmla="*/ 21336 h 25908"/>
                    <a:gd name="connsiteX1" fmla="*/ 5480 w 78486"/>
                    <a:gd name="connsiteY1" fmla="*/ 15240 h 25908"/>
                    <a:gd name="connsiteX2" fmla="*/ 146 w 78486"/>
                    <a:gd name="connsiteY2" fmla="*/ 7620 h 25908"/>
                    <a:gd name="connsiteX3" fmla="*/ 40532 w 78486"/>
                    <a:gd name="connsiteY3" fmla="*/ 0 h 25908"/>
                    <a:gd name="connsiteX4" fmla="*/ 78632 w 78486"/>
                    <a:gd name="connsiteY4" fmla="*/ 11430 h 25908"/>
                    <a:gd name="connsiteX5" fmla="*/ 18434 w 78486"/>
                    <a:gd name="connsiteY5" fmla="*/ 21336 h 2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86" h="25908">
                      <a:moveTo>
                        <a:pt x="18434" y="21336"/>
                      </a:moveTo>
                      <a:cubicBezTo>
                        <a:pt x="15386" y="18288"/>
                        <a:pt x="9290" y="15240"/>
                        <a:pt x="5480" y="15240"/>
                      </a:cubicBezTo>
                      <a:cubicBezTo>
                        <a:pt x="1670" y="15240"/>
                        <a:pt x="-616" y="12192"/>
                        <a:pt x="146" y="7620"/>
                      </a:cubicBezTo>
                      <a:cubicBezTo>
                        <a:pt x="908" y="3810"/>
                        <a:pt x="19196" y="0"/>
                        <a:pt x="40532" y="0"/>
                      </a:cubicBezTo>
                      <a:cubicBezTo>
                        <a:pt x="69488" y="0"/>
                        <a:pt x="78632" y="3048"/>
                        <a:pt x="78632" y="11430"/>
                      </a:cubicBezTo>
                      <a:cubicBezTo>
                        <a:pt x="78632" y="23622"/>
                        <a:pt x="29102" y="32004"/>
                        <a:pt x="18434" y="21336"/>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89" name="Freeform: Shape 788">
                  <a:extLst>
                    <a:ext uri="{FF2B5EF4-FFF2-40B4-BE49-F238E27FC236}">
                      <a16:creationId xmlns:a16="http://schemas.microsoft.com/office/drawing/2014/main" id="{95CFA6CD-DF39-40FE-B9A8-F15C1C577D8A}"/>
                    </a:ext>
                  </a:extLst>
                </p:cNvPr>
                <p:cNvSpPr/>
                <p:nvPr/>
              </p:nvSpPr>
              <p:spPr>
                <a:xfrm>
                  <a:off x="3325777" y="5311140"/>
                  <a:ext cx="137160" cy="51054"/>
                </a:xfrm>
                <a:custGeom>
                  <a:avLst/>
                  <a:gdLst>
                    <a:gd name="connsiteX0" fmla="*/ 1115 w 137160"/>
                    <a:gd name="connsiteY0" fmla="*/ 47244 h 51054"/>
                    <a:gd name="connsiteX1" fmla="*/ 47597 w 137160"/>
                    <a:gd name="connsiteY1" fmla="*/ 22860 h 51054"/>
                    <a:gd name="connsiteX2" fmla="*/ 91031 w 137160"/>
                    <a:gd name="connsiteY2" fmla="*/ 11430 h 51054"/>
                    <a:gd name="connsiteX3" fmla="*/ 123035 w 137160"/>
                    <a:gd name="connsiteY3" fmla="*/ 0 h 51054"/>
                    <a:gd name="connsiteX4" fmla="*/ 128369 w 137160"/>
                    <a:gd name="connsiteY4" fmla="*/ 20574 h 51054"/>
                    <a:gd name="connsiteX5" fmla="*/ 107033 w 137160"/>
                    <a:gd name="connsiteY5" fmla="*/ 35052 h 51054"/>
                    <a:gd name="connsiteX6" fmla="*/ 1115 w 137160"/>
                    <a:gd name="connsiteY6" fmla="*/ 47244 h 5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 h="51054">
                      <a:moveTo>
                        <a:pt x="1115" y="47244"/>
                      </a:moveTo>
                      <a:cubicBezTo>
                        <a:pt x="-5743" y="36576"/>
                        <a:pt x="20165" y="22860"/>
                        <a:pt x="47597" y="22860"/>
                      </a:cubicBezTo>
                      <a:cubicBezTo>
                        <a:pt x="59027" y="22860"/>
                        <a:pt x="78839" y="17526"/>
                        <a:pt x="91031" y="11430"/>
                      </a:cubicBezTo>
                      <a:cubicBezTo>
                        <a:pt x="102461" y="5334"/>
                        <a:pt x="116939" y="0"/>
                        <a:pt x="123035" y="0"/>
                      </a:cubicBezTo>
                      <a:cubicBezTo>
                        <a:pt x="139037" y="0"/>
                        <a:pt x="143609" y="15240"/>
                        <a:pt x="128369" y="20574"/>
                      </a:cubicBezTo>
                      <a:cubicBezTo>
                        <a:pt x="120749" y="23622"/>
                        <a:pt x="111605" y="29718"/>
                        <a:pt x="107033" y="35052"/>
                      </a:cubicBezTo>
                      <a:cubicBezTo>
                        <a:pt x="97127" y="48006"/>
                        <a:pt x="7973" y="57912"/>
                        <a:pt x="1115" y="47244"/>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90" name="Freeform: Shape 789">
                  <a:extLst>
                    <a:ext uri="{FF2B5EF4-FFF2-40B4-BE49-F238E27FC236}">
                      <a16:creationId xmlns:a16="http://schemas.microsoft.com/office/drawing/2014/main" id="{43F6F589-AE29-4855-8CD5-64BC7A752C61}"/>
                    </a:ext>
                  </a:extLst>
                </p:cNvPr>
                <p:cNvSpPr/>
                <p:nvPr/>
              </p:nvSpPr>
              <p:spPr>
                <a:xfrm>
                  <a:off x="3506755" y="52969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91" name="Freeform: Shape 790">
                  <a:extLst>
                    <a:ext uri="{FF2B5EF4-FFF2-40B4-BE49-F238E27FC236}">
                      <a16:creationId xmlns:a16="http://schemas.microsoft.com/office/drawing/2014/main" id="{578DAFB5-1F8A-4F16-BEA3-2F448DE87FC5}"/>
                    </a:ext>
                  </a:extLst>
                </p:cNvPr>
                <p:cNvSpPr/>
                <p:nvPr/>
              </p:nvSpPr>
              <p:spPr>
                <a:xfrm>
                  <a:off x="3592586" y="5266548"/>
                  <a:ext cx="60960" cy="28194"/>
                </a:xfrm>
                <a:custGeom>
                  <a:avLst/>
                  <a:gdLst>
                    <a:gd name="connsiteX0" fmla="*/ 1006 w 60960"/>
                    <a:gd name="connsiteY0" fmla="*/ 22494 h 28194"/>
                    <a:gd name="connsiteX1" fmla="*/ 44440 w 60960"/>
                    <a:gd name="connsiteY1" fmla="*/ 396 h 28194"/>
                    <a:gd name="connsiteX2" fmla="*/ 61204 w 60960"/>
                    <a:gd name="connsiteY2" fmla="*/ 14112 h 28194"/>
                    <a:gd name="connsiteX3" fmla="*/ 1006 w 60960"/>
                    <a:gd name="connsiteY3" fmla="*/ 22494 h 28194"/>
                  </a:gdLst>
                  <a:ahLst/>
                  <a:cxnLst>
                    <a:cxn ang="0">
                      <a:pos x="connsiteX0" y="connsiteY0"/>
                    </a:cxn>
                    <a:cxn ang="0">
                      <a:pos x="connsiteX1" y="connsiteY1"/>
                    </a:cxn>
                    <a:cxn ang="0">
                      <a:pos x="connsiteX2" y="connsiteY2"/>
                    </a:cxn>
                    <a:cxn ang="0">
                      <a:pos x="connsiteX3" y="connsiteY3"/>
                    </a:cxn>
                  </a:cxnLst>
                  <a:rect l="l" t="t" r="r" b="b"/>
                  <a:pathLst>
                    <a:path w="60960" h="28194">
                      <a:moveTo>
                        <a:pt x="1006" y="22494"/>
                      </a:moveTo>
                      <a:cubicBezTo>
                        <a:pt x="-5852" y="12588"/>
                        <a:pt x="23866" y="-2652"/>
                        <a:pt x="44440" y="396"/>
                      </a:cubicBezTo>
                      <a:cubicBezTo>
                        <a:pt x="53584" y="1920"/>
                        <a:pt x="61204" y="8016"/>
                        <a:pt x="61204" y="14112"/>
                      </a:cubicBezTo>
                      <a:cubicBezTo>
                        <a:pt x="61204" y="27828"/>
                        <a:pt x="8626" y="34686"/>
                        <a:pt x="1006" y="22494"/>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92" name="Freeform: Shape 791">
                  <a:extLst>
                    <a:ext uri="{FF2B5EF4-FFF2-40B4-BE49-F238E27FC236}">
                      <a16:creationId xmlns:a16="http://schemas.microsoft.com/office/drawing/2014/main" id="{EF84FB7B-8A00-4BED-A63D-DE6B57963A0B}"/>
                    </a:ext>
                  </a:extLst>
                </p:cNvPr>
                <p:cNvSpPr/>
                <p:nvPr/>
              </p:nvSpPr>
              <p:spPr>
                <a:xfrm>
                  <a:off x="3707178" y="5231418"/>
                  <a:ext cx="63246" cy="30480"/>
                </a:xfrm>
                <a:custGeom>
                  <a:avLst/>
                  <a:gdLst>
                    <a:gd name="connsiteX0" fmla="*/ 714 w 63246"/>
                    <a:gd name="connsiteY0" fmla="*/ 27144 h 30480"/>
                    <a:gd name="connsiteX1" fmla="*/ 59388 w 63246"/>
                    <a:gd name="connsiteY1" fmla="*/ 2760 h 30480"/>
                    <a:gd name="connsiteX2" fmla="*/ 60912 w 63246"/>
                    <a:gd name="connsiteY2" fmla="*/ 18000 h 30480"/>
                    <a:gd name="connsiteX3" fmla="*/ 714 w 63246"/>
                    <a:gd name="connsiteY3" fmla="*/ 27144 h 30480"/>
                  </a:gdLst>
                  <a:ahLst/>
                  <a:cxnLst>
                    <a:cxn ang="0">
                      <a:pos x="connsiteX0" y="connsiteY0"/>
                    </a:cxn>
                    <a:cxn ang="0">
                      <a:pos x="connsiteX1" y="connsiteY1"/>
                    </a:cxn>
                    <a:cxn ang="0">
                      <a:pos x="connsiteX2" y="connsiteY2"/>
                    </a:cxn>
                    <a:cxn ang="0">
                      <a:pos x="connsiteX3" y="connsiteY3"/>
                    </a:cxn>
                  </a:cxnLst>
                  <a:rect l="l" t="t" r="r" b="b"/>
                  <a:pathLst>
                    <a:path w="63246" h="30480">
                      <a:moveTo>
                        <a:pt x="714" y="27144"/>
                      </a:moveTo>
                      <a:cubicBezTo>
                        <a:pt x="-6906" y="14952"/>
                        <a:pt x="48720" y="-7908"/>
                        <a:pt x="59388" y="2760"/>
                      </a:cubicBezTo>
                      <a:cubicBezTo>
                        <a:pt x="64722" y="8094"/>
                        <a:pt x="64722" y="13428"/>
                        <a:pt x="60912" y="18000"/>
                      </a:cubicBezTo>
                      <a:cubicBezTo>
                        <a:pt x="48720" y="28668"/>
                        <a:pt x="6048" y="35526"/>
                        <a:pt x="714" y="27144"/>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93" name="Freeform: Shape 792">
                  <a:extLst>
                    <a:ext uri="{FF2B5EF4-FFF2-40B4-BE49-F238E27FC236}">
                      <a16:creationId xmlns:a16="http://schemas.microsoft.com/office/drawing/2014/main" id="{70968819-EC40-435B-87AD-A390B1D2F45E}"/>
                    </a:ext>
                  </a:extLst>
                </p:cNvPr>
                <p:cNvSpPr/>
                <p:nvPr/>
              </p:nvSpPr>
              <p:spPr>
                <a:xfrm>
                  <a:off x="11408325" y="521370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94" name="Freeform: Shape 793">
                  <a:extLst>
                    <a:ext uri="{FF2B5EF4-FFF2-40B4-BE49-F238E27FC236}">
                      <a16:creationId xmlns:a16="http://schemas.microsoft.com/office/drawing/2014/main" id="{79468C71-4AD1-4D09-8DB5-DA483790C415}"/>
                    </a:ext>
                  </a:extLst>
                </p:cNvPr>
                <p:cNvSpPr/>
                <p:nvPr/>
              </p:nvSpPr>
              <p:spPr>
                <a:xfrm>
                  <a:off x="3827221" y="51975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95" name="Freeform: Shape 794">
                  <a:extLst>
                    <a:ext uri="{FF2B5EF4-FFF2-40B4-BE49-F238E27FC236}">
                      <a16:creationId xmlns:a16="http://schemas.microsoft.com/office/drawing/2014/main" id="{0BF601E6-2DE1-48F7-9EE0-C7D44A556EC6}"/>
                    </a:ext>
                  </a:extLst>
                </p:cNvPr>
                <p:cNvSpPr/>
                <p:nvPr/>
              </p:nvSpPr>
              <p:spPr>
                <a:xfrm>
                  <a:off x="3911501" y="5163188"/>
                  <a:ext cx="76962" cy="33528"/>
                </a:xfrm>
                <a:custGeom>
                  <a:avLst/>
                  <a:gdLst>
                    <a:gd name="connsiteX0" fmla="*/ 1369 w 76962"/>
                    <a:gd name="connsiteY0" fmla="*/ 26794 h 33528"/>
                    <a:gd name="connsiteX1" fmla="*/ 37183 w 76962"/>
                    <a:gd name="connsiteY1" fmla="*/ 2410 h 33528"/>
                    <a:gd name="connsiteX2" fmla="*/ 72997 w 76962"/>
                    <a:gd name="connsiteY2" fmla="*/ 22984 h 33528"/>
                    <a:gd name="connsiteX3" fmla="*/ 1369 w 76962"/>
                    <a:gd name="connsiteY3" fmla="*/ 26794 h 33528"/>
                  </a:gdLst>
                  <a:ahLst/>
                  <a:cxnLst>
                    <a:cxn ang="0">
                      <a:pos x="connsiteX0" y="connsiteY0"/>
                    </a:cxn>
                    <a:cxn ang="0">
                      <a:pos x="connsiteX1" y="connsiteY1"/>
                    </a:cxn>
                    <a:cxn ang="0">
                      <a:pos x="connsiteX2" y="connsiteY2"/>
                    </a:cxn>
                    <a:cxn ang="0">
                      <a:pos x="connsiteX3" y="connsiteY3"/>
                    </a:cxn>
                  </a:cxnLst>
                  <a:rect l="l" t="t" r="r" b="b"/>
                  <a:pathLst>
                    <a:path w="76962" h="33528">
                      <a:moveTo>
                        <a:pt x="1369" y="26794"/>
                      </a:moveTo>
                      <a:cubicBezTo>
                        <a:pt x="-3965" y="17650"/>
                        <a:pt x="5941" y="11554"/>
                        <a:pt x="37183" y="2410"/>
                      </a:cubicBezTo>
                      <a:cubicBezTo>
                        <a:pt x="66139" y="-5210"/>
                        <a:pt x="86713" y="6220"/>
                        <a:pt x="72997" y="22984"/>
                      </a:cubicBezTo>
                      <a:cubicBezTo>
                        <a:pt x="63091" y="35176"/>
                        <a:pt x="8227" y="37462"/>
                        <a:pt x="1369" y="26794"/>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96" name="Freeform: Shape 795">
                  <a:extLst>
                    <a:ext uri="{FF2B5EF4-FFF2-40B4-BE49-F238E27FC236}">
                      <a16:creationId xmlns:a16="http://schemas.microsoft.com/office/drawing/2014/main" id="{F9090DAE-AA7D-4EEF-BC5A-633F024C7DD7}"/>
                    </a:ext>
                  </a:extLst>
                </p:cNvPr>
                <p:cNvSpPr/>
                <p:nvPr/>
              </p:nvSpPr>
              <p:spPr>
                <a:xfrm>
                  <a:off x="4025341" y="512892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97" name="Freeform: Shape 796">
                  <a:extLst>
                    <a:ext uri="{FF2B5EF4-FFF2-40B4-BE49-F238E27FC236}">
                      <a16:creationId xmlns:a16="http://schemas.microsoft.com/office/drawing/2014/main" id="{6E6FC4E3-A4FD-47D2-83ED-8EF7EC570EAF}"/>
                    </a:ext>
                  </a:extLst>
                </p:cNvPr>
                <p:cNvSpPr/>
                <p:nvPr/>
              </p:nvSpPr>
              <p:spPr>
                <a:xfrm>
                  <a:off x="4093271" y="5097780"/>
                  <a:ext cx="48006" cy="29718"/>
                </a:xfrm>
                <a:custGeom>
                  <a:avLst/>
                  <a:gdLst>
                    <a:gd name="connsiteX0" fmla="*/ 2479 w 48006"/>
                    <a:gd name="connsiteY0" fmla="*/ 22860 h 29718"/>
                    <a:gd name="connsiteX1" fmla="*/ 24577 w 48006"/>
                    <a:gd name="connsiteY1" fmla="*/ 0 h 29718"/>
                    <a:gd name="connsiteX2" fmla="*/ 43627 w 48006"/>
                    <a:gd name="connsiteY2" fmla="*/ 20574 h 29718"/>
                    <a:gd name="connsiteX3" fmla="*/ 2479 w 4800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8006" h="29718">
                      <a:moveTo>
                        <a:pt x="2479" y="22860"/>
                      </a:moveTo>
                      <a:cubicBezTo>
                        <a:pt x="-5141" y="10668"/>
                        <a:pt x="5527" y="0"/>
                        <a:pt x="24577" y="0"/>
                      </a:cubicBezTo>
                      <a:cubicBezTo>
                        <a:pt x="46675" y="0"/>
                        <a:pt x="54295" y="7620"/>
                        <a:pt x="43627" y="20574"/>
                      </a:cubicBezTo>
                      <a:cubicBezTo>
                        <a:pt x="33721" y="32004"/>
                        <a:pt x="9337" y="33528"/>
                        <a:pt x="2479" y="22860"/>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98" name="Freeform: Shape 797">
                  <a:extLst>
                    <a:ext uri="{FF2B5EF4-FFF2-40B4-BE49-F238E27FC236}">
                      <a16:creationId xmlns:a16="http://schemas.microsoft.com/office/drawing/2014/main" id="{FF591B1E-A47C-4F90-8724-EC7929F432AC}"/>
                    </a:ext>
                  </a:extLst>
                </p:cNvPr>
                <p:cNvSpPr/>
                <p:nvPr/>
              </p:nvSpPr>
              <p:spPr>
                <a:xfrm>
                  <a:off x="4163424" y="5059680"/>
                  <a:ext cx="72390" cy="34290"/>
                </a:xfrm>
                <a:custGeom>
                  <a:avLst/>
                  <a:gdLst>
                    <a:gd name="connsiteX0" fmla="*/ 1668 w 72390"/>
                    <a:gd name="connsiteY0" fmla="*/ 32766 h 34290"/>
                    <a:gd name="connsiteX1" fmla="*/ 43578 w 72390"/>
                    <a:gd name="connsiteY1" fmla="*/ 0 h 34290"/>
                    <a:gd name="connsiteX2" fmla="*/ 68724 w 72390"/>
                    <a:gd name="connsiteY2" fmla="*/ 22860 h 34290"/>
                    <a:gd name="connsiteX3" fmla="*/ 1668 w 72390"/>
                    <a:gd name="connsiteY3" fmla="*/ 32766 h 34290"/>
                  </a:gdLst>
                  <a:ahLst/>
                  <a:cxnLst>
                    <a:cxn ang="0">
                      <a:pos x="connsiteX0" y="connsiteY0"/>
                    </a:cxn>
                    <a:cxn ang="0">
                      <a:pos x="connsiteX1" y="connsiteY1"/>
                    </a:cxn>
                    <a:cxn ang="0">
                      <a:pos x="connsiteX2" y="connsiteY2"/>
                    </a:cxn>
                    <a:cxn ang="0">
                      <a:pos x="connsiteX3" y="connsiteY3"/>
                    </a:cxn>
                  </a:cxnLst>
                  <a:rect l="l" t="t" r="r" b="b"/>
                  <a:pathLst>
                    <a:path w="72390" h="34290">
                      <a:moveTo>
                        <a:pt x="1668" y="32766"/>
                      </a:moveTo>
                      <a:cubicBezTo>
                        <a:pt x="-7476" y="23622"/>
                        <a:pt x="23004" y="0"/>
                        <a:pt x="43578" y="0"/>
                      </a:cubicBezTo>
                      <a:cubicBezTo>
                        <a:pt x="65676" y="0"/>
                        <a:pt x="79392" y="12192"/>
                        <a:pt x="68724" y="22860"/>
                      </a:cubicBezTo>
                      <a:cubicBezTo>
                        <a:pt x="59580" y="30480"/>
                        <a:pt x="7002" y="38100"/>
                        <a:pt x="1668" y="32766"/>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799" name="Freeform: Shape 798">
                  <a:extLst>
                    <a:ext uri="{FF2B5EF4-FFF2-40B4-BE49-F238E27FC236}">
                      <a16:creationId xmlns:a16="http://schemas.microsoft.com/office/drawing/2014/main" id="{60F4AD93-4D12-405F-9A5C-611CA9FE5F57}"/>
                    </a:ext>
                  </a:extLst>
                </p:cNvPr>
                <p:cNvSpPr/>
                <p:nvPr/>
              </p:nvSpPr>
              <p:spPr>
                <a:xfrm>
                  <a:off x="4260911" y="5029200"/>
                  <a:ext cx="48006" cy="29718"/>
                </a:xfrm>
                <a:custGeom>
                  <a:avLst/>
                  <a:gdLst>
                    <a:gd name="connsiteX0" fmla="*/ 2479 w 48006"/>
                    <a:gd name="connsiteY0" fmla="*/ 22860 h 29718"/>
                    <a:gd name="connsiteX1" fmla="*/ 24577 w 48006"/>
                    <a:gd name="connsiteY1" fmla="*/ 0 h 29718"/>
                    <a:gd name="connsiteX2" fmla="*/ 43627 w 48006"/>
                    <a:gd name="connsiteY2" fmla="*/ 20574 h 29718"/>
                    <a:gd name="connsiteX3" fmla="*/ 2479 w 4800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8006" h="29718">
                      <a:moveTo>
                        <a:pt x="2479" y="22860"/>
                      </a:moveTo>
                      <a:cubicBezTo>
                        <a:pt x="-5141" y="10668"/>
                        <a:pt x="5527" y="0"/>
                        <a:pt x="24577" y="0"/>
                      </a:cubicBezTo>
                      <a:cubicBezTo>
                        <a:pt x="46675" y="0"/>
                        <a:pt x="54295" y="7620"/>
                        <a:pt x="43627" y="20574"/>
                      </a:cubicBezTo>
                      <a:cubicBezTo>
                        <a:pt x="33721" y="32004"/>
                        <a:pt x="9337" y="33528"/>
                        <a:pt x="2479" y="22860"/>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00" name="Freeform: Shape 799">
                  <a:extLst>
                    <a:ext uri="{FF2B5EF4-FFF2-40B4-BE49-F238E27FC236}">
                      <a16:creationId xmlns:a16="http://schemas.microsoft.com/office/drawing/2014/main" id="{6D25B3D8-B5A3-498E-A880-2D229C8F405D}"/>
                    </a:ext>
                  </a:extLst>
                </p:cNvPr>
                <p:cNvSpPr/>
                <p:nvPr/>
              </p:nvSpPr>
              <p:spPr>
                <a:xfrm>
                  <a:off x="4338648" y="4999305"/>
                  <a:ext cx="43434" cy="20574"/>
                </a:xfrm>
                <a:custGeom>
                  <a:avLst/>
                  <a:gdLst>
                    <a:gd name="connsiteX0" fmla="*/ 942 w 43434"/>
                    <a:gd name="connsiteY0" fmla="*/ 15417 h 20574"/>
                    <a:gd name="connsiteX1" fmla="*/ 31422 w 43434"/>
                    <a:gd name="connsiteY1" fmla="*/ 939 h 20574"/>
                    <a:gd name="connsiteX2" fmla="*/ 43614 w 43434"/>
                    <a:gd name="connsiteY2" fmla="*/ 10845 h 20574"/>
                    <a:gd name="connsiteX3" fmla="*/ 942 w 43434"/>
                    <a:gd name="connsiteY3" fmla="*/ 15417 h 20574"/>
                  </a:gdLst>
                  <a:ahLst/>
                  <a:cxnLst>
                    <a:cxn ang="0">
                      <a:pos x="connsiteX0" y="connsiteY0"/>
                    </a:cxn>
                    <a:cxn ang="0">
                      <a:pos x="connsiteX1" y="connsiteY1"/>
                    </a:cxn>
                    <a:cxn ang="0">
                      <a:pos x="connsiteX2" y="connsiteY2"/>
                    </a:cxn>
                    <a:cxn ang="0">
                      <a:pos x="connsiteX3" y="connsiteY3"/>
                    </a:cxn>
                  </a:cxnLst>
                  <a:rect l="l" t="t" r="r" b="b"/>
                  <a:pathLst>
                    <a:path w="43434" h="20574">
                      <a:moveTo>
                        <a:pt x="942" y="15417"/>
                      </a:moveTo>
                      <a:cubicBezTo>
                        <a:pt x="-4392" y="5511"/>
                        <a:pt x="13896" y="-2871"/>
                        <a:pt x="31422" y="939"/>
                      </a:cubicBezTo>
                      <a:cubicBezTo>
                        <a:pt x="38280" y="1701"/>
                        <a:pt x="43614" y="7035"/>
                        <a:pt x="43614" y="10845"/>
                      </a:cubicBezTo>
                      <a:cubicBezTo>
                        <a:pt x="43614" y="21513"/>
                        <a:pt x="7038" y="25323"/>
                        <a:pt x="942" y="15417"/>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01" name="Freeform: Shape 800">
                  <a:extLst>
                    <a:ext uri="{FF2B5EF4-FFF2-40B4-BE49-F238E27FC236}">
                      <a16:creationId xmlns:a16="http://schemas.microsoft.com/office/drawing/2014/main" id="{F44BDB99-8B5C-4CC5-89A8-B2B485EEABA9}"/>
                    </a:ext>
                  </a:extLst>
                </p:cNvPr>
                <p:cNvSpPr/>
                <p:nvPr/>
              </p:nvSpPr>
              <p:spPr>
                <a:xfrm>
                  <a:off x="4391101" y="496128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02" name="Freeform: Shape 801">
                  <a:extLst>
                    <a:ext uri="{FF2B5EF4-FFF2-40B4-BE49-F238E27FC236}">
                      <a16:creationId xmlns:a16="http://schemas.microsoft.com/office/drawing/2014/main" id="{13F37C66-6C9D-4CA7-A39E-CB3035D54EE2}"/>
                    </a:ext>
                  </a:extLst>
                </p:cNvPr>
                <p:cNvSpPr/>
                <p:nvPr/>
              </p:nvSpPr>
              <p:spPr>
                <a:xfrm>
                  <a:off x="4474446" y="4930140"/>
                  <a:ext cx="40386" cy="29718"/>
                </a:xfrm>
                <a:custGeom>
                  <a:avLst/>
                  <a:gdLst>
                    <a:gd name="connsiteX0" fmla="*/ 2304 w 40386"/>
                    <a:gd name="connsiteY0" fmla="*/ 22860 h 29718"/>
                    <a:gd name="connsiteX1" fmla="*/ 20592 w 40386"/>
                    <a:gd name="connsiteY1" fmla="*/ 0 h 29718"/>
                    <a:gd name="connsiteX2" fmla="*/ 35832 w 40386"/>
                    <a:gd name="connsiteY2" fmla="*/ 20574 h 29718"/>
                    <a:gd name="connsiteX3" fmla="*/ 2304 w 4038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0386" h="29718">
                      <a:moveTo>
                        <a:pt x="2304" y="22860"/>
                      </a:moveTo>
                      <a:cubicBezTo>
                        <a:pt x="-4554" y="11430"/>
                        <a:pt x="4590" y="0"/>
                        <a:pt x="20592" y="0"/>
                      </a:cubicBezTo>
                      <a:cubicBezTo>
                        <a:pt x="39642" y="0"/>
                        <a:pt x="45738" y="8382"/>
                        <a:pt x="35832" y="20574"/>
                      </a:cubicBezTo>
                      <a:cubicBezTo>
                        <a:pt x="25926" y="32004"/>
                        <a:pt x="9162" y="33528"/>
                        <a:pt x="2304" y="22860"/>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03" name="Freeform: Shape 802">
                  <a:extLst>
                    <a:ext uri="{FF2B5EF4-FFF2-40B4-BE49-F238E27FC236}">
                      <a16:creationId xmlns:a16="http://schemas.microsoft.com/office/drawing/2014/main" id="{B3F43321-4019-498E-BD7F-EFE516554F3C}"/>
                    </a:ext>
                  </a:extLst>
                </p:cNvPr>
                <p:cNvSpPr/>
                <p:nvPr/>
              </p:nvSpPr>
              <p:spPr>
                <a:xfrm>
                  <a:off x="4528261" y="489270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04" name="Freeform: Shape 803">
                  <a:extLst>
                    <a:ext uri="{FF2B5EF4-FFF2-40B4-BE49-F238E27FC236}">
                      <a16:creationId xmlns:a16="http://schemas.microsoft.com/office/drawing/2014/main" id="{A00BCB0B-C584-4115-8814-C958D18EBC14}"/>
                    </a:ext>
                  </a:extLst>
                </p:cNvPr>
                <p:cNvSpPr/>
                <p:nvPr/>
              </p:nvSpPr>
              <p:spPr>
                <a:xfrm>
                  <a:off x="4611285" y="48631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05" name="Freeform: Shape 804">
                  <a:extLst>
                    <a:ext uri="{FF2B5EF4-FFF2-40B4-BE49-F238E27FC236}">
                      <a16:creationId xmlns:a16="http://schemas.microsoft.com/office/drawing/2014/main" id="{DE02F83E-0991-49CB-91AD-D199E2A15B25}"/>
                    </a:ext>
                  </a:extLst>
                </p:cNvPr>
                <p:cNvSpPr/>
                <p:nvPr/>
              </p:nvSpPr>
              <p:spPr>
                <a:xfrm>
                  <a:off x="4668184" y="4809631"/>
                  <a:ext cx="39624" cy="42672"/>
                </a:xfrm>
                <a:custGeom>
                  <a:avLst/>
                  <a:gdLst>
                    <a:gd name="connsiteX0" fmla="*/ 590 w 39624"/>
                    <a:gd name="connsiteY0" fmla="*/ 38975 h 42672"/>
                    <a:gd name="connsiteX1" fmla="*/ 10496 w 39624"/>
                    <a:gd name="connsiteY1" fmla="*/ 13829 h 42672"/>
                    <a:gd name="connsiteX2" fmla="*/ 33356 w 39624"/>
                    <a:gd name="connsiteY2" fmla="*/ 3161 h 42672"/>
                    <a:gd name="connsiteX3" fmla="*/ 20402 w 39624"/>
                    <a:gd name="connsiteY3" fmla="*/ 42785 h 42672"/>
                    <a:gd name="connsiteX4" fmla="*/ 590 w 39624"/>
                    <a:gd name="connsiteY4" fmla="*/ 38975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 h="42672">
                      <a:moveTo>
                        <a:pt x="590" y="38975"/>
                      </a:moveTo>
                      <a:cubicBezTo>
                        <a:pt x="-1696" y="35165"/>
                        <a:pt x="2876" y="23735"/>
                        <a:pt x="10496" y="13829"/>
                      </a:cubicBezTo>
                      <a:cubicBezTo>
                        <a:pt x="21164" y="-649"/>
                        <a:pt x="27260" y="-2935"/>
                        <a:pt x="33356" y="3161"/>
                      </a:cubicBezTo>
                      <a:cubicBezTo>
                        <a:pt x="47072" y="16877"/>
                        <a:pt x="39452" y="40499"/>
                        <a:pt x="20402" y="42785"/>
                      </a:cubicBezTo>
                      <a:cubicBezTo>
                        <a:pt x="12020" y="44309"/>
                        <a:pt x="2876" y="42023"/>
                        <a:pt x="590" y="38975"/>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06" name="Freeform: Shape 805">
                  <a:extLst>
                    <a:ext uri="{FF2B5EF4-FFF2-40B4-BE49-F238E27FC236}">
                      <a16:creationId xmlns:a16="http://schemas.microsoft.com/office/drawing/2014/main" id="{1D74457D-BAC1-4FB4-BD75-301F7CF508F6}"/>
                    </a:ext>
                  </a:extLst>
                </p:cNvPr>
                <p:cNvSpPr/>
                <p:nvPr/>
              </p:nvSpPr>
              <p:spPr>
                <a:xfrm>
                  <a:off x="4711141" y="479364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07" name="Freeform: Shape 806">
                  <a:extLst>
                    <a:ext uri="{FF2B5EF4-FFF2-40B4-BE49-F238E27FC236}">
                      <a16:creationId xmlns:a16="http://schemas.microsoft.com/office/drawing/2014/main" id="{53504E0D-212F-4C60-B9D6-E08BC50A0FE3}"/>
                    </a:ext>
                  </a:extLst>
                </p:cNvPr>
                <p:cNvSpPr/>
                <p:nvPr/>
              </p:nvSpPr>
              <p:spPr>
                <a:xfrm>
                  <a:off x="4778925" y="476412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08" name="Freeform: Shape 807">
                  <a:extLst>
                    <a:ext uri="{FF2B5EF4-FFF2-40B4-BE49-F238E27FC236}">
                      <a16:creationId xmlns:a16="http://schemas.microsoft.com/office/drawing/2014/main" id="{E69AE1EB-DABB-494E-8F17-298A4C62285C}"/>
                    </a:ext>
                  </a:extLst>
                </p:cNvPr>
                <p:cNvSpPr/>
                <p:nvPr/>
              </p:nvSpPr>
              <p:spPr>
                <a:xfrm>
                  <a:off x="4826980" y="4727132"/>
                  <a:ext cx="48768" cy="30480"/>
                </a:xfrm>
                <a:custGeom>
                  <a:avLst/>
                  <a:gdLst>
                    <a:gd name="connsiteX0" fmla="*/ 290 w 48768"/>
                    <a:gd name="connsiteY0" fmla="*/ 27748 h 30480"/>
                    <a:gd name="connsiteX1" fmla="*/ 11720 w 48768"/>
                    <a:gd name="connsiteY1" fmla="*/ 8698 h 30480"/>
                    <a:gd name="connsiteX2" fmla="*/ 48296 w 48768"/>
                    <a:gd name="connsiteY2" fmla="*/ 14032 h 30480"/>
                    <a:gd name="connsiteX3" fmla="*/ 290 w 48768"/>
                    <a:gd name="connsiteY3" fmla="*/ 27748 h 30480"/>
                  </a:gdLst>
                  <a:ahLst/>
                  <a:cxnLst>
                    <a:cxn ang="0">
                      <a:pos x="connsiteX0" y="connsiteY0"/>
                    </a:cxn>
                    <a:cxn ang="0">
                      <a:pos x="connsiteX1" y="connsiteY1"/>
                    </a:cxn>
                    <a:cxn ang="0">
                      <a:pos x="connsiteX2" y="connsiteY2"/>
                    </a:cxn>
                    <a:cxn ang="0">
                      <a:pos x="connsiteX3" y="connsiteY3"/>
                    </a:cxn>
                  </a:cxnLst>
                  <a:rect l="l" t="t" r="r" b="b"/>
                  <a:pathLst>
                    <a:path w="48768" h="30480">
                      <a:moveTo>
                        <a:pt x="290" y="27748"/>
                      </a:moveTo>
                      <a:cubicBezTo>
                        <a:pt x="-1234" y="24700"/>
                        <a:pt x="3338" y="16318"/>
                        <a:pt x="11720" y="8698"/>
                      </a:cubicBezTo>
                      <a:cubicBezTo>
                        <a:pt x="26960" y="-5018"/>
                        <a:pt x="53630" y="-1970"/>
                        <a:pt x="48296" y="14032"/>
                      </a:cubicBezTo>
                      <a:cubicBezTo>
                        <a:pt x="44486" y="24700"/>
                        <a:pt x="5624" y="36130"/>
                        <a:pt x="290" y="27748"/>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09" name="Freeform: Shape 808">
                  <a:extLst>
                    <a:ext uri="{FF2B5EF4-FFF2-40B4-BE49-F238E27FC236}">
                      <a16:creationId xmlns:a16="http://schemas.microsoft.com/office/drawing/2014/main" id="{30843892-42A4-44BA-BFE0-C82F527E6570}"/>
                    </a:ext>
                  </a:extLst>
                </p:cNvPr>
                <p:cNvSpPr/>
                <p:nvPr/>
              </p:nvSpPr>
              <p:spPr>
                <a:xfrm>
                  <a:off x="4878781" y="469458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10" name="Freeform: Shape 809">
                  <a:extLst>
                    <a:ext uri="{FF2B5EF4-FFF2-40B4-BE49-F238E27FC236}">
                      <a16:creationId xmlns:a16="http://schemas.microsoft.com/office/drawing/2014/main" id="{52AFC9FE-A4B6-4A4B-A495-E5DE31F35742}"/>
                    </a:ext>
                  </a:extLst>
                </p:cNvPr>
                <p:cNvSpPr/>
                <p:nvPr/>
              </p:nvSpPr>
              <p:spPr>
                <a:xfrm>
                  <a:off x="4932121" y="46641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11" name="Freeform: Shape 810">
                  <a:extLst>
                    <a:ext uri="{FF2B5EF4-FFF2-40B4-BE49-F238E27FC236}">
                      <a16:creationId xmlns:a16="http://schemas.microsoft.com/office/drawing/2014/main" id="{F315D324-586F-410B-BD20-4583CFF25B8E}"/>
                    </a:ext>
                  </a:extLst>
                </p:cNvPr>
                <p:cNvSpPr/>
                <p:nvPr/>
              </p:nvSpPr>
              <p:spPr>
                <a:xfrm>
                  <a:off x="4979286" y="4613117"/>
                  <a:ext cx="64770" cy="46482"/>
                </a:xfrm>
                <a:custGeom>
                  <a:avLst/>
                  <a:gdLst>
                    <a:gd name="connsiteX0" fmla="*/ 384 w 64770"/>
                    <a:gd name="connsiteY0" fmla="*/ 43465 h 46482"/>
                    <a:gd name="connsiteX1" fmla="*/ 57534 w 64770"/>
                    <a:gd name="connsiteY1" fmla="*/ 793 h 46482"/>
                    <a:gd name="connsiteX2" fmla="*/ 56010 w 64770"/>
                    <a:gd name="connsiteY2" fmla="*/ 38131 h 46482"/>
                    <a:gd name="connsiteX3" fmla="*/ 384 w 64770"/>
                    <a:gd name="connsiteY3" fmla="*/ 43465 h 46482"/>
                  </a:gdLst>
                  <a:ahLst/>
                  <a:cxnLst>
                    <a:cxn ang="0">
                      <a:pos x="connsiteX0" y="connsiteY0"/>
                    </a:cxn>
                    <a:cxn ang="0">
                      <a:pos x="connsiteX1" y="connsiteY1"/>
                    </a:cxn>
                    <a:cxn ang="0">
                      <a:pos x="connsiteX2" y="connsiteY2"/>
                    </a:cxn>
                    <a:cxn ang="0">
                      <a:pos x="connsiteX3" y="connsiteY3"/>
                    </a:cxn>
                  </a:cxnLst>
                  <a:rect l="l" t="t" r="r" b="b"/>
                  <a:pathLst>
                    <a:path w="64770" h="46482">
                      <a:moveTo>
                        <a:pt x="384" y="43465"/>
                      </a:moveTo>
                      <a:cubicBezTo>
                        <a:pt x="-4950" y="33559"/>
                        <a:pt x="46866" y="-6065"/>
                        <a:pt x="57534" y="793"/>
                      </a:cubicBezTo>
                      <a:cubicBezTo>
                        <a:pt x="68202" y="7651"/>
                        <a:pt x="67440" y="35083"/>
                        <a:pt x="56010" y="38131"/>
                      </a:cubicBezTo>
                      <a:cubicBezTo>
                        <a:pt x="25530" y="48037"/>
                        <a:pt x="4956" y="49561"/>
                        <a:pt x="384" y="43465"/>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12" name="Freeform: Shape 811">
                  <a:extLst>
                    <a:ext uri="{FF2B5EF4-FFF2-40B4-BE49-F238E27FC236}">
                      <a16:creationId xmlns:a16="http://schemas.microsoft.com/office/drawing/2014/main" id="{794519E0-C4AD-4FA2-B8EA-DD2AEB5159BE}"/>
                    </a:ext>
                  </a:extLst>
                </p:cNvPr>
                <p:cNvSpPr/>
                <p:nvPr/>
              </p:nvSpPr>
              <p:spPr>
                <a:xfrm>
                  <a:off x="5045995" y="459586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13" name="Freeform: Shape 812">
                  <a:extLst>
                    <a:ext uri="{FF2B5EF4-FFF2-40B4-BE49-F238E27FC236}">
                      <a16:creationId xmlns:a16="http://schemas.microsoft.com/office/drawing/2014/main" id="{3D3EA9BA-A20D-4E7F-B1E2-E174128D906F}"/>
                    </a:ext>
                  </a:extLst>
                </p:cNvPr>
                <p:cNvSpPr/>
                <p:nvPr/>
              </p:nvSpPr>
              <p:spPr>
                <a:xfrm>
                  <a:off x="5100445" y="45738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14" name="Freeform: Shape 813">
                  <a:extLst>
                    <a:ext uri="{FF2B5EF4-FFF2-40B4-BE49-F238E27FC236}">
                      <a16:creationId xmlns:a16="http://schemas.microsoft.com/office/drawing/2014/main" id="{F579665A-A8A3-4FCA-877A-7AA4A3F34C90}"/>
                    </a:ext>
                  </a:extLst>
                </p:cNvPr>
                <p:cNvSpPr/>
                <p:nvPr/>
              </p:nvSpPr>
              <p:spPr>
                <a:xfrm>
                  <a:off x="0" y="1318260"/>
                  <a:ext cx="12192000" cy="4223004"/>
                </a:xfrm>
                <a:custGeom>
                  <a:avLst/>
                  <a:gdLst>
                    <a:gd name="connsiteX0" fmla="*/ 0 w 12192000"/>
                    <a:gd name="connsiteY0" fmla="*/ 2111502 h 4223004"/>
                    <a:gd name="connsiteX1" fmla="*/ 0 w 12192000"/>
                    <a:gd name="connsiteY1" fmla="*/ 0 h 4223004"/>
                    <a:gd name="connsiteX2" fmla="*/ 6096000 w 12192000"/>
                    <a:gd name="connsiteY2" fmla="*/ 0 h 4223004"/>
                    <a:gd name="connsiteX3" fmla="*/ 12192000 w 12192000"/>
                    <a:gd name="connsiteY3" fmla="*/ 0 h 4223004"/>
                    <a:gd name="connsiteX4" fmla="*/ 12192000 w 12192000"/>
                    <a:gd name="connsiteY4" fmla="*/ 2030730 h 4223004"/>
                    <a:gd name="connsiteX5" fmla="*/ 12176760 w 12192000"/>
                    <a:gd name="connsiteY5" fmla="*/ 4061460 h 4223004"/>
                    <a:gd name="connsiteX6" fmla="*/ 12157710 w 12192000"/>
                    <a:gd name="connsiteY6" fmla="*/ 4053840 h 4223004"/>
                    <a:gd name="connsiteX7" fmla="*/ 12138660 w 12192000"/>
                    <a:gd name="connsiteY7" fmla="*/ 4046220 h 4223004"/>
                    <a:gd name="connsiteX8" fmla="*/ 12053316 w 12192000"/>
                    <a:gd name="connsiteY8" fmla="*/ 4014978 h 4223004"/>
                    <a:gd name="connsiteX9" fmla="*/ 12013692 w 12192000"/>
                    <a:gd name="connsiteY9" fmla="*/ 4008120 h 4223004"/>
                    <a:gd name="connsiteX10" fmla="*/ 11947398 w 12192000"/>
                    <a:gd name="connsiteY10" fmla="*/ 3987546 h 4223004"/>
                    <a:gd name="connsiteX11" fmla="*/ 11814810 w 12192000"/>
                    <a:gd name="connsiteY11" fmla="*/ 3938778 h 4223004"/>
                    <a:gd name="connsiteX12" fmla="*/ 11686794 w 12192000"/>
                    <a:gd name="connsiteY12" fmla="*/ 3912108 h 4223004"/>
                    <a:gd name="connsiteX13" fmla="*/ 11661648 w 12192000"/>
                    <a:gd name="connsiteY13" fmla="*/ 3900678 h 4223004"/>
                    <a:gd name="connsiteX14" fmla="*/ 11616690 w 12192000"/>
                    <a:gd name="connsiteY14" fmla="*/ 3893820 h 4223004"/>
                    <a:gd name="connsiteX15" fmla="*/ 11570970 w 12192000"/>
                    <a:gd name="connsiteY15" fmla="*/ 3886200 h 4223004"/>
                    <a:gd name="connsiteX16" fmla="*/ 11516106 w 12192000"/>
                    <a:gd name="connsiteY16" fmla="*/ 3886962 h 4223004"/>
                    <a:gd name="connsiteX17" fmla="*/ 11490198 w 12192000"/>
                    <a:gd name="connsiteY17" fmla="*/ 3884676 h 4223004"/>
                    <a:gd name="connsiteX18" fmla="*/ 10879074 w 12192000"/>
                    <a:gd name="connsiteY18" fmla="*/ 3885438 h 4223004"/>
                    <a:gd name="connsiteX19" fmla="*/ 10834878 w 12192000"/>
                    <a:gd name="connsiteY19" fmla="*/ 3893820 h 4223004"/>
                    <a:gd name="connsiteX20" fmla="*/ 10793730 w 12192000"/>
                    <a:gd name="connsiteY20" fmla="*/ 3901440 h 4223004"/>
                    <a:gd name="connsiteX21" fmla="*/ 10751820 w 12192000"/>
                    <a:gd name="connsiteY21" fmla="*/ 3909060 h 4223004"/>
                    <a:gd name="connsiteX22" fmla="*/ 10709910 w 12192000"/>
                    <a:gd name="connsiteY22" fmla="*/ 3916680 h 4223004"/>
                    <a:gd name="connsiteX23" fmla="*/ 10660380 w 12192000"/>
                    <a:gd name="connsiteY23" fmla="*/ 3924300 h 4223004"/>
                    <a:gd name="connsiteX24" fmla="*/ 10611612 w 12192000"/>
                    <a:gd name="connsiteY24" fmla="*/ 3931158 h 4223004"/>
                    <a:gd name="connsiteX25" fmla="*/ 10521696 w 12192000"/>
                    <a:gd name="connsiteY25" fmla="*/ 3942588 h 4223004"/>
                    <a:gd name="connsiteX26" fmla="*/ 10389870 w 12192000"/>
                    <a:gd name="connsiteY26" fmla="*/ 3960114 h 4223004"/>
                    <a:gd name="connsiteX27" fmla="*/ 10322814 w 12192000"/>
                    <a:gd name="connsiteY27" fmla="*/ 3975354 h 4223004"/>
                    <a:gd name="connsiteX28" fmla="*/ 10297668 w 12192000"/>
                    <a:gd name="connsiteY28" fmla="*/ 3986022 h 4223004"/>
                    <a:gd name="connsiteX29" fmla="*/ 10251948 w 12192000"/>
                    <a:gd name="connsiteY29" fmla="*/ 3992880 h 4223004"/>
                    <a:gd name="connsiteX30" fmla="*/ 10197084 w 12192000"/>
                    <a:gd name="connsiteY30" fmla="*/ 3998976 h 4223004"/>
                    <a:gd name="connsiteX31" fmla="*/ 10167366 w 12192000"/>
                    <a:gd name="connsiteY31" fmla="*/ 4014216 h 4223004"/>
                    <a:gd name="connsiteX32" fmla="*/ 10114026 w 12192000"/>
                    <a:gd name="connsiteY32" fmla="*/ 4023360 h 4223004"/>
                    <a:gd name="connsiteX33" fmla="*/ 9939528 w 12192000"/>
                    <a:gd name="connsiteY33" fmla="*/ 4056126 h 4223004"/>
                    <a:gd name="connsiteX34" fmla="*/ 9901428 w 12192000"/>
                    <a:gd name="connsiteY34" fmla="*/ 4061460 h 4223004"/>
                    <a:gd name="connsiteX35" fmla="*/ 9864090 w 12192000"/>
                    <a:gd name="connsiteY35" fmla="*/ 4069080 h 4223004"/>
                    <a:gd name="connsiteX36" fmla="*/ 9772650 w 12192000"/>
                    <a:gd name="connsiteY36" fmla="*/ 4076700 h 4223004"/>
                    <a:gd name="connsiteX37" fmla="*/ 9681210 w 12192000"/>
                    <a:gd name="connsiteY37" fmla="*/ 4084320 h 4223004"/>
                    <a:gd name="connsiteX38" fmla="*/ 9612630 w 12192000"/>
                    <a:gd name="connsiteY38" fmla="*/ 4091940 h 4223004"/>
                    <a:gd name="connsiteX39" fmla="*/ 9544050 w 12192000"/>
                    <a:gd name="connsiteY39" fmla="*/ 4099560 h 4223004"/>
                    <a:gd name="connsiteX40" fmla="*/ 9483090 w 12192000"/>
                    <a:gd name="connsiteY40" fmla="*/ 4107180 h 4223004"/>
                    <a:gd name="connsiteX41" fmla="*/ 9325356 w 12192000"/>
                    <a:gd name="connsiteY41" fmla="*/ 4123182 h 4223004"/>
                    <a:gd name="connsiteX42" fmla="*/ 9004554 w 12192000"/>
                    <a:gd name="connsiteY42" fmla="*/ 4120134 h 4223004"/>
                    <a:gd name="connsiteX43" fmla="*/ 8954262 w 12192000"/>
                    <a:gd name="connsiteY43" fmla="*/ 4107180 h 4223004"/>
                    <a:gd name="connsiteX44" fmla="*/ 8897874 w 12192000"/>
                    <a:gd name="connsiteY44" fmla="*/ 4092702 h 4223004"/>
                    <a:gd name="connsiteX45" fmla="*/ 8853678 w 12192000"/>
                    <a:gd name="connsiteY45" fmla="*/ 4075176 h 4223004"/>
                    <a:gd name="connsiteX46" fmla="*/ 8830818 w 12192000"/>
                    <a:gd name="connsiteY46" fmla="*/ 4053840 h 4223004"/>
                    <a:gd name="connsiteX47" fmla="*/ 8824722 w 12192000"/>
                    <a:gd name="connsiteY47" fmla="*/ 3804666 h 4223004"/>
                    <a:gd name="connsiteX48" fmla="*/ 8816340 w 12192000"/>
                    <a:gd name="connsiteY48" fmla="*/ 3573780 h 4223004"/>
                    <a:gd name="connsiteX49" fmla="*/ 8808720 w 12192000"/>
                    <a:gd name="connsiteY49" fmla="*/ 3603498 h 4223004"/>
                    <a:gd name="connsiteX50" fmla="*/ 8801100 w 12192000"/>
                    <a:gd name="connsiteY50" fmla="*/ 3638550 h 4223004"/>
                    <a:gd name="connsiteX51" fmla="*/ 8793480 w 12192000"/>
                    <a:gd name="connsiteY51" fmla="*/ 3837432 h 4223004"/>
                    <a:gd name="connsiteX52" fmla="*/ 8781288 w 12192000"/>
                    <a:gd name="connsiteY52" fmla="*/ 4036314 h 4223004"/>
                    <a:gd name="connsiteX53" fmla="*/ 8752332 w 12192000"/>
                    <a:gd name="connsiteY53" fmla="*/ 4030980 h 4223004"/>
                    <a:gd name="connsiteX54" fmla="*/ 8694420 w 12192000"/>
                    <a:gd name="connsiteY54" fmla="*/ 3998976 h 4223004"/>
                    <a:gd name="connsiteX55" fmla="*/ 8632698 w 12192000"/>
                    <a:gd name="connsiteY55" fmla="*/ 3957828 h 4223004"/>
                    <a:gd name="connsiteX56" fmla="*/ 8603742 w 12192000"/>
                    <a:gd name="connsiteY56" fmla="*/ 3939540 h 4223004"/>
                    <a:gd name="connsiteX57" fmla="*/ 8543544 w 12192000"/>
                    <a:gd name="connsiteY57" fmla="*/ 3898392 h 4223004"/>
                    <a:gd name="connsiteX58" fmla="*/ 8473440 w 12192000"/>
                    <a:gd name="connsiteY58" fmla="*/ 3848100 h 4223004"/>
                    <a:gd name="connsiteX59" fmla="*/ 8435340 w 12192000"/>
                    <a:gd name="connsiteY59" fmla="*/ 3823716 h 4223004"/>
                    <a:gd name="connsiteX60" fmla="*/ 8349234 w 12192000"/>
                    <a:gd name="connsiteY60" fmla="*/ 3771900 h 4223004"/>
                    <a:gd name="connsiteX61" fmla="*/ 8321040 w 12192000"/>
                    <a:gd name="connsiteY61" fmla="*/ 3756660 h 4223004"/>
                    <a:gd name="connsiteX62" fmla="*/ 8285226 w 12192000"/>
                    <a:gd name="connsiteY62" fmla="*/ 3741420 h 4223004"/>
                    <a:gd name="connsiteX63" fmla="*/ 8263890 w 12192000"/>
                    <a:gd name="connsiteY63" fmla="*/ 3733800 h 4223004"/>
                    <a:gd name="connsiteX64" fmla="*/ 8237220 w 12192000"/>
                    <a:gd name="connsiteY64" fmla="*/ 3726180 h 4223004"/>
                    <a:gd name="connsiteX65" fmla="*/ 8210550 w 12192000"/>
                    <a:gd name="connsiteY65" fmla="*/ 3718560 h 4223004"/>
                    <a:gd name="connsiteX66" fmla="*/ 8077962 w 12192000"/>
                    <a:gd name="connsiteY66" fmla="*/ 3710940 h 4223004"/>
                    <a:gd name="connsiteX67" fmla="*/ 7936230 w 12192000"/>
                    <a:gd name="connsiteY67" fmla="*/ 3726180 h 4223004"/>
                    <a:gd name="connsiteX68" fmla="*/ 7905750 w 12192000"/>
                    <a:gd name="connsiteY68" fmla="*/ 3741420 h 4223004"/>
                    <a:gd name="connsiteX69" fmla="*/ 7875270 w 12192000"/>
                    <a:gd name="connsiteY69" fmla="*/ 3756660 h 4223004"/>
                    <a:gd name="connsiteX70" fmla="*/ 7850124 w 12192000"/>
                    <a:gd name="connsiteY70" fmla="*/ 3771900 h 4223004"/>
                    <a:gd name="connsiteX71" fmla="*/ 7813548 w 12192000"/>
                    <a:gd name="connsiteY71" fmla="*/ 3790950 h 4223004"/>
                    <a:gd name="connsiteX72" fmla="*/ 7781544 w 12192000"/>
                    <a:gd name="connsiteY72" fmla="*/ 3810000 h 4223004"/>
                    <a:gd name="connsiteX73" fmla="*/ 7760970 w 12192000"/>
                    <a:gd name="connsiteY73" fmla="*/ 3825240 h 4223004"/>
                    <a:gd name="connsiteX74" fmla="*/ 7741158 w 12192000"/>
                    <a:gd name="connsiteY74" fmla="*/ 3840480 h 4223004"/>
                    <a:gd name="connsiteX75" fmla="*/ 7665720 w 12192000"/>
                    <a:gd name="connsiteY75" fmla="*/ 3893820 h 4223004"/>
                    <a:gd name="connsiteX76" fmla="*/ 7594092 w 12192000"/>
                    <a:gd name="connsiteY76" fmla="*/ 3924300 h 4223004"/>
                    <a:gd name="connsiteX77" fmla="*/ 7379208 w 12192000"/>
                    <a:gd name="connsiteY77" fmla="*/ 3824478 h 4223004"/>
                    <a:gd name="connsiteX78" fmla="*/ 7267956 w 12192000"/>
                    <a:gd name="connsiteY78" fmla="*/ 3769614 h 4223004"/>
                    <a:gd name="connsiteX79" fmla="*/ 7254240 w 12192000"/>
                    <a:gd name="connsiteY79" fmla="*/ 3752850 h 4223004"/>
                    <a:gd name="connsiteX80" fmla="*/ 7243572 w 12192000"/>
                    <a:gd name="connsiteY80" fmla="*/ 3741420 h 4223004"/>
                    <a:gd name="connsiteX81" fmla="*/ 7177278 w 12192000"/>
                    <a:gd name="connsiteY81" fmla="*/ 3712464 h 4223004"/>
                    <a:gd name="connsiteX82" fmla="*/ 7120890 w 12192000"/>
                    <a:gd name="connsiteY82" fmla="*/ 3683508 h 4223004"/>
                    <a:gd name="connsiteX83" fmla="*/ 7118604 w 12192000"/>
                    <a:gd name="connsiteY83" fmla="*/ 3470910 h 4223004"/>
                    <a:gd name="connsiteX84" fmla="*/ 7121652 w 12192000"/>
                    <a:gd name="connsiteY84" fmla="*/ 3246120 h 4223004"/>
                    <a:gd name="connsiteX85" fmla="*/ 7125462 w 12192000"/>
                    <a:gd name="connsiteY85" fmla="*/ 3223260 h 4223004"/>
                    <a:gd name="connsiteX86" fmla="*/ 7092696 w 12192000"/>
                    <a:gd name="connsiteY86" fmla="*/ 3197352 h 4223004"/>
                    <a:gd name="connsiteX87" fmla="*/ 7095744 w 12192000"/>
                    <a:gd name="connsiteY87" fmla="*/ 3337560 h 4223004"/>
                    <a:gd name="connsiteX88" fmla="*/ 7095744 w 12192000"/>
                    <a:gd name="connsiteY88" fmla="*/ 3368040 h 4223004"/>
                    <a:gd name="connsiteX89" fmla="*/ 7086600 w 12192000"/>
                    <a:gd name="connsiteY89" fmla="*/ 3515868 h 4223004"/>
                    <a:gd name="connsiteX90" fmla="*/ 7078980 w 12192000"/>
                    <a:gd name="connsiteY90" fmla="*/ 3653790 h 4223004"/>
                    <a:gd name="connsiteX91" fmla="*/ 7058406 w 12192000"/>
                    <a:gd name="connsiteY91" fmla="*/ 3650742 h 4223004"/>
                    <a:gd name="connsiteX92" fmla="*/ 7014210 w 12192000"/>
                    <a:gd name="connsiteY92" fmla="*/ 3630168 h 4223004"/>
                    <a:gd name="connsiteX93" fmla="*/ 6963156 w 12192000"/>
                    <a:gd name="connsiteY93" fmla="*/ 3603498 h 4223004"/>
                    <a:gd name="connsiteX94" fmla="*/ 6928104 w 12192000"/>
                    <a:gd name="connsiteY94" fmla="*/ 3589020 h 4223004"/>
                    <a:gd name="connsiteX95" fmla="*/ 6907530 w 12192000"/>
                    <a:gd name="connsiteY95" fmla="*/ 3581400 h 4223004"/>
                    <a:gd name="connsiteX96" fmla="*/ 6881622 w 12192000"/>
                    <a:gd name="connsiteY96" fmla="*/ 3573780 h 4223004"/>
                    <a:gd name="connsiteX97" fmla="*/ 6853428 w 12192000"/>
                    <a:gd name="connsiteY97" fmla="*/ 3566922 h 4223004"/>
                    <a:gd name="connsiteX98" fmla="*/ 6489954 w 12192000"/>
                    <a:gd name="connsiteY98" fmla="*/ 3541776 h 4223004"/>
                    <a:gd name="connsiteX99" fmla="*/ 6329172 w 12192000"/>
                    <a:gd name="connsiteY99" fmla="*/ 3566922 h 4223004"/>
                    <a:gd name="connsiteX100" fmla="*/ 6304788 w 12192000"/>
                    <a:gd name="connsiteY100" fmla="*/ 3573780 h 4223004"/>
                    <a:gd name="connsiteX101" fmla="*/ 6282690 w 12192000"/>
                    <a:gd name="connsiteY101" fmla="*/ 3581400 h 4223004"/>
                    <a:gd name="connsiteX102" fmla="*/ 6259830 w 12192000"/>
                    <a:gd name="connsiteY102" fmla="*/ 3589020 h 4223004"/>
                    <a:gd name="connsiteX103" fmla="*/ 6195060 w 12192000"/>
                    <a:gd name="connsiteY103" fmla="*/ 3615690 h 4223004"/>
                    <a:gd name="connsiteX104" fmla="*/ 6137910 w 12192000"/>
                    <a:gd name="connsiteY104" fmla="*/ 3642360 h 4223004"/>
                    <a:gd name="connsiteX105" fmla="*/ 6122670 w 12192000"/>
                    <a:gd name="connsiteY105" fmla="*/ 3649980 h 4223004"/>
                    <a:gd name="connsiteX106" fmla="*/ 6076950 w 12192000"/>
                    <a:gd name="connsiteY106" fmla="*/ 3657600 h 4223004"/>
                    <a:gd name="connsiteX107" fmla="*/ 6031230 w 12192000"/>
                    <a:gd name="connsiteY107" fmla="*/ 3649980 h 4223004"/>
                    <a:gd name="connsiteX108" fmla="*/ 6011418 w 12192000"/>
                    <a:gd name="connsiteY108" fmla="*/ 3642360 h 4223004"/>
                    <a:gd name="connsiteX109" fmla="*/ 5916930 w 12192000"/>
                    <a:gd name="connsiteY109" fmla="*/ 3596640 h 4223004"/>
                    <a:gd name="connsiteX110" fmla="*/ 5897118 w 12192000"/>
                    <a:gd name="connsiteY110" fmla="*/ 3589020 h 4223004"/>
                    <a:gd name="connsiteX111" fmla="*/ 5867400 w 12192000"/>
                    <a:gd name="connsiteY111" fmla="*/ 3581400 h 4223004"/>
                    <a:gd name="connsiteX112" fmla="*/ 5836920 w 12192000"/>
                    <a:gd name="connsiteY112" fmla="*/ 3566160 h 4223004"/>
                    <a:gd name="connsiteX113" fmla="*/ 5810250 w 12192000"/>
                    <a:gd name="connsiteY113" fmla="*/ 3558540 h 4223004"/>
                    <a:gd name="connsiteX114" fmla="*/ 5729478 w 12192000"/>
                    <a:gd name="connsiteY114" fmla="*/ 3515868 h 4223004"/>
                    <a:gd name="connsiteX115" fmla="*/ 5708904 w 12192000"/>
                    <a:gd name="connsiteY115" fmla="*/ 3505200 h 4223004"/>
                    <a:gd name="connsiteX116" fmla="*/ 5686044 w 12192000"/>
                    <a:gd name="connsiteY116" fmla="*/ 3498342 h 4223004"/>
                    <a:gd name="connsiteX117" fmla="*/ 5644896 w 12192000"/>
                    <a:gd name="connsiteY117" fmla="*/ 3479292 h 4223004"/>
                    <a:gd name="connsiteX118" fmla="*/ 5612130 w 12192000"/>
                    <a:gd name="connsiteY118" fmla="*/ 3459480 h 4223004"/>
                    <a:gd name="connsiteX119" fmla="*/ 5503164 w 12192000"/>
                    <a:gd name="connsiteY119" fmla="*/ 3406140 h 4223004"/>
                    <a:gd name="connsiteX120" fmla="*/ 5467350 w 12192000"/>
                    <a:gd name="connsiteY120" fmla="*/ 3383280 h 4223004"/>
                    <a:gd name="connsiteX121" fmla="*/ 5388864 w 12192000"/>
                    <a:gd name="connsiteY121" fmla="*/ 3337560 h 4223004"/>
                    <a:gd name="connsiteX122" fmla="*/ 5338572 w 12192000"/>
                    <a:gd name="connsiteY122" fmla="*/ 3304794 h 4223004"/>
                    <a:gd name="connsiteX123" fmla="*/ 5231130 w 12192000"/>
                    <a:gd name="connsiteY123" fmla="*/ 3238500 h 4223004"/>
                    <a:gd name="connsiteX124" fmla="*/ 5205222 w 12192000"/>
                    <a:gd name="connsiteY124" fmla="*/ 3218688 h 4223004"/>
                    <a:gd name="connsiteX125" fmla="*/ 5197602 w 12192000"/>
                    <a:gd name="connsiteY125" fmla="*/ 3184398 h 4223004"/>
                    <a:gd name="connsiteX126" fmla="*/ 5177028 w 12192000"/>
                    <a:gd name="connsiteY126" fmla="*/ 3169920 h 4223004"/>
                    <a:gd name="connsiteX127" fmla="*/ 5145786 w 12192000"/>
                    <a:gd name="connsiteY127" fmla="*/ 3154680 h 4223004"/>
                    <a:gd name="connsiteX128" fmla="*/ 5124450 w 12192000"/>
                    <a:gd name="connsiteY128" fmla="*/ 3139440 h 4223004"/>
                    <a:gd name="connsiteX129" fmla="*/ 5091684 w 12192000"/>
                    <a:gd name="connsiteY129" fmla="*/ 3120390 h 4223004"/>
                    <a:gd name="connsiteX130" fmla="*/ 5063490 w 12192000"/>
                    <a:gd name="connsiteY130" fmla="*/ 3101340 h 4223004"/>
                    <a:gd name="connsiteX131" fmla="*/ 5046726 w 12192000"/>
                    <a:gd name="connsiteY131" fmla="*/ 3086862 h 4223004"/>
                    <a:gd name="connsiteX132" fmla="*/ 5028438 w 12192000"/>
                    <a:gd name="connsiteY132" fmla="*/ 3068574 h 4223004"/>
                    <a:gd name="connsiteX133" fmla="*/ 5013960 w 12192000"/>
                    <a:gd name="connsiteY133" fmla="*/ 3053334 h 4223004"/>
                    <a:gd name="connsiteX134" fmla="*/ 4990338 w 12192000"/>
                    <a:gd name="connsiteY134" fmla="*/ 3037332 h 4223004"/>
                    <a:gd name="connsiteX135" fmla="*/ 4962906 w 12192000"/>
                    <a:gd name="connsiteY135" fmla="*/ 3017520 h 4223004"/>
                    <a:gd name="connsiteX136" fmla="*/ 4948428 w 12192000"/>
                    <a:gd name="connsiteY136" fmla="*/ 3002280 h 4223004"/>
                    <a:gd name="connsiteX137" fmla="*/ 4930140 w 12192000"/>
                    <a:gd name="connsiteY137" fmla="*/ 2987040 h 4223004"/>
                    <a:gd name="connsiteX138" fmla="*/ 4902708 w 12192000"/>
                    <a:gd name="connsiteY138" fmla="*/ 2971800 h 4223004"/>
                    <a:gd name="connsiteX139" fmla="*/ 4877562 w 12192000"/>
                    <a:gd name="connsiteY139" fmla="*/ 2953512 h 4223004"/>
                    <a:gd name="connsiteX140" fmla="*/ 4858512 w 12192000"/>
                    <a:gd name="connsiteY140" fmla="*/ 2931414 h 4223004"/>
                    <a:gd name="connsiteX141" fmla="*/ 4846320 w 12192000"/>
                    <a:gd name="connsiteY141" fmla="*/ 2914650 h 4223004"/>
                    <a:gd name="connsiteX142" fmla="*/ 4830318 w 12192000"/>
                    <a:gd name="connsiteY142" fmla="*/ 2903220 h 4223004"/>
                    <a:gd name="connsiteX143" fmla="*/ 4810506 w 12192000"/>
                    <a:gd name="connsiteY143" fmla="*/ 2889504 h 4223004"/>
                    <a:gd name="connsiteX144" fmla="*/ 4784598 w 12192000"/>
                    <a:gd name="connsiteY144" fmla="*/ 2867406 h 4223004"/>
                    <a:gd name="connsiteX145" fmla="*/ 4762500 w 12192000"/>
                    <a:gd name="connsiteY145" fmla="*/ 2847594 h 4223004"/>
                    <a:gd name="connsiteX146" fmla="*/ 4738116 w 12192000"/>
                    <a:gd name="connsiteY146" fmla="*/ 2833116 h 4223004"/>
                    <a:gd name="connsiteX147" fmla="*/ 4710684 w 12192000"/>
                    <a:gd name="connsiteY147" fmla="*/ 2804160 h 4223004"/>
                    <a:gd name="connsiteX148" fmla="*/ 4686300 w 12192000"/>
                    <a:gd name="connsiteY148" fmla="*/ 2768346 h 4223004"/>
                    <a:gd name="connsiteX149" fmla="*/ 4663440 w 12192000"/>
                    <a:gd name="connsiteY149" fmla="*/ 2747772 h 4223004"/>
                    <a:gd name="connsiteX150" fmla="*/ 4647438 w 12192000"/>
                    <a:gd name="connsiteY150" fmla="*/ 2735580 h 4223004"/>
                    <a:gd name="connsiteX151" fmla="*/ 4627626 w 12192000"/>
                    <a:gd name="connsiteY151" fmla="*/ 2721102 h 4223004"/>
                    <a:gd name="connsiteX152" fmla="*/ 4609338 w 12192000"/>
                    <a:gd name="connsiteY152" fmla="*/ 2702814 h 4223004"/>
                    <a:gd name="connsiteX153" fmla="*/ 4594860 w 12192000"/>
                    <a:gd name="connsiteY153" fmla="*/ 2683002 h 4223004"/>
                    <a:gd name="connsiteX154" fmla="*/ 4578858 w 12192000"/>
                    <a:gd name="connsiteY154" fmla="*/ 2667000 h 4223004"/>
                    <a:gd name="connsiteX155" fmla="*/ 4559046 w 12192000"/>
                    <a:gd name="connsiteY155" fmla="*/ 2651760 h 4223004"/>
                    <a:gd name="connsiteX156" fmla="*/ 4544568 w 12192000"/>
                    <a:gd name="connsiteY156" fmla="*/ 2636520 h 4223004"/>
                    <a:gd name="connsiteX157" fmla="*/ 4506468 w 12192000"/>
                    <a:gd name="connsiteY157" fmla="*/ 2581656 h 4223004"/>
                    <a:gd name="connsiteX158" fmla="*/ 4473702 w 12192000"/>
                    <a:gd name="connsiteY158" fmla="*/ 2566416 h 4223004"/>
                    <a:gd name="connsiteX159" fmla="*/ 4443984 w 12192000"/>
                    <a:gd name="connsiteY159" fmla="*/ 2532126 h 4223004"/>
                    <a:gd name="connsiteX160" fmla="*/ 4430268 w 12192000"/>
                    <a:gd name="connsiteY160" fmla="*/ 2499360 h 4223004"/>
                    <a:gd name="connsiteX161" fmla="*/ 4414266 w 12192000"/>
                    <a:gd name="connsiteY161" fmla="*/ 2486406 h 4223004"/>
                    <a:gd name="connsiteX162" fmla="*/ 4399026 w 12192000"/>
                    <a:gd name="connsiteY162" fmla="*/ 2466594 h 4223004"/>
                    <a:gd name="connsiteX163" fmla="*/ 4389120 w 12192000"/>
                    <a:gd name="connsiteY163" fmla="*/ 2449830 h 4223004"/>
                    <a:gd name="connsiteX164" fmla="*/ 4373880 w 12192000"/>
                    <a:gd name="connsiteY164" fmla="*/ 2430780 h 4223004"/>
                    <a:gd name="connsiteX165" fmla="*/ 4358640 w 12192000"/>
                    <a:gd name="connsiteY165" fmla="*/ 2412492 h 4223004"/>
                    <a:gd name="connsiteX166" fmla="*/ 4343400 w 12192000"/>
                    <a:gd name="connsiteY166" fmla="*/ 2398014 h 4223004"/>
                    <a:gd name="connsiteX167" fmla="*/ 4328160 w 12192000"/>
                    <a:gd name="connsiteY167" fmla="*/ 2382012 h 4223004"/>
                    <a:gd name="connsiteX168" fmla="*/ 4320540 w 12192000"/>
                    <a:gd name="connsiteY168" fmla="*/ 2369820 h 4223004"/>
                    <a:gd name="connsiteX169" fmla="*/ 4298442 w 12192000"/>
                    <a:gd name="connsiteY169" fmla="*/ 2336292 h 4223004"/>
                    <a:gd name="connsiteX170" fmla="*/ 4268724 w 12192000"/>
                    <a:gd name="connsiteY170" fmla="*/ 2298954 h 4223004"/>
                    <a:gd name="connsiteX171" fmla="*/ 4244340 w 12192000"/>
                    <a:gd name="connsiteY171" fmla="*/ 2267712 h 4223004"/>
                    <a:gd name="connsiteX172" fmla="*/ 4189476 w 12192000"/>
                    <a:gd name="connsiteY172" fmla="*/ 2199894 h 4223004"/>
                    <a:gd name="connsiteX173" fmla="*/ 4175760 w 12192000"/>
                    <a:gd name="connsiteY173" fmla="*/ 2183130 h 4223004"/>
                    <a:gd name="connsiteX174" fmla="*/ 4147566 w 12192000"/>
                    <a:gd name="connsiteY174" fmla="*/ 2131314 h 4223004"/>
                    <a:gd name="connsiteX175" fmla="*/ 4137660 w 12192000"/>
                    <a:gd name="connsiteY175" fmla="*/ 2113788 h 4223004"/>
                    <a:gd name="connsiteX176" fmla="*/ 4126230 w 12192000"/>
                    <a:gd name="connsiteY176" fmla="*/ 2098548 h 4223004"/>
                    <a:gd name="connsiteX177" fmla="*/ 4101846 w 12192000"/>
                    <a:gd name="connsiteY177" fmla="*/ 2065782 h 4223004"/>
                    <a:gd name="connsiteX178" fmla="*/ 4075938 w 12192000"/>
                    <a:gd name="connsiteY178" fmla="*/ 2029206 h 4223004"/>
                    <a:gd name="connsiteX179" fmla="*/ 4058412 w 12192000"/>
                    <a:gd name="connsiteY179" fmla="*/ 1992630 h 4223004"/>
                    <a:gd name="connsiteX180" fmla="*/ 4042410 w 12192000"/>
                    <a:gd name="connsiteY180" fmla="*/ 1965960 h 4223004"/>
                    <a:gd name="connsiteX181" fmla="*/ 3999738 w 12192000"/>
                    <a:gd name="connsiteY181" fmla="*/ 1892046 h 4223004"/>
                    <a:gd name="connsiteX182" fmla="*/ 3958590 w 12192000"/>
                    <a:gd name="connsiteY182" fmla="*/ 1882140 h 4223004"/>
                    <a:gd name="connsiteX183" fmla="*/ 3937254 w 12192000"/>
                    <a:gd name="connsiteY183" fmla="*/ 1897380 h 4223004"/>
                    <a:gd name="connsiteX184" fmla="*/ 3904488 w 12192000"/>
                    <a:gd name="connsiteY184" fmla="*/ 1918716 h 4223004"/>
                    <a:gd name="connsiteX185" fmla="*/ 3801618 w 12192000"/>
                    <a:gd name="connsiteY185" fmla="*/ 2000250 h 4223004"/>
                    <a:gd name="connsiteX186" fmla="*/ 3691128 w 12192000"/>
                    <a:gd name="connsiteY186" fmla="*/ 2090166 h 4223004"/>
                    <a:gd name="connsiteX187" fmla="*/ 3649980 w 12192000"/>
                    <a:gd name="connsiteY187" fmla="*/ 2114550 h 4223004"/>
                    <a:gd name="connsiteX188" fmla="*/ 3642360 w 12192000"/>
                    <a:gd name="connsiteY188" fmla="*/ 1691640 h 4223004"/>
                    <a:gd name="connsiteX189" fmla="*/ 3637788 w 12192000"/>
                    <a:gd name="connsiteY189" fmla="*/ 1253490 h 4223004"/>
                    <a:gd name="connsiteX190" fmla="*/ 3619500 w 12192000"/>
                    <a:gd name="connsiteY190" fmla="*/ 1693926 h 4223004"/>
                    <a:gd name="connsiteX191" fmla="*/ 3620262 w 12192000"/>
                    <a:gd name="connsiteY191" fmla="*/ 2145030 h 4223004"/>
                    <a:gd name="connsiteX192" fmla="*/ 3579876 w 12192000"/>
                    <a:gd name="connsiteY192" fmla="*/ 2180844 h 4223004"/>
                    <a:gd name="connsiteX193" fmla="*/ 3534156 w 12192000"/>
                    <a:gd name="connsiteY193" fmla="*/ 2217420 h 4223004"/>
                    <a:gd name="connsiteX194" fmla="*/ 3485388 w 12192000"/>
                    <a:gd name="connsiteY194" fmla="*/ 2259330 h 4223004"/>
                    <a:gd name="connsiteX195" fmla="*/ 3432810 w 12192000"/>
                    <a:gd name="connsiteY195" fmla="*/ 2301240 h 4223004"/>
                    <a:gd name="connsiteX196" fmla="*/ 3390900 w 12192000"/>
                    <a:gd name="connsiteY196" fmla="*/ 2335530 h 4223004"/>
                    <a:gd name="connsiteX197" fmla="*/ 3348990 w 12192000"/>
                    <a:gd name="connsiteY197" fmla="*/ 2369820 h 4223004"/>
                    <a:gd name="connsiteX198" fmla="*/ 3245358 w 12192000"/>
                    <a:gd name="connsiteY198" fmla="*/ 2457450 h 4223004"/>
                    <a:gd name="connsiteX199" fmla="*/ 3227832 w 12192000"/>
                    <a:gd name="connsiteY199" fmla="*/ 2468880 h 4223004"/>
                    <a:gd name="connsiteX200" fmla="*/ 3193542 w 12192000"/>
                    <a:gd name="connsiteY200" fmla="*/ 2497836 h 4223004"/>
                    <a:gd name="connsiteX201" fmla="*/ 3087624 w 12192000"/>
                    <a:gd name="connsiteY201" fmla="*/ 2590800 h 4223004"/>
                    <a:gd name="connsiteX202" fmla="*/ 3051810 w 12192000"/>
                    <a:gd name="connsiteY202" fmla="*/ 2619756 h 4223004"/>
                    <a:gd name="connsiteX203" fmla="*/ 2999994 w 12192000"/>
                    <a:gd name="connsiteY203" fmla="*/ 2661666 h 4223004"/>
                    <a:gd name="connsiteX204" fmla="*/ 2950464 w 12192000"/>
                    <a:gd name="connsiteY204" fmla="*/ 2705100 h 4223004"/>
                    <a:gd name="connsiteX205" fmla="*/ 2914650 w 12192000"/>
                    <a:gd name="connsiteY205" fmla="*/ 2735580 h 4223004"/>
                    <a:gd name="connsiteX206" fmla="*/ 2872740 w 12192000"/>
                    <a:gd name="connsiteY206" fmla="*/ 2769870 h 4223004"/>
                    <a:gd name="connsiteX207" fmla="*/ 2829306 w 12192000"/>
                    <a:gd name="connsiteY207" fmla="*/ 2804160 h 4223004"/>
                    <a:gd name="connsiteX208" fmla="*/ 2811780 w 12192000"/>
                    <a:gd name="connsiteY208" fmla="*/ 2819400 h 4223004"/>
                    <a:gd name="connsiteX209" fmla="*/ 2797302 w 12192000"/>
                    <a:gd name="connsiteY209" fmla="*/ 2834640 h 4223004"/>
                    <a:gd name="connsiteX210" fmla="*/ 2756154 w 12192000"/>
                    <a:gd name="connsiteY210" fmla="*/ 2868930 h 4223004"/>
                    <a:gd name="connsiteX211" fmla="*/ 2710434 w 12192000"/>
                    <a:gd name="connsiteY211" fmla="*/ 2903220 h 4223004"/>
                    <a:gd name="connsiteX212" fmla="*/ 2677668 w 12192000"/>
                    <a:gd name="connsiteY212" fmla="*/ 2926842 h 4223004"/>
                    <a:gd name="connsiteX213" fmla="*/ 2586990 w 12192000"/>
                    <a:gd name="connsiteY213" fmla="*/ 3002280 h 4223004"/>
                    <a:gd name="connsiteX214" fmla="*/ 2496312 w 12192000"/>
                    <a:gd name="connsiteY214" fmla="*/ 3077718 h 4223004"/>
                    <a:gd name="connsiteX215" fmla="*/ 2465070 w 12192000"/>
                    <a:gd name="connsiteY215" fmla="*/ 3101340 h 4223004"/>
                    <a:gd name="connsiteX216" fmla="*/ 2423160 w 12192000"/>
                    <a:gd name="connsiteY216" fmla="*/ 3135630 h 4223004"/>
                    <a:gd name="connsiteX217" fmla="*/ 2384298 w 12192000"/>
                    <a:gd name="connsiteY217" fmla="*/ 3169920 h 4223004"/>
                    <a:gd name="connsiteX218" fmla="*/ 2316480 w 12192000"/>
                    <a:gd name="connsiteY218" fmla="*/ 3220212 h 4223004"/>
                    <a:gd name="connsiteX219" fmla="*/ 2291334 w 12192000"/>
                    <a:gd name="connsiteY219" fmla="*/ 3242310 h 4223004"/>
                    <a:gd name="connsiteX220" fmla="*/ 2215896 w 12192000"/>
                    <a:gd name="connsiteY220" fmla="*/ 3295650 h 4223004"/>
                    <a:gd name="connsiteX221" fmla="*/ 2157222 w 12192000"/>
                    <a:gd name="connsiteY221" fmla="*/ 3337560 h 4223004"/>
                    <a:gd name="connsiteX222" fmla="*/ 2124456 w 12192000"/>
                    <a:gd name="connsiteY222" fmla="*/ 3362706 h 4223004"/>
                    <a:gd name="connsiteX223" fmla="*/ 2061972 w 12192000"/>
                    <a:gd name="connsiteY223" fmla="*/ 3406140 h 4223004"/>
                    <a:gd name="connsiteX224" fmla="*/ 1988058 w 12192000"/>
                    <a:gd name="connsiteY224" fmla="*/ 3457194 h 4223004"/>
                    <a:gd name="connsiteX225" fmla="*/ 1946148 w 12192000"/>
                    <a:gd name="connsiteY225" fmla="*/ 3489960 h 4223004"/>
                    <a:gd name="connsiteX226" fmla="*/ 1913382 w 12192000"/>
                    <a:gd name="connsiteY226" fmla="*/ 3511296 h 4223004"/>
                    <a:gd name="connsiteX227" fmla="*/ 1793748 w 12192000"/>
                    <a:gd name="connsiteY227" fmla="*/ 3589020 h 4223004"/>
                    <a:gd name="connsiteX228" fmla="*/ 1760982 w 12192000"/>
                    <a:gd name="connsiteY228" fmla="*/ 3611118 h 4223004"/>
                    <a:gd name="connsiteX229" fmla="*/ 1700784 w 12192000"/>
                    <a:gd name="connsiteY229" fmla="*/ 3649980 h 4223004"/>
                    <a:gd name="connsiteX230" fmla="*/ 1664970 w 12192000"/>
                    <a:gd name="connsiteY230" fmla="*/ 3673602 h 4223004"/>
                    <a:gd name="connsiteX231" fmla="*/ 1597914 w 12192000"/>
                    <a:gd name="connsiteY231" fmla="*/ 3714750 h 4223004"/>
                    <a:gd name="connsiteX232" fmla="*/ 1504950 w 12192000"/>
                    <a:gd name="connsiteY232" fmla="*/ 3768090 h 4223004"/>
                    <a:gd name="connsiteX233" fmla="*/ 1463040 w 12192000"/>
                    <a:gd name="connsiteY233" fmla="*/ 3792474 h 4223004"/>
                    <a:gd name="connsiteX234" fmla="*/ 1407414 w 12192000"/>
                    <a:gd name="connsiteY234" fmla="*/ 3826764 h 4223004"/>
                    <a:gd name="connsiteX235" fmla="*/ 1349502 w 12192000"/>
                    <a:gd name="connsiteY235" fmla="*/ 3855720 h 4223004"/>
                    <a:gd name="connsiteX236" fmla="*/ 1307592 w 12192000"/>
                    <a:gd name="connsiteY236" fmla="*/ 3874770 h 4223004"/>
                    <a:gd name="connsiteX237" fmla="*/ 1269492 w 12192000"/>
                    <a:gd name="connsiteY237" fmla="*/ 3893820 h 4223004"/>
                    <a:gd name="connsiteX238" fmla="*/ 1245870 w 12192000"/>
                    <a:gd name="connsiteY238" fmla="*/ 3909060 h 4223004"/>
                    <a:gd name="connsiteX239" fmla="*/ 1219200 w 12192000"/>
                    <a:gd name="connsiteY239" fmla="*/ 3924300 h 4223004"/>
                    <a:gd name="connsiteX240" fmla="*/ 1109472 w 12192000"/>
                    <a:gd name="connsiteY240" fmla="*/ 3970782 h 4223004"/>
                    <a:gd name="connsiteX241" fmla="*/ 1069086 w 12192000"/>
                    <a:gd name="connsiteY241" fmla="*/ 3993642 h 4223004"/>
                    <a:gd name="connsiteX242" fmla="*/ 1029462 w 12192000"/>
                    <a:gd name="connsiteY242" fmla="*/ 4008120 h 4223004"/>
                    <a:gd name="connsiteX243" fmla="*/ 981456 w 12192000"/>
                    <a:gd name="connsiteY243" fmla="*/ 4024122 h 4223004"/>
                    <a:gd name="connsiteX244" fmla="*/ 876300 w 12192000"/>
                    <a:gd name="connsiteY244" fmla="*/ 4069080 h 4223004"/>
                    <a:gd name="connsiteX245" fmla="*/ 834390 w 12192000"/>
                    <a:gd name="connsiteY245" fmla="*/ 4085844 h 4223004"/>
                    <a:gd name="connsiteX246" fmla="*/ 810768 w 12192000"/>
                    <a:gd name="connsiteY246" fmla="*/ 4091940 h 4223004"/>
                    <a:gd name="connsiteX247" fmla="*/ 788670 w 12192000"/>
                    <a:gd name="connsiteY247" fmla="*/ 4099560 h 4223004"/>
                    <a:gd name="connsiteX248" fmla="*/ 752856 w 12192000"/>
                    <a:gd name="connsiteY248" fmla="*/ 4107180 h 4223004"/>
                    <a:gd name="connsiteX249" fmla="*/ 709422 w 12192000"/>
                    <a:gd name="connsiteY249" fmla="*/ 4117086 h 4223004"/>
                    <a:gd name="connsiteX250" fmla="*/ 660654 w 12192000"/>
                    <a:gd name="connsiteY250" fmla="*/ 4137660 h 4223004"/>
                    <a:gd name="connsiteX251" fmla="*/ 620268 w 12192000"/>
                    <a:gd name="connsiteY251" fmla="*/ 4153662 h 4223004"/>
                    <a:gd name="connsiteX252" fmla="*/ 579120 w 12192000"/>
                    <a:gd name="connsiteY252" fmla="*/ 4160520 h 4223004"/>
                    <a:gd name="connsiteX253" fmla="*/ 537210 w 12192000"/>
                    <a:gd name="connsiteY253" fmla="*/ 4168140 h 4223004"/>
                    <a:gd name="connsiteX254" fmla="*/ 502920 w 12192000"/>
                    <a:gd name="connsiteY254" fmla="*/ 4175760 h 4223004"/>
                    <a:gd name="connsiteX255" fmla="*/ 468630 w 12192000"/>
                    <a:gd name="connsiteY255" fmla="*/ 4183380 h 4223004"/>
                    <a:gd name="connsiteX256" fmla="*/ 435102 w 12192000"/>
                    <a:gd name="connsiteY256" fmla="*/ 4191000 h 4223004"/>
                    <a:gd name="connsiteX257" fmla="*/ 399288 w 12192000"/>
                    <a:gd name="connsiteY257" fmla="*/ 4197858 h 4223004"/>
                    <a:gd name="connsiteX258" fmla="*/ 217170 w 12192000"/>
                    <a:gd name="connsiteY258" fmla="*/ 4210050 h 4223004"/>
                    <a:gd name="connsiteX259" fmla="*/ 21336 w 12192000"/>
                    <a:gd name="connsiteY259" fmla="*/ 4218432 h 4223004"/>
                    <a:gd name="connsiteX260" fmla="*/ 0 w 12192000"/>
                    <a:gd name="connsiteY260" fmla="*/ 4223004 h 4223004"/>
                    <a:gd name="connsiteX261" fmla="*/ 0 w 12192000"/>
                    <a:gd name="connsiteY261" fmla="*/ 2111502 h 4223004"/>
                    <a:gd name="connsiteX262" fmla="*/ 12079986 w 12192000"/>
                    <a:gd name="connsiteY262" fmla="*/ 3941826 h 4223004"/>
                    <a:gd name="connsiteX263" fmla="*/ 12060936 w 12192000"/>
                    <a:gd name="connsiteY263" fmla="*/ 3941826 h 4223004"/>
                    <a:gd name="connsiteX264" fmla="*/ 12070080 w 12192000"/>
                    <a:gd name="connsiteY264" fmla="*/ 3945636 h 4223004"/>
                    <a:gd name="connsiteX265" fmla="*/ 12079986 w 12192000"/>
                    <a:gd name="connsiteY265" fmla="*/ 3941826 h 4223004"/>
                    <a:gd name="connsiteX266" fmla="*/ 11955780 w 12192000"/>
                    <a:gd name="connsiteY266" fmla="*/ 3920490 h 4223004"/>
                    <a:gd name="connsiteX267" fmla="*/ 11948922 w 12192000"/>
                    <a:gd name="connsiteY267" fmla="*/ 3902964 h 4223004"/>
                    <a:gd name="connsiteX268" fmla="*/ 11932158 w 12192000"/>
                    <a:gd name="connsiteY268" fmla="*/ 3867150 h 4223004"/>
                    <a:gd name="connsiteX269" fmla="*/ 11881866 w 12192000"/>
                    <a:gd name="connsiteY269" fmla="*/ 3825240 h 4223004"/>
                    <a:gd name="connsiteX270" fmla="*/ 11860530 w 12192000"/>
                    <a:gd name="connsiteY270" fmla="*/ 3817620 h 4223004"/>
                    <a:gd name="connsiteX271" fmla="*/ 11832336 w 12192000"/>
                    <a:gd name="connsiteY271" fmla="*/ 3810000 h 4223004"/>
                    <a:gd name="connsiteX272" fmla="*/ 11785092 w 12192000"/>
                    <a:gd name="connsiteY272" fmla="*/ 3802380 h 4223004"/>
                    <a:gd name="connsiteX273" fmla="*/ 11651742 w 12192000"/>
                    <a:gd name="connsiteY273" fmla="*/ 3771900 h 4223004"/>
                    <a:gd name="connsiteX274" fmla="*/ 11582400 w 12192000"/>
                    <a:gd name="connsiteY274" fmla="*/ 3831336 h 4223004"/>
                    <a:gd name="connsiteX275" fmla="*/ 11648694 w 12192000"/>
                    <a:gd name="connsiteY275" fmla="*/ 3850386 h 4223004"/>
                    <a:gd name="connsiteX276" fmla="*/ 11686032 w 12192000"/>
                    <a:gd name="connsiteY276" fmla="*/ 3858006 h 4223004"/>
                    <a:gd name="connsiteX277" fmla="*/ 11716512 w 12192000"/>
                    <a:gd name="connsiteY277" fmla="*/ 3863340 h 4223004"/>
                    <a:gd name="connsiteX278" fmla="*/ 11746230 w 12192000"/>
                    <a:gd name="connsiteY278" fmla="*/ 3870960 h 4223004"/>
                    <a:gd name="connsiteX279" fmla="*/ 11777472 w 12192000"/>
                    <a:gd name="connsiteY279" fmla="*/ 3878580 h 4223004"/>
                    <a:gd name="connsiteX280" fmla="*/ 11817096 w 12192000"/>
                    <a:gd name="connsiteY280" fmla="*/ 3885438 h 4223004"/>
                    <a:gd name="connsiteX281" fmla="*/ 11955780 w 12192000"/>
                    <a:gd name="connsiteY281" fmla="*/ 3920490 h 4223004"/>
                    <a:gd name="connsiteX282" fmla="*/ 11414760 w 12192000"/>
                    <a:gd name="connsiteY282" fmla="*/ 3779520 h 4223004"/>
                    <a:gd name="connsiteX283" fmla="*/ 11390376 w 12192000"/>
                    <a:gd name="connsiteY283" fmla="*/ 3772662 h 4223004"/>
                    <a:gd name="connsiteX284" fmla="*/ 11380470 w 12192000"/>
                    <a:gd name="connsiteY284" fmla="*/ 3779520 h 4223004"/>
                    <a:gd name="connsiteX285" fmla="*/ 11414760 w 12192000"/>
                    <a:gd name="connsiteY285" fmla="*/ 3779520 h 4223004"/>
                    <a:gd name="connsiteX286" fmla="*/ 11254740 w 12192000"/>
                    <a:gd name="connsiteY286" fmla="*/ 3749040 h 4223004"/>
                    <a:gd name="connsiteX287" fmla="*/ 11238738 w 12192000"/>
                    <a:gd name="connsiteY287" fmla="*/ 3741420 h 4223004"/>
                    <a:gd name="connsiteX288" fmla="*/ 11228070 w 12192000"/>
                    <a:gd name="connsiteY288" fmla="*/ 3749040 h 4223004"/>
                    <a:gd name="connsiteX289" fmla="*/ 11244072 w 12192000"/>
                    <a:gd name="connsiteY289" fmla="*/ 3756660 h 4223004"/>
                    <a:gd name="connsiteX290" fmla="*/ 11254740 w 12192000"/>
                    <a:gd name="connsiteY290" fmla="*/ 3749040 h 4223004"/>
                    <a:gd name="connsiteX291" fmla="*/ 10956798 w 12192000"/>
                    <a:gd name="connsiteY291" fmla="*/ 3687318 h 4223004"/>
                    <a:gd name="connsiteX292" fmla="*/ 10934700 w 12192000"/>
                    <a:gd name="connsiteY292" fmla="*/ 3646932 h 4223004"/>
                    <a:gd name="connsiteX293" fmla="*/ 10927842 w 12192000"/>
                    <a:gd name="connsiteY293" fmla="*/ 3623310 h 4223004"/>
                    <a:gd name="connsiteX294" fmla="*/ 10888980 w 12192000"/>
                    <a:gd name="connsiteY294" fmla="*/ 3544824 h 4223004"/>
                    <a:gd name="connsiteX295" fmla="*/ 10872978 w 12192000"/>
                    <a:gd name="connsiteY295" fmla="*/ 3505962 h 4223004"/>
                    <a:gd name="connsiteX296" fmla="*/ 10847832 w 12192000"/>
                    <a:gd name="connsiteY296" fmla="*/ 3493770 h 4223004"/>
                    <a:gd name="connsiteX297" fmla="*/ 10823448 w 12192000"/>
                    <a:gd name="connsiteY297" fmla="*/ 3473958 h 4223004"/>
                    <a:gd name="connsiteX298" fmla="*/ 10820400 w 12192000"/>
                    <a:gd name="connsiteY298" fmla="*/ 3448050 h 4223004"/>
                    <a:gd name="connsiteX299" fmla="*/ 10817352 w 12192000"/>
                    <a:gd name="connsiteY299" fmla="*/ 3454908 h 4223004"/>
                    <a:gd name="connsiteX300" fmla="*/ 10808208 w 12192000"/>
                    <a:gd name="connsiteY300" fmla="*/ 3472434 h 4223004"/>
                    <a:gd name="connsiteX301" fmla="*/ 10793730 w 12192000"/>
                    <a:gd name="connsiteY301" fmla="*/ 3489960 h 4223004"/>
                    <a:gd name="connsiteX302" fmla="*/ 10782300 w 12192000"/>
                    <a:gd name="connsiteY302" fmla="*/ 3501390 h 4223004"/>
                    <a:gd name="connsiteX303" fmla="*/ 10770870 w 12192000"/>
                    <a:gd name="connsiteY303" fmla="*/ 3470910 h 4223004"/>
                    <a:gd name="connsiteX304" fmla="*/ 10764774 w 12192000"/>
                    <a:gd name="connsiteY304" fmla="*/ 3431286 h 4223004"/>
                    <a:gd name="connsiteX305" fmla="*/ 10731246 w 12192000"/>
                    <a:gd name="connsiteY305" fmla="*/ 3432810 h 4223004"/>
                    <a:gd name="connsiteX306" fmla="*/ 10741914 w 12192000"/>
                    <a:gd name="connsiteY306" fmla="*/ 3435096 h 4223004"/>
                    <a:gd name="connsiteX307" fmla="*/ 10757916 w 12192000"/>
                    <a:gd name="connsiteY307" fmla="*/ 3457194 h 4223004"/>
                    <a:gd name="connsiteX308" fmla="*/ 10751058 w 12192000"/>
                    <a:gd name="connsiteY308" fmla="*/ 3497580 h 4223004"/>
                    <a:gd name="connsiteX309" fmla="*/ 10789920 w 12192000"/>
                    <a:gd name="connsiteY309" fmla="*/ 3527298 h 4223004"/>
                    <a:gd name="connsiteX310" fmla="*/ 10830306 w 12192000"/>
                    <a:gd name="connsiteY310" fmla="*/ 3533394 h 4223004"/>
                    <a:gd name="connsiteX311" fmla="*/ 10792968 w 12192000"/>
                    <a:gd name="connsiteY311" fmla="*/ 3555492 h 4223004"/>
                    <a:gd name="connsiteX312" fmla="*/ 10745724 w 12192000"/>
                    <a:gd name="connsiteY312" fmla="*/ 3567684 h 4223004"/>
                    <a:gd name="connsiteX313" fmla="*/ 10715244 w 12192000"/>
                    <a:gd name="connsiteY313" fmla="*/ 3563874 h 4223004"/>
                    <a:gd name="connsiteX314" fmla="*/ 10719816 w 12192000"/>
                    <a:gd name="connsiteY314" fmla="*/ 3545586 h 4223004"/>
                    <a:gd name="connsiteX315" fmla="*/ 10728198 w 12192000"/>
                    <a:gd name="connsiteY315" fmla="*/ 3531108 h 4223004"/>
                    <a:gd name="connsiteX316" fmla="*/ 10722864 w 12192000"/>
                    <a:gd name="connsiteY316" fmla="*/ 3497580 h 4223004"/>
                    <a:gd name="connsiteX317" fmla="*/ 10716006 w 12192000"/>
                    <a:gd name="connsiteY317" fmla="*/ 3474720 h 4223004"/>
                    <a:gd name="connsiteX318" fmla="*/ 10710672 w 12192000"/>
                    <a:gd name="connsiteY318" fmla="*/ 3483864 h 4223004"/>
                    <a:gd name="connsiteX319" fmla="*/ 10703052 w 12192000"/>
                    <a:gd name="connsiteY319" fmla="*/ 3501390 h 4223004"/>
                    <a:gd name="connsiteX320" fmla="*/ 10702290 w 12192000"/>
                    <a:gd name="connsiteY320" fmla="*/ 3515868 h 4223004"/>
                    <a:gd name="connsiteX321" fmla="*/ 10706862 w 12192000"/>
                    <a:gd name="connsiteY321" fmla="*/ 3533394 h 4223004"/>
                    <a:gd name="connsiteX322" fmla="*/ 10695432 w 12192000"/>
                    <a:gd name="connsiteY322" fmla="*/ 3560826 h 4223004"/>
                    <a:gd name="connsiteX323" fmla="*/ 10674096 w 12192000"/>
                    <a:gd name="connsiteY323" fmla="*/ 3572256 h 4223004"/>
                    <a:gd name="connsiteX324" fmla="*/ 10656570 w 12192000"/>
                    <a:gd name="connsiteY324" fmla="*/ 3549396 h 4223004"/>
                    <a:gd name="connsiteX325" fmla="*/ 10655808 w 12192000"/>
                    <a:gd name="connsiteY325" fmla="*/ 3528060 h 4223004"/>
                    <a:gd name="connsiteX326" fmla="*/ 10599420 w 12192000"/>
                    <a:gd name="connsiteY326" fmla="*/ 3562350 h 4223004"/>
                    <a:gd name="connsiteX327" fmla="*/ 10579608 w 12192000"/>
                    <a:gd name="connsiteY327" fmla="*/ 3573780 h 4223004"/>
                    <a:gd name="connsiteX328" fmla="*/ 10561320 w 12192000"/>
                    <a:gd name="connsiteY328" fmla="*/ 3589782 h 4223004"/>
                    <a:gd name="connsiteX329" fmla="*/ 10537698 w 12192000"/>
                    <a:gd name="connsiteY329" fmla="*/ 3592068 h 4223004"/>
                    <a:gd name="connsiteX330" fmla="*/ 10523220 w 12192000"/>
                    <a:gd name="connsiteY330" fmla="*/ 3564636 h 4223004"/>
                    <a:gd name="connsiteX331" fmla="*/ 10515600 w 12192000"/>
                    <a:gd name="connsiteY331" fmla="*/ 3550920 h 4223004"/>
                    <a:gd name="connsiteX332" fmla="*/ 10506456 w 12192000"/>
                    <a:gd name="connsiteY332" fmla="*/ 3589782 h 4223004"/>
                    <a:gd name="connsiteX333" fmla="*/ 10508742 w 12192000"/>
                    <a:gd name="connsiteY333" fmla="*/ 3637788 h 4223004"/>
                    <a:gd name="connsiteX334" fmla="*/ 10498836 w 12192000"/>
                    <a:gd name="connsiteY334" fmla="*/ 3660648 h 4223004"/>
                    <a:gd name="connsiteX335" fmla="*/ 10524744 w 12192000"/>
                    <a:gd name="connsiteY335" fmla="*/ 3683508 h 4223004"/>
                    <a:gd name="connsiteX336" fmla="*/ 10609326 w 12192000"/>
                    <a:gd name="connsiteY336" fmla="*/ 3681222 h 4223004"/>
                    <a:gd name="connsiteX337" fmla="*/ 10715244 w 12192000"/>
                    <a:gd name="connsiteY337" fmla="*/ 3684270 h 4223004"/>
                    <a:gd name="connsiteX338" fmla="*/ 10748772 w 12192000"/>
                    <a:gd name="connsiteY338" fmla="*/ 3690366 h 4223004"/>
                    <a:gd name="connsiteX339" fmla="*/ 10815828 w 12192000"/>
                    <a:gd name="connsiteY339" fmla="*/ 3695700 h 4223004"/>
                    <a:gd name="connsiteX340" fmla="*/ 10888980 w 12192000"/>
                    <a:gd name="connsiteY340" fmla="*/ 3703320 h 4223004"/>
                    <a:gd name="connsiteX341" fmla="*/ 10940034 w 12192000"/>
                    <a:gd name="connsiteY341" fmla="*/ 3710940 h 4223004"/>
                    <a:gd name="connsiteX342" fmla="*/ 10978896 w 12192000"/>
                    <a:gd name="connsiteY342" fmla="*/ 3710940 h 4223004"/>
                    <a:gd name="connsiteX343" fmla="*/ 10956798 w 12192000"/>
                    <a:gd name="connsiteY343" fmla="*/ 3687318 h 4223004"/>
                    <a:gd name="connsiteX344" fmla="*/ 11047476 w 12192000"/>
                    <a:gd name="connsiteY344" fmla="*/ 3705606 h 4223004"/>
                    <a:gd name="connsiteX345" fmla="*/ 11020806 w 12192000"/>
                    <a:gd name="connsiteY345" fmla="*/ 3705606 h 4223004"/>
                    <a:gd name="connsiteX346" fmla="*/ 11033760 w 12192000"/>
                    <a:gd name="connsiteY346" fmla="*/ 3709416 h 4223004"/>
                    <a:gd name="connsiteX347" fmla="*/ 11047476 w 12192000"/>
                    <a:gd name="connsiteY347" fmla="*/ 3705606 h 4223004"/>
                    <a:gd name="connsiteX348" fmla="*/ 9462516 w 12192000"/>
                    <a:gd name="connsiteY348" fmla="*/ 3637026 h 4223004"/>
                    <a:gd name="connsiteX349" fmla="*/ 9435846 w 12192000"/>
                    <a:gd name="connsiteY349" fmla="*/ 3637026 h 4223004"/>
                    <a:gd name="connsiteX350" fmla="*/ 9448800 w 12192000"/>
                    <a:gd name="connsiteY350" fmla="*/ 3640836 h 4223004"/>
                    <a:gd name="connsiteX351" fmla="*/ 9462516 w 12192000"/>
                    <a:gd name="connsiteY351" fmla="*/ 3637026 h 4223004"/>
                    <a:gd name="connsiteX352" fmla="*/ 9288780 w 12192000"/>
                    <a:gd name="connsiteY352" fmla="*/ 3611880 h 4223004"/>
                    <a:gd name="connsiteX353" fmla="*/ 9237726 w 12192000"/>
                    <a:gd name="connsiteY353" fmla="*/ 3605784 h 4223004"/>
                    <a:gd name="connsiteX354" fmla="*/ 9185910 w 12192000"/>
                    <a:gd name="connsiteY354" fmla="*/ 3606546 h 4223004"/>
                    <a:gd name="connsiteX355" fmla="*/ 9231630 w 12192000"/>
                    <a:gd name="connsiteY355" fmla="*/ 3611880 h 4223004"/>
                    <a:gd name="connsiteX356" fmla="*/ 9283446 w 12192000"/>
                    <a:gd name="connsiteY356" fmla="*/ 3617976 h 4223004"/>
                    <a:gd name="connsiteX357" fmla="*/ 9288780 w 12192000"/>
                    <a:gd name="connsiteY357" fmla="*/ 3611880 h 4223004"/>
                    <a:gd name="connsiteX358" fmla="*/ 8778240 w 12192000"/>
                    <a:gd name="connsiteY358" fmla="*/ 3548634 h 4223004"/>
                    <a:gd name="connsiteX359" fmla="*/ 8755380 w 12192000"/>
                    <a:gd name="connsiteY359" fmla="*/ 3541776 h 4223004"/>
                    <a:gd name="connsiteX360" fmla="*/ 8759952 w 12192000"/>
                    <a:gd name="connsiteY360" fmla="*/ 3558540 h 4223004"/>
                    <a:gd name="connsiteX361" fmla="*/ 8778240 w 12192000"/>
                    <a:gd name="connsiteY361" fmla="*/ 3548634 h 4223004"/>
                    <a:gd name="connsiteX362" fmla="*/ 8563356 w 12192000"/>
                    <a:gd name="connsiteY362" fmla="*/ 3537966 h 4223004"/>
                    <a:gd name="connsiteX363" fmla="*/ 8536686 w 12192000"/>
                    <a:gd name="connsiteY363" fmla="*/ 3537966 h 4223004"/>
                    <a:gd name="connsiteX364" fmla="*/ 8549640 w 12192000"/>
                    <a:gd name="connsiteY364" fmla="*/ 3541776 h 4223004"/>
                    <a:gd name="connsiteX365" fmla="*/ 8563356 w 12192000"/>
                    <a:gd name="connsiteY365" fmla="*/ 3537966 h 4223004"/>
                    <a:gd name="connsiteX366" fmla="*/ 10671810 w 12192000"/>
                    <a:gd name="connsiteY366" fmla="*/ 3497580 h 4223004"/>
                    <a:gd name="connsiteX367" fmla="*/ 10680954 w 12192000"/>
                    <a:gd name="connsiteY367" fmla="*/ 3475482 h 4223004"/>
                    <a:gd name="connsiteX368" fmla="*/ 10687812 w 12192000"/>
                    <a:gd name="connsiteY368" fmla="*/ 3467100 h 4223004"/>
                    <a:gd name="connsiteX369" fmla="*/ 10666476 w 12192000"/>
                    <a:gd name="connsiteY369" fmla="*/ 3480054 h 4223004"/>
                    <a:gd name="connsiteX370" fmla="*/ 10664190 w 12192000"/>
                    <a:gd name="connsiteY370" fmla="*/ 3515868 h 4223004"/>
                    <a:gd name="connsiteX371" fmla="*/ 10671810 w 12192000"/>
                    <a:gd name="connsiteY371" fmla="*/ 3497580 h 4223004"/>
                    <a:gd name="connsiteX372" fmla="*/ 8092440 w 12192000"/>
                    <a:gd name="connsiteY372" fmla="*/ 3452622 h 4223004"/>
                    <a:gd name="connsiteX373" fmla="*/ 8060436 w 12192000"/>
                    <a:gd name="connsiteY373" fmla="*/ 3436620 h 4223004"/>
                    <a:gd name="connsiteX374" fmla="*/ 8061960 w 12192000"/>
                    <a:gd name="connsiteY374" fmla="*/ 3448050 h 4223004"/>
                    <a:gd name="connsiteX375" fmla="*/ 8092440 w 12192000"/>
                    <a:gd name="connsiteY375" fmla="*/ 3452622 h 4223004"/>
                    <a:gd name="connsiteX376" fmla="*/ 8775954 w 12192000"/>
                    <a:gd name="connsiteY376" fmla="*/ 3412236 h 4223004"/>
                    <a:gd name="connsiteX377" fmla="*/ 8772906 w 12192000"/>
                    <a:gd name="connsiteY377" fmla="*/ 3429000 h 4223004"/>
                    <a:gd name="connsiteX378" fmla="*/ 8775954 w 12192000"/>
                    <a:gd name="connsiteY378" fmla="*/ 3446526 h 4223004"/>
                    <a:gd name="connsiteX379" fmla="*/ 8775954 w 12192000"/>
                    <a:gd name="connsiteY379" fmla="*/ 3412236 h 4223004"/>
                    <a:gd name="connsiteX380" fmla="*/ 7645146 w 12192000"/>
                    <a:gd name="connsiteY380" fmla="*/ 3339846 h 4223004"/>
                    <a:gd name="connsiteX381" fmla="*/ 7622286 w 12192000"/>
                    <a:gd name="connsiteY381" fmla="*/ 3339846 h 4223004"/>
                    <a:gd name="connsiteX382" fmla="*/ 7631430 w 12192000"/>
                    <a:gd name="connsiteY382" fmla="*/ 3343656 h 4223004"/>
                    <a:gd name="connsiteX383" fmla="*/ 7645146 w 12192000"/>
                    <a:gd name="connsiteY383" fmla="*/ 3339846 h 4223004"/>
                    <a:gd name="connsiteX384" fmla="*/ 7239000 w 12192000"/>
                    <a:gd name="connsiteY384" fmla="*/ 3246120 h 4223004"/>
                    <a:gd name="connsiteX385" fmla="*/ 7226808 w 12192000"/>
                    <a:gd name="connsiteY385" fmla="*/ 3238500 h 4223004"/>
                    <a:gd name="connsiteX386" fmla="*/ 7219950 w 12192000"/>
                    <a:gd name="connsiteY386" fmla="*/ 3246120 h 4223004"/>
                    <a:gd name="connsiteX387" fmla="*/ 7232142 w 12192000"/>
                    <a:gd name="connsiteY387" fmla="*/ 3253740 h 4223004"/>
                    <a:gd name="connsiteX388" fmla="*/ 7239000 w 12192000"/>
                    <a:gd name="connsiteY388" fmla="*/ 3246120 h 4223004"/>
                    <a:gd name="connsiteX389" fmla="*/ 8790432 w 12192000"/>
                    <a:gd name="connsiteY389" fmla="*/ 3193542 h 4223004"/>
                    <a:gd name="connsiteX390" fmla="*/ 8775954 w 12192000"/>
                    <a:gd name="connsiteY390" fmla="*/ 3201162 h 4223004"/>
                    <a:gd name="connsiteX391" fmla="*/ 8787384 w 12192000"/>
                    <a:gd name="connsiteY391" fmla="*/ 3209544 h 4223004"/>
                    <a:gd name="connsiteX392" fmla="*/ 8790432 w 12192000"/>
                    <a:gd name="connsiteY392" fmla="*/ 3193542 h 4223004"/>
                    <a:gd name="connsiteX393" fmla="*/ 6997446 w 12192000"/>
                    <a:gd name="connsiteY393" fmla="*/ 3172206 h 4223004"/>
                    <a:gd name="connsiteX394" fmla="*/ 6978396 w 12192000"/>
                    <a:gd name="connsiteY394" fmla="*/ 3172206 h 4223004"/>
                    <a:gd name="connsiteX395" fmla="*/ 6987540 w 12192000"/>
                    <a:gd name="connsiteY395" fmla="*/ 3176016 h 4223004"/>
                    <a:gd name="connsiteX396" fmla="*/ 6997446 w 12192000"/>
                    <a:gd name="connsiteY396" fmla="*/ 3172206 h 4223004"/>
                    <a:gd name="connsiteX397" fmla="*/ 7112508 w 12192000"/>
                    <a:gd name="connsiteY397" fmla="*/ 3150870 h 4223004"/>
                    <a:gd name="connsiteX398" fmla="*/ 7109460 w 12192000"/>
                    <a:gd name="connsiteY398" fmla="*/ 3139440 h 4223004"/>
                    <a:gd name="connsiteX399" fmla="*/ 7101840 w 12192000"/>
                    <a:gd name="connsiteY399" fmla="*/ 3150870 h 4223004"/>
                    <a:gd name="connsiteX400" fmla="*/ 7104888 w 12192000"/>
                    <a:gd name="connsiteY400" fmla="*/ 3162300 h 4223004"/>
                    <a:gd name="connsiteX401" fmla="*/ 7112508 w 12192000"/>
                    <a:gd name="connsiteY401" fmla="*/ 3150870 h 4223004"/>
                    <a:gd name="connsiteX402" fmla="*/ 6749796 w 12192000"/>
                    <a:gd name="connsiteY402" fmla="*/ 3115056 h 4223004"/>
                    <a:gd name="connsiteX403" fmla="*/ 6723888 w 12192000"/>
                    <a:gd name="connsiteY403" fmla="*/ 3102864 h 4223004"/>
                    <a:gd name="connsiteX404" fmla="*/ 6701790 w 12192000"/>
                    <a:gd name="connsiteY404" fmla="*/ 3100578 h 4223004"/>
                    <a:gd name="connsiteX405" fmla="*/ 6720840 w 12192000"/>
                    <a:gd name="connsiteY405" fmla="*/ 3112008 h 4223004"/>
                    <a:gd name="connsiteX406" fmla="*/ 6749796 w 12192000"/>
                    <a:gd name="connsiteY406" fmla="*/ 3115056 h 4223004"/>
                    <a:gd name="connsiteX407" fmla="*/ 5364480 w 12192000"/>
                    <a:gd name="connsiteY407" fmla="*/ 3105912 h 4223004"/>
                    <a:gd name="connsiteX408" fmla="*/ 5345430 w 12192000"/>
                    <a:gd name="connsiteY408" fmla="*/ 3101340 h 4223004"/>
                    <a:gd name="connsiteX409" fmla="*/ 5352288 w 12192000"/>
                    <a:gd name="connsiteY409" fmla="*/ 3108960 h 4223004"/>
                    <a:gd name="connsiteX410" fmla="*/ 5364480 w 12192000"/>
                    <a:gd name="connsiteY410" fmla="*/ 3105912 h 4223004"/>
                    <a:gd name="connsiteX411" fmla="*/ 5465826 w 12192000"/>
                    <a:gd name="connsiteY411" fmla="*/ 3065526 h 4223004"/>
                    <a:gd name="connsiteX412" fmla="*/ 5446776 w 12192000"/>
                    <a:gd name="connsiteY412" fmla="*/ 3065526 h 4223004"/>
                    <a:gd name="connsiteX413" fmla="*/ 5455920 w 12192000"/>
                    <a:gd name="connsiteY413" fmla="*/ 3069336 h 4223004"/>
                    <a:gd name="connsiteX414" fmla="*/ 5465826 w 12192000"/>
                    <a:gd name="connsiteY414" fmla="*/ 3065526 h 4223004"/>
                    <a:gd name="connsiteX415" fmla="*/ 5557266 w 12192000"/>
                    <a:gd name="connsiteY415" fmla="*/ 3035046 h 4223004"/>
                    <a:gd name="connsiteX416" fmla="*/ 5534406 w 12192000"/>
                    <a:gd name="connsiteY416" fmla="*/ 3035046 h 4223004"/>
                    <a:gd name="connsiteX417" fmla="*/ 5543550 w 12192000"/>
                    <a:gd name="connsiteY417" fmla="*/ 3038856 h 4223004"/>
                    <a:gd name="connsiteX418" fmla="*/ 5557266 w 12192000"/>
                    <a:gd name="connsiteY418" fmla="*/ 3035046 h 4223004"/>
                    <a:gd name="connsiteX419" fmla="*/ 6364986 w 12192000"/>
                    <a:gd name="connsiteY419" fmla="*/ 3035046 h 4223004"/>
                    <a:gd name="connsiteX420" fmla="*/ 6342126 w 12192000"/>
                    <a:gd name="connsiteY420" fmla="*/ 3035046 h 4223004"/>
                    <a:gd name="connsiteX421" fmla="*/ 6351270 w 12192000"/>
                    <a:gd name="connsiteY421" fmla="*/ 3038856 h 4223004"/>
                    <a:gd name="connsiteX422" fmla="*/ 6364986 w 12192000"/>
                    <a:gd name="connsiteY422" fmla="*/ 3035046 h 4223004"/>
                    <a:gd name="connsiteX423" fmla="*/ 6429756 w 12192000"/>
                    <a:gd name="connsiteY423" fmla="*/ 3035046 h 4223004"/>
                    <a:gd name="connsiteX424" fmla="*/ 6403086 w 12192000"/>
                    <a:gd name="connsiteY424" fmla="*/ 3035046 h 4223004"/>
                    <a:gd name="connsiteX425" fmla="*/ 6416040 w 12192000"/>
                    <a:gd name="connsiteY425" fmla="*/ 3038856 h 4223004"/>
                    <a:gd name="connsiteX426" fmla="*/ 6429756 w 12192000"/>
                    <a:gd name="connsiteY426" fmla="*/ 3035046 h 4223004"/>
                    <a:gd name="connsiteX427" fmla="*/ 5633466 w 12192000"/>
                    <a:gd name="connsiteY427" fmla="*/ 3004566 h 4223004"/>
                    <a:gd name="connsiteX428" fmla="*/ 5610606 w 12192000"/>
                    <a:gd name="connsiteY428" fmla="*/ 3004566 h 4223004"/>
                    <a:gd name="connsiteX429" fmla="*/ 5619750 w 12192000"/>
                    <a:gd name="connsiteY429" fmla="*/ 3008376 h 4223004"/>
                    <a:gd name="connsiteX430" fmla="*/ 5633466 w 12192000"/>
                    <a:gd name="connsiteY430" fmla="*/ 3004566 h 4223004"/>
                    <a:gd name="connsiteX431" fmla="*/ 6231636 w 12192000"/>
                    <a:gd name="connsiteY431" fmla="*/ 3004566 h 4223004"/>
                    <a:gd name="connsiteX432" fmla="*/ 6201156 w 12192000"/>
                    <a:gd name="connsiteY432" fmla="*/ 3004566 h 4223004"/>
                    <a:gd name="connsiteX433" fmla="*/ 6214110 w 12192000"/>
                    <a:gd name="connsiteY433" fmla="*/ 3007614 h 4223004"/>
                    <a:gd name="connsiteX434" fmla="*/ 6231636 w 12192000"/>
                    <a:gd name="connsiteY434" fmla="*/ 3004566 h 4223004"/>
                    <a:gd name="connsiteX435" fmla="*/ 7112508 w 12192000"/>
                    <a:gd name="connsiteY435" fmla="*/ 2456688 h 4223004"/>
                    <a:gd name="connsiteX436" fmla="*/ 7120890 w 12192000"/>
                    <a:gd name="connsiteY436" fmla="*/ 2445258 h 4223004"/>
                    <a:gd name="connsiteX437" fmla="*/ 7117080 w 12192000"/>
                    <a:gd name="connsiteY437" fmla="*/ 1968246 h 4223004"/>
                    <a:gd name="connsiteX438" fmla="*/ 7109460 w 12192000"/>
                    <a:gd name="connsiteY438" fmla="*/ 1485900 h 4223004"/>
                    <a:gd name="connsiteX439" fmla="*/ 7101840 w 12192000"/>
                    <a:gd name="connsiteY439" fmla="*/ 1616964 h 4223004"/>
                    <a:gd name="connsiteX440" fmla="*/ 7094220 w 12192000"/>
                    <a:gd name="connsiteY440" fmla="*/ 1764030 h 4223004"/>
                    <a:gd name="connsiteX441" fmla="*/ 7093458 w 12192000"/>
                    <a:gd name="connsiteY441" fmla="*/ 2304288 h 4223004"/>
                    <a:gd name="connsiteX442" fmla="*/ 7093458 w 12192000"/>
                    <a:gd name="connsiteY442" fmla="*/ 2411730 h 4223004"/>
                    <a:gd name="connsiteX443" fmla="*/ 7091934 w 12192000"/>
                    <a:gd name="connsiteY443" fmla="*/ 2455926 h 4223004"/>
                    <a:gd name="connsiteX444" fmla="*/ 7112508 w 12192000"/>
                    <a:gd name="connsiteY444" fmla="*/ 2456688 h 4223004"/>
                    <a:gd name="connsiteX445" fmla="*/ 7109460 w 12192000"/>
                    <a:gd name="connsiteY445" fmla="*/ 1450086 h 4223004"/>
                    <a:gd name="connsiteX446" fmla="*/ 7101840 w 12192000"/>
                    <a:gd name="connsiteY446" fmla="*/ 1432560 h 4223004"/>
                    <a:gd name="connsiteX447" fmla="*/ 7088886 w 12192000"/>
                    <a:gd name="connsiteY447" fmla="*/ 1443990 h 4223004"/>
                    <a:gd name="connsiteX448" fmla="*/ 7109460 w 12192000"/>
                    <a:gd name="connsiteY448" fmla="*/ 1450086 h 422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Lst>
                  <a:rect l="l" t="t" r="r" b="b"/>
                  <a:pathLst>
                    <a:path w="12192000" h="4223004">
                      <a:moveTo>
                        <a:pt x="0" y="2111502"/>
                      </a:moveTo>
                      <a:lnTo>
                        <a:pt x="0" y="0"/>
                      </a:lnTo>
                      <a:lnTo>
                        <a:pt x="6096000" y="0"/>
                      </a:lnTo>
                      <a:lnTo>
                        <a:pt x="12192000" y="0"/>
                      </a:lnTo>
                      <a:lnTo>
                        <a:pt x="12192000" y="2030730"/>
                      </a:lnTo>
                      <a:cubicBezTo>
                        <a:pt x="12192000" y="4031742"/>
                        <a:pt x="12192000" y="4061460"/>
                        <a:pt x="12176760" y="4061460"/>
                      </a:cubicBezTo>
                      <a:cubicBezTo>
                        <a:pt x="12169140" y="4061460"/>
                        <a:pt x="12159996" y="4058412"/>
                        <a:pt x="12157710" y="4053840"/>
                      </a:cubicBezTo>
                      <a:cubicBezTo>
                        <a:pt x="12155424" y="4050030"/>
                        <a:pt x="12146280" y="4046220"/>
                        <a:pt x="12138660" y="4046220"/>
                      </a:cubicBezTo>
                      <a:cubicBezTo>
                        <a:pt x="12125706" y="4046220"/>
                        <a:pt x="12088368" y="4032504"/>
                        <a:pt x="12053316" y="4014978"/>
                      </a:cubicBezTo>
                      <a:cubicBezTo>
                        <a:pt x="12045696" y="4011168"/>
                        <a:pt x="12028170" y="4008120"/>
                        <a:pt x="12013692" y="4008120"/>
                      </a:cubicBezTo>
                      <a:cubicBezTo>
                        <a:pt x="11999214" y="4008120"/>
                        <a:pt x="11969496" y="3998976"/>
                        <a:pt x="11947398" y="3987546"/>
                      </a:cubicBezTo>
                      <a:cubicBezTo>
                        <a:pt x="11888724" y="3957066"/>
                        <a:pt x="11858244" y="3946398"/>
                        <a:pt x="11814810" y="3938778"/>
                      </a:cubicBezTo>
                      <a:cubicBezTo>
                        <a:pt x="11778234" y="3932682"/>
                        <a:pt x="11732514" y="3923538"/>
                        <a:pt x="11686794" y="3912108"/>
                      </a:cubicBezTo>
                      <a:cubicBezTo>
                        <a:pt x="11675364" y="3909822"/>
                        <a:pt x="11663934" y="3904488"/>
                        <a:pt x="11661648" y="3900678"/>
                      </a:cubicBezTo>
                      <a:cubicBezTo>
                        <a:pt x="11659362" y="3896868"/>
                        <a:pt x="11639550" y="3893820"/>
                        <a:pt x="11616690" y="3893820"/>
                      </a:cubicBezTo>
                      <a:cubicBezTo>
                        <a:pt x="11593830" y="3893820"/>
                        <a:pt x="11573256" y="3890010"/>
                        <a:pt x="11570970" y="3886200"/>
                      </a:cubicBezTo>
                      <a:cubicBezTo>
                        <a:pt x="11564874" y="3876294"/>
                        <a:pt x="11526774" y="3876294"/>
                        <a:pt x="11516106" y="3886962"/>
                      </a:cubicBezTo>
                      <a:cubicBezTo>
                        <a:pt x="11510010" y="3893058"/>
                        <a:pt x="11503152" y="3892296"/>
                        <a:pt x="11490198" y="3884676"/>
                      </a:cubicBezTo>
                      <a:cubicBezTo>
                        <a:pt x="11466576" y="3871722"/>
                        <a:pt x="10892028" y="3872484"/>
                        <a:pt x="10879074" y="3885438"/>
                      </a:cubicBezTo>
                      <a:cubicBezTo>
                        <a:pt x="10874502" y="3890010"/>
                        <a:pt x="10854690" y="3893820"/>
                        <a:pt x="10834878" y="3893820"/>
                      </a:cubicBezTo>
                      <a:cubicBezTo>
                        <a:pt x="10815066" y="3893820"/>
                        <a:pt x="10796016" y="3896868"/>
                        <a:pt x="10793730" y="3901440"/>
                      </a:cubicBezTo>
                      <a:cubicBezTo>
                        <a:pt x="10791444" y="3906012"/>
                        <a:pt x="10772394" y="3909060"/>
                        <a:pt x="10751820" y="3909060"/>
                      </a:cubicBezTo>
                      <a:cubicBezTo>
                        <a:pt x="10731246" y="3909060"/>
                        <a:pt x="10712196" y="3912108"/>
                        <a:pt x="10709910" y="3916680"/>
                      </a:cubicBezTo>
                      <a:cubicBezTo>
                        <a:pt x="10707624" y="3921252"/>
                        <a:pt x="10684764" y="3924300"/>
                        <a:pt x="10660380" y="3924300"/>
                      </a:cubicBezTo>
                      <a:cubicBezTo>
                        <a:pt x="10635996" y="3924300"/>
                        <a:pt x="10613898" y="3927348"/>
                        <a:pt x="10611612" y="3931158"/>
                      </a:cubicBezTo>
                      <a:cubicBezTo>
                        <a:pt x="10609326" y="3934206"/>
                        <a:pt x="10568940" y="3939540"/>
                        <a:pt x="10521696" y="3942588"/>
                      </a:cubicBezTo>
                      <a:cubicBezTo>
                        <a:pt x="10474452" y="3945636"/>
                        <a:pt x="10415016" y="3953256"/>
                        <a:pt x="10389870" y="3960114"/>
                      </a:cubicBezTo>
                      <a:cubicBezTo>
                        <a:pt x="10364724" y="3966210"/>
                        <a:pt x="10335006" y="3973068"/>
                        <a:pt x="10322814" y="3975354"/>
                      </a:cubicBezTo>
                      <a:cubicBezTo>
                        <a:pt x="10311384" y="3977640"/>
                        <a:pt x="10299954" y="3982212"/>
                        <a:pt x="10297668" y="3986022"/>
                      </a:cubicBezTo>
                      <a:cubicBezTo>
                        <a:pt x="10295382" y="3989832"/>
                        <a:pt x="10274808" y="3992880"/>
                        <a:pt x="10251948" y="3992880"/>
                      </a:cubicBezTo>
                      <a:cubicBezTo>
                        <a:pt x="10229088" y="3992880"/>
                        <a:pt x="10204704" y="3995928"/>
                        <a:pt x="10197084" y="3998976"/>
                      </a:cubicBezTo>
                      <a:cubicBezTo>
                        <a:pt x="10190226" y="4002786"/>
                        <a:pt x="10176510" y="4009644"/>
                        <a:pt x="10167366" y="4014216"/>
                      </a:cubicBezTo>
                      <a:cubicBezTo>
                        <a:pt x="10157460" y="4019550"/>
                        <a:pt x="10133838" y="4023360"/>
                        <a:pt x="10114026" y="4023360"/>
                      </a:cubicBezTo>
                      <a:cubicBezTo>
                        <a:pt x="10074402" y="4023360"/>
                        <a:pt x="9947910" y="4046982"/>
                        <a:pt x="9939528" y="4056126"/>
                      </a:cubicBezTo>
                      <a:cubicBezTo>
                        <a:pt x="9936480" y="4059174"/>
                        <a:pt x="9918954" y="4061460"/>
                        <a:pt x="9901428" y="4061460"/>
                      </a:cubicBezTo>
                      <a:cubicBezTo>
                        <a:pt x="9883140" y="4061460"/>
                        <a:pt x="9866376" y="4065270"/>
                        <a:pt x="9864090" y="4069080"/>
                      </a:cubicBezTo>
                      <a:cubicBezTo>
                        <a:pt x="9861042" y="4073652"/>
                        <a:pt x="9822180" y="4076700"/>
                        <a:pt x="9772650" y="4076700"/>
                      </a:cubicBezTo>
                      <a:cubicBezTo>
                        <a:pt x="9723120" y="4076700"/>
                        <a:pt x="9684258" y="4079748"/>
                        <a:pt x="9681210" y="4084320"/>
                      </a:cubicBezTo>
                      <a:cubicBezTo>
                        <a:pt x="9678924" y="4088130"/>
                        <a:pt x="9647682" y="4091940"/>
                        <a:pt x="9612630" y="4091940"/>
                      </a:cubicBezTo>
                      <a:cubicBezTo>
                        <a:pt x="9577578" y="4091940"/>
                        <a:pt x="9546336" y="4095750"/>
                        <a:pt x="9544050" y="4099560"/>
                      </a:cubicBezTo>
                      <a:cubicBezTo>
                        <a:pt x="9541764" y="4104132"/>
                        <a:pt x="9513570" y="4107180"/>
                        <a:pt x="9483090" y="4107180"/>
                      </a:cubicBezTo>
                      <a:cubicBezTo>
                        <a:pt x="9451848" y="4107180"/>
                        <a:pt x="9380982" y="4114038"/>
                        <a:pt x="9325356" y="4123182"/>
                      </a:cubicBezTo>
                      <a:cubicBezTo>
                        <a:pt x="9198864" y="4142994"/>
                        <a:pt x="9037320" y="4142232"/>
                        <a:pt x="9004554" y="4120134"/>
                      </a:cubicBezTo>
                      <a:cubicBezTo>
                        <a:pt x="8993886" y="4113276"/>
                        <a:pt x="8971026" y="4107180"/>
                        <a:pt x="8954262" y="4107180"/>
                      </a:cubicBezTo>
                      <a:cubicBezTo>
                        <a:pt x="8937498" y="4107180"/>
                        <a:pt x="8911590" y="4100322"/>
                        <a:pt x="8897874" y="4092702"/>
                      </a:cubicBezTo>
                      <a:cubicBezTo>
                        <a:pt x="8883396" y="4084320"/>
                        <a:pt x="8863584" y="4076700"/>
                        <a:pt x="8853678" y="4075176"/>
                      </a:cubicBezTo>
                      <a:cubicBezTo>
                        <a:pt x="8842248" y="4073652"/>
                        <a:pt x="8833866" y="4066032"/>
                        <a:pt x="8830818" y="4053840"/>
                      </a:cubicBezTo>
                      <a:cubicBezTo>
                        <a:pt x="8827770" y="4043172"/>
                        <a:pt x="8825484" y="3931158"/>
                        <a:pt x="8824722" y="3804666"/>
                      </a:cubicBezTo>
                      <a:cubicBezTo>
                        <a:pt x="8823960" y="3656076"/>
                        <a:pt x="8820912" y="3573780"/>
                        <a:pt x="8816340" y="3573780"/>
                      </a:cubicBezTo>
                      <a:cubicBezTo>
                        <a:pt x="8812530" y="3573780"/>
                        <a:pt x="8808720" y="3587496"/>
                        <a:pt x="8808720" y="3603498"/>
                      </a:cubicBezTo>
                      <a:cubicBezTo>
                        <a:pt x="8808720" y="3620262"/>
                        <a:pt x="8805672" y="3636264"/>
                        <a:pt x="8801100" y="3638550"/>
                      </a:cubicBezTo>
                      <a:cubicBezTo>
                        <a:pt x="8796528" y="3641598"/>
                        <a:pt x="8793480" y="3716274"/>
                        <a:pt x="8793480" y="3837432"/>
                      </a:cubicBezTo>
                      <a:cubicBezTo>
                        <a:pt x="8793480" y="4009644"/>
                        <a:pt x="8791956" y="4031742"/>
                        <a:pt x="8781288" y="4036314"/>
                      </a:cubicBezTo>
                      <a:cubicBezTo>
                        <a:pt x="8774430" y="4038600"/>
                        <a:pt x="8761476" y="4036314"/>
                        <a:pt x="8752332" y="4030980"/>
                      </a:cubicBezTo>
                      <a:cubicBezTo>
                        <a:pt x="8743950" y="4024884"/>
                        <a:pt x="8717280" y="4010406"/>
                        <a:pt x="8694420" y="3998976"/>
                      </a:cubicBezTo>
                      <a:cubicBezTo>
                        <a:pt x="8671560" y="3986784"/>
                        <a:pt x="8644128" y="3968496"/>
                        <a:pt x="8632698" y="3957828"/>
                      </a:cubicBezTo>
                      <a:cubicBezTo>
                        <a:pt x="8622030" y="3947922"/>
                        <a:pt x="8609076" y="3939540"/>
                        <a:pt x="8603742" y="3939540"/>
                      </a:cubicBezTo>
                      <a:cubicBezTo>
                        <a:pt x="8599170" y="3939540"/>
                        <a:pt x="8571738" y="3921252"/>
                        <a:pt x="8543544" y="3898392"/>
                      </a:cubicBezTo>
                      <a:cubicBezTo>
                        <a:pt x="8515350" y="3876294"/>
                        <a:pt x="8484108" y="3853434"/>
                        <a:pt x="8473440" y="3848100"/>
                      </a:cubicBezTo>
                      <a:cubicBezTo>
                        <a:pt x="8462772" y="3842766"/>
                        <a:pt x="8446008" y="3831336"/>
                        <a:pt x="8435340" y="3823716"/>
                      </a:cubicBezTo>
                      <a:cubicBezTo>
                        <a:pt x="8400288" y="3797046"/>
                        <a:pt x="8358378" y="3771900"/>
                        <a:pt x="8349234" y="3771900"/>
                      </a:cubicBezTo>
                      <a:cubicBezTo>
                        <a:pt x="8343900" y="3771900"/>
                        <a:pt x="8331708" y="3765042"/>
                        <a:pt x="8321040" y="3756660"/>
                      </a:cubicBezTo>
                      <a:cubicBezTo>
                        <a:pt x="8310372" y="3748278"/>
                        <a:pt x="8294370" y="3741420"/>
                        <a:pt x="8285226" y="3741420"/>
                      </a:cubicBezTo>
                      <a:cubicBezTo>
                        <a:pt x="8276082" y="3741420"/>
                        <a:pt x="8266176" y="3738372"/>
                        <a:pt x="8263890" y="3733800"/>
                      </a:cubicBezTo>
                      <a:cubicBezTo>
                        <a:pt x="8261604" y="3729990"/>
                        <a:pt x="8249412" y="3726180"/>
                        <a:pt x="8237220" y="3726180"/>
                      </a:cubicBezTo>
                      <a:cubicBezTo>
                        <a:pt x="8225028" y="3726180"/>
                        <a:pt x="8212836" y="3723132"/>
                        <a:pt x="8210550" y="3718560"/>
                      </a:cubicBezTo>
                      <a:cubicBezTo>
                        <a:pt x="8207502" y="3713988"/>
                        <a:pt x="8154924" y="3710940"/>
                        <a:pt x="8077962" y="3710940"/>
                      </a:cubicBezTo>
                      <a:cubicBezTo>
                        <a:pt x="7959852" y="3710940"/>
                        <a:pt x="7949184" y="3712464"/>
                        <a:pt x="7936230" y="3726180"/>
                      </a:cubicBezTo>
                      <a:cubicBezTo>
                        <a:pt x="7928610" y="3734562"/>
                        <a:pt x="7914894" y="3741420"/>
                        <a:pt x="7905750" y="3741420"/>
                      </a:cubicBezTo>
                      <a:cubicBezTo>
                        <a:pt x="7896606" y="3741420"/>
                        <a:pt x="7882890" y="3748278"/>
                        <a:pt x="7875270" y="3756660"/>
                      </a:cubicBezTo>
                      <a:cubicBezTo>
                        <a:pt x="7867650" y="3765042"/>
                        <a:pt x="7856220" y="3771900"/>
                        <a:pt x="7850124" y="3771900"/>
                      </a:cubicBezTo>
                      <a:cubicBezTo>
                        <a:pt x="7844028" y="3771900"/>
                        <a:pt x="7827264" y="3780282"/>
                        <a:pt x="7813548" y="3790950"/>
                      </a:cubicBezTo>
                      <a:cubicBezTo>
                        <a:pt x="7799832" y="3801618"/>
                        <a:pt x="7785354" y="3810000"/>
                        <a:pt x="7781544" y="3810000"/>
                      </a:cubicBezTo>
                      <a:cubicBezTo>
                        <a:pt x="7777734" y="3810000"/>
                        <a:pt x="7768590" y="3816858"/>
                        <a:pt x="7760970" y="3825240"/>
                      </a:cubicBezTo>
                      <a:cubicBezTo>
                        <a:pt x="7753350" y="3833622"/>
                        <a:pt x="7744206" y="3840480"/>
                        <a:pt x="7741158" y="3840480"/>
                      </a:cubicBezTo>
                      <a:cubicBezTo>
                        <a:pt x="7731252" y="3840480"/>
                        <a:pt x="7665720" y="3886962"/>
                        <a:pt x="7665720" y="3893820"/>
                      </a:cubicBezTo>
                      <a:cubicBezTo>
                        <a:pt x="7665720" y="3904488"/>
                        <a:pt x="7619238" y="3924300"/>
                        <a:pt x="7594092" y="3924300"/>
                      </a:cubicBezTo>
                      <a:cubicBezTo>
                        <a:pt x="7573518" y="3924300"/>
                        <a:pt x="7405878" y="3846576"/>
                        <a:pt x="7379208" y="3824478"/>
                      </a:cubicBezTo>
                      <a:cubicBezTo>
                        <a:pt x="7369302" y="3816858"/>
                        <a:pt x="7287768" y="3776472"/>
                        <a:pt x="7267956" y="3769614"/>
                      </a:cubicBezTo>
                      <a:cubicBezTo>
                        <a:pt x="7260336" y="3766566"/>
                        <a:pt x="7254240" y="3759708"/>
                        <a:pt x="7254240" y="3752850"/>
                      </a:cubicBezTo>
                      <a:cubicBezTo>
                        <a:pt x="7254240" y="3746754"/>
                        <a:pt x="7249668" y="3741420"/>
                        <a:pt x="7243572" y="3741420"/>
                      </a:cubicBezTo>
                      <a:cubicBezTo>
                        <a:pt x="7237476" y="3741420"/>
                        <a:pt x="7207758" y="3728466"/>
                        <a:pt x="7177278" y="3712464"/>
                      </a:cubicBezTo>
                      <a:lnTo>
                        <a:pt x="7120890" y="3683508"/>
                      </a:lnTo>
                      <a:lnTo>
                        <a:pt x="7118604" y="3470910"/>
                      </a:lnTo>
                      <a:cubicBezTo>
                        <a:pt x="7117842" y="3353562"/>
                        <a:pt x="7119366" y="3252216"/>
                        <a:pt x="7121652" y="3246120"/>
                      </a:cubicBezTo>
                      <a:cubicBezTo>
                        <a:pt x="7124700" y="3240024"/>
                        <a:pt x="7126224" y="3229356"/>
                        <a:pt x="7125462" y="3223260"/>
                      </a:cubicBezTo>
                      <a:cubicBezTo>
                        <a:pt x="7123176" y="3210306"/>
                        <a:pt x="7100316" y="3192780"/>
                        <a:pt x="7092696" y="3197352"/>
                      </a:cubicBezTo>
                      <a:cubicBezTo>
                        <a:pt x="7082790" y="3203448"/>
                        <a:pt x="7085838" y="3321558"/>
                        <a:pt x="7095744" y="3337560"/>
                      </a:cubicBezTo>
                      <a:cubicBezTo>
                        <a:pt x="7103364" y="3349752"/>
                        <a:pt x="7103364" y="3355848"/>
                        <a:pt x="7095744" y="3368040"/>
                      </a:cubicBezTo>
                      <a:cubicBezTo>
                        <a:pt x="7089648" y="3378708"/>
                        <a:pt x="7086600" y="3423666"/>
                        <a:pt x="7086600" y="3515868"/>
                      </a:cubicBezTo>
                      <a:cubicBezTo>
                        <a:pt x="7086600" y="3592830"/>
                        <a:pt x="7083552" y="3650742"/>
                        <a:pt x="7078980" y="3653790"/>
                      </a:cubicBezTo>
                      <a:cubicBezTo>
                        <a:pt x="7075170" y="3656076"/>
                        <a:pt x="7066026" y="3654552"/>
                        <a:pt x="7058406" y="3650742"/>
                      </a:cubicBezTo>
                      <a:cubicBezTo>
                        <a:pt x="7050786" y="3646932"/>
                        <a:pt x="7030974" y="3637788"/>
                        <a:pt x="7014210" y="3630168"/>
                      </a:cubicBezTo>
                      <a:cubicBezTo>
                        <a:pt x="6997446" y="3623310"/>
                        <a:pt x="6974586" y="3611118"/>
                        <a:pt x="6963156" y="3603498"/>
                      </a:cubicBezTo>
                      <a:cubicBezTo>
                        <a:pt x="6952488" y="3595116"/>
                        <a:pt x="6936486" y="3589020"/>
                        <a:pt x="6928104" y="3589020"/>
                      </a:cubicBezTo>
                      <a:cubicBezTo>
                        <a:pt x="6918960" y="3589020"/>
                        <a:pt x="6909816" y="3585972"/>
                        <a:pt x="6907530" y="3581400"/>
                      </a:cubicBezTo>
                      <a:cubicBezTo>
                        <a:pt x="6905244" y="3577590"/>
                        <a:pt x="6893052" y="3573780"/>
                        <a:pt x="6881622" y="3573780"/>
                      </a:cubicBezTo>
                      <a:cubicBezTo>
                        <a:pt x="6870192" y="3573780"/>
                        <a:pt x="6858000" y="3570732"/>
                        <a:pt x="6853428" y="3566922"/>
                      </a:cubicBezTo>
                      <a:cubicBezTo>
                        <a:pt x="6833616" y="3547872"/>
                        <a:pt x="6595872" y="3531108"/>
                        <a:pt x="6489954" y="3541776"/>
                      </a:cubicBezTo>
                      <a:cubicBezTo>
                        <a:pt x="6371844" y="3553206"/>
                        <a:pt x="6337554" y="3559302"/>
                        <a:pt x="6329172" y="3566922"/>
                      </a:cubicBezTo>
                      <a:cubicBezTo>
                        <a:pt x="6324600" y="3570732"/>
                        <a:pt x="6313932" y="3573780"/>
                        <a:pt x="6304788" y="3573780"/>
                      </a:cubicBezTo>
                      <a:cubicBezTo>
                        <a:pt x="6294882" y="3573780"/>
                        <a:pt x="6284976" y="3577590"/>
                        <a:pt x="6282690" y="3581400"/>
                      </a:cubicBezTo>
                      <a:cubicBezTo>
                        <a:pt x="6280404" y="3585972"/>
                        <a:pt x="6269736" y="3589020"/>
                        <a:pt x="6259830" y="3589020"/>
                      </a:cubicBezTo>
                      <a:cubicBezTo>
                        <a:pt x="6249924" y="3589020"/>
                        <a:pt x="6220968" y="3601212"/>
                        <a:pt x="6195060" y="3615690"/>
                      </a:cubicBezTo>
                      <a:cubicBezTo>
                        <a:pt x="6169152" y="3630168"/>
                        <a:pt x="6143244" y="3642360"/>
                        <a:pt x="6137910" y="3642360"/>
                      </a:cubicBezTo>
                      <a:cubicBezTo>
                        <a:pt x="6131814" y="3642360"/>
                        <a:pt x="6124956" y="3646170"/>
                        <a:pt x="6122670" y="3649980"/>
                      </a:cubicBezTo>
                      <a:cubicBezTo>
                        <a:pt x="6120384" y="3654552"/>
                        <a:pt x="6099810" y="3657600"/>
                        <a:pt x="6076950" y="3657600"/>
                      </a:cubicBezTo>
                      <a:cubicBezTo>
                        <a:pt x="6054090" y="3657600"/>
                        <a:pt x="6033516" y="3654552"/>
                        <a:pt x="6031230" y="3649980"/>
                      </a:cubicBezTo>
                      <a:cubicBezTo>
                        <a:pt x="6028944" y="3646170"/>
                        <a:pt x="6019800" y="3642360"/>
                        <a:pt x="6011418" y="3642360"/>
                      </a:cubicBezTo>
                      <a:cubicBezTo>
                        <a:pt x="5994654" y="3642360"/>
                        <a:pt x="5924550" y="3608832"/>
                        <a:pt x="5916930" y="3596640"/>
                      </a:cubicBezTo>
                      <a:cubicBezTo>
                        <a:pt x="5914644" y="3592830"/>
                        <a:pt x="5905500" y="3589020"/>
                        <a:pt x="5897118" y="3589020"/>
                      </a:cubicBezTo>
                      <a:cubicBezTo>
                        <a:pt x="5889498" y="3589020"/>
                        <a:pt x="5875782" y="3585972"/>
                        <a:pt x="5867400" y="3581400"/>
                      </a:cubicBezTo>
                      <a:cubicBezTo>
                        <a:pt x="5859018" y="3577590"/>
                        <a:pt x="5845302" y="3570732"/>
                        <a:pt x="5836920" y="3566160"/>
                      </a:cubicBezTo>
                      <a:cubicBezTo>
                        <a:pt x="5828538" y="3562350"/>
                        <a:pt x="5817108" y="3558540"/>
                        <a:pt x="5810250" y="3558540"/>
                      </a:cubicBezTo>
                      <a:cubicBezTo>
                        <a:pt x="5798058" y="3558540"/>
                        <a:pt x="5748528" y="3532632"/>
                        <a:pt x="5729478" y="3515868"/>
                      </a:cubicBezTo>
                      <a:cubicBezTo>
                        <a:pt x="5723382" y="3509772"/>
                        <a:pt x="5713476" y="3505200"/>
                        <a:pt x="5708904" y="3505200"/>
                      </a:cubicBezTo>
                      <a:cubicBezTo>
                        <a:pt x="5703570" y="3505200"/>
                        <a:pt x="5693664" y="3502152"/>
                        <a:pt x="5686044" y="3498342"/>
                      </a:cubicBezTo>
                      <a:cubicBezTo>
                        <a:pt x="5679186" y="3494532"/>
                        <a:pt x="5660136" y="3485388"/>
                        <a:pt x="5644896" y="3479292"/>
                      </a:cubicBezTo>
                      <a:cubicBezTo>
                        <a:pt x="5629656" y="3472434"/>
                        <a:pt x="5614416" y="3463290"/>
                        <a:pt x="5612130" y="3459480"/>
                      </a:cubicBezTo>
                      <a:cubicBezTo>
                        <a:pt x="5605272" y="3448050"/>
                        <a:pt x="5519166" y="3406140"/>
                        <a:pt x="5503164" y="3406140"/>
                      </a:cubicBezTo>
                      <a:cubicBezTo>
                        <a:pt x="5495544" y="3406140"/>
                        <a:pt x="5479542" y="3395472"/>
                        <a:pt x="5467350" y="3383280"/>
                      </a:cubicBezTo>
                      <a:cubicBezTo>
                        <a:pt x="5443728" y="3358134"/>
                        <a:pt x="5407914" y="3337560"/>
                        <a:pt x="5388864" y="3337560"/>
                      </a:cubicBezTo>
                      <a:cubicBezTo>
                        <a:pt x="5382768" y="3337560"/>
                        <a:pt x="5359908" y="3323082"/>
                        <a:pt x="5338572" y="3304794"/>
                      </a:cubicBezTo>
                      <a:cubicBezTo>
                        <a:pt x="5295138" y="3268218"/>
                        <a:pt x="5247132" y="3238500"/>
                        <a:pt x="5231130" y="3238500"/>
                      </a:cubicBezTo>
                      <a:cubicBezTo>
                        <a:pt x="5225796" y="3238500"/>
                        <a:pt x="5213604" y="3229356"/>
                        <a:pt x="5205222" y="3218688"/>
                      </a:cubicBezTo>
                      <a:cubicBezTo>
                        <a:pt x="5193030" y="3203448"/>
                        <a:pt x="5191506" y="3195066"/>
                        <a:pt x="5197602" y="3184398"/>
                      </a:cubicBezTo>
                      <a:cubicBezTo>
                        <a:pt x="5204460" y="3171444"/>
                        <a:pt x="5202174" y="3169920"/>
                        <a:pt x="5177028" y="3169920"/>
                      </a:cubicBezTo>
                      <a:cubicBezTo>
                        <a:pt x="5156454" y="3169920"/>
                        <a:pt x="5148834" y="3166110"/>
                        <a:pt x="5145786" y="3154680"/>
                      </a:cubicBezTo>
                      <a:cubicBezTo>
                        <a:pt x="5143500" y="3144774"/>
                        <a:pt x="5135118" y="3139440"/>
                        <a:pt x="5124450" y="3139440"/>
                      </a:cubicBezTo>
                      <a:cubicBezTo>
                        <a:pt x="5114544" y="3139440"/>
                        <a:pt x="5100066" y="3131058"/>
                        <a:pt x="5091684" y="3120390"/>
                      </a:cubicBezTo>
                      <a:cubicBezTo>
                        <a:pt x="5083302" y="3109722"/>
                        <a:pt x="5070348" y="3101340"/>
                        <a:pt x="5063490" y="3101340"/>
                      </a:cubicBezTo>
                      <a:cubicBezTo>
                        <a:pt x="5056632" y="3101340"/>
                        <a:pt x="5049012" y="3094482"/>
                        <a:pt x="5046726" y="3086862"/>
                      </a:cubicBezTo>
                      <a:cubicBezTo>
                        <a:pt x="5044440" y="3078480"/>
                        <a:pt x="5036820" y="3070860"/>
                        <a:pt x="5028438" y="3068574"/>
                      </a:cubicBezTo>
                      <a:cubicBezTo>
                        <a:pt x="5020818" y="3066288"/>
                        <a:pt x="5013960" y="3059430"/>
                        <a:pt x="5013960" y="3053334"/>
                      </a:cubicBezTo>
                      <a:cubicBezTo>
                        <a:pt x="5013960" y="3047238"/>
                        <a:pt x="5004054" y="3040380"/>
                        <a:pt x="4990338" y="3037332"/>
                      </a:cubicBezTo>
                      <a:cubicBezTo>
                        <a:pt x="4975860" y="3034284"/>
                        <a:pt x="4965192" y="3027426"/>
                        <a:pt x="4962906" y="3017520"/>
                      </a:cubicBezTo>
                      <a:cubicBezTo>
                        <a:pt x="4960620" y="3009138"/>
                        <a:pt x="4954524" y="3002280"/>
                        <a:pt x="4948428" y="3002280"/>
                      </a:cubicBezTo>
                      <a:cubicBezTo>
                        <a:pt x="4943094" y="3002280"/>
                        <a:pt x="4934712" y="2995422"/>
                        <a:pt x="4930140" y="2987040"/>
                      </a:cubicBezTo>
                      <a:cubicBezTo>
                        <a:pt x="4925568" y="2977896"/>
                        <a:pt x="4914138" y="2971800"/>
                        <a:pt x="4902708" y="2971800"/>
                      </a:cubicBezTo>
                      <a:cubicBezTo>
                        <a:pt x="4889754" y="2971800"/>
                        <a:pt x="4882134" y="2965704"/>
                        <a:pt x="4877562" y="2953512"/>
                      </a:cubicBezTo>
                      <a:cubicBezTo>
                        <a:pt x="4873752" y="2943606"/>
                        <a:pt x="4864608" y="2933700"/>
                        <a:pt x="4858512" y="2931414"/>
                      </a:cubicBezTo>
                      <a:cubicBezTo>
                        <a:pt x="4851654" y="2928366"/>
                        <a:pt x="4846320" y="2921508"/>
                        <a:pt x="4846320" y="2914650"/>
                      </a:cubicBezTo>
                      <a:cubicBezTo>
                        <a:pt x="4846320" y="2907792"/>
                        <a:pt x="4839462" y="2903220"/>
                        <a:pt x="4830318" y="2903220"/>
                      </a:cubicBezTo>
                      <a:cubicBezTo>
                        <a:pt x="4821174" y="2903220"/>
                        <a:pt x="4812792" y="2897124"/>
                        <a:pt x="4810506" y="2889504"/>
                      </a:cubicBezTo>
                      <a:cubicBezTo>
                        <a:pt x="4808982" y="2881884"/>
                        <a:pt x="4796790" y="2871978"/>
                        <a:pt x="4784598" y="2867406"/>
                      </a:cubicBezTo>
                      <a:cubicBezTo>
                        <a:pt x="4772406" y="2862834"/>
                        <a:pt x="4762500" y="2853690"/>
                        <a:pt x="4762500" y="2847594"/>
                      </a:cubicBezTo>
                      <a:cubicBezTo>
                        <a:pt x="4762500" y="2839974"/>
                        <a:pt x="4754118" y="2834640"/>
                        <a:pt x="4738116" y="2833116"/>
                      </a:cubicBezTo>
                      <a:cubicBezTo>
                        <a:pt x="4715256" y="2830830"/>
                        <a:pt x="4712970" y="2828544"/>
                        <a:pt x="4710684" y="2804160"/>
                      </a:cubicBezTo>
                      <a:cubicBezTo>
                        <a:pt x="4709160" y="2782062"/>
                        <a:pt x="4704588" y="2775204"/>
                        <a:pt x="4686300" y="2768346"/>
                      </a:cubicBezTo>
                      <a:cubicBezTo>
                        <a:pt x="4673346" y="2763774"/>
                        <a:pt x="4663440" y="2754630"/>
                        <a:pt x="4663440" y="2747772"/>
                      </a:cubicBezTo>
                      <a:cubicBezTo>
                        <a:pt x="4663440" y="2740152"/>
                        <a:pt x="4657344" y="2735580"/>
                        <a:pt x="4647438" y="2735580"/>
                      </a:cubicBezTo>
                      <a:cubicBezTo>
                        <a:pt x="4638294" y="2735580"/>
                        <a:pt x="4629912" y="2729484"/>
                        <a:pt x="4627626" y="2721102"/>
                      </a:cubicBezTo>
                      <a:cubicBezTo>
                        <a:pt x="4625340" y="2712720"/>
                        <a:pt x="4617720" y="2705100"/>
                        <a:pt x="4609338" y="2702814"/>
                      </a:cubicBezTo>
                      <a:cubicBezTo>
                        <a:pt x="4600956" y="2700528"/>
                        <a:pt x="4594860" y="2692146"/>
                        <a:pt x="4594860" y="2683002"/>
                      </a:cubicBezTo>
                      <a:cubicBezTo>
                        <a:pt x="4594860" y="2671572"/>
                        <a:pt x="4590288" y="2667000"/>
                        <a:pt x="4578858" y="2667000"/>
                      </a:cubicBezTo>
                      <a:cubicBezTo>
                        <a:pt x="4569714" y="2667000"/>
                        <a:pt x="4561332" y="2660904"/>
                        <a:pt x="4559046" y="2651760"/>
                      </a:cubicBezTo>
                      <a:cubicBezTo>
                        <a:pt x="4556760" y="2643378"/>
                        <a:pt x="4550664" y="2636520"/>
                        <a:pt x="4544568" y="2636520"/>
                      </a:cubicBezTo>
                      <a:cubicBezTo>
                        <a:pt x="4535424" y="2636520"/>
                        <a:pt x="4517136" y="2610612"/>
                        <a:pt x="4506468" y="2581656"/>
                      </a:cubicBezTo>
                      <a:cubicBezTo>
                        <a:pt x="4503420" y="2573274"/>
                        <a:pt x="4491990" y="2567940"/>
                        <a:pt x="4473702" y="2566416"/>
                      </a:cubicBezTo>
                      <a:cubicBezTo>
                        <a:pt x="4447032" y="2564130"/>
                        <a:pt x="4446270" y="2563368"/>
                        <a:pt x="4443984" y="2532126"/>
                      </a:cubicBezTo>
                      <a:cubicBezTo>
                        <a:pt x="4442460" y="2509266"/>
                        <a:pt x="4437888" y="2499360"/>
                        <a:pt x="4430268" y="2499360"/>
                      </a:cubicBezTo>
                      <a:cubicBezTo>
                        <a:pt x="4424172" y="2499360"/>
                        <a:pt x="4416552" y="2493264"/>
                        <a:pt x="4414266" y="2486406"/>
                      </a:cubicBezTo>
                      <a:cubicBezTo>
                        <a:pt x="4411218" y="2478786"/>
                        <a:pt x="4405122" y="2469642"/>
                        <a:pt x="4399026" y="2466594"/>
                      </a:cubicBezTo>
                      <a:cubicBezTo>
                        <a:pt x="4393692" y="2463546"/>
                        <a:pt x="4389120" y="2455926"/>
                        <a:pt x="4389120" y="2449830"/>
                      </a:cubicBezTo>
                      <a:cubicBezTo>
                        <a:pt x="4389120" y="2443734"/>
                        <a:pt x="4382262" y="2435352"/>
                        <a:pt x="4373880" y="2430780"/>
                      </a:cubicBezTo>
                      <a:cubicBezTo>
                        <a:pt x="4365498" y="2426208"/>
                        <a:pt x="4358640" y="2417826"/>
                        <a:pt x="4358640" y="2412492"/>
                      </a:cubicBezTo>
                      <a:cubicBezTo>
                        <a:pt x="4358640" y="2406396"/>
                        <a:pt x="4351782" y="2400300"/>
                        <a:pt x="4343400" y="2398014"/>
                      </a:cubicBezTo>
                      <a:cubicBezTo>
                        <a:pt x="4335018" y="2395728"/>
                        <a:pt x="4328160" y="2388870"/>
                        <a:pt x="4328160" y="2382012"/>
                      </a:cubicBezTo>
                      <a:cubicBezTo>
                        <a:pt x="4328160" y="2375154"/>
                        <a:pt x="4325112" y="2369820"/>
                        <a:pt x="4320540" y="2369820"/>
                      </a:cubicBezTo>
                      <a:cubicBezTo>
                        <a:pt x="4316730" y="2369820"/>
                        <a:pt x="4306824" y="2354580"/>
                        <a:pt x="4298442" y="2336292"/>
                      </a:cubicBezTo>
                      <a:cubicBezTo>
                        <a:pt x="4290060" y="2318004"/>
                        <a:pt x="4276344" y="2301240"/>
                        <a:pt x="4268724" y="2298954"/>
                      </a:cubicBezTo>
                      <a:cubicBezTo>
                        <a:pt x="4259580" y="2297430"/>
                        <a:pt x="4249674" y="2283714"/>
                        <a:pt x="4244340" y="2267712"/>
                      </a:cubicBezTo>
                      <a:cubicBezTo>
                        <a:pt x="4234434" y="2237232"/>
                        <a:pt x="4210050" y="2207514"/>
                        <a:pt x="4189476" y="2199894"/>
                      </a:cubicBezTo>
                      <a:cubicBezTo>
                        <a:pt x="4181856" y="2197608"/>
                        <a:pt x="4175760" y="2189988"/>
                        <a:pt x="4175760" y="2183130"/>
                      </a:cubicBezTo>
                      <a:cubicBezTo>
                        <a:pt x="4175760" y="2168652"/>
                        <a:pt x="4159758" y="2139696"/>
                        <a:pt x="4147566" y="2131314"/>
                      </a:cubicBezTo>
                      <a:cubicBezTo>
                        <a:pt x="4142232" y="2128266"/>
                        <a:pt x="4137660" y="2119884"/>
                        <a:pt x="4137660" y="2113788"/>
                      </a:cubicBezTo>
                      <a:cubicBezTo>
                        <a:pt x="4137660" y="2107692"/>
                        <a:pt x="4132326" y="2100834"/>
                        <a:pt x="4126230" y="2098548"/>
                      </a:cubicBezTo>
                      <a:cubicBezTo>
                        <a:pt x="4120134" y="2095500"/>
                        <a:pt x="4108704" y="2081022"/>
                        <a:pt x="4101846" y="2065782"/>
                      </a:cubicBezTo>
                      <a:cubicBezTo>
                        <a:pt x="4094988" y="2050542"/>
                        <a:pt x="4082796" y="2033778"/>
                        <a:pt x="4075938" y="2029206"/>
                      </a:cubicBezTo>
                      <a:cubicBezTo>
                        <a:pt x="4069080" y="2023872"/>
                        <a:pt x="4060698" y="2007870"/>
                        <a:pt x="4058412" y="1992630"/>
                      </a:cubicBezTo>
                      <a:cubicBezTo>
                        <a:pt x="4055364" y="1977390"/>
                        <a:pt x="4048506" y="1965960"/>
                        <a:pt x="4042410" y="1965960"/>
                      </a:cubicBezTo>
                      <a:cubicBezTo>
                        <a:pt x="4032504" y="1965960"/>
                        <a:pt x="4024884" y="1952244"/>
                        <a:pt x="3999738" y="1892046"/>
                      </a:cubicBezTo>
                      <a:cubicBezTo>
                        <a:pt x="3987546" y="1863090"/>
                        <a:pt x="3977640" y="1860804"/>
                        <a:pt x="3958590" y="1882140"/>
                      </a:cubicBezTo>
                      <a:cubicBezTo>
                        <a:pt x="3950970" y="1890522"/>
                        <a:pt x="3941826" y="1897380"/>
                        <a:pt x="3937254" y="1897380"/>
                      </a:cubicBezTo>
                      <a:cubicBezTo>
                        <a:pt x="3933444" y="1897380"/>
                        <a:pt x="3918966" y="1906524"/>
                        <a:pt x="3904488" y="1918716"/>
                      </a:cubicBezTo>
                      <a:cubicBezTo>
                        <a:pt x="3890772" y="1930146"/>
                        <a:pt x="3844290" y="1966722"/>
                        <a:pt x="3801618" y="2000250"/>
                      </a:cubicBezTo>
                      <a:cubicBezTo>
                        <a:pt x="3758946" y="2033778"/>
                        <a:pt x="3709416" y="2074164"/>
                        <a:pt x="3691128" y="2090166"/>
                      </a:cubicBezTo>
                      <a:cubicBezTo>
                        <a:pt x="3672840" y="2106168"/>
                        <a:pt x="3654552" y="2117598"/>
                        <a:pt x="3649980" y="2114550"/>
                      </a:cubicBezTo>
                      <a:cubicBezTo>
                        <a:pt x="3644646" y="2111502"/>
                        <a:pt x="3642360" y="1974342"/>
                        <a:pt x="3642360" y="1691640"/>
                      </a:cubicBezTo>
                      <a:cubicBezTo>
                        <a:pt x="3642360" y="1461516"/>
                        <a:pt x="3640836" y="1264158"/>
                        <a:pt x="3637788" y="1253490"/>
                      </a:cubicBezTo>
                      <a:cubicBezTo>
                        <a:pt x="3622548" y="1193292"/>
                        <a:pt x="3619500" y="1280160"/>
                        <a:pt x="3619500" y="1693926"/>
                      </a:cubicBezTo>
                      <a:lnTo>
                        <a:pt x="3620262" y="2145030"/>
                      </a:lnTo>
                      <a:lnTo>
                        <a:pt x="3579876" y="2180844"/>
                      </a:lnTo>
                      <a:cubicBezTo>
                        <a:pt x="3557778" y="2200656"/>
                        <a:pt x="3537204" y="2217420"/>
                        <a:pt x="3534156" y="2217420"/>
                      </a:cubicBezTo>
                      <a:cubicBezTo>
                        <a:pt x="3531108" y="2217420"/>
                        <a:pt x="3509010" y="2236470"/>
                        <a:pt x="3485388" y="2259330"/>
                      </a:cubicBezTo>
                      <a:cubicBezTo>
                        <a:pt x="3461004" y="2282190"/>
                        <a:pt x="3437382" y="2301240"/>
                        <a:pt x="3432810" y="2301240"/>
                      </a:cubicBezTo>
                      <a:cubicBezTo>
                        <a:pt x="3428238" y="2301240"/>
                        <a:pt x="3409188" y="2316480"/>
                        <a:pt x="3390900" y="2335530"/>
                      </a:cubicBezTo>
                      <a:cubicBezTo>
                        <a:pt x="3372612" y="2354580"/>
                        <a:pt x="3353562" y="2369820"/>
                        <a:pt x="3348990" y="2369820"/>
                      </a:cubicBezTo>
                      <a:cubicBezTo>
                        <a:pt x="3342894" y="2369820"/>
                        <a:pt x="3316224" y="2391918"/>
                        <a:pt x="3245358" y="2457450"/>
                      </a:cubicBezTo>
                      <a:cubicBezTo>
                        <a:pt x="3238500" y="2463546"/>
                        <a:pt x="3230880" y="2468880"/>
                        <a:pt x="3227832" y="2468880"/>
                      </a:cubicBezTo>
                      <a:cubicBezTo>
                        <a:pt x="3224784" y="2468880"/>
                        <a:pt x="3209544" y="2481834"/>
                        <a:pt x="3193542" y="2497836"/>
                      </a:cubicBezTo>
                      <a:cubicBezTo>
                        <a:pt x="3137916" y="2551938"/>
                        <a:pt x="3094482" y="2590800"/>
                        <a:pt x="3087624" y="2590800"/>
                      </a:cubicBezTo>
                      <a:cubicBezTo>
                        <a:pt x="3084576" y="2590800"/>
                        <a:pt x="3067812" y="2603754"/>
                        <a:pt x="3051810" y="2619756"/>
                      </a:cubicBezTo>
                      <a:cubicBezTo>
                        <a:pt x="3035046" y="2634996"/>
                        <a:pt x="3012186" y="2654046"/>
                        <a:pt x="2999994" y="2661666"/>
                      </a:cubicBezTo>
                      <a:cubicBezTo>
                        <a:pt x="2988564" y="2669286"/>
                        <a:pt x="2966466" y="2689098"/>
                        <a:pt x="2950464" y="2705100"/>
                      </a:cubicBezTo>
                      <a:cubicBezTo>
                        <a:pt x="2935224" y="2721864"/>
                        <a:pt x="2918460" y="2735580"/>
                        <a:pt x="2914650" y="2735580"/>
                      </a:cubicBezTo>
                      <a:cubicBezTo>
                        <a:pt x="2910078" y="2735580"/>
                        <a:pt x="2891028" y="2750820"/>
                        <a:pt x="2872740" y="2769870"/>
                      </a:cubicBezTo>
                      <a:cubicBezTo>
                        <a:pt x="2854452" y="2788920"/>
                        <a:pt x="2834640" y="2804160"/>
                        <a:pt x="2829306" y="2804160"/>
                      </a:cubicBezTo>
                      <a:cubicBezTo>
                        <a:pt x="2823972" y="2804160"/>
                        <a:pt x="2816352" y="2811018"/>
                        <a:pt x="2811780" y="2819400"/>
                      </a:cubicBezTo>
                      <a:cubicBezTo>
                        <a:pt x="2807208" y="2827782"/>
                        <a:pt x="2801112" y="2834640"/>
                        <a:pt x="2797302" y="2834640"/>
                      </a:cubicBezTo>
                      <a:cubicBezTo>
                        <a:pt x="2794254" y="2834640"/>
                        <a:pt x="2775204" y="2849880"/>
                        <a:pt x="2756154" y="2868930"/>
                      </a:cubicBezTo>
                      <a:cubicBezTo>
                        <a:pt x="2736342" y="2887980"/>
                        <a:pt x="2715768" y="2903220"/>
                        <a:pt x="2710434" y="2903220"/>
                      </a:cubicBezTo>
                      <a:cubicBezTo>
                        <a:pt x="2705100" y="2903220"/>
                        <a:pt x="2690622" y="2913888"/>
                        <a:pt x="2677668" y="2926842"/>
                      </a:cubicBezTo>
                      <a:cubicBezTo>
                        <a:pt x="2665476" y="2939796"/>
                        <a:pt x="2625090" y="2974086"/>
                        <a:pt x="2586990" y="3002280"/>
                      </a:cubicBezTo>
                      <a:cubicBezTo>
                        <a:pt x="2549652" y="3031236"/>
                        <a:pt x="2508504" y="3064764"/>
                        <a:pt x="2496312" y="3077718"/>
                      </a:cubicBezTo>
                      <a:cubicBezTo>
                        <a:pt x="2483358" y="3090672"/>
                        <a:pt x="2469642" y="3101340"/>
                        <a:pt x="2465070" y="3101340"/>
                      </a:cubicBezTo>
                      <a:cubicBezTo>
                        <a:pt x="2460498" y="3101340"/>
                        <a:pt x="2441448" y="3116580"/>
                        <a:pt x="2423160" y="3135630"/>
                      </a:cubicBezTo>
                      <a:cubicBezTo>
                        <a:pt x="2404872" y="3154680"/>
                        <a:pt x="2387346" y="3169920"/>
                        <a:pt x="2384298" y="3169920"/>
                      </a:cubicBezTo>
                      <a:cubicBezTo>
                        <a:pt x="2372106" y="3169920"/>
                        <a:pt x="2316480" y="3211068"/>
                        <a:pt x="2316480" y="3220212"/>
                      </a:cubicBezTo>
                      <a:cubicBezTo>
                        <a:pt x="2316480" y="3225546"/>
                        <a:pt x="2305050" y="3235452"/>
                        <a:pt x="2291334" y="3242310"/>
                      </a:cubicBezTo>
                      <a:cubicBezTo>
                        <a:pt x="2277618" y="3248406"/>
                        <a:pt x="2243328" y="3272790"/>
                        <a:pt x="2215896" y="3295650"/>
                      </a:cubicBezTo>
                      <a:cubicBezTo>
                        <a:pt x="2188464" y="3318510"/>
                        <a:pt x="2161794" y="3337560"/>
                        <a:pt x="2157222" y="3337560"/>
                      </a:cubicBezTo>
                      <a:cubicBezTo>
                        <a:pt x="2152650" y="3337560"/>
                        <a:pt x="2138172" y="3348990"/>
                        <a:pt x="2124456" y="3362706"/>
                      </a:cubicBezTo>
                      <a:cubicBezTo>
                        <a:pt x="2110740" y="3375660"/>
                        <a:pt x="2082546" y="3395472"/>
                        <a:pt x="2061972" y="3406140"/>
                      </a:cubicBezTo>
                      <a:cubicBezTo>
                        <a:pt x="2041398" y="3416808"/>
                        <a:pt x="2008632" y="3439668"/>
                        <a:pt x="1988058" y="3457194"/>
                      </a:cubicBezTo>
                      <a:cubicBezTo>
                        <a:pt x="1968246" y="3475482"/>
                        <a:pt x="1949958" y="3489960"/>
                        <a:pt x="1946148" y="3489960"/>
                      </a:cubicBezTo>
                      <a:cubicBezTo>
                        <a:pt x="1943100" y="3489960"/>
                        <a:pt x="1928622" y="3499104"/>
                        <a:pt x="1913382" y="3511296"/>
                      </a:cubicBezTo>
                      <a:cubicBezTo>
                        <a:pt x="1879854" y="3536442"/>
                        <a:pt x="1799082" y="3589020"/>
                        <a:pt x="1793748" y="3589020"/>
                      </a:cubicBezTo>
                      <a:cubicBezTo>
                        <a:pt x="1790700" y="3589020"/>
                        <a:pt x="1776222" y="3598926"/>
                        <a:pt x="1760982" y="3611118"/>
                      </a:cubicBezTo>
                      <a:cubicBezTo>
                        <a:pt x="1745742" y="3623310"/>
                        <a:pt x="1719072" y="3640836"/>
                        <a:pt x="1700784" y="3649980"/>
                      </a:cubicBezTo>
                      <a:cubicBezTo>
                        <a:pt x="1683258" y="3659124"/>
                        <a:pt x="1666494" y="3669792"/>
                        <a:pt x="1664970" y="3673602"/>
                      </a:cubicBezTo>
                      <a:cubicBezTo>
                        <a:pt x="1662684" y="3676650"/>
                        <a:pt x="1632204" y="3695700"/>
                        <a:pt x="1597914" y="3714750"/>
                      </a:cubicBezTo>
                      <a:cubicBezTo>
                        <a:pt x="1563624" y="3733800"/>
                        <a:pt x="1521714" y="3758184"/>
                        <a:pt x="1504950" y="3768090"/>
                      </a:cubicBezTo>
                      <a:cubicBezTo>
                        <a:pt x="1488186" y="3778758"/>
                        <a:pt x="1469136" y="3789426"/>
                        <a:pt x="1463040" y="3792474"/>
                      </a:cubicBezTo>
                      <a:cubicBezTo>
                        <a:pt x="1456944" y="3794760"/>
                        <a:pt x="1431798" y="3810762"/>
                        <a:pt x="1407414" y="3826764"/>
                      </a:cubicBezTo>
                      <a:cubicBezTo>
                        <a:pt x="1383030" y="3842766"/>
                        <a:pt x="1357122" y="3855720"/>
                        <a:pt x="1349502" y="3855720"/>
                      </a:cubicBezTo>
                      <a:cubicBezTo>
                        <a:pt x="1341882" y="3855720"/>
                        <a:pt x="1322832" y="3864102"/>
                        <a:pt x="1307592" y="3874770"/>
                      </a:cubicBezTo>
                      <a:cubicBezTo>
                        <a:pt x="1292352" y="3885438"/>
                        <a:pt x="1274826" y="3893820"/>
                        <a:pt x="1269492" y="3893820"/>
                      </a:cubicBezTo>
                      <a:cubicBezTo>
                        <a:pt x="1264158" y="3893820"/>
                        <a:pt x="1253490" y="3900678"/>
                        <a:pt x="1245870" y="3909060"/>
                      </a:cubicBezTo>
                      <a:cubicBezTo>
                        <a:pt x="1238250" y="3917442"/>
                        <a:pt x="1226058" y="3924300"/>
                        <a:pt x="1219200" y="3924300"/>
                      </a:cubicBezTo>
                      <a:cubicBezTo>
                        <a:pt x="1207770" y="3924300"/>
                        <a:pt x="1144524" y="3950970"/>
                        <a:pt x="1109472" y="3970782"/>
                      </a:cubicBezTo>
                      <a:cubicBezTo>
                        <a:pt x="1101852" y="3975354"/>
                        <a:pt x="1083564" y="3985260"/>
                        <a:pt x="1069086" y="3993642"/>
                      </a:cubicBezTo>
                      <a:cubicBezTo>
                        <a:pt x="1055370" y="4001262"/>
                        <a:pt x="1037082" y="4008120"/>
                        <a:pt x="1029462" y="4008120"/>
                      </a:cubicBezTo>
                      <a:cubicBezTo>
                        <a:pt x="1021080" y="4008120"/>
                        <a:pt x="999744" y="4015740"/>
                        <a:pt x="981456" y="4024122"/>
                      </a:cubicBezTo>
                      <a:cubicBezTo>
                        <a:pt x="918210" y="4055364"/>
                        <a:pt x="910590" y="4059174"/>
                        <a:pt x="876300" y="4069080"/>
                      </a:cubicBezTo>
                      <a:cubicBezTo>
                        <a:pt x="857250" y="4074414"/>
                        <a:pt x="838962" y="4082034"/>
                        <a:pt x="834390" y="4085844"/>
                      </a:cubicBezTo>
                      <a:cubicBezTo>
                        <a:pt x="830580" y="4088892"/>
                        <a:pt x="819912" y="4091940"/>
                        <a:pt x="810768" y="4091940"/>
                      </a:cubicBezTo>
                      <a:cubicBezTo>
                        <a:pt x="800862" y="4091940"/>
                        <a:pt x="790956" y="4095750"/>
                        <a:pt x="788670" y="4099560"/>
                      </a:cubicBezTo>
                      <a:cubicBezTo>
                        <a:pt x="786384" y="4104132"/>
                        <a:pt x="769620" y="4107180"/>
                        <a:pt x="752856" y="4107180"/>
                      </a:cubicBezTo>
                      <a:cubicBezTo>
                        <a:pt x="735330" y="4107180"/>
                        <a:pt x="715518" y="4111752"/>
                        <a:pt x="709422" y="4117086"/>
                      </a:cubicBezTo>
                      <a:cubicBezTo>
                        <a:pt x="702564" y="4123182"/>
                        <a:pt x="681228" y="4132326"/>
                        <a:pt x="660654" y="4137660"/>
                      </a:cubicBezTo>
                      <a:cubicBezTo>
                        <a:pt x="640842" y="4142994"/>
                        <a:pt x="622554" y="4150614"/>
                        <a:pt x="620268" y="4153662"/>
                      </a:cubicBezTo>
                      <a:cubicBezTo>
                        <a:pt x="617982" y="4157472"/>
                        <a:pt x="599694" y="4160520"/>
                        <a:pt x="579120" y="4160520"/>
                      </a:cubicBezTo>
                      <a:cubicBezTo>
                        <a:pt x="558546" y="4160520"/>
                        <a:pt x="539496" y="4164330"/>
                        <a:pt x="537210" y="4168140"/>
                      </a:cubicBezTo>
                      <a:cubicBezTo>
                        <a:pt x="534924" y="4172712"/>
                        <a:pt x="518922" y="4175760"/>
                        <a:pt x="502920" y="4175760"/>
                      </a:cubicBezTo>
                      <a:cubicBezTo>
                        <a:pt x="486918" y="4175760"/>
                        <a:pt x="470916" y="4179570"/>
                        <a:pt x="468630" y="4183380"/>
                      </a:cubicBezTo>
                      <a:cubicBezTo>
                        <a:pt x="466344" y="4187952"/>
                        <a:pt x="451104" y="4191000"/>
                        <a:pt x="435102" y="4191000"/>
                      </a:cubicBezTo>
                      <a:cubicBezTo>
                        <a:pt x="419862" y="4191000"/>
                        <a:pt x="403860" y="4194048"/>
                        <a:pt x="399288" y="4197858"/>
                      </a:cubicBezTo>
                      <a:cubicBezTo>
                        <a:pt x="395478" y="4201668"/>
                        <a:pt x="313944" y="4207002"/>
                        <a:pt x="217170" y="4210050"/>
                      </a:cubicBezTo>
                      <a:cubicBezTo>
                        <a:pt x="121158" y="4212336"/>
                        <a:pt x="32766" y="4216146"/>
                        <a:pt x="21336" y="4218432"/>
                      </a:cubicBezTo>
                      <a:lnTo>
                        <a:pt x="0" y="4223004"/>
                      </a:lnTo>
                      <a:lnTo>
                        <a:pt x="0" y="2111502"/>
                      </a:lnTo>
                      <a:close/>
                      <a:moveTo>
                        <a:pt x="12079986" y="3941826"/>
                      </a:moveTo>
                      <a:cubicBezTo>
                        <a:pt x="12074652" y="3940302"/>
                        <a:pt x="12065508" y="3940302"/>
                        <a:pt x="12060936" y="3941826"/>
                      </a:cubicBezTo>
                      <a:cubicBezTo>
                        <a:pt x="12055602" y="3944112"/>
                        <a:pt x="12059412" y="3945636"/>
                        <a:pt x="12070080" y="3945636"/>
                      </a:cubicBezTo>
                      <a:cubicBezTo>
                        <a:pt x="12080748" y="3945636"/>
                        <a:pt x="12084558" y="3944112"/>
                        <a:pt x="12079986" y="3941826"/>
                      </a:cubicBezTo>
                      <a:close/>
                      <a:moveTo>
                        <a:pt x="11955780" y="3920490"/>
                      </a:moveTo>
                      <a:cubicBezTo>
                        <a:pt x="11955780" y="3918204"/>
                        <a:pt x="11952732" y="3910584"/>
                        <a:pt x="11948922" y="3902964"/>
                      </a:cubicBezTo>
                      <a:cubicBezTo>
                        <a:pt x="11945112" y="3896106"/>
                        <a:pt x="11937492" y="3880104"/>
                        <a:pt x="11932158" y="3867150"/>
                      </a:cubicBezTo>
                      <a:cubicBezTo>
                        <a:pt x="11919204" y="3838956"/>
                        <a:pt x="11903202" y="3826002"/>
                        <a:pt x="11881866" y="3825240"/>
                      </a:cubicBezTo>
                      <a:cubicBezTo>
                        <a:pt x="11872722" y="3825240"/>
                        <a:pt x="11862816" y="3822192"/>
                        <a:pt x="11860530" y="3817620"/>
                      </a:cubicBezTo>
                      <a:cubicBezTo>
                        <a:pt x="11858244" y="3813810"/>
                        <a:pt x="11845290" y="3810000"/>
                        <a:pt x="11832336" y="3810000"/>
                      </a:cubicBezTo>
                      <a:cubicBezTo>
                        <a:pt x="11818620" y="3810000"/>
                        <a:pt x="11798046" y="3806952"/>
                        <a:pt x="11785092" y="3802380"/>
                      </a:cubicBezTo>
                      <a:cubicBezTo>
                        <a:pt x="11735562" y="3787902"/>
                        <a:pt x="11668506" y="3771900"/>
                        <a:pt x="11651742" y="3771900"/>
                      </a:cubicBezTo>
                      <a:cubicBezTo>
                        <a:pt x="11634216" y="3771900"/>
                        <a:pt x="11582400" y="3816096"/>
                        <a:pt x="11582400" y="3831336"/>
                      </a:cubicBezTo>
                      <a:cubicBezTo>
                        <a:pt x="11582400" y="3841242"/>
                        <a:pt x="11603736" y="3847338"/>
                        <a:pt x="11648694" y="3850386"/>
                      </a:cubicBezTo>
                      <a:cubicBezTo>
                        <a:pt x="11666220" y="3851148"/>
                        <a:pt x="11682984" y="3854958"/>
                        <a:pt x="11686032" y="3858006"/>
                      </a:cubicBezTo>
                      <a:cubicBezTo>
                        <a:pt x="11689080" y="3861054"/>
                        <a:pt x="11702796" y="3863340"/>
                        <a:pt x="11716512" y="3863340"/>
                      </a:cubicBezTo>
                      <a:cubicBezTo>
                        <a:pt x="11730228" y="3863340"/>
                        <a:pt x="11743944" y="3867150"/>
                        <a:pt x="11746230" y="3870960"/>
                      </a:cubicBezTo>
                      <a:cubicBezTo>
                        <a:pt x="11748516" y="3875532"/>
                        <a:pt x="11762994" y="3878580"/>
                        <a:pt x="11777472" y="3878580"/>
                      </a:cubicBezTo>
                      <a:cubicBezTo>
                        <a:pt x="11791950" y="3878580"/>
                        <a:pt x="11809476" y="3881628"/>
                        <a:pt x="11817096" y="3885438"/>
                      </a:cubicBezTo>
                      <a:cubicBezTo>
                        <a:pt x="11871198" y="3912870"/>
                        <a:pt x="11955780" y="3934206"/>
                        <a:pt x="11955780" y="3920490"/>
                      </a:cubicBezTo>
                      <a:close/>
                      <a:moveTo>
                        <a:pt x="11414760" y="3779520"/>
                      </a:moveTo>
                      <a:cubicBezTo>
                        <a:pt x="11414760" y="3775710"/>
                        <a:pt x="11403330" y="3771900"/>
                        <a:pt x="11390376" y="3772662"/>
                      </a:cubicBezTo>
                      <a:cubicBezTo>
                        <a:pt x="11369040" y="3772662"/>
                        <a:pt x="11367516" y="3774186"/>
                        <a:pt x="11380470" y="3779520"/>
                      </a:cubicBezTo>
                      <a:cubicBezTo>
                        <a:pt x="11401806" y="3788664"/>
                        <a:pt x="11414760" y="3788664"/>
                        <a:pt x="11414760" y="3779520"/>
                      </a:cubicBezTo>
                      <a:close/>
                      <a:moveTo>
                        <a:pt x="11254740" y="3749040"/>
                      </a:moveTo>
                      <a:cubicBezTo>
                        <a:pt x="11254740" y="3745230"/>
                        <a:pt x="11247882" y="3741420"/>
                        <a:pt x="11238738" y="3741420"/>
                      </a:cubicBezTo>
                      <a:cubicBezTo>
                        <a:pt x="11230356" y="3741420"/>
                        <a:pt x="11225784" y="3745230"/>
                        <a:pt x="11228070" y="3749040"/>
                      </a:cubicBezTo>
                      <a:cubicBezTo>
                        <a:pt x="11230356" y="3753612"/>
                        <a:pt x="11237976" y="3756660"/>
                        <a:pt x="11244072" y="3756660"/>
                      </a:cubicBezTo>
                      <a:cubicBezTo>
                        <a:pt x="11250168" y="3756660"/>
                        <a:pt x="11254740" y="3753612"/>
                        <a:pt x="11254740" y="3749040"/>
                      </a:cubicBezTo>
                      <a:close/>
                      <a:moveTo>
                        <a:pt x="10956798" y="3687318"/>
                      </a:moveTo>
                      <a:cubicBezTo>
                        <a:pt x="10944606" y="3674364"/>
                        <a:pt x="10934700" y="3656076"/>
                        <a:pt x="10934700" y="3646932"/>
                      </a:cubicBezTo>
                      <a:cubicBezTo>
                        <a:pt x="10934700" y="3637788"/>
                        <a:pt x="10931652" y="3627120"/>
                        <a:pt x="10927842" y="3623310"/>
                      </a:cubicBezTo>
                      <a:cubicBezTo>
                        <a:pt x="10914126" y="3608832"/>
                        <a:pt x="10888980" y="3557778"/>
                        <a:pt x="10888980" y="3544824"/>
                      </a:cubicBezTo>
                      <a:cubicBezTo>
                        <a:pt x="10888980" y="3537966"/>
                        <a:pt x="10882122" y="3520440"/>
                        <a:pt x="10872978" y="3505962"/>
                      </a:cubicBezTo>
                      <a:cubicBezTo>
                        <a:pt x="10859262" y="3482340"/>
                        <a:pt x="10856976" y="3481578"/>
                        <a:pt x="10847832" y="3493770"/>
                      </a:cubicBezTo>
                      <a:cubicBezTo>
                        <a:pt x="10833354" y="3513582"/>
                        <a:pt x="10818114" y="3500628"/>
                        <a:pt x="10823448" y="3473958"/>
                      </a:cubicBezTo>
                      <a:cubicBezTo>
                        <a:pt x="10825734" y="3462528"/>
                        <a:pt x="10824210" y="3450336"/>
                        <a:pt x="10820400" y="3448050"/>
                      </a:cubicBezTo>
                      <a:cubicBezTo>
                        <a:pt x="10815828" y="3445764"/>
                        <a:pt x="10815066" y="3448812"/>
                        <a:pt x="10817352" y="3454908"/>
                      </a:cubicBezTo>
                      <a:cubicBezTo>
                        <a:pt x="10820400" y="3462528"/>
                        <a:pt x="10816590" y="3469386"/>
                        <a:pt x="10808208" y="3472434"/>
                      </a:cubicBezTo>
                      <a:cubicBezTo>
                        <a:pt x="10799826" y="3476244"/>
                        <a:pt x="10793730" y="3483864"/>
                        <a:pt x="10793730" y="3489960"/>
                      </a:cubicBezTo>
                      <a:cubicBezTo>
                        <a:pt x="10793730" y="3496056"/>
                        <a:pt x="10788396" y="3501390"/>
                        <a:pt x="10782300" y="3501390"/>
                      </a:cubicBezTo>
                      <a:cubicBezTo>
                        <a:pt x="10773918" y="3501390"/>
                        <a:pt x="10770870" y="3493008"/>
                        <a:pt x="10770870" y="3470910"/>
                      </a:cubicBezTo>
                      <a:cubicBezTo>
                        <a:pt x="10770870" y="3454146"/>
                        <a:pt x="10767822" y="3435858"/>
                        <a:pt x="10764774" y="3431286"/>
                      </a:cubicBezTo>
                      <a:cubicBezTo>
                        <a:pt x="10756392" y="3417570"/>
                        <a:pt x="10731246" y="3419094"/>
                        <a:pt x="10731246" y="3432810"/>
                      </a:cubicBezTo>
                      <a:cubicBezTo>
                        <a:pt x="10731246" y="3441192"/>
                        <a:pt x="10733532" y="3441954"/>
                        <a:pt x="10741914" y="3435096"/>
                      </a:cubicBezTo>
                      <a:cubicBezTo>
                        <a:pt x="10759440" y="3420618"/>
                        <a:pt x="10773156" y="3440430"/>
                        <a:pt x="10757916" y="3457194"/>
                      </a:cubicBezTo>
                      <a:cubicBezTo>
                        <a:pt x="10749534" y="3467100"/>
                        <a:pt x="10747248" y="3478530"/>
                        <a:pt x="10751058" y="3497580"/>
                      </a:cubicBezTo>
                      <a:cubicBezTo>
                        <a:pt x="10755630" y="3522726"/>
                        <a:pt x="10757154" y="3524250"/>
                        <a:pt x="10789920" y="3527298"/>
                      </a:cubicBezTo>
                      <a:cubicBezTo>
                        <a:pt x="10808970" y="3528060"/>
                        <a:pt x="10827258" y="3531108"/>
                        <a:pt x="10830306" y="3533394"/>
                      </a:cubicBezTo>
                      <a:cubicBezTo>
                        <a:pt x="10842498" y="3540252"/>
                        <a:pt x="10822686" y="3552444"/>
                        <a:pt x="10792968" y="3555492"/>
                      </a:cubicBezTo>
                      <a:cubicBezTo>
                        <a:pt x="10776204" y="3557778"/>
                        <a:pt x="10755630" y="3563112"/>
                        <a:pt x="10745724" y="3567684"/>
                      </a:cubicBezTo>
                      <a:cubicBezTo>
                        <a:pt x="10732008" y="3575304"/>
                        <a:pt x="10725912" y="3573780"/>
                        <a:pt x="10715244" y="3563874"/>
                      </a:cubicBezTo>
                      <a:cubicBezTo>
                        <a:pt x="10703052" y="3550920"/>
                        <a:pt x="10703052" y="3550158"/>
                        <a:pt x="10719816" y="3545586"/>
                      </a:cubicBezTo>
                      <a:cubicBezTo>
                        <a:pt x="10733532" y="3542538"/>
                        <a:pt x="10735056" y="3539490"/>
                        <a:pt x="10728198" y="3531108"/>
                      </a:cubicBezTo>
                      <a:cubicBezTo>
                        <a:pt x="10723626" y="3525012"/>
                        <a:pt x="10721340" y="3510534"/>
                        <a:pt x="10722864" y="3497580"/>
                      </a:cubicBezTo>
                      <a:cubicBezTo>
                        <a:pt x="10725150" y="3481578"/>
                        <a:pt x="10722864" y="3474720"/>
                        <a:pt x="10716006" y="3474720"/>
                      </a:cubicBezTo>
                      <a:cubicBezTo>
                        <a:pt x="10709910" y="3474720"/>
                        <a:pt x="10707624" y="3478530"/>
                        <a:pt x="10710672" y="3483864"/>
                      </a:cubicBezTo>
                      <a:cubicBezTo>
                        <a:pt x="10713720" y="3488436"/>
                        <a:pt x="10709910" y="3496818"/>
                        <a:pt x="10703052" y="3501390"/>
                      </a:cubicBezTo>
                      <a:cubicBezTo>
                        <a:pt x="10691622" y="3509772"/>
                        <a:pt x="10691622" y="3511296"/>
                        <a:pt x="10702290" y="3515868"/>
                      </a:cubicBezTo>
                      <a:cubicBezTo>
                        <a:pt x="10710672" y="3518916"/>
                        <a:pt x="10712196" y="3523488"/>
                        <a:pt x="10706862" y="3533394"/>
                      </a:cubicBezTo>
                      <a:cubicBezTo>
                        <a:pt x="10703052" y="3541014"/>
                        <a:pt x="10697718" y="3553206"/>
                        <a:pt x="10695432" y="3560826"/>
                      </a:cubicBezTo>
                      <a:cubicBezTo>
                        <a:pt x="10692384" y="3569970"/>
                        <a:pt x="10684764" y="3573780"/>
                        <a:pt x="10674096" y="3572256"/>
                      </a:cubicBezTo>
                      <a:cubicBezTo>
                        <a:pt x="10660380" y="3570732"/>
                        <a:pt x="10656570" y="3565398"/>
                        <a:pt x="10656570" y="3549396"/>
                      </a:cubicBezTo>
                      <a:cubicBezTo>
                        <a:pt x="10657332" y="3537204"/>
                        <a:pt x="10656570" y="3528060"/>
                        <a:pt x="10655808" y="3528060"/>
                      </a:cubicBezTo>
                      <a:cubicBezTo>
                        <a:pt x="10648950" y="3528060"/>
                        <a:pt x="10606278" y="3553968"/>
                        <a:pt x="10599420" y="3562350"/>
                      </a:cubicBezTo>
                      <a:cubicBezTo>
                        <a:pt x="10594086" y="3568446"/>
                        <a:pt x="10585704" y="3573780"/>
                        <a:pt x="10579608" y="3573780"/>
                      </a:cubicBezTo>
                      <a:cubicBezTo>
                        <a:pt x="10574274" y="3573780"/>
                        <a:pt x="10565892" y="3580638"/>
                        <a:pt x="10561320" y="3589782"/>
                      </a:cubicBezTo>
                      <a:cubicBezTo>
                        <a:pt x="10552938" y="3605022"/>
                        <a:pt x="10552176" y="3605022"/>
                        <a:pt x="10537698" y="3592068"/>
                      </a:cubicBezTo>
                      <a:cubicBezTo>
                        <a:pt x="10530078" y="3585210"/>
                        <a:pt x="10523220" y="3573018"/>
                        <a:pt x="10523220" y="3564636"/>
                      </a:cubicBezTo>
                      <a:cubicBezTo>
                        <a:pt x="10523220" y="3557016"/>
                        <a:pt x="10519410" y="3550920"/>
                        <a:pt x="10515600" y="3550920"/>
                      </a:cubicBezTo>
                      <a:cubicBezTo>
                        <a:pt x="10502646" y="3550920"/>
                        <a:pt x="10497312" y="3574542"/>
                        <a:pt x="10506456" y="3589782"/>
                      </a:cubicBezTo>
                      <a:cubicBezTo>
                        <a:pt x="10517124" y="3606546"/>
                        <a:pt x="10518648" y="3632454"/>
                        <a:pt x="10508742" y="3637788"/>
                      </a:cubicBezTo>
                      <a:cubicBezTo>
                        <a:pt x="10504932" y="3640074"/>
                        <a:pt x="10500360" y="3650742"/>
                        <a:pt x="10498836" y="3660648"/>
                      </a:cubicBezTo>
                      <a:cubicBezTo>
                        <a:pt x="10495026" y="3680460"/>
                        <a:pt x="10509504" y="3692652"/>
                        <a:pt x="10524744" y="3683508"/>
                      </a:cubicBezTo>
                      <a:cubicBezTo>
                        <a:pt x="10528554" y="3680460"/>
                        <a:pt x="10567416" y="3679698"/>
                        <a:pt x="10609326" y="3681222"/>
                      </a:cubicBezTo>
                      <a:cubicBezTo>
                        <a:pt x="10651998" y="3681984"/>
                        <a:pt x="10700004" y="3683508"/>
                        <a:pt x="10715244" y="3684270"/>
                      </a:cubicBezTo>
                      <a:cubicBezTo>
                        <a:pt x="10730484" y="3684270"/>
                        <a:pt x="10745724" y="3687318"/>
                        <a:pt x="10748772" y="3690366"/>
                      </a:cubicBezTo>
                      <a:cubicBezTo>
                        <a:pt x="10751820" y="3693414"/>
                        <a:pt x="10782300" y="3695700"/>
                        <a:pt x="10815828" y="3695700"/>
                      </a:cubicBezTo>
                      <a:cubicBezTo>
                        <a:pt x="10850118" y="3695700"/>
                        <a:pt x="10882884" y="3699510"/>
                        <a:pt x="10888980" y="3703320"/>
                      </a:cubicBezTo>
                      <a:cubicBezTo>
                        <a:pt x="10895076" y="3707130"/>
                        <a:pt x="10917936" y="3710940"/>
                        <a:pt x="10940034" y="3710940"/>
                      </a:cubicBezTo>
                      <a:lnTo>
                        <a:pt x="10978896" y="3710940"/>
                      </a:lnTo>
                      <a:lnTo>
                        <a:pt x="10956798" y="3687318"/>
                      </a:lnTo>
                      <a:close/>
                      <a:moveTo>
                        <a:pt x="11047476" y="3705606"/>
                      </a:moveTo>
                      <a:cubicBezTo>
                        <a:pt x="11039856" y="3704082"/>
                        <a:pt x="11027664" y="3704082"/>
                        <a:pt x="11020806" y="3705606"/>
                      </a:cubicBezTo>
                      <a:cubicBezTo>
                        <a:pt x="11013186" y="3707892"/>
                        <a:pt x="11019282" y="3709416"/>
                        <a:pt x="11033760" y="3709416"/>
                      </a:cubicBezTo>
                      <a:cubicBezTo>
                        <a:pt x="11048238" y="3709416"/>
                        <a:pt x="11054334" y="3707892"/>
                        <a:pt x="11047476" y="3705606"/>
                      </a:cubicBezTo>
                      <a:close/>
                      <a:moveTo>
                        <a:pt x="9462516" y="3637026"/>
                      </a:moveTo>
                      <a:cubicBezTo>
                        <a:pt x="9454896" y="3635502"/>
                        <a:pt x="9442704" y="3635502"/>
                        <a:pt x="9435846" y="3637026"/>
                      </a:cubicBezTo>
                      <a:cubicBezTo>
                        <a:pt x="9428226" y="3639312"/>
                        <a:pt x="9434322" y="3640836"/>
                        <a:pt x="9448800" y="3640836"/>
                      </a:cubicBezTo>
                      <a:cubicBezTo>
                        <a:pt x="9463278" y="3640836"/>
                        <a:pt x="9469374" y="3639312"/>
                        <a:pt x="9462516" y="3637026"/>
                      </a:cubicBezTo>
                      <a:close/>
                      <a:moveTo>
                        <a:pt x="9288780" y="3611880"/>
                      </a:moveTo>
                      <a:cubicBezTo>
                        <a:pt x="9288780" y="3607308"/>
                        <a:pt x="9267444" y="3605022"/>
                        <a:pt x="9237726" y="3605784"/>
                      </a:cubicBezTo>
                      <a:lnTo>
                        <a:pt x="9185910" y="3606546"/>
                      </a:lnTo>
                      <a:lnTo>
                        <a:pt x="9231630" y="3611880"/>
                      </a:lnTo>
                      <a:cubicBezTo>
                        <a:pt x="9256776" y="3614928"/>
                        <a:pt x="9279636" y="3617214"/>
                        <a:pt x="9283446" y="3617976"/>
                      </a:cubicBezTo>
                      <a:cubicBezTo>
                        <a:pt x="9286494" y="3618738"/>
                        <a:pt x="9288780" y="3616452"/>
                        <a:pt x="9288780" y="3611880"/>
                      </a:cubicBezTo>
                      <a:close/>
                      <a:moveTo>
                        <a:pt x="8778240" y="3548634"/>
                      </a:moveTo>
                      <a:cubicBezTo>
                        <a:pt x="8778240" y="3541776"/>
                        <a:pt x="8770620" y="3539490"/>
                        <a:pt x="8755380" y="3541776"/>
                      </a:cubicBezTo>
                      <a:cubicBezTo>
                        <a:pt x="8728710" y="3545586"/>
                        <a:pt x="8732520" y="3558540"/>
                        <a:pt x="8759952" y="3558540"/>
                      </a:cubicBezTo>
                      <a:cubicBezTo>
                        <a:pt x="8769858" y="3558540"/>
                        <a:pt x="8778240" y="3553968"/>
                        <a:pt x="8778240" y="3548634"/>
                      </a:cubicBezTo>
                      <a:close/>
                      <a:moveTo>
                        <a:pt x="8563356" y="3537966"/>
                      </a:moveTo>
                      <a:cubicBezTo>
                        <a:pt x="8555736" y="3536442"/>
                        <a:pt x="8543544" y="3536442"/>
                        <a:pt x="8536686" y="3537966"/>
                      </a:cubicBezTo>
                      <a:cubicBezTo>
                        <a:pt x="8529066" y="3540252"/>
                        <a:pt x="8535162" y="3541776"/>
                        <a:pt x="8549640" y="3541776"/>
                      </a:cubicBezTo>
                      <a:cubicBezTo>
                        <a:pt x="8564118" y="3541776"/>
                        <a:pt x="8570214" y="3540252"/>
                        <a:pt x="8563356" y="3537966"/>
                      </a:cubicBezTo>
                      <a:close/>
                      <a:moveTo>
                        <a:pt x="10671810" y="3497580"/>
                      </a:moveTo>
                      <a:cubicBezTo>
                        <a:pt x="10668762" y="3488436"/>
                        <a:pt x="10672572" y="3480816"/>
                        <a:pt x="10680954" y="3475482"/>
                      </a:cubicBezTo>
                      <a:cubicBezTo>
                        <a:pt x="10688574" y="3470910"/>
                        <a:pt x="10691622" y="3467100"/>
                        <a:pt x="10687812" y="3467100"/>
                      </a:cubicBezTo>
                      <a:cubicBezTo>
                        <a:pt x="10684002" y="3467100"/>
                        <a:pt x="10674096" y="3472434"/>
                        <a:pt x="10666476" y="3480054"/>
                      </a:cubicBezTo>
                      <a:cubicBezTo>
                        <a:pt x="10649712" y="3495294"/>
                        <a:pt x="10647426" y="3521964"/>
                        <a:pt x="10664190" y="3515868"/>
                      </a:cubicBezTo>
                      <a:cubicBezTo>
                        <a:pt x="10671810" y="3512820"/>
                        <a:pt x="10674096" y="3505962"/>
                        <a:pt x="10671810" y="3497580"/>
                      </a:cubicBezTo>
                      <a:close/>
                      <a:moveTo>
                        <a:pt x="8092440" y="3452622"/>
                      </a:moveTo>
                      <a:cubicBezTo>
                        <a:pt x="8092440" y="3445764"/>
                        <a:pt x="8074152" y="3436620"/>
                        <a:pt x="8060436" y="3436620"/>
                      </a:cubicBezTo>
                      <a:cubicBezTo>
                        <a:pt x="8055864" y="3436620"/>
                        <a:pt x="8055864" y="3441192"/>
                        <a:pt x="8061960" y="3448050"/>
                      </a:cubicBezTo>
                      <a:cubicBezTo>
                        <a:pt x="8072628" y="3460242"/>
                        <a:pt x="8092440" y="3463290"/>
                        <a:pt x="8092440" y="3452622"/>
                      </a:cubicBezTo>
                      <a:close/>
                      <a:moveTo>
                        <a:pt x="8775954" y="3412236"/>
                      </a:moveTo>
                      <a:cubicBezTo>
                        <a:pt x="8774430" y="3402330"/>
                        <a:pt x="8772906" y="3409950"/>
                        <a:pt x="8772906" y="3429000"/>
                      </a:cubicBezTo>
                      <a:cubicBezTo>
                        <a:pt x="8772906" y="3448050"/>
                        <a:pt x="8774430" y="3455670"/>
                        <a:pt x="8775954" y="3446526"/>
                      </a:cubicBezTo>
                      <a:cubicBezTo>
                        <a:pt x="8777478" y="3436620"/>
                        <a:pt x="8777478" y="3421380"/>
                        <a:pt x="8775954" y="3412236"/>
                      </a:cubicBezTo>
                      <a:close/>
                      <a:moveTo>
                        <a:pt x="7645146" y="3339846"/>
                      </a:moveTo>
                      <a:cubicBezTo>
                        <a:pt x="7639812" y="3338322"/>
                        <a:pt x="7629144" y="3338322"/>
                        <a:pt x="7622286" y="3339846"/>
                      </a:cubicBezTo>
                      <a:cubicBezTo>
                        <a:pt x="7614666" y="3342132"/>
                        <a:pt x="7619238" y="3343656"/>
                        <a:pt x="7631430" y="3343656"/>
                      </a:cubicBezTo>
                      <a:cubicBezTo>
                        <a:pt x="7644384" y="3343656"/>
                        <a:pt x="7649718" y="3342132"/>
                        <a:pt x="7645146" y="3339846"/>
                      </a:cubicBezTo>
                      <a:close/>
                      <a:moveTo>
                        <a:pt x="7239000" y="3246120"/>
                      </a:moveTo>
                      <a:cubicBezTo>
                        <a:pt x="7239000" y="3242310"/>
                        <a:pt x="7233666" y="3238500"/>
                        <a:pt x="7226808" y="3238500"/>
                      </a:cubicBezTo>
                      <a:cubicBezTo>
                        <a:pt x="7220712" y="3238500"/>
                        <a:pt x="7217664" y="3242310"/>
                        <a:pt x="7219950" y="3246120"/>
                      </a:cubicBezTo>
                      <a:cubicBezTo>
                        <a:pt x="7222236" y="3250692"/>
                        <a:pt x="7227570" y="3253740"/>
                        <a:pt x="7232142" y="3253740"/>
                      </a:cubicBezTo>
                      <a:cubicBezTo>
                        <a:pt x="7235952" y="3253740"/>
                        <a:pt x="7239000" y="3250692"/>
                        <a:pt x="7239000" y="3246120"/>
                      </a:cubicBezTo>
                      <a:close/>
                      <a:moveTo>
                        <a:pt x="8790432" y="3193542"/>
                      </a:moveTo>
                      <a:cubicBezTo>
                        <a:pt x="8781288" y="3179064"/>
                        <a:pt x="8772144" y="3184398"/>
                        <a:pt x="8775954" y="3201162"/>
                      </a:cubicBezTo>
                      <a:cubicBezTo>
                        <a:pt x="8779002" y="3211068"/>
                        <a:pt x="8782812" y="3214116"/>
                        <a:pt x="8787384" y="3209544"/>
                      </a:cubicBezTo>
                      <a:cubicBezTo>
                        <a:pt x="8791956" y="3204972"/>
                        <a:pt x="8792718" y="3198114"/>
                        <a:pt x="8790432" y="3193542"/>
                      </a:cubicBezTo>
                      <a:close/>
                      <a:moveTo>
                        <a:pt x="6997446" y="3172206"/>
                      </a:moveTo>
                      <a:cubicBezTo>
                        <a:pt x="6992112" y="3170682"/>
                        <a:pt x="6982968" y="3170682"/>
                        <a:pt x="6978396" y="3172206"/>
                      </a:cubicBezTo>
                      <a:cubicBezTo>
                        <a:pt x="6973062" y="3174492"/>
                        <a:pt x="6976872" y="3176016"/>
                        <a:pt x="6987540" y="3176016"/>
                      </a:cubicBezTo>
                      <a:cubicBezTo>
                        <a:pt x="6998208" y="3176016"/>
                        <a:pt x="7002018" y="3174492"/>
                        <a:pt x="6997446" y="3172206"/>
                      </a:cubicBezTo>
                      <a:close/>
                      <a:moveTo>
                        <a:pt x="7112508" y="3150870"/>
                      </a:moveTo>
                      <a:cubicBezTo>
                        <a:pt x="7114794" y="3144774"/>
                        <a:pt x="7113270" y="3139440"/>
                        <a:pt x="7109460" y="3139440"/>
                      </a:cubicBezTo>
                      <a:cubicBezTo>
                        <a:pt x="7104888" y="3139440"/>
                        <a:pt x="7101840" y="3144774"/>
                        <a:pt x="7101840" y="3150870"/>
                      </a:cubicBezTo>
                      <a:cubicBezTo>
                        <a:pt x="7101840" y="3156966"/>
                        <a:pt x="7103364" y="3162300"/>
                        <a:pt x="7104888" y="3162300"/>
                      </a:cubicBezTo>
                      <a:cubicBezTo>
                        <a:pt x="7106412" y="3162300"/>
                        <a:pt x="7109460" y="3156966"/>
                        <a:pt x="7112508" y="3150870"/>
                      </a:cubicBezTo>
                      <a:close/>
                      <a:moveTo>
                        <a:pt x="6749796" y="3115056"/>
                      </a:moveTo>
                      <a:cubicBezTo>
                        <a:pt x="6747510" y="3109722"/>
                        <a:pt x="6736080" y="3104388"/>
                        <a:pt x="6723888" y="3102864"/>
                      </a:cubicBezTo>
                      <a:lnTo>
                        <a:pt x="6701790" y="3100578"/>
                      </a:lnTo>
                      <a:lnTo>
                        <a:pt x="6720840" y="3112008"/>
                      </a:lnTo>
                      <a:cubicBezTo>
                        <a:pt x="6745224" y="3125724"/>
                        <a:pt x="6753606" y="3126486"/>
                        <a:pt x="6749796" y="3115056"/>
                      </a:cubicBezTo>
                      <a:close/>
                      <a:moveTo>
                        <a:pt x="5364480" y="3105912"/>
                      </a:moveTo>
                      <a:cubicBezTo>
                        <a:pt x="5364480" y="3097530"/>
                        <a:pt x="5350002" y="3094482"/>
                        <a:pt x="5345430" y="3101340"/>
                      </a:cubicBezTo>
                      <a:cubicBezTo>
                        <a:pt x="5343144" y="3105150"/>
                        <a:pt x="5346192" y="3108960"/>
                        <a:pt x="5352288" y="3108960"/>
                      </a:cubicBezTo>
                      <a:cubicBezTo>
                        <a:pt x="5359146" y="3108960"/>
                        <a:pt x="5364480" y="3107436"/>
                        <a:pt x="5364480" y="3105912"/>
                      </a:cubicBezTo>
                      <a:close/>
                      <a:moveTo>
                        <a:pt x="5465826" y="3065526"/>
                      </a:moveTo>
                      <a:cubicBezTo>
                        <a:pt x="5460492" y="3064002"/>
                        <a:pt x="5451348" y="3064002"/>
                        <a:pt x="5446776" y="3065526"/>
                      </a:cubicBezTo>
                      <a:cubicBezTo>
                        <a:pt x="5441442" y="3067812"/>
                        <a:pt x="5445252" y="3069336"/>
                        <a:pt x="5455920" y="3069336"/>
                      </a:cubicBezTo>
                      <a:cubicBezTo>
                        <a:pt x="5466588" y="3069336"/>
                        <a:pt x="5470398" y="3067812"/>
                        <a:pt x="5465826" y="3065526"/>
                      </a:cubicBezTo>
                      <a:close/>
                      <a:moveTo>
                        <a:pt x="5557266" y="3035046"/>
                      </a:moveTo>
                      <a:cubicBezTo>
                        <a:pt x="5551932" y="3033522"/>
                        <a:pt x="5541264" y="3033522"/>
                        <a:pt x="5534406" y="3035046"/>
                      </a:cubicBezTo>
                      <a:cubicBezTo>
                        <a:pt x="5526786" y="3037332"/>
                        <a:pt x="5531358" y="3038856"/>
                        <a:pt x="5543550" y="3038856"/>
                      </a:cubicBezTo>
                      <a:cubicBezTo>
                        <a:pt x="5556504" y="3038856"/>
                        <a:pt x="5561838" y="3037332"/>
                        <a:pt x="5557266" y="3035046"/>
                      </a:cubicBezTo>
                      <a:close/>
                      <a:moveTo>
                        <a:pt x="6364986" y="3035046"/>
                      </a:moveTo>
                      <a:cubicBezTo>
                        <a:pt x="6359652" y="3033522"/>
                        <a:pt x="6348984" y="3033522"/>
                        <a:pt x="6342126" y="3035046"/>
                      </a:cubicBezTo>
                      <a:cubicBezTo>
                        <a:pt x="6334506" y="3037332"/>
                        <a:pt x="6339078" y="3038856"/>
                        <a:pt x="6351270" y="3038856"/>
                      </a:cubicBezTo>
                      <a:cubicBezTo>
                        <a:pt x="6364224" y="3038856"/>
                        <a:pt x="6369558" y="3037332"/>
                        <a:pt x="6364986" y="3035046"/>
                      </a:cubicBezTo>
                      <a:close/>
                      <a:moveTo>
                        <a:pt x="6429756" y="3035046"/>
                      </a:moveTo>
                      <a:cubicBezTo>
                        <a:pt x="6422136" y="3033522"/>
                        <a:pt x="6409944" y="3033522"/>
                        <a:pt x="6403086" y="3035046"/>
                      </a:cubicBezTo>
                      <a:cubicBezTo>
                        <a:pt x="6395466" y="3037332"/>
                        <a:pt x="6401562" y="3038856"/>
                        <a:pt x="6416040" y="3038856"/>
                      </a:cubicBezTo>
                      <a:cubicBezTo>
                        <a:pt x="6430518" y="3038856"/>
                        <a:pt x="6436614" y="3037332"/>
                        <a:pt x="6429756" y="3035046"/>
                      </a:cubicBezTo>
                      <a:close/>
                      <a:moveTo>
                        <a:pt x="5633466" y="3004566"/>
                      </a:moveTo>
                      <a:cubicBezTo>
                        <a:pt x="5628132" y="3003042"/>
                        <a:pt x="5617464" y="3003042"/>
                        <a:pt x="5610606" y="3004566"/>
                      </a:cubicBezTo>
                      <a:cubicBezTo>
                        <a:pt x="5602986" y="3006852"/>
                        <a:pt x="5607558" y="3008376"/>
                        <a:pt x="5619750" y="3008376"/>
                      </a:cubicBezTo>
                      <a:cubicBezTo>
                        <a:pt x="5632704" y="3008376"/>
                        <a:pt x="5638038" y="3006852"/>
                        <a:pt x="5633466" y="3004566"/>
                      </a:cubicBezTo>
                      <a:close/>
                      <a:moveTo>
                        <a:pt x="6231636" y="3004566"/>
                      </a:moveTo>
                      <a:cubicBezTo>
                        <a:pt x="6224016" y="3003042"/>
                        <a:pt x="6210300" y="3003042"/>
                        <a:pt x="6201156" y="3004566"/>
                      </a:cubicBezTo>
                      <a:cubicBezTo>
                        <a:pt x="6191250" y="3006090"/>
                        <a:pt x="6197346" y="3007614"/>
                        <a:pt x="6214110" y="3007614"/>
                      </a:cubicBezTo>
                      <a:cubicBezTo>
                        <a:pt x="6230874" y="3008376"/>
                        <a:pt x="6238494" y="3006852"/>
                        <a:pt x="6231636" y="3004566"/>
                      </a:cubicBezTo>
                      <a:close/>
                      <a:moveTo>
                        <a:pt x="7112508" y="2456688"/>
                      </a:moveTo>
                      <a:cubicBezTo>
                        <a:pt x="7119366" y="2454402"/>
                        <a:pt x="7122414" y="2449068"/>
                        <a:pt x="7120890" y="2445258"/>
                      </a:cubicBezTo>
                      <a:cubicBezTo>
                        <a:pt x="7118604" y="2441448"/>
                        <a:pt x="7116318" y="2227326"/>
                        <a:pt x="7117080" y="1968246"/>
                      </a:cubicBezTo>
                      <a:cubicBezTo>
                        <a:pt x="7117080" y="1672590"/>
                        <a:pt x="7114032" y="1492758"/>
                        <a:pt x="7109460" y="1485900"/>
                      </a:cubicBezTo>
                      <a:cubicBezTo>
                        <a:pt x="7104888" y="1478280"/>
                        <a:pt x="7101840" y="1520952"/>
                        <a:pt x="7101840" y="1616964"/>
                      </a:cubicBezTo>
                      <a:cubicBezTo>
                        <a:pt x="7101840" y="1703832"/>
                        <a:pt x="7098792" y="1760982"/>
                        <a:pt x="7094220" y="1764030"/>
                      </a:cubicBezTo>
                      <a:cubicBezTo>
                        <a:pt x="7084314" y="1770126"/>
                        <a:pt x="7083552" y="2298954"/>
                        <a:pt x="7093458" y="2304288"/>
                      </a:cubicBezTo>
                      <a:cubicBezTo>
                        <a:pt x="7102602" y="2310384"/>
                        <a:pt x="7102602" y="2406396"/>
                        <a:pt x="7093458" y="2411730"/>
                      </a:cubicBezTo>
                      <a:cubicBezTo>
                        <a:pt x="7085838" y="2417064"/>
                        <a:pt x="7084314" y="2448306"/>
                        <a:pt x="7091934" y="2455926"/>
                      </a:cubicBezTo>
                      <a:cubicBezTo>
                        <a:pt x="7098030" y="2462022"/>
                        <a:pt x="7098030" y="2462022"/>
                        <a:pt x="7112508" y="2456688"/>
                      </a:cubicBezTo>
                      <a:close/>
                      <a:moveTo>
                        <a:pt x="7109460" y="1450086"/>
                      </a:moveTo>
                      <a:cubicBezTo>
                        <a:pt x="7109460" y="1446276"/>
                        <a:pt x="7106412" y="1438656"/>
                        <a:pt x="7101840" y="1432560"/>
                      </a:cubicBezTo>
                      <a:cubicBezTo>
                        <a:pt x="7093458" y="1418844"/>
                        <a:pt x="7082790" y="1427226"/>
                        <a:pt x="7088886" y="1443990"/>
                      </a:cubicBezTo>
                      <a:cubicBezTo>
                        <a:pt x="7093458" y="1455420"/>
                        <a:pt x="7109460" y="1459992"/>
                        <a:pt x="7109460" y="1450086"/>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15" name="Freeform: Shape 814">
                  <a:extLst>
                    <a:ext uri="{FF2B5EF4-FFF2-40B4-BE49-F238E27FC236}">
                      <a16:creationId xmlns:a16="http://schemas.microsoft.com/office/drawing/2014/main" id="{37AEFB1F-0821-4583-AC66-EA430404B552}"/>
                    </a:ext>
                  </a:extLst>
                </p:cNvPr>
                <p:cNvSpPr/>
                <p:nvPr/>
              </p:nvSpPr>
              <p:spPr>
                <a:xfrm>
                  <a:off x="10821955" y="48778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16" name="Freeform: Shape 815">
                  <a:extLst>
                    <a:ext uri="{FF2B5EF4-FFF2-40B4-BE49-F238E27FC236}">
                      <a16:creationId xmlns:a16="http://schemas.microsoft.com/office/drawing/2014/main" id="{F6097024-0AAD-4427-8821-96E8FC65207D}"/>
                    </a:ext>
                  </a:extLst>
                </p:cNvPr>
                <p:cNvSpPr/>
                <p:nvPr/>
              </p:nvSpPr>
              <p:spPr>
                <a:xfrm>
                  <a:off x="2388179" y="5495724"/>
                  <a:ext cx="56388" cy="27432"/>
                </a:xfrm>
                <a:custGeom>
                  <a:avLst/>
                  <a:gdLst>
                    <a:gd name="connsiteX0" fmla="*/ 691 w 56388"/>
                    <a:gd name="connsiteY0" fmla="*/ 21918 h 27432"/>
                    <a:gd name="connsiteX1" fmla="*/ 46411 w 56388"/>
                    <a:gd name="connsiteY1" fmla="*/ 1344 h 27432"/>
                    <a:gd name="connsiteX2" fmla="*/ 56317 w 56388"/>
                    <a:gd name="connsiteY2" fmla="*/ 15822 h 27432"/>
                    <a:gd name="connsiteX3" fmla="*/ 691 w 56388"/>
                    <a:gd name="connsiteY3" fmla="*/ 21918 h 27432"/>
                  </a:gdLst>
                  <a:ahLst/>
                  <a:cxnLst>
                    <a:cxn ang="0">
                      <a:pos x="connsiteX0" y="connsiteY0"/>
                    </a:cxn>
                    <a:cxn ang="0">
                      <a:pos x="connsiteX1" y="connsiteY1"/>
                    </a:cxn>
                    <a:cxn ang="0">
                      <a:pos x="connsiteX2" y="connsiteY2"/>
                    </a:cxn>
                    <a:cxn ang="0">
                      <a:pos x="connsiteX3" y="connsiteY3"/>
                    </a:cxn>
                  </a:cxnLst>
                  <a:rect l="l" t="t" r="r" b="b"/>
                  <a:pathLst>
                    <a:path w="56388" h="27432">
                      <a:moveTo>
                        <a:pt x="691" y="21918"/>
                      </a:moveTo>
                      <a:cubicBezTo>
                        <a:pt x="-5405" y="11250"/>
                        <a:pt x="30409" y="-4752"/>
                        <a:pt x="46411" y="1344"/>
                      </a:cubicBezTo>
                      <a:cubicBezTo>
                        <a:pt x="53269" y="3630"/>
                        <a:pt x="57841" y="10488"/>
                        <a:pt x="56317" y="15822"/>
                      </a:cubicBezTo>
                      <a:cubicBezTo>
                        <a:pt x="51745" y="27252"/>
                        <a:pt x="7549" y="32586"/>
                        <a:pt x="691" y="21918"/>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17" name="Freeform: Shape 816">
                  <a:extLst>
                    <a:ext uri="{FF2B5EF4-FFF2-40B4-BE49-F238E27FC236}">
                      <a16:creationId xmlns:a16="http://schemas.microsoft.com/office/drawing/2014/main" id="{4F82BA76-3CDF-4D89-8860-2FD69FF88C57}"/>
                    </a:ext>
                  </a:extLst>
                </p:cNvPr>
                <p:cNvSpPr/>
                <p:nvPr/>
              </p:nvSpPr>
              <p:spPr>
                <a:xfrm>
                  <a:off x="2624095" y="5464737"/>
                  <a:ext cx="107442" cy="28194"/>
                </a:xfrm>
                <a:custGeom>
                  <a:avLst/>
                  <a:gdLst>
                    <a:gd name="connsiteX0" fmla="*/ 1757 w 107442"/>
                    <a:gd name="connsiteY0" fmla="*/ 23187 h 28194"/>
                    <a:gd name="connsiteX1" fmla="*/ 63479 w 107442"/>
                    <a:gd name="connsiteY1" fmla="*/ 327 h 28194"/>
                    <a:gd name="connsiteX2" fmla="*/ 107675 w 107442"/>
                    <a:gd name="connsiteY2" fmla="*/ 14043 h 28194"/>
                    <a:gd name="connsiteX3" fmla="*/ 56621 w 107442"/>
                    <a:gd name="connsiteY3" fmla="*/ 27759 h 28194"/>
                    <a:gd name="connsiteX4" fmla="*/ 1757 w 107442"/>
                    <a:gd name="connsiteY4" fmla="*/ 23187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42" h="28194">
                      <a:moveTo>
                        <a:pt x="1757" y="23187"/>
                      </a:moveTo>
                      <a:cubicBezTo>
                        <a:pt x="-7387" y="7947"/>
                        <a:pt x="20045" y="-1959"/>
                        <a:pt x="63479" y="327"/>
                      </a:cubicBezTo>
                      <a:cubicBezTo>
                        <a:pt x="97007" y="1851"/>
                        <a:pt x="107675" y="5661"/>
                        <a:pt x="107675" y="14043"/>
                      </a:cubicBezTo>
                      <a:cubicBezTo>
                        <a:pt x="107675" y="23187"/>
                        <a:pt x="96245" y="26235"/>
                        <a:pt x="56621" y="27759"/>
                      </a:cubicBezTo>
                      <a:cubicBezTo>
                        <a:pt x="29189" y="29283"/>
                        <a:pt x="4043" y="26997"/>
                        <a:pt x="1757" y="23187"/>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18" name="Freeform: Shape 817">
                  <a:extLst>
                    <a:ext uri="{FF2B5EF4-FFF2-40B4-BE49-F238E27FC236}">
                      <a16:creationId xmlns:a16="http://schemas.microsoft.com/office/drawing/2014/main" id="{5C941ADA-BDCE-40BF-AC1E-216713204EEC}"/>
                    </a:ext>
                  </a:extLst>
                </p:cNvPr>
                <p:cNvSpPr/>
                <p:nvPr/>
              </p:nvSpPr>
              <p:spPr>
                <a:xfrm>
                  <a:off x="2836486" y="5434565"/>
                  <a:ext cx="94488" cy="25146"/>
                </a:xfrm>
                <a:custGeom>
                  <a:avLst/>
                  <a:gdLst>
                    <a:gd name="connsiteX0" fmla="*/ 1964 w 94488"/>
                    <a:gd name="connsiteY0" fmla="*/ 20593 h 25146"/>
                    <a:gd name="connsiteX1" fmla="*/ 21014 w 94488"/>
                    <a:gd name="connsiteY1" fmla="*/ 9925 h 25146"/>
                    <a:gd name="connsiteX2" fmla="*/ 53018 w 94488"/>
                    <a:gd name="connsiteY2" fmla="*/ 3067 h 25146"/>
                    <a:gd name="connsiteX3" fmla="*/ 91880 w 94488"/>
                    <a:gd name="connsiteY3" fmla="*/ 14497 h 25146"/>
                    <a:gd name="connsiteX4" fmla="*/ 1964 w 94488"/>
                    <a:gd name="connsiteY4" fmla="*/ 20593 h 25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 h="25146">
                      <a:moveTo>
                        <a:pt x="1964" y="20593"/>
                      </a:moveTo>
                      <a:cubicBezTo>
                        <a:pt x="-2608" y="13735"/>
                        <a:pt x="-322" y="12211"/>
                        <a:pt x="21014" y="9925"/>
                      </a:cubicBezTo>
                      <a:cubicBezTo>
                        <a:pt x="27110" y="9925"/>
                        <a:pt x="41588" y="6115"/>
                        <a:pt x="53018" y="3067"/>
                      </a:cubicBezTo>
                      <a:cubicBezTo>
                        <a:pt x="78926" y="-4553"/>
                        <a:pt x="103310" y="3067"/>
                        <a:pt x="91880" y="14497"/>
                      </a:cubicBezTo>
                      <a:cubicBezTo>
                        <a:pt x="81974" y="24403"/>
                        <a:pt x="7298" y="29737"/>
                        <a:pt x="1964" y="20593"/>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19" name="Freeform: Shape 818">
                  <a:extLst>
                    <a:ext uri="{FF2B5EF4-FFF2-40B4-BE49-F238E27FC236}">
                      <a16:creationId xmlns:a16="http://schemas.microsoft.com/office/drawing/2014/main" id="{1FBDE9AC-03D8-41EE-B386-74F371075168}"/>
                    </a:ext>
                  </a:extLst>
                </p:cNvPr>
                <p:cNvSpPr/>
                <p:nvPr/>
              </p:nvSpPr>
              <p:spPr>
                <a:xfrm>
                  <a:off x="3041935" y="539596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20" name="Freeform: Shape 819">
                  <a:extLst>
                    <a:ext uri="{FF2B5EF4-FFF2-40B4-BE49-F238E27FC236}">
                      <a16:creationId xmlns:a16="http://schemas.microsoft.com/office/drawing/2014/main" id="{F690922E-B306-47F6-A98F-D8A68FA085B4}"/>
                    </a:ext>
                  </a:extLst>
                </p:cNvPr>
                <p:cNvSpPr/>
                <p:nvPr/>
              </p:nvSpPr>
              <p:spPr>
                <a:xfrm>
                  <a:off x="3217018" y="5368290"/>
                  <a:ext cx="78486" cy="25908"/>
                </a:xfrm>
                <a:custGeom>
                  <a:avLst/>
                  <a:gdLst>
                    <a:gd name="connsiteX0" fmla="*/ 18434 w 78486"/>
                    <a:gd name="connsiteY0" fmla="*/ 21336 h 25908"/>
                    <a:gd name="connsiteX1" fmla="*/ 5480 w 78486"/>
                    <a:gd name="connsiteY1" fmla="*/ 15240 h 25908"/>
                    <a:gd name="connsiteX2" fmla="*/ 146 w 78486"/>
                    <a:gd name="connsiteY2" fmla="*/ 7620 h 25908"/>
                    <a:gd name="connsiteX3" fmla="*/ 40532 w 78486"/>
                    <a:gd name="connsiteY3" fmla="*/ 0 h 25908"/>
                    <a:gd name="connsiteX4" fmla="*/ 78632 w 78486"/>
                    <a:gd name="connsiteY4" fmla="*/ 11430 h 25908"/>
                    <a:gd name="connsiteX5" fmla="*/ 18434 w 78486"/>
                    <a:gd name="connsiteY5" fmla="*/ 21336 h 2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86" h="25908">
                      <a:moveTo>
                        <a:pt x="18434" y="21336"/>
                      </a:moveTo>
                      <a:cubicBezTo>
                        <a:pt x="15386" y="18288"/>
                        <a:pt x="9290" y="15240"/>
                        <a:pt x="5480" y="15240"/>
                      </a:cubicBezTo>
                      <a:cubicBezTo>
                        <a:pt x="1670" y="15240"/>
                        <a:pt x="-616" y="12192"/>
                        <a:pt x="146" y="7620"/>
                      </a:cubicBezTo>
                      <a:cubicBezTo>
                        <a:pt x="908" y="3810"/>
                        <a:pt x="19196" y="0"/>
                        <a:pt x="40532" y="0"/>
                      </a:cubicBezTo>
                      <a:cubicBezTo>
                        <a:pt x="69488" y="0"/>
                        <a:pt x="78632" y="3048"/>
                        <a:pt x="78632" y="11430"/>
                      </a:cubicBezTo>
                      <a:cubicBezTo>
                        <a:pt x="78632" y="23622"/>
                        <a:pt x="29102" y="32004"/>
                        <a:pt x="18434" y="21336"/>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21" name="Freeform: Shape 820">
                  <a:extLst>
                    <a:ext uri="{FF2B5EF4-FFF2-40B4-BE49-F238E27FC236}">
                      <a16:creationId xmlns:a16="http://schemas.microsoft.com/office/drawing/2014/main" id="{416FFA7B-A442-4194-A0EC-AAD143D16947}"/>
                    </a:ext>
                  </a:extLst>
                </p:cNvPr>
                <p:cNvSpPr/>
                <p:nvPr/>
              </p:nvSpPr>
              <p:spPr>
                <a:xfrm>
                  <a:off x="3325777" y="5311140"/>
                  <a:ext cx="137160" cy="51054"/>
                </a:xfrm>
                <a:custGeom>
                  <a:avLst/>
                  <a:gdLst>
                    <a:gd name="connsiteX0" fmla="*/ 1115 w 137160"/>
                    <a:gd name="connsiteY0" fmla="*/ 47244 h 51054"/>
                    <a:gd name="connsiteX1" fmla="*/ 47597 w 137160"/>
                    <a:gd name="connsiteY1" fmla="*/ 22860 h 51054"/>
                    <a:gd name="connsiteX2" fmla="*/ 91031 w 137160"/>
                    <a:gd name="connsiteY2" fmla="*/ 11430 h 51054"/>
                    <a:gd name="connsiteX3" fmla="*/ 123035 w 137160"/>
                    <a:gd name="connsiteY3" fmla="*/ 0 h 51054"/>
                    <a:gd name="connsiteX4" fmla="*/ 128369 w 137160"/>
                    <a:gd name="connsiteY4" fmla="*/ 20574 h 51054"/>
                    <a:gd name="connsiteX5" fmla="*/ 107033 w 137160"/>
                    <a:gd name="connsiteY5" fmla="*/ 35052 h 51054"/>
                    <a:gd name="connsiteX6" fmla="*/ 1115 w 137160"/>
                    <a:gd name="connsiteY6" fmla="*/ 47244 h 5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 h="51054">
                      <a:moveTo>
                        <a:pt x="1115" y="47244"/>
                      </a:moveTo>
                      <a:cubicBezTo>
                        <a:pt x="-5743" y="36576"/>
                        <a:pt x="20165" y="22860"/>
                        <a:pt x="47597" y="22860"/>
                      </a:cubicBezTo>
                      <a:cubicBezTo>
                        <a:pt x="59027" y="22860"/>
                        <a:pt x="78839" y="17526"/>
                        <a:pt x="91031" y="11430"/>
                      </a:cubicBezTo>
                      <a:cubicBezTo>
                        <a:pt x="102461" y="5334"/>
                        <a:pt x="116939" y="0"/>
                        <a:pt x="123035" y="0"/>
                      </a:cubicBezTo>
                      <a:cubicBezTo>
                        <a:pt x="139037" y="0"/>
                        <a:pt x="143609" y="15240"/>
                        <a:pt x="128369" y="20574"/>
                      </a:cubicBezTo>
                      <a:cubicBezTo>
                        <a:pt x="120749" y="23622"/>
                        <a:pt x="111605" y="29718"/>
                        <a:pt x="107033" y="35052"/>
                      </a:cubicBezTo>
                      <a:cubicBezTo>
                        <a:pt x="97127" y="48006"/>
                        <a:pt x="7973" y="57912"/>
                        <a:pt x="1115" y="47244"/>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22" name="Freeform: Shape 821">
                  <a:extLst>
                    <a:ext uri="{FF2B5EF4-FFF2-40B4-BE49-F238E27FC236}">
                      <a16:creationId xmlns:a16="http://schemas.microsoft.com/office/drawing/2014/main" id="{9197FB7D-F3DE-41F5-915F-ACB9DBC02A49}"/>
                    </a:ext>
                  </a:extLst>
                </p:cNvPr>
                <p:cNvSpPr/>
                <p:nvPr/>
              </p:nvSpPr>
              <p:spPr>
                <a:xfrm>
                  <a:off x="3506755" y="52969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23" name="Freeform: Shape 822">
                  <a:extLst>
                    <a:ext uri="{FF2B5EF4-FFF2-40B4-BE49-F238E27FC236}">
                      <a16:creationId xmlns:a16="http://schemas.microsoft.com/office/drawing/2014/main" id="{C67C6399-BDF1-4103-B236-BE09A79B7694}"/>
                    </a:ext>
                  </a:extLst>
                </p:cNvPr>
                <p:cNvSpPr/>
                <p:nvPr/>
              </p:nvSpPr>
              <p:spPr>
                <a:xfrm>
                  <a:off x="3592586" y="5266548"/>
                  <a:ext cx="60960" cy="28194"/>
                </a:xfrm>
                <a:custGeom>
                  <a:avLst/>
                  <a:gdLst>
                    <a:gd name="connsiteX0" fmla="*/ 1006 w 60960"/>
                    <a:gd name="connsiteY0" fmla="*/ 22494 h 28194"/>
                    <a:gd name="connsiteX1" fmla="*/ 44440 w 60960"/>
                    <a:gd name="connsiteY1" fmla="*/ 396 h 28194"/>
                    <a:gd name="connsiteX2" fmla="*/ 61204 w 60960"/>
                    <a:gd name="connsiteY2" fmla="*/ 14112 h 28194"/>
                    <a:gd name="connsiteX3" fmla="*/ 1006 w 60960"/>
                    <a:gd name="connsiteY3" fmla="*/ 22494 h 28194"/>
                  </a:gdLst>
                  <a:ahLst/>
                  <a:cxnLst>
                    <a:cxn ang="0">
                      <a:pos x="connsiteX0" y="connsiteY0"/>
                    </a:cxn>
                    <a:cxn ang="0">
                      <a:pos x="connsiteX1" y="connsiteY1"/>
                    </a:cxn>
                    <a:cxn ang="0">
                      <a:pos x="connsiteX2" y="connsiteY2"/>
                    </a:cxn>
                    <a:cxn ang="0">
                      <a:pos x="connsiteX3" y="connsiteY3"/>
                    </a:cxn>
                  </a:cxnLst>
                  <a:rect l="l" t="t" r="r" b="b"/>
                  <a:pathLst>
                    <a:path w="60960" h="28194">
                      <a:moveTo>
                        <a:pt x="1006" y="22494"/>
                      </a:moveTo>
                      <a:cubicBezTo>
                        <a:pt x="-5852" y="12588"/>
                        <a:pt x="23866" y="-2652"/>
                        <a:pt x="44440" y="396"/>
                      </a:cubicBezTo>
                      <a:cubicBezTo>
                        <a:pt x="53584" y="1920"/>
                        <a:pt x="61204" y="8016"/>
                        <a:pt x="61204" y="14112"/>
                      </a:cubicBezTo>
                      <a:cubicBezTo>
                        <a:pt x="61204" y="27828"/>
                        <a:pt x="8626" y="34686"/>
                        <a:pt x="1006" y="22494"/>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24" name="Freeform: Shape 823">
                  <a:extLst>
                    <a:ext uri="{FF2B5EF4-FFF2-40B4-BE49-F238E27FC236}">
                      <a16:creationId xmlns:a16="http://schemas.microsoft.com/office/drawing/2014/main" id="{4E5CD2C6-9703-47C9-B363-3351C3AFA639}"/>
                    </a:ext>
                  </a:extLst>
                </p:cNvPr>
                <p:cNvSpPr/>
                <p:nvPr/>
              </p:nvSpPr>
              <p:spPr>
                <a:xfrm>
                  <a:off x="3707178" y="5231418"/>
                  <a:ext cx="63246" cy="30480"/>
                </a:xfrm>
                <a:custGeom>
                  <a:avLst/>
                  <a:gdLst>
                    <a:gd name="connsiteX0" fmla="*/ 714 w 63246"/>
                    <a:gd name="connsiteY0" fmla="*/ 27144 h 30480"/>
                    <a:gd name="connsiteX1" fmla="*/ 59388 w 63246"/>
                    <a:gd name="connsiteY1" fmla="*/ 2760 h 30480"/>
                    <a:gd name="connsiteX2" fmla="*/ 60912 w 63246"/>
                    <a:gd name="connsiteY2" fmla="*/ 18000 h 30480"/>
                    <a:gd name="connsiteX3" fmla="*/ 714 w 63246"/>
                    <a:gd name="connsiteY3" fmla="*/ 27144 h 30480"/>
                  </a:gdLst>
                  <a:ahLst/>
                  <a:cxnLst>
                    <a:cxn ang="0">
                      <a:pos x="connsiteX0" y="connsiteY0"/>
                    </a:cxn>
                    <a:cxn ang="0">
                      <a:pos x="connsiteX1" y="connsiteY1"/>
                    </a:cxn>
                    <a:cxn ang="0">
                      <a:pos x="connsiteX2" y="connsiteY2"/>
                    </a:cxn>
                    <a:cxn ang="0">
                      <a:pos x="connsiteX3" y="connsiteY3"/>
                    </a:cxn>
                  </a:cxnLst>
                  <a:rect l="l" t="t" r="r" b="b"/>
                  <a:pathLst>
                    <a:path w="63246" h="30480">
                      <a:moveTo>
                        <a:pt x="714" y="27144"/>
                      </a:moveTo>
                      <a:cubicBezTo>
                        <a:pt x="-6906" y="14952"/>
                        <a:pt x="48720" y="-7908"/>
                        <a:pt x="59388" y="2760"/>
                      </a:cubicBezTo>
                      <a:cubicBezTo>
                        <a:pt x="64722" y="8094"/>
                        <a:pt x="64722" y="13428"/>
                        <a:pt x="60912" y="18000"/>
                      </a:cubicBezTo>
                      <a:cubicBezTo>
                        <a:pt x="48720" y="28668"/>
                        <a:pt x="6048" y="35526"/>
                        <a:pt x="714" y="27144"/>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25" name="Freeform: Shape 824">
                  <a:extLst>
                    <a:ext uri="{FF2B5EF4-FFF2-40B4-BE49-F238E27FC236}">
                      <a16:creationId xmlns:a16="http://schemas.microsoft.com/office/drawing/2014/main" id="{BFCF2CCE-BA6B-4FCE-B1DF-DBCC7966AC05}"/>
                    </a:ext>
                  </a:extLst>
                </p:cNvPr>
                <p:cNvSpPr/>
                <p:nvPr/>
              </p:nvSpPr>
              <p:spPr>
                <a:xfrm>
                  <a:off x="11408325" y="521370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26" name="Freeform: Shape 825">
                  <a:extLst>
                    <a:ext uri="{FF2B5EF4-FFF2-40B4-BE49-F238E27FC236}">
                      <a16:creationId xmlns:a16="http://schemas.microsoft.com/office/drawing/2014/main" id="{BC2D1139-6A69-4B46-BAFA-2F9C33DD5F74}"/>
                    </a:ext>
                  </a:extLst>
                </p:cNvPr>
                <p:cNvSpPr/>
                <p:nvPr/>
              </p:nvSpPr>
              <p:spPr>
                <a:xfrm>
                  <a:off x="3827221" y="51975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27" name="Freeform: Shape 826">
                  <a:extLst>
                    <a:ext uri="{FF2B5EF4-FFF2-40B4-BE49-F238E27FC236}">
                      <a16:creationId xmlns:a16="http://schemas.microsoft.com/office/drawing/2014/main" id="{66CB5775-A50E-40D9-9BF6-3EB6751DE66C}"/>
                    </a:ext>
                  </a:extLst>
                </p:cNvPr>
                <p:cNvSpPr/>
                <p:nvPr/>
              </p:nvSpPr>
              <p:spPr>
                <a:xfrm>
                  <a:off x="3911501" y="5163188"/>
                  <a:ext cx="76962" cy="33528"/>
                </a:xfrm>
                <a:custGeom>
                  <a:avLst/>
                  <a:gdLst>
                    <a:gd name="connsiteX0" fmla="*/ 1369 w 76962"/>
                    <a:gd name="connsiteY0" fmla="*/ 26794 h 33528"/>
                    <a:gd name="connsiteX1" fmla="*/ 37183 w 76962"/>
                    <a:gd name="connsiteY1" fmla="*/ 2410 h 33528"/>
                    <a:gd name="connsiteX2" fmla="*/ 72997 w 76962"/>
                    <a:gd name="connsiteY2" fmla="*/ 22984 h 33528"/>
                    <a:gd name="connsiteX3" fmla="*/ 1369 w 76962"/>
                    <a:gd name="connsiteY3" fmla="*/ 26794 h 33528"/>
                  </a:gdLst>
                  <a:ahLst/>
                  <a:cxnLst>
                    <a:cxn ang="0">
                      <a:pos x="connsiteX0" y="connsiteY0"/>
                    </a:cxn>
                    <a:cxn ang="0">
                      <a:pos x="connsiteX1" y="connsiteY1"/>
                    </a:cxn>
                    <a:cxn ang="0">
                      <a:pos x="connsiteX2" y="connsiteY2"/>
                    </a:cxn>
                    <a:cxn ang="0">
                      <a:pos x="connsiteX3" y="connsiteY3"/>
                    </a:cxn>
                  </a:cxnLst>
                  <a:rect l="l" t="t" r="r" b="b"/>
                  <a:pathLst>
                    <a:path w="76962" h="33528">
                      <a:moveTo>
                        <a:pt x="1369" y="26794"/>
                      </a:moveTo>
                      <a:cubicBezTo>
                        <a:pt x="-3965" y="17650"/>
                        <a:pt x="5941" y="11554"/>
                        <a:pt x="37183" y="2410"/>
                      </a:cubicBezTo>
                      <a:cubicBezTo>
                        <a:pt x="66139" y="-5210"/>
                        <a:pt x="86713" y="6220"/>
                        <a:pt x="72997" y="22984"/>
                      </a:cubicBezTo>
                      <a:cubicBezTo>
                        <a:pt x="63091" y="35176"/>
                        <a:pt x="8227" y="37462"/>
                        <a:pt x="1369" y="26794"/>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28" name="Freeform: Shape 827">
                  <a:extLst>
                    <a:ext uri="{FF2B5EF4-FFF2-40B4-BE49-F238E27FC236}">
                      <a16:creationId xmlns:a16="http://schemas.microsoft.com/office/drawing/2014/main" id="{F9645C15-D836-4436-A504-064A8A9C5123}"/>
                    </a:ext>
                  </a:extLst>
                </p:cNvPr>
                <p:cNvSpPr/>
                <p:nvPr/>
              </p:nvSpPr>
              <p:spPr>
                <a:xfrm>
                  <a:off x="4025341" y="512892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29" name="Freeform: Shape 828">
                  <a:extLst>
                    <a:ext uri="{FF2B5EF4-FFF2-40B4-BE49-F238E27FC236}">
                      <a16:creationId xmlns:a16="http://schemas.microsoft.com/office/drawing/2014/main" id="{F229C052-232E-44E1-8501-8AE0AE582BBF}"/>
                    </a:ext>
                  </a:extLst>
                </p:cNvPr>
                <p:cNvSpPr/>
                <p:nvPr/>
              </p:nvSpPr>
              <p:spPr>
                <a:xfrm>
                  <a:off x="4093271" y="5097780"/>
                  <a:ext cx="48006" cy="29718"/>
                </a:xfrm>
                <a:custGeom>
                  <a:avLst/>
                  <a:gdLst>
                    <a:gd name="connsiteX0" fmla="*/ 2479 w 48006"/>
                    <a:gd name="connsiteY0" fmla="*/ 22860 h 29718"/>
                    <a:gd name="connsiteX1" fmla="*/ 24577 w 48006"/>
                    <a:gd name="connsiteY1" fmla="*/ 0 h 29718"/>
                    <a:gd name="connsiteX2" fmla="*/ 43627 w 48006"/>
                    <a:gd name="connsiteY2" fmla="*/ 20574 h 29718"/>
                    <a:gd name="connsiteX3" fmla="*/ 2479 w 4800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8006" h="29718">
                      <a:moveTo>
                        <a:pt x="2479" y="22860"/>
                      </a:moveTo>
                      <a:cubicBezTo>
                        <a:pt x="-5141" y="10668"/>
                        <a:pt x="5527" y="0"/>
                        <a:pt x="24577" y="0"/>
                      </a:cubicBezTo>
                      <a:cubicBezTo>
                        <a:pt x="46675" y="0"/>
                        <a:pt x="54295" y="7620"/>
                        <a:pt x="43627" y="20574"/>
                      </a:cubicBezTo>
                      <a:cubicBezTo>
                        <a:pt x="33721" y="32004"/>
                        <a:pt x="9337" y="33528"/>
                        <a:pt x="2479" y="22860"/>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30" name="Freeform: Shape 829">
                  <a:extLst>
                    <a:ext uri="{FF2B5EF4-FFF2-40B4-BE49-F238E27FC236}">
                      <a16:creationId xmlns:a16="http://schemas.microsoft.com/office/drawing/2014/main" id="{ADFEC124-36C8-4A5D-9344-F06A59E6DC53}"/>
                    </a:ext>
                  </a:extLst>
                </p:cNvPr>
                <p:cNvSpPr/>
                <p:nvPr/>
              </p:nvSpPr>
              <p:spPr>
                <a:xfrm>
                  <a:off x="4163424" y="5059680"/>
                  <a:ext cx="72390" cy="34290"/>
                </a:xfrm>
                <a:custGeom>
                  <a:avLst/>
                  <a:gdLst>
                    <a:gd name="connsiteX0" fmla="*/ 1668 w 72390"/>
                    <a:gd name="connsiteY0" fmla="*/ 32766 h 34290"/>
                    <a:gd name="connsiteX1" fmla="*/ 43578 w 72390"/>
                    <a:gd name="connsiteY1" fmla="*/ 0 h 34290"/>
                    <a:gd name="connsiteX2" fmla="*/ 68724 w 72390"/>
                    <a:gd name="connsiteY2" fmla="*/ 22860 h 34290"/>
                    <a:gd name="connsiteX3" fmla="*/ 1668 w 72390"/>
                    <a:gd name="connsiteY3" fmla="*/ 32766 h 34290"/>
                  </a:gdLst>
                  <a:ahLst/>
                  <a:cxnLst>
                    <a:cxn ang="0">
                      <a:pos x="connsiteX0" y="connsiteY0"/>
                    </a:cxn>
                    <a:cxn ang="0">
                      <a:pos x="connsiteX1" y="connsiteY1"/>
                    </a:cxn>
                    <a:cxn ang="0">
                      <a:pos x="connsiteX2" y="connsiteY2"/>
                    </a:cxn>
                    <a:cxn ang="0">
                      <a:pos x="connsiteX3" y="connsiteY3"/>
                    </a:cxn>
                  </a:cxnLst>
                  <a:rect l="l" t="t" r="r" b="b"/>
                  <a:pathLst>
                    <a:path w="72390" h="34290">
                      <a:moveTo>
                        <a:pt x="1668" y="32766"/>
                      </a:moveTo>
                      <a:cubicBezTo>
                        <a:pt x="-7476" y="23622"/>
                        <a:pt x="23004" y="0"/>
                        <a:pt x="43578" y="0"/>
                      </a:cubicBezTo>
                      <a:cubicBezTo>
                        <a:pt x="65676" y="0"/>
                        <a:pt x="79392" y="12192"/>
                        <a:pt x="68724" y="22860"/>
                      </a:cubicBezTo>
                      <a:cubicBezTo>
                        <a:pt x="59580" y="30480"/>
                        <a:pt x="7002" y="38100"/>
                        <a:pt x="1668" y="32766"/>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31" name="Freeform: Shape 830">
                  <a:extLst>
                    <a:ext uri="{FF2B5EF4-FFF2-40B4-BE49-F238E27FC236}">
                      <a16:creationId xmlns:a16="http://schemas.microsoft.com/office/drawing/2014/main" id="{03968A9A-20F8-48C8-BDDE-E537AB152123}"/>
                    </a:ext>
                  </a:extLst>
                </p:cNvPr>
                <p:cNvSpPr/>
                <p:nvPr/>
              </p:nvSpPr>
              <p:spPr>
                <a:xfrm>
                  <a:off x="4260911" y="5029200"/>
                  <a:ext cx="48006" cy="29718"/>
                </a:xfrm>
                <a:custGeom>
                  <a:avLst/>
                  <a:gdLst>
                    <a:gd name="connsiteX0" fmla="*/ 2479 w 48006"/>
                    <a:gd name="connsiteY0" fmla="*/ 22860 h 29718"/>
                    <a:gd name="connsiteX1" fmla="*/ 24577 w 48006"/>
                    <a:gd name="connsiteY1" fmla="*/ 0 h 29718"/>
                    <a:gd name="connsiteX2" fmla="*/ 43627 w 48006"/>
                    <a:gd name="connsiteY2" fmla="*/ 20574 h 29718"/>
                    <a:gd name="connsiteX3" fmla="*/ 2479 w 4800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8006" h="29718">
                      <a:moveTo>
                        <a:pt x="2479" y="22860"/>
                      </a:moveTo>
                      <a:cubicBezTo>
                        <a:pt x="-5141" y="10668"/>
                        <a:pt x="5527" y="0"/>
                        <a:pt x="24577" y="0"/>
                      </a:cubicBezTo>
                      <a:cubicBezTo>
                        <a:pt x="46675" y="0"/>
                        <a:pt x="54295" y="7620"/>
                        <a:pt x="43627" y="20574"/>
                      </a:cubicBezTo>
                      <a:cubicBezTo>
                        <a:pt x="33721" y="32004"/>
                        <a:pt x="9337" y="33528"/>
                        <a:pt x="2479" y="22860"/>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32" name="Freeform: Shape 831">
                  <a:extLst>
                    <a:ext uri="{FF2B5EF4-FFF2-40B4-BE49-F238E27FC236}">
                      <a16:creationId xmlns:a16="http://schemas.microsoft.com/office/drawing/2014/main" id="{D922AC4A-4C63-4C86-85F3-B5AA436ADC7F}"/>
                    </a:ext>
                  </a:extLst>
                </p:cNvPr>
                <p:cNvSpPr/>
                <p:nvPr/>
              </p:nvSpPr>
              <p:spPr>
                <a:xfrm>
                  <a:off x="4338648" y="4999305"/>
                  <a:ext cx="43434" cy="20574"/>
                </a:xfrm>
                <a:custGeom>
                  <a:avLst/>
                  <a:gdLst>
                    <a:gd name="connsiteX0" fmla="*/ 942 w 43434"/>
                    <a:gd name="connsiteY0" fmla="*/ 15417 h 20574"/>
                    <a:gd name="connsiteX1" fmla="*/ 31422 w 43434"/>
                    <a:gd name="connsiteY1" fmla="*/ 939 h 20574"/>
                    <a:gd name="connsiteX2" fmla="*/ 43614 w 43434"/>
                    <a:gd name="connsiteY2" fmla="*/ 10845 h 20574"/>
                    <a:gd name="connsiteX3" fmla="*/ 942 w 43434"/>
                    <a:gd name="connsiteY3" fmla="*/ 15417 h 20574"/>
                  </a:gdLst>
                  <a:ahLst/>
                  <a:cxnLst>
                    <a:cxn ang="0">
                      <a:pos x="connsiteX0" y="connsiteY0"/>
                    </a:cxn>
                    <a:cxn ang="0">
                      <a:pos x="connsiteX1" y="connsiteY1"/>
                    </a:cxn>
                    <a:cxn ang="0">
                      <a:pos x="connsiteX2" y="connsiteY2"/>
                    </a:cxn>
                    <a:cxn ang="0">
                      <a:pos x="connsiteX3" y="connsiteY3"/>
                    </a:cxn>
                  </a:cxnLst>
                  <a:rect l="l" t="t" r="r" b="b"/>
                  <a:pathLst>
                    <a:path w="43434" h="20574">
                      <a:moveTo>
                        <a:pt x="942" y="15417"/>
                      </a:moveTo>
                      <a:cubicBezTo>
                        <a:pt x="-4392" y="5511"/>
                        <a:pt x="13896" y="-2871"/>
                        <a:pt x="31422" y="939"/>
                      </a:cubicBezTo>
                      <a:cubicBezTo>
                        <a:pt x="38280" y="1701"/>
                        <a:pt x="43614" y="7035"/>
                        <a:pt x="43614" y="10845"/>
                      </a:cubicBezTo>
                      <a:cubicBezTo>
                        <a:pt x="43614" y="21513"/>
                        <a:pt x="7038" y="25323"/>
                        <a:pt x="942" y="15417"/>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33" name="Freeform: Shape 832">
                  <a:extLst>
                    <a:ext uri="{FF2B5EF4-FFF2-40B4-BE49-F238E27FC236}">
                      <a16:creationId xmlns:a16="http://schemas.microsoft.com/office/drawing/2014/main" id="{865EB726-A2E4-4447-B7A4-1CBC9E9502C0}"/>
                    </a:ext>
                  </a:extLst>
                </p:cNvPr>
                <p:cNvSpPr/>
                <p:nvPr/>
              </p:nvSpPr>
              <p:spPr>
                <a:xfrm>
                  <a:off x="4391101" y="496128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34" name="Freeform: Shape 833">
                  <a:extLst>
                    <a:ext uri="{FF2B5EF4-FFF2-40B4-BE49-F238E27FC236}">
                      <a16:creationId xmlns:a16="http://schemas.microsoft.com/office/drawing/2014/main" id="{3D25DB67-46A2-478D-8DBB-2C276C98CEF1}"/>
                    </a:ext>
                  </a:extLst>
                </p:cNvPr>
                <p:cNvSpPr/>
                <p:nvPr/>
              </p:nvSpPr>
              <p:spPr>
                <a:xfrm>
                  <a:off x="4474446" y="4930140"/>
                  <a:ext cx="40386" cy="29718"/>
                </a:xfrm>
                <a:custGeom>
                  <a:avLst/>
                  <a:gdLst>
                    <a:gd name="connsiteX0" fmla="*/ 2304 w 40386"/>
                    <a:gd name="connsiteY0" fmla="*/ 22860 h 29718"/>
                    <a:gd name="connsiteX1" fmla="*/ 20592 w 40386"/>
                    <a:gd name="connsiteY1" fmla="*/ 0 h 29718"/>
                    <a:gd name="connsiteX2" fmla="*/ 35832 w 40386"/>
                    <a:gd name="connsiteY2" fmla="*/ 20574 h 29718"/>
                    <a:gd name="connsiteX3" fmla="*/ 2304 w 4038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0386" h="29718">
                      <a:moveTo>
                        <a:pt x="2304" y="22860"/>
                      </a:moveTo>
                      <a:cubicBezTo>
                        <a:pt x="-4554" y="11430"/>
                        <a:pt x="4590" y="0"/>
                        <a:pt x="20592" y="0"/>
                      </a:cubicBezTo>
                      <a:cubicBezTo>
                        <a:pt x="39642" y="0"/>
                        <a:pt x="45738" y="8382"/>
                        <a:pt x="35832" y="20574"/>
                      </a:cubicBezTo>
                      <a:cubicBezTo>
                        <a:pt x="25926" y="32004"/>
                        <a:pt x="9162" y="33528"/>
                        <a:pt x="2304" y="22860"/>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35" name="Freeform: Shape 834">
                  <a:extLst>
                    <a:ext uri="{FF2B5EF4-FFF2-40B4-BE49-F238E27FC236}">
                      <a16:creationId xmlns:a16="http://schemas.microsoft.com/office/drawing/2014/main" id="{7E031418-BF8B-4C4A-9B05-0DFAAB086E13}"/>
                    </a:ext>
                  </a:extLst>
                </p:cNvPr>
                <p:cNvSpPr/>
                <p:nvPr/>
              </p:nvSpPr>
              <p:spPr>
                <a:xfrm>
                  <a:off x="4528261" y="489270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36" name="Freeform: Shape 835">
                  <a:extLst>
                    <a:ext uri="{FF2B5EF4-FFF2-40B4-BE49-F238E27FC236}">
                      <a16:creationId xmlns:a16="http://schemas.microsoft.com/office/drawing/2014/main" id="{708AD6BA-710A-43CF-8A50-CA0DFF6AEE80}"/>
                    </a:ext>
                  </a:extLst>
                </p:cNvPr>
                <p:cNvSpPr/>
                <p:nvPr/>
              </p:nvSpPr>
              <p:spPr>
                <a:xfrm>
                  <a:off x="4611285" y="48631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37" name="Freeform: Shape 836">
                  <a:extLst>
                    <a:ext uri="{FF2B5EF4-FFF2-40B4-BE49-F238E27FC236}">
                      <a16:creationId xmlns:a16="http://schemas.microsoft.com/office/drawing/2014/main" id="{71B20FF8-F5AD-4242-B861-44E097C35B11}"/>
                    </a:ext>
                  </a:extLst>
                </p:cNvPr>
                <p:cNvSpPr/>
                <p:nvPr/>
              </p:nvSpPr>
              <p:spPr>
                <a:xfrm>
                  <a:off x="4668184" y="4809631"/>
                  <a:ext cx="39624" cy="42672"/>
                </a:xfrm>
                <a:custGeom>
                  <a:avLst/>
                  <a:gdLst>
                    <a:gd name="connsiteX0" fmla="*/ 590 w 39624"/>
                    <a:gd name="connsiteY0" fmla="*/ 38975 h 42672"/>
                    <a:gd name="connsiteX1" fmla="*/ 10496 w 39624"/>
                    <a:gd name="connsiteY1" fmla="*/ 13829 h 42672"/>
                    <a:gd name="connsiteX2" fmla="*/ 33356 w 39624"/>
                    <a:gd name="connsiteY2" fmla="*/ 3161 h 42672"/>
                    <a:gd name="connsiteX3" fmla="*/ 20402 w 39624"/>
                    <a:gd name="connsiteY3" fmla="*/ 42785 h 42672"/>
                    <a:gd name="connsiteX4" fmla="*/ 590 w 39624"/>
                    <a:gd name="connsiteY4" fmla="*/ 38975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 h="42672">
                      <a:moveTo>
                        <a:pt x="590" y="38975"/>
                      </a:moveTo>
                      <a:cubicBezTo>
                        <a:pt x="-1696" y="35165"/>
                        <a:pt x="2876" y="23735"/>
                        <a:pt x="10496" y="13829"/>
                      </a:cubicBezTo>
                      <a:cubicBezTo>
                        <a:pt x="21164" y="-649"/>
                        <a:pt x="27260" y="-2935"/>
                        <a:pt x="33356" y="3161"/>
                      </a:cubicBezTo>
                      <a:cubicBezTo>
                        <a:pt x="47072" y="16877"/>
                        <a:pt x="39452" y="40499"/>
                        <a:pt x="20402" y="42785"/>
                      </a:cubicBezTo>
                      <a:cubicBezTo>
                        <a:pt x="12020" y="44309"/>
                        <a:pt x="2876" y="42023"/>
                        <a:pt x="590" y="38975"/>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38" name="Freeform: Shape 837">
                  <a:extLst>
                    <a:ext uri="{FF2B5EF4-FFF2-40B4-BE49-F238E27FC236}">
                      <a16:creationId xmlns:a16="http://schemas.microsoft.com/office/drawing/2014/main" id="{FA691053-DF08-4FFE-9F1A-F3F59F44F951}"/>
                    </a:ext>
                  </a:extLst>
                </p:cNvPr>
                <p:cNvSpPr/>
                <p:nvPr/>
              </p:nvSpPr>
              <p:spPr>
                <a:xfrm>
                  <a:off x="4711141" y="479364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39" name="Freeform: Shape 838">
                  <a:extLst>
                    <a:ext uri="{FF2B5EF4-FFF2-40B4-BE49-F238E27FC236}">
                      <a16:creationId xmlns:a16="http://schemas.microsoft.com/office/drawing/2014/main" id="{FA79B77F-BDBC-486E-BC6D-ED4F7627DD8B}"/>
                    </a:ext>
                  </a:extLst>
                </p:cNvPr>
                <p:cNvSpPr/>
                <p:nvPr/>
              </p:nvSpPr>
              <p:spPr>
                <a:xfrm>
                  <a:off x="4778925" y="476412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40" name="Freeform: Shape 839">
                  <a:extLst>
                    <a:ext uri="{FF2B5EF4-FFF2-40B4-BE49-F238E27FC236}">
                      <a16:creationId xmlns:a16="http://schemas.microsoft.com/office/drawing/2014/main" id="{6078430F-1C98-4602-AFF5-5C0E69ADEE1E}"/>
                    </a:ext>
                  </a:extLst>
                </p:cNvPr>
                <p:cNvSpPr/>
                <p:nvPr/>
              </p:nvSpPr>
              <p:spPr>
                <a:xfrm>
                  <a:off x="4826980" y="4727132"/>
                  <a:ext cx="48768" cy="30480"/>
                </a:xfrm>
                <a:custGeom>
                  <a:avLst/>
                  <a:gdLst>
                    <a:gd name="connsiteX0" fmla="*/ 290 w 48768"/>
                    <a:gd name="connsiteY0" fmla="*/ 27748 h 30480"/>
                    <a:gd name="connsiteX1" fmla="*/ 11720 w 48768"/>
                    <a:gd name="connsiteY1" fmla="*/ 8698 h 30480"/>
                    <a:gd name="connsiteX2" fmla="*/ 48296 w 48768"/>
                    <a:gd name="connsiteY2" fmla="*/ 14032 h 30480"/>
                    <a:gd name="connsiteX3" fmla="*/ 290 w 48768"/>
                    <a:gd name="connsiteY3" fmla="*/ 27748 h 30480"/>
                  </a:gdLst>
                  <a:ahLst/>
                  <a:cxnLst>
                    <a:cxn ang="0">
                      <a:pos x="connsiteX0" y="connsiteY0"/>
                    </a:cxn>
                    <a:cxn ang="0">
                      <a:pos x="connsiteX1" y="connsiteY1"/>
                    </a:cxn>
                    <a:cxn ang="0">
                      <a:pos x="connsiteX2" y="connsiteY2"/>
                    </a:cxn>
                    <a:cxn ang="0">
                      <a:pos x="connsiteX3" y="connsiteY3"/>
                    </a:cxn>
                  </a:cxnLst>
                  <a:rect l="l" t="t" r="r" b="b"/>
                  <a:pathLst>
                    <a:path w="48768" h="30480">
                      <a:moveTo>
                        <a:pt x="290" y="27748"/>
                      </a:moveTo>
                      <a:cubicBezTo>
                        <a:pt x="-1234" y="24700"/>
                        <a:pt x="3338" y="16318"/>
                        <a:pt x="11720" y="8698"/>
                      </a:cubicBezTo>
                      <a:cubicBezTo>
                        <a:pt x="26960" y="-5018"/>
                        <a:pt x="53630" y="-1970"/>
                        <a:pt x="48296" y="14032"/>
                      </a:cubicBezTo>
                      <a:cubicBezTo>
                        <a:pt x="44486" y="24700"/>
                        <a:pt x="5624" y="36130"/>
                        <a:pt x="290" y="27748"/>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41" name="Freeform: Shape 840">
                  <a:extLst>
                    <a:ext uri="{FF2B5EF4-FFF2-40B4-BE49-F238E27FC236}">
                      <a16:creationId xmlns:a16="http://schemas.microsoft.com/office/drawing/2014/main" id="{6F70F887-531B-4A89-9F8E-56C51C89B7AE}"/>
                    </a:ext>
                  </a:extLst>
                </p:cNvPr>
                <p:cNvSpPr/>
                <p:nvPr/>
              </p:nvSpPr>
              <p:spPr>
                <a:xfrm>
                  <a:off x="4878781" y="469458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42" name="Freeform: Shape 841">
                  <a:extLst>
                    <a:ext uri="{FF2B5EF4-FFF2-40B4-BE49-F238E27FC236}">
                      <a16:creationId xmlns:a16="http://schemas.microsoft.com/office/drawing/2014/main" id="{91A20B91-594A-4A29-B8B0-D15F32BB1AEF}"/>
                    </a:ext>
                  </a:extLst>
                </p:cNvPr>
                <p:cNvSpPr/>
                <p:nvPr/>
              </p:nvSpPr>
              <p:spPr>
                <a:xfrm>
                  <a:off x="4932121" y="46641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43" name="Freeform: Shape 842">
                  <a:extLst>
                    <a:ext uri="{FF2B5EF4-FFF2-40B4-BE49-F238E27FC236}">
                      <a16:creationId xmlns:a16="http://schemas.microsoft.com/office/drawing/2014/main" id="{EFE3174A-4B95-4528-A26B-8816C5AB9B47}"/>
                    </a:ext>
                  </a:extLst>
                </p:cNvPr>
                <p:cNvSpPr/>
                <p:nvPr/>
              </p:nvSpPr>
              <p:spPr>
                <a:xfrm>
                  <a:off x="4979286" y="4613117"/>
                  <a:ext cx="64770" cy="46482"/>
                </a:xfrm>
                <a:custGeom>
                  <a:avLst/>
                  <a:gdLst>
                    <a:gd name="connsiteX0" fmla="*/ 384 w 64770"/>
                    <a:gd name="connsiteY0" fmla="*/ 43465 h 46482"/>
                    <a:gd name="connsiteX1" fmla="*/ 57534 w 64770"/>
                    <a:gd name="connsiteY1" fmla="*/ 793 h 46482"/>
                    <a:gd name="connsiteX2" fmla="*/ 56010 w 64770"/>
                    <a:gd name="connsiteY2" fmla="*/ 38131 h 46482"/>
                    <a:gd name="connsiteX3" fmla="*/ 384 w 64770"/>
                    <a:gd name="connsiteY3" fmla="*/ 43465 h 46482"/>
                  </a:gdLst>
                  <a:ahLst/>
                  <a:cxnLst>
                    <a:cxn ang="0">
                      <a:pos x="connsiteX0" y="connsiteY0"/>
                    </a:cxn>
                    <a:cxn ang="0">
                      <a:pos x="connsiteX1" y="connsiteY1"/>
                    </a:cxn>
                    <a:cxn ang="0">
                      <a:pos x="connsiteX2" y="connsiteY2"/>
                    </a:cxn>
                    <a:cxn ang="0">
                      <a:pos x="connsiteX3" y="connsiteY3"/>
                    </a:cxn>
                  </a:cxnLst>
                  <a:rect l="l" t="t" r="r" b="b"/>
                  <a:pathLst>
                    <a:path w="64770" h="46482">
                      <a:moveTo>
                        <a:pt x="384" y="43465"/>
                      </a:moveTo>
                      <a:cubicBezTo>
                        <a:pt x="-4950" y="33559"/>
                        <a:pt x="46866" y="-6065"/>
                        <a:pt x="57534" y="793"/>
                      </a:cubicBezTo>
                      <a:cubicBezTo>
                        <a:pt x="68202" y="7651"/>
                        <a:pt x="67440" y="35083"/>
                        <a:pt x="56010" y="38131"/>
                      </a:cubicBezTo>
                      <a:cubicBezTo>
                        <a:pt x="25530" y="48037"/>
                        <a:pt x="4956" y="49561"/>
                        <a:pt x="384" y="43465"/>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44" name="Freeform: Shape 843">
                  <a:extLst>
                    <a:ext uri="{FF2B5EF4-FFF2-40B4-BE49-F238E27FC236}">
                      <a16:creationId xmlns:a16="http://schemas.microsoft.com/office/drawing/2014/main" id="{CDC7B9C8-D2EE-4539-BE53-E99806082C53}"/>
                    </a:ext>
                  </a:extLst>
                </p:cNvPr>
                <p:cNvSpPr/>
                <p:nvPr/>
              </p:nvSpPr>
              <p:spPr>
                <a:xfrm>
                  <a:off x="5045995" y="459586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45" name="Freeform: Shape 844">
                  <a:extLst>
                    <a:ext uri="{FF2B5EF4-FFF2-40B4-BE49-F238E27FC236}">
                      <a16:creationId xmlns:a16="http://schemas.microsoft.com/office/drawing/2014/main" id="{A22B4CED-4AB6-452B-95AF-5A12B82CC468}"/>
                    </a:ext>
                  </a:extLst>
                </p:cNvPr>
                <p:cNvSpPr/>
                <p:nvPr/>
              </p:nvSpPr>
              <p:spPr>
                <a:xfrm>
                  <a:off x="5100445" y="45738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46" name="Freeform: Shape 845">
                  <a:extLst>
                    <a:ext uri="{FF2B5EF4-FFF2-40B4-BE49-F238E27FC236}">
                      <a16:creationId xmlns:a16="http://schemas.microsoft.com/office/drawing/2014/main" id="{395B6974-E469-4B98-8992-2739D1803232}"/>
                    </a:ext>
                  </a:extLst>
                </p:cNvPr>
                <p:cNvSpPr/>
                <p:nvPr/>
              </p:nvSpPr>
              <p:spPr>
                <a:xfrm>
                  <a:off x="0" y="1318260"/>
                  <a:ext cx="12192000" cy="4223004"/>
                </a:xfrm>
                <a:custGeom>
                  <a:avLst/>
                  <a:gdLst>
                    <a:gd name="connsiteX0" fmla="*/ 0 w 12192000"/>
                    <a:gd name="connsiteY0" fmla="*/ 2111502 h 4223004"/>
                    <a:gd name="connsiteX1" fmla="*/ 0 w 12192000"/>
                    <a:gd name="connsiteY1" fmla="*/ 0 h 4223004"/>
                    <a:gd name="connsiteX2" fmla="*/ 6096000 w 12192000"/>
                    <a:gd name="connsiteY2" fmla="*/ 0 h 4223004"/>
                    <a:gd name="connsiteX3" fmla="*/ 12192000 w 12192000"/>
                    <a:gd name="connsiteY3" fmla="*/ 0 h 4223004"/>
                    <a:gd name="connsiteX4" fmla="*/ 12192000 w 12192000"/>
                    <a:gd name="connsiteY4" fmla="*/ 1931670 h 4223004"/>
                    <a:gd name="connsiteX5" fmla="*/ 12192000 w 12192000"/>
                    <a:gd name="connsiteY5" fmla="*/ 3863340 h 4223004"/>
                    <a:gd name="connsiteX6" fmla="*/ 12159996 w 12192000"/>
                    <a:gd name="connsiteY6" fmla="*/ 3863340 h 4223004"/>
                    <a:gd name="connsiteX7" fmla="*/ 12058650 w 12192000"/>
                    <a:gd name="connsiteY7" fmla="*/ 3854958 h 4223004"/>
                    <a:gd name="connsiteX8" fmla="*/ 11957304 w 12192000"/>
                    <a:gd name="connsiteY8" fmla="*/ 3844290 h 4223004"/>
                    <a:gd name="connsiteX9" fmla="*/ 11916156 w 12192000"/>
                    <a:gd name="connsiteY9" fmla="*/ 3834384 h 4223004"/>
                    <a:gd name="connsiteX10" fmla="*/ 11886438 w 12192000"/>
                    <a:gd name="connsiteY10" fmla="*/ 3825240 h 4223004"/>
                    <a:gd name="connsiteX11" fmla="*/ 11860530 w 12192000"/>
                    <a:gd name="connsiteY11" fmla="*/ 3817620 h 4223004"/>
                    <a:gd name="connsiteX12" fmla="*/ 11832336 w 12192000"/>
                    <a:gd name="connsiteY12" fmla="*/ 3810000 h 4223004"/>
                    <a:gd name="connsiteX13" fmla="*/ 11785092 w 12192000"/>
                    <a:gd name="connsiteY13" fmla="*/ 3802380 h 4223004"/>
                    <a:gd name="connsiteX14" fmla="*/ 11711940 w 12192000"/>
                    <a:gd name="connsiteY14" fmla="*/ 3782568 h 4223004"/>
                    <a:gd name="connsiteX15" fmla="*/ 11653266 w 12192000"/>
                    <a:gd name="connsiteY15" fmla="*/ 3762756 h 4223004"/>
                    <a:gd name="connsiteX16" fmla="*/ 11632692 w 12192000"/>
                    <a:gd name="connsiteY16" fmla="*/ 3763518 h 4223004"/>
                    <a:gd name="connsiteX17" fmla="*/ 11542776 w 12192000"/>
                    <a:gd name="connsiteY17" fmla="*/ 3733038 h 4223004"/>
                    <a:gd name="connsiteX18" fmla="*/ 11507724 w 12192000"/>
                    <a:gd name="connsiteY18" fmla="*/ 3726180 h 4223004"/>
                    <a:gd name="connsiteX19" fmla="*/ 11479530 w 12192000"/>
                    <a:gd name="connsiteY19" fmla="*/ 3720084 h 4223004"/>
                    <a:gd name="connsiteX20" fmla="*/ 11426190 w 12192000"/>
                    <a:gd name="connsiteY20" fmla="*/ 3699510 h 4223004"/>
                    <a:gd name="connsiteX21" fmla="*/ 11355324 w 12192000"/>
                    <a:gd name="connsiteY21" fmla="*/ 3671316 h 4223004"/>
                    <a:gd name="connsiteX22" fmla="*/ 11313414 w 12192000"/>
                    <a:gd name="connsiteY22" fmla="*/ 3657600 h 4223004"/>
                    <a:gd name="connsiteX23" fmla="*/ 11288268 w 12192000"/>
                    <a:gd name="connsiteY23" fmla="*/ 3649980 h 4223004"/>
                    <a:gd name="connsiteX24" fmla="*/ 11187684 w 12192000"/>
                    <a:gd name="connsiteY24" fmla="*/ 3640074 h 4223004"/>
                    <a:gd name="connsiteX25" fmla="*/ 11089386 w 12192000"/>
                    <a:gd name="connsiteY25" fmla="*/ 3632454 h 4223004"/>
                    <a:gd name="connsiteX26" fmla="*/ 11015472 w 12192000"/>
                    <a:gd name="connsiteY26" fmla="*/ 3627120 h 4223004"/>
                    <a:gd name="connsiteX27" fmla="*/ 10929366 w 12192000"/>
                    <a:gd name="connsiteY27" fmla="*/ 3615690 h 4223004"/>
                    <a:gd name="connsiteX28" fmla="*/ 10888980 w 12192000"/>
                    <a:gd name="connsiteY28" fmla="*/ 3544062 h 4223004"/>
                    <a:gd name="connsiteX29" fmla="*/ 10872978 w 12192000"/>
                    <a:gd name="connsiteY29" fmla="*/ 3505962 h 4223004"/>
                    <a:gd name="connsiteX30" fmla="*/ 10847832 w 12192000"/>
                    <a:gd name="connsiteY30" fmla="*/ 3493770 h 4223004"/>
                    <a:gd name="connsiteX31" fmla="*/ 10823448 w 12192000"/>
                    <a:gd name="connsiteY31" fmla="*/ 3473958 h 4223004"/>
                    <a:gd name="connsiteX32" fmla="*/ 10820400 w 12192000"/>
                    <a:gd name="connsiteY32" fmla="*/ 3448050 h 4223004"/>
                    <a:gd name="connsiteX33" fmla="*/ 10817352 w 12192000"/>
                    <a:gd name="connsiteY33" fmla="*/ 3454908 h 4223004"/>
                    <a:gd name="connsiteX34" fmla="*/ 10808208 w 12192000"/>
                    <a:gd name="connsiteY34" fmla="*/ 3472434 h 4223004"/>
                    <a:gd name="connsiteX35" fmla="*/ 10793730 w 12192000"/>
                    <a:gd name="connsiteY35" fmla="*/ 3489960 h 4223004"/>
                    <a:gd name="connsiteX36" fmla="*/ 10782300 w 12192000"/>
                    <a:gd name="connsiteY36" fmla="*/ 3501390 h 4223004"/>
                    <a:gd name="connsiteX37" fmla="*/ 10770870 w 12192000"/>
                    <a:gd name="connsiteY37" fmla="*/ 3470910 h 4223004"/>
                    <a:gd name="connsiteX38" fmla="*/ 10764774 w 12192000"/>
                    <a:gd name="connsiteY38" fmla="*/ 3431286 h 4223004"/>
                    <a:gd name="connsiteX39" fmla="*/ 10731246 w 12192000"/>
                    <a:gd name="connsiteY39" fmla="*/ 3432810 h 4223004"/>
                    <a:gd name="connsiteX40" fmla="*/ 10741914 w 12192000"/>
                    <a:gd name="connsiteY40" fmla="*/ 3435096 h 4223004"/>
                    <a:gd name="connsiteX41" fmla="*/ 10757916 w 12192000"/>
                    <a:gd name="connsiteY41" fmla="*/ 3457194 h 4223004"/>
                    <a:gd name="connsiteX42" fmla="*/ 10751058 w 12192000"/>
                    <a:gd name="connsiteY42" fmla="*/ 3497580 h 4223004"/>
                    <a:gd name="connsiteX43" fmla="*/ 10789920 w 12192000"/>
                    <a:gd name="connsiteY43" fmla="*/ 3526536 h 4223004"/>
                    <a:gd name="connsiteX44" fmla="*/ 10790682 w 12192000"/>
                    <a:gd name="connsiteY44" fmla="*/ 3556254 h 4223004"/>
                    <a:gd name="connsiteX45" fmla="*/ 10745724 w 12192000"/>
                    <a:gd name="connsiteY45" fmla="*/ 3567684 h 4223004"/>
                    <a:gd name="connsiteX46" fmla="*/ 10715244 w 12192000"/>
                    <a:gd name="connsiteY46" fmla="*/ 3563874 h 4223004"/>
                    <a:gd name="connsiteX47" fmla="*/ 10719816 w 12192000"/>
                    <a:gd name="connsiteY47" fmla="*/ 3545586 h 4223004"/>
                    <a:gd name="connsiteX48" fmla="*/ 10728198 w 12192000"/>
                    <a:gd name="connsiteY48" fmla="*/ 3531108 h 4223004"/>
                    <a:gd name="connsiteX49" fmla="*/ 10722864 w 12192000"/>
                    <a:gd name="connsiteY49" fmla="*/ 3497580 h 4223004"/>
                    <a:gd name="connsiteX50" fmla="*/ 10716006 w 12192000"/>
                    <a:gd name="connsiteY50" fmla="*/ 3474720 h 4223004"/>
                    <a:gd name="connsiteX51" fmla="*/ 10710672 w 12192000"/>
                    <a:gd name="connsiteY51" fmla="*/ 3483864 h 4223004"/>
                    <a:gd name="connsiteX52" fmla="*/ 10703052 w 12192000"/>
                    <a:gd name="connsiteY52" fmla="*/ 3501390 h 4223004"/>
                    <a:gd name="connsiteX53" fmla="*/ 10702290 w 12192000"/>
                    <a:gd name="connsiteY53" fmla="*/ 3515868 h 4223004"/>
                    <a:gd name="connsiteX54" fmla="*/ 10706862 w 12192000"/>
                    <a:gd name="connsiteY54" fmla="*/ 3533394 h 4223004"/>
                    <a:gd name="connsiteX55" fmla="*/ 10695432 w 12192000"/>
                    <a:gd name="connsiteY55" fmla="*/ 3560826 h 4223004"/>
                    <a:gd name="connsiteX56" fmla="*/ 10674096 w 12192000"/>
                    <a:gd name="connsiteY56" fmla="*/ 3572256 h 4223004"/>
                    <a:gd name="connsiteX57" fmla="*/ 10656570 w 12192000"/>
                    <a:gd name="connsiteY57" fmla="*/ 3549396 h 4223004"/>
                    <a:gd name="connsiteX58" fmla="*/ 10655808 w 12192000"/>
                    <a:gd name="connsiteY58" fmla="*/ 3528060 h 4223004"/>
                    <a:gd name="connsiteX59" fmla="*/ 10599420 w 12192000"/>
                    <a:gd name="connsiteY59" fmla="*/ 3562350 h 4223004"/>
                    <a:gd name="connsiteX60" fmla="*/ 10577322 w 12192000"/>
                    <a:gd name="connsiteY60" fmla="*/ 3573780 h 4223004"/>
                    <a:gd name="connsiteX61" fmla="*/ 10555986 w 12192000"/>
                    <a:gd name="connsiteY61" fmla="*/ 3582162 h 4223004"/>
                    <a:gd name="connsiteX62" fmla="*/ 10523220 w 12192000"/>
                    <a:gd name="connsiteY62" fmla="*/ 3566160 h 4223004"/>
                    <a:gd name="connsiteX63" fmla="*/ 10498836 w 12192000"/>
                    <a:gd name="connsiteY63" fmla="*/ 3563874 h 4223004"/>
                    <a:gd name="connsiteX64" fmla="*/ 10475976 w 12192000"/>
                    <a:gd name="connsiteY64" fmla="*/ 3567684 h 4223004"/>
                    <a:gd name="connsiteX65" fmla="*/ 10439400 w 12192000"/>
                    <a:gd name="connsiteY65" fmla="*/ 3558540 h 4223004"/>
                    <a:gd name="connsiteX66" fmla="*/ 10363200 w 12192000"/>
                    <a:gd name="connsiteY66" fmla="*/ 3547872 h 4223004"/>
                    <a:gd name="connsiteX67" fmla="*/ 10264140 w 12192000"/>
                    <a:gd name="connsiteY67" fmla="*/ 3528060 h 4223004"/>
                    <a:gd name="connsiteX68" fmla="*/ 10206990 w 12192000"/>
                    <a:gd name="connsiteY68" fmla="*/ 3512058 h 4223004"/>
                    <a:gd name="connsiteX69" fmla="*/ 10137648 w 12192000"/>
                    <a:gd name="connsiteY69" fmla="*/ 3505200 h 4223004"/>
                    <a:gd name="connsiteX70" fmla="*/ 10069830 w 12192000"/>
                    <a:gd name="connsiteY70" fmla="*/ 3497580 h 4223004"/>
                    <a:gd name="connsiteX71" fmla="*/ 10027920 w 12192000"/>
                    <a:gd name="connsiteY71" fmla="*/ 3489960 h 4223004"/>
                    <a:gd name="connsiteX72" fmla="*/ 9986010 w 12192000"/>
                    <a:gd name="connsiteY72" fmla="*/ 3482340 h 4223004"/>
                    <a:gd name="connsiteX73" fmla="*/ 9940290 w 12192000"/>
                    <a:gd name="connsiteY73" fmla="*/ 3474720 h 4223004"/>
                    <a:gd name="connsiteX74" fmla="*/ 9841230 w 12192000"/>
                    <a:gd name="connsiteY74" fmla="*/ 3451098 h 4223004"/>
                    <a:gd name="connsiteX75" fmla="*/ 9772650 w 12192000"/>
                    <a:gd name="connsiteY75" fmla="*/ 3437382 h 4223004"/>
                    <a:gd name="connsiteX76" fmla="*/ 9681210 w 12192000"/>
                    <a:gd name="connsiteY76" fmla="*/ 3420618 h 4223004"/>
                    <a:gd name="connsiteX77" fmla="*/ 9593580 w 12192000"/>
                    <a:gd name="connsiteY77" fmla="*/ 3408426 h 4223004"/>
                    <a:gd name="connsiteX78" fmla="*/ 9537192 w 12192000"/>
                    <a:gd name="connsiteY78" fmla="*/ 3397758 h 4223004"/>
                    <a:gd name="connsiteX79" fmla="*/ 9512046 w 12192000"/>
                    <a:gd name="connsiteY79" fmla="*/ 3390900 h 4223004"/>
                    <a:gd name="connsiteX80" fmla="*/ 9480804 w 12192000"/>
                    <a:gd name="connsiteY80" fmla="*/ 3384042 h 4223004"/>
                    <a:gd name="connsiteX81" fmla="*/ 9330690 w 12192000"/>
                    <a:gd name="connsiteY81" fmla="*/ 3341370 h 4223004"/>
                    <a:gd name="connsiteX82" fmla="*/ 9233916 w 12192000"/>
                    <a:gd name="connsiteY82" fmla="*/ 3313938 h 4223004"/>
                    <a:gd name="connsiteX83" fmla="*/ 9201912 w 12192000"/>
                    <a:gd name="connsiteY83" fmla="*/ 3307080 h 4223004"/>
                    <a:gd name="connsiteX84" fmla="*/ 9178290 w 12192000"/>
                    <a:gd name="connsiteY84" fmla="*/ 3299460 h 4223004"/>
                    <a:gd name="connsiteX85" fmla="*/ 9156192 w 12192000"/>
                    <a:gd name="connsiteY85" fmla="*/ 3291840 h 4223004"/>
                    <a:gd name="connsiteX86" fmla="*/ 9133332 w 12192000"/>
                    <a:gd name="connsiteY86" fmla="*/ 3286506 h 4223004"/>
                    <a:gd name="connsiteX87" fmla="*/ 8987790 w 12192000"/>
                    <a:gd name="connsiteY87" fmla="*/ 3249168 h 4223004"/>
                    <a:gd name="connsiteX88" fmla="*/ 8893302 w 12192000"/>
                    <a:gd name="connsiteY88" fmla="*/ 3221736 h 4223004"/>
                    <a:gd name="connsiteX89" fmla="*/ 8855202 w 12192000"/>
                    <a:gd name="connsiteY89" fmla="*/ 3211830 h 4223004"/>
                    <a:gd name="connsiteX90" fmla="*/ 8846058 w 12192000"/>
                    <a:gd name="connsiteY90" fmla="*/ 3381756 h 4223004"/>
                    <a:gd name="connsiteX91" fmla="*/ 8852916 w 12192000"/>
                    <a:gd name="connsiteY91" fmla="*/ 3560826 h 4223004"/>
                    <a:gd name="connsiteX92" fmla="*/ 8935212 w 12192000"/>
                    <a:gd name="connsiteY92" fmla="*/ 3573780 h 4223004"/>
                    <a:gd name="connsiteX93" fmla="*/ 9010650 w 12192000"/>
                    <a:gd name="connsiteY93" fmla="*/ 3581400 h 4223004"/>
                    <a:gd name="connsiteX94" fmla="*/ 9060180 w 12192000"/>
                    <a:gd name="connsiteY94" fmla="*/ 3589020 h 4223004"/>
                    <a:gd name="connsiteX95" fmla="*/ 9108948 w 12192000"/>
                    <a:gd name="connsiteY95" fmla="*/ 3595878 h 4223004"/>
                    <a:gd name="connsiteX96" fmla="*/ 9286494 w 12192000"/>
                    <a:gd name="connsiteY96" fmla="*/ 3614928 h 4223004"/>
                    <a:gd name="connsiteX97" fmla="*/ 9308592 w 12192000"/>
                    <a:gd name="connsiteY97" fmla="*/ 3621024 h 4223004"/>
                    <a:gd name="connsiteX98" fmla="*/ 9365742 w 12192000"/>
                    <a:gd name="connsiteY98" fmla="*/ 3627120 h 4223004"/>
                    <a:gd name="connsiteX99" fmla="*/ 9421368 w 12192000"/>
                    <a:gd name="connsiteY99" fmla="*/ 3633978 h 4223004"/>
                    <a:gd name="connsiteX100" fmla="*/ 9689592 w 12192000"/>
                    <a:gd name="connsiteY100" fmla="*/ 3641598 h 4223004"/>
                    <a:gd name="connsiteX101" fmla="*/ 9978390 w 12192000"/>
                    <a:gd name="connsiteY101" fmla="*/ 3665982 h 4223004"/>
                    <a:gd name="connsiteX102" fmla="*/ 10057638 w 12192000"/>
                    <a:gd name="connsiteY102" fmla="*/ 3672840 h 4223004"/>
                    <a:gd name="connsiteX103" fmla="*/ 10146030 w 12192000"/>
                    <a:gd name="connsiteY103" fmla="*/ 3665220 h 4223004"/>
                    <a:gd name="connsiteX104" fmla="*/ 10218420 w 12192000"/>
                    <a:gd name="connsiteY104" fmla="*/ 3666744 h 4223004"/>
                    <a:gd name="connsiteX105" fmla="*/ 10247376 w 12192000"/>
                    <a:gd name="connsiteY105" fmla="*/ 3668268 h 4223004"/>
                    <a:gd name="connsiteX106" fmla="*/ 10344150 w 12192000"/>
                    <a:gd name="connsiteY106" fmla="*/ 3664458 h 4223004"/>
                    <a:gd name="connsiteX107" fmla="*/ 10392156 w 12192000"/>
                    <a:gd name="connsiteY107" fmla="*/ 3663696 h 4223004"/>
                    <a:gd name="connsiteX108" fmla="*/ 10410444 w 12192000"/>
                    <a:gd name="connsiteY108" fmla="*/ 3663696 h 4223004"/>
                    <a:gd name="connsiteX109" fmla="*/ 10466832 w 12192000"/>
                    <a:gd name="connsiteY109" fmla="*/ 3656838 h 4223004"/>
                    <a:gd name="connsiteX110" fmla="*/ 10498074 w 12192000"/>
                    <a:gd name="connsiteY110" fmla="*/ 3665220 h 4223004"/>
                    <a:gd name="connsiteX111" fmla="*/ 10524744 w 12192000"/>
                    <a:gd name="connsiteY111" fmla="*/ 3683508 h 4223004"/>
                    <a:gd name="connsiteX112" fmla="*/ 10609326 w 12192000"/>
                    <a:gd name="connsiteY112" fmla="*/ 3681222 h 4223004"/>
                    <a:gd name="connsiteX113" fmla="*/ 10751820 w 12192000"/>
                    <a:gd name="connsiteY113" fmla="*/ 3690366 h 4223004"/>
                    <a:gd name="connsiteX114" fmla="*/ 10991088 w 12192000"/>
                    <a:gd name="connsiteY114" fmla="*/ 3707130 h 4223004"/>
                    <a:gd name="connsiteX115" fmla="*/ 11097768 w 12192000"/>
                    <a:gd name="connsiteY115" fmla="*/ 3718560 h 4223004"/>
                    <a:gd name="connsiteX116" fmla="*/ 11155680 w 12192000"/>
                    <a:gd name="connsiteY116" fmla="*/ 3726180 h 4223004"/>
                    <a:gd name="connsiteX117" fmla="*/ 11220450 w 12192000"/>
                    <a:gd name="connsiteY117" fmla="*/ 3741420 h 4223004"/>
                    <a:gd name="connsiteX118" fmla="*/ 11277600 w 12192000"/>
                    <a:gd name="connsiteY118" fmla="*/ 3756660 h 4223004"/>
                    <a:gd name="connsiteX119" fmla="*/ 11326368 w 12192000"/>
                    <a:gd name="connsiteY119" fmla="*/ 3761994 h 4223004"/>
                    <a:gd name="connsiteX120" fmla="*/ 11422380 w 12192000"/>
                    <a:gd name="connsiteY120" fmla="*/ 3781806 h 4223004"/>
                    <a:gd name="connsiteX121" fmla="*/ 11455908 w 12192000"/>
                    <a:gd name="connsiteY121" fmla="*/ 3793998 h 4223004"/>
                    <a:gd name="connsiteX122" fmla="*/ 11484102 w 12192000"/>
                    <a:gd name="connsiteY122" fmla="*/ 3800094 h 4223004"/>
                    <a:gd name="connsiteX123" fmla="*/ 11513820 w 12192000"/>
                    <a:gd name="connsiteY123" fmla="*/ 3800856 h 4223004"/>
                    <a:gd name="connsiteX124" fmla="*/ 11541252 w 12192000"/>
                    <a:gd name="connsiteY124" fmla="*/ 3810000 h 4223004"/>
                    <a:gd name="connsiteX125" fmla="*/ 11576304 w 12192000"/>
                    <a:gd name="connsiteY125" fmla="*/ 3829050 h 4223004"/>
                    <a:gd name="connsiteX126" fmla="*/ 11626596 w 12192000"/>
                    <a:gd name="connsiteY126" fmla="*/ 3848862 h 4223004"/>
                    <a:gd name="connsiteX127" fmla="*/ 11686032 w 12192000"/>
                    <a:gd name="connsiteY127" fmla="*/ 3858006 h 4223004"/>
                    <a:gd name="connsiteX128" fmla="*/ 11716512 w 12192000"/>
                    <a:gd name="connsiteY128" fmla="*/ 3863340 h 4223004"/>
                    <a:gd name="connsiteX129" fmla="*/ 11746230 w 12192000"/>
                    <a:gd name="connsiteY129" fmla="*/ 3870960 h 4223004"/>
                    <a:gd name="connsiteX130" fmla="*/ 11777472 w 12192000"/>
                    <a:gd name="connsiteY130" fmla="*/ 3878580 h 4223004"/>
                    <a:gd name="connsiteX131" fmla="*/ 11817096 w 12192000"/>
                    <a:gd name="connsiteY131" fmla="*/ 3885438 h 4223004"/>
                    <a:gd name="connsiteX132" fmla="*/ 11942826 w 12192000"/>
                    <a:gd name="connsiteY132" fmla="*/ 3924300 h 4223004"/>
                    <a:gd name="connsiteX133" fmla="*/ 11955780 w 12192000"/>
                    <a:gd name="connsiteY133" fmla="*/ 3913632 h 4223004"/>
                    <a:gd name="connsiteX134" fmla="*/ 11985498 w 12192000"/>
                    <a:gd name="connsiteY134" fmla="*/ 3906774 h 4223004"/>
                    <a:gd name="connsiteX135" fmla="*/ 12085320 w 12192000"/>
                    <a:gd name="connsiteY135" fmla="*/ 3948684 h 4223004"/>
                    <a:gd name="connsiteX136" fmla="*/ 12104370 w 12192000"/>
                    <a:gd name="connsiteY136" fmla="*/ 3962400 h 4223004"/>
                    <a:gd name="connsiteX137" fmla="*/ 12142470 w 12192000"/>
                    <a:gd name="connsiteY137" fmla="*/ 3976116 h 4223004"/>
                    <a:gd name="connsiteX138" fmla="*/ 12192000 w 12192000"/>
                    <a:gd name="connsiteY138" fmla="*/ 4029456 h 4223004"/>
                    <a:gd name="connsiteX139" fmla="*/ 12177522 w 12192000"/>
                    <a:gd name="connsiteY139" fmla="*/ 4061460 h 4223004"/>
                    <a:gd name="connsiteX140" fmla="*/ 12157710 w 12192000"/>
                    <a:gd name="connsiteY140" fmla="*/ 4053840 h 4223004"/>
                    <a:gd name="connsiteX141" fmla="*/ 12138660 w 12192000"/>
                    <a:gd name="connsiteY141" fmla="*/ 4046220 h 4223004"/>
                    <a:gd name="connsiteX142" fmla="*/ 12053316 w 12192000"/>
                    <a:gd name="connsiteY142" fmla="*/ 4014978 h 4223004"/>
                    <a:gd name="connsiteX143" fmla="*/ 12013692 w 12192000"/>
                    <a:gd name="connsiteY143" fmla="*/ 4008120 h 4223004"/>
                    <a:gd name="connsiteX144" fmla="*/ 11947398 w 12192000"/>
                    <a:gd name="connsiteY144" fmla="*/ 3987546 h 4223004"/>
                    <a:gd name="connsiteX145" fmla="*/ 11814810 w 12192000"/>
                    <a:gd name="connsiteY145" fmla="*/ 3938778 h 4223004"/>
                    <a:gd name="connsiteX146" fmla="*/ 11686794 w 12192000"/>
                    <a:gd name="connsiteY146" fmla="*/ 3912108 h 4223004"/>
                    <a:gd name="connsiteX147" fmla="*/ 11661648 w 12192000"/>
                    <a:gd name="connsiteY147" fmla="*/ 3900678 h 4223004"/>
                    <a:gd name="connsiteX148" fmla="*/ 11616690 w 12192000"/>
                    <a:gd name="connsiteY148" fmla="*/ 3893820 h 4223004"/>
                    <a:gd name="connsiteX149" fmla="*/ 11570970 w 12192000"/>
                    <a:gd name="connsiteY149" fmla="*/ 3886200 h 4223004"/>
                    <a:gd name="connsiteX150" fmla="*/ 11516106 w 12192000"/>
                    <a:gd name="connsiteY150" fmla="*/ 3886962 h 4223004"/>
                    <a:gd name="connsiteX151" fmla="*/ 11490198 w 12192000"/>
                    <a:gd name="connsiteY151" fmla="*/ 3884676 h 4223004"/>
                    <a:gd name="connsiteX152" fmla="*/ 10879074 w 12192000"/>
                    <a:gd name="connsiteY152" fmla="*/ 3885438 h 4223004"/>
                    <a:gd name="connsiteX153" fmla="*/ 10834878 w 12192000"/>
                    <a:gd name="connsiteY153" fmla="*/ 3893820 h 4223004"/>
                    <a:gd name="connsiteX154" fmla="*/ 10793730 w 12192000"/>
                    <a:gd name="connsiteY154" fmla="*/ 3901440 h 4223004"/>
                    <a:gd name="connsiteX155" fmla="*/ 10751820 w 12192000"/>
                    <a:gd name="connsiteY155" fmla="*/ 3909060 h 4223004"/>
                    <a:gd name="connsiteX156" fmla="*/ 10709910 w 12192000"/>
                    <a:gd name="connsiteY156" fmla="*/ 3916680 h 4223004"/>
                    <a:gd name="connsiteX157" fmla="*/ 10660380 w 12192000"/>
                    <a:gd name="connsiteY157" fmla="*/ 3924300 h 4223004"/>
                    <a:gd name="connsiteX158" fmla="*/ 10611612 w 12192000"/>
                    <a:gd name="connsiteY158" fmla="*/ 3931158 h 4223004"/>
                    <a:gd name="connsiteX159" fmla="*/ 10521696 w 12192000"/>
                    <a:gd name="connsiteY159" fmla="*/ 3942588 h 4223004"/>
                    <a:gd name="connsiteX160" fmla="*/ 10389870 w 12192000"/>
                    <a:gd name="connsiteY160" fmla="*/ 3960114 h 4223004"/>
                    <a:gd name="connsiteX161" fmla="*/ 10322814 w 12192000"/>
                    <a:gd name="connsiteY161" fmla="*/ 3975354 h 4223004"/>
                    <a:gd name="connsiteX162" fmla="*/ 10297668 w 12192000"/>
                    <a:gd name="connsiteY162" fmla="*/ 3986022 h 4223004"/>
                    <a:gd name="connsiteX163" fmla="*/ 10251948 w 12192000"/>
                    <a:gd name="connsiteY163" fmla="*/ 3992880 h 4223004"/>
                    <a:gd name="connsiteX164" fmla="*/ 10197084 w 12192000"/>
                    <a:gd name="connsiteY164" fmla="*/ 3998976 h 4223004"/>
                    <a:gd name="connsiteX165" fmla="*/ 10167366 w 12192000"/>
                    <a:gd name="connsiteY165" fmla="*/ 4014216 h 4223004"/>
                    <a:gd name="connsiteX166" fmla="*/ 10114026 w 12192000"/>
                    <a:gd name="connsiteY166" fmla="*/ 4023360 h 4223004"/>
                    <a:gd name="connsiteX167" fmla="*/ 9939528 w 12192000"/>
                    <a:gd name="connsiteY167" fmla="*/ 4056126 h 4223004"/>
                    <a:gd name="connsiteX168" fmla="*/ 9901428 w 12192000"/>
                    <a:gd name="connsiteY168" fmla="*/ 4061460 h 4223004"/>
                    <a:gd name="connsiteX169" fmla="*/ 9864090 w 12192000"/>
                    <a:gd name="connsiteY169" fmla="*/ 4069080 h 4223004"/>
                    <a:gd name="connsiteX170" fmla="*/ 9772650 w 12192000"/>
                    <a:gd name="connsiteY170" fmla="*/ 4076700 h 4223004"/>
                    <a:gd name="connsiteX171" fmla="*/ 9681210 w 12192000"/>
                    <a:gd name="connsiteY171" fmla="*/ 4084320 h 4223004"/>
                    <a:gd name="connsiteX172" fmla="*/ 9612630 w 12192000"/>
                    <a:gd name="connsiteY172" fmla="*/ 4091940 h 4223004"/>
                    <a:gd name="connsiteX173" fmla="*/ 9544050 w 12192000"/>
                    <a:gd name="connsiteY173" fmla="*/ 4099560 h 4223004"/>
                    <a:gd name="connsiteX174" fmla="*/ 9483090 w 12192000"/>
                    <a:gd name="connsiteY174" fmla="*/ 4107180 h 4223004"/>
                    <a:gd name="connsiteX175" fmla="*/ 9325356 w 12192000"/>
                    <a:gd name="connsiteY175" fmla="*/ 4123182 h 4223004"/>
                    <a:gd name="connsiteX176" fmla="*/ 9004554 w 12192000"/>
                    <a:gd name="connsiteY176" fmla="*/ 4120134 h 4223004"/>
                    <a:gd name="connsiteX177" fmla="*/ 8954262 w 12192000"/>
                    <a:gd name="connsiteY177" fmla="*/ 4107180 h 4223004"/>
                    <a:gd name="connsiteX178" fmla="*/ 8897874 w 12192000"/>
                    <a:gd name="connsiteY178" fmla="*/ 4092702 h 4223004"/>
                    <a:gd name="connsiteX179" fmla="*/ 8853678 w 12192000"/>
                    <a:gd name="connsiteY179" fmla="*/ 4075176 h 4223004"/>
                    <a:gd name="connsiteX180" fmla="*/ 8830818 w 12192000"/>
                    <a:gd name="connsiteY180" fmla="*/ 4053840 h 4223004"/>
                    <a:gd name="connsiteX181" fmla="*/ 8824722 w 12192000"/>
                    <a:gd name="connsiteY181" fmla="*/ 3804666 h 4223004"/>
                    <a:gd name="connsiteX182" fmla="*/ 8816340 w 12192000"/>
                    <a:gd name="connsiteY182" fmla="*/ 3573780 h 4223004"/>
                    <a:gd name="connsiteX183" fmla="*/ 8808720 w 12192000"/>
                    <a:gd name="connsiteY183" fmla="*/ 3603498 h 4223004"/>
                    <a:gd name="connsiteX184" fmla="*/ 8801100 w 12192000"/>
                    <a:gd name="connsiteY184" fmla="*/ 3638550 h 4223004"/>
                    <a:gd name="connsiteX185" fmla="*/ 8793480 w 12192000"/>
                    <a:gd name="connsiteY185" fmla="*/ 3837432 h 4223004"/>
                    <a:gd name="connsiteX186" fmla="*/ 8781288 w 12192000"/>
                    <a:gd name="connsiteY186" fmla="*/ 4036314 h 4223004"/>
                    <a:gd name="connsiteX187" fmla="*/ 8752332 w 12192000"/>
                    <a:gd name="connsiteY187" fmla="*/ 4030980 h 4223004"/>
                    <a:gd name="connsiteX188" fmla="*/ 8694420 w 12192000"/>
                    <a:gd name="connsiteY188" fmla="*/ 3998976 h 4223004"/>
                    <a:gd name="connsiteX189" fmla="*/ 8632698 w 12192000"/>
                    <a:gd name="connsiteY189" fmla="*/ 3957828 h 4223004"/>
                    <a:gd name="connsiteX190" fmla="*/ 8603742 w 12192000"/>
                    <a:gd name="connsiteY190" fmla="*/ 3939540 h 4223004"/>
                    <a:gd name="connsiteX191" fmla="*/ 8543544 w 12192000"/>
                    <a:gd name="connsiteY191" fmla="*/ 3898392 h 4223004"/>
                    <a:gd name="connsiteX192" fmla="*/ 8473440 w 12192000"/>
                    <a:gd name="connsiteY192" fmla="*/ 3848100 h 4223004"/>
                    <a:gd name="connsiteX193" fmla="*/ 8435340 w 12192000"/>
                    <a:gd name="connsiteY193" fmla="*/ 3823716 h 4223004"/>
                    <a:gd name="connsiteX194" fmla="*/ 8349234 w 12192000"/>
                    <a:gd name="connsiteY194" fmla="*/ 3771900 h 4223004"/>
                    <a:gd name="connsiteX195" fmla="*/ 8321040 w 12192000"/>
                    <a:gd name="connsiteY195" fmla="*/ 3756660 h 4223004"/>
                    <a:gd name="connsiteX196" fmla="*/ 8285226 w 12192000"/>
                    <a:gd name="connsiteY196" fmla="*/ 3741420 h 4223004"/>
                    <a:gd name="connsiteX197" fmla="*/ 8263890 w 12192000"/>
                    <a:gd name="connsiteY197" fmla="*/ 3733800 h 4223004"/>
                    <a:gd name="connsiteX198" fmla="*/ 8237220 w 12192000"/>
                    <a:gd name="connsiteY198" fmla="*/ 3726180 h 4223004"/>
                    <a:gd name="connsiteX199" fmla="*/ 8210550 w 12192000"/>
                    <a:gd name="connsiteY199" fmla="*/ 3718560 h 4223004"/>
                    <a:gd name="connsiteX200" fmla="*/ 8077962 w 12192000"/>
                    <a:gd name="connsiteY200" fmla="*/ 3710940 h 4223004"/>
                    <a:gd name="connsiteX201" fmla="*/ 7936230 w 12192000"/>
                    <a:gd name="connsiteY201" fmla="*/ 3726180 h 4223004"/>
                    <a:gd name="connsiteX202" fmla="*/ 7905750 w 12192000"/>
                    <a:gd name="connsiteY202" fmla="*/ 3741420 h 4223004"/>
                    <a:gd name="connsiteX203" fmla="*/ 7875270 w 12192000"/>
                    <a:gd name="connsiteY203" fmla="*/ 3756660 h 4223004"/>
                    <a:gd name="connsiteX204" fmla="*/ 7850124 w 12192000"/>
                    <a:gd name="connsiteY204" fmla="*/ 3771900 h 4223004"/>
                    <a:gd name="connsiteX205" fmla="*/ 7813548 w 12192000"/>
                    <a:gd name="connsiteY205" fmla="*/ 3790950 h 4223004"/>
                    <a:gd name="connsiteX206" fmla="*/ 7781544 w 12192000"/>
                    <a:gd name="connsiteY206" fmla="*/ 3810000 h 4223004"/>
                    <a:gd name="connsiteX207" fmla="*/ 7760970 w 12192000"/>
                    <a:gd name="connsiteY207" fmla="*/ 3825240 h 4223004"/>
                    <a:gd name="connsiteX208" fmla="*/ 7741158 w 12192000"/>
                    <a:gd name="connsiteY208" fmla="*/ 3840480 h 4223004"/>
                    <a:gd name="connsiteX209" fmla="*/ 7665720 w 12192000"/>
                    <a:gd name="connsiteY209" fmla="*/ 3893820 h 4223004"/>
                    <a:gd name="connsiteX210" fmla="*/ 7594092 w 12192000"/>
                    <a:gd name="connsiteY210" fmla="*/ 3924300 h 4223004"/>
                    <a:gd name="connsiteX211" fmla="*/ 7379208 w 12192000"/>
                    <a:gd name="connsiteY211" fmla="*/ 3824478 h 4223004"/>
                    <a:gd name="connsiteX212" fmla="*/ 7267956 w 12192000"/>
                    <a:gd name="connsiteY212" fmla="*/ 3769614 h 4223004"/>
                    <a:gd name="connsiteX213" fmla="*/ 7254240 w 12192000"/>
                    <a:gd name="connsiteY213" fmla="*/ 3752850 h 4223004"/>
                    <a:gd name="connsiteX214" fmla="*/ 7243572 w 12192000"/>
                    <a:gd name="connsiteY214" fmla="*/ 3741420 h 4223004"/>
                    <a:gd name="connsiteX215" fmla="*/ 7177278 w 12192000"/>
                    <a:gd name="connsiteY215" fmla="*/ 3712464 h 4223004"/>
                    <a:gd name="connsiteX216" fmla="*/ 7120890 w 12192000"/>
                    <a:gd name="connsiteY216" fmla="*/ 3683508 h 4223004"/>
                    <a:gd name="connsiteX217" fmla="*/ 7120890 w 12192000"/>
                    <a:gd name="connsiteY217" fmla="*/ 3463290 h 4223004"/>
                    <a:gd name="connsiteX218" fmla="*/ 7120890 w 12192000"/>
                    <a:gd name="connsiteY218" fmla="*/ 3243072 h 4223004"/>
                    <a:gd name="connsiteX219" fmla="*/ 7141464 w 12192000"/>
                    <a:gd name="connsiteY219" fmla="*/ 3231642 h 4223004"/>
                    <a:gd name="connsiteX220" fmla="*/ 7181088 w 12192000"/>
                    <a:gd name="connsiteY220" fmla="*/ 3229356 h 4223004"/>
                    <a:gd name="connsiteX221" fmla="*/ 7283196 w 12192000"/>
                    <a:gd name="connsiteY221" fmla="*/ 3257550 h 4223004"/>
                    <a:gd name="connsiteX222" fmla="*/ 7335012 w 12192000"/>
                    <a:gd name="connsiteY222" fmla="*/ 3269742 h 4223004"/>
                    <a:gd name="connsiteX223" fmla="*/ 7370064 w 12192000"/>
                    <a:gd name="connsiteY223" fmla="*/ 3276600 h 4223004"/>
                    <a:gd name="connsiteX224" fmla="*/ 7404354 w 12192000"/>
                    <a:gd name="connsiteY224" fmla="*/ 3291078 h 4223004"/>
                    <a:gd name="connsiteX225" fmla="*/ 7528560 w 12192000"/>
                    <a:gd name="connsiteY225" fmla="*/ 3319272 h 4223004"/>
                    <a:gd name="connsiteX226" fmla="*/ 7586472 w 12192000"/>
                    <a:gd name="connsiteY226" fmla="*/ 3331464 h 4223004"/>
                    <a:gd name="connsiteX227" fmla="*/ 7628382 w 12192000"/>
                    <a:gd name="connsiteY227" fmla="*/ 3343656 h 4223004"/>
                    <a:gd name="connsiteX228" fmla="*/ 7662672 w 12192000"/>
                    <a:gd name="connsiteY228" fmla="*/ 3358896 h 4223004"/>
                    <a:gd name="connsiteX229" fmla="*/ 7677150 w 12192000"/>
                    <a:gd name="connsiteY229" fmla="*/ 3368040 h 4223004"/>
                    <a:gd name="connsiteX230" fmla="*/ 7697724 w 12192000"/>
                    <a:gd name="connsiteY230" fmla="*/ 3366516 h 4223004"/>
                    <a:gd name="connsiteX231" fmla="*/ 7732014 w 12192000"/>
                    <a:gd name="connsiteY231" fmla="*/ 3375660 h 4223004"/>
                    <a:gd name="connsiteX232" fmla="*/ 7783068 w 12192000"/>
                    <a:gd name="connsiteY232" fmla="*/ 3390900 h 4223004"/>
                    <a:gd name="connsiteX233" fmla="*/ 7814310 w 12192000"/>
                    <a:gd name="connsiteY233" fmla="*/ 3398520 h 4223004"/>
                    <a:gd name="connsiteX234" fmla="*/ 7882890 w 12192000"/>
                    <a:gd name="connsiteY234" fmla="*/ 3398520 h 4223004"/>
                    <a:gd name="connsiteX235" fmla="*/ 7905750 w 12192000"/>
                    <a:gd name="connsiteY235" fmla="*/ 3406140 h 4223004"/>
                    <a:gd name="connsiteX236" fmla="*/ 7927848 w 12192000"/>
                    <a:gd name="connsiteY236" fmla="*/ 3412998 h 4223004"/>
                    <a:gd name="connsiteX237" fmla="*/ 7987284 w 12192000"/>
                    <a:gd name="connsiteY237" fmla="*/ 3424428 h 4223004"/>
                    <a:gd name="connsiteX238" fmla="*/ 8058150 w 12192000"/>
                    <a:gd name="connsiteY238" fmla="*/ 3444240 h 4223004"/>
                    <a:gd name="connsiteX239" fmla="*/ 8102346 w 12192000"/>
                    <a:gd name="connsiteY239" fmla="*/ 3459480 h 4223004"/>
                    <a:gd name="connsiteX240" fmla="*/ 8134350 w 12192000"/>
                    <a:gd name="connsiteY240" fmla="*/ 3467100 h 4223004"/>
                    <a:gd name="connsiteX241" fmla="*/ 8202930 w 12192000"/>
                    <a:gd name="connsiteY241" fmla="*/ 3474720 h 4223004"/>
                    <a:gd name="connsiteX242" fmla="*/ 8271510 w 12192000"/>
                    <a:gd name="connsiteY242" fmla="*/ 3482340 h 4223004"/>
                    <a:gd name="connsiteX243" fmla="*/ 8327898 w 12192000"/>
                    <a:gd name="connsiteY243" fmla="*/ 3489960 h 4223004"/>
                    <a:gd name="connsiteX244" fmla="*/ 8390382 w 12192000"/>
                    <a:gd name="connsiteY244" fmla="*/ 3502152 h 4223004"/>
                    <a:gd name="connsiteX245" fmla="*/ 8414766 w 12192000"/>
                    <a:gd name="connsiteY245" fmla="*/ 3509772 h 4223004"/>
                    <a:gd name="connsiteX246" fmla="*/ 8451342 w 12192000"/>
                    <a:gd name="connsiteY246" fmla="*/ 3517392 h 4223004"/>
                    <a:gd name="connsiteX247" fmla="*/ 8495538 w 12192000"/>
                    <a:gd name="connsiteY247" fmla="*/ 3528060 h 4223004"/>
                    <a:gd name="connsiteX248" fmla="*/ 8522208 w 12192000"/>
                    <a:gd name="connsiteY248" fmla="*/ 3534156 h 4223004"/>
                    <a:gd name="connsiteX249" fmla="*/ 8626602 w 12192000"/>
                    <a:gd name="connsiteY249" fmla="*/ 3541014 h 4223004"/>
                    <a:gd name="connsiteX250" fmla="*/ 8735568 w 12192000"/>
                    <a:gd name="connsiteY250" fmla="*/ 3550920 h 4223004"/>
                    <a:gd name="connsiteX251" fmla="*/ 8760714 w 12192000"/>
                    <a:gd name="connsiteY251" fmla="*/ 3558540 h 4223004"/>
                    <a:gd name="connsiteX252" fmla="*/ 8778240 w 12192000"/>
                    <a:gd name="connsiteY252" fmla="*/ 3365754 h 4223004"/>
                    <a:gd name="connsiteX253" fmla="*/ 8786622 w 12192000"/>
                    <a:gd name="connsiteY253" fmla="*/ 3211068 h 4223004"/>
                    <a:gd name="connsiteX254" fmla="*/ 8785860 w 12192000"/>
                    <a:gd name="connsiteY254" fmla="*/ 3188970 h 4223004"/>
                    <a:gd name="connsiteX255" fmla="*/ 8770620 w 12192000"/>
                    <a:gd name="connsiteY255" fmla="*/ 3181350 h 4223004"/>
                    <a:gd name="connsiteX256" fmla="*/ 8759190 w 12192000"/>
                    <a:gd name="connsiteY256" fmla="*/ 3177540 h 4223004"/>
                    <a:gd name="connsiteX257" fmla="*/ 8739378 w 12192000"/>
                    <a:gd name="connsiteY257" fmla="*/ 3169920 h 4223004"/>
                    <a:gd name="connsiteX258" fmla="*/ 8709660 w 12192000"/>
                    <a:gd name="connsiteY258" fmla="*/ 3162300 h 4223004"/>
                    <a:gd name="connsiteX259" fmla="*/ 8679180 w 12192000"/>
                    <a:gd name="connsiteY259" fmla="*/ 3147060 h 4223004"/>
                    <a:gd name="connsiteX260" fmla="*/ 8643366 w 12192000"/>
                    <a:gd name="connsiteY260" fmla="*/ 3139440 h 4223004"/>
                    <a:gd name="connsiteX261" fmla="*/ 8596884 w 12192000"/>
                    <a:gd name="connsiteY261" fmla="*/ 3124200 h 4223004"/>
                    <a:gd name="connsiteX262" fmla="*/ 8554974 w 12192000"/>
                    <a:gd name="connsiteY262" fmla="*/ 3108960 h 4223004"/>
                    <a:gd name="connsiteX263" fmla="*/ 8516112 w 12192000"/>
                    <a:gd name="connsiteY263" fmla="*/ 3097530 h 4223004"/>
                    <a:gd name="connsiteX264" fmla="*/ 8484870 w 12192000"/>
                    <a:gd name="connsiteY264" fmla="*/ 3086100 h 4223004"/>
                    <a:gd name="connsiteX265" fmla="*/ 8395716 w 12192000"/>
                    <a:gd name="connsiteY265" fmla="*/ 3047238 h 4223004"/>
                    <a:gd name="connsiteX266" fmla="*/ 8369808 w 12192000"/>
                    <a:gd name="connsiteY266" fmla="*/ 3040380 h 4223004"/>
                    <a:gd name="connsiteX267" fmla="*/ 8337804 w 12192000"/>
                    <a:gd name="connsiteY267" fmla="*/ 3029712 h 4223004"/>
                    <a:gd name="connsiteX268" fmla="*/ 8298180 w 12192000"/>
                    <a:gd name="connsiteY268" fmla="*/ 3012186 h 4223004"/>
                    <a:gd name="connsiteX269" fmla="*/ 8246364 w 12192000"/>
                    <a:gd name="connsiteY269" fmla="*/ 2987802 h 4223004"/>
                    <a:gd name="connsiteX270" fmla="*/ 8202168 w 12192000"/>
                    <a:gd name="connsiteY270" fmla="*/ 2971800 h 4223004"/>
                    <a:gd name="connsiteX271" fmla="*/ 8177784 w 12192000"/>
                    <a:gd name="connsiteY271" fmla="*/ 2964942 h 4223004"/>
                    <a:gd name="connsiteX272" fmla="*/ 8134350 w 12192000"/>
                    <a:gd name="connsiteY272" fmla="*/ 2945130 h 4223004"/>
                    <a:gd name="connsiteX273" fmla="*/ 8074152 w 12192000"/>
                    <a:gd name="connsiteY273" fmla="*/ 2917698 h 4223004"/>
                    <a:gd name="connsiteX274" fmla="*/ 8030718 w 12192000"/>
                    <a:gd name="connsiteY274" fmla="*/ 2903220 h 4223004"/>
                    <a:gd name="connsiteX275" fmla="*/ 8012430 w 12192000"/>
                    <a:gd name="connsiteY275" fmla="*/ 2895600 h 4223004"/>
                    <a:gd name="connsiteX276" fmla="*/ 7990332 w 12192000"/>
                    <a:gd name="connsiteY276" fmla="*/ 2887980 h 4223004"/>
                    <a:gd name="connsiteX277" fmla="*/ 7924800 w 12192000"/>
                    <a:gd name="connsiteY277" fmla="*/ 2853690 h 4223004"/>
                    <a:gd name="connsiteX278" fmla="*/ 7872984 w 12192000"/>
                    <a:gd name="connsiteY278" fmla="*/ 2834640 h 4223004"/>
                    <a:gd name="connsiteX279" fmla="*/ 7834884 w 12192000"/>
                    <a:gd name="connsiteY279" fmla="*/ 2820924 h 4223004"/>
                    <a:gd name="connsiteX280" fmla="*/ 7780020 w 12192000"/>
                    <a:gd name="connsiteY280" fmla="*/ 2791968 h 4223004"/>
                    <a:gd name="connsiteX281" fmla="*/ 7701534 w 12192000"/>
                    <a:gd name="connsiteY281" fmla="*/ 2756154 h 4223004"/>
                    <a:gd name="connsiteX282" fmla="*/ 7647432 w 12192000"/>
                    <a:gd name="connsiteY282" fmla="*/ 2735580 h 4223004"/>
                    <a:gd name="connsiteX283" fmla="*/ 7573518 w 12192000"/>
                    <a:gd name="connsiteY283" fmla="*/ 2695956 h 4223004"/>
                    <a:gd name="connsiteX284" fmla="*/ 7522464 w 12192000"/>
                    <a:gd name="connsiteY284" fmla="*/ 2670048 h 4223004"/>
                    <a:gd name="connsiteX285" fmla="*/ 7485888 w 12192000"/>
                    <a:gd name="connsiteY285" fmla="*/ 2650998 h 4223004"/>
                    <a:gd name="connsiteX286" fmla="*/ 7463790 w 12192000"/>
                    <a:gd name="connsiteY286" fmla="*/ 2636520 h 4223004"/>
                    <a:gd name="connsiteX287" fmla="*/ 7398258 w 12192000"/>
                    <a:gd name="connsiteY287" fmla="*/ 2601468 h 4223004"/>
                    <a:gd name="connsiteX288" fmla="*/ 7319010 w 12192000"/>
                    <a:gd name="connsiteY288" fmla="*/ 2567940 h 4223004"/>
                    <a:gd name="connsiteX289" fmla="*/ 7288530 w 12192000"/>
                    <a:gd name="connsiteY289" fmla="*/ 2552700 h 4223004"/>
                    <a:gd name="connsiteX290" fmla="*/ 7268718 w 12192000"/>
                    <a:gd name="connsiteY290" fmla="*/ 2537460 h 4223004"/>
                    <a:gd name="connsiteX291" fmla="*/ 7174230 w 12192000"/>
                    <a:gd name="connsiteY291" fmla="*/ 2476500 h 4223004"/>
                    <a:gd name="connsiteX292" fmla="*/ 7151370 w 12192000"/>
                    <a:gd name="connsiteY292" fmla="*/ 2468880 h 4223004"/>
                    <a:gd name="connsiteX293" fmla="*/ 7124700 w 12192000"/>
                    <a:gd name="connsiteY293" fmla="*/ 2453640 h 4223004"/>
                    <a:gd name="connsiteX294" fmla="*/ 7117080 w 12192000"/>
                    <a:gd name="connsiteY294" fmla="*/ 1967484 h 4223004"/>
                    <a:gd name="connsiteX295" fmla="*/ 7109460 w 12192000"/>
                    <a:gd name="connsiteY295" fmla="*/ 1485900 h 4223004"/>
                    <a:gd name="connsiteX296" fmla="*/ 7101840 w 12192000"/>
                    <a:gd name="connsiteY296" fmla="*/ 1616964 h 4223004"/>
                    <a:gd name="connsiteX297" fmla="*/ 7094220 w 12192000"/>
                    <a:gd name="connsiteY297" fmla="*/ 1764030 h 4223004"/>
                    <a:gd name="connsiteX298" fmla="*/ 7093458 w 12192000"/>
                    <a:gd name="connsiteY298" fmla="*/ 2304288 h 4223004"/>
                    <a:gd name="connsiteX299" fmla="*/ 7100316 w 12192000"/>
                    <a:gd name="connsiteY299" fmla="*/ 2356866 h 4223004"/>
                    <a:gd name="connsiteX300" fmla="*/ 7086600 w 12192000"/>
                    <a:gd name="connsiteY300" fmla="*/ 2423160 h 4223004"/>
                    <a:gd name="connsiteX301" fmla="*/ 7072884 w 12192000"/>
                    <a:gd name="connsiteY301" fmla="*/ 2441448 h 4223004"/>
                    <a:gd name="connsiteX302" fmla="*/ 7051548 w 12192000"/>
                    <a:gd name="connsiteY302" fmla="*/ 2420874 h 4223004"/>
                    <a:gd name="connsiteX303" fmla="*/ 7021830 w 12192000"/>
                    <a:gd name="connsiteY303" fmla="*/ 2400300 h 4223004"/>
                    <a:gd name="connsiteX304" fmla="*/ 6998970 w 12192000"/>
                    <a:gd name="connsiteY304" fmla="*/ 2385060 h 4223004"/>
                    <a:gd name="connsiteX305" fmla="*/ 6968490 w 12192000"/>
                    <a:gd name="connsiteY305" fmla="*/ 2369820 h 4223004"/>
                    <a:gd name="connsiteX306" fmla="*/ 6929628 w 12192000"/>
                    <a:gd name="connsiteY306" fmla="*/ 2349246 h 4223004"/>
                    <a:gd name="connsiteX307" fmla="*/ 6828282 w 12192000"/>
                    <a:gd name="connsiteY307" fmla="*/ 2286000 h 4223004"/>
                    <a:gd name="connsiteX308" fmla="*/ 6792468 w 12192000"/>
                    <a:gd name="connsiteY308" fmla="*/ 2265426 h 4223004"/>
                    <a:gd name="connsiteX309" fmla="*/ 6698742 w 12192000"/>
                    <a:gd name="connsiteY309" fmla="*/ 2202180 h 4223004"/>
                    <a:gd name="connsiteX310" fmla="*/ 6678930 w 12192000"/>
                    <a:gd name="connsiteY310" fmla="*/ 2186940 h 4223004"/>
                    <a:gd name="connsiteX311" fmla="*/ 6656070 w 12192000"/>
                    <a:gd name="connsiteY311" fmla="*/ 2171700 h 4223004"/>
                    <a:gd name="connsiteX312" fmla="*/ 6633210 w 12192000"/>
                    <a:gd name="connsiteY312" fmla="*/ 2156460 h 4223004"/>
                    <a:gd name="connsiteX313" fmla="*/ 6592062 w 12192000"/>
                    <a:gd name="connsiteY313" fmla="*/ 2128266 h 4223004"/>
                    <a:gd name="connsiteX314" fmla="*/ 6549390 w 12192000"/>
                    <a:gd name="connsiteY314" fmla="*/ 2103120 h 4223004"/>
                    <a:gd name="connsiteX315" fmla="*/ 6507480 w 12192000"/>
                    <a:gd name="connsiteY315" fmla="*/ 2075688 h 4223004"/>
                    <a:gd name="connsiteX316" fmla="*/ 6453378 w 12192000"/>
                    <a:gd name="connsiteY316" fmla="*/ 2038350 h 4223004"/>
                    <a:gd name="connsiteX317" fmla="*/ 6381750 w 12192000"/>
                    <a:gd name="connsiteY317" fmla="*/ 1985010 h 4223004"/>
                    <a:gd name="connsiteX318" fmla="*/ 6304026 w 12192000"/>
                    <a:gd name="connsiteY318" fmla="*/ 1925574 h 4223004"/>
                    <a:gd name="connsiteX319" fmla="*/ 6259068 w 12192000"/>
                    <a:gd name="connsiteY319" fmla="*/ 1897380 h 4223004"/>
                    <a:gd name="connsiteX320" fmla="*/ 6168390 w 12192000"/>
                    <a:gd name="connsiteY320" fmla="*/ 1832610 h 4223004"/>
                    <a:gd name="connsiteX321" fmla="*/ 6073902 w 12192000"/>
                    <a:gd name="connsiteY321" fmla="*/ 1767840 h 4223004"/>
                    <a:gd name="connsiteX322" fmla="*/ 6050280 w 12192000"/>
                    <a:gd name="connsiteY322" fmla="*/ 1748790 h 4223004"/>
                    <a:gd name="connsiteX323" fmla="*/ 6032754 w 12192000"/>
                    <a:gd name="connsiteY323" fmla="*/ 1729740 h 4223004"/>
                    <a:gd name="connsiteX324" fmla="*/ 6008370 w 12192000"/>
                    <a:gd name="connsiteY324" fmla="*/ 1714500 h 4223004"/>
                    <a:gd name="connsiteX325" fmla="*/ 5987034 w 12192000"/>
                    <a:gd name="connsiteY325" fmla="*/ 1699260 h 4223004"/>
                    <a:gd name="connsiteX326" fmla="*/ 5949696 w 12192000"/>
                    <a:gd name="connsiteY326" fmla="*/ 1664970 h 4223004"/>
                    <a:gd name="connsiteX327" fmla="*/ 5906262 w 12192000"/>
                    <a:gd name="connsiteY327" fmla="*/ 1630680 h 4223004"/>
                    <a:gd name="connsiteX328" fmla="*/ 5858256 w 12192000"/>
                    <a:gd name="connsiteY328" fmla="*/ 1596390 h 4223004"/>
                    <a:gd name="connsiteX329" fmla="*/ 5815584 w 12192000"/>
                    <a:gd name="connsiteY329" fmla="*/ 1562100 h 4223004"/>
                    <a:gd name="connsiteX330" fmla="*/ 5786628 w 12192000"/>
                    <a:gd name="connsiteY330" fmla="*/ 1534668 h 4223004"/>
                    <a:gd name="connsiteX331" fmla="*/ 5742432 w 12192000"/>
                    <a:gd name="connsiteY331" fmla="*/ 1498092 h 4223004"/>
                    <a:gd name="connsiteX332" fmla="*/ 5667756 w 12192000"/>
                    <a:gd name="connsiteY332" fmla="*/ 1440942 h 4223004"/>
                    <a:gd name="connsiteX333" fmla="*/ 5610606 w 12192000"/>
                    <a:gd name="connsiteY333" fmla="*/ 1394460 h 4223004"/>
                    <a:gd name="connsiteX334" fmla="*/ 5574030 w 12192000"/>
                    <a:gd name="connsiteY334" fmla="*/ 1363980 h 4223004"/>
                    <a:gd name="connsiteX335" fmla="*/ 5534406 w 12192000"/>
                    <a:gd name="connsiteY335" fmla="*/ 1333500 h 4223004"/>
                    <a:gd name="connsiteX336" fmla="*/ 5471922 w 12192000"/>
                    <a:gd name="connsiteY336" fmla="*/ 1282446 h 4223004"/>
                    <a:gd name="connsiteX337" fmla="*/ 5358384 w 12192000"/>
                    <a:gd name="connsiteY337" fmla="*/ 1203198 h 4223004"/>
                    <a:gd name="connsiteX338" fmla="*/ 5358384 w 12192000"/>
                    <a:gd name="connsiteY338" fmla="*/ 1228344 h 4223004"/>
                    <a:gd name="connsiteX339" fmla="*/ 5357622 w 12192000"/>
                    <a:gd name="connsiteY339" fmla="*/ 1483614 h 4223004"/>
                    <a:gd name="connsiteX340" fmla="*/ 5357622 w 12192000"/>
                    <a:gd name="connsiteY340" fmla="*/ 1496568 h 4223004"/>
                    <a:gd name="connsiteX341" fmla="*/ 5358384 w 12192000"/>
                    <a:gd name="connsiteY341" fmla="*/ 2964180 h 4223004"/>
                    <a:gd name="connsiteX342" fmla="*/ 5358384 w 12192000"/>
                    <a:gd name="connsiteY342" fmla="*/ 2996184 h 4223004"/>
                    <a:gd name="connsiteX343" fmla="*/ 5349240 w 12192000"/>
                    <a:gd name="connsiteY343" fmla="*/ 3108960 h 4223004"/>
                    <a:gd name="connsiteX344" fmla="*/ 5390388 w 12192000"/>
                    <a:gd name="connsiteY344" fmla="*/ 3089910 h 4223004"/>
                    <a:gd name="connsiteX345" fmla="*/ 5449062 w 12192000"/>
                    <a:gd name="connsiteY345" fmla="*/ 3070860 h 4223004"/>
                    <a:gd name="connsiteX346" fmla="*/ 5466588 w 12192000"/>
                    <a:gd name="connsiteY346" fmla="*/ 3060192 h 4223004"/>
                    <a:gd name="connsiteX347" fmla="*/ 5518404 w 12192000"/>
                    <a:gd name="connsiteY347" fmla="*/ 3038856 h 4223004"/>
                    <a:gd name="connsiteX348" fmla="*/ 5578602 w 12192000"/>
                    <a:gd name="connsiteY348" fmla="*/ 3024378 h 4223004"/>
                    <a:gd name="connsiteX349" fmla="*/ 5617464 w 12192000"/>
                    <a:gd name="connsiteY349" fmla="*/ 3009900 h 4223004"/>
                    <a:gd name="connsiteX350" fmla="*/ 5654040 w 12192000"/>
                    <a:gd name="connsiteY350" fmla="*/ 2999994 h 4223004"/>
                    <a:gd name="connsiteX351" fmla="*/ 5779770 w 12192000"/>
                    <a:gd name="connsiteY351" fmla="*/ 2994660 h 4223004"/>
                    <a:gd name="connsiteX352" fmla="*/ 5788152 w 12192000"/>
                    <a:gd name="connsiteY352" fmla="*/ 2989326 h 4223004"/>
                    <a:gd name="connsiteX353" fmla="*/ 5882640 w 12192000"/>
                    <a:gd name="connsiteY353" fmla="*/ 2975610 h 4223004"/>
                    <a:gd name="connsiteX354" fmla="*/ 5977128 w 12192000"/>
                    <a:gd name="connsiteY354" fmla="*/ 2989326 h 4223004"/>
                    <a:gd name="connsiteX355" fmla="*/ 6009132 w 12192000"/>
                    <a:gd name="connsiteY355" fmla="*/ 3002280 h 4223004"/>
                    <a:gd name="connsiteX356" fmla="*/ 6046470 w 12192000"/>
                    <a:gd name="connsiteY356" fmla="*/ 2994660 h 4223004"/>
                    <a:gd name="connsiteX357" fmla="*/ 6123432 w 12192000"/>
                    <a:gd name="connsiteY357" fmla="*/ 2993898 h 4223004"/>
                    <a:gd name="connsiteX358" fmla="*/ 6201156 w 12192000"/>
                    <a:gd name="connsiteY358" fmla="*/ 3006852 h 4223004"/>
                    <a:gd name="connsiteX359" fmla="*/ 6275832 w 12192000"/>
                    <a:gd name="connsiteY359" fmla="*/ 3018282 h 4223004"/>
                    <a:gd name="connsiteX360" fmla="*/ 6301740 w 12192000"/>
                    <a:gd name="connsiteY360" fmla="*/ 3025140 h 4223004"/>
                    <a:gd name="connsiteX361" fmla="*/ 6327648 w 12192000"/>
                    <a:gd name="connsiteY361" fmla="*/ 3031236 h 4223004"/>
                    <a:gd name="connsiteX362" fmla="*/ 6393180 w 12192000"/>
                    <a:gd name="connsiteY362" fmla="*/ 3038856 h 4223004"/>
                    <a:gd name="connsiteX363" fmla="*/ 6472428 w 12192000"/>
                    <a:gd name="connsiteY363" fmla="*/ 3064002 h 4223004"/>
                    <a:gd name="connsiteX364" fmla="*/ 6529578 w 12192000"/>
                    <a:gd name="connsiteY364" fmla="*/ 3070860 h 4223004"/>
                    <a:gd name="connsiteX365" fmla="*/ 6595110 w 12192000"/>
                    <a:gd name="connsiteY365" fmla="*/ 3078480 h 4223004"/>
                    <a:gd name="connsiteX366" fmla="*/ 6629400 w 12192000"/>
                    <a:gd name="connsiteY366" fmla="*/ 3086100 h 4223004"/>
                    <a:gd name="connsiteX367" fmla="*/ 6663690 w 12192000"/>
                    <a:gd name="connsiteY367" fmla="*/ 3093720 h 4223004"/>
                    <a:gd name="connsiteX368" fmla="*/ 6685026 w 12192000"/>
                    <a:gd name="connsiteY368" fmla="*/ 3101340 h 4223004"/>
                    <a:gd name="connsiteX369" fmla="*/ 6723888 w 12192000"/>
                    <a:gd name="connsiteY369" fmla="*/ 3112770 h 4223004"/>
                    <a:gd name="connsiteX370" fmla="*/ 6781800 w 12192000"/>
                    <a:gd name="connsiteY370" fmla="*/ 3124200 h 4223004"/>
                    <a:gd name="connsiteX371" fmla="*/ 6838950 w 12192000"/>
                    <a:gd name="connsiteY371" fmla="*/ 3134868 h 4223004"/>
                    <a:gd name="connsiteX372" fmla="*/ 6869430 w 12192000"/>
                    <a:gd name="connsiteY372" fmla="*/ 3142488 h 4223004"/>
                    <a:gd name="connsiteX373" fmla="*/ 6884670 w 12192000"/>
                    <a:gd name="connsiteY373" fmla="*/ 3146298 h 4223004"/>
                    <a:gd name="connsiteX374" fmla="*/ 6910578 w 12192000"/>
                    <a:gd name="connsiteY374" fmla="*/ 3154680 h 4223004"/>
                    <a:gd name="connsiteX375" fmla="*/ 6954012 w 12192000"/>
                    <a:gd name="connsiteY375" fmla="*/ 3166110 h 4223004"/>
                    <a:gd name="connsiteX376" fmla="*/ 7008114 w 12192000"/>
                    <a:gd name="connsiteY376" fmla="*/ 3169158 h 4223004"/>
                    <a:gd name="connsiteX377" fmla="*/ 7033260 w 12192000"/>
                    <a:gd name="connsiteY377" fmla="*/ 3183636 h 4223004"/>
                    <a:gd name="connsiteX378" fmla="*/ 7058406 w 12192000"/>
                    <a:gd name="connsiteY378" fmla="*/ 3196590 h 4223004"/>
                    <a:gd name="connsiteX379" fmla="*/ 7082790 w 12192000"/>
                    <a:gd name="connsiteY379" fmla="*/ 3196590 h 4223004"/>
                    <a:gd name="connsiteX380" fmla="*/ 7085076 w 12192000"/>
                    <a:gd name="connsiteY380" fmla="*/ 3257550 h 4223004"/>
                    <a:gd name="connsiteX381" fmla="*/ 7095744 w 12192000"/>
                    <a:gd name="connsiteY381" fmla="*/ 3336036 h 4223004"/>
                    <a:gd name="connsiteX382" fmla="*/ 7095744 w 12192000"/>
                    <a:gd name="connsiteY382" fmla="*/ 3368040 h 4223004"/>
                    <a:gd name="connsiteX383" fmla="*/ 7086600 w 12192000"/>
                    <a:gd name="connsiteY383" fmla="*/ 3515868 h 4223004"/>
                    <a:gd name="connsiteX384" fmla="*/ 7078980 w 12192000"/>
                    <a:gd name="connsiteY384" fmla="*/ 3653790 h 4223004"/>
                    <a:gd name="connsiteX385" fmla="*/ 7058406 w 12192000"/>
                    <a:gd name="connsiteY385" fmla="*/ 3650742 h 4223004"/>
                    <a:gd name="connsiteX386" fmla="*/ 7014210 w 12192000"/>
                    <a:gd name="connsiteY386" fmla="*/ 3630168 h 4223004"/>
                    <a:gd name="connsiteX387" fmla="*/ 6963156 w 12192000"/>
                    <a:gd name="connsiteY387" fmla="*/ 3603498 h 4223004"/>
                    <a:gd name="connsiteX388" fmla="*/ 6928104 w 12192000"/>
                    <a:gd name="connsiteY388" fmla="*/ 3589020 h 4223004"/>
                    <a:gd name="connsiteX389" fmla="*/ 6907530 w 12192000"/>
                    <a:gd name="connsiteY389" fmla="*/ 3581400 h 4223004"/>
                    <a:gd name="connsiteX390" fmla="*/ 6881622 w 12192000"/>
                    <a:gd name="connsiteY390" fmla="*/ 3573780 h 4223004"/>
                    <a:gd name="connsiteX391" fmla="*/ 6853428 w 12192000"/>
                    <a:gd name="connsiteY391" fmla="*/ 3566922 h 4223004"/>
                    <a:gd name="connsiteX392" fmla="*/ 6489954 w 12192000"/>
                    <a:gd name="connsiteY392" fmla="*/ 3541776 h 4223004"/>
                    <a:gd name="connsiteX393" fmla="*/ 6329172 w 12192000"/>
                    <a:gd name="connsiteY393" fmla="*/ 3566922 h 4223004"/>
                    <a:gd name="connsiteX394" fmla="*/ 6304788 w 12192000"/>
                    <a:gd name="connsiteY394" fmla="*/ 3573780 h 4223004"/>
                    <a:gd name="connsiteX395" fmla="*/ 6282690 w 12192000"/>
                    <a:gd name="connsiteY395" fmla="*/ 3581400 h 4223004"/>
                    <a:gd name="connsiteX396" fmla="*/ 6259830 w 12192000"/>
                    <a:gd name="connsiteY396" fmla="*/ 3589020 h 4223004"/>
                    <a:gd name="connsiteX397" fmla="*/ 6195060 w 12192000"/>
                    <a:gd name="connsiteY397" fmla="*/ 3615690 h 4223004"/>
                    <a:gd name="connsiteX398" fmla="*/ 6137910 w 12192000"/>
                    <a:gd name="connsiteY398" fmla="*/ 3642360 h 4223004"/>
                    <a:gd name="connsiteX399" fmla="*/ 6122670 w 12192000"/>
                    <a:gd name="connsiteY399" fmla="*/ 3649980 h 4223004"/>
                    <a:gd name="connsiteX400" fmla="*/ 6076950 w 12192000"/>
                    <a:gd name="connsiteY400" fmla="*/ 3657600 h 4223004"/>
                    <a:gd name="connsiteX401" fmla="*/ 6031230 w 12192000"/>
                    <a:gd name="connsiteY401" fmla="*/ 3649980 h 4223004"/>
                    <a:gd name="connsiteX402" fmla="*/ 6011418 w 12192000"/>
                    <a:gd name="connsiteY402" fmla="*/ 3642360 h 4223004"/>
                    <a:gd name="connsiteX403" fmla="*/ 5916930 w 12192000"/>
                    <a:gd name="connsiteY403" fmla="*/ 3596640 h 4223004"/>
                    <a:gd name="connsiteX404" fmla="*/ 5897118 w 12192000"/>
                    <a:gd name="connsiteY404" fmla="*/ 3589020 h 4223004"/>
                    <a:gd name="connsiteX405" fmla="*/ 5867400 w 12192000"/>
                    <a:gd name="connsiteY405" fmla="*/ 3581400 h 4223004"/>
                    <a:gd name="connsiteX406" fmla="*/ 5836920 w 12192000"/>
                    <a:gd name="connsiteY406" fmla="*/ 3566160 h 4223004"/>
                    <a:gd name="connsiteX407" fmla="*/ 5810250 w 12192000"/>
                    <a:gd name="connsiteY407" fmla="*/ 3558540 h 4223004"/>
                    <a:gd name="connsiteX408" fmla="*/ 5729478 w 12192000"/>
                    <a:gd name="connsiteY408" fmla="*/ 3515868 h 4223004"/>
                    <a:gd name="connsiteX409" fmla="*/ 5708904 w 12192000"/>
                    <a:gd name="connsiteY409" fmla="*/ 3505200 h 4223004"/>
                    <a:gd name="connsiteX410" fmla="*/ 5686044 w 12192000"/>
                    <a:gd name="connsiteY410" fmla="*/ 3498342 h 4223004"/>
                    <a:gd name="connsiteX411" fmla="*/ 5644896 w 12192000"/>
                    <a:gd name="connsiteY411" fmla="*/ 3479292 h 4223004"/>
                    <a:gd name="connsiteX412" fmla="*/ 5612130 w 12192000"/>
                    <a:gd name="connsiteY412" fmla="*/ 3459480 h 4223004"/>
                    <a:gd name="connsiteX413" fmla="*/ 5503164 w 12192000"/>
                    <a:gd name="connsiteY413" fmla="*/ 3406140 h 4223004"/>
                    <a:gd name="connsiteX414" fmla="*/ 5467350 w 12192000"/>
                    <a:gd name="connsiteY414" fmla="*/ 3383280 h 4223004"/>
                    <a:gd name="connsiteX415" fmla="*/ 5388864 w 12192000"/>
                    <a:gd name="connsiteY415" fmla="*/ 3337560 h 4223004"/>
                    <a:gd name="connsiteX416" fmla="*/ 5338572 w 12192000"/>
                    <a:gd name="connsiteY416" fmla="*/ 3304794 h 4223004"/>
                    <a:gd name="connsiteX417" fmla="*/ 5231130 w 12192000"/>
                    <a:gd name="connsiteY417" fmla="*/ 3238500 h 4223004"/>
                    <a:gd name="connsiteX418" fmla="*/ 5194554 w 12192000"/>
                    <a:gd name="connsiteY418" fmla="*/ 3188208 h 4223004"/>
                    <a:gd name="connsiteX419" fmla="*/ 5256276 w 12192000"/>
                    <a:gd name="connsiteY419" fmla="*/ 3154680 h 4223004"/>
                    <a:gd name="connsiteX420" fmla="*/ 5283708 w 12192000"/>
                    <a:gd name="connsiteY420" fmla="*/ 3135630 h 4223004"/>
                    <a:gd name="connsiteX421" fmla="*/ 5295900 w 12192000"/>
                    <a:gd name="connsiteY421" fmla="*/ 2139696 h 4223004"/>
                    <a:gd name="connsiteX422" fmla="*/ 5295900 w 12192000"/>
                    <a:gd name="connsiteY422" fmla="*/ 1161288 h 4223004"/>
                    <a:gd name="connsiteX423" fmla="*/ 5263896 w 12192000"/>
                    <a:gd name="connsiteY423" fmla="*/ 1164336 h 4223004"/>
                    <a:gd name="connsiteX424" fmla="*/ 5224272 w 12192000"/>
                    <a:gd name="connsiteY424" fmla="*/ 1174242 h 4223004"/>
                    <a:gd name="connsiteX425" fmla="*/ 5199888 w 12192000"/>
                    <a:gd name="connsiteY425" fmla="*/ 1181100 h 4223004"/>
                    <a:gd name="connsiteX426" fmla="*/ 5177790 w 12192000"/>
                    <a:gd name="connsiteY426" fmla="*/ 1188720 h 4223004"/>
                    <a:gd name="connsiteX427" fmla="*/ 5153406 w 12192000"/>
                    <a:gd name="connsiteY427" fmla="*/ 1196340 h 4223004"/>
                    <a:gd name="connsiteX428" fmla="*/ 5113782 w 12192000"/>
                    <a:gd name="connsiteY428" fmla="*/ 1210818 h 4223004"/>
                    <a:gd name="connsiteX429" fmla="*/ 5013198 w 12192000"/>
                    <a:gd name="connsiteY429" fmla="*/ 1249680 h 4223004"/>
                    <a:gd name="connsiteX430" fmla="*/ 4945380 w 12192000"/>
                    <a:gd name="connsiteY430" fmla="*/ 1283970 h 4223004"/>
                    <a:gd name="connsiteX431" fmla="*/ 4927092 w 12192000"/>
                    <a:gd name="connsiteY431" fmla="*/ 1295400 h 4223004"/>
                    <a:gd name="connsiteX432" fmla="*/ 4880610 w 12192000"/>
                    <a:gd name="connsiteY432" fmla="*/ 1313688 h 4223004"/>
                    <a:gd name="connsiteX433" fmla="*/ 4815078 w 12192000"/>
                    <a:gd name="connsiteY433" fmla="*/ 1344168 h 4223004"/>
                    <a:gd name="connsiteX434" fmla="*/ 4777740 w 12192000"/>
                    <a:gd name="connsiteY434" fmla="*/ 1367790 h 4223004"/>
                    <a:gd name="connsiteX435" fmla="*/ 4759452 w 12192000"/>
                    <a:gd name="connsiteY435" fmla="*/ 1379220 h 4223004"/>
                    <a:gd name="connsiteX436" fmla="*/ 4566666 w 12192000"/>
                    <a:gd name="connsiteY436" fmla="*/ 1482852 h 4223004"/>
                    <a:gd name="connsiteX437" fmla="*/ 4533138 w 12192000"/>
                    <a:gd name="connsiteY437" fmla="*/ 1501140 h 4223004"/>
                    <a:gd name="connsiteX438" fmla="*/ 4510278 w 12192000"/>
                    <a:gd name="connsiteY438" fmla="*/ 1513332 h 4223004"/>
                    <a:gd name="connsiteX439" fmla="*/ 4425696 w 12192000"/>
                    <a:gd name="connsiteY439" fmla="*/ 1564386 h 4223004"/>
                    <a:gd name="connsiteX440" fmla="*/ 4404360 w 12192000"/>
                    <a:gd name="connsiteY440" fmla="*/ 1583436 h 4223004"/>
                    <a:gd name="connsiteX441" fmla="*/ 4391406 w 12192000"/>
                    <a:gd name="connsiteY441" fmla="*/ 1597914 h 4223004"/>
                    <a:gd name="connsiteX442" fmla="*/ 4357116 w 12192000"/>
                    <a:gd name="connsiteY442" fmla="*/ 1616964 h 4223004"/>
                    <a:gd name="connsiteX443" fmla="*/ 4326636 w 12192000"/>
                    <a:gd name="connsiteY443" fmla="*/ 1630680 h 4223004"/>
                    <a:gd name="connsiteX444" fmla="*/ 4290822 w 12192000"/>
                    <a:gd name="connsiteY444" fmla="*/ 1656588 h 4223004"/>
                    <a:gd name="connsiteX445" fmla="*/ 4232148 w 12192000"/>
                    <a:gd name="connsiteY445" fmla="*/ 1700022 h 4223004"/>
                    <a:gd name="connsiteX446" fmla="*/ 4171188 w 12192000"/>
                    <a:gd name="connsiteY446" fmla="*/ 1742694 h 4223004"/>
                    <a:gd name="connsiteX447" fmla="*/ 4136898 w 12192000"/>
                    <a:gd name="connsiteY447" fmla="*/ 1767840 h 4223004"/>
                    <a:gd name="connsiteX448" fmla="*/ 4053840 w 12192000"/>
                    <a:gd name="connsiteY448" fmla="*/ 1821942 h 4223004"/>
                    <a:gd name="connsiteX449" fmla="*/ 3982212 w 12192000"/>
                    <a:gd name="connsiteY449" fmla="*/ 1866900 h 4223004"/>
                    <a:gd name="connsiteX450" fmla="*/ 3958590 w 12192000"/>
                    <a:gd name="connsiteY450" fmla="*/ 1882140 h 4223004"/>
                    <a:gd name="connsiteX451" fmla="*/ 3937254 w 12192000"/>
                    <a:gd name="connsiteY451" fmla="*/ 1897380 h 4223004"/>
                    <a:gd name="connsiteX452" fmla="*/ 3904488 w 12192000"/>
                    <a:gd name="connsiteY452" fmla="*/ 1918716 h 4223004"/>
                    <a:gd name="connsiteX453" fmla="*/ 3801618 w 12192000"/>
                    <a:gd name="connsiteY453" fmla="*/ 2000250 h 4223004"/>
                    <a:gd name="connsiteX454" fmla="*/ 3691128 w 12192000"/>
                    <a:gd name="connsiteY454" fmla="*/ 2090166 h 4223004"/>
                    <a:gd name="connsiteX455" fmla="*/ 3649980 w 12192000"/>
                    <a:gd name="connsiteY455" fmla="*/ 2114550 h 4223004"/>
                    <a:gd name="connsiteX456" fmla="*/ 3642360 w 12192000"/>
                    <a:gd name="connsiteY456" fmla="*/ 1691640 h 4223004"/>
                    <a:gd name="connsiteX457" fmla="*/ 3637788 w 12192000"/>
                    <a:gd name="connsiteY457" fmla="*/ 1253490 h 4223004"/>
                    <a:gd name="connsiteX458" fmla="*/ 3619500 w 12192000"/>
                    <a:gd name="connsiteY458" fmla="*/ 1693926 h 4223004"/>
                    <a:gd name="connsiteX459" fmla="*/ 3620262 w 12192000"/>
                    <a:gd name="connsiteY459" fmla="*/ 2145030 h 4223004"/>
                    <a:gd name="connsiteX460" fmla="*/ 3579876 w 12192000"/>
                    <a:gd name="connsiteY460" fmla="*/ 2180844 h 4223004"/>
                    <a:gd name="connsiteX461" fmla="*/ 3534156 w 12192000"/>
                    <a:gd name="connsiteY461" fmla="*/ 2217420 h 4223004"/>
                    <a:gd name="connsiteX462" fmla="*/ 3485388 w 12192000"/>
                    <a:gd name="connsiteY462" fmla="*/ 2259330 h 4223004"/>
                    <a:gd name="connsiteX463" fmla="*/ 3432810 w 12192000"/>
                    <a:gd name="connsiteY463" fmla="*/ 2301240 h 4223004"/>
                    <a:gd name="connsiteX464" fmla="*/ 3390900 w 12192000"/>
                    <a:gd name="connsiteY464" fmla="*/ 2335530 h 4223004"/>
                    <a:gd name="connsiteX465" fmla="*/ 3348990 w 12192000"/>
                    <a:gd name="connsiteY465" fmla="*/ 2369820 h 4223004"/>
                    <a:gd name="connsiteX466" fmla="*/ 3245358 w 12192000"/>
                    <a:gd name="connsiteY466" fmla="*/ 2457450 h 4223004"/>
                    <a:gd name="connsiteX467" fmla="*/ 3227832 w 12192000"/>
                    <a:gd name="connsiteY467" fmla="*/ 2468880 h 4223004"/>
                    <a:gd name="connsiteX468" fmla="*/ 3193542 w 12192000"/>
                    <a:gd name="connsiteY468" fmla="*/ 2497836 h 4223004"/>
                    <a:gd name="connsiteX469" fmla="*/ 3087624 w 12192000"/>
                    <a:gd name="connsiteY469" fmla="*/ 2590800 h 4223004"/>
                    <a:gd name="connsiteX470" fmla="*/ 3051810 w 12192000"/>
                    <a:gd name="connsiteY470" fmla="*/ 2619756 h 4223004"/>
                    <a:gd name="connsiteX471" fmla="*/ 2999994 w 12192000"/>
                    <a:gd name="connsiteY471" fmla="*/ 2661666 h 4223004"/>
                    <a:gd name="connsiteX472" fmla="*/ 2950464 w 12192000"/>
                    <a:gd name="connsiteY472" fmla="*/ 2705100 h 4223004"/>
                    <a:gd name="connsiteX473" fmla="*/ 2914650 w 12192000"/>
                    <a:gd name="connsiteY473" fmla="*/ 2735580 h 4223004"/>
                    <a:gd name="connsiteX474" fmla="*/ 2872740 w 12192000"/>
                    <a:gd name="connsiteY474" fmla="*/ 2769870 h 4223004"/>
                    <a:gd name="connsiteX475" fmla="*/ 2829306 w 12192000"/>
                    <a:gd name="connsiteY475" fmla="*/ 2804160 h 4223004"/>
                    <a:gd name="connsiteX476" fmla="*/ 2811780 w 12192000"/>
                    <a:gd name="connsiteY476" fmla="*/ 2819400 h 4223004"/>
                    <a:gd name="connsiteX477" fmla="*/ 2797302 w 12192000"/>
                    <a:gd name="connsiteY477" fmla="*/ 2834640 h 4223004"/>
                    <a:gd name="connsiteX478" fmla="*/ 2756154 w 12192000"/>
                    <a:gd name="connsiteY478" fmla="*/ 2868930 h 4223004"/>
                    <a:gd name="connsiteX479" fmla="*/ 2710434 w 12192000"/>
                    <a:gd name="connsiteY479" fmla="*/ 2903220 h 4223004"/>
                    <a:gd name="connsiteX480" fmla="*/ 2677668 w 12192000"/>
                    <a:gd name="connsiteY480" fmla="*/ 2926842 h 4223004"/>
                    <a:gd name="connsiteX481" fmla="*/ 2586990 w 12192000"/>
                    <a:gd name="connsiteY481" fmla="*/ 3002280 h 4223004"/>
                    <a:gd name="connsiteX482" fmla="*/ 2496312 w 12192000"/>
                    <a:gd name="connsiteY482" fmla="*/ 3077718 h 4223004"/>
                    <a:gd name="connsiteX483" fmla="*/ 2465070 w 12192000"/>
                    <a:gd name="connsiteY483" fmla="*/ 3101340 h 4223004"/>
                    <a:gd name="connsiteX484" fmla="*/ 2423160 w 12192000"/>
                    <a:gd name="connsiteY484" fmla="*/ 3135630 h 4223004"/>
                    <a:gd name="connsiteX485" fmla="*/ 2384298 w 12192000"/>
                    <a:gd name="connsiteY485" fmla="*/ 3169920 h 4223004"/>
                    <a:gd name="connsiteX486" fmla="*/ 2316480 w 12192000"/>
                    <a:gd name="connsiteY486" fmla="*/ 3220212 h 4223004"/>
                    <a:gd name="connsiteX487" fmla="*/ 2291334 w 12192000"/>
                    <a:gd name="connsiteY487" fmla="*/ 3242310 h 4223004"/>
                    <a:gd name="connsiteX488" fmla="*/ 2215896 w 12192000"/>
                    <a:gd name="connsiteY488" fmla="*/ 3295650 h 4223004"/>
                    <a:gd name="connsiteX489" fmla="*/ 2157222 w 12192000"/>
                    <a:gd name="connsiteY489" fmla="*/ 3337560 h 4223004"/>
                    <a:gd name="connsiteX490" fmla="*/ 2124456 w 12192000"/>
                    <a:gd name="connsiteY490" fmla="*/ 3362706 h 4223004"/>
                    <a:gd name="connsiteX491" fmla="*/ 2061972 w 12192000"/>
                    <a:gd name="connsiteY491" fmla="*/ 3406140 h 4223004"/>
                    <a:gd name="connsiteX492" fmla="*/ 1988058 w 12192000"/>
                    <a:gd name="connsiteY492" fmla="*/ 3457194 h 4223004"/>
                    <a:gd name="connsiteX493" fmla="*/ 1946148 w 12192000"/>
                    <a:gd name="connsiteY493" fmla="*/ 3489960 h 4223004"/>
                    <a:gd name="connsiteX494" fmla="*/ 1913382 w 12192000"/>
                    <a:gd name="connsiteY494" fmla="*/ 3511296 h 4223004"/>
                    <a:gd name="connsiteX495" fmla="*/ 1793748 w 12192000"/>
                    <a:gd name="connsiteY495" fmla="*/ 3589020 h 4223004"/>
                    <a:gd name="connsiteX496" fmla="*/ 1760982 w 12192000"/>
                    <a:gd name="connsiteY496" fmla="*/ 3611118 h 4223004"/>
                    <a:gd name="connsiteX497" fmla="*/ 1700784 w 12192000"/>
                    <a:gd name="connsiteY497" fmla="*/ 3649980 h 4223004"/>
                    <a:gd name="connsiteX498" fmla="*/ 1664970 w 12192000"/>
                    <a:gd name="connsiteY498" fmla="*/ 3673602 h 4223004"/>
                    <a:gd name="connsiteX499" fmla="*/ 1597914 w 12192000"/>
                    <a:gd name="connsiteY499" fmla="*/ 3714750 h 4223004"/>
                    <a:gd name="connsiteX500" fmla="*/ 1504950 w 12192000"/>
                    <a:gd name="connsiteY500" fmla="*/ 3768090 h 4223004"/>
                    <a:gd name="connsiteX501" fmla="*/ 1463040 w 12192000"/>
                    <a:gd name="connsiteY501" fmla="*/ 3792474 h 4223004"/>
                    <a:gd name="connsiteX502" fmla="*/ 1407414 w 12192000"/>
                    <a:gd name="connsiteY502" fmla="*/ 3826764 h 4223004"/>
                    <a:gd name="connsiteX503" fmla="*/ 1349502 w 12192000"/>
                    <a:gd name="connsiteY503" fmla="*/ 3855720 h 4223004"/>
                    <a:gd name="connsiteX504" fmla="*/ 1307592 w 12192000"/>
                    <a:gd name="connsiteY504" fmla="*/ 3874770 h 4223004"/>
                    <a:gd name="connsiteX505" fmla="*/ 1269492 w 12192000"/>
                    <a:gd name="connsiteY505" fmla="*/ 3893820 h 4223004"/>
                    <a:gd name="connsiteX506" fmla="*/ 1245870 w 12192000"/>
                    <a:gd name="connsiteY506" fmla="*/ 3909060 h 4223004"/>
                    <a:gd name="connsiteX507" fmla="*/ 1219200 w 12192000"/>
                    <a:gd name="connsiteY507" fmla="*/ 3924300 h 4223004"/>
                    <a:gd name="connsiteX508" fmla="*/ 1109472 w 12192000"/>
                    <a:gd name="connsiteY508" fmla="*/ 3970782 h 4223004"/>
                    <a:gd name="connsiteX509" fmla="*/ 1069086 w 12192000"/>
                    <a:gd name="connsiteY509" fmla="*/ 3993642 h 4223004"/>
                    <a:gd name="connsiteX510" fmla="*/ 1029462 w 12192000"/>
                    <a:gd name="connsiteY510" fmla="*/ 4008120 h 4223004"/>
                    <a:gd name="connsiteX511" fmla="*/ 981456 w 12192000"/>
                    <a:gd name="connsiteY511" fmla="*/ 4024122 h 4223004"/>
                    <a:gd name="connsiteX512" fmla="*/ 876300 w 12192000"/>
                    <a:gd name="connsiteY512" fmla="*/ 4069080 h 4223004"/>
                    <a:gd name="connsiteX513" fmla="*/ 834390 w 12192000"/>
                    <a:gd name="connsiteY513" fmla="*/ 4085844 h 4223004"/>
                    <a:gd name="connsiteX514" fmla="*/ 810768 w 12192000"/>
                    <a:gd name="connsiteY514" fmla="*/ 4091940 h 4223004"/>
                    <a:gd name="connsiteX515" fmla="*/ 788670 w 12192000"/>
                    <a:gd name="connsiteY515" fmla="*/ 4099560 h 4223004"/>
                    <a:gd name="connsiteX516" fmla="*/ 752856 w 12192000"/>
                    <a:gd name="connsiteY516" fmla="*/ 4107180 h 4223004"/>
                    <a:gd name="connsiteX517" fmla="*/ 709422 w 12192000"/>
                    <a:gd name="connsiteY517" fmla="*/ 4117086 h 4223004"/>
                    <a:gd name="connsiteX518" fmla="*/ 660654 w 12192000"/>
                    <a:gd name="connsiteY518" fmla="*/ 4137660 h 4223004"/>
                    <a:gd name="connsiteX519" fmla="*/ 620268 w 12192000"/>
                    <a:gd name="connsiteY519" fmla="*/ 4153662 h 4223004"/>
                    <a:gd name="connsiteX520" fmla="*/ 579120 w 12192000"/>
                    <a:gd name="connsiteY520" fmla="*/ 4160520 h 4223004"/>
                    <a:gd name="connsiteX521" fmla="*/ 537210 w 12192000"/>
                    <a:gd name="connsiteY521" fmla="*/ 4168140 h 4223004"/>
                    <a:gd name="connsiteX522" fmla="*/ 502920 w 12192000"/>
                    <a:gd name="connsiteY522" fmla="*/ 4175760 h 4223004"/>
                    <a:gd name="connsiteX523" fmla="*/ 468630 w 12192000"/>
                    <a:gd name="connsiteY523" fmla="*/ 4183380 h 4223004"/>
                    <a:gd name="connsiteX524" fmla="*/ 435102 w 12192000"/>
                    <a:gd name="connsiteY524" fmla="*/ 4191000 h 4223004"/>
                    <a:gd name="connsiteX525" fmla="*/ 399288 w 12192000"/>
                    <a:gd name="connsiteY525" fmla="*/ 4197858 h 4223004"/>
                    <a:gd name="connsiteX526" fmla="*/ 217170 w 12192000"/>
                    <a:gd name="connsiteY526" fmla="*/ 4210050 h 4223004"/>
                    <a:gd name="connsiteX527" fmla="*/ 21336 w 12192000"/>
                    <a:gd name="connsiteY527" fmla="*/ 4218432 h 4223004"/>
                    <a:gd name="connsiteX528" fmla="*/ 0 w 12192000"/>
                    <a:gd name="connsiteY528" fmla="*/ 4223004 h 4223004"/>
                    <a:gd name="connsiteX529" fmla="*/ 0 w 12192000"/>
                    <a:gd name="connsiteY529" fmla="*/ 2111502 h 4223004"/>
                    <a:gd name="connsiteX530" fmla="*/ 10671810 w 12192000"/>
                    <a:gd name="connsiteY530" fmla="*/ 3497580 h 4223004"/>
                    <a:gd name="connsiteX531" fmla="*/ 10680954 w 12192000"/>
                    <a:gd name="connsiteY531" fmla="*/ 3475482 h 4223004"/>
                    <a:gd name="connsiteX532" fmla="*/ 10687812 w 12192000"/>
                    <a:gd name="connsiteY532" fmla="*/ 3467100 h 4223004"/>
                    <a:gd name="connsiteX533" fmla="*/ 10666476 w 12192000"/>
                    <a:gd name="connsiteY533" fmla="*/ 3480054 h 4223004"/>
                    <a:gd name="connsiteX534" fmla="*/ 10664190 w 12192000"/>
                    <a:gd name="connsiteY534" fmla="*/ 3515868 h 4223004"/>
                    <a:gd name="connsiteX535" fmla="*/ 10671810 w 12192000"/>
                    <a:gd name="connsiteY535" fmla="*/ 3497580 h 4223004"/>
                    <a:gd name="connsiteX536" fmla="*/ 7109460 w 12192000"/>
                    <a:gd name="connsiteY536" fmla="*/ 1450086 h 4223004"/>
                    <a:gd name="connsiteX537" fmla="*/ 7101840 w 12192000"/>
                    <a:gd name="connsiteY537" fmla="*/ 1432560 h 4223004"/>
                    <a:gd name="connsiteX538" fmla="*/ 7088886 w 12192000"/>
                    <a:gd name="connsiteY538" fmla="*/ 1443990 h 4223004"/>
                    <a:gd name="connsiteX539" fmla="*/ 7109460 w 12192000"/>
                    <a:gd name="connsiteY539" fmla="*/ 1450086 h 422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Lst>
                  <a:rect l="l" t="t" r="r" b="b"/>
                  <a:pathLst>
                    <a:path w="12192000" h="4223004">
                      <a:moveTo>
                        <a:pt x="0" y="2111502"/>
                      </a:moveTo>
                      <a:lnTo>
                        <a:pt x="0" y="0"/>
                      </a:lnTo>
                      <a:lnTo>
                        <a:pt x="6096000" y="0"/>
                      </a:lnTo>
                      <a:lnTo>
                        <a:pt x="12192000" y="0"/>
                      </a:lnTo>
                      <a:lnTo>
                        <a:pt x="12192000" y="1931670"/>
                      </a:lnTo>
                      <a:lnTo>
                        <a:pt x="12192000" y="3863340"/>
                      </a:lnTo>
                      <a:lnTo>
                        <a:pt x="12159996" y="3863340"/>
                      </a:lnTo>
                      <a:cubicBezTo>
                        <a:pt x="12141708" y="3863340"/>
                        <a:pt x="12096750" y="3859530"/>
                        <a:pt x="12058650" y="3854958"/>
                      </a:cubicBezTo>
                      <a:cubicBezTo>
                        <a:pt x="12021312" y="3849624"/>
                        <a:pt x="11975592" y="3845814"/>
                        <a:pt x="11957304" y="3844290"/>
                      </a:cubicBezTo>
                      <a:cubicBezTo>
                        <a:pt x="11939778" y="3843528"/>
                        <a:pt x="11920728" y="3838956"/>
                        <a:pt x="11916156" y="3834384"/>
                      </a:cubicBezTo>
                      <a:cubicBezTo>
                        <a:pt x="11910822" y="3829050"/>
                        <a:pt x="11897868" y="3825240"/>
                        <a:pt x="11886438" y="3825240"/>
                      </a:cubicBezTo>
                      <a:cubicBezTo>
                        <a:pt x="11875008" y="3825240"/>
                        <a:pt x="11862816" y="3822192"/>
                        <a:pt x="11860530" y="3817620"/>
                      </a:cubicBezTo>
                      <a:cubicBezTo>
                        <a:pt x="11858244" y="3813810"/>
                        <a:pt x="11845290" y="3810000"/>
                        <a:pt x="11832336" y="3810000"/>
                      </a:cubicBezTo>
                      <a:cubicBezTo>
                        <a:pt x="11818620" y="3810000"/>
                        <a:pt x="11798046" y="3806952"/>
                        <a:pt x="11785092" y="3802380"/>
                      </a:cubicBezTo>
                      <a:cubicBezTo>
                        <a:pt x="11772138" y="3798570"/>
                        <a:pt x="11739372" y="3790188"/>
                        <a:pt x="11711940" y="3782568"/>
                      </a:cubicBezTo>
                      <a:cubicBezTo>
                        <a:pt x="11684508" y="3775710"/>
                        <a:pt x="11657838" y="3766566"/>
                        <a:pt x="11653266" y="3762756"/>
                      </a:cubicBezTo>
                      <a:cubicBezTo>
                        <a:pt x="11646408" y="3757422"/>
                        <a:pt x="11640312" y="3757422"/>
                        <a:pt x="11632692" y="3763518"/>
                      </a:cubicBezTo>
                      <a:cubicBezTo>
                        <a:pt x="11622786" y="3771900"/>
                        <a:pt x="11614404" y="3768852"/>
                        <a:pt x="11542776" y="3733038"/>
                      </a:cubicBezTo>
                      <a:cubicBezTo>
                        <a:pt x="11535156" y="3729228"/>
                        <a:pt x="11519916" y="3726180"/>
                        <a:pt x="11507724" y="3726180"/>
                      </a:cubicBezTo>
                      <a:cubicBezTo>
                        <a:pt x="11496294" y="3726180"/>
                        <a:pt x="11483340" y="3723132"/>
                        <a:pt x="11479530" y="3720084"/>
                      </a:cubicBezTo>
                      <a:cubicBezTo>
                        <a:pt x="11474958" y="3716274"/>
                        <a:pt x="11451336" y="3707130"/>
                        <a:pt x="11426190" y="3699510"/>
                      </a:cubicBezTo>
                      <a:cubicBezTo>
                        <a:pt x="11401044" y="3691890"/>
                        <a:pt x="11369040" y="3678936"/>
                        <a:pt x="11355324" y="3671316"/>
                      </a:cubicBezTo>
                      <a:cubicBezTo>
                        <a:pt x="11341608" y="3663696"/>
                        <a:pt x="11322558" y="3657600"/>
                        <a:pt x="11313414" y="3657600"/>
                      </a:cubicBezTo>
                      <a:cubicBezTo>
                        <a:pt x="11303508" y="3657600"/>
                        <a:pt x="11292078" y="3653790"/>
                        <a:pt x="11288268" y="3649980"/>
                      </a:cubicBezTo>
                      <a:cubicBezTo>
                        <a:pt x="11283696" y="3645408"/>
                        <a:pt x="11238738" y="3640836"/>
                        <a:pt x="11187684" y="3640074"/>
                      </a:cubicBezTo>
                      <a:cubicBezTo>
                        <a:pt x="11136630" y="3638550"/>
                        <a:pt x="11092434" y="3634740"/>
                        <a:pt x="11089386" y="3632454"/>
                      </a:cubicBezTo>
                      <a:cubicBezTo>
                        <a:pt x="11087100" y="3629406"/>
                        <a:pt x="11053572" y="3627120"/>
                        <a:pt x="11015472" y="3627120"/>
                      </a:cubicBezTo>
                      <a:cubicBezTo>
                        <a:pt x="10965942" y="3627120"/>
                        <a:pt x="10940796" y="3624072"/>
                        <a:pt x="10929366" y="3615690"/>
                      </a:cubicBezTo>
                      <a:cubicBezTo>
                        <a:pt x="10911078" y="3602736"/>
                        <a:pt x="10888980" y="3563112"/>
                        <a:pt x="10888980" y="3544062"/>
                      </a:cubicBezTo>
                      <a:cubicBezTo>
                        <a:pt x="10888980" y="3537204"/>
                        <a:pt x="10882122" y="3520440"/>
                        <a:pt x="10872978" y="3505962"/>
                      </a:cubicBezTo>
                      <a:cubicBezTo>
                        <a:pt x="10859262" y="3482340"/>
                        <a:pt x="10856976" y="3481578"/>
                        <a:pt x="10847832" y="3493770"/>
                      </a:cubicBezTo>
                      <a:cubicBezTo>
                        <a:pt x="10833354" y="3513582"/>
                        <a:pt x="10818114" y="3500628"/>
                        <a:pt x="10823448" y="3473958"/>
                      </a:cubicBezTo>
                      <a:cubicBezTo>
                        <a:pt x="10825734" y="3462528"/>
                        <a:pt x="10824210" y="3450336"/>
                        <a:pt x="10820400" y="3448050"/>
                      </a:cubicBezTo>
                      <a:cubicBezTo>
                        <a:pt x="10815828" y="3445764"/>
                        <a:pt x="10815066" y="3448812"/>
                        <a:pt x="10817352" y="3454908"/>
                      </a:cubicBezTo>
                      <a:cubicBezTo>
                        <a:pt x="10820400" y="3462528"/>
                        <a:pt x="10816590" y="3469386"/>
                        <a:pt x="10808208" y="3472434"/>
                      </a:cubicBezTo>
                      <a:cubicBezTo>
                        <a:pt x="10799826" y="3476244"/>
                        <a:pt x="10793730" y="3483864"/>
                        <a:pt x="10793730" y="3489960"/>
                      </a:cubicBezTo>
                      <a:cubicBezTo>
                        <a:pt x="10793730" y="3496056"/>
                        <a:pt x="10788396" y="3501390"/>
                        <a:pt x="10782300" y="3501390"/>
                      </a:cubicBezTo>
                      <a:cubicBezTo>
                        <a:pt x="10773918" y="3501390"/>
                        <a:pt x="10770870" y="3493008"/>
                        <a:pt x="10770870" y="3470910"/>
                      </a:cubicBezTo>
                      <a:cubicBezTo>
                        <a:pt x="10770870" y="3454146"/>
                        <a:pt x="10767822" y="3435858"/>
                        <a:pt x="10764774" y="3431286"/>
                      </a:cubicBezTo>
                      <a:cubicBezTo>
                        <a:pt x="10756392" y="3417570"/>
                        <a:pt x="10731246" y="3419094"/>
                        <a:pt x="10731246" y="3432810"/>
                      </a:cubicBezTo>
                      <a:cubicBezTo>
                        <a:pt x="10731246" y="3441192"/>
                        <a:pt x="10733532" y="3441954"/>
                        <a:pt x="10741914" y="3435096"/>
                      </a:cubicBezTo>
                      <a:cubicBezTo>
                        <a:pt x="10759440" y="3420618"/>
                        <a:pt x="10773156" y="3440430"/>
                        <a:pt x="10757916" y="3457194"/>
                      </a:cubicBezTo>
                      <a:cubicBezTo>
                        <a:pt x="10749534" y="3467100"/>
                        <a:pt x="10747248" y="3478530"/>
                        <a:pt x="10751058" y="3497580"/>
                      </a:cubicBezTo>
                      <a:cubicBezTo>
                        <a:pt x="10755630" y="3522726"/>
                        <a:pt x="10757154" y="3524250"/>
                        <a:pt x="10789920" y="3526536"/>
                      </a:cubicBezTo>
                      <a:cubicBezTo>
                        <a:pt x="10847070" y="3531108"/>
                        <a:pt x="10847832" y="3549396"/>
                        <a:pt x="10790682" y="3556254"/>
                      </a:cubicBezTo>
                      <a:cubicBezTo>
                        <a:pt x="10775442" y="3557778"/>
                        <a:pt x="10755630" y="3563112"/>
                        <a:pt x="10745724" y="3567684"/>
                      </a:cubicBezTo>
                      <a:cubicBezTo>
                        <a:pt x="10732008" y="3575304"/>
                        <a:pt x="10725912" y="3573780"/>
                        <a:pt x="10715244" y="3563874"/>
                      </a:cubicBezTo>
                      <a:cubicBezTo>
                        <a:pt x="10703052" y="3550920"/>
                        <a:pt x="10703052" y="3550158"/>
                        <a:pt x="10719816" y="3545586"/>
                      </a:cubicBezTo>
                      <a:cubicBezTo>
                        <a:pt x="10733532" y="3542538"/>
                        <a:pt x="10735056" y="3539490"/>
                        <a:pt x="10728198" y="3531108"/>
                      </a:cubicBezTo>
                      <a:cubicBezTo>
                        <a:pt x="10723626" y="3525012"/>
                        <a:pt x="10721340" y="3510534"/>
                        <a:pt x="10722864" y="3497580"/>
                      </a:cubicBezTo>
                      <a:cubicBezTo>
                        <a:pt x="10725150" y="3481578"/>
                        <a:pt x="10722864" y="3474720"/>
                        <a:pt x="10716006" y="3474720"/>
                      </a:cubicBezTo>
                      <a:cubicBezTo>
                        <a:pt x="10709910" y="3474720"/>
                        <a:pt x="10707624" y="3478530"/>
                        <a:pt x="10710672" y="3483864"/>
                      </a:cubicBezTo>
                      <a:cubicBezTo>
                        <a:pt x="10713720" y="3488436"/>
                        <a:pt x="10709910" y="3496818"/>
                        <a:pt x="10703052" y="3501390"/>
                      </a:cubicBezTo>
                      <a:cubicBezTo>
                        <a:pt x="10691622" y="3509772"/>
                        <a:pt x="10691622" y="3511296"/>
                        <a:pt x="10702290" y="3515868"/>
                      </a:cubicBezTo>
                      <a:cubicBezTo>
                        <a:pt x="10710672" y="3518916"/>
                        <a:pt x="10712196" y="3523488"/>
                        <a:pt x="10706862" y="3533394"/>
                      </a:cubicBezTo>
                      <a:cubicBezTo>
                        <a:pt x="10703052" y="3541014"/>
                        <a:pt x="10697718" y="3553206"/>
                        <a:pt x="10695432" y="3560826"/>
                      </a:cubicBezTo>
                      <a:cubicBezTo>
                        <a:pt x="10692384" y="3569970"/>
                        <a:pt x="10684764" y="3573780"/>
                        <a:pt x="10674096" y="3572256"/>
                      </a:cubicBezTo>
                      <a:cubicBezTo>
                        <a:pt x="10660380" y="3570732"/>
                        <a:pt x="10656570" y="3565398"/>
                        <a:pt x="10656570" y="3549396"/>
                      </a:cubicBezTo>
                      <a:cubicBezTo>
                        <a:pt x="10657332" y="3537204"/>
                        <a:pt x="10656570" y="3528060"/>
                        <a:pt x="10655808" y="3528060"/>
                      </a:cubicBezTo>
                      <a:cubicBezTo>
                        <a:pt x="10648950" y="3528060"/>
                        <a:pt x="10606278" y="3553968"/>
                        <a:pt x="10599420" y="3562350"/>
                      </a:cubicBezTo>
                      <a:cubicBezTo>
                        <a:pt x="10594086" y="3568446"/>
                        <a:pt x="10584180" y="3573780"/>
                        <a:pt x="10577322" y="3573780"/>
                      </a:cubicBezTo>
                      <a:cubicBezTo>
                        <a:pt x="10570464" y="3573780"/>
                        <a:pt x="10560558" y="3577590"/>
                        <a:pt x="10555986" y="3582162"/>
                      </a:cubicBezTo>
                      <a:cubicBezTo>
                        <a:pt x="10543794" y="3594354"/>
                        <a:pt x="10523220" y="3584448"/>
                        <a:pt x="10523220" y="3566160"/>
                      </a:cubicBezTo>
                      <a:cubicBezTo>
                        <a:pt x="10523220" y="3547872"/>
                        <a:pt x="10517124" y="3547110"/>
                        <a:pt x="10498836" y="3563874"/>
                      </a:cubicBezTo>
                      <a:cubicBezTo>
                        <a:pt x="10488168" y="3573780"/>
                        <a:pt x="10482834" y="3574542"/>
                        <a:pt x="10475976" y="3567684"/>
                      </a:cubicBezTo>
                      <a:cubicBezTo>
                        <a:pt x="10470642" y="3562350"/>
                        <a:pt x="10454640" y="3558540"/>
                        <a:pt x="10439400" y="3558540"/>
                      </a:cubicBezTo>
                      <a:cubicBezTo>
                        <a:pt x="10424922" y="3558540"/>
                        <a:pt x="10390632" y="3553968"/>
                        <a:pt x="10363200" y="3547872"/>
                      </a:cubicBezTo>
                      <a:cubicBezTo>
                        <a:pt x="10335768" y="3541776"/>
                        <a:pt x="10291572" y="3532632"/>
                        <a:pt x="10264140" y="3528060"/>
                      </a:cubicBezTo>
                      <a:cubicBezTo>
                        <a:pt x="10236708" y="3523488"/>
                        <a:pt x="10211562" y="3515868"/>
                        <a:pt x="10206990" y="3512058"/>
                      </a:cubicBezTo>
                      <a:cubicBezTo>
                        <a:pt x="10203180" y="3508248"/>
                        <a:pt x="10171938" y="3505200"/>
                        <a:pt x="10137648" y="3505200"/>
                      </a:cubicBezTo>
                      <a:cubicBezTo>
                        <a:pt x="10102596" y="3505200"/>
                        <a:pt x="10072116" y="3502152"/>
                        <a:pt x="10069830" y="3497580"/>
                      </a:cubicBezTo>
                      <a:cubicBezTo>
                        <a:pt x="10067544" y="3493770"/>
                        <a:pt x="10048494" y="3489960"/>
                        <a:pt x="10027920" y="3489960"/>
                      </a:cubicBezTo>
                      <a:cubicBezTo>
                        <a:pt x="10007346" y="3489960"/>
                        <a:pt x="9988296" y="3486912"/>
                        <a:pt x="9986010" y="3482340"/>
                      </a:cubicBezTo>
                      <a:cubicBezTo>
                        <a:pt x="9983724" y="3478530"/>
                        <a:pt x="9963150" y="3474720"/>
                        <a:pt x="9940290" y="3474720"/>
                      </a:cubicBezTo>
                      <a:cubicBezTo>
                        <a:pt x="9902952" y="3474720"/>
                        <a:pt x="9887712" y="3470910"/>
                        <a:pt x="9841230" y="3451098"/>
                      </a:cubicBezTo>
                      <a:cubicBezTo>
                        <a:pt x="9832848" y="3447288"/>
                        <a:pt x="9802368" y="3441192"/>
                        <a:pt x="9772650" y="3437382"/>
                      </a:cubicBezTo>
                      <a:cubicBezTo>
                        <a:pt x="9743694" y="3432810"/>
                        <a:pt x="9702546" y="3425952"/>
                        <a:pt x="9681210" y="3420618"/>
                      </a:cubicBezTo>
                      <a:cubicBezTo>
                        <a:pt x="9660636" y="3416046"/>
                        <a:pt x="9621012" y="3410712"/>
                        <a:pt x="9593580" y="3408426"/>
                      </a:cubicBezTo>
                      <a:cubicBezTo>
                        <a:pt x="9566148" y="3406902"/>
                        <a:pt x="9541002" y="3401568"/>
                        <a:pt x="9537192" y="3397758"/>
                      </a:cubicBezTo>
                      <a:cubicBezTo>
                        <a:pt x="9532620" y="3393948"/>
                        <a:pt x="9521952" y="3390900"/>
                        <a:pt x="9512046" y="3390900"/>
                      </a:cubicBezTo>
                      <a:cubicBezTo>
                        <a:pt x="9502140" y="3390900"/>
                        <a:pt x="9488424" y="3387852"/>
                        <a:pt x="9480804" y="3384042"/>
                      </a:cubicBezTo>
                      <a:cubicBezTo>
                        <a:pt x="9437370" y="3361944"/>
                        <a:pt x="9383268" y="3346704"/>
                        <a:pt x="9330690" y="3341370"/>
                      </a:cubicBezTo>
                      <a:cubicBezTo>
                        <a:pt x="9288018" y="3336798"/>
                        <a:pt x="9266682" y="3330702"/>
                        <a:pt x="9233916" y="3313938"/>
                      </a:cubicBezTo>
                      <a:cubicBezTo>
                        <a:pt x="9226296" y="3310128"/>
                        <a:pt x="9211818" y="3307080"/>
                        <a:pt x="9201912" y="3307080"/>
                      </a:cubicBezTo>
                      <a:cubicBezTo>
                        <a:pt x="9191244" y="3307080"/>
                        <a:pt x="9180576" y="3304032"/>
                        <a:pt x="9178290" y="3299460"/>
                      </a:cubicBezTo>
                      <a:cubicBezTo>
                        <a:pt x="9176004" y="3295650"/>
                        <a:pt x="9166098" y="3291840"/>
                        <a:pt x="9156192" y="3291840"/>
                      </a:cubicBezTo>
                      <a:cubicBezTo>
                        <a:pt x="9147048" y="3291840"/>
                        <a:pt x="9136380" y="3289554"/>
                        <a:pt x="9133332" y="3286506"/>
                      </a:cubicBezTo>
                      <a:cubicBezTo>
                        <a:pt x="9127998" y="3280410"/>
                        <a:pt x="9096756" y="3272790"/>
                        <a:pt x="8987790" y="3249168"/>
                      </a:cubicBezTo>
                      <a:cubicBezTo>
                        <a:pt x="8954262" y="3242310"/>
                        <a:pt x="8911590" y="3230118"/>
                        <a:pt x="8893302" y="3221736"/>
                      </a:cubicBezTo>
                      <a:cubicBezTo>
                        <a:pt x="8875014" y="3213354"/>
                        <a:pt x="8858250" y="3209544"/>
                        <a:pt x="8855202" y="3211830"/>
                      </a:cubicBezTo>
                      <a:cubicBezTo>
                        <a:pt x="8852916" y="3214878"/>
                        <a:pt x="8848344" y="3291078"/>
                        <a:pt x="8846058" y="3381756"/>
                      </a:cubicBezTo>
                      <a:cubicBezTo>
                        <a:pt x="8842248" y="3522726"/>
                        <a:pt x="8843010" y="3549396"/>
                        <a:pt x="8852916" y="3560826"/>
                      </a:cubicBezTo>
                      <a:cubicBezTo>
                        <a:pt x="8862060" y="3571494"/>
                        <a:pt x="8877300" y="3573780"/>
                        <a:pt x="8935212" y="3573780"/>
                      </a:cubicBezTo>
                      <a:cubicBezTo>
                        <a:pt x="8974074" y="3573780"/>
                        <a:pt x="9008364" y="3576828"/>
                        <a:pt x="9010650" y="3581400"/>
                      </a:cubicBezTo>
                      <a:cubicBezTo>
                        <a:pt x="9012936" y="3585972"/>
                        <a:pt x="9035796" y="3589020"/>
                        <a:pt x="9060180" y="3589020"/>
                      </a:cubicBezTo>
                      <a:cubicBezTo>
                        <a:pt x="9084564" y="3589020"/>
                        <a:pt x="9106662" y="3592068"/>
                        <a:pt x="9108948" y="3595878"/>
                      </a:cubicBezTo>
                      <a:cubicBezTo>
                        <a:pt x="9112758" y="3601212"/>
                        <a:pt x="9212580" y="3611880"/>
                        <a:pt x="9286494" y="3614928"/>
                      </a:cubicBezTo>
                      <a:cubicBezTo>
                        <a:pt x="9295638" y="3615690"/>
                        <a:pt x="9305544" y="3617976"/>
                        <a:pt x="9308592" y="3621024"/>
                      </a:cubicBezTo>
                      <a:cubicBezTo>
                        <a:pt x="9311640" y="3624834"/>
                        <a:pt x="9337548" y="3627120"/>
                        <a:pt x="9365742" y="3627120"/>
                      </a:cubicBezTo>
                      <a:cubicBezTo>
                        <a:pt x="9393936" y="3627120"/>
                        <a:pt x="9419082" y="3630168"/>
                        <a:pt x="9421368" y="3633978"/>
                      </a:cubicBezTo>
                      <a:cubicBezTo>
                        <a:pt x="9424416" y="3637788"/>
                        <a:pt x="9539478" y="3641598"/>
                        <a:pt x="9689592" y="3641598"/>
                      </a:cubicBezTo>
                      <a:cubicBezTo>
                        <a:pt x="9942576" y="3642360"/>
                        <a:pt x="9989820" y="3646170"/>
                        <a:pt x="9978390" y="3665982"/>
                      </a:cubicBezTo>
                      <a:cubicBezTo>
                        <a:pt x="9975342" y="3669792"/>
                        <a:pt x="10006584" y="3672840"/>
                        <a:pt x="10057638" y="3672840"/>
                      </a:cubicBezTo>
                      <a:cubicBezTo>
                        <a:pt x="10104882" y="3672840"/>
                        <a:pt x="10142982" y="3669792"/>
                        <a:pt x="10146030" y="3665220"/>
                      </a:cubicBezTo>
                      <a:cubicBezTo>
                        <a:pt x="10152888" y="3654552"/>
                        <a:pt x="10200132" y="3656076"/>
                        <a:pt x="10218420" y="3666744"/>
                      </a:cubicBezTo>
                      <a:cubicBezTo>
                        <a:pt x="10229088" y="3673602"/>
                        <a:pt x="10237470" y="3674364"/>
                        <a:pt x="10247376" y="3668268"/>
                      </a:cubicBezTo>
                      <a:cubicBezTo>
                        <a:pt x="10264902" y="3657600"/>
                        <a:pt x="10337292" y="3654552"/>
                        <a:pt x="10344150" y="3664458"/>
                      </a:cubicBezTo>
                      <a:cubicBezTo>
                        <a:pt x="10350246" y="3675888"/>
                        <a:pt x="10380726" y="3675126"/>
                        <a:pt x="10392156" y="3663696"/>
                      </a:cubicBezTo>
                      <a:cubicBezTo>
                        <a:pt x="10399014" y="3656838"/>
                        <a:pt x="10403586" y="3656838"/>
                        <a:pt x="10410444" y="3663696"/>
                      </a:cubicBezTo>
                      <a:cubicBezTo>
                        <a:pt x="10424160" y="3677412"/>
                        <a:pt x="10447782" y="3674364"/>
                        <a:pt x="10466832" y="3656838"/>
                      </a:cubicBezTo>
                      <a:cubicBezTo>
                        <a:pt x="10485882" y="3639312"/>
                        <a:pt x="10503408" y="3643884"/>
                        <a:pt x="10498074" y="3665220"/>
                      </a:cubicBezTo>
                      <a:cubicBezTo>
                        <a:pt x="10494264" y="3680460"/>
                        <a:pt x="10511028" y="3691890"/>
                        <a:pt x="10524744" y="3683508"/>
                      </a:cubicBezTo>
                      <a:cubicBezTo>
                        <a:pt x="10528554" y="3680460"/>
                        <a:pt x="10567416" y="3679698"/>
                        <a:pt x="10609326" y="3681222"/>
                      </a:cubicBezTo>
                      <a:cubicBezTo>
                        <a:pt x="10722102" y="3684270"/>
                        <a:pt x="10738866" y="3685032"/>
                        <a:pt x="10751820" y="3690366"/>
                      </a:cubicBezTo>
                      <a:cubicBezTo>
                        <a:pt x="10765536" y="3695700"/>
                        <a:pt x="10854690" y="3701796"/>
                        <a:pt x="10991088" y="3707130"/>
                      </a:cubicBezTo>
                      <a:cubicBezTo>
                        <a:pt x="11045190" y="3708654"/>
                        <a:pt x="11093196" y="3713988"/>
                        <a:pt x="11097768" y="3718560"/>
                      </a:cubicBezTo>
                      <a:cubicBezTo>
                        <a:pt x="11101578" y="3722370"/>
                        <a:pt x="11128248" y="3726180"/>
                        <a:pt x="11155680" y="3726180"/>
                      </a:cubicBezTo>
                      <a:cubicBezTo>
                        <a:pt x="11196828" y="3726180"/>
                        <a:pt x="11209020" y="3729228"/>
                        <a:pt x="11220450" y="3741420"/>
                      </a:cubicBezTo>
                      <a:cubicBezTo>
                        <a:pt x="11231118" y="3753612"/>
                        <a:pt x="11244072" y="3756660"/>
                        <a:pt x="11277600" y="3756660"/>
                      </a:cubicBezTo>
                      <a:cubicBezTo>
                        <a:pt x="11301222" y="3756660"/>
                        <a:pt x="11323320" y="3758946"/>
                        <a:pt x="11326368" y="3761994"/>
                      </a:cubicBezTo>
                      <a:cubicBezTo>
                        <a:pt x="11336274" y="3771900"/>
                        <a:pt x="11403330" y="3785616"/>
                        <a:pt x="11422380" y="3781806"/>
                      </a:cubicBezTo>
                      <a:cubicBezTo>
                        <a:pt x="11435334" y="3779520"/>
                        <a:pt x="11446002" y="3783330"/>
                        <a:pt x="11455908" y="3793998"/>
                      </a:cubicBezTo>
                      <a:cubicBezTo>
                        <a:pt x="11467338" y="3806190"/>
                        <a:pt x="11471910" y="3807714"/>
                        <a:pt x="11484102" y="3800094"/>
                      </a:cubicBezTo>
                      <a:cubicBezTo>
                        <a:pt x="11495532" y="3793236"/>
                        <a:pt x="11501628" y="3793236"/>
                        <a:pt x="11513820" y="3800856"/>
                      </a:cubicBezTo>
                      <a:cubicBezTo>
                        <a:pt x="11522202" y="3805428"/>
                        <a:pt x="11534394" y="3810000"/>
                        <a:pt x="11541252" y="3810000"/>
                      </a:cubicBezTo>
                      <a:cubicBezTo>
                        <a:pt x="11548110" y="3810000"/>
                        <a:pt x="11563350" y="3818382"/>
                        <a:pt x="11576304" y="3829050"/>
                      </a:cubicBezTo>
                      <a:cubicBezTo>
                        <a:pt x="11590020" y="3841242"/>
                        <a:pt x="11609070" y="3848862"/>
                        <a:pt x="11626596" y="3848862"/>
                      </a:cubicBezTo>
                      <a:cubicBezTo>
                        <a:pt x="11676126" y="3851148"/>
                        <a:pt x="11679936" y="3851910"/>
                        <a:pt x="11686032" y="3858006"/>
                      </a:cubicBezTo>
                      <a:cubicBezTo>
                        <a:pt x="11689080" y="3861054"/>
                        <a:pt x="11702796" y="3863340"/>
                        <a:pt x="11716512" y="3863340"/>
                      </a:cubicBezTo>
                      <a:cubicBezTo>
                        <a:pt x="11730228" y="3863340"/>
                        <a:pt x="11743944" y="3867150"/>
                        <a:pt x="11746230" y="3870960"/>
                      </a:cubicBezTo>
                      <a:cubicBezTo>
                        <a:pt x="11748516" y="3875532"/>
                        <a:pt x="11762994" y="3878580"/>
                        <a:pt x="11777472" y="3878580"/>
                      </a:cubicBezTo>
                      <a:cubicBezTo>
                        <a:pt x="11791950" y="3878580"/>
                        <a:pt x="11809476" y="3881628"/>
                        <a:pt x="11817096" y="3885438"/>
                      </a:cubicBezTo>
                      <a:cubicBezTo>
                        <a:pt x="11857482" y="3906012"/>
                        <a:pt x="11916156" y="3924300"/>
                        <a:pt x="11942826" y="3924300"/>
                      </a:cubicBezTo>
                      <a:cubicBezTo>
                        <a:pt x="11949684" y="3924300"/>
                        <a:pt x="11955780" y="3919728"/>
                        <a:pt x="11955780" y="3913632"/>
                      </a:cubicBezTo>
                      <a:cubicBezTo>
                        <a:pt x="11955780" y="3894582"/>
                        <a:pt x="11972544" y="3890772"/>
                        <a:pt x="11985498" y="3906774"/>
                      </a:cubicBezTo>
                      <a:cubicBezTo>
                        <a:pt x="11997690" y="3922776"/>
                        <a:pt x="12051030" y="3944874"/>
                        <a:pt x="12085320" y="3948684"/>
                      </a:cubicBezTo>
                      <a:cubicBezTo>
                        <a:pt x="12095988" y="3950208"/>
                        <a:pt x="12104370" y="3955542"/>
                        <a:pt x="12104370" y="3962400"/>
                      </a:cubicBezTo>
                      <a:cubicBezTo>
                        <a:pt x="12104370" y="3970782"/>
                        <a:pt x="12115038" y="3974592"/>
                        <a:pt x="12142470" y="3976116"/>
                      </a:cubicBezTo>
                      <a:cubicBezTo>
                        <a:pt x="12185904" y="3979164"/>
                        <a:pt x="12192000" y="3985260"/>
                        <a:pt x="12192000" y="4029456"/>
                      </a:cubicBezTo>
                      <a:cubicBezTo>
                        <a:pt x="12192000" y="4056126"/>
                        <a:pt x="12189714" y="4061460"/>
                        <a:pt x="12177522" y="4061460"/>
                      </a:cubicBezTo>
                      <a:cubicBezTo>
                        <a:pt x="12169140" y="4061460"/>
                        <a:pt x="12159996" y="4058412"/>
                        <a:pt x="12157710" y="4053840"/>
                      </a:cubicBezTo>
                      <a:cubicBezTo>
                        <a:pt x="12155424" y="4050030"/>
                        <a:pt x="12146280" y="4046220"/>
                        <a:pt x="12138660" y="4046220"/>
                      </a:cubicBezTo>
                      <a:cubicBezTo>
                        <a:pt x="12125706" y="4046220"/>
                        <a:pt x="12088368" y="4032504"/>
                        <a:pt x="12053316" y="4014978"/>
                      </a:cubicBezTo>
                      <a:cubicBezTo>
                        <a:pt x="12045696" y="4011168"/>
                        <a:pt x="12028170" y="4008120"/>
                        <a:pt x="12013692" y="4008120"/>
                      </a:cubicBezTo>
                      <a:cubicBezTo>
                        <a:pt x="11999214" y="4008120"/>
                        <a:pt x="11969496" y="3998976"/>
                        <a:pt x="11947398" y="3987546"/>
                      </a:cubicBezTo>
                      <a:cubicBezTo>
                        <a:pt x="11888724" y="3957066"/>
                        <a:pt x="11858244" y="3946398"/>
                        <a:pt x="11814810" y="3938778"/>
                      </a:cubicBezTo>
                      <a:cubicBezTo>
                        <a:pt x="11778234" y="3932682"/>
                        <a:pt x="11732514" y="3923538"/>
                        <a:pt x="11686794" y="3912108"/>
                      </a:cubicBezTo>
                      <a:cubicBezTo>
                        <a:pt x="11675364" y="3909822"/>
                        <a:pt x="11663934" y="3904488"/>
                        <a:pt x="11661648" y="3900678"/>
                      </a:cubicBezTo>
                      <a:cubicBezTo>
                        <a:pt x="11659362" y="3896868"/>
                        <a:pt x="11639550" y="3893820"/>
                        <a:pt x="11616690" y="3893820"/>
                      </a:cubicBezTo>
                      <a:cubicBezTo>
                        <a:pt x="11593830" y="3893820"/>
                        <a:pt x="11573256" y="3890010"/>
                        <a:pt x="11570970" y="3886200"/>
                      </a:cubicBezTo>
                      <a:cubicBezTo>
                        <a:pt x="11564874" y="3876294"/>
                        <a:pt x="11526774" y="3876294"/>
                        <a:pt x="11516106" y="3886962"/>
                      </a:cubicBezTo>
                      <a:cubicBezTo>
                        <a:pt x="11510010" y="3893058"/>
                        <a:pt x="11503152" y="3892296"/>
                        <a:pt x="11490198" y="3884676"/>
                      </a:cubicBezTo>
                      <a:cubicBezTo>
                        <a:pt x="11466576" y="3871722"/>
                        <a:pt x="10892028" y="3872484"/>
                        <a:pt x="10879074" y="3885438"/>
                      </a:cubicBezTo>
                      <a:cubicBezTo>
                        <a:pt x="10874502" y="3890010"/>
                        <a:pt x="10854690" y="3893820"/>
                        <a:pt x="10834878" y="3893820"/>
                      </a:cubicBezTo>
                      <a:cubicBezTo>
                        <a:pt x="10815066" y="3893820"/>
                        <a:pt x="10796016" y="3896868"/>
                        <a:pt x="10793730" y="3901440"/>
                      </a:cubicBezTo>
                      <a:cubicBezTo>
                        <a:pt x="10791444" y="3906012"/>
                        <a:pt x="10772394" y="3909060"/>
                        <a:pt x="10751820" y="3909060"/>
                      </a:cubicBezTo>
                      <a:cubicBezTo>
                        <a:pt x="10731246" y="3909060"/>
                        <a:pt x="10712196" y="3912108"/>
                        <a:pt x="10709910" y="3916680"/>
                      </a:cubicBezTo>
                      <a:cubicBezTo>
                        <a:pt x="10707624" y="3921252"/>
                        <a:pt x="10684764" y="3924300"/>
                        <a:pt x="10660380" y="3924300"/>
                      </a:cubicBezTo>
                      <a:cubicBezTo>
                        <a:pt x="10635996" y="3924300"/>
                        <a:pt x="10613898" y="3927348"/>
                        <a:pt x="10611612" y="3931158"/>
                      </a:cubicBezTo>
                      <a:cubicBezTo>
                        <a:pt x="10609326" y="3934206"/>
                        <a:pt x="10568940" y="3939540"/>
                        <a:pt x="10521696" y="3942588"/>
                      </a:cubicBezTo>
                      <a:cubicBezTo>
                        <a:pt x="10474452" y="3945636"/>
                        <a:pt x="10415016" y="3953256"/>
                        <a:pt x="10389870" y="3960114"/>
                      </a:cubicBezTo>
                      <a:cubicBezTo>
                        <a:pt x="10364724" y="3966210"/>
                        <a:pt x="10335006" y="3973068"/>
                        <a:pt x="10322814" y="3975354"/>
                      </a:cubicBezTo>
                      <a:cubicBezTo>
                        <a:pt x="10311384" y="3977640"/>
                        <a:pt x="10299954" y="3982212"/>
                        <a:pt x="10297668" y="3986022"/>
                      </a:cubicBezTo>
                      <a:cubicBezTo>
                        <a:pt x="10295382" y="3989832"/>
                        <a:pt x="10274808" y="3992880"/>
                        <a:pt x="10251948" y="3992880"/>
                      </a:cubicBezTo>
                      <a:cubicBezTo>
                        <a:pt x="10229088" y="3992880"/>
                        <a:pt x="10204704" y="3995928"/>
                        <a:pt x="10197084" y="3998976"/>
                      </a:cubicBezTo>
                      <a:cubicBezTo>
                        <a:pt x="10190226" y="4002786"/>
                        <a:pt x="10176510" y="4009644"/>
                        <a:pt x="10167366" y="4014216"/>
                      </a:cubicBezTo>
                      <a:cubicBezTo>
                        <a:pt x="10157460" y="4019550"/>
                        <a:pt x="10133838" y="4023360"/>
                        <a:pt x="10114026" y="4023360"/>
                      </a:cubicBezTo>
                      <a:cubicBezTo>
                        <a:pt x="10074402" y="4023360"/>
                        <a:pt x="9947910" y="4046982"/>
                        <a:pt x="9939528" y="4056126"/>
                      </a:cubicBezTo>
                      <a:cubicBezTo>
                        <a:pt x="9936480" y="4059174"/>
                        <a:pt x="9918954" y="4061460"/>
                        <a:pt x="9901428" y="4061460"/>
                      </a:cubicBezTo>
                      <a:cubicBezTo>
                        <a:pt x="9883140" y="4061460"/>
                        <a:pt x="9866376" y="4065270"/>
                        <a:pt x="9864090" y="4069080"/>
                      </a:cubicBezTo>
                      <a:cubicBezTo>
                        <a:pt x="9861042" y="4073652"/>
                        <a:pt x="9822180" y="4076700"/>
                        <a:pt x="9772650" y="4076700"/>
                      </a:cubicBezTo>
                      <a:cubicBezTo>
                        <a:pt x="9723120" y="4076700"/>
                        <a:pt x="9684258" y="4079748"/>
                        <a:pt x="9681210" y="4084320"/>
                      </a:cubicBezTo>
                      <a:cubicBezTo>
                        <a:pt x="9678924" y="4088130"/>
                        <a:pt x="9647682" y="4091940"/>
                        <a:pt x="9612630" y="4091940"/>
                      </a:cubicBezTo>
                      <a:cubicBezTo>
                        <a:pt x="9577578" y="4091940"/>
                        <a:pt x="9546336" y="4095750"/>
                        <a:pt x="9544050" y="4099560"/>
                      </a:cubicBezTo>
                      <a:cubicBezTo>
                        <a:pt x="9541764" y="4104132"/>
                        <a:pt x="9513570" y="4107180"/>
                        <a:pt x="9483090" y="4107180"/>
                      </a:cubicBezTo>
                      <a:cubicBezTo>
                        <a:pt x="9451848" y="4107180"/>
                        <a:pt x="9380982" y="4114038"/>
                        <a:pt x="9325356" y="4123182"/>
                      </a:cubicBezTo>
                      <a:cubicBezTo>
                        <a:pt x="9198864" y="4142994"/>
                        <a:pt x="9037320" y="4142232"/>
                        <a:pt x="9004554" y="4120134"/>
                      </a:cubicBezTo>
                      <a:cubicBezTo>
                        <a:pt x="8993886" y="4113276"/>
                        <a:pt x="8971026" y="4107180"/>
                        <a:pt x="8954262" y="4107180"/>
                      </a:cubicBezTo>
                      <a:cubicBezTo>
                        <a:pt x="8937498" y="4107180"/>
                        <a:pt x="8911590" y="4100322"/>
                        <a:pt x="8897874" y="4092702"/>
                      </a:cubicBezTo>
                      <a:cubicBezTo>
                        <a:pt x="8883396" y="4084320"/>
                        <a:pt x="8863584" y="4076700"/>
                        <a:pt x="8853678" y="4075176"/>
                      </a:cubicBezTo>
                      <a:cubicBezTo>
                        <a:pt x="8842248" y="4073652"/>
                        <a:pt x="8833866" y="4066032"/>
                        <a:pt x="8830818" y="4053840"/>
                      </a:cubicBezTo>
                      <a:cubicBezTo>
                        <a:pt x="8827770" y="4043172"/>
                        <a:pt x="8825484" y="3931158"/>
                        <a:pt x="8824722" y="3804666"/>
                      </a:cubicBezTo>
                      <a:cubicBezTo>
                        <a:pt x="8823960" y="3656076"/>
                        <a:pt x="8820912" y="3573780"/>
                        <a:pt x="8816340" y="3573780"/>
                      </a:cubicBezTo>
                      <a:cubicBezTo>
                        <a:pt x="8812530" y="3573780"/>
                        <a:pt x="8808720" y="3587496"/>
                        <a:pt x="8808720" y="3603498"/>
                      </a:cubicBezTo>
                      <a:cubicBezTo>
                        <a:pt x="8808720" y="3620262"/>
                        <a:pt x="8805672" y="3636264"/>
                        <a:pt x="8801100" y="3638550"/>
                      </a:cubicBezTo>
                      <a:cubicBezTo>
                        <a:pt x="8796528" y="3641598"/>
                        <a:pt x="8793480" y="3716274"/>
                        <a:pt x="8793480" y="3837432"/>
                      </a:cubicBezTo>
                      <a:cubicBezTo>
                        <a:pt x="8793480" y="4009644"/>
                        <a:pt x="8791956" y="4031742"/>
                        <a:pt x="8781288" y="4036314"/>
                      </a:cubicBezTo>
                      <a:cubicBezTo>
                        <a:pt x="8774430" y="4038600"/>
                        <a:pt x="8761476" y="4036314"/>
                        <a:pt x="8752332" y="4030980"/>
                      </a:cubicBezTo>
                      <a:cubicBezTo>
                        <a:pt x="8743950" y="4024884"/>
                        <a:pt x="8717280" y="4010406"/>
                        <a:pt x="8694420" y="3998976"/>
                      </a:cubicBezTo>
                      <a:cubicBezTo>
                        <a:pt x="8671560" y="3986784"/>
                        <a:pt x="8644128" y="3968496"/>
                        <a:pt x="8632698" y="3957828"/>
                      </a:cubicBezTo>
                      <a:cubicBezTo>
                        <a:pt x="8622030" y="3947922"/>
                        <a:pt x="8609076" y="3939540"/>
                        <a:pt x="8603742" y="3939540"/>
                      </a:cubicBezTo>
                      <a:cubicBezTo>
                        <a:pt x="8599170" y="3939540"/>
                        <a:pt x="8571738" y="3921252"/>
                        <a:pt x="8543544" y="3898392"/>
                      </a:cubicBezTo>
                      <a:cubicBezTo>
                        <a:pt x="8515350" y="3876294"/>
                        <a:pt x="8484108" y="3853434"/>
                        <a:pt x="8473440" y="3848100"/>
                      </a:cubicBezTo>
                      <a:cubicBezTo>
                        <a:pt x="8462772" y="3842766"/>
                        <a:pt x="8446008" y="3831336"/>
                        <a:pt x="8435340" y="3823716"/>
                      </a:cubicBezTo>
                      <a:cubicBezTo>
                        <a:pt x="8400288" y="3797046"/>
                        <a:pt x="8358378" y="3771900"/>
                        <a:pt x="8349234" y="3771900"/>
                      </a:cubicBezTo>
                      <a:cubicBezTo>
                        <a:pt x="8343900" y="3771900"/>
                        <a:pt x="8331708" y="3765042"/>
                        <a:pt x="8321040" y="3756660"/>
                      </a:cubicBezTo>
                      <a:cubicBezTo>
                        <a:pt x="8310372" y="3748278"/>
                        <a:pt x="8294370" y="3741420"/>
                        <a:pt x="8285226" y="3741420"/>
                      </a:cubicBezTo>
                      <a:cubicBezTo>
                        <a:pt x="8276082" y="3741420"/>
                        <a:pt x="8266176" y="3738372"/>
                        <a:pt x="8263890" y="3733800"/>
                      </a:cubicBezTo>
                      <a:cubicBezTo>
                        <a:pt x="8261604" y="3729990"/>
                        <a:pt x="8249412" y="3726180"/>
                        <a:pt x="8237220" y="3726180"/>
                      </a:cubicBezTo>
                      <a:cubicBezTo>
                        <a:pt x="8225028" y="3726180"/>
                        <a:pt x="8212836" y="3723132"/>
                        <a:pt x="8210550" y="3718560"/>
                      </a:cubicBezTo>
                      <a:cubicBezTo>
                        <a:pt x="8207502" y="3713988"/>
                        <a:pt x="8154924" y="3710940"/>
                        <a:pt x="8077962" y="3710940"/>
                      </a:cubicBezTo>
                      <a:cubicBezTo>
                        <a:pt x="7959852" y="3710940"/>
                        <a:pt x="7949184" y="3712464"/>
                        <a:pt x="7936230" y="3726180"/>
                      </a:cubicBezTo>
                      <a:cubicBezTo>
                        <a:pt x="7928610" y="3734562"/>
                        <a:pt x="7914894" y="3741420"/>
                        <a:pt x="7905750" y="3741420"/>
                      </a:cubicBezTo>
                      <a:cubicBezTo>
                        <a:pt x="7896606" y="3741420"/>
                        <a:pt x="7882890" y="3748278"/>
                        <a:pt x="7875270" y="3756660"/>
                      </a:cubicBezTo>
                      <a:cubicBezTo>
                        <a:pt x="7867650" y="3765042"/>
                        <a:pt x="7856220" y="3771900"/>
                        <a:pt x="7850124" y="3771900"/>
                      </a:cubicBezTo>
                      <a:cubicBezTo>
                        <a:pt x="7844028" y="3771900"/>
                        <a:pt x="7827264" y="3780282"/>
                        <a:pt x="7813548" y="3790950"/>
                      </a:cubicBezTo>
                      <a:cubicBezTo>
                        <a:pt x="7799832" y="3801618"/>
                        <a:pt x="7785354" y="3810000"/>
                        <a:pt x="7781544" y="3810000"/>
                      </a:cubicBezTo>
                      <a:cubicBezTo>
                        <a:pt x="7777734" y="3810000"/>
                        <a:pt x="7768590" y="3816858"/>
                        <a:pt x="7760970" y="3825240"/>
                      </a:cubicBezTo>
                      <a:cubicBezTo>
                        <a:pt x="7753350" y="3833622"/>
                        <a:pt x="7744206" y="3840480"/>
                        <a:pt x="7741158" y="3840480"/>
                      </a:cubicBezTo>
                      <a:cubicBezTo>
                        <a:pt x="7731252" y="3840480"/>
                        <a:pt x="7665720" y="3886962"/>
                        <a:pt x="7665720" y="3893820"/>
                      </a:cubicBezTo>
                      <a:cubicBezTo>
                        <a:pt x="7665720" y="3904488"/>
                        <a:pt x="7619238" y="3924300"/>
                        <a:pt x="7594092" y="3924300"/>
                      </a:cubicBezTo>
                      <a:cubicBezTo>
                        <a:pt x="7573518" y="3924300"/>
                        <a:pt x="7405878" y="3846576"/>
                        <a:pt x="7379208" y="3824478"/>
                      </a:cubicBezTo>
                      <a:cubicBezTo>
                        <a:pt x="7369302" y="3816858"/>
                        <a:pt x="7287768" y="3776472"/>
                        <a:pt x="7267956" y="3769614"/>
                      </a:cubicBezTo>
                      <a:cubicBezTo>
                        <a:pt x="7260336" y="3766566"/>
                        <a:pt x="7254240" y="3759708"/>
                        <a:pt x="7254240" y="3752850"/>
                      </a:cubicBezTo>
                      <a:cubicBezTo>
                        <a:pt x="7254240" y="3746754"/>
                        <a:pt x="7249668" y="3741420"/>
                        <a:pt x="7243572" y="3741420"/>
                      </a:cubicBezTo>
                      <a:cubicBezTo>
                        <a:pt x="7237476" y="3741420"/>
                        <a:pt x="7207758" y="3728466"/>
                        <a:pt x="7177278" y="3712464"/>
                      </a:cubicBezTo>
                      <a:lnTo>
                        <a:pt x="7120890" y="3683508"/>
                      </a:lnTo>
                      <a:lnTo>
                        <a:pt x="7120890" y="3463290"/>
                      </a:lnTo>
                      <a:lnTo>
                        <a:pt x="7120890" y="3243072"/>
                      </a:lnTo>
                      <a:lnTo>
                        <a:pt x="7141464" y="3231642"/>
                      </a:lnTo>
                      <a:cubicBezTo>
                        <a:pt x="7157466" y="3222498"/>
                        <a:pt x="7165086" y="3221736"/>
                        <a:pt x="7181088" y="3229356"/>
                      </a:cubicBezTo>
                      <a:cubicBezTo>
                        <a:pt x="7224522" y="3249168"/>
                        <a:pt x="7236714" y="3252978"/>
                        <a:pt x="7283196" y="3257550"/>
                      </a:cubicBezTo>
                      <a:cubicBezTo>
                        <a:pt x="7309104" y="3260598"/>
                        <a:pt x="7332726" y="3265932"/>
                        <a:pt x="7335012" y="3269742"/>
                      </a:cubicBezTo>
                      <a:cubicBezTo>
                        <a:pt x="7337298" y="3273552"/>
                        <a:pt x="7352538" y="3276600"/>
                        <a:pt x="7370064" y="3276600"/>
                      </a:cubicBezTo>
                      <a:cubicBezTo>
                        <a:pt x="7393686" y="3276600"/>
                        <a:pt x="7401306" y="3279648"/>
                        <a:pt x="7404354" y="3291078"/>
                      </a:cubicBezTo>
                      <a:cubicBezTo>
                        <a:pt x="7408164" y="3306318"/>
                        <a:pt x="7411212" y="3307080"/>
                        <a:pt x="7528560" y="3319272"/>
                      </a:cubicBezTo>
                      <a:cubicBezTo>
                        <a:pt x="7555992" y="3321558"/>
                        <a:pt x="7581900" y="3326892"/>
                        <a:pt x="7586472" y="3331464"/>
                      </a:cubicBezTo>
                      <a:cubicBezTo>
                        <a:pt x="7591806" y="3335274"/>
                        <a:pt x="7610094" y="3340608"/>
                        <a:pt x="7628382" y="3343656"/>
                      </a:cubicBezTo>
                      <a:cubicBezTo>
                        <a:pt x="7646670" y="3346704"/>
                        <a:pt x="7662672" y="3353562"/>
                        <a:pt x="7662672" y="3358896"/>
                      </a:cubicBezTo>
                      <a:cubicBezTo>
                        <a:pt x="7664958" y="3376422"/>
                        <a:pt x="7665720" y="3377184"/>
                        <a:pt x="7677150" y="3368040"/>
                      </a:cubicBezTo>
                      <a:cubicBezTo>
                        <a:pt x="7686294" y="3360420"/>
                        <a:pt x="7691628" y="3360420"/>
                        <a:pt x="7697724" y="3366516"/>
                      </a:cubicBezTo>
                      <a:cubicBezTo>
                        <a:pt x="7703058" y="3371850"/>
                        <a:pt x="7718298" y="3375660"/>
                        <a:pt x="7732014" y="3375660"/>
                      </a:cubicBezTo>
                      <a:cubicBezTo>
                        <a:pt x="7745730" y="3375660"/>
                        <a:pt x="7768590" y="3382518"/>
                        <a:pt x="7783068" y="3390900"/>
                      </a:cubicBezTo>
                      <a:cubicBezTo>
                        <a:pt x="7799070" y="3399282"/>
                        <a:pt x="7812024" y="3402330"/>
                        <a:pt x="7814310" y="3398520"/>
                      </a:cubicBezTo>
                      <a:cubicBezTo>
                        <a:pt x="7820406" y="3388614"/>
                        <a:pt x="7876794" y="3388614"/>
                        <a:pt x="7882890" y="3398520"/>
                      </a:cubicBezTo>
                      <a:cubicBezTo>
                        <a:pt x="7885176" y="3403092"/>
                        <a:pt x="7895844" y="3406140"/>
                        <a:pt x="7905750" y="3406140"/>
                      </a:cubicBezTo>
                      <a:cubicBezTo>
                        <a:pt x="7915656" y="3406140"/>
                        <a:pt x="7925562" y="3409188"/>
                        <a:pt x="7927848" y="3412998"/>
                      </a:cubicBezTo>
                      <a:cubicBezTo>
                        <a:pt x="7930134" y="3416046"/>
                        <a:pt x="7956804" y="3421380"/>
                        <a:pt x="7987284" y="3424428"/>
                      </a:cubicBezTo>
                      <a:cubicBezTo>
                        <a:pt x="8026146" y="3428238"/>
                        <a:pt x="8046720" y="3433572"/>
                        <a:pt x="8058150" y="3444240"/>
                      </a:cubicBezTo>
                      <a:cubicBezTo>
                        <a:pt x="8068056" y="3453384"/>
                        <a:pt x="8084820" y="3459480"/>
                        <a:pt x="8102346" y="3459480"/>
                      </a:cubicBezTo>
                      <a:cubicBezTo>
                        <a:pt x="8117586" y="3459480"/>
                        <a:pt x="8132064" y="3463290"/>
                        <a:pt x="8134350" y="3467100"/>
                      </a:cubicBezTo>
                      <a:cubicBezTo>
                        <a:pt x="8136636" y="3471672"/>
                        <a:pt x="8167878" y="3474720"/>
                        <a:pt x="8202930" y="3474720"/>
                      </a:cubicBezTo>
                      <a:cubicBezTo>
                        <a:pt x="8237982" y="3474720"/>
                        <a:pt x="8269224" y="3478530"/>
                        <a:pt x="8271510" y="3482340"/>
                      </a:cubicBezTo>
                      <a:cubicBezTo>
                        <a:pt x="8273796" y="3486912"/>
                        <a:pt x="8299704" y="3489960"/>
                        <a:pt x="8327898" y="3489960"/>
                      </a:cubicBezTo>
                      <a:cubicBezTo>
                        <a:pt x="8365998" y="3489960"/>
                        <a:pt x="8382762" y="3493008"/>
                        <a:pt x="8390382" y="3502152"/>
                      </a:cubicBezTo>
                      <a:cubicBezTo>
                        <a:pt x="8395716" y="3509010"/>
                        <a:pt x="8406384" y="3512058"/>
                        <a:pt x="8414766" y="3509772"/>
                      </a:cubicBezTo>
                      <a:cubicBezTo>
                        <a:pt x="8423148" y="3507486"/>
                        <a:pt x="8439912" y="3511296"/>
                        <a:pt x="8451342" y="3517392"/>
                      </a:cubicBezTo>
                      <a:cubicBezTo>
                        <a:pt x="8462772" y="3522726"/>
                        <a:pt x="8482584" y="3528060"/>
                        <a:pt x="8495538" y="3528060"/>
                      </a:cubicBezTo>
                      <a:cubicBezTo>
                        <a:pt x="8507730" y="3528060"/>
                        <a:pt x="8519922" y="3531108"/>
                        <a:pt x="8522208" y="3534156"/>
                      </a:cubicBezTo>
                      <a:cubicBezTo>
                        <a:pt x="8523732" y="3537204"/>
                        <a:pt x="8570976" y="3541014"/>
                        <a:pt x="8626602" y="3541014"/>
                      </a:cubicBezTo>
                      <a:cubicBezTo>
                        <a:pt x="8684514" y="3541776"/>
                        <a:pt x="8730996" y="3546348"/>
                        <a:pt x="8735568" y="3550920"/>
                      </a:cubicBezTo>
                      <a:cubicBezTo>
                        <a:pt x="8739378" y="3554730"/>
                        <a:pt x="8750808" y="3558540"/>
                        <a:pt x="8760714" y="3558540"/>
                      </a:cubicBezTo>
                      <a:cubicBezTo>
                        <a:pt x="8781288" y="3558540"/>
                        <a:pt x="8779764" y="3574542"/>
                        <a:pt x="8778240" y="3365754"/>
                      </a:cubicBezTo>
                      <a:cubicBezTo>
                        <a:pt x="8777478" y="3265170"/>
                        <a:pt x="8779764" y="3218688"/>
                        <a:pt x="8786622" y="3211068"/>
                      </a:cubicBezTo>
                      <a:cubicBezTo>
                        <a:pt x="8793480" y="3202686"/>
                        <a:pt x="8793480" y="3198114"/>
                        <a:pt x="8785860" y="3188970"/>
                      </a:cubicBezTo>
                      <a:cubicBezTo>
                        <a:pt x="8780526" y="3182874"/>
                        <a:pt x="8773668" y="3179064"/>
                        <a:pt x="8770620" y="3181350"/>
                      </a:cubicBezTo>
                      <a:cubicBezTo>
                        <a:pt x="8766810" y="3183636"/>
                        <a:pt x="8762238" y="3182112"/>
                        <a:pt x="8759190" y="3177540"/>
                      </a:cubicBezTo>
                      <a:cubicBezTo>
                        <a:pt x="8756904" y="3173730"/>
                        <a:pt x="8747760" y="3169920"/>
                        <a:pt x="8739378" y="3169920"/>
                      </a:cubicBezTo>
                      <a:cubicBezTo>
                        <a:pt x="8731758" y="3169920"/>
                        <a:pt x="8718042" y="3166872"/>
                        <a:pt x="8709660" y="3162300"/>
                      </a:cubicBezTo>
                      <a:cubicBezTo>
                        <a:pt x="8701278" y="3158490"/>
                        <a:pt x="8687562" y="3151632"/>
                        <a:pt x="8679180" y="3147060"/>
                      </a:cubicBezTo>
                      <a:cubicBezTo>
                        <a:pt x="8670798" y="3143250"/>
                        <a:pt x="8654796" y="3139440"/>
                        <a:pt x="8643366" y="3139440"/>
                      </a:cubicBezTo>
                      <a:cubicBezTo>
                        <a:pt x="8631174" y="3139440"/>
                        <a:pt x="8610600" y="3132582"/>
                        <a:pt x="8596884" y="3124200"/>
                      </a:cubicBezTo>
                      <a:cubicBezTo>
                        <a:pt x="8583168" y="3115818"/>
                        <a:pt x="8564880" y="3108960"/>
                        <a:pt x="8554974" y="3108960"/>
                      </a:cubicBezTo>
                      <a:cubicBezTo>
                        <a:pt x="8545830" y="3108960"/>
                        <a:pt x="8528304" y="3103626"/>
                        <a:pt x="8516112" y="3097530"/>
                      </a:cubicBezTo>
                      <a:cubicBezTo>
                        <a:pt x="8504682" y="3091434"/>
                        <a:pt x="8490204" y="3086100"/>
                        <a:pt x="8484870" y="3086100"/>
                      </a:cubicBezTo>
                      <a:cubicBezTo>
                        <a:pt x="8476488" y="3086100"/>
                        <a:pt x="8451342" y="3075432"/>
                        <a:pt x="8395716" y="3047238"/>
                      </a:cubicBezTo>
                      <a:cubicBezTo>
                        <a:pt x="8388096" y="3043428"/>
                        <a:pt x="8376666" y="3040380"/>
                        <a:pt x="8369808" y="3040380"/>
                      </a:cubicBezTo>
                      <a:cubicBezTo>
                        <a:pt x="8362950" y="3040380"/>
                        <a:pt x="8348472" y="3035808"/>
                        <a:pt x="8337804" y="3029712"/>
                      </a:cubicBezTo>
                      <a:cubicBezTo>
                        <a:pt x="8326374" y="3024378"/>
                        <a:pt x="8308848" y="3015996"/>
                        <a:pt x="8298180" y="3012186"/>
                      </a:cubicBezTo>
                      <a:cubicBezTo>
                        <a:pt x="8287512" y="3007614"/>
                        <a:pt x="8263890" y="2996946"/>
                        <a:pt x="8246364" y="2987802"/>
                      </a:cubicBezTo>
                      <a:cubicBezTo>
                        <a:pt x="8228076" y="2979420"/>
                        <a:pt x="8208264" y="2971800"/>
                        <a:pt x="8202168" y="2971800"/>
                      </a:cubicBezTo>
                      <a:cubicBezTo>
                        <a:pt x="8196072" y="2971800"/>
                        <a:pt x="8185404" y="2968752"/>
                        <a:pt x="8177784" y="2964942"/>
                      </a:cubicBezTo>
                      <a:cubicBezTo>
                        <a:pt x="8170926" y="2961132"/>
                        <a:pt x="8151114" y="2951988"/>
                        <a:pt x="8134350" y="2945130"/>
                      </a:cubicBezTo>
                      <a:cubicBezTo>
                        <a:pt x="8117586" y="2937510"/>
                        <a:pt x="8090154" y="2925318"/>
                        <a:pt x="8074152" y="2917698"/>
                      </a:cubicBezTo>
                      <a:cubicBezTo>
                        <a:pt x="8057388" y="2909316"/>
                        <a:pt x="8037576" y="2903220"/>
                        <a:pt x="8030718" y="2903220"/>
                      </a:cubicBezTo>
                      <a:cubicBezTo>
                        <a:pt x="8023098" y="2903220"/>
                        <a:pt x="8014716" y="2900172"/>
                        <a:pt x="8012430" y="2895600"/>
                      </a:cubicBezTo>
                      <a:cubicBezTo>
                        <a:pt x="8010144" y="2891790"/>
                        <a:pt x="8000238" y="2887980"/>
                        <a:pt x="7990332" y="2887980"/>
                      </a:cubicBezTo>
                      <a:cubicBezTo>
                        <a:pt x="7966710" y="2887980"/>
                        <a:pt x="7924800" y="2866644"/>
                        <a:pt x="7924800" y="2853690"/>
                      </a:cubicBezTo>
                      <a:cubicBezTo>
                        <a:pt x="7924800" y="2843022"/>
                        <a:pt x="7901940" y="2834640"/>
                        <a:pt x="7872984" y="2834640"/>
                      </a:cubicBezTo>
                      <a:cubicBezTo>
                        <a:pt x="7863078" y="2834640"/>
                        <a:pt x="7845552" y="2828544"/>
                        <a:pt x="7834884" y="2820924"/>
                      </a:cubicBezTo>
                      <a:cubicBezTo>
                        <a:pt x="7823454" y="2813304"/>
                        <a:pt x="7799070" y="2800350"/>
                        <a:pt x="7780020" y="2791968"/>
                      </a:cubicBezTo>
                      <a:cubicBezTo>
                        <a:pt x="7760970" y="2782824"/>
                        <a:pt x="7725918" y="2766822"/>
                        <a:pt x="7701534" y="2756154"/>
                      </a:cubicBezTo>
                      <a:cubicBezTo>
                        <a:pt x="7677912" y="2744724"/>
                        <a:pt x="7652766" y="2735580"/>
                        <a:pt x="7647432" y="2735580"/>
                      </a:cubicBezTo>
                      <a:cubicBezTo>
                        <a:pt x="7633716" y="2735580"/>
                        <a:pt x="7607046" y="2721102"/>
                        <a:pt x="7573518" y="2695956"/>
                      </a:cubicBezTo>
                      <a:cubicBezTo>
                        <a:pt x="7558278" y="2684526"/>
                        <a:pt x="7535418" y="2672334"/>
                        <a:pt x="7522464" y="2670048"/>
                      </a:cubicBezTo>
                      <a:cubicBezTo>
                        <a:pt x="7509510" y="2667762"/>
                        <a:pt x="7492746" y="2658618"/>
                        <a:pt x="7485888" y="2650998"/>
                      </a:cubicBezTo>
                      <a:cubicBezTo>
                        <a:pt x="7479030" y="2642616"/>
                        <a:pt x="7469124" y="2636520"/>
                        <a:pt x="7463790" y="2636520"/>
                      </a:cubicBezTo>
                      <a:cubicBezTo>
                        <a:pt x="7450074" y="2636520"/>
                        <a:pt x="7409688" y="2615184"/>
                        <a:pt x="7398258" y="2601468"/>
                      </a:cubicBezTo>
                      <a:cubicBezTo>
                        <a:pt x="7386066" y="2586990"/>
                        <a:pt x="7341870" y="2567940"/>
                        <a:pt x="7319010" y="2567940"/>
                      </a:cubicBezTo>
                      <a:cubicBezTo>
                        <a:pt x="7309866" y="2567940"/>
                        <a:pt x="7296150" y="2561082"/>
                        <a:pt x="7288530" y="2552700"/>
                      </a:cubicBezTo>
                      <a:cubicBezTo>
                        <a:pt x="7280910" y="2544318"/>
                        <a:pt x="7271766" y="2537460"/>
                        <a:pt x="7268718" y="2537460"/>
                      </a:cubicBezTo>
                      <a:cubicBezTo>
                        <a:pt x="7259574" y="2537460"/>
                        <a:pt x="7180326" y="2485644"/>
                        <a:pt x="7174230" y="2476500"/>
                      </a:cubicBezTo>
                      <a:cubicBezTo>
                        <a:pt x="7171944" y="2472690"/>
                        <a:pt x="7161276" y="2468880"/>
                        <a:pt x="7151370" y="2468880"/>
                      </a:cubicBezTo>
                      <a:cubicBezTo>
                        <a:pt x="7140702" y="2468880"/>
                        <a:pt x="7129272" y="2462022"/>
                        <a:pt x="7124700" y="2453640"/>
                      </a:cubicBezTo>
                      <a:cubicBezTo>
                        <a:pt x="7119366" y="2442972"/>
                        <a:pt x="7116318" y="2289810"/>
                        <a:pt x="7117080" y="1967484"/>
                      </a:cubicBezTo>
                      <a:cubicBezTo>
                        <a:pt x="7117080" y="1672590"/>
                        <a:pt x="7114032" y="1492758"/>
                        <a:pt x="7109460" y="1485900"/>
                      </a:cubicBezTo>
                      <a:cubicBezTo>
                        <a:pt x="7104888" y="1478280"/>
                        <a:pt x="7101840" y="1520952"/>
                        <a:pt x="7101840" y="1616964"/>
                      </a:cubicBezTo>
                      <a:cubicBezTo>
                        <a:pt x="7101840" y="1703832"/>
                        <a:pt x="7098792" y="1760982"/>
                        <a:pt x="7094220" y="1764030"/>
                      </a:cubicBezTo>
                      <a:cubicBezTo>
                        <a:pt x="7084314" y="1770126"/>
                        <a:pt x="7083552" y="2298954"/>
                        <a:pt x="7093458" y="2304288"/>
                      </a:cubicBezTo>
                      <a:cubicBezTo>
                        <a:pt x="7097268" y="2306574"/>
                        <a:pt x="7100316" y="2330196"/>
                        <a:pt x="7100316" y="2356866"/>
                      </a:cubicBezTo>
                      <a:cubicBezTo>
                        <a:pt x="7100316" y="2391918"/>
                        <a:pt x="7097268" y="2409444"/>
                        <a:pt x="7086600" y="2423160"/>
                      </a:cubicBezTo>
                      <a:lnTo>
                        <a:pt x="7072884" y="2441448"/>
                      </a:lnTo>
                      <a:lnTo>
                        <a:pt x="7051548" y="2420874"/>
                      </a:lnTo>
                      <a:cubicBezTo>
                        <a:pt x="7040880" y="2409444"/>
                        <a:pt x="7027164" y="2400300"/>
                        <a:pt x="7021830" y="2400300"/>
                      </a:cubicBezTo>
                      <a:cubicBezTo>
                        <a:pt x="7017258" y="2400300"/>
                        <a:pt x="7006590" y="2393442"/>
                        <a:pt x="6998970" y="2385060"/>
                      </a:cubicBezTo>
                      <a:cubicBezTo>
                        <a:pt x="6991350" y="2376678"/>
                        <a:pt x="6977634" y="2369820"/>
                        <a:pt x="6968490" y="2369820"/>
                      </a:cubicBezTo>
                      <a:cubicBezTo>
                        <a:pt x="6959346" y="2369820"/>
                        <a:pt x="6941820" y="2360676"/>
                        <a:pt x="6929628" y="2349246"/>
                      </a:cubicBezTo>
                      <a:cubicBezTo>
                        <a:pt x="6898386" y="2319528"/>
                        <a:pt x="6845046" y="2286000"/>
                        <a:pt x="6828282" y="2286000"/>
                      </a:cubicBezTo>
                      <a:cubicBezTo>
                        <a:pt x="6820662" y="2286000"/>
                        <a:pt x="6804660" y="2276856"/>
                        <a:pt x="6792468" y="2265426"/>
                      </a:cubicBezTo>
                      <a:cubicBezTo>
                        <a:pt x="6768084" y="2242566"/>
                        <a:pt x="6708648" y="2202180"/>
                        <a:pt x="6698742" y="2202180"/>
                      </a:cubicBezTo>
                      <a:cubicBezTo>
                        <a:pt x="6695694" y="2202180"/>
                        <a:pt x="6686550" y="2195322"/>
                        <a:pt x="6678930" y="2186940"/>
                      </a:cubicBezTo>
                      <a:cubicBezTo>
                        <a:pt x="6671310" y="2178558"/>
                        <a:pt x="6661404" y="2171700"/>
                        <a:pt x="6656070" y="2171700"/>
                      </a:cubicBezTo>
                      <a:cubicBezTo>
                        <a:pt x="6650736" y="2171700"/>
                        <a:pt x="6640830" y="2164842"/>
                        <a:pt x="6633210" y="2156460"/>
                      </a:cubicBezTo>
                      <a:cubicBezTo>
                        <a:pt x="6624828" y="2147316"/>
                        <a:pt x="6606540" y="2135124"/>
                        <a:pt x="6592062" y="2128266"/>
                      </a:cubicBezTo>
                      <a:cubicBezTo>
                        <a:pt x="6576822" y="2121408"/>
                        <a:pt x="6557772" y="2109978"/>
                        <a:pt x="6549390" y="2103120"/>
                      </a:cubicBezTo>
                      <a:cubicBezTo>
                        <a:pt x="6541008" y="2095500"/>
                        <a:pt x="6521958" y="2083308"/>
                        <a:pt x="6507480" y="2075688"/>
                      </a:cubicBezTo>
                      <a:cubicBezTo>
                        <a:pt x="6493002" y="2068068"/>
                        <a:pt x="6468618" y="2051304"/>
                        <a:pt x="6453378" y="2038350"/>
                      </a:cubicBezTo>
                      <a:cubicBezTo>
                        <a:pt x="6438138" y="2026158"/>
                        <a:pt x="6406134" y="2001774"/>
                        <a:pt x="6381750" y="1985010"/>
                      </a:cubicBezTo>
                      <a:cubicBezTo>
                        <a:pt x="6357366" y="1968246"/>
                        <a:pt x="6322314" y="1941576"/>
                        <a:pt x="6304026" y="1925574"/>
                      </a:cubicBezTo>
                      <a:cubicBezTo>
                        <a:pt x="6285738" y="1910334"/>
                        <a:pt x="6265164" y="1897380"/>
                        <a:pt x="6259068" y="1897380"/>
                      </a:cubicBezTo>
                      <a:cubicBezTo>
                        <a:pt x="6252210" y="1897380"/>
                        <a:pt x="6211824" y="1868424"/>
                        <a:pt x="6168390" y="1832610"/>
                      </a:cubicBezTo>
                      <a:cubicBezTo>
                        <a:pt x="6124956" y="1796796"/>
                        <a:pt x="6083046" y="1767840"/>
                        <a:pt x="6073902" y="1767840"/>
                      </a:cubicBezTo>
                      <a:cubicBezTo>
                        <a:pt x="6063234" y="1767840"/>
                        <a:pt x="6054852" y="1760982"/>
                        <a:pt x="6050280" y="1748790"/>
                      </a:cubicBezTo>
                      <a:cubicBezTo>
                        <a:pt x="6046470" y="1738122"/>
                        <a:pt x="6038088" y="1729740"/>
                        <a:pt x="6032754" y="1729740"/>
                      </a:cubicBezTo>
                      <a:cubicBezTo>
                        <a:pt x="6026658" y="1729740"/>
                        <a:pt x="6015990" y="1722882"/>
                        <a:pt x="6008370" y="1714500"/>
                      </a:cubicBezTo>
                      <a:cubicBezTo>
                        <a:pt x="6000750" y="1706118"/>
                        <a:pt x="5991606" y="1699260"/>
                        <a:pt x="5987034" y="1699260"/>
                      </a:cubicBezTo>
                      <a:cubicBezTo>
                        <a:pt x="5983224" y="1699260"/>
                        <a:pt x="5966460" y="1684020"/>
                        <a:pt x="5949696" y="1664970"/>
                      </a:cubicBezTo>
                      <a:cubicBezTo>
                        <a:pt x="5932932" y="1645920"/>
                        <a:pt x="5913120" y="1630680"/>
                        <a:pt x="5906262" y="1630680"/>
                      </a:cubicBezTo>
                      <a:cubicBezTo>
                        <a:pt x="5898642" y="1630680"/>
                        <a:pt x="5877306" y="1615440"/>
                        <a:pt x="5858256" y="1596390"/>
                      </a:cubicBezTo>
                      <a:cubicBezTo>
                        <a:pt x="5839206" y="1577340"/>
                        <a:pt x="5819394" y="1562100"/>
                        <a:pt x="5815584" y="1562100"/>
                      </a:cubicBezTo>
                      <a:cubicBezTo>
                        <a:pt x="5811012" y="1562100"/>
                        <a:pt x="5798058" y="1549908"/>
                        <a:pt x="5786628" y="1534668"/>
                      </a:cubicBezTo>
                      <a:cubicBezTo>
                        <a:pt x="5775198" y="1520190"/>
                        <a:pt x="5755386" y="1503426"/>
                        <a:pt x="5742432" y="1498092"/>
                      </a:cubicBezTo>
                      <a:cubicBezTo>
                        <a:pt x="5729478" y="1492758"/>
                        <a:pt x="5695950" y="1466850"/>
                        <a:pt x="5667756" y="1440942"/>
                      </a:cubicBezTo>
                      <a:cubicBezTo>
                        <a:pt x="5640324" y="1415796"/>
                        <a:pt x="5614416" y="1394460"/>
                        <a:pt x="5610606" y="1394460"/>
                      </a:cubicBezTo>
                      <a:cubicBezTo>
                        <a:pt x="5606796" y="1394460"/>
                        <a:pt x="5590032" y="1380744"/>
                        <a:pt x="5574030" y="1363980"/>
                      </a:cubicBezTo>
                      <a:cubicBezTo>
                        <a:pt x="5558028" y="1347216"/>
                        <a:pt x="5539740" y="1333500"/>
                        <a:pt x="5534406" y="1333500"/>
                      </a:cubicBezTo>
                      <a:cubicBezTo>
                        <a:pt x="5529072" y="1333500"/>
                        <a:pt x="5500878" y="1310640"/>
                        <a:pt x="5471922" y="1282446"/>
                      </a:cubicBezTo>
                      <a:cubicBezTo>
                        <a:pt x="5378958" y="1191006"/>
                        <a:pt x="5329428" y="1156716"/>
                        <a:pt x="5358384" y="1203198"/>
                      </a:cubicBezTo>
                      <a:cubicBezTo>
                        <a:pt x="5366004" y="1215390"/>
                        <a:pt x="5366004" y="1220724"/>
                        <a:pt x="5358384" y="1228344"/>
                      </a:cubicBezTo>
                      <a:cubicBezTo>
                        <a:pt x="5346192" y="1240536"/>
                        <a:pt x="5345430" y="1471422"/>
                        <a:pt x="5357622" y="1483614"/>
                      </a:cubicBezTo>
                      <a:cubicBezTo>
                        <a:pt x="5363718" y="1489710"/>
                        <a:pt x="5363718" y="1493520"/>
                        <a:pt x="5357622" y="1496568"/>
                      </a:cubicBezTo>
                      <a:cubicBezTo>
                        <a:pt x="5344668" y="1504950"/>
                        <a:pt x="5346192" y="2943606"/>
                        <a:pt x="5358384" y="2964180"/>
                      </a:cubicBezTo>
                      <a:cubicBezTo>
                        <a:pt x="5365242" y="2974848"/>
                        <a:pt x="5365242" y="2982468"/>
                        <a:pt x="5358384" y="2996184"/>
                      </a:cubicBezTo>
                      <a:cubicBezTo>
                        <a:pt x="5350002" y="3013710"/>
                        <a:pt x="5341620" y="3108960"/>
                        <a:pt x="5349240" y="3108960"/>
                      </a:cubicBezTo>
                      <a:cubicBezTo>
                        <a:pt x="5351526" y="3108960"/>
                        <a:pt x="5369814" y="3100578"/>
                        <a:pt x="5390388" y="3089910"/>
                      </a:cubicBezTo>
                      <a:cubicBezTo>
                        <a:pt x="5410962" y="3079242"/>
                        <a:pt x="5437632" y="3070860"/>
                        <a:pt x="5449062" y="3070860"/>
                      </a:cubicBezTo>
                      <a:cubicBezTo>
                        <a:pt x="5464302" y="3070860"/>
                        <a:pt x="5469636" y="3067812"/>
                        <a:pt x="5466588" y="3060192"/>
                      </a:cubicBezTo>
                      <a:cubicBezTo>
                        <a:pt x="5460492" y="3044952"/>
                        <a:pt x="5473446" y="3039618"/>
                        <a:pt x="5518404" y="3038856"/>
                      </a:cubicBezTo>
                      <a:cubicBezTo>
                        <a:pt x="5545074" y="3038856"/>
                        <a:pt x="5565648" y="3034284"/>
                        <a:pt x="5578602" y="3024378"/>
                      </a:cubicBezTo>
                      <a:cubicBezTo>
                        <a:pt x="5590032" y="3016758"/>
                        <a:pt x="5607558" y="3009900"/>
                        <a:pt x="5617464" y="3009900"/>
                      </a:cubicBezTo>
                      <a:cubicBezTo>
                        <a:pt x="5626608" y="3009900"/>
                        <a:pt x="5643372" y="3005328"/>
                        <a:pt x="5654040" y="2999994"/>
                      </a:cubicBezTo>
                      <a:cubicBezTo>
                        <a:pt x="5678424" y="2987040"/>
                        <a:pt x="5766054" y="2983230"/>
                        <a:pt x="5779770" y="2994660"/>
                      </a:cubicBezTo>
                      <a:cubicBezTo>
                        <a:pt x="5787390" y="3000756"/>
                        <a:pt x="5789676" y="2999994"/>
                        <a:pt x="5788152" y="2989326"/>
                      </a:cubicBezTo>
                      <a:cubicBezTo>
                        <a:pt x="5787390" y="2977134"/>
                        <a:pt x="5795772" y="2975610"/>
                        <a:pt x="5882640" y="2975610"/>
                      </a:cubicBezTo>
                      <a:cubicBezTo>
                        <a:pt x="5968746" y="2975610"/>
                        <a:pt x="5977890" y="2977134"/>
                        <a:pt x="5977128" y="2989326"/>
                      </a:cubicBezTo>
                      <a:cubicBezTo>
                        <a:pt x="5975604" y="2999994"/>
                        <a:pt x="5981700" y="3002280"/>
                        <a:pt x="6009132" y="3002280"/>
                      </a:cubicBezTo>
                      <a:cubicBezTo>
                        <a:pt x="6026658" y="3002280"/>
                        <a:pt x="6044184" y="2998470"/>
                        <a:pt x="6046470" y="2994660"/>
                      </a:cubicBezTo>
                      <a:cubicBezTo>
                        <a:pt x="6052566" y="2984754"/>
                        <a:pt x="6113526" y="2984754"/>
                        <a:pt x="6123432" y="2993898"/>
                      </a:cubicBezTo>
                      <a:cubicBezTo>
                        <a:pt x="6127242" y="2998470"/>
                        <a:pt x="6162294" y="3003804"/>
                        <a:pt x="6201156" y="3006852"/>
                      </a:cubicBezTo>
                      <a:cubicBezTo>
                        <a:pt x="6240018" y="3009900"/>
                        <a:pt x="6273546" y="3015234"/>
                        <a:pt x="6275832" y="3018282"/>
                      </a:cubicBezTo>
                      <a:cubicBezTo>
                        <a:pt x="6278118" y="3022092"/>
                        <a:pt x="6289548" y="3025140"/>
                        <a:pt x="6301740" y="3025140"/>
                      </a:cubicBezTo>
                      <a:cubicBezTo>
                        <a:pt x="6313932" y="3025140"/>
                        <a:pt x="6325362" y="3028188"/>
                        <a:pt x="6327648" y="3031236"/>
                      </a:cubicBezTo>
                      <a:cubicBezTo>
                        <a:pt x="6329934" y="3035046"/>
                        <a:pt x="6359652" y="3038094"/>
                        <a:pt x="6393180" y="3038856"/>
                      </a:cubicBezTo>
                      <a:cubicBezTo>
                        <a:pt x="6452616" y="3039618"/>
                        <a:pt x="6482334" y="3048762"/>
                        <a:pt x="6472428" y="3064002"/>
                      </a:cubicBezTo>
                      <a:cubicBezTo>
                        <a:pt x="6470142" y="3067812"/>
                        <a:pt x="6496050" y="3070860"/>
                        <a:pt x="6529578" y="3070860"/>
                      </a:cubicBezTo>
                      <a:cubicBezTo>
                        <a:pt x="6563106" y="3070860"/>
                        <a:pt x="6592824" y="3074670"/>
                        <a:pt x="6595110" y="3078480"/>
                      </a:cubicBezTo>
                      <a:cubicBezTo>
                        <a:pt x="6597396" y="3083052"/>
                        <a:pt x="6613398" y="3086100"/>
                        <a:pt x="6629400" y="3086100"/>
                      </a:cubicBezTo>
                      <a:cubicBezTo>
                        <a:pt x="6645402" y="3086100"/>
                        <a:pt x="6661404" y="3089910"/>
                        <a:pt x="6663690" y="3093720"/>
                      </a:cubicBezTo>
                      <a:cubicBezTo>
                        <a:pt x="6665976" y="3098292"/>
                        <a:pt x="6675882" y="3101340"/>
                        <a:pt x="6685026" y="3101340"/>
                      </a:cubicBezTo>
                      <a:cubicBezTo>
                        <a:pt x="6694170" y="3101340"/>
                        <a:pt x="6711696" y="3106674"/>
                        <a:pt x="6723888" y="3112770"/>
                      </a:cubicBezTo>
                      <a:cubicBezTo>
                        <a:pt x="6735318" y="3118866"/>
                        <a:pt x="6761988" y="3124200"/>
                        <a:pt x="6781800" y="3124200"/>
                      </a:cubicBezTo>
                      <a:cubicBezTo>
                        <a:pt x="6801612" y="3124200"/>
                        <a:pt x="6827520" y="3128772"/>
                        <a:pt x="6838950" y="3134868"/>
                      </a:cubicBezTo>
                      <a:cubicBezTo>
                        <a:pt x="6850380" y="3140964"/>
                        <a:pt x="6864096" y="3144012"/>
                        <a:pt x="6869430" y="3142488"/>
                      </a:cubicBezTo>
                      <a:cubicBezTo>
                        <a:pt x="6874764" y="3140202"/>
                        <a:pt x="6881622" y="3141726"/>
                        <a:pt x="6884670" y="3146298"/>
                      </a:cubicBezTo>
                      <a:cubicBezTo>
                        <a:pt x="6886956" y="3150870"/>
                        <a:pt x="6899148" y="3154680"/>
                        <a:pt x="6910578" y="3154680"/>
                      </a:cubicBezTo>
                      <a:cubicBezTo>
                        <a:pt x="6922770" y="3154680"/>
                        <a:pt x="6942582" y="3160014"/>
                        <a:pt x="6954012" y="3166110"/>
                      </a:cubicBezTo>
                      <a:cubicBezTo>
                        <a:pt x="6980682" y="3179826"/>
                        <a:pt x="6996684" y="3180588"/>
                        <a:pt x="7008114" y="3169158"/>
                      </a:cubicBezTo>
                      <a:cubicBezTo>
                        <a:pt x="7018782" y="3158490"/>
                        <a:pt x="7033260" y="3166872"/>
                        <a:pt x="7033260" y="3183636"/>
                      </a:cubicBezTo>
                      <a:cubicBezTo>
                        <a:pt x="7033260" y="3193542"/>
                        <a:pt x="7040118" y="3196590"/>
                        <a:pt x="7058406" y="3196590"/>
                      </a:cubicBezTo>
                      <a:lnTo>
                        <a:pt x="7082790" y="3196590"/>
                      </a:lnTo>
                      <a:lnTo>
                        <a:pt x="7085076" y="3257550"/>
                      </a:lnTo>
                      <a:cubicBezTo>
                        <a:pt x="7085838" y="3291078"/>
                        <a:pt x="7091172" y="3326130"/>
                        <a:pt x="7095744" y="3336036"/>
                      </a:cubicBezTo>
                      <a:cubicBezTo>
                        <a:pt x="7102602" y="3349752"/>
                        <a:pt x="7102602" y="3357372"/>
                        <a:pt x="7095744" y="3368040"/>
                      </a:cubicBezTo>
                      <a:cubicBezTo>
                        <a:pt x="7089648" y="3378708"/>
                        <a:pt x="7086600" y="3425952"/>
                        <a:pt x="7086600" y="3515868"/>
                      </a:cubicBezTo>
                      <a:cubicBezTo>
                        <a:pt x="7086600" y="3592830"/>
                        <a:pt x="7083552" y="3650742"/>
                        <a:pt x="7078980" y="3653790"/>
                      </a:cubicBezTo>
                      <a:cubicBezTo>
                        <a:pt x="7075170" y="3656076"/>
                        <a:pt x="7066026" y="3654552"/>
                        <a:pt x="7058406" y="3650742"/>
                      </a:cubicBezTo>
                      <a:cubicBezTo>
                        <a:pt x="7050786" y="3646932"/>
                        <a:pt x="7030974" y="3637788"/>
                        <a:pt x="7014210" y="3630168"/>
                      </a:cubicBezTo>
                      <a:cubicBezTo>
                        <a:pt x="6997446" y="3623310"/>
                        <a:pt x="6974586" y="3611118"/>
                        <a:pt x="6963156" y="3603498"/>
                      </a:cubicBezTo>
                      <a:cubicBezTo>
                        <a:pt x="6952488" y="3595116"/>
                        <a:pt x="6936486" y="3589020"/>
                        <a:pt x="6928104" y="3589020"/>
                      </a:cubicBezTo>
                      <a:cubicBezTo>
                        <a:pt x="6918960" y="3589020"/>
                        <a:pt x="6909816" y="3585972"/>
                        <a:pt x="6907530" y="3581400"/>
                      </a:cubicBezTo>
                      <a:cubicBezTo>
                        <a:pt x="6905244" y="3577590"/>
                        <a:pt x="6893052" y="3573780"/>
                        <a:pt x="6881622" y="3573780"/>
                      </a:cubicBezTo>
                      <a:cubicBezTo>
                        <a:pt x="6870192" y="3573780"/>
                        <a:pt x="6858000" y="3570732"/>
                        <a:pt x="6853428" y="3566922"/>
                      </a:cubicBezTo>
                      <a:cubicBezTo>
                        <a:pt x="6833616" y="3547872"/>
                        <a:pt x="6595872" y="3531108"/>
                        <a:pt x="6489954" y="3541776"/>
                      </a:cubicBezTo>
                      <a:cubicBezTo>
                        <a:pt x="6371844" y="3553206"/>
                        <a:pt x="6337554" y="3559302"/>
                        <a:pt x="6329172" y="3566922"/>
                      </a:cubicBezTo>
                      <a:cubicBezTo>
                        <a:pt x="6324600" y="3570732"/>
                        <a:pt x="6313932" y="3573780"/>
                        <a:pt x="6304788" y="3573780"/>
                      </a:cubicBezTo>
                      <a:cubicBezTo>
                        <a:pt x="6294882" y="3573780"/>
                        <a:pt x="6284976" y="3577590"/>
                        <a:pt x="6282690" y="3581400"/>
                      </a:cubicBezTo>
                      <a:cubicBezTo>
                        <a:pt x="6280404" y="3585972"/>
                        <a:pt x="6269736" y="3589020"/>
                        <a:pt x="6259830" y="3589020"/>
                      </a:cubicBezTo>
                      <a:cubicBezTo>
                        <a:pt x="6249924" y="3589020"/>
                        <a:pt x="6220968" y="3601212"/>
                        <a:pt x="6195060" y="3615690"/>
                      </a:cubicBezTo>
                      <a:cubicBezTo>
                        <a:pt x="6169152" y="3630168"/>
                        <a:pt x="6143244" y="3642360"/>
                        <a:pt x="6137910" y="3642360"/>
                      </a:cubicBezTo>
                      <a:cubicBezTo>
                        <a:pt x="6131814" y="3642360"/>
                        <a:pt x="6124956" y="3646170"/>
                        <a:pt x="6122670" y="3649980"/>
                      </a:cubicBezTo>
                      <a:cubicBezTo>
                        <a:pt x="6120384" y="3654552"/>
                        <a:pt x="6099810" y="3657600"/>
                        <a:pt x="6076950" y="3657600"/>
                      </a:cubicBezTo>
                      <a:cubicBezTo>
                        <a:pt x="6054090" y="3657600"/>
                        <a:pt x="6033516" y="3654552"/>
                        <a:pt x="6031230" y="3649980"/>
                      </a:cubicBezTo>
                      <a:cubicBezTo>
                        <a:pt x="6028944" y="3646170"/>
                        <a:pt x="6019800" y="3642360"/>
                        <a:pt x="6011418" y="3642360"/>
                      </a:cubicBezTo>
                      <a:cubicBezTo>
                        <a:pt x="5994654" y="3642360"/>
                        <a:pt x="5924550" y="3608832"/>
                        <a:pt x="5916930" y="3596640"/>
                      </a:cubicBezTo>
                      <a:cubicBezTo>
                        <a:pt x="5914644" y="3592830"/>
                        <a:pt x="5905500" y="3589020"/>
                        <a:pt x="5897118" y="3589020"/>
                      </a:cubicBezTo>
                      <a:cubicBezTo>
                        <a:pt x="5889498" y="3589020"/>
                        <a:pt x="5875782" y="3585972"/>
                        <a:pt x="5867400" y="3581400"/>
                      </a:cubicBezTo>
                      <a:cubicBezTo>
                        <a:pt x="5859018" y="3577590"/>
                        <a:pt x="5845302" y="3570732"/>
                        <a:pt x="5836920" y="3566160"/>
                      </a:cubicBezTo>
                      <a:cubicBezTo>
                        <a:pt x="5828538" y="3562350"/>
                        <a:pt x="5817108" y="3558540"/>
                        <a:pt x="5810250" y="3558540"/>
                      </a:cubicBezTo>
                      <a:cubicBezTo>
                        <a:pt x="5798058" y="3558540"/>
                        <a:pt x="5748528" y="3532632"/>
                        <a:pt x="5729478" y="3515868"/>
                      </a:cubicBezTo>
                      <a:cubicBezTo>
                        <a:pt x="5723382" y="3509772"/>
                        <a:pt x="5713476" y="3505200"/>
                        <a:pt x="5708904" y="3505200"/>
                      </a:cubicBezTo>
                      <a:cubicBezTo>
                        <a:pt x="5703570" y="3505200"/>
                        <a:pt x="5693664" y="3502152"/>
                        <a:pt x="5686044" y="3498342"/>
                      </a:cubicBezTo>
                      <a:cubicBezTo>
                        <a:pt x="5679186" y="3494532"/>
                        <a:pt x="5660136" y="3485388"/>
                        <a:pt x="5644896" y="3479292"/>
                      </a:cubicBezTo>
                      <a:cubicBezTo>
                        <a:pt x="5629656" y="3472434"/>
                        <a:pt x="5614416" y="3463290"/>
                        <a:pt x="5612130" y="3459480"/>
                      </a:cubicBezTo>
                      <a:cubicBezTo>
                        <a:pt x="5605272" y="3448050"/>
                        <a:pt x="5519166" y="3406140"/>
                        <a:pt x="5503164" y="3406140"/>
                      </a:cubicBezTo>
                      <a:cubicBezTo>
                        <a:pt x="5495544" y="3406140"/>
                        <a:pt x="5479542" y="3395472"/>
                        <a:pt x="5467350" y="3383280"/>
                      </a:cubicBezTo>
                      <a:cubicBezTo>
                        <a:pt x="5443728" y="3358134"/>
                        <a:pt x="5407914" y="3337560"/>
                        <a:pt x="5388864" y="3337560"/>
                      </a:cubicBezTo>
                      <a:cubicBezTo>
                        <a:pt x="5382768" y="3337560"/>
                        <a:pt x="5359908" y="3323082"/>
                        <a:pt x="5338572" y="3304794"/>
                      </a:cubicBezTo>
                      <a:cubicBezTo>
                        <a:pt x="5295138" y="3268218"/>
                        <a:pt x="5247132" y="3238500"/>
                        <a:pt x="5231130" y="3238500"/>
                      </a:cubicBezTo>
                      <a:cubicBezTo>
                        <a:pt x="5216652" y="3238500"/>
                        <a:pt x="5189220" y="3201924"/>
                        <a:pt x="5194554" y="3188208"/>
                      </a:cubicBezTo>
                      <a:cubicBezTo>
                        <a:pt x="5199888" y="3174492"/>
                        <a:pt x="5236464" y="3154680"/>
                        <a:pt x="5256276" y="3154680"/>
                      </a:cubicBezTo>
                      <a:cubicBezTo>
                        <a:pt x="5264658" y="3154680"/>
                        <a:pt x="5276850" y="3146298"/>
                        <a:pt x="5283708" y="3135630"/>
                      </a:cubicBezTo>
                      <a:cubicBezTo>
                        <a:pt x="5295138" y="3118866"/>
                        <a:pt x="5295900" y="3026664"/>
                        <a:pt x="5295900" y="2139696"/>
                      </a:cubicBezTo>
                      <a:lnTo>
                        <a:pt x="5295900" y="1161288"/>
                      </a:lnTo>
                      <a:lnTo>
                        <a:pt x="5263896" y="1164336"/>
                      </a:lnTo>
                      <a:cubicBezTo>
                        <a:pt x="5245608" y="1165860"/>
                        <a:pt x="5228082" y="1170432"/>
                        <a:pt x="5224272" y="1174242"/>
                      </a:cubicBezTo>
                      <a:cubicBezTo>
                        <a:pt x="5219700" y="1178052"/>
                        <a:pt x="5209032" y="1181100"/>
                        <a:pt x="5199888" y="1181100"/>
                      </a:cubicBezTo>
                      <a:cubicBezTo>
                        <a:pt x="5189982" y="1181100"/>
                        <a:pt x="5180076" y="1184148"/>
                        <a:pt x="5177790" y="1188720"/>
                      </a:cubicBezTo>
                      <a:cubicBezTo>
                        <a:pt x="5175504" y="1192530"/>
                        <a:pt x="5164074" y="1196340"/>
                        <a:pt x="5153406" y="1196340"/>
                      </a:cubicBezTo>
                      <a:cubicBezTo>
                        <a:pt x="5143500" y="1196340"/>
                        <a:pt x="5125212" y="1203198"/>
                        <a:pt x="5113782" y="1210818"/>
                      </a:cubicBezTo>
                      <a:cubicBezTo>
                        <a:pt x="5090922" y="1226820"/>
                        <a:pt x="5033010" y="1249680"/>
                        <a:pt x="5013198" y="1249680"/>
                      </a:cubicBezTo>
                      <a:cubicBezTo>
                        <a:pt x="4997196" y="1249680"/>
                        <a:pt x="4956810" y="1270254"/>
                        <a:pt x="4945380" y="1283970"/>
                      </a:cubicBezTo>
                      <a:cubicBezTo>
                        <a:pt x="4940046" y="1290066"/>
                        <a:pt x="4932426" y="1295400"/>
                        <a:pt x="4927092" y="1295400"/>
                      </a:cubicBezTo>
                      <a:cubicBezTo>
                        <a:pt x="4922520" y="1295400"/>
                        <a:pt x="4901946" y="1303782"/>
                        <a:pt x="4880610" y="1313688"/>
                      </a:cubicBezTo>
                      <a:cubicBezTo>
                        <a:pt x="4860036" y="1323594"/>
                        <a:pt x="4830318" y="1337310"/>
                        <a:pt x="4815078" y="1344168"/>
                      </a:cubicBezTo>
                      <a:cubicBezTo>
                        <a:pt x="4799838" y="1351026"/>
                        <a:pt x="4783074" y="1360932"/>
                        <a:pt x="4777740" y="1367790"/>
                      </a:cubicBezTo>
                      <a:cubicBezTo>
                        <a:pt x="4772406" y="1373886"/>
                        <a:pt x="4764024" y="1379220"/>
                        <a:pt x="4759452" y="1379220"/>
                      </a:cubicBezTo>
                      <a:cubicBezTo>
                        <a:pt x="4743450" y="1379220"/>
                        <a:pt x="4606290" y="1453134"/>
                        <a:pt x="4566666" y="1482852"/>
                      </a:cubicBezTo>
                      <a:cubicBezTo>
                        <a:pt x="4553712" y="1492758"/>
                        <a:pt x="4538472" y="1501140"/>
                        <a:pt x="4533138" y="1501140"/>
                      </a:cubicBezTo>
                      <a:cubicBezTo>
                        <a:pt x="4527804" y="1501140"/>
                        <a:pt x="4517898" y="1506474"/>
                        <a:pt x="4510278" y="1513332"/>
                      </a:cubicBezTo>
                      <a:cubicBezTo>
                        <a:pt x="4494276" y="1527810"/>
                        <a:pt x="4454652" y="1551432"/>
                        <a:pt x="4425696" y="1564386"/>
                      </a:cubicBezTo>
                      <a:cubicBezTo>
                        <a:pt x="4413504" y="1568958"/>
                        <a:pt x="4404360" y="1577340"/>
                        <a:pt x="4404360" y="1583436"/>
                      </a:cubicBezTo>
                      <a:cubicBezTo>
                        <a:pt x="4404360" y="1588770"/>
                        <a:pt x="4398264" y="1594866"/>
                        <a:pt x="4391406" y="1597914"/>
                      </a:cubicBezTo>
                      <a:cubicBezTo>
                        <a:pt x="4383786" y="1600200"/>
                        <a:pt x="4368546" y="1609344"/>
                        <a:pt x="4357116" y="1616964"/>
                      </a:cubicBezTo>
                      <a:cubicBezTo>
                        <a:pt x="4346448" y="1624584"/>
                        <a:pt x="4332732" y="1630680"/>
                        <a:pt x="4326636" y="1630680"/>
                      </a:cubicBezTo>
                      <a:cubicBezTo>
                        <a:pt x="4320540" y="1630680"/>
                        <a:pt x="4304538" y="1642110"/>
                        <a:pt x="4290822" y="1656588"/>
                      </a:cubicBezTo>
                      <a:cubicBezTo>
                        <a:pt x="4277106" y="1671066"/>
                        <a:pt x="4250436" y="1690116"/>
                        <a:pt x="4232148" y="1700022"/>
                      </a:cubicBezTo>
                      <a:cubicBezTo>
                        <a:pt x="4213098" y="1709166"/>
                        <a:pt x="4185666" y="1728978"/>
                        <a:pt x="4171188" y="1742694"/>
                      </a:cubicBezTo>
                      <a:cubicBezTo>
                        <a:pt x="4155948" y="1756410"/>
                        <a:pt x="4140708" y="1767840"/>
                        <a:pt x="4136898" y="1767840"/>
                      </a:cubicBezTo>
                      <a:cubicBezTo>
                        <a:pt x="4128516" y="1767840"/>
                        <a:pt x="4060698" y="1812798"/>
                        <a:pt x="4053840" y="1821942"/>
                      </a:cubicBezTo>
                      <a:cubicBezTo>
                        <a:pt x="4046220" y="1833372"/>
                        <a:pt x="3992118" y="1866900"/>
                        <a:pt x="3982212" y="1866900"/>
                      </a:cubicBezTo>
                      <a:cubicBezTo>
                        <a:pt x="3976878" y="1866900"/>
                        <a:pt x="3966210" y="1873758"/>
                        <a:pt x="3958590" y="1882140"/>
                      </a:cubicBezTo>
                      <a:cubicBezTo>
                        <a:pt x="3950970" y="1890522"/>
                        <a:pt x="3941826" y="1897380"/>
                        <a:pt x="3937254" y="1897380"/>
                      </a:cubicBezTo>
                      <a:cubicBezTo>
                        <a:pt x="3933444" y="1897380"/>
                        <a:pt x="3918966" y="1906524"/>
                        <a:pt x="3904488" y="1918716"/>
                      </a:cubicBezTo>
                      <a:cubicBezTo>
                        <a:pt x="3890772" y="1930146"/>
                        <a:pt x="3844290" y="1966722"/>
                        <a:pt x="3801618" y="2000250"/>
                      </a:cubicBezTo>
                      <a:cubicBezTo>
                        <a:pt x="3758946" y="2033778"/>
                        <a:pt x="3709416" y="2074164"/>
                        <a:pt x="3691128" y="2090166"/>
                      </a:cubicBezTo>
                      <a:cubicBezTo>
                        <a:pt x="3672840" y="2106168"/>
                        <a:pt x="3654552" y="2117598"/>
                        <a:pt x="3649980" y="2114550"/>
                      </a:cubicBezTo>
                      <a:cubicBezTo>
                        <a:pt x="3644646" y="2111502"/>
                        <a:pt x="3642360" y="1974342"/>
                        <a:pt x="3642360" y="1691640"/>
                      </a:cubicBezTo>
                      <a:cubicBezTo>
                        <a:pt x="3642360" y="1461516"/>
                        <a:pt x="3640836" y="1264158"/>
                        <a:pt x="3637788" y="1253490"/>
                      </a:cubicBezTo>
                      <a:cubicBezTo>
                        <a:pt x="3622548" y="1193292"/>
                        <a:pt x="3619500" y="1280160"/>
                        <a:pt x="3619500" y="1693926"/>
                      </a:cubicBezTo>
                      <a:lnTo>
                        <a:pt x="3620262" y="2145030"/>
                      </a:lnTo>
                      <a:lnTo>
                        <a:pt x="3579876" y="2180844"/>
                      </a:lnTo>
                      <a:cubicBezTo>
                        <a:pt x="3557778" y="2200656"/>
                        <a:pt x="3537204" y="2217420"/>
                        <a:pt x="3534156" y="2217420"/>
                      </a:cubicBezTo>
                      <a:cubicBezTo>
                        <a:pt x="3531108" y="2217420"/>
                        <a:pt x="3509010" y="2236470"/>
                        <a:pt x="3485388" y="2259330"/>
                      </a:cubicBezTo>
                      <a:cubicBezTo>
                        <a:pt x="3461004" y="2282190"/>
                        <a:pt x="3437382" y="2301240"/>
                        <a:pt x="3432810" y="2301240"/>
                      </a:cubicBezTo>
                      <a:cubicBezTo>
                        <a:pt x="3428238" y="2301240"/>
                        <a:pt x="3409188" y="2316480"/>
                        <a:pt x="3390900" y="2335530"/>
                      </a:cubicBezTo>
                      <a:cubicBezTo>
                        <a:pt x="3372612" y="2354580"/>
                        <a:pt x="3353562" y="2369820"/>
                        <a:pt x="3348990" y="2369820"/>
                      </a:cubicBezTo>
                      <a:cubicBezTo>
                        <a:pt x="3342894" y="2369820"/>
                        <a:pt x="3316224" y="2391918"/>
                        <a:pt x="3245358" y="2457450"/>
                      </a:cubicBezTo>
                      <a:cubicBezTo>
                        <a:pt x="3238500" y="2463546"/>
                        <a:pt x="3230880" y="2468880"/>
                        <a:pt x="3227832" y="2468880"/>
                      </a:cubicBezTo>
                      <a:cubicBezTo>
                        <a:pt x="3224784" y="2468880"/>
                        <a:pt x="3209544" y="2481834"/>
                        <a:pt x="3193542" y="2497836"/>
                      </a:cubicBezTo>
                      <a:cubicBezTo>
                        <a:pt x="3137916" y="2551938"/>
                        <a:pt x="3094482" y="2590800"/>
                        <a:pt x="3087624" y="2590800"/>
                      </a:cubicBezTo>
                      <a:cubicBezTo>
                        <a:pt x="3084576" y="2590800"/>
                        <a:pt x="3067812" y="2603754"/>
                        <a:pt x="3051810" y="2619756"/>
                      </a:cubicBezTo>
                      <a:cubicBezTo>
                        <a:pt x="3035046" y="2634996"/>
                        <a:pt x="3012186" y="2654046"/>
                        <a:pt x="2999994" y="2661666"/>
                      </a:cubicBezTo>
                      <a:cubicBezTo>
                        <a:pt x="2988564" y="2669286"/>
                        <a:pt x="2966466" y="2689098"/>
                        <a:pt x="2950464" y="2705100"/>
                      </a:cubicBezTo>
                      <a:cubicBezTo>
                        <a:pt x="2935224" y="2721864"/>
                        <a:pt x="2918460" y="2735580"/>
                        <a:pt x="2914650" y="2735580"/>
                      </a:cubicBezTo>
                      <a:cubicBezTo>
                        <a:pt x="2910078" y="2735580"/>
                        <a:pt x="2891028" y="2750820"/>
                        <a:pt x="2872740" y="2769870"/>
                      </a:cubicBezTo>
                      <a:cubicBezTo>
                        <a:pt x="2854452" y="2788920"/>
                        <a:pt x="2834640" y="2804160"/>
                        <a:pt x="2829306" y="2804160"/>
                      </a:cubicBezTo>
                      <a:cubicBezTo>
                        <a:pt x="2823972" y="2804160"/>
                        <a:pt x="2816352" y="2811018"/>
                        <a:pt x="2811780" y="2819400"/>
                      </a:cubicBezTo>
                      <a:cubicBezTo>
                        <a:pt x="2807208" y="2827782"/>
                        <a:pt x="2801112" y="2834640"/>
                        <a:pt x="2797302" y="2834640"/>
                      </a:cubicBezTo>
                      <a:cubicBezTo>
                        <a:pt x="2794254" y="2834640"/>
                        <a:pt x="2775204" y="2849880"/>
                        <a:pt x="2756154" y="2868930"/>
                      </a:cubicBezTo>
                      <a:cubicBezTo>
                        <a:pt x="2736342" y="2887980"/>
                        <a:pt x="2715768" y="2903220"/>
                        <a:pt x="2710434" y="2903220"/>
                      </a:cubicBezTo>
                      <a:cubicBezTo>
                        <a:pt x="2705100" y="2903220"/>
                        <a:pt x="2690622" y="2913888"/>
                        <a:pt x="2677668" y="2926842"/>
                      </a:cubicBezTo>
                      <a:cubicBezTo>
                        <a:pt x="2665476" y="2939796"/>
                        <a:pt x="2625090" y="2974086"/>
                        <a:pt x="2586990" y="3002280"/>
                      </a:cubicBezTo>
                      <a:cubicBezTo>
                        <a:pt x="2549652" y="3031236"/>
                        <a:pt x="2508504" y="3064764"/>
                        <a:pt x="2496312" y="3077718"/>
                      </a:cubicBezTo>
                      <a:cubicBezTo>
                        <a:pt x="2483358" y="3090672"/>
                        <a:pt x="2469642" y="3101340"/>
                        <a:pt x="2465070" y="3101340"/>
                      </a:cubicBezTo>
                      <a:cubicBezTo>
                        <a:pt x="2460498" y="3101340"/>
                        <a:pt x="2441448" y="3116580"/>
                        <a:pt x="2423160" y="3135630"/>
                      </a:cubicBezTo>
                      <a:cubicBezTo>
                        <a:pt x="2404872" y="3154680"/>
                        <a:pt x="2387346" y="3169920"/>
                        <a:pt x="2384298" y="3169920"/>
                      </a:cubicBezTo>
                      <a:cubicBezTo>
                        <a:pt x="2372106" y="3169920"/>
                        <a:pt x="2316480" y="3211068"/>
                        <a:pt x="2316480" y="3220212"/>
                      </a:cubicBezTo>
                      <a:cubicBezTo>
                        <a:pt x="2316480" y="3225546"/>
                        <a:pt x="2305050" y="3235452"/>
                        <a:pt x="2291334" y="3242310"/>
                      </a:cubicBezTo>
                      <a:cubicBezTo>
                        <a:pt x="2277618" y="3248406"/>
                        <a:pt x="2243328" y="3272790"/>
                        <a:pt x="2215896" y="3295650"/>
                      </a:cubicBezTo>
                      <a:cubicBezTo>
                        <a:pt x="2188464" y="3318510"/>
                        <a:pt x="2161794" y="3337560"/>
                        <a:pt x="2157222" y="3337560"/>
                      </a:cubicBezTo>
                      <a:cubicBezTo>
                        <a:pt x="2152650" y="3337560"/>
                        <a:pt x="2138172" y="3348990"/>
                        <a:pt x="2124456" y="3362706"/>
                      </a:cubicBezTo>
                      <a:cubicBezTo>
                        <a:pt x="2110740" y="3375660"/>
                        <a:pt x="2082546" y="3395472"/>
                        <a:pt x="2061972" y="3406140"/>
                      </a:cubicBezTo>
                      <a:cubicBezTo>
                        <a:pt x="2041398" y="3416808"/>
                        <a:pt x="2008632" y="3439668"/>
                        <a:pt x="1988058" y="3457194"/>
                      </a:cubicBezTo>
                      <a:cubicBezTo>
                        <a:pt x="1968246" y="3475482"/>
                        <a:pt x="1949958" y="3489960"/>
                        <a:pt x="1946148" y="3489960"/>
                      </a:cubicBezTo>
                      <a:cubicBezTo>
                        <a:pt x="1943100" y="3489960"/>
                        <a:pt x="1928622" y="3499104"/>
                        <a:pt x="1913382" y="3511296"/>
                      </a:cubicBezTo>
                      <a:cubicBezTo>
                        <a:pt x="1879854" y="3536442"/>
                        <a:pt x="1799082" y="3589020"/>
                        <a:pt x="1793748" y="3589020"/>
                      </a:cubicBezTo>
                      <a:cubicBezTo>
                        <a:pt x="1790700" y="3589020"/>
                        <a:pt x="1776222" y="3598926"/>
                        <a:pt x="1760982" y="3611118"/>
                      </a:cubicBezTo>
                      <a:cubicBezTo>
                        <a:pt x="1745742" y="3623310"/>
                        <a:pt x="1719072" y="3640836"/>
                        <a:pt x="1700784" y="3649980"/>
                      </a:cubicBezTo>
                      <a:cubicBezTo>
                        <a:pt x="1683258" y="3659124"/>
                        <a:pt x="1666494" y="3669792"/>
                        <a:pt x="1664970" y="3673602"/>
                      </a:cubicBezTo>
                      <a:cubicBezTo>
                        <a:pt x="1662684" y="3676650"/>
                        <a:pt x="1632204" y="3695700"/>
                        <a:pt x="1597914" y="3714750"/>
                      </a:cubicBezTo>
                      <a:cubicBezTo>
                        <a:pt x="1563624" y="3733800"/>
                        <a:pt x="1521714" y="3758184"/>
                        <a:pt x="1504950" y="3768090"/>
                      </a:cubicBezTo>
                      <a:cubicBezTo>
                        <a:pt x="1488186" y="3778758"/>
                        <a:pt x="1469136" y="3789426"/>
                        <a:pt x="1463040" y="3792474"/>
                      </a:cubicBezTo>
                      <a:cubicBezTo>
                        <a:pt x="1456944" y="3794760"/>
                        <a:pt x="1431798" y="3810762"/>
                        <a:pt x="1407414" y="3826764"/>
                      </a:cubicBezTo>
                      <a:cubicBezTo>
                        <a:pt x="1383030" y="3842766"/>
                        <a:pt x="1357122" y="3855720"/>
                        <a:pt x="1349502" y="3855720"/>
                      </a:cubicBezTo>
                      <a:cubicBezTo>
                        <a:pt x="1341882" y="3855720"/>
                        <a:pt x="1322832" y="3864102"/>
                        <a:pt x="1307592" y="3874770"/>
                      </a:cubicBezTo>
                      <a:cubicBezTo>
                        <a:pt x="1292352" y="3885438"/>
                        <a:pt x="1274826" y="3893820"/>
                        <a:pt x="1269492" y="3893820"/>
                      </a:cubicBezTo>
                      <a:cubicBezTo>
                        <a:pt x="1264158" y="3893820"/>
                        <a:pt x="1253490" y="3900678"/>
                        <a:pt x="1245870" y="3909060"/>
                      </a:cubicBezTo>
                      <a:cubicBezTo>
                        <a:pt x="1238250" y="3917442"/>
                        <a:pt x="1226058" y="3924300"/>
                        <a:pt x="1219200" y="3924300"/>
                      </a:cubicBezTo>
                      <a:cubicBezTo>
                        <a:pt x="1207770" y="3924300"/>
                        <a:pt x="1144524" y="3950970"/>
                        <a:pt x="1109472" y="3970782"/>
                      </a:cubicBezTo>
                      <a:cubicBezTo>
                        <a:pt x="1101852" y="3975354"/>
                        <a:pt x="1083564" y="3985260"/>
                        <a:pt x="1069086" y="3993642"/>
                      </a:cubicBezTo>
                      <a:cubicBezTo>
                        <a:pt x="1055370" y="4001262"/>
                        <a:pt x="1037082" y="4008120"/>
                        <a:pt x="1029462" y="4008120"/>
                      </a:cubicBezTo>
                      <a:cubicBezTo>
                        <a:pt x="1021080" y="4008120"/>
                        <a:pt x="999744" y="4015740"/>
                        <a:pt x="981456" y="4024122"/>
                      </a:cubicBezTo>
                      <a:cubicBezTo>
                        <a:pt x="918210" y="4055364"/>
                        <a:pt x="910590" y="4059174"/>
                        <a:pt x="876300" y="4069080"/>
                      </a:cubicBezTo>
                      <a:cubicBezTo>
                        <a:pt x="857250" y="4074414"/>
                        <a:pt x="838962" y="4082034"/>
                        <a:pt x="834390" y="4085844"/>
                      </a:cubicBezTo>
                      <a:cubicBezTo>
                        <a:pt x="830580" y="4088892"/>
                        <a:pt x="819912" y="4091940"/>
                        <a:pt x="810768" y="4091940"/>
                      </a:cubicBezTo>
                      <a:cubicBezTo>
                        <a:pt x="800862" y="4091940"/>
                        <a:pt x="790956" y="4095750"/>
                        <a:pt x="788670" y="4099560"/>
                      </a:cubicBezTo>
                      <a:cubicBezTo>
                        <a:pt x="786384" y="4104132"/>
                        <a:pt x="769620" y="4107180"/>
                        <a:pt x="752856" y="4107180"/>
                      </a:cubicBezTo>
                      <a:cubicBezTo>
                        <a:pt x="735330" y="4107180"/>
                        <a:pt x="715518" y="4111752"/>
                        <a:pt x="709422" y="4117086"/>
                      </a:cubicBezTo>
                      <a:cubicBezTo>
                        <a:pt x="702564" y="4123182"/>
                        <a:pt x="681228" y="4132326"/>
                        <a:pt x="660654" y="4137660"/>
                      </a:cubicBezTo>
                      <a:cubicBezTo>
                        <a:pt x="640842" y="4142994"/>
                        <a:pt x="622554" y="4150614"/>
                        <a:pt x="620268" y="4153662"/>
                      </a:cubicBezTo>
                      <a:cubicBezTo>
                        <a:pt x="617982" y="4157472"/>
                        <a:pt x="599694" y="4160520"/>
                        <a:pt x="579120" y="4160520"/>
                      </a:cubicBezTo>
                      <a:cubicBezTo>
                        <a:pt x="558546" y="4160520"/>
                        <a:pt x="539496" y="4164330"/>
                        <a:pt x="537210" y="4168140"/>
                      </a:cubicBezTo>
                      <a:cubicBezTo>
                        <a:pt x="534924" y="4172712"/>
                        <a:pt x="518922" y="4175760"/>
                        <a:pt x="502920" y="4175760"/>
                      </a:cubicBezTo>
                      <a:cubicBezTo>
                        <a:pt x="486918" y="4175760"/>
                        <a:pt x="470916" y="4179570"/>
                        <a:pt x="468630" y="4183380"/>
                      </a:cubicBezTo>
                      <a:cubicBezTo>
                        <a:pt x="466344" y="4187952"/>
                        <a:pt x="451104" y="4191000"/>
                        <a:pt x="435102" y="4191000"/>
                      </a:cubicBezTo>
                      <a:cubicBezTo>
                        <a:pt x="419862" y="4191000"/>
                        <a:pt x="403860" y="4194048"/>
                        <a:pt x="399288" y="4197858"/>
                      </a:cubicBezTo>
                      <a:cubicBezTo>
                        <a:pt x="395478" y="4201668"/>
                        <a:pt x="313944" y="4207002"/>
                        <a:pt x="217170" y="4210050"/>
                      </a:cubicBezTo>
                      <a:cubicBezTo>
                        <a:pt x="121158" y="4212336"/>
                        <a:pt x="32766" y="4216146"/>
                        <a:pt x="21336" y="4218432"/>
                      </a:cubicBezTo>
                      <a:lnTo>
                        <a:pt x="0" y="4223004"/>
                      </a:lnTo>
                      <a:lnTo>
                        <a:pt x="0" y="2111502"/>
                      </a:lnTo>
                      <a:close/>
                      <a:moveTo>
                        <a:pt x="10671810" y="3497580"/>
                      </a:moveTo>
                      <a:cubicBezTo>
                        <a:pt x="10668762" y="3488436"/>
                        <a:pt x="10672572" y="3480816"/>
                        <a:pt x="10680954" y="3475482"/>
                      </a:cubicBezTo>
                      <a:cubicBezTo>
                        <a:pt x="10688574" y="3470910"/>
                        <a:pt x="10691622" y="3467100"/>
                        <a:pt x="10687812" y="3467100"/>
                      </a:cubicBezTo>
                      <a:cubicBezTo>
                        <a:pt x="10684002" y="3467100"/>
                        <a:pt x="10674096" y="3472434"/>
                        <a:pt x="10666476" y="3480054"/>
                      </a:cubicBezTo>
                      <a:cubicBezTo>
                        <a:pt x="10649712" y="3495294"/>
                        <a:pt x="10647426" y="3521964"/>
                        <a:pt x="10664190" y="3515868"/>
                      </a:cubicBezTo>
                      <a:cubicBezTo>
                        <a:pt x="10671810" y="3512820"/>
                        <a:pt x="10674096" y="3505962"/>
                        <a:pt x="10671810" y="3497580"/>
                      </a:cubicBezTo>
                      <a:close/>
                      <a:moveTo>
                        <a:pt x="7109460" y="1450086"/>
                      </a:moveTo>
                      <a:cubicBezTo>
                        <a:pt x="7109460" y="1446276"/>
                        <a:pt x="7106412" y="1438656"/>
                        <a:pt x="7101840" y="1432560"/>
                      </a:cubicBezTo>
                      <a:cubicBezTo>
                        <a:pt x="7093458" y="1418844"/>
                        <a:pt x="7082790" y="1427226"/>
                        <a:pt x="7088886" y="1443990"/>
                      </a:cubicBezTo>
                      <a:cubicBezTo>
                        <a:pt x="7093458" y="1455420"/>
                        <a:pt x="7109460" y="1459992"/>
                        <a:pt x="7109460" y="1450086"/>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47" name="Freeform: Shape 846">
                  <a:extLst>
                    <a:ext uri="{FF2B5EF4-FFF2-40B4-BE49-F238E27FC236}">
                      <a16:creationId xmlns:a16="http://schemas.microsoft.com/office/drawing/2014/main" id="{79798860-A339-4958-BD4F-E4C8915E4EC5}"/>
                    </a:ext>
                  </a:extLst>
                </p:cNvPr>
                <p:cNvSpPr/>
                <p:nvPr/>
              </p:nvSpPr>
              <p:spPr>
                <a:xfrm>
                  <a:off x="2388179" y="5495724"/>
                  <a:ext cx="56388" cy="27432"/>
                </a:xfrm>
                <a:custGeom>
                  <a:avLst/>
                  <a:gdLst>
                    <a:gd name="connsiteX0" fmla="*/ 691 w 56388"/>
                    <a:gd name="connsiteY0" fmla="*/ 21918 h 27432"/>
                    <a:gd name="connsiteX1" fmla="*/ 46411 w 56388"/>
                    <a:gd name="connsiteY1" fmla="*/ 1344 h 27432"/>
                    <a:gd name="connsiteX2" fmla="*/ 56317 w 56388"/>
                    <a:gd name="connsiteY2" fmla="*/ 15822 h 27432"/>
                    <a:gd name="connsiteX3" fmla="*/ 691 w 56388"/>
                    <a:gd name="connsiteY3" fmla="*/ 21918 h 27432"/>
                  </a:gdLst>
                  <a:ahLst/>
                  <a:cxnLst>
                    <a:cxn ang="0">
                      <a:pos x="connsiteX0" y="connsiteY0"/>
                    </a:cxn>
                    <a:cxn ang="0">
                      <a:pos x="connsiteX1" y="connsiteY1"/>
                    </a:cxn>
                    <a:cxn ang="0">
                      <a:pos x="connsiteX2" y="connsiteY2"/>
                    </a:cxn>
                    <a:cxn ang="0">
                      <a:pos x="connsiteX3" y="connsiteY3"/>
                    </a:cxn>
                  </a:cxnLst>
                  <a:rect l="l" t="t" r="r" b="b"/>
                  <a:pathLst>
                    <a:path w="56388" h="27432">
                      <a:moveTo>
                        <a:pt x="691" y="21918"/>
                      </a:moveTo>
                      <a:cubicBezTo>
                        <a:pt x="-5405" y="11250"/>
                        <a:pt x="30409" y="-4752"/>
                        <a:pt x="46411" y="1344"/>
                      </a:cubicBezTo>
                      <a:cubicBezTo>
                        <a:pt x="53269" y="3630"/>
                        <a:pt x="57841" y="10488"/>
                        <a:pt x="56317" y="15822"/>
                      </a:cubicBezTo>
                      <a:cubicBezTo>
                        <a:pt x="51745" y="27252"/>
                        <a:pt x="7549" y="32586"/>
                        <a:pt x="691" y="21918"/>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48" name="Freeform: Shape 847">
                  <a:extLst>
                    <a:ext uri="{FF2B5EF4-FFF2-40B4-BE49-F238E27FC236}">
                      <a16:creationId xmlns:a16="http://schemas.microsoft.com/office/drawing/2014/main" id="{313426BF-2938-4625-AD48-0294B3A6F140}"/>
                    </a:ext>
                  </a:extLst>
                </p:cNvPr>
                <p:cNvSpPr/>
                <p:nvPr/>
              </p:nvSpPr>
              <p:spPr>
                <a:xfrm>
                  <a:off x="2624095" y="5464737"/>
                  <a:ext cx="107442" cy="28194"/>
                </a:xfrm>
                <a:custGeom>
                  <a:avLst/>
                  <a:gdLst>
                    <a:gd name="connsiteX0" fmla="*/ 1757 w 107442"/>
                    <a:gd name="connsiteY0" fmla="*/ 23187 h 28194"/>
                    <a:gd name="connsiteX1" fmla="*/ 63479 w 107442"/>
                    <a:gd name="connsiteY1" fmla="*/ 327 h 28194"/>
                    <a:gd name="connsiteX2" fmla="*/ 107675 w 107442"/>
                    <a:gd name="connsiteY2" fmla="*/ 14043 h 28194"/>
                    <a:gd name="connsiteX3" fmla="*/ 56621 w 107442"/>
                    <a:gd name="connsiteY3" fmla="*/ 27759 h 28194"/>
                    <a:gd name="connsiteX4" fmla="*/ 1757 w 107442"/>
                    <a:gd name="connsiteY4" fmla="*/ 23187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42" h="28194">
                      <a:moveTo>
                        <a:pt x="1757" y="23187"/>
                      </a:moveTo>
                      <a:cubicBezTo>
                        <a:pt x="-7387" y="7947"/>
                        <a:pt x="20045" y="-1959"/>
                        <a:pt x="63479" y="327"/>
                      </a:cubicBezTo>
                      <a:cubicBezTo>
                        <a:pt x="97007" y="1851"/>
                        <a:pt x="107675" y="5661"/>
                        <a:pt x="107675" y="14043"/>
                      </a:cubicBezTo>
                      <a:cubicBezTo>
                        <a:pt x="107675" y="23187"/>
                        <a:pt x="96245" y="26235"/>
                        <a:pt x="56621" y="27759"/>
                      </a:cubicBezTo>
                      <a:cubicBezTo>
                        <a:pt x="29189" y="29283"/>
                        <a:pt x="4043" y="26997"/>
                        <a:pt x="1757" y="23187"/>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49" name="Freeform: Shape 848">
                  <a:extLst>
                    <a:ext uri="{FF2B5EF4-FFF2-40B4-BE49-F238E27FC236}">
                      <a16:creationId xmlns:a16="http://schemas.microsoft.com/office/drawing/2014/main" id="{870480AB-8194-427E-B10D-A89FDA3266BA}"/>
                    </a:ext>
                  </a:extLst>
                </p:cNvPr>
                <p:cNvSpPr/>
                <p:nvPr/>
              </p:nvSpPr>
              <p:spPr>
                <a:xfrm>
                  <a:off x="2836486" y="5434565"/>
                  <a:ext cx="94488" cy="25146"/>
                </a:xfrm>
                <a:custGeom>
                  <a:avLst/>
                  <a:gdLst>
                    <a:gd name="connsiteX0" fmla="*/ 1964 w 94488"/>
                    <a:gd name="connsiteY0" fmla="*/ 20593 h 25146"/>
                    <a:gd name="connsiteX1" fmla="*/ 21014 w 94488"/>
                    <a:gd name="connsiteY1" fmla="*/ 9925 h 25146"/>
                    <a:gd name="connsiteX2" fmla="*/ 53018 w 94488"/>
                    <a:gd name="connsiteY2" fmla="*/ 3067 h 25146"/>
                    <a:gd name="connsiteX3" fmla="*/ 91880 w 94488"/>
                    <a:gd name="connsiteY3" fmla="*/ 14497 h 25146"/>
                    <a:gd name="connsiteX4" fmla="*/ 1964 w 94488"/>
                    <a:gd name="connsiteY4" fmla="*/ 20593 h 25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 h="25146">
                      <a:moveTo>
                        <a:pt x="1964" y="20593"/>
                      </a:moveTo>
                      <a:cubicBezTo>
                        <a:pt x="-2608" y="13735"/>
                        <a:pt x="-322" y="12211"/>
                        <a:pt x="21014" y="9925"/>
                      </a:cubicBezTo>
                      <a:cubicBezTo>
                        <a:pt x="27110" y="9925"/>
                        <a:pt x="41588" y="6115"/>
                        <a:pt x="53018" y="3067"/>
                      </a:cubicBezTo>
                      <a:cubicBezTo>
                        <a:pt x="78926" y="-4553"/>
                        <a:pt x="103310" y="3067"/>
                        <a:pt x="91880" y="14497"/>
                      </a:cubicBezTo>
                      <a:cubicBezTo>
                        <a:pt x="81974" y="24403"/>
                        <a:pt x="7298" y="29737"/>
                        <a:pt x="1964" y="20593"/>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50" name="Freeform: Shape 849">
                  <a:extLst>
                    <a:ext uri="{FF2B5EF4-FFF2-40B4-BE49-F238E27FC236}">
                      <a16:creationId xmlns:a16="http://schemas.microsoft.com/office/drawing/2014/main" id="{6B7BF0BE-937D-4162-AF48-8AC15BFD7DB0}"/>
                    </a:ext>
                  </a:extLst>
                </p:cNvPr>
                <p:cNvSpPr/>
                <p:nvPr/>
              </p:nvSpPr>
              <p:spPr>
                <a:xfrm>
                  <a:off x="3041935" y="539596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51" name="Freeform: Shape 850">
                  <a:extLst>
                    <a:ext uri="{FF2B5EF4-FFF2-40B4-BE49-F238E27FC236}">
                      <a16:creationId xmlns:a16="http://schemas.microsoft.com/office/drawing/2014/main" id="{7CD3FA31-B6C8-437B-9AC7-FDECCC83DBF2}"/>
                    </a:ext>
                  </a:extLst>
                </p:cNvPr>
                <p:cNvSpPr/>
                <p:nvPr/>
              </p:nvSpPr>
              <p:spPr>
                <a:xfrm>
                  <a:off x="3217018" y="5368290"/>
                  <a:ext cx="78486" cy="25908"/>
                </a:xfrm>
                <a:custGeom>
                  <a:avLst/>
                  <a:gdLst>
                    <a:gd name="connsiteX0" fmla="*/ 18434 w 78486"/>
                    <a:gd name="connsiteY0" fmla="*/ 21336 h 25908"/>
                    <a:gd name="connsiteX1" fmla="*/ 5480 w 78486"/>
                    <a:gd name="connsiteY1" fmla="*/ 15240 h 25908"/>
                    <a:gd name="connsiteX2" fmla="*/ 146 w 78486"/>
                    <a:gd name="connsiteY2" fmla="*/ 7620 h 25908"/>
                    <a:gd name="connsiteX3" fmla="*/ 40532 w 78486"/>
                    <a:gd name="connsiteY3" fmla="*/ 0 h 25908"/>
                    <a:gd name="connsiteX4" fmla="*/ 78632 w 78486"/>
                    <a:gd name="connsiteY4" fmla="*/ 11430 h 25908"/>
                    <a:gd name="connsiteX5" fmla="*/ 18434 w 78486"/>
                    <a:gd name="connsiteY5" fmla="*/ 21336 h 2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86" h="25908">
                      <a:moveTo>
                        <a:pt x="18434" y="21336"/>
                      </a:moveTo>
                      <a:cubicBezTo>
                        <a:pt x="15386" y="18288"/>
                        <a:pt x="9290" y="15240"/>
                        <a:pt x="5480" y="15240"/>
                      </a:cubicBezTo>
                      <a:cubicBezTo>
                        <a:pt x="1670" y="15240"/>
                        <a:pt x="-616" y="12192"/>
                        <a:pt x="146" y="7620"/>
                      </a:cubicBezTo>
                      <a:cubicBezTo>
                        <a:pt x="908" y="3810"/>
                        <a:pt x="19196" y="0"/>
                        <a:pt x="40532" y="0"/>
                      </a:cubicBezTo>
                      <a:cubicBezTo>
                        <a:pt x="69488" y="0"/>
                        <a:pt x="78632" y="3048"/>
                        <a:pt x="78632" y="11430"/>
                      </a:cubicBezTo>
                      <a:cubicBezTo>
                        <a:pt x="78632" y="23622"/>
                        <a:pt x="29102" y="32004"/>
                        <a:pt x="18434" y="21336"/>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52" name="Freeform: Shape 851">
                  <a:extLst>
                    <a:ext uri="{FF2B5EF4-FFF2-40B4-BE49-F238E27FC236}">
                      <a16:creationId xmlns:a16="http://schemas.microsoft.com/office/drawing/2014/main" id="{32B4FD79-13A8-4367-B6A6-A34BCF4D7596}"/>
                    </a:ext>
                  </a:extLst>
                </p:cNvPr>
                <p:cNvSpPr/>
                <p:nvPr/>
              </p:nvSpPr>
              <p:spPr>
                <a:xfrm>
                  <a:off x="3325777" y="5311140"/>
                  <a:ext cx="137160" cy="51054"/>
                </a:xfrm>
                <a:custGeom>
                  <a:avLst/>
                  <a:gdLst>
                    <a:gd name="connsiteX0" fmla="*/ 1115 w 137160"/>
                    <a:gd name="connsiteY0" fmla="*/ 47244 h 51054"/>
                    <a:gd name="connsiteX1" fmla="*/ 47597 w 137160"/>
                    <a:gd name="connsiteY1" fmla="*/ 22860 h 51054"/>
                    <a:gd name="connsiteX2" fmla="*/ 91031 w 137160"/>
                    <a:gd name="connsiteY2" fmla="*/ 11430 h 51054"/>
                    <a:gd name="connsiteX3" fmla="*/ 123035 w 137160"/>
                    <a:gd name="connsiteY3" fmla="*/ 0 h 51054"/>
                    <a:gd name="connsiteX4" fmla="*/ 128369 w 137160"/>
                    <a:gd name="connsiteY4" fmla="*/ 20574 h 51054"/>
                    <a:gd name="connsiteX5" fmla="*/ 107033 w 137160"/>
                    <a:gd name="connsiteY5" fmla="*/ 35052 h 51054"/>
                    <a:gd name="connsiteX6" fmla="*/ 1115 w 137160"/>
                    <a:gd name="connsiteY6" fmla="*/ 47244 h 5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 h="51054">
                      <a:moveTo>
                        <a:pt x="1115" y="47244"/>
                      </a:moveTo>
                      <a:cubicBezTo>
                        <a:pt x="-5743" y="36576"/>
                        <a:pt x="20165" y="22860"/>
                        <a:pt x="47597" y="22860"/>
                      </a:cubicBezTo>
                      <a:cubicBezTo>
                        <a:pt x="59027" y="22860"/>
                        <a:pt x="78839" y="17526"/>
                        <a:pt x="91031" y="11430"/>
                      </a:cubicBezTo>
                      <a:cubicBezTo>
                        <a:pt x="102461" y="5334"/>
                        <a:pt x="116939" y="0"/>
                        <a:pt x="123035" y="0"/>
                      </a:cubicBezTo>
                      <a:cubicBezTo>
                        <a:pt x="139037" y="0"/>
                        <a:pt x="143609" y="15240"/>
                        <a:pt x="128369" y="20574"/>
                      </a:cubicBezTo>
                      <a:cubicBezTo>
                        <a:pt x="120749" y="23622"/>
                        <a:pt x="111605" y="29718"/>
                        <a:pt x="107033" y="35052"/>
                      </a:cubicBezTo>
                      <a:cubicBezTo>
                        <a:pt x="97127" y="48006"/>
                        <a:pt x="7973" y="57912"/>
                        <a:pt x="1115" y="47244"/>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53" name="Freeform: Shape 852">
                  <a:extLst>
                    <a:ext uri="{FF2B5EF4-FFF2-40B4-BE49-F238E27FC236}">
                      <a16:creationId xmlns:a16="http://schemas.microsoft.com/office/drawing/2014/main" id="{E504CE31-56C1-4DA8-801C-505ED61B0102}"/>
                    </a:ext>
                  </a:extLst>
                </p:cNvPr>
                <p:cNvSpPr/>
                <p:nvPr/>
              </p:nvSpPr>
              <p:spPr>
                <a:xfrm>
                  <a:off x="3506755" y="52969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54" name="Freeform: Shape 853">
                  <a:extLst>
                    <a:ext uri="{FF2B5EF4-FFF2-40B4-BE49-F238E27FC236}">
                      <a16:creationId xmlns:a16="http://schemas.microsoft.com/office/drawing/2014/main" id="{E4C3C633-7C7D-482D-B04F-F8416CCB5333}"/>
                    </a:ext>
                  </a:extLst>
                </p:cNvPr>
                <p:cNvSpPr/>
                <p:nvPr/>
              </p:nvSpPr>
              <p:spPr>
                <a:xfrm>
                  <a:off x="3592586" y="5266548"/>
                  <a:ext cx="60960" cy="28194"/>
                </a:xfrm>
                <a:custGeom>
                  <a:avLst/>
                  <a:gdLst>
                    <a:gd name="connsiteX0" fmla="*/ 1006 w 60960"/>
                    <a:gd name="connsiteY0" fmla="*/ 22494 h 28194"/>
                    <a:gd name="connsiteX1" fmla="*/ 44440 w 60960"/>
                    <a:gd name="connsiteY1" fmla="*/ 396 h 28194"/>
                    <a:gd name="connsiteX2" fmla="*/ 61204 w 60960"/>
                    <a:gd name="connsiteY2" fmla="*/ 14112 h 28194"/>
                    <a:gd name="connsiteX3" fmla="*/ 1006 w 60960"/>
                    <a:gd name="connsiteY3" fmla="*/ 22494 h 28194"/>
                  </a:gdLst>
                  <a:ahLst/>
                  <a:cxnLst>
                    <a:cxn ang="0">
                      <a:pos x="connsiteX0" y="connsiteY0"/>
                    </a:cxn>
                    <a:cxn ang="0">
                      <a:pos x="connsiteX1" y="connsiteY1"/>
                    </a:cxn>
                    <a:cxn ang="0">
                      <a:pos x="connsiteX2" y="connsiteY2"/>
                    </a:cxn>
                    <a:cxn ang="0">
                      <a:pos x="connsiteX3" y="connsiteY3"/>
                    </a:cxn>
                  </a:cxnLst>
                  <a:rect l="l" t="t" r="r" b="b"/>
                  <a:pathLst>
                    <a:path w="60960" h="28194">
                      <a:moveTo>
                        <a:pt x="1006" y="22494"/>
                      </a:moveTo>
                      <a:cubicBezTo>
                        <a:pt x="-5852" y="12588"/>
                        <a:pt x="23866" y="-2652"/>
                        <a:pt x="44440" y="396"/>
                      </a:cubicBezTo>
                      <a:cubicBezTo>
                        <a:pt x="53584" y="1920"/>
                        <a:pt x="61204" y="8016"/>
                        <a:pt x="61204" y="14112"/>
                      </a:cubicBezTo>
                      <a:cubicBezTo>
                        <a:pt x="61204" y="27828"/>
                        <a:pt x="8626" y="34686"/>
                        <a:pt x="1006" y="22494"/>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55" name="Freeform: Shape 854">
                  <a:extLst>
                    <a:ext uri="{FF2B5EF4-FFF2-40B4-BE49-F238E27FC236}">
                      <a16:creationId xmlns:a16="http://schemas.microsoft.com/office/drawing/2014/main" id="{91E8557F-5214-4BE1-9B0A-EB88DF5B5C15}"/>
                    </a:ext>
                  </a:extLst>
                </p:cNvPr>
                <p:cNvSpPr/>
                <p:nvPr/>
              </p:nvSpPr>
              <p:spPr>
                <a:xfrm>
                  <a:off x="3707178" y="5231418"/>
                  <a:ext cx="63246" cy="30480"/>
                </a:xfrm>
                <a:custGeom>
                  <a:avLst/>
                  <a:gdLst>
                    <a:gd name="connsiteX0" fmla="*/ 714 w 63246"/>
                    <a:gd name="connsiteY0" fmla="*/ 27144 h 30480"/>
                    <a:gd name="connsiteX1" fmla="*/ 59388 w 63246"/>
                    <a:gd name="connsiteY1" fmla="*/ 2760 h 30480"/>
                    <a:gd name="connsiteX2" fmla="*/ 60912 w 63246"/>
                    <a:gd name="connsiteY2" fmla="*/ 18000 h 30480"/>
                    <a:gd name="connsiteX3" fmla="*/ 714 w 63246"/>
                    <a:gd name="connsiteY3" fmla="*/ 27144 h 30480"/>
                  </a:gdLst>
                  <a:ahLst/>
                  <a:cxnLst>
                    <a:cxn ang="0">
                      <a:pos x="connsiteX0" y="connsiteY0"/>
                    </a:cxn>
                    <a:cxn ang="0">
                      <a:pos x="connsiteX1" y="connsiteY1"/>
                    </a:cxn>
                    <a:cxn ang="0">
                      <a:pos x="connsiteX2" y="connsiteY2"/>
                    </a:cxn>
                    <a:cxn ang="0">
                      <a:pos x="connsiteX3" y="connsiteY3"/>
                    </a:cxn>
                  </a:cxnLst>
                  <a:rect l="l" t="t" r="r" b="b"/>
                  <a:pathLst>
                    <a:path w="63246" h="30480">
                      <a:moveTo>
                        <a:pt x="714" y="27144"/>
                      </a:moveTo>
                      <a:cubicBezTo>
                        <a:pt x="-6906" y="14952"/>
                        <a:pt x="48720" y="-7908"/>
                        <a:pt x="59388" y="2760"/>
                      </a:cubicBezTo>
                      <a:cubicBezTo>
                        <a:pt x="64722" y="8094"/>
                        <a:pt x="64722" y="13428"/>
                        <a:pt x="60912" y="18000"/>
                      </a:cubicBezTo>
                      <a:cubicBezTo>
                        <a:pt x="48720" y="28668"/>
                        <a:pt x="6048" y="35526"/>
                        <a:pt x="714" y="27144"/>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56" name="Freeform: Shape 855">
                  <a:extLst>
                    <a:ext uri="{FF2B5EF4-FFF2-40B4-BE49-F238E27FC236}">
                      <a16:creationId xmlns:a16="http://schemas.microsoft.com/office/drawing/2014/main" id="{FF0B6A16-1BAB-4A54-8417-7CD0C52FD45A}"/>
                    </a:ext>
                  </a:extLst>
                </p:cNvPr>
                <p:cNvSpPr/>
                <p:nvPr/>
              </p:nvSpPr>
              <p:spPr>
                <a:xfrm>
                  <a:off x="11408325" y="521370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57" name="Freeform: Shape 856">
                  <a:extLst>
                    <a:ext uri="{FF2B5EF4-FFF2-40B4-BE49-F238E27FC236}">
                      <a16:creationId xmlns:a16="http://schemas.microsoft.com/office/drawing/2014/main" id="{87AAC274-1DA4-4FF1-9C1B-B4EB4CFD8ADA}"/>
                    </a:ext>
                  </a:extLst>
                </p:cNvPr>
                <p:cNvSpPr/>
                <p:nvPr/>
              </p:nvSpPr>
              <p:spPr>
                <a:xfrm>
                  <a:off x="3827221" y="51975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58" name="Freeform: Shape 857">
                  <a:extLst>
                    <a:ext uri="{FF2B5EF4-FFF2-40B4-BE49-F238E27FC236}">
                      <a16:creationId xmlns:a16="http://schemas.microsoft.com/office/drawing/2014/main" id="{B47700C5-CE73-4FC1-A955-F423A3B793A1}"/>
                    </a:ext>
                  </a:extLst>
                </p:cNvPr>
                <p:cNvSpPr/>
                <p:nvPr/>
              </p:nvSpPr>
              <p:spPr>
                <a:xfrm>
                  <a:off x="3911501" y="5163188"/>
                  <a:ext cx="76962" cy="33528"/>
                </a:xfrm>
                <a:custGeom>
                  <a:avLst/>
                  <a:gdLst>
                    <a:gd name="connsiteX0" fmla="*/ 1369 w 76962"/>
                    <a:gd name="connsiteY0" fmla="*/ 26794 h 33528"/>
                    <a:gd name="connsiteX1" fmla="*/ 37183 w 76962"/>
                    <a:gd name="connsiteY1" fmla="*/ 2410 h 33528"/>
                    <a:gd name="connsiteX2" fmla="*/ 72997 w 76962"/>
                    <a:gd name="connsiteY2" fmla="*/ 22984 h 33528"/>
                    <a:gd name="connsiteX3" fmla="*/ 1369 w 76962"/>
                    <a:gd name="connsiteY3" fmla="*/ 26794 h 33528"/>
                  </a:gdLst>
                  <a:ahLst/>
                  <a:cxnLst>
                    <a:cxn ang="0">
                      <a:pos x="connsiteX0" y="connsiteY0"/>
                    </a:cxn>
                    <a:cxn ang="0">
                      <a:pos x="connsiteX1" y="connsiteY1"/>
                    </a:cxn>
                    <a:cxn ang="0">
                      <a:pos x="connsiteX2" y="connsiteY2"/>
                    </a:cxn>
                    <a:cxn ang="0">
                      <a:pos x="connsiteX3" y="connsiteY3"/>
                    </a:cxn>
                  </a:cxnLst>
                  <a:rect l="l" t="t" r="r" b="b"/>
                  <a:pathLst>
                    <a:path w="76962" h="33528">
                      <a:moveTo>
                        <a:pt x="1369" y="26794"/>
                      </a:moveTo>
                      <a:cubicBezTo>
                        <a:pt x="-3965" y="17650"/>
                        <a:pt x="5941" y="11554"/>
                        <a:pt x="37183" y="2410"/>
                      </a:cubicBezTo>
                      <a:cubicBezTo>
                        <a:pt x="66139" y="-5210"/>
                        <a:pt x="86713" y="6220"/>
                        <a:pt x="72997" y="22984"/>
                      </a:cubicBezTo>
                      <a:cubicBezTo>
                        <a:pt x="63091" y="35176"/>
                        <a:pt x="8227" y="37462"/>
                        <a:pt x="1369" y="26794"/>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59" name="Freeform: Shape 858">
                  <a:extLst>
                    <a:ext uri="{FF2B5EF4-FFF2-40B4-BE49-F238E27FC236}">
                      <a16:creationId xmlns:a16="http://schemas.microsoft.com/office/drawing/2014/main" id="{B2D6D374-19CB-408B-BA01-0FB73A58DCCB}"/>
                    </a:ext>
                  </a:extLst>
                </p:cNvPr>
                <p:cNvSpPr/>
                <p:nvPr/>
              </p:nvSpPr>
              <p:spPr>
                <a:xfrm>
                  <a:off x="4025341" y="512892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60" name="Freeform: Shape 859">
                  <a:extLst>
                    <a:ext uri="{FF2B5EF4-FFF2-40B4-BE49-F238E27FC236}">
                      <a16:creationId xmlns:a16="http://schemas.microsoft.com/office/drawing/2014/main" id="{DE4BB75E-969B-491E-B90D-77C29CFE3297}"/>
                    </a:ext>
                  </a:extLst>
                </p:cNvPr>
                <p:cNvSpPr/>
                <p:nvPr/>
              </p:nvSpPr>
              <p:spPr>
                <a:xfrm>
                  <a:off x="4093271" y="5097780"/>
                  <a:ext cx="48006" cy="29718"/>
                </a:xfrm>
                <a:custGeom>
                  <a:avLst/>
                  <a:gdLst>
                    <a:gd name="connsiteX0" fmla="*/ 2479 w 48006"/>
                    <a:gd name="connsiteY0" fmla="*/ 22860 h 29718"/>
                    <a:gd name="connsiteX1" fmla="*/ 24577 w 48006"/>
                    <a:gd name="connsiteY1" fmla="*/ 0 h 29718"/>
                    <a:gd name="connsiteX2" fmla="*/ 43627 w 48006"/>
                    <a:gd name="connsiteY2" fmla="*/ 20574 h 29718"/>
                    <a:gd name="connsiteX3" fmla="*/ 2479 w 4800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8006" h="29718">
                      <a:moveTo>
                        <a:pt x="2479" y="22860"/>
                      </a:moveTo>
                      <a:cubicBezTo>
                        <a:pt x="-5141" y="10668"/>
                        <a:pt x="5527" y="0"/>
                        <a:pt x="24577" y="0"/>
                      </a:cubicBezTo>
                      <a:cubicBezTo>
                        <a:pt x="46675" y="0"/>
                        <a:pt x="54295" y="7620"/>
                        <a:pt x="43627" y="20574"/>
                      </a:cubicBezTo>
                      <a:cubicBezTo>
                        <a:pt x="33721" y="32004"/>
                        <a:pt x="9337" y="33528"/>
                        <a:pt x="2479" y="22860"/>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61" name="Freeform: Shape 860">
                  <a:extLst>
                    <a:ext uri="{FF2B5EF4-FFF2-40B4-BE49-F238E27FC236}">
                      <a16:creationId xmlns:a16="http://schemas.microsoft.com/office/drawing/2014/main" id="{3C7B40FD-AF5B-442B-98BA-00024C6B1E9B}"/>
                    </a:ext>
                  </a:extLst>
                </p:cNvPr>
                <p:cNvSpPr/>
                <p:nvPr/>
              </p:nvSpPr>
              <p:spPr>
                <a:xfrm>
                  <a:off x="4163424" y="5059680"/>
                  <a:ext cx="72390" cy="34290"/>
                </a:xfrm>
                <a:custGeom>
                  <a:avLst/>
                  <a:gdLst>
                    <a:gd name="connsiteX0" fmla="*/ 1668 w 72390"/>
                    <a:gd name="connsiteY0" fmla="*/ 32766 h 34290"/>
                    <a:gd name="connsiteX1" fmla="*/ 43578 w 72390"/>
                    <a:gd name="connsiteY1" fmla="*/ 0 h 34290"/>
                    <a:gd name="connsiteX2" fmla="*/ 68724 w 72390"/>
                    <a:gd name="connsiteY2" fmla="*/ 22860 h 34290"/>
                    <a:gd name="connsiteX3" fmla="*/ 1668 w 72390"/>
                    <a:gd name="connsiteY3" fmla="*/ 32766 h 34290"/>
                  </a:gdLst>
                  <a:ahLst/>
                  <a:cxnLst>
                    <a:cxn ang="0">
                      <a:pos x="connsiteX0" y="connsiteY0"/>
                    </a:cxn>
                    <a:cxn ang="0">
                      <a:pos x="connsiteX1" y="connsiteY1"/>
                    </a:cxn>
                    <a:cxn ang="0">
                      <a:pos x="connsiteX2" y="connsiteY2"/>
                    </a:cxn>
                    <a:cxn ang="0">
                      <a:pos x="connsiteX3" y="connsiteY3"/>
                    </a:cxn>
                  </a:cxnLst>
                  <a:rect l="l" t="t" r="r" b="b"/>
                  <a:pathLst>
                    <a:path w="72390" h="34290">
                      <a:moveTo>
                        <a:pt x="1668" y="32766"/>
                      </a:moveTo>
                      <a:cubicBezTo>
                        <a:pt x="-7476" y="23622"/>
                        <a:pt x="23004" y="0"/>
                        <a:pt x="43578" y="0"/>
                      </a:cubicBezTo>
                      <a:cubicBezTo>
                        <a:pt x="65676" y="0"/>
                        <a:pt x="79392" y="12192"/>
                        <a:pt x="68724" y="22860"/>
                      </a:cubicBezTo>
                      <a:cubicBezTo>
                        <a:pt x="59580" y="30480"/>
                        <a:pt x="7002" y="38100"/>
                        <a:pt x="1668" y="32766"/>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62" name="Freeform: Shape 861">
                  <a:extLst>
                    <a:ext uri="{FF2B5EF4-FFF2-40B4-BE49-F238E27FC236}">
                      <a16:creationId xmlns:a16="http://schemas.microsoft.com/office/drawing/2014/main" id="{3960C2BD-9A3F-4F63-99ED-565FC24C6DD1}"/>
                    </a:ext>
                  </a:extLst>
                </p:cNvPr>
                <p:cNvSpPr/>
                <p:nvPr/>
              </p:nvSpPr>
              <p:spPr>
                <a:xfrm>
                  <a:off x="4260911" y="5029200"/>
                  <a:ext cx="48006" cy="29718"/>
                </a:xfrm>
                <a:custGeom>
                  <a:avLst/>
                  <a:gdLst>
                    <a:gd name="connsiteX0" fmla="*/ 2479 w 48006"/>
                    <a:gd name="connsiteY0" fmla="*/ 22860 h 29718"/>
                    <a:gd name="connsiteX1" fmla="*/ 24577 w 48006"/>
                    <a:gd name="connsiteY1" fmla="*/ 0 h 29718"/>
                    <a:gd name="connsiteX2" fmla="*/ 43627 w 48006"/>
                    <a:gd name="connsiteY2" fmla="*/ 20574 h 29718"/>
                    <a:gd name="connsiteX3" fmla="*/ 2479 w 4800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8006" h="29718">
                      <a:moveTo>
                        <a:pt x="2479" y="22860"/>
                      </a:moveTo>
                      <a:cubicBezTo>
                        <a:pt x="-5141" y="10668"/>
                        <a:pt x="5527" y="0"/>
                        <a:pt x="24577" y="0"/>
                      </a:cubicBezTo>
                      <a:cubicBezTo>
                        <a:pt x="46675" y="0"/>
                        <a:pt x="54295" y="7620"/>
                        <a:pt x="43627" y="20574"/>
                      </a:cubicBezTo>
                      <a:cubicBezTo>
                        <a:pt x="33721" y="32004"/>
                        <a:pt x="9337" y="33528"/>
                        <a:pt x="2479" y="22860"/>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63" name="Freeform: Shape 862">
                  <a:extLst>
                    <a:ext uri="{FF2B5EF4-FFF2-40B4-BE49-F238E27FC236}">
                      <a16:creationId xmlns:a16="http://schemas.microsoft.com/office/drawing/2014/main" id="{85763B7F-2D4F-403B-8428-29B7E9743A0C}"/>
                    </a:ext>
                  </a:extLst>
                </p:cNvPr>
                <p:cNvSpPr/>
                <p:nvPr/>
              </p:nvSpPr>
              <p:spPr>
                <a:xfrm>
                  <a:off x="4338648" y="4999305"/>
                  <a:ext cx="43434" cy="20574"/>
                </a:xfrm>
                <a:custGeom>
                  <a:avLst/>
                  <a:gdLst>
                    <a:gd name="connsiteX0" fmla="*/ 942 w 43434"/>
                    <a:gd name="connsiteY0" fmla="*/ 15417 h 20574"/>
                    <a:gd name="connsiteX1" fmla="*/ 31422 w 43434"/>
                    <a:gd name="connsiteY1" fmla="*/ 939 h 20574"/>
                    <a:gd name="connsiteX2" fmla="*/ 43614 w 43434"/>
                    <a:gd name="connsiteY2" fmla="*/ 10845 h 20574"/>
                    <a:gd name="connsiteX3" fmla="*/ 942 w 43434"/>
                    <a:gd name="connsiteY3" fmla="*/ 15417 h 20574"/>
                  </a:gdLst>
                  <a:ahLst/>
                  <a:cxnLst>
                    <a:cxn ang="0">
                      <a:pos x="connsiteX0" y="connsiteY0"/>
                    </a:cxn>
                    <a:cxn ang="0">
                      <a:pos x="connsiteX1" y="connsiteY1"/>
                    </a:cxn>
                    <a:cxn ang="0">
                      <a:pos x="connsiteX2" y="connsiteY2"/>
                    </a:cxn>
                    <a:cxn ang="0">
                      <a:pos x="connsiteX3" y="connsiteY3"/>
                    </a:cxn>
                  </a:cxnLst>
                  <a:rect l="l" t="t" r="r" b="b"/>
                  <a:pathLst>
                    <a:path w="43434" h="20574">
                      <a:moveTo>
                        <a:pt x="942" y="15417"/>
                      </a:moveTo>
                      <a:cubicBezTo>
                        <a:pt x="-4392" y="5511"/>
                        <a:pt x="13896" y="-2871"/>
                        <a:pt x="31422" y="939"/>
                      </a:cubicBezTo>
                      <a:cubicBezTo>
                        <a:pt x="38280" y="1701"/>
                        <a:pt x="43614" y="7035"/>
                        <a:pt x="43614" y="10845"/>
                      </a:cubicBezTo>
                      <a:cubicBezTo>
                        <a:pt x="43614" y="21513"/>
                        <a:pt x="7038" y="25323"/>
                        <a:pt x="942" y="15417"/>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64" name="Freeform: Shape 863">
                  <a:extLst>
                    <a:ext uri="{FF2B5EF4-FFF2-40B4-BE49-F238E27FC236}">
                      <a16:creationId xmlns:a16="http://schemas.microsoft.com/office/drawing/2014/main" id="{332ADBED-F52C-4193-9E26-52A0CB581028}"/>
                    </a:ext>
                  </a:extLst>
                </p:cNvPr>
                <p:cNvSpPr/>
                <p:nvPr/>
              </p:nvSpPr>
              <p:spPr>
                <a:xfrm>
                  <a:off x="4391101" y="496128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65" name="Freeform: Shape 864">
                  <a:extLst>
                    <a:ext uri="{FF2B5EF4-FFF2-40B4-BE49-F238E27FC236}">
                      <a16:creationId xmlns:a16="http://schemas.microsoft.com/office/drawing/2014/main" id="{CEA527B9-598E-40DC-BBA0-D79C59351E1E}"/>
                    </a:ext>
                  </a:extLst>
                </p:cNvPr>
                <p:cNvSpPr/>
                <p:nvPr/>
              </p:nvSpPr>
              <p:spPr>
                <a:xfrm>
                  <a:off x="4474446" y="4930140"/>
                  <a:ext cx="40386" cy="29718"/>
                </a:xfrm>
                <a:custGeom>
                  <a:avLst/>
                  <a:gdLst>
                    <a:gd name="connsiteX0" fmla="*/ 2304 w 40386"/>
                    <a:gd name="connsiteY0" fmla="*/ 22860 h 29718"/>
                    <a:gd name="connsiteX1" fmla="*/ 20592 w 40386"/>
                    <a:gd name="connsiteY1" fmla="*/ 0 h 29718"/>
                    <a:gd name="connsiteX2" fmla="*/ 35832 w 40386"/>
                    <a:gd name="connsiteY2" fmla="*/ 20574 h 29718"/>
                    <a:gd name="connsiteX3" fmla="*/ 2304 w 4038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0386" h="29718">
                      <a:moveTo>
                        <a:pt x="2304" y="22860"/>
                      </a:moveTo>
                      <a:cubicBezTo>
                        <a:pt x="-4554" y="11430"/>
                        <a:pt x="4590" y="0"/>
                        <a:pt x="20592" y="0"/>
                      </a:cubicBezTo>
                      <a:cubicBezTo>
                        <a:pt x="39642" y="0"/>
                        <a:pt x="45738" y="8382"/>
                        <a:pt x="35832" y="20574"/>
                      </a:cubicBezTo>
                      <a:cubicBezTo>
                        <a:pt x="25926" y="32004"/>
                        <a:pt x="9162" y="33528"/>
                        <a:pt x="2304" y="22860"/>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66" name="Freeform: Shape 865">
                  <a:extLst>
                    <a:ext uri="{FF2B5EF4-FFF2-40B4-BE49-F238E27FC236}">
                      <a16:creationId xmlns:a16="http://schemas.microsoft.com/office/drawing/2014/main" id="{E7D04390-E0AC-4B38-BBB6-46FBA60406B7}"/>
                    </a:ext>
                  </a:extLst>
                </p:cNvPr>
                <p:cNvSpPr/>
                <p:nvPr/>
              </p:nvSpPr>
              <p:spPr>
                <a:xfrm>
                  <a:off x="4528261" y="489270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67" name="Freeform: Shape 866">
                  <a:extLst>
                    <a:ext uri="{FF2B5EF4-FFF2-40B4-BE49-F238E27FC236}">
                      <a16:creationId xmlns:a16="http://schemas.microsoft.com/office/drawing/2014/main" id="{1AF42413-70C9-42C7-9322-69181DC5F447}"/>
                    </a:ext>
                  </a:extLst>
                </p:cNvPr>
                <p:cNvSpPr/>
                <p:nvPr/>
              </p:nvSpPr>
              <p:spPr>
                <a:xfrm>
                  <a:off x="10821955" y="48778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68" name="Freeform: Shape 867">
                  <a:extLst>
                    <a:ext uri="{FF2B5EF4-FFF2-40B4-BE49-F238E27FC236}">
                      <a16:creationId xmlns:a16="http://schemas.microsoft.com/office/drawing/2014/main" id="{A5AA5CC6-B97F-47AE-AC96-818990E84E3A}"/>
                    </a:ext>
                  </a:extLst>
                </p:cNvPr>
                <p:cNvSpPr/>
                <p:nvPr/>
              </p:nvSpPr>
              <p:spPr>
                <a:xfrm>
                  <a:off x="4611285" y="48631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69" name="Freeform: Shape 868">
                  <a:extLst>
                    <a:ext uri="{FF2B5EF4-FFF2-40B4-BE49-F238E27FC236}">
                      <a16:creationId xmlns:a16="http://schemas.microsoft.com/office/drawing/2014/main" id="{45C88768-751E-4927-A4C8-4D9EC75C5D9F}"/>
                    </a:ext>
                  </a:extLst>
                </p:cNvPr>
                <p:cNvSpPr/>
                <p:nvPr/>
              </p:nvSpPr>
              <p:spPr>
                <a:xfrm>
                  <a:off x="4668184" y="4809631"/>
                  <a:ext cx="39624" cy="42672"/>
                </a:xfrm>
                <a:custGeom>
                  <a:avLst/>
                  <a:gdLst>
                    <a:gd name="connsiteX0" fmla="*/ 590 w 39624"/>
                    <a:gd name="connsiteY0" fmla="*/ 38975 h 42672"/>
                    <a:gd name="connsiteX1" fmla="*/ 10496 w 39624"/>
                    <a:gd name="connsiteY1" fmla="*/ 13829 h 42672"/>
                    <a:gd name="connsiteX2" fmla="*/ 33356 w 39624"/>
                    <a:gd name="connsiteY2" fmla="*/ 3161 h 42672"/>
                    <a:gd name="connsiteX3" fmla="*/ 20402 w 39624"/>
                    <a:gd name="connsiteY3" fmla="*/ 42785 h 42672"/>
                    <a:gd name="connsiteX4" fmla="*/ 590 w 39624"/>
                    <a:gd name="connsiteY4" fmla="*/ 38975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 h="42672">
                      <a:moveTo>
                        <a:pt x="590" y="38975"/>
                      </a:moveTo>
                      <a:cubicBezTo>
                        <a:pt x="-1696" y="35165"/>
                        <a:pt x="2876" y="23735"/>
                        <a:pt x="10496" y="13829"/>
                      </a:cubicBezTo>
                      <a:cubicBezTo>
                        <a:pt x="21164" y="-649"/>
                        <a:pt x="27260" y="-2935"/>
                        <a:pt x="33356" y="3161"/>
                      </a:cubicBezTo>
                      <a:cubicBezTo>
                        <a:pt x="47072" y="16877"/>
                        <a:pt x="39452" y="40499"/>
                        <a:pt x="20402" y="42785"/>
                      </a:cubicBezTo>
                      <a:cubicBezTo>
                        <a:pt x="12020" y="44309"/>
                        <a:pt x="2876" y="42023"/>
                        <a:pt x="590" y="38975"/>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70" name="Freeform: Shape 869">
                  <a:extLst>
                    <a:ext uri="{FF2B5EF4-FFF2-40B4-BE49-F238E27FC236}">
                      <a16:creationId xmlns:a16="http://schemas.microsoft.com/office/drawing/2014/main" id="{BEBC5CA9-7A16-4A4B-8579-1911BAB2B13F}"/>
                    </a:ext>
                  </a:extLst>
                </p:cNvPr>
                <p:cNvSpPr/>
                <p:nvPr/>
              </p:nvSpPr>
              <p:spPr>
                <a:xfrm>
                  <a:off x="4711141" y="479364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71" name="Freeform: Shape 870">
                  <a:extLst>
                    <a:ext uri="{FF2B5EF4-FFF2-40B4-BE49-F238E27FC236}">
                      <a16:creationId xmlns:a16="http://schemas.microsoft.com/office/drawing/2014/main" id="{097733B2-A8BD-4C37-9725-AE1223FB9A10}"/>
                    </a:ext>
                  </a:extLst>
                </p:cNvPr>
                <p:cNvSpPr/>
                <p:nvPr/>
              </p:nvSpPr>
              <p:spPr>
                <a:xfrm>
                  <a:off x="4778925" y="476412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72" name="Freeform: Shape 871">
                  <a:extLst>
                    <a:ext uri="{FF2B5EF4-FFF2-40B4-BE49-F238E27FC236}">
                      <a16:creationId xmlns:a16="http://schemas.microsoft.com/office/drawing/2014/main" id="{01B7DA5A-B4AD-4498-8B6D-A09568CD052F}"/>
                    </a:ext>
                  </a:extLst>
                </p:cNvPr>
                <p:cNvSpPr/>
                <p:nvPr/>
              </p:nvSpPr>
              <p:spPr>
                <a:xfrm>
                  <a:off x="4826980" y="4727132"/>
                  <a:ext cx="48768" cy="30480"/>
                </a:xfrm>
                <a:custGeom>
                  <a:avLst/>
                  <a:gdLst>
                    <a:gd name="connsiteX0" fmla="*/ 290 w 48768"/>
                    <a:gd name="connsiteY0" fmla="*/ 27748 h 30480"/>
                    <a:gd name="connsiteX1" fmla="*/ 11720 w 48768"/>
                    <a:gd name="connsiteY1" fmla="*/ 8698 h 30480"/>
                    <a:gd name="connsiteX2" fmla="*/ 48296 w 48768"/>
                    <a:gd name="connsiteY2" fmla="*/ 14032 h 30480"/>
                    <a:gd name="connsiteX3" fmla="*/ 290 w 48768"/>
                    <a:gd name="connsiteY3" fmla="*/ 27748 h 30480"/>
                  </a:gdLst>
                  <a:ahLst/>
                  <a:cxnLst>
                    <a:cxn ang="0">
                      <a:pos x="connsiteX0" y="connsiteY0"/>
                    </a:cxn>
                    <a:cxn ang="0">
                      <a:pos x="connsiteX1" y="connsiteY1"/>
                    </a:cxn>
                    <a:cxn ang="0">
                      <a:pos x="connsiteX2" y="connsiteY2"/>
                    </a:cxn>
                    <a:cxn ang="0">
                      <a:pos x="connsiteX3" y="connsiteY3"/>
                    </a:cxn>
                  </a:cxnLst>
                  <a:rect l="l" t="t" r="r" b="b"/>
                  <a:pathLst>
                    <a:path w="48768" h="30480">
                      <a:moveTo>
                        <a:pt x="290" y="27748"/>
                      </a:moveTo>
                      <a:cubicBezTo>
                        <a:pt x="-1234" y="24700"/>
                        <a:pt x="3338" y="16318"/>
                        <a:pt x="11720" y="8698"/>
                      </a:cubicBezTo>
                      <a:cubicBezTo>
                        <a:pt x="26960" y="-5018"/>
                        <a:pt x="53630" y="-1970"/>
                        <a:pt x="48296" y="14032"/>
                      </a:cubicBezTo>
                      <a:cubicBezTo>
                        <a:pt x="44486" y="24700"/>
                        <a:pt x="5624" y="36130"/>
                        <a:pt x="290" y="27748"/>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73" name="Freeform: Shape 872">
                  <a:extLst>
                    <a:ext uri="{FF2B5EF4-FFF2-40B4-BE49-F238E27FC236}">
                      <a16:creationId xmlns:a16="http://schemas.microsoft.com/office/drawing/2014/main" id="{2A02B0E0-AD83-4D7B-8E13-C646400DEA96}"/>
                    </a:ext>
                  </a:extLst>
                </p:cNvPr>
                <p:cNvSpPr/>
                <p:nvPr/>
              </p:nvSpPr>
              <p:spPr>
                <a:xfrm>
                  <a:off x="4878781" y="469458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74" name="Freeform: Shape 873">
                  <a:extLst>
                    <a:ext uri="{FF2B5EF4-FFF2-40B4-BE49-F238E27FC236}">
                      <a16:creationId xmlns:a16="http://schemas.microsoft.com/office/drawing/2014/main" id="{17B8FB29-DFBD-4A37-82D4-F66F319F5CDE}"/>
                    </a:ext>
                  </a:extLst>
                </p:cNvPr>
                <p:cNvSpPr/>
                <p:nvPr/>
              </p:nvSpPr>
              <p:spPr>
                <a:xfrm>
                  <a:off x="4932121" y="46641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75" name="Freeform: Shape 874">
                  <a:extLst>
                    <a:ext uri="{FF2B5EF4-FFF2-40B4-BE49-F238E27FC236}">
                      <a16:creationId xmlns:a16="http://schemas.microsoft.com/office/drawing/2014/main" id="{54A2D85E-7725-4421-BE45-8A7F6A20E2F8}"/>
                    </a:ext>
                  </a:extLst>
                </p:cNvPr>
                <p:cNvSpPr/>
                <p:nvPr/>
              </p:nvSpPr>
              <p:spPr>
                <a:xfrm>
                  <a:off x="4979286" y="4613117"/>
                  <a:ext cx="64770" cy="46482"/>
                </a:xfrm>
                <a:custGeom>
                  <a:avLst/>
                  <a:gdLst>
                    <a:gd name="connsiteX0" fmla="*/ 384 w 64770"/>
                    <a:gd name="connsiteY0" fmla="*/ 43465 h 46482"/>
                    <a:gd name="connsiteX1" fmla="*/ 57534 w 64770"/>
                    <a:gd name="connsiteY1" fmla="*/ 793 h 46482"/>
                    <a:gd name="connsiteX2" fmla="*/ 56010 w 64770"/>
                    <a:gd name="connsiteY2" fmla="*/ 38131 h 46482"/>
                    <a:gd name="connsiteX3" fmla="*/ 384 w 64770"/>
                    <a:gd name="connsiteY3" fmla="*/ 43465 h 46482"/>
                  </a:gdLst>
                  <a:ahLst/>
                  <a:cxnLst>
                    <a:cxn ang="0">
                      <a:pos x="connsiteX0" y="connsiteY0"/>
                    </a:cxn>
                    <a:cxn ang="0">
                      <a:pos x="connsiteX1" y="connsiteY1"/>
                    </a:cxn>
                    <a:cxn ang="0">
                      <a:pos x="connsiteX2" y="connsiteY2"/>
                    </a:cxn>
                    <a:cxn ang="0">
                      <a:pos x="connsiteX3" y="connsiteY3"/>
                    </a:cxn>
                  </a:cxnLst>
                  <a:rect l="l" t="t" r="r" b="b"/>
                  <a:pathLst>
                    <a:path w="64770" h="46482">
                      <a:moveTo>
                        <a:pt x="384" y="43465"/>
                      </a:moveTo>
                      <a:cubicBezTo>
                        <a:pt x="-4950" y="33559"/>
                        <a:pt x="46866" y="-6065"/>
                        <a:pt x="57534" y="793"/>
                      </a:cubicBezTo>
                      <a:cubicBezTo>
                        <a:pt x="68202" y="7651"/>
                        <a:pt x="67440" y="35083"/>
                        <a:pt x="56010" y="38131"/>
                      </a:cubicBezTo>
                      <a:cubicBezTo>
                        <a:pt x="25530" y="48037"/>
                        <a:pt x="4956" y="49561"/>
                        <a:pt x="384" y="43465"/>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76" name="Freeform: Shape 875">
                  <a:extLst>
                    <a:ext uri="{FF2B5EF4-FFF2-40B4-BE49-F238E27FC236}">
                      <a16:creationId xmlns:a16="http://schemas.microsoft.com/office/drawing/2014/main" id="{602A5DB0-27F4-43BC-907A-EDD2E9673B27}"/>
                    </a:ext>
                  </a:extLst>
                </p:cNvPr>
                <p:cNvSpPr/>
                <p:nvPr/>
              </p:nvSpPr>
              <p:spPr>
                <a:xfrm>
                  <a:off x="5045995" y="459586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77" name="Freeform: Shape 876">
                  <a:extLst>
                    <a:ext uri="{FF2B5EF4-FFF2-40B4-BE49-F238E27FC236}">
                      <a16:creationId xmlns:a16="http://schemas.microsoft.com/office/drawing/2014/main" id="{BEA2CE44-B948-4973-AB30-572F81DDDFBC}"/>
                    </a:ext>
                  </a:extLst>
                </p:cNvPr>
                <p:cNvSpPr/>
                <p:nvPr/>
              </p:nvSpPr>
              <p:spPr>
                <a:xfrm>
                  <a:off x="5100445" y="45738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78" name="Freeform: Shape 877">
                  <a:extLst>
                    <a:ext uri="{FF2B5EF4-FFF2-40B4-BE49-F238E27FC236}">
                      <a16:creationId xmlns:a16="http://schemas.microsoft.com/office/drawing/2014/main" id="{A200AC27-40D2-4D71-8946-63C2EECBC5E1}"/>
                    </a:ext>
                  </a:extLst>
                </p:cNvPr>
                <p:cNvSpPr/>
                <p:nvPr/>
              </p:nvSpPr>
              <p:spPr>
                <a:xfrm>
                  <a:off x="0" y="1318260"/>
                  <a:ext cx="8808720" cy="4223004"/>
                </a:xfrm>
                <a:custGeom>
                  <a:avLst/>
                  <a:gdLst>
                    <a:gd name="connsiteX0" fmla="*/ 0 w 8808720"/>
                    <a:gd name="connsiteY0" fmla="*/ 2111502 h 4223004"/>
                    <a:gd name="connsiteX1" fmla="*/ 0 w 8808720"/>
                    <a:gd name="connsiteY1" fmla="*/ 0 h 4223004"/>
                    <a:gd name="connsiteX2" fmla="*/ 4404360 w 8808720"/>
                    <a:gd name="connsiteY2" fmla="*/ 0 h 4223004"/>
                    <a:gd name="connsiteX3" fmla="*/ 8808720 w 8808720"/>
                    <a:gd name="connsiteY3" fmla="*/ 0 h 4223004"/>
                    <a:gd name="connsiteX4" fmla="*/ 8808720 w 8808720"/>
                    <a:gd name="connsiteY4" fmla="*/ 1591818 h 4223004"/>
                    <a:gd name="connsiteX5" fmla="*/ 8801100 w 8808720"/>
                    <a:gd name="connsiteY5" fmla="*/ 3188970 h 4223004"/>
                    <a:gd name="connsiteX6" fmla="*/ 8782050 w 8808720"/>
                    <a:gd name="connsiteY6" fmla="*/ 3185160 h 4223004"/>
                    <a:gd name="connsiteX7" fmla="*/ 8770620 w 8808720"/>
                    <a:gd name="connsiteY7" fmla="*/ 3182112 h 4223004"/>
                    <a:gd name="connsiteX8" fmla="*/ 8761476 w 8808720"/>
                    <a:gd name="connsiteY8" fmla="*/ 3179064 h 4223004"/>
                    <a:gd name="connsiteX9" fmla="*/ 8738616 w 8808720"/>
                    <a:gd name="connsiteY9" fmla="*/ 3169920 h 4223004"/>
                    <a:gd name="connsiteX10" fmla="*/ 8709660 w 8808720"/>
                    <a:gd name="connsiteY10" fmla="*/ 3162300 h 4223004"/>
                    <a:gd name="connsiteX11" fmla="*/ 8679180 w 8808720"/>
                    <a:gd name="connsiteY11" fmla="*/ 3147060 h 4223004"/>
                    <a:gd name="connsiteX12" fmla="*/ 8643366 w 8808720"/>
                    <a:gd name="connsiteY12" fmla="*/ 3139440 h 4223004"/>
                    <a:gd name="connsiteX13" fmla="*/ 8596884 w 8808720"/>
                    <a:gd name="connsiteY13" fmla="*/ 3124200 h 4223004"/>
                    <a:gd name="connsiteX14" fmla="*/ 8554974 w 8808720"/>
                    <a:gd name="connsiteY14" fmla="*/ 3108960 h 4223004"/>
                    <a:gd name="connsiteX15" fmla="*/ 8516112 w 8808720"/>
                    <a:gd name="connsiteY15" fmla="*/ 3097530 h 4223004"/>
                    <a:gd name="connsiteX16" fmla="*/ 8484870 w 8808720"/>
                    <a:gd name="connsiteY16" fmla="*/ 3086100 h 4223004"/>
                    <a:gd name="connsiteX17" fmla="*/ 8395716 w 8808720"/>
                    <a:gd name="connsiteY17" fmla="*/ 3047238 h 4223004"/>
                    <a:gd name="connsiteX18" fmla="*/ 8369808 w 8808720"/>
                    <a:gd name="connsiteY18" fmla="*/ 3040380 h 4223004"/>
                    <a:gd name="connsiteX19" fmla="*/ 8337804 w 8808720"/>
                    <a:gd name="connsiteY19" fmla="*/ 3029712 h 4223004"/>
                    <a:gd name="connsiteX20" fmla="*/ 8298180 w 8808720"/>
                    <a:gd name="connsiteY20" fmla="*/ 3012186 h 4223004"/>
                    <a:gd name="connsiteX21" fmla="*/ 8246364 w 8808720"/>
                    <a:gd name="connsiteY21" fmla="*/ 2987802 h 4223004"/>
                    <a:gd name="connsiteX22" fmla="*/ 8202168 w 8808720"/>
                    <a:gd name="connsiteY22" fmla="*/ 2971800 h 4223004"/>
                    <a:gd name="connsiteX23" fmla="*/ 8177784 w 8808720"/>
                    <a:gd name="connsiteY23" fmla="*/ 2964942 h 4223004"/>
                    <a:gd name="connsiteX24" fmla="*/ 8134350 w 8808720"/>
                    <a:gd name="connsiteY24" fmla="*/ 2945130 h 4223004"/>
                    <a:gd name="connsiteX25" fmla="*/ 8074152 w 8808720"/>
                    <a:gd name="connsiteY25" fmla="*/ 2917698 h 4223004"/>
                    <a:gd name="connsiteX26" fmla="*/ 8030718 w 8808720"/>
                    <a:gd name="connsiteY26" fmla="*/ 2903220 h 4223004"/>
                    <a:gd name="connsiteX27" fmla="*/ 8012430 w 8808720"/>
                    <a:gd name="connsiteY27" fmla="*/ 2895600 h 4223004"/>
                    <a:gd name="connsiteX28" fmla="*/ 7990332 w 8808720"/>
                    <a:gd name="connsiteY28" fmla="*/ 2887980 h 4223004"/>
                    <a:gd name="connsiteX29" fmla="*/ 7924800 w 8808720"/>
                    <a:gd name="connsiteY29" fmla="*/ 2853690 h 4223004"/>
                    <a:gd name="connsiteX30" fmla="*/ 7872984 w 8808720"/>
                    <a:gd name="connsiteY30" fmla="*/ 2834640 h 4223004"/>
                    <a:gd name="connsiteX31" fmla="*/ 7834884 w 8808720"/>
                    <a:gd name="connsiteY31" fmla="*/ 2820924 h 4223004"/>
                    <a:gd name="connsiteX32" fmla="*/ 7780020 w 8808720"/>
                    <a:gd name="connsiteY32" fmla="*/ 2791968 h 4223004"/>
                    <a:gd name="connsiteX33" fmla="*/ 7701534 w 8808720"/>
                    <a:gd name="connsiteY33" fmla="*/ 2756154 h 4223004"/>
                    <a:gd name="connsiteX34" fmla="*/ 7647432 w 8808720"/>
                    <a:gd name="connsiteY34" fmla="*/ 2735580 h 4223004"/>
                    <a:gd name="connsiteX35" fmla="*/ 7573518 w 8808720"/>
                    <a:gd name="connsiteY35" fmla="*/ 2695956 h 4223004"/>
                    <a:gd name="connsiteX36" fmla="*/ 7522464 w 8808720"/>
                    <a:gd name="connsiteY36" fmla="*/ 2670048 h 4223004"/>
                    <a:gd name="connsiteX37" fmla="*/ 7485888 w 8808720"/>
                    <a:gd name="connsiteY37" fmla="*/ 2650998 h 4223004"/>
                    <a:gd name="connsiteX38" fmla="*/ 7463790 w 8808720"/>
                    <a:gd name="connsiteY38" fmla="*/ 2636520 h 4223004"/>
                    <a:gd name="connsiteX39" fmla="*/ 7398258 w 8808720"/>
                    <a:gd name="connsiteY39" fmla="*/ 2601468 h 4223004"/>
                    <a:gd name="connsiteX40" fmla="*/ 7319010 w 8808720"/>
                    <a:gd name="connsiteY40" fmla="*/ 2567940 h 4223004"/>
                    <a:gd name="connsiteX41" fmla="*/ 7288530 w 8808720"/>
                    <a:gd name="connsiteY41" fmla="*/ 2552700 h 4223004"/>
                    <a:gd name="connsiteX42" fmla="*/ 7268718 w 8808720"/>
                    <a:gd name="connsiteY42" fmla="*/ 2537460 h 4223004"/>
                    <a:gd name="connsiteX43" fmla="*/ 7174230 w 8808720"/>
                    <a:gd name="connsiteY43" fmla="*/ 2476500 h 4223004"/>
                    <a:gd name="connsiteX44" fmla="*/ 7151370 w 8808720"/>
                    <a:gd name="connsiteY44" fmla="*/ 2468880 h 4223004"/>
                    <a:gd name="connsiteX45" fmla="*/ 7124700 w 8808720"/>
                    <a:gd name="connsiteY45" fmla="*/ 2453640 h 4223004"/>
                    <a:gd name="connsiteX46" fmla="*/ 7117080 w 8808720"/>
                    <a:gd name="connsiteY46" fmla="*/ 1967484 h 4223004"/>
                    <a:gd name="connsiteX47" fmla="*/ 7109460 w 8808720"/>
                    <a:gd name="connsiteY47" fmla="*/ 1485900 h 4223004"/>
                    <a:gd name="connsiteX48" fmla="*/ 7101840 w 8808720"/>
                    <a:gd name="connsiteY48" fmla="*/ 1616964 h 4223004"/>
                    <a:gd name="connsiteX49" fmla="*/ 7094220 w 8808720"/>
                    <a:gd name="connsiteY49" fmla="*/ 1764030 h 4223004"/>
                    <a:gd name="connsiteX50" fmla="*/ 7093458 w 8808720"/>
                    <a:gd name="connsiteY50" fmla="*/ 2304288 h 4223004"/>
                    <a:gd name="connsiteX51" fmla="*/ 7100316 w 8808720"/>
                    <a:gd name="connsiteY51" fmla="*/ 2356866 h 4223004"/>
                    <a:gd name="connsiteX52" fmla="*/ 7086600 w 8808720"/>
                    <a:gd name="connsiteY52" fmla="*/ 2423160 h 4223004"/>
                    <a:gd name="connsiteX53" fmla="*/ 7072884 w 8808720"/>
                    <a:gd name="connsiteY53" fmla="*/ 2441448 h 4223004"/>
                    <a:gd name="connsiteX54" fmla="*/ 7051548 w 8808720"/>
                    <a:gd name="connsiteY54" fmla="*/ 2420874 h 4223004"/>
                    <a:gd name="connsiteX55" fmla="*/ 7021830 w 8808720"/>
                    <a:gd name="connsiteY55" fmla="*/ 2400300 h 4223004"/>
                    <a:gd name="connsiteX56" fmla="*/ 6998970 w 8808720"/>
                    <a:gd name="connsiteY56" fmla="*/ 2385060 h 4223004"/>
                    <a:gd name="connsiteX57" fmla="*/ 6968490 w 8808720"/>
                    <a:gd name="connsiteY57" fmla="*/ 2369820 h 4223004"/>
                    <a:gd name="connsiteX58" fmla="*/ 6929628 w 8808720"/>
                    <a:gd name="connsiteY58" fmla="*/ 2349246 h 4223004"/>
                    <a:gd name="connsiteX59" fmla="*/ 6828282 w 8808720"/>
                    <a:gd name="connsiteY59" fmla="*/ 2286000 h 4223004"/>
                    <a:gd name="connsiteX60" fmla="*/ 6792468 w 8808720"/>
                    <a:gd name="connsiteY60" fmla="*/ 2265426 h 4223004"/>
                    <a:gd name="connsiteX61" fmla="*/ 6698742 w 8808720"/>
                    <a:gd name="connsiteY61" fmla="*/ 2202180 h 4223004"/>
                    <a:gd name="connsiteX62" fmla="*/ 6678930 w 8808720"/>
                    <a:gd name="connsiteY62" fmla="*/ 2186940 h 4223004"/>
                    <a:gd name="connsiteX63" fmla="*/ 6656070 w 8808720"/>
                    <a:gd name="connsiteY63" fmla="*/ 2171700 h 4223004"/>
                    <a:gd name="connsiteX64" fmla="*/ 6633210 w 8808720"/>
                    <a:gd name="connsiteY64" fmla="*/ 2156460 h 4223004"/>
                    <a:gd name="connsiteX65" fmla="*/ 6592062 w 8808720"/>
                    <a:gd name="connsiteY65" fmla="*/ 2128266 h 4223004"/>
                    <a:gd name="connsiteX66" fmla="*/ 6549390 w 8808720"/>
                    <a:gd name="connsiteY66" fmla="*/ 2103120 h 4223004"/>
                    <a:gd name="connsiteX67" fmla="*/ 6507480 w 8808720"/>
                    <a:gd name="connsiteY67" fmla="*/ 2075688 h 4223004"/>
                    <a:gd name="connsiteX68" fmla="*/ 6453378 w 8808720"/>
                    <a:gd name="connsiteY68" fmla="*/ 2038350 h 4223004"/>
                    <a:gd name="connsiteX69" fmla="*/ 6381750 w 8808720"/>
                    <a:gd name="connsiteY69" fmla="*/ 1985010 h 4223004"/>
                    <a:gd name="connsiteX70" fmla="*/ 6304026 w 8808720"/>
                    <a:gd name="connsiteY70" fmla="*/ 1925574 h 4223004"/>
                    <a:gd name="connsiteX71" fmla="*/ 6259068 w 8808720"/>
                    <a:gd name="connsiteY71" fmla="*/ 1897380 h 4223004"/>
                    <a:gd name="connsiteX72" fmla="*/ 6168390 w 8808720"/>
                    <a:gd name="connsiteY72" fmla="*/ 1832610 h 4223004"/>
                    <a:gd name="connsiteX73" fmla="*/ 6073902 w 8808720"/>
                    <a:gd name="connsiteY73" fmla="*/ 1767840 h 4223004"/>
                    <a:gd name="connsiteX74" fmla="*/ 6050280 w 8808720"/>
                    <a:gd name="connsiteY74" fmla="*/ 1748790 h 4223004"/>
                    <a:gd name="connsiteX75" fmla="*/ 6032754 w 8808720"/>
                    <a:gd name="connsiteY75" fmla="*/ 1729740 h 4223004"/>
                    <a:gd name="connsiteX76" fmla="*/ 6008370 w 8808720"/>
                    <a:gd name="connsiteY76" fmla="*/ 1714500 h 4223004"/>
                    <a:gd name="connsiteX77" fmla="*/ 5987034 w 8808720"/>
                    <a:gd name="connsiteY77" fmla="*/ 1699260 h 4223004"/>
                    <a:gd name="connsiteX78" fmla="*/ 5949696 w 8808720"/>
                    <a:gd name="connsiteY78" fmla="*/ 1664970 h 4223004"/>
                    <a:gd name="connsiteX79" fmla="*/ 5906262 w 8808720"/>
                    <a:gd name="connsiteY79" fmla="*/ 1630680 h 4223004"/>
                    <a:gd name="connsiteX80" fmla="*/ 5858256 w 8808720"/>
                    <a:gd name="connsiteY80" fmla="*/ 1596390 h 4223004"/>
                    <a:gd name="connsiteX81" fmla="*/ 5815584 w 8808720"/>
                    <a:gd name="connsiteY81" fmla="*/ 1562100 h 4223004"/>
                    <a:gd name="connsiteX82" fmla="*/ 5786628 w 8808720"/>
                    <a:gd name="connsiteY82" fmla="*/ 1534668 h 4223004"/>
                    <a:gd name="connsiteX83" fmla="*/ 5742432 w 8808720"/>
                    <a:gd name="connsiteY83" fmla="*/ 1498092 h 4223004"/>
                    <a:gd name="connsiteX84" fmla="*/ 5667756 w 8808720"/>
                    <a:gd name="connsiteY84" fmla="*/ 1440942 h 4223004"/>
                    <a:gd name="connsiteX85" fmla="*/ 5610606 w 8808720"/>
                    <a:gd name="connsiteY85" fmla="*/ 1394460 h 4223004"/>
                    <a:gd name="connsiteX86" fmla="*/ 5574030 w 8808720"/>
                    <a:gd name="connsiteY86" fmla="*/ 1363980 h 4223004"/>
                    <a:gd name="connsiteX87" fmla="*/ 5534406 w 8808720"/>
                    <a:gd name="connsiteY87" fmla="*/ 1333500 h 4223004"/>
                    <a:gd name="connsiteX88" fmla="*/ 5471922 w 8808720"/>
                    <a:gd name="connsiteY88" fmla="*/ 1282446 h 4223004"/>
                    <a:gd name="connsiteX89" fmla="*/ 5358384 w 8808720"/>
                    <a:gd name="connsiteY89" fmla="*/ 1203198 h 4223004"/>
                    <a:gd name="connsiteX90" fmla="*/ 5358384 w 8808720"/>
                    <a:gd name="connsiteY90" fmla="*/ 1228344 h 4223004"/>
                    <a:gd name="connsiteX91" fmla="*/ 5357622 w 8808720"/>
                    <a:gd name="connsiteY91" fmla="*/ 1483614 h 4223004"/>
                    <a:gd name="connsiteX92" fmla="*/ 5357622 w 8808720"/>
                    <a:gd name="connsiteY92" fmla="*/ 1496568 h 4223004"/>
                    <a:gd name="connsiteX93" fmla="*/ 5358384 w 8808720"/>
                    <a:gd name="connsiteY93" fmla="*/ 2964180 h 4223004"/>
                    <a:gd name="connsiteX94" fmla="*/ 5358384 w 8808720"/>
                    <a:gd name="connsiteY94" fmla="*/ 2996184 h 4223004"/>
                    <a:gd name="connsiteX95" fmla="*/ 5349240 w 8808720"/>
                    <a:gd name="connsiteY95" fmla="*/ 3108960 h 4223004"/>
                    <a:gd name="connsiteX96" fmla="*/ 5390388 w 8808720"/>
                    <a:gd name="connsiteY96" fmla="*/ 3089910 h 4223004"/>
                    <a:gd name="connsiteX97" fmla="*/ 5449062 w 8808720"/>
                    <a:gd name="connsiteY97" fmla="*/ 3070860 h 4223004"/>
                    <a:gd name="connsiteX98" fmla="*/ 5466588 w 8808720"/>
                    <a:gd name="connsiteY98" fmla="*/ 3060192 h 4223004"/>
                    <a:gd name="connsiteX99" fmla="*/ 5518404 w 8808720"/>
                    <a:gd name="connsiteY99" fmla="*/ 3038856 h 4223004"/>
                    <a:gd name="connsiteX100" fmla="*/ 5578602 w 8808720"/>
                    <a:gd name="connsiteY100" fmla="*/ 3024378 h 4223004"/>
                    <a:gd name="connsiteX101" fmla="*/ 5617464 w 8808720"/>
                    <a:gd name="connsiteY101" fmla="*/ 3009900 h 4223004"/>
                    <a:gd name="connsiteX102" fmla="*/ 5654040 w 8808720"/>
                    <a:gd name="connsiteY102" fmla="*/ 2999994 h 4223004"/>
                    <a:gd name="connsiteX103" fmla="*/ 5779770 w 8808720"/>
                    <a:gd name="connsiteY103" fmla="*/ 2994660 h 4223004"/>
                    <a:gd name="connsiteX104" fmla="*/ 5788152 w 8808720"/>
                    <a:gd name="connsiteY104" fmla="*/ 2989326 h 4223004"/>
                    <a:gd name="connsiteX105" fmla="*/ 5882640 w 8808720"/>
                    <a:gd name="connsiteY105" fmla="*/ 2975610 h 4223004"/>
                    <a:gd name="connsiteX106" fmla="*/ 5977128 w 8808720"/>
                    <a:gd name="connsiteY106" fmla="*/ 2989326 h 4223004"/>
                    <a:gd name="connsiteX107" fmla="*/ 6009132 w 8808720"/>
                    <a:gd name="connsiteY107" fmla="*/ 3002280 h 4223004"/>
                    <a:gd name="connsiteX108" fmla="*/ 6046470 w 8808720"/>
                    <a:gd name="connsiteY108" fmla="*/ 2994660 h 4223004"/>
                    <a:gd name="connsiteX109" fmla="*/ 6123432 w 8808720"/>
                    <a:gd name="connsiteY109" fmla="*/ 2993898 h 4223004"/>
                    <a:gd name="connsiteX110" fmla="*/ 6201156 w 8808720"/>
                    <a:gd name="connsiteY110" fmla="*/ 3006852 h 4223004"/>
                    <a:gd name="connsiteX111" fmla="*/ 6275832 w 8808720"/>
                    <a:gd name="connsiteY111" fmla="*/ 3018282 h 4223004"/>
                    <a:gd name="connsiteX112" fmla="*/ 6301740 w 8808720"/>
                    <a:gd name="connsiteY112" fmla="*/ 3025140 h 4223004"/>
                    <a:gd name="connsiteX113" fmla="*/ 6327648 w 8808720"/>
                    <a:gd name="connsiteY113" fmla="*/ 3031236 h 4223004"/>
                    <a:gd name="connsiteX114" fmla="*/ 6393180 w 8808720"/>
                    <a:gd name="connsiteY114" fmla="*/ 3038856 h 4223004"/>
                    <a:gd name="connsiteX115" fmla="*/ 6472428 w 8808720"/>
                    <a:gd name="connsiteY115" fmla="*/ 3064002 h 4223004"/>
                    <a:gd name="connsiteX116" fmla="*/ 6529578 w 8808720"/>
                    <a:gd name="connsiteY116" fmla="*/ 3070860 h 4223004"/>
                    <a:gd name="connsiteX117" fmla="*/ 6595110 w 8808720"/>
                    <a:gd name="connsiteY117" fmla="*/ 3078480 h 4223004"/>
                    <a:gd name="connsiteX118" fmla="*/ 6629400 w 8808720"/>
                    <a:gd name="connsiteY118" fmla="*/ 3086100 h 4223004"/>
                    <a:gd name="connsiteX119" fmla="*/ 6663690 w 8808720"/>
                    <a:gd name="connsiteY119" fmla="*/ 3093720 h 4223004"/>
                    <a:gd name="connsiteX120" fmla="*/ 6685026 w 8808720"/>
                    <a:gd name="connsiteY120" fmla="*/ 3101340 h 4223004"/>
                    <a:gd name="connsiteX121" fmla="*/ 6724650 w 8808720"/>
                    <a:gd name="connsiteY121" fmla="*/ 3113532 h 4223004"/>
                    <a:gd name="connsiteX122" fmla="*/ 6784848 w 8808720"/>
                    <a:gd name="connsiteY122" fmla="*/ 3125724 h 4223004"/>
                    <a:gd name="connsiteX123" fmla="*/ 6840474 w 8808720"/>
                    <a:gd name="connsiteY123" fmla="*/ 3135630 h 4223004"/>
                    <a:gd name="connsiteX124" fmla="*/ 6869430 w 8808720"/>
                    <a:gd name="connsiteY124" fmla="*/ 3142488 h 4223004"/>
                    <a:gd name="connsiteX125" fmla="*/ 6884670 w 8808720"/>
                    <a:gd name="connsiteY125" fmla="*/ 3146298 h 4223004"/>
                    <a:gd name="connsiteX126" fmla="*/ 6910578 w 8808720"/>
                    <a:gd name="connsiteY126" fmla="*/ 3154680 h 4223004"/>
                    <a:gd name="connsiteX127" fmla="*/ 6954012 w 8808720"/>
                    <a:gd name="connsiteY127" fmla="*/ 3166110 h 4223004"/>
                    <a:gd name="connsiteX128" fmla="*/ 7008114 w 8808720"/>
                    <a:gd name="connsiteY128" fmla="*/ 3169158 h 4223004"/>
                    <a:gd name="connsiteX129" fmla="*/ 7033260 w 8808720"/>
                    <a:gd name="connsiteY129" fmla="*/ 3183636 h 4223004"/>
                    <a:gd name="connsiteX130" fmla="*/ 7058406 w 8808720"/>
                    <a:gd name="connsiteY130" fmla="*/ 3196590 h 4223004"/>
                    <a:gd name="connsiteX131" fmla="*/ 7082790 w 8808720"/>
                    <a:gd name="connsiteY131" fmla="*/ 3196590 h 4223004"/>
                    <a:gd name="connsiteX132" fmla="*/ 7085076 w 8808720"/>
                    <a:gd name="connsiteY132" fmla="*/ 3420618 h 4223004"/>
                    <a:gd name="connsiteX133" fmla="*/ 7079742 w 8808720"/>
                    <a:gd name="connsiteY133" fmla="*/ 3652266 h 4223004"/>
                    <a:gd name="connsiteX134" fmla="*/ 7059168 w 8808720"/>
                    <a:gd name="connsiteY134" fmla="*/ 3651504 h 4223004"/>
                    <a:gd name="connsiteX135" fmla="*/ 7014210 w 8808720"/>
                    <a:gd name="connsiteY135" fmla="*/ 3630168 h 4223004"/>
                    <a:gd name="connsiteX136" fmla="*/ 6963156 w 8808720"/>
                    <a:gd name="connsiteY136" fmla="*/ 3603498 h 4223004"/>
                    <a:gd name="connsiteX137" fmla="*/ 6928104 w 8808720"/>
                    <a:gd name="connsiteY137" fmla="*/ 3589020 h 4223004"/>
                    <a:gd name="connsiteX138" fmla="*/ 6907530 w 8808720"/>
                    <a:gd name="connsiteY138" fmla="*/ 3581400 h 4223004"/>
                    <a:gd name="connsiteX139" fmla="*/ 6881622 w 8808720"/>
                    <a:gd name="connsiteY139" fmla="*/ 3573780 h 4223004"/>
                    <a:gd name="connsiteX140" fmla="*/ 6853428 w 8808720"/>
                    <a:gd name="connsiteY140" fmla="*/ 3566922 h 4223004"/>
                    <a:gd name="connsiteX141" fmla="*/ 6489954 w 8808720"/>
                    <a:gd name="connsiteY141" fmla="*/ 3541776 h 4223004"/>
                    <a:gd name="connsiteX142" fmla="*/ 6329172 w 8808720"/>
                    <a:gd name="connsiteY142" fmla="*/ 3566922 h 4223004"/>
                    <a:gd name="connsiteX143" fmla="*/ 6304788 w 8808720"/>
                    <a:gd name="connsiteY143" fmla="*/ 3573780 h 4223004"/>
                    <a:gd name="connsiteX144" fmla="*/ 6282690 w 8808720"/>
                    <a:gd name="connsiteY144" fmla="*/ 3581400 h 4223004"/>
                    <a:gd name="connsiteX145" fmla="*/ 6262116 w 8808720"/>
                    <a:gd name="connsiteY145" fmla="*/ 3589020 h 4223004"/>
                    <a:gd name="connsiteX146" fmla="*/ 6160008 w 8808720"/>
                    <a:gd name="connsiteY146" fmla="*/ 3635502 h 4223004"/>
                    <a:gd name="connsiteX147" fmla="*/ 6134100 w 8808720"/>
                    <a:gd name="connsiteY147" fmla="*/ 3642360 h 4223004"/>
                    <a:gd name="connsiteX148" fmla="*/ 6107430 w 8808720"/>
                    <a:gd name="connsiteY148" fmla="*/ 3649980 h 4223004"/>
                    <a:gd name="connsiteX149" fmla="*/ 6080760 w 8808720"/>
                    <a:gd name="connsiteY149" fmla="*/ 3657600 h 4223004"/>
                    <a:gd name="connsiteX150" fmla="*/ 6054090 w 8808720"/>
                    <a:gd name="connsiteY150" fmla="*/ 3649980 h 4223004"/>
                    <a:gd name="connsiteX151" fmla="*/ 6029706 w 8808720"/>
                    <a:gd name="connsiteY151" fmla="*/ 3642360 h 4223004"/>
                    <a:gd name="connsiteX152" fmla="*/ 5974842 w 8808720"/>
                    <a:gd name="connsiteY152" fmla="*/ 3624072 h 4223004"/>
                    <a:gd name="connsiteX153" fmla="*/ 5905500 w 8808720"/>
                    <a:gd name="connsiteY153" fmla="*/ 3591306 h 4223004"/>
                    <a:gd name="connsiteX154" fmla="*/ 5705856 w 8808720"/>
                    <a:gd name="connsiteY154" fmla="*/ 3496818 h 4223004"/>
                    <a:gd name="connsiteX155" fmla="*/ 5641848 w 8808720"/>
                    <a:gd name="connsiteY155" fmla="*/ 3463290 h 4223004"/>
                    <a:gd name="connsiteX156" fmla="*/ 5582412 w 8808720"/>
                    <a:gd name="connsiteY156" fmla="*/ 3436620 h 4223004"/>
                    <a:gd name="connsiteX157" fmla="*/ 5558790 w 8808720"/>
                    <a:gd name="connsiteY157" fmla="*/ 3421380 h 4223004"/>
                    <a:gd name="connsiteX158" fmla="*/ 5535930 w 8808720"/>
                    <a:gd name="connsiteY158" fmla="*/ 3406140 h 4223004"/>
                    <a:gd name="connsiteX159" fmla="*/ 5438394 w 8808720"/>
                    <a:gd name="connsiteY159" fmla="*/ 3355086 h 4223004"/>
                    <a:gd name="connsiteX160" fmla="*/ 5392674 w 8808720"/>
                    <a:gd name="connsiteY160" fmla="*/ 3326892 h 4223004"/>
                    <a:gd name="connsiteX161" fmla="*/ 5340858 w 8808720"/>
                    <a:gd name="connsiteY161" fmla="*/ 3291078 h 4223004"/>
                    <a:gd name="connsiteX162" fmla="*/ 5307330 w 8808720"/>
                    <a:gd name="connsiteY162" fmla="*/ 3268980 h 4223004"/>
                    <a:gd name="connsiteX163" fmla="*/ 5194554 w 8808720"/>
                    <a:gd name="connsiteY163" fmla="*/ 3187446 h 4223004"/>
                    <a:gd name="connsiteX164" fmla="*/ 5256276 w 8808720"/>
                    <a:gd name="connsiteY164" fmla="*/ 3154680 h 4223004"/>
                    <a:gd name="connsiteX165" fmla="*/ 5283708 w 8808720"/>
                    <a:gd name="connsiteY165" fmla="*/ 3135630 h 4223004"/>
                    <a:gd name="connsiteX166" fmla="*/ 5295900 w 8808720"/>
                    <a:gd name="connsiteY166" fmla="*/ 2139696 h 4223004"/>
                    <a:gd name="connsiteX167" fmla="*/ 5295900 w 8808720"/>
                    <a:gd name="connsiteY167" fmla="*/ 1161288 h 4223004"/>
                    <a:gd name="connsiteX168" fmla="*/ 5263896 w 8808720"/>
                    <a:gd name="connsiteY168" fmla="*/ 1164336 h 4223004"/>
                    <a:gd name="connsiteX169" fmla="*/ 5224272 w 8808720"/>
                    <a:gd name="connsiteY169" fmla="*/ 1174242 h 4223004"/>
                    <a:gd name="connsiteX170" fmla="*/ 5199888 w 8808720"/>
                    <a:gd name="connsiteY170" fmla="*/ 1181100 h 4223004"/>
                    <a:gd name="connsiteX171" fmla="*/ 5177790 w 8808720"/>
                    <a:gd name="connsiteY171" fmla="*/ 1188720 h 4223004"/>
                    <a:gd name="connsiteX172" fmla="*/ 5153406 w 8808720"/>
                    <a:gd name="connsiteY172" fmla="*/ 1196340 h 4223004"/>
                    <a:gd name="connsiteX173" fmla="*/ 5113782 w 8808720"/>
                    <a:gd name="connsiteY173" fmla="*/ 1210818 h 4223004"/>
                    <a:gd name="connsiteX174" fmla="*/ 5013198 w 8808720"/>
                    <a:gd name="connsiteY174" fmla="*/ 1249680 h 4223004"/>
                    <a:gd name="connsiteX175" fmla="*/ 4945380 w 8808720"/>
                    <a:gd name="connsiteY175" fmla="*/ 1283970 h 4223004"/>
                    <a:gd name="connsiteX176" fmla="*/ 4927092 w 8808720"/>
                    <a:gd name="connsiteY176" fmla="*/ 1295400 h 4223004"/>
                    <a:gd name="connsiteX177" fmla="*/ 4880610 w 8808720"/>
                    <a:gd name="connsiteY177" fmla="*/ 1313688 h 4223004"/>
                    <a:gd name="connsiteX178" fmla="*/ 4815078 w 8808720"/>
                    <a:gd name="connsiteY178" fmla="*/ 1344168 h 4223004"/>
                    <a:gd name="connsiteX179" fmla="*/ 4777740 w 8808720"/>
                    <a:gd name="connsiteY179" fmla="*/ 1367790 h 4223004"/>
                    <a:gd name="connsiteX180" fmla="*/ 4759452 w 8808720"/>
                    <a:gd name="connsiteY180" fmla="*/ 1379220 h 4223004"/>
                    <a:gd name="connsiteX181" fmla="*/ 4566666 w 8808720"/>
                    <a:gd name="connsiteY181" fmla="*/ 1482852 h 4223004"/>
                    <a:gd name="connsiteX182" fmla="*/ 4533138 w 8808720"/>
                    <a:gd name="connsiteY182" fmla="*/ 1501140 h 4223004"/>
                    <a:gd name="connsiteX183" fmla="*/ 4510278 w 8808720"/>
                    <a:gd name="connsiteY183" fmla="*/ 1513332 h 4223004"/>
                    <a:gd name="connsiteX184" fmla="*/ 4425696 w 8808720"/>
                    <a:gd name="connsiteY184" fmla="*/ 1564386 h 4223004"/>
                    <a:gd name="connsiteX185" fmla="*/ 4404360 w 8808720"/>
                    <a:gd name="connsiteY185" fmla="*/ 1583436 h 4223004"/>
                    <a:gd name="connsiteX186" fmla="*/ 4391406 w 8808720"/>
                    <a:gd name="connsiteY186" fmla="*/ 1597914 h 4223004"/>
                    <a:gd name="connsiteX187" fmla="*/ 4357116 w 8808720"/>
                    <a:gd name="connsiteY187" fmla="*/ 1616964 h 4223004"/>
                    <a:gd name="connsiteX188" fmla="*/ 4326636 w 8808720"/>
                    <a:gd name="connsiteY188" fmla="*/ 1630680 h 4223004"/>
                    <a:gd name="connsiteX189" fmla="*/ 4290822 w 8808720"/>
                    <a:gd name="connsiteY189" fmla="*/ 1656588 h 4223004"/>
                    <a:gd name="connsiteX190" fmla="*/ 4232148 w 8808720"/>
                    <a:gd name="connsiteY190" fmla="*/ 1700022 h 4223004"/>
                    <a:gd name="connsiteX191" fmla="*/ 4171188 w 8808720"/>
                    <a:gd name="connsiteY191" fmla="*/ 1742694 h 4223004"/>
                    <a:gd name="connsiteX192" fmla="*/ 4136898 w 8808720"/>
                    <a:gd name="connsiteY192" fmla="*/ 1767840 h 4223004"/>
                    <a:gd name="connsiteX193" fmla="*/ 4053840 w 8808720"/>
                    <a:gd name="connsiteY193" fmla="*/ 1821942 h 4223004"/>
                    <a:gd name="connsiteX194" fmla="*/ 3982212 w 8808720"/>
                    <a:gd name="connsiteY194" fmla="*/ 1866900 h 4223004"/>
                    <a:gd name="connsiteX195" fmla="*/ 3958590 w 8808720"/>
                    <a:gd name="connsiteY195" fmla="*/ 1882140 h 4223004"/>
                    <a:gd name="connsiteX196" fmla="*/ 3937254 w 8808720"/>
                    <a:gd name="connsiteY196" fmla="*/ 1897380 h 4223004"/>
                    <a:gd name="connsiteX197" fmla="*/ 3904488 w 8808720"/>
                    <a:gd name="connsiteY197" fmla="*/ 1918716 h 4223004"/>
                    <a:gd name="connsiteX198" fmla="*/ 3801618 w 8808720"/>
                    <a:gd name="connsiteY198" fmla="*/ 2000250 h 4223004"/>
                    <a:gd name="connsiteX199" fmla="*/ 3691128 w 8808720"/>
                    <a:gd name="connsiteY199" fmla="*/ 2090166 h 4223004"/>
                    <a:gd name="connsiteX200" fmla="*/ 3649980 w 8808720"/>
                    <a:gd name="connsiteY200" fmla="*/ 2114550 h 4223004"/>
                    <a:gd name="connsiteX201" fmla="*/ 3642360 w 8808720"/>
                    <a:gd name="connsiteY201" fmla="*/ 1691640 h 4223004"/>
                    <a:gd name="connsiteX202" fmla="*/ 3637788 w 8808720"/>
                    <a:gd name="connsiteY202" fmla="*/ 1253490 h 4223004"/>
                    <a:gd name="connsiteX203" fmla="*/ 3619500 w 8808720"/>
                    <a:gd name="connsiteY203" fmla="*/ 1693926 h 4223004"/>
                    <a:gd name="connsiteX204" fmla="*/ 3620262 w 8808720"/>
                    <a:gd name="connsiteY204" fmla="*/ 2145030 h 4223004"/>
                    <a:gd name="connsiteX205" fmla="*/ 3579876 w 8808720"/>
                    <a:gd name="connsiteY205" fmla="*/ 2180844 h 4223004"/>
                    <a:gd name="connsiteX206" fmla="*/ 3534156 w 8808720"/>
                    <a:gd name="connsiteY206" fmla="*/ 2217420 h 4223004"/>
                    <a:gd name="connsiteX207" fmla="*/ 3485388 w 8808720"/>
                    <a:gd name="connsiteY207" fmla="*/ 2259330 h 4223004"/>
                    <a:gd name="connsiteX208" fmla="*/ 3432810 w 8808720"/>
                    <a:gd name="connsiteY208" fmla="*/ 2301240 h 4223004"/>
                    <a:gd name="connsiteX209" fmla="*/ 3390900 w 8808720"/>
                    <a:gd name="connsiteY209" fmla="*/ 2335530 h 4223004"/>
                    <a:gd name="connsiteX210" fmla="*/ 3348990 w 8808720"/>
                    <a:gd name="connsiteY210" fmla="*/ 2369820 h 4223004"/>
                    <a:gd name="connsiteX211" fmla="*/ 3245358 w 8808720"/>
                    <a:gd name="connsiteY211" fmla="*/ 2457450 h 4223004"/>
                    <a:gd name="connsiteX212" fmla="*/ 3227832 w 8808720"/>
                    <a:gd name="connsiteY212" fmla="*/ 2468880 h 4223004"/>
                    <a:gd name="connsiteX213" fmla="*/ 3193542 w 8808720"/>
                    <a:gd name="connsiteY213" fmla="*/ 2497836 h 4223004"/>
                    <a:gd name="connsiteX214" fmla="*/ 3087624 w 8808720"/>
                    <a:gd name="connsiteY214" fmla="*/ 2590800 h 4223004"/>
                    <a:gd name="connsiteX215" fmla="*/ 3051810 w 8808720"/>
                    <a:gd name="connsiteY215" fmla="*/ 2619756 h 4223004"/>
                    <a:gd name="connsiteX216" fmla="*/ 2999994 w 8808720"/>
                    <a:gd name="connsiteY216" fmla="*/ 2661666 h 4223004"/>
                    <a:gd name="connsiteX217" fmla="*/ 2950464 w 8808720"/>
                    <a:gd name="connsiteY217" fmla="*/ 2705100 h 4223004"/>
                    <a:gd name="connsiteX218" fmla="*/ 2914650 w 8808720"/>
                    <a:gd name="connsiteY218" fmla="*/ 2735580 h 4223004"/>
                    <a:gd name="connsiteX219" fmla="*/ 2872740 w 8808720"/>
                    <a:gd name="connsiteY219" fmla="*/ 2769870 h 4223004"/>
                    <a:gd name="connsiteX220" fmla="*/ 2829306 w 8808720"/>
                    <a:gd name="connsiteY220" fmla="*/ 2804160 h 4223004"/>
                    <a:gd name="connsiteX221" fmla="*/ 2811780 w 8808720"/>
                    <a:gd name="connsiteY221" fmla="*/ 2819400 h 4223004"/>
                    <a:gd name="connsiteX222" fmla="*/ 2797302 w 8808720"/>
                    <a:gd name="connsiteY222" fmla="*/ 2834640 h 4223004"/>
                    <a:gd name="connsiteX223" fmla="*/ 2756154 w 8808720"/>
                    <a:gd name="connsiteY223" fmla="*/ 2868930 h 4223004"/>
                    <a:gd name="connsiteX224" fmla="*/ 2710434 w 8808720"/>
                    <a:gd name="connsiteY224" fmla="*/ 2903220 h 4223004"/>
                    <a:gd name="connsiteX225" fmla="*/ 2677668 w 8808720"/>
                    <a:gd name="connsiteY225" fmla="*/ 2926842 h 4223004"/>
                    <a:gd name="connsiteX226" fmla="*/ 2586990 w 8808720"/>
                    <a:gd name="connsiteY226" fmla="*/ 3002280 h 4223004"/>
                    <a:gd name="connsiteX227" fmla="*/ 2496312 w 8808720"/>
                    <a:gd name="connsiteY227" fmla="*/ 3077718 h 4223004"/>
                    <a:gd name="connsiteX228" fmla="*/ 2465070 w 8808720"/>
                    <a:gd name="connsiteY228" fmla="*/ 3101340 h 4223004"/>
                    <a:gd name="connsiteX229" fmla="*/ 2423160 w 8808720"/>
                    <a:gd name="connsiteY229" fmla="*/ 3135630 h 4223004"/>
                    <a:gd name="connsiteX230" fmla="*/ 2384298 w 8808720"/>
                    <a:gd name="connsiteY230" fmla="*/ 3169920 h 4223004"/>
                    <a:gd name="connsiteX231" fmla="*/ 2316480 w 8808720"/>
                    <a:gd name="connsiteY231" fmla="*/ 3220212 h 4223004"/>
                    <a:gd name="connsiteX232" fmla="*/ 2291334 w 8808720"/>
                    <a:gd name="connsiteY232" fmla="*/ 3242310 h 4223004"/>
                    <a:gd name="connsiteX233" fmla="*/ 2215896 w 8808720"/>
                    <a:gd name="connsiteY233" fmla="*/ 3295650 h 4223004"/>
                    <a:gd name="connsiteX234" fmla="*/ 2157222 w 8808720"/>
                    <a:gd name="connsiteY234" fmla="*/ 3337560 h 4223004"/>
                    <a:gd name="connsiteX235" fmla="*/ 2124456 w 8808720"/>
                    <a:gd name="connsiteY235" fmla="*/ 3362706 h 4223004"/>
                    <a:gd name="connsiteX236" fmla="*/ 2061972 w 8808720"/>
                    <a:gd name="connsiteY236" fmla="*/ 3406140 h 4223004"/>
                    <a:gd name="connsiteX237" fmla="*/ 1988058 w 8808720"/>
                    <a:gd name="connsiteY237" fmla="*/ 3457194 h 4223004"/>
                    <a:gd name="connsiteX238" fmla="*/ 1946148 w 8808720"/>
                    <a:gd name="connsiteY238" fmla="*/ 3489960 h 4223004"/>
                    <a:gd name="connsiteX239" fmla="*/ 1913382 w 8808720"/>
                    <a:gd name="connsiteY239" fmla="*/ 3511296 h 4223004"/>
                    <a:gd name="connsiteX240" fmla="*/ 1793748 w 8808720"/>
                    <a:gd name="connsiteY240" fmla="*/ 3589020 h 4223004"/>
                    <a:gd name="connsiteX241" fmla="*/ 1760982 w 8808720"/>
                    <a:gd name="connsiteY241" fmla="*/ 3611118 h 4223004"/>
                    <a:gd name="connsiteX242" fmla="*/ 1700784 w 8808720"/>
                    <a:gd name="connsiteY242" fmla="*/ 3649980 h 4223004"/>
                    <a:gd name="connsiteX243" fmla="*/ 1664970 w 8808720"/>
                    <a:gd name="connsiteY243" fmla="*/ 3673602 h 4223004"/>
                    <a:gd name="connsiteX244" fmla="*/ 1597914 w 8808720"/>
                    <a:gd name="connsiteY244" fmla="*/ 3714750 h 4223004"/>
                    <a:gd name="connsiteX245" fmla="*/ 1504950 w 8808720"/>
                    <a:gd name="connsiteY245" fmla="*/ 3768090 h 4223004"/>
                    <a:gd name="connsiteX246" fmla="*/ 1463040 w 8808720"/>
                    <a:gd name="connsiteY246" fmla="*/ 3792474 h 4223004"/>
                    <a:gd name="connsiteX247" fmla="*/ 1407414 w 8808720"/>
                    <a:gd name="connsiteY247" fmla="*/ 3826764 h 4223004"/>
                    <a:gd name="connsiteX248" fmla="*/ 1349502 w 8808720"/>
                    <a:gd name="connsiteY248" fmla="*/ 3855720 h 4223004"/>
                    <a:gd name="connsiteX249" fmla="*/ 1307592 w 8808720"/>
                    <a:gd name="connsiteY249" fmla="*/ 3874770 h 4223004"/>
                    <a:gd name="connsiteX250" fmla="*/ 1269492 w 8808720"/>
                    <a:gd name="connsiteY250" fmla="*/ 3893820 h 4223004"/>
                    <a:gd name="connsiteX251" fmla="*/ 1245870 w 8808720"/>
                    <a:gd name="connsiteY251" fmla="*/ 3909060 h 4223004"/>
                    <a:gd name="connsiteX252" fmla="*/ 1219200 w 8808720"/>
                    <a:gd name="connsiteY252" fmla="*/ 3924300 h 4223004"/>
                    <a:gd name="connsiteX253" fmla="*/ 1109472 w 8808720"/>
                    <a:gd name="connsiteY253" fmla="*/ 3970782 h 4223004"/>
                    <a:gd name="connsiteX254" fmla="*/ 1069086 w 8808720"/>
                    <a:gd name="connsiteY254" fmla="*/ 3993642 h 4223004"/>
                    <a:gd name="connsiteX255" fmla="*/ 1029462 w 8808720"/>
                    <a:gd name="connsiteY255" fmla="*/ 4008120 h 4223004"/>
                    <a:gd name="connsiteX256" fmla="*/ 981456 w 8808720"/>
                    <a:gd name="connsiteY256" fmla="*/ 4024122 h 4223004"/>
                    <a:gd name="connsiteX257" fmla="*/ 876300 w 8808720"/>
                    <a:gd name="connsiteY257" fmla="*/ 4069080 h 4223004"/>
                    <a:gd name="connsiteX258" fmla="*/ 834390 w 8808720"/>
                    <a:gd name="connsiteY258" fmla="*/ 4085844 h 4223004"/>
                    <a:gd name="connsiteX259" fmla="*/ 810768 w 8808720"/>
                    <a:gd name="connsiteY259" fmla="*/ 4091940 h 4223004"/>
                    <a:gd name="connsiteX260" fmla="*/ 788670 w 8808720"/>
                    <a:gd name="connsiteY260" fmla="*/ 4099560 h 4223004"/>
                    <a:gd name="connsiteX261" fmla="*/ 752856 w 8808720"/>
                    <a:gd name="connsiteY261" fmla="*/ 4107180 h 4223004"/>
                    <a:gd name="connsiteX262" fmla="*/ 709422 w 8808720"/>
                    <a:gd name="connsiteY262" fmla="*/ 4117086 h 4223004"/>
                    <a:gd name="connsiteX263" fmla="*/ 660654 w 8808720"/>
                    <a:gd name="connsiteY263" fmla="*/ 4137660 h 4223004"/>
                    <a:gd name="connsiteX264" fmla="*/ 620268 w 8808720"/>
                    <a:gd name="connsiteY264" fmla="*/ 4153662 h 4223004"/>
                    <a:gd name="connsiteX265" fmla="*/ 579120 w 8808720"/>
                    <a:gd name="connsiteY265" fmla="*/ 4160520 h 4223004"/>
                    <a:gd name="connsiteX266" fmla="*/ 537210 w 8808720"/>
                    <a:gd name="connsiteY266" fmla="*/ 4168140 h 4223004"/>
                    <a:gd name="connsiteX267" fmla="*/ 502920 w 8808720"/>
                    <a:gd name="connsiteY267" fmla="*/ 4175760 h 4223004"/>
                    <a:gd name="connsiteX268" fmla="*/ 468630 w 8808720"/>
                    <a:gd name="connsiteY268" fmla="*/ 4183380 h 4223004"/>
                    <a:gd name="connsiteX269" fmla="*/ 435102 w 8808720"/>
                    <a:gd name="connsiteY269" fmla="*/ 4191000 h 4223004"/>
                    <a:gd name="connsiteX270" fmla="*/ 399288 w 8808720"/>
                    <a:gd name="connsiteY270" fmla="*/ 4197858 h 4223004"/>
                    <a:gd name="connsiteX271" fmla="*/ 217170 w 8808720"/>
                    <a:gd name="connsiteY271" fmla="*/ 4210050 h 4223004"/>
                    <a:gd name="connsiteX272" fmla="*/ 21336 w 8808720"/>
                    <a:gd name="connsiteY272" fmla="*/ 4218432 h 4223004"/>
                    <a:gd name="connsiteX273" fmla="*/ 0 w 8808720"/>
                    <a:gd name="connsiteY273" fmla="*/ 4223004 h 4223004"/>
                    <a:gd name="connsiteX274" fmla="*/ 0 w 8808720"/>
                    <a:gd name="connsiteY274" fmla="*/ 2111502 h 4223004"/>
                    <a:gd name="connsiteX275" fmla="*/ 7109460 w 8808720"/>
                    <a:gd name="connsiteY275" fmla="*/ 1450086 h 4223004"/>
                    <a:gd name="connsiteX276" fmla="*/ 7101840 w 8808720"/>
                    <a:gd name="connsiteY276" fmla="*/ 1432560 h 4223004"/>
                    <a:gd name="connsiteX277" fmla="*/ 7088886 w 8808720"/>
                    <a:gd name="connsiteY277" fmla="*/ 1443990 h 4223004"/>
                    <a:gd name="connsiteX278" fmla="*/ 7109460 w 8808720"/>
                    <a:gd name="connsiteY278" fmla="*/ 1450086 h 422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8808720" h="4223004">
                      <a:moveTo>
                        <a:pt x="0" y="2111502"/>
                      </a:moveTo>
                      <a:lnTo>
                        <a:pt x="0" y="0"/>
                      </a:lnTo>
                      <a:lnTo>
                        <a:pt x="4404360" y="0"/>
                      </a:lnTo>
                      <a:lnTo>
                        <a:pt x="8808720" y="0"/>
                      </a:lnTo>
                      <a:lnTo>
                        <a:pt x="8808720" y="1591818"/>
                      </a:lnTo>
                      <a:cubicBezTo>
                        <a:pt x="8808720" y="2689860"/>
                        <a:pt x="8806434" y="3185922"/>
                        <a:pt x="8801100" y="3188970"/>
                      </a:cubicBezTo>
                      <a:cubicBezTo>
                        <a:pt x="8796528" y="3192018"/>
                        <a:pt x="8788146" y="3189732"/>
                        <a:pt x="8782050" y="3185160"/>
                      </a:cubicBezTo>
                      <a:cubicBezTo>
                        <a:pt x="8775954" y="3179826"/>
                        <a:pt x="8770620" y="3178302"/>
                        <a:pt x="8770620" y="3182112"/>
                      </a:cubicBezTo>
                      <a:cubicBezTo>
                        <a:pt x="8770620" y="3185160"/>
                        <a:pt x="8766810" y="3184398"/>
                        <a:pt x="8761476" y="3179064"/>
                      </a:cubicBezTo>
                      <a:cubicBezTo>
                        <a:pt x="8756142" y="3173730"/>
                        <a:pt x="8746236" y="3169920"/>
                        <a:pt x="8738616" y="3169920"/>
                      </a:cubicBezTo>
                      <a:cubicBezTo>
                        <a:pt x="8730996" y="3169920"/>
                        <a:pt x="8718042" y="3166872"/>
                        <a:pt x="8709660" y="3162300"/>
                      </a:cubicBezTo>
                      <a:cubicBezTo>
                        <a:pt x="8701278" y="3158490"/>
                        <a:pt x="8687562" y="3151632"/>
                        <a:pt x="8679180" y="3147060"/>
                      </a:cubicBezTo>
                      <a:cubicBezTo>
                        <a:pt x="8670798" y="3143250"/>
                        <a:pt x="8654796" y="3139440"/>
                        <a:pt x="8643366" y="3139440"/>
                      </a:cubicBezTo>
                      <a:cubicBezTo>
                        <a:pt x="8631174" y="3139440"/>
                        <a:pt x="8610600" y="3132582"/>
                        <a:pt x="8596884" y="3124200"/>
                      </a:cubicBezTo>
                      <a:cubicBezTo>
                        <a:pt x="8583168" y="3115818"/>
                        <a:pt x="8564880" y="3108960"/>
                        <a:pt x="8554974" y="3108960"/>
                      </a:cubicBezTo>
                      <a:cubicBezTo>
                        <a:pt x="8545830" y="3108960"/>
                        <a:pt x="8528304" y="3103626"/>
                        <a:pt x="8516112" y="3097530"/>
                      </a:cubicBezTo>
                      <a:cubicBezTo>
                        <a:pt x="8504682" y="3091434"/>
                        <a:pt x="8490204" y="3086100"/>
                        <a:pt x="8484870" y="3086100"/>
                      </a:cubicBezTo>
                      <a:cubicBezTo>
                        <a:pt x="8476488" y="3086100"/>
                        <a:pt x="8451342" y="3075432"/>
                        <a:pt x="8395716" y="3047238"/>
                      </a:cubicBezTo>
                      <a:cubicBezTo>
                        <a:pt x="8388096" y="3043428"/>
                        <a:pt x="8376666" y="3040380"/>
                        <a:pt x="8369808" y="3040380"/>
                      </a:cubicBezTo>
                      <a:cubicBezTo>
                        <a:pt x="8362950" y="3040380"/>
                        <a:pt x="8348472" y="3035808"/>
                        <a:pt x="8337804" y="3029712"/>
                      </a:cubicBezTo>
                      <a:cubicBezTo>
                        <a:pt x="8326374" y="3024378"/>
                        <a:pt x="8308848" y="3015996"/>
                        <a:pt x="8298180" y="3012186"/>
                      </a:cubicBezTo>
                      <a:cubicBezTo>
                        <a:pt x="8287512" y="3007614"/>
                        <a:pt x="8263890" y="2996946"/>
                        <a:pt x="8246364" y="2987802"/>
                      </a:cubicBezTo>
                      <a:cubicBezTo>
                        <a:pt x="8228076" y="2979420"/>
                        <a:pt x="8208264" y="2971800"/>
                        <a:pt x="8202168" y="2971800"/>
                      </a:cubicBezTo>
                      <a:cubicBezTo>
                        <a:pt x="8196072" y="2971800"/>
                        <a:pt x="8185404" y="2968752"/>
                        <a:pt x="8177784" y="2964942"/>
                      </a:cubicBezTo>
                      <a:cubicBezTo>
                        <a:pt x="8170926" y="2961132"/>
                        <a:pt x="8151114" y="2951988"/>
                        <a:pt x="8134350" y="2945130"/>
                      </a:cubicBezTo>
                      <a:cubicBezTo>
                        <a:pt x="8117586" y="2937510"/>
                        <a:pt x="8090154" y="2925318"/>
                        <a:pt x="8074152" y="2917698"/>
                      </a:cubicBezTo>
                      <a:cubicBezTo>
                        <a:pt x="8057388" y="2909316"/>
                        <a:pt x="8037576" y="2903220"/>
                        <a:pt x="8030718" y="2903220"/>
                      </a:cubicBezTo>
                      <a:cubicBezTo>
                        <a:pt x="8023098" y="2903220"/>
                        <a:pt x="8014716" y="2900172"/>
                        <a:pt x="8012430" y="2895600"/>
                      </a:cubicBezTo>
                      <a:cubicBezTo>
                        <a:pt x="8010144" y="2891790"/>
                        <a:pt x="8000238" y="2887980"/>
                        <a:pt x="7990332" y="2887980"/>
                      </a:cubicBezTo>
                      <a:cubicBezTo>
                        <a:pt x="7966710" y="2887980"/>
                        <a:pt x="7924800" y="2866644"/>
                        <a:pt x="7924800" y="2853690"/>
                      </a:cubicBezTo>
                      <a:cubicBezTo>
                        <a:pt x="7924800" y="2843022"/>
                        <a:pt x="7901940" y="2834640"/>
                        <a:pt x="7872984" y="2834640"/>
                      </a:cubicBezTo>
                      <a:cubicBezTo>
                        <a:pt x="7863078" y="2834640"/>
                        <a:pt x="7845552" y="2828544"/>
                        <a:pt x="7834884" y="2820924"/>
                      </a:cubicBezTo>
                      <a:cubicBezTo>
                        <a:pt x="7823454" y="2813304"/>
                        <a:pt x="7799070" y="2800350"/>
                        <a:pt x="7780020" y="2791968"/>
                      </a:cubicBezTo>
                      <a:cubicBezTo>
                        <a:pt x="7760970" y="2782824"/>
                        <a:pt x="7725918" y="2766822"/>
                        <a:pt x="7701534" y="2756154"/>
                      </a:cubicBezTo>
                      <a:cubicBezTo>
                        <a:pt x="7677912" y="2744724"/>
                        <a:pt x="7652766" y="2735580"/>
                        <a:pt x="7647432" y="2735580"/>
                      </a:cubicBezTo>
                      <a:cubicBezTo>
                        <a:pt x="7633716" y="2735580"/>
                        <a:pt x="7607046" y="2721102"/>
                        <a:pt x="7573518" y="2695956"/>
                      </a:cubicBezTo>
                      <a:cubicBezTo>
                        <a:pt x="7558278" y="2684526"/>
                        <a:pt x="7535418" y="2672334"/>
                        <a:pt x="7522464" y="2670048"/>
                      </a:cubicBezTo>
                      <a:cubicBezTo>
                        <a:pt x="7509510" y="2667762"/>
                        <a:pt x="7492746" y="2658618"/>
                        <a:pt x="7485888" y="2650998"/>
                      </a:cubicBezTo>
                      <a:cubicBezTo>
                        <a:pt x="7479030" y="2642616"/>
                        <a:pt x="7469124" y="2636520"/>
                        <a:pt x="7463790" y="2636520"/>
                      </a:cubicBezTo>
                      <a:cubicBezTo>
                        <a:pt x="7450074" y="2636520"/>
                        <a:pt x="7409688" y="2615184"/>
                        <a:pt x="7398258" y="2601468"/>
                      </a:cubicBezTo>
                      <a:cubicBezTo>
                        <a:pt x="7386066" y="2586990"/>
                        <a:pt x="7341870" y="2567940"/>
                        <a:pt x="7319010" y="2567940"/>
                      </a:cubicBezTo>
                      <a:cubicBezTo>
                        <a:pt x="7309866" y="2567940"/>
                        <a:pt x="7296150" y="2561082"/>
                        <a:pt x="7288530" y="2552700"/>
                      </a:cubicBezTo>
                      <a:cubicBezTo>
                        <a:pt x="7280910" y="2544318"/>
                        <a:pt x="7271766" y="2537460"/>
                        <a:pt x="7268718" y="2537460"/>
                      </a:cubicBezTo>
                      <a:cubicBezTo>
                        <a:pt x="7259574" y="2537460"/>
                        <a:pt x="7180326" y="2485644"/>
                        <a:pt x="7174230" y="2476500"/>
                      </a:cubicBezTo>
                      <a:cubicBezTo>
                        <a:pt x="7171944" y="2472690"/>
                        <a:pt x="7161276" y="2468880"/>
                        <a:pt x="7151370" y="2468880"/>
                      </a:cubicBezTo>
                      <a:cubicBezTo>
                        <a:pt x="7140702" y="2468880"/>
                        <a:pt x="7129272" y="2462022"/>
                        <a:pt x="7124700" y="2453640"/>
                      </a:cubicBezTo>
                      <a:cubicBezTo>
                        <a:pt x="7119366" y="2442972"/>
                        <a:pt x="7116318" y="2289810"/>
                        <a:pt x="7117080" y="1967484"/>
                      </a:cubicBezTo>
                      <a:cubicBezTo>
                        <a:pt x="7117080" y="1672590"/>
                        <a:pt x="7114032" y="1492758"/>
                        <a:pt x="7109460" y="1485900"/>
                      </a:cubicBezTo>
                      <a:cubicBezTo>
                        <a:pt x="7104888" y="1478280"/>
                        <a:pt x="7101840" y="1520952"/>
                        <a:pt x="7101840" y="1616964"/>
                      </a:cubicBezTo>
                      <a:cubicBezTo>
                        <a:pt x="7101840" y="1703832"/>
                        <a:pt x="7098792" y="1760982"/>
                        <a:pt x="7094220" y="1764030"/>
                      </a:cubicBezTo>
                      <a:cubicBezTo>
                        <a:pt x="7084314" y="1770126"/>
                        <a:pt x="7083552" y="2298954"/>
                        <a:pt x="7093458" y="2304288"/>
                      </a:cubicBezTo>
                      <a:cubicBezTo>
                        <a:pt x="7097268" y="2306574"/>
                        <a:pt x="7100316" y="2330196"/>
                        <a:pt x="7100316" y="2356866"/>
                      </a:cubicBezTo>
                      <a:cubicBezTo>
                        <a:pt x="7100316" y="2391918"/>
                        <a:pt x="7097268" y="2409444"/>
                        <a:pt x="7086600" y="2423160"/>
                      </a:cubicBezTo>
                      <a:lnTo>
                        <a:pt x="7072884" y="2441448"/>
                      </a:lnTo>
                      <a:lnTo>
                        <a:pt x="7051548" y="2420874"/>
                      </a:lnTo>
                      <a:cubicBezTo>
                        <a:pt x="7040880" y="2409444"/>
                        <a:pt x="7027164" y="2400300"/>
                        <a:pt x="7021830" y="2400300"/>
                      </a:cubicBezTo>
                      <a:cubicBezTo>
                        <a:pt x="7017258" y="2400300"/>
                        <a:pt x="7006590" y="2393442"/>
                        <a:pt x="6998970" y="2385060"/>
                      </a:cubicBezTo>
                      <a:cubicBezTo>
                        <a:pt x="6991350" y="2376678"/>
                        <a:pt x="6977634" y="2369820"/>
                        <a:pt x="6968490" y="2369820"/>
                      </a:cubicBezTo>
                      <a:cubicBezTo>
                        <a:pt x="6959346" y="2369820"/>
                        <a:pt x="6941820" y="2360676"/>
                        <a:pt x="6929628" y="2349246"/>
                      </a:cubicBezTo>
                      <a:cubicBezTo>
                        <a:pt x="6898386" y="2319528"/>
                        <a:pt x="6845046" y="2286000"/>
                        <a:pt x="6828282" y="2286000"/>
                      </a:cubicBezTo>
                      <a:cubicBezTo>
                        <a:pt x="6820662" y="2286000"/>
                        <a:pt x="6804660" y="2276856"/>
                        <a:pt x="6792468" y="2265426"/>
                      </a:cubicBezTo>
                      <a:cubicBezTo>
                        <a:pt x="6768084" y="2242566"/>
                        <a:pt x="6708648" y="2202180"/>
                        <a:pt x="6698742" y="2202180"/>
                      </a:cubicBezTo>
                      <a:cubicBezTo>
                        <a:pt x="6695694" y="2202180"/>
                        <a:pt x="6686550" y="2195322"/>
                        <a:pt x="6678930" y="2186940"/>
                      </a:cubicBezTo>
                      <a:cubicBezTo>
                        <a:pt x="6671310" y="2178558"/>
                        <a:pt x="6661404" y="2171700"/>
                        <a:pt x="6656070" y="2171700"/>
                      </a:cubicBezTo>
                      <a:cubicBezTo>
                        <a:pt x="6650736" y="2171700"/>
                        <a:pt x="6640830" y="2164842"/>
                        <a:pt x="6633210" y="2156460"/>
                      </a:cubicBezTo>
                      <a:cubicBezTo>
                        <a:pt x="6624828" y="2147316"/>
                        <a:pt x="6606540" y="2135124"/>
                        <a:pt x="6592062" y="2128266"/>
                      </a:cubicBezTo>
                      <a:cubicBezTo>
                        <a:pt x="6576822" y="2121408"/>
                        <a:pt x="6557772" y="2109978"/>
                        <a:pt x="6549390" y="2103120"/>
                      </a:cubicBezTo>
                      <a:cubicBezTo>
                        <a:pt x="6541008" y="2095500"/>
                        <a:pt x="6521958" y="2083308"/>
                        <a:pt x="6507480" y="2075688"/>
                      </a:cubicBezTo>
                      <a:cubicBezTo>
                        <a:pt x="6493002" y="2068068"/>
                        <a:pt x="6468618" y="2051304"/>
                        <a:pt x="6453378" y="2038350"/>
                      </a:cubicBezTo>
                      <a:cubicBezTo>
                        <a:pt x="6438138" y="2026158"/>
                        <a:pt x="6406134" y="2001774"/>
                        <a:pt x="6381750" y="1985010"/>
                      </a:cubicBezTo>
                      <a:cubicBezTo>
                        <a:pt x="6357366" y="1968246"/>
                        <a:pt x="6322314" y="1941576"/>
                        <a:pt x="6304026" y="1925574"/>
                      </a:cubicBezTo>
                      <a:cubicBezTo>
                        <a:pt x="6285738" y="1910334"/>
                        <a:pt x="6265164" y="1897380"/>
                        <a:pt x="6259068" y="1897380"/>
                      </a:cubicBezTo>
                      <a:cubicBezTo>
                        <a:pt x="6252210" y="1897380"/>
                        <a:pt x="6211824" y="1868424"/>
                        <a:pt x="6168390" y="1832610"/>
                      </a:cubicBezTo>
                      <a:cubicBezTo>
                        <a:pt x="6124956" y="1796796"/>
                        <a:pt x="6083046" y="1767840"/>
                        <a:pt x="6073902" y="1767840"/>
                      </a:cubicBezTo>
                      <a:cubicBezTo>
                        <a:pt x="6063234" y="1767840"/>
                        <a:pt x="6054852" y="1760982"/>
                        <a:pt x="6050280" y="1748790"/>
                      </a:cubicBezTo>
                      <a:cubicBezTo>
                        <a:pt x="6046470" y="1738122"/>
                        <a:pt x="6038088" y="1729740"/>
                        <a:pt x="6032754" y="1729740"/>
                      </a:cubicBezTo>
                      <a:cubicBezTo>
                        <a:pt x="6026658" y="1729740"/>
                        <a:pt x="6015990" y="1722882"/>
                        <a:pt x="6008370" y="1714500"/>
                      </a:cubicBezTo>
                      <a:cubicBezTo>
                        <a:pt x="6000750" y="1706118"/>
                        <a:pt x="5991606" y="1699260"/>
                        <a:pt x="5987034" y="1699260"/>
                      </a:cubicBezTo>
                      <a:cubicBezTo>
                        <a:pt x="5983224" y="1699260"/>
                        <a:pt x="5966460" y="1684020"/>
                        <a:pt x="5949696" y="1664970"/>
                      </a:cubicBezTo>
                      <a:cubicBezTo>
                        <a:pt x="5932932" y="1645920"/>
                        <a:pt x="5913120" y="1630680"/>
                        <a:pt x="5906262" y="1630680"/>
                      </a:cubicBezTo>
                      <a:cubicBezTo>
                        <a:pt x="5898642" y="1630680"/>
                        <a:pt x="5877306" y="1615440"/>
                        <a:pt x="5858256" y="1596390"/>
                      </a:cubicBezTo>
                      <a:cubicBezTo>
                        <a:pt x="5839206" y="1577340"/>
                        <a:pt x="5819394" y="1562100"/>
                        <a:pt x="5815584" y="1562100"/>
                      </a:cubicBezTo>
                      <a:cubicBezTo>
                        <a:pt x="5811012" y="1562100"/>
                        <a:pt x="5798058" y="1549908"/>
                        <a:pt x="5786628" y="1534668"/>
                      </a:cubicBezTo>
                      <a:cubicBezTo>
                        <a:pt x="5775198" y="1520190"/>
                        <a:pt x="5755386" y="1503426"/>
                        <a:pt x="5742432" y="1498092"/>
                      </a:cubicBezTo>
                      <a:cubicBezTo>
                        <a:pt x="5729478" y="1492758"/>
                        <a:pt x="5695950" y="1466850"/>
                        <a:pt x="5667756" y="1440942"/>
                      </a:cubicBezTo>
                      <a:cubicBezTo>
                        <a:pt x="5640324" y="1415796"/>
                        <a:pt x="5614416" y="1394460"/>
                        <a:pt x="5610606" y="1394460"/>
                      </a:cubicBezTo>
                      <a:cubicBezTo>
                        <a:pt x="5606796" y="1394460"/>
                        <a:pt x="5590032" y="1380744"/>
                        <a:pt x="5574030" y="1363980"/>
                      </a:cubicBezTo>
                      <a:cubicBezTo>
                        <a:pt x="5558028" y="1347216"/>
                        <a:pt x="5539740" y="1333500"/>
                        <a:pt x="5534406" y="1333500"/>
                      </a:cubicBezTo>
                      <a:cubicBezTo>
                        <a:pt x="5529072" y="1333500"/>
                        <a:pt x="5500878" y="1310640"/>
                        <a:pt x="5471922" y="1282446"/>
                      </a:cubicBezTo>
                      <a:cubicBezTo>
                        <a:pt x="5378958" y="1191006"/>
                        <a:pt x="5329428" y="1156716"/>
                        <a:pt x="5358384" y="1203198"/>
                      </a:cubicBezTo>
                      <a:cubicBezTo>
                        <a:pt x="5366004" y="1215390"/>
                        <a:pt x="5366004" y="1220724"/>
                        <a:pt x="5358384" y="1228344"/>
                      </a:cubicBezTo>
                      <a:cubicBezTo>
                        <a:pt x="5346192" y="1240536"/>
                        <a:pt x="5345430" y="1471422"/>
                        <a:pt x="5357622" y="1483614"/>
                      </a:cubicBezTo>
                      <a:cubicBezTo>
                        <a:pt x="5363718" y="1489710"/>
                        <a:pt x="5363718" y="1493520"/>
                        <a:pt x="5357622" y="1496568"/>
                      </a:cubicBezTo>
                      <a:cubicBezTo>
                        <a:pt x="5344668" y="1504950"/>
                        <a:pt x="5346192" y="2943606"/>
                        <a:pt x="5358384" y="2964180"/>
                      </a:cubicBezTo>
                      <a:cubicBezTo>
                        <a:pt x="5365242" y="2974848"/>
                        <a:pt x="5365242" y="2982468"/>
                        <a:pt x="5358384" y="2996184"/>
                      </a:cubicBezTo>
                      <a:cubicBezTo>
                        <a:pt x="5350002" y="3013710"/>
                        <a:pt x="5341620" y="3108960"/>
                        <a:pt x="5349240" y="3108960"/>
                      </a:cubicBezTo>
                      <a:cubicBezTo>
                        <a:pt x="5351526" y="3108960"/>
                        <a:pt x="5369814" y="3100578"/>
                        <a:pt x="5390388" y="3089910"/>
                      </a:cubicBezTo>
                      <a:cubicBezTo>
                        <a:pt x="5410962" y="3079242"/>
                        <a:pt x="5437632" y="3070860"/>
                        <a:pt x="5449062" y="3070860"/>
                      </a:cubicBezTo>
                      <a:cubicBezTo>
                        <a:pt x="5464302" y="3070860"/>
                        <a:pt x="5469636" y="3067812"/>
                        <a:pt x="5466588" y="3060192"/>
                      </a:cubicBezTo>
                      <a:cubicBezTo>
                        <a:pt x="5460492" y="3044952"/>
                        <a:pt x="5473446" y="3039618"/>
                        <a:pt x="5518404" y="3038856"/>
                      </a:cubicBezTo>
                      <a:cubicBezTo>
                        <a:pt x="5545074" y="3038856"/>
                        <a:pt x="5565648" y="3034284"/>
                        <a:pt x="5578602" y="3024378"/>
                      </a:cubicBezTo>
                      <a:cubicBezTo>
                        <a:pt x="5590032" y="3016758"/>
                        <a:pt x="5607558" y="3009900"/>
                        <a:pt x="5617464" y="3009900"/>
                      </a:cubicBezTo>
                      <a:cubicBezTo>
                        <a:pt x="5626608" y="3009900"/>
                        <a:pt x="5643372" y="3005328"/>
                        <a:pt x="5654040" y="2999994"/>
                      </a:cubicBezTo>
                      <a:cubicBezTo>
                        <a:pt x="5678424" y="2987040"/>
                        <a:pt x="5766054" y="2983230"/>
                        <a:pt x="5779770" y="2994660"/>
                      </a:cubicBezTo>
                      <a:cubicBezTo>
                        <a:pt x="5787390" y="3000756"/>
                        <a:pt x="5789676" y="2999994"/>
                        <a:pt x="5788152" y="2989326"/>
                      </a:cubicBezTo>
                      <a:cubicBezTo>
                        <a:pt x="5787390" y="2977134"/>
                        <a:pt x="5795772" y="2975610"/>
                        <a:pt x="5882640" y="2975610"/>
                      </a:cubicBezTo>
                      <a:cubicBezTo>
                        <a:pt x="5968746" y="2975610"/>
                        <a:pt x="5977890" y="2977134"/>
                        <a:pt x="5977128" y="2989326"/>
                      </a:cubicBezTo>
                      <a:cubicBezTo>
                        <a:pt x="5975604" y="2999994"/>
                        <a:pt x="5981700" y="3002280"/>
                        <a:pt x="6009132" y="3002280"/>
                      </a:cubicBezTo>
                      <a:cubicBezTo>
                        <a:pt x="6026658" y="3002280"/>
                        <a:pt x="6044184" y="2998470"/>
                        <a:pt x="6046470" y="2994660"/>
                      </a:cubicBezTo>
                      <a:cubicBezTo>
                        <a:pt x="6052566" y="2984754"/>
                        <a:pt x="6113526" y="2984754"/>
                        <a:pt x="6123432" y="2993898"/>
                      </a:cubicBezTo>
                      <a:cubicBezTo>
                        <a:pt x="6127242" y="2998470"/>
                        <a:pt x="6162294" y="3003804"/>
                        <a:pt x="6201156" y="3006852"/>
                      </a:cubicBezTo>
                      <a:cubicBezTo>
                        <a:pt x="6240018" y="3009900"/>
                        <a:pt x="6273546" y="3015234"/>
                        <a:pt x="6275832" y="3018282"/>
                      </a:cubicBezTo>
                      <a:cubicBezTo>
                        <a:pt x="6278118" y="3022092"/>
                        <a:pt x="6289548" y="3025140"/>
                        <a:pt x="6301740" y="3025140"/>
                      </a:cubicBezTo>
                      <a:cubicBezTo>
                        <a:pt x="6313932" y="3025140"/>
                        <a:pt x="6325362" y="3028188"/>
                        <a:pt x="6327648" y="3031236"/>
                      </a:cubicBezTo>
                      <a:cubicBezTo>
                        <a:pt x="6329934" y="3035046"/>
                        <a:pt x="6359652" y="3038094"/>
                        <a:pt x="6393180" y="3038856"/>
                      </a:cubicBezTo>
                      <a:cubicBezTo>
                        <a:pt x="6452616" y="3039618"/>
                        <a:pt x="6482334" y="3048762"/>
                        <a:pt x="6472428" y="3064002"/>
                      </a:cubicBezTo>
                      <a:cubicBezTo>
                        <a:pt x="6470142" y="3067812"/>
                        <a:pt x="6496050" y="3070860"/>
                        <a:pt x="6529578" y="3070860"/>
                      </a:cubicBezTo>
                      <a:cubicBezTo>
                        <a:pt x="6563106" y="3070860"/>
                        <a:pt x="6592824" y="3074670"/>
                        <a:pt x="6595110" y="3078480"/>
                      </a:cubicBezTo>
                      <a:cubicBezTo>
                        <a:pt x="6597396" y="3083052"/>
                        <a:pt x="6613398" y="3086100"/>
                        <a:pt x="6629400" y="3086100"/>
                      </a:cubicBezTo>
                      <a:cubicBezTo>
                        <a:pt x="6645402" y="3086100"/>
                        <a:pt x="6661404" y="3089910"/>
                        <a:pt x="6663690" y="3093720"/>
                      </a:cubicBezTo>
                      <a:cubicBezTo>
                        <a:pt x="6665976" y="3098292"/>
                        <a:pt x="6675882" y="3101340"/>
                        <a:pt x="6685026" y="3101340"/>
                      </a:cubicBezTo>
                      <a:cubicBezTo>
                        <a:pt x="6694170" y="3101340"/>
                        <a:pt x="6712458" y="3106674"/>
                        <a:pt x="6724650" y="3113532"/>
                      </a:cubicBezTo>
                      <a:cubicBezTo>
                        <a:pt x="6737604" y="3120390"/>
                        <a:pt x="6764274" y="3125724"/>
                        <a:pt x="6784848" y="3125724"/>
                      </a:cubicBezTo>
                      <a:cubicBezTo>
                        <a:pt x="6804660" y="3125724"/>
                        <a:pt x="6829806" y="3130296"/>
                        <a:pt x="6840474" y="3135630"/>
                      </a:cubicBezTo>
                      <a:cubicBezTo>
                        <a:pt x="6851142" y="3141726"/>
                        <a:pt x="6864096" y="3144012"/>
                        <a:pt x="6869430" y="3142488"/>
                      </a:cubicBezTo>
                      <a:cubicBezTo>
                        <a:pt x="6874764" y="3140202"/>
                        <a:pt x="6881622" y="3141726"/>
                        <a:pt x="6884670" y="3146298"/>
                      </a:cubicBezTo>
                      <a:cubicBezTo>
                        <a:pt x="6886956" y="3150870"/>
                        <a:pt x="6899148" y="3154680"/>
                        <a:pt x="6910578" y="3154680"/>
                      </a:cubicBezTo>
                      <a:cubicBezTo>
                        <a:pt x="6922770" y="3154680"/>
                        <a:pt x="6942582" y="3160014"/>
                        <a:pt x="6954012" y="3166110"/>
                      </a:cubicBezTo>
                      <a:cubicBezTo>
                        <a:pt x="6980682" y="3179826"/>
                        <a:pt x="6996684" y="3180588"/>
                        <a:pt x="7008114" y="3169158"/>
                      </a:cubicBezTo>
                      <a:cubicBezTo>
                        <a:pt x="7018782" y="3158490"/>
                        <a:pt x="7033260" y="3166872"/>
                        <a:pt x="7033260" y="3183636"/>
                      </a:cubicBezTo>
                      <a:cubicBezTo>
                        <a:pt x="7033260" y="3193542"/>
                        <a:pt x="7040118" y="3196590"/>
                        <a:pt x="7058406" y="3196590"/>
                      </a:cubicBezTo>
                      <a:lnTo>
                        <a:pt x="7082790" y="3196590"/>
                      </a:lnTo>
                      <a:lnTo>
                        <a:pt x="7085076" y="3420618"/>
                      </a:lnTo>
                      <a:cubicBezTo>
                        <a:pt x="7085838" y="3546348"/>
                        <a:pt x="7083552" y="3648456"/>
                        <a:pt x="7079742" y="3652266"/>
                      </a:cubicBezTo>
                      <a:cubicBezTo>
                        <a:pt x="7075932" y="3656076"/>
                        <a:pt x="7067550" y="3656076"/>
                        <a:pt x="7059168" y="3651504"/>
                      </a:cubicBezTo>
                      <a:cubicBezTo>
                        <a:pt x="7050786" y="3646932"/>
                        <a:pt x="7030974" y="3637788"/>
                        <a:pt x="7014210" y="3630168"/>
                      </a:cubicBezTo>
                      <a:cubicBezTo>
                        <a:pt x="6997446" y="3623310"/>
                        <a:pt x="6974586" y="3611118"/>
                        <a:pt x="6963156" y="3603498"/>
                      </a:cubicBezTo>
                      <a:cubicBezTo>
                        <a:pt x="6952488" y="3595116"/>
                        <a:pt x="6936486" y="3589020"/>
                        <a:pt x="6928104" y="3589020"/>
                      </a:cubicBezTo>
                      <a:cubicBezTo>
                        <a:pt x="6918960" y="3589020"/>
                        <a:pt x="6909816" y="3585972"/>
                        <a:pt x="6907530" y="3581400"/>
                      </a:cubicBezTo>
                      <a:cubicBezTo>
                        <a:pt x="6905244" y="3577590"/>
                        <a:pt x="6893052" y="3573780"/>
                        <a:pt x="6881622" y="3573780"/>
                      </a:cubicBezTo>
                      <a:cubicBezTo>
                        <a:pt x="6870192" y="3573780"/>
                        <a:pt x="6858000" y="3570732"/>
                        <a:pt x="6853428" y="3566922"/>
                      </a:cubicBezTo>
                      <a:cubicBezTo>
                        <a:pt x="6833616" y="3547872"/>
                        <a:pt x="6595872" y="3531108"/>
                        <a:pt x="6489954" y="3541776"/>
                      </a:cubicBezTo>
                      <a:cubicBezTo>
                        <a:pt x="6371844" y="3553206"/>
                        <a:pt x="6337554" y="3559302"/>
                        <a:pt x="6329172" y="3566922"/>
                      </a:cubicBezTo>
                      <a:cubicBezTo>
                        <a:pt x="6324600" y="3570732"/>
                        <a:pt x="6313932" y="3573780"/>
                        <a:pt x="6304788" y="3573780"/>
                      </a:cubicBezTo>
                      <a:cubicBezTo>
                        <a:pt x="6294882" y="3573780"/>
                        <a:pt x="6284976" y="3577590"/>
                        <a:pt x="6282690" y="3581400"/>
                      </a:cubicBezTo>
                      <a:cubicBezTo>
                        <a:pt x="6280404" y="3585972"/>
                        <a:pt x="6270498" y="3589020"/>
                        <a:pt x="6262116" y="3589020"/>
                      </a:cubicBezTo>
                      <a:cubicBezTo>
                        <a:pt x="6244590" y="3589020"/>
                        <a:pt x="6166866" y="3624834"/>
                        <a:pt x="6160008" y="3635502"/>
                      </a:cubicBezTo>
                      <a:cubicBezTo>
                        <a:pt x="6157722" y="3639312"/>
                        <a:pt x="6146292" y="3642360"/>
                        <a:pt x="6134100" y="3642360"/>
                      </a:cubicBezTo>
                      <a:cubicBezTo>
                        <a:pt x="6121908" y="3642360"/>
                        <a:pt x="6109716" y="3646170"/>
                        <a:pt x="6107430" y="3649980"/>
                      </a:cubicBezTo>
                      <a:cubicBezTo>
                        <a:pt x="6105144" y="3654552"/>
                        <a:pt x="6092952" y="3657600"/>
                        <a:pt x="6080760" y="3657600"/>
                      </a:cubicBezTo>
                      <a:cubicBezTo>
                        <a:pt x="6068568" y="3657600"/>
                        <a:pt x="6056376" y="3654552"/>
                        <a:pt x="6054090" y="3649980"/>
                      </a:cubicBezTo>
                      <a:cubicBezTo>
                        <a:pt x="6051804" y="3646170"/>
                        <a:pt x="6040374" y="3642360"/>
                        <a:pt x="6029706" y="3642360"/>
                      </a:cubicBezTo>
                      <a:cubicBezTo>
                        <a:pt x="6019038" y="3642360"/>
                        <a:pt x="5994654" y="3633978"/>
                        <a:pt x="5974842" y="3624072"/>
                      </a:cubicBezTo>
                      <a:cubicBezTo>
                        <a:pt x="5955792" y="3614166"/>
                        <a:pt x="5924550" y="3599688"/>
                        <a:pt x="5905500" y="3591306"/>
                      </a:cubicBezTo>
                      <a:cubicBezTo>
                        <a:pt x="5870448" y="3575304"/>
                        <a:pt x="5728716" y="3509010"/>
                        <a:pt x="5705856" y="3496818"/>
                      </a:cubicBezTo>
                      <a:cubicBezTo>
                        <a:pt x="5698236" y="3493008"/>
                        <a:pt x="5670042" y="3477768"/>
                        <a:pt x="5641848" y="3463290"/>
                      </a:cubicBezTo>
                      <a:cubicBezTo>
                        <a:pt x="5614416" y="3448812"/>
                        <a:pt x="5587746" y="3436620"/>
                        <a:pt x="5582412" y="3436620"/>
                      </a:cubicBezTo>
                      <a:cubicBezTo>
                        <a:pt x="5577078" y="3436620"/>
                        <a:pt x="5566410" y="3429762"/>
                        <a:pt x="5558790" y="3421380"/>
                      </a:cubicBezTo>
                      <a:cubicBezTo>
                        <a:pt x="5551170" y="3412998"/>
                        <a:pt x="5541264" y="3406140"/>
                        <a:pt x="5535930" y="3406140"/>
                      </a:cubicBezTo>
                      <a:cubicBezTo>
                        <a:pt x="5522976" y="3406140"/>
                        <a:pt x="5457444" y="3371850"/>
                        <a:pt x="5438394" y="3355086"/>
                      </a:cubicBezTo>
                      <a:cubicBezTo>
                        <a:pt x="5429250" y="3346704"/>
                        <a:pt x="5408676" y="3334512"/>
                        <a:pt x="5392674" y="3326892"/>
                      </a:cubicBezTo>
                      <a:cubicBezTo>
                        <a:pt x="5376672" y="3320034"/>
                        <a:pt x="5353812" y="3304032"/>
                        <a:pt x="5340858" y="3291078"/>
                      </a:cubicBezTo>
                      <a:cubicBezTo>
                        <a:pt x="5328666" y="3278886"/>
                        <a:pt x="5313426" y="3268980"/>
                        <a:pt x="5307330" y="3268980"/>
                      </a:cubicBezTo>
                      <a:cubicBezTo>
                        <a:pt x="5279136" y="3268980"/>
                        <a:pt x="5188458" y="3203448"/>
                        <a:pt x="5194554" y="3187446"/>
                      </a:cubicBezTo>
                      <a:cubicBezTo>
                        <a:pt x="5199888" y="3174492"/>
                        <a:pt x="5237226" y="3154680"/>
                        <a:pt x="5256276" y="3154680"/>
                      </a:cubicBezTo>
                      <a:cubicBezTo>
                        <a:pt x="5264658" y="3154680"/>
                        <a:pt x="5276850" y="3146298"/>
                        <a:pt x="5283708" y="3135630"/>
                      </a:cubicBezTo>
                      <a:cubicBezTo>
                        <a:pt x="5295138" y="3118866"/>
                        <a:pt x="5295900" y="3026664"/>
                        <a:pt x="5295900" y="2139696"/>
                      </a:cubicBezTo>
                      <a:lnTo>
                        <a:pt x="5295900" y="1161288"/>
                      </a:lnTo>
                      <a:lnTo>
                        <a:pt x="5263896" y="1164336"/>
                      </a:lnTo>
                      <a:cubicBezTo>
                        <a:pt x="5245608" y="1165860"/>
                        <a:pt x="5228082" y="1170432"/>
                        <a:pt x="5224272" y="1174242"/>
                      </a:cubicBezTo>
                      <a:cubicBezTo>
                        <a:pt x="5219700" y="1178052"/>
                        <a:pt x="5209032" y="1181100"/>
                        <a:pt x="5199888" y="1181100"/>
                      </a:cubicBezTo>
                      <a:cubicBezTo>
                        <a:pt x="5189982" y="1181100"/>
                        <a:pt x="5180076" y="1184148"/>
                        <a:pt x="5177790" y="1188720"/>
                      </a:cubicBezTo>
                      <a:cubicBezTo>
                        <a:pt x="5175504" y="1192530"/>
                        <a:pt x="5164074" y="1196340"/>
                        <a:pt x="5153406" y="1196340"/>
                      </a:cubicBezTo>
                      <a:cubicBezTo>
                        <a:pt x="5143500" y="1196340"/>
                        <a:pt x="5125212" y="1203198"/>
                        <a:pt x="5113782" y="1210818"/>
                      </a:cubicBezTo>
                      <a:cubicBezTo>
                        <a:pt x="5090922" y="1226820"/>
                        <a:pt x="5033010" y="1249680"/>
                        <a:pt x="5013198" y="1249680"/>
                      </a:cubicBezTo>
                      <a:cubicBezTo>
                        <a:pt x="4997196" y="1249680"/>
                        <a:pt x="4956810" y="1270254"/>
                        <a:pt x="4945380" y="1283970"/>
                      </a:cubicBezTo>
                      <a:cubicBezTo>
                        <a:pt x="4940046" y="1290066"/>
                        <a:pt x="4932426" y="1295400"/>
                        <a:pt x="4927092" y="1295400"/>
                      </a:cubicBezTo>
                      <a:cubicBezTo>
                        <a:pt x="4922520" y="1295400"/>
                        <a:pt x="4901946" y="1303782"/>
                        <a:pt x="4880610" y="1313688"/>
                      </a:cubicBezTo>
                      <a:cubicBezTo>
                        <a:pt x="4860036" y="1323594"/>
                        <a:pt x="4830318" y="1337310"/>
                        <a:pt x="4815078" y="1344168"/>
                      </a:cubicBezTo>
                      <a:cubicBezTo>
                        <a:pt x="4799838" y="1351026"/>
                        <a:pt x="4783074" y="1360932"/>
                        <a:pt x="4777740" y="1367790"/>
                      </a:cubicBezTo>
                      <a:cubicBezTo>
                        <a:pt x="4772406" y="1373886"/>
                        <a:pt x="4764024" y="1379220"/>
                        <a:pt x="4759452" y="1379220"/>
                      </a:cubicBezTo>
                      <a:cubicBezTo>
                        <a:pt x="4743450" y="1379220"/>
                        <a:pt x="4606290" y="1453134"/>
                        <a:pt x="4566666" y="1482852"/>
                      </a:cubicBezTo>
                      <a:cubicBezTo>
                        <a:pt x="4553712" y="1492758"/>
                        <a:pt x="4538472" y="1501140"/>
                        <a:pt x="4533138" y="1501140"/>
                      </a:cubicBezTo>
                      <a:cubicBezTo>
                        <a:pt x="4527804" y="1501140"/>
                        <a:pt x="4517898" y="1506474"/>
                        <a:pt x="4510278" y="1513332"/>
                      </a:cubicBezTo>
                      <a:cubicBezTo>
                        <a:pt x="4494276" y="1527810"/>
                        <a:pt x="4454652" y="1551432"/>
                        <a:pt x="4425696" y="1564386"/>
                      </a:cubicBezTo>
                      <a:cubicBezTo>
                        <a:pt x="4413504" y="1568958"/>
                        <a:pt x="4404360" y="1577340"/>
                        <a:pt x="4404360" y="1583436"/>
                      </a:cubicBezTo>
                      <a:cubicBezTo>
                        <a:pt x="4404360" y="1588770"/>
                        <a:pt x="4398264" y="1594866"/>
                        <a:pt x="4391406" y="1597914"/>
                      </a:cubicBezTo>
                      <a:cubicBezTo>
                        <a:pt x="4383786" y="1600200"/>
                        <a:pt x="4368546" y="1609344"/>
                        <a:pt x="4357116" y="1616964"/>
                      </a:cubicBezTo>
                      <a:cubicBezTo>
                        <a:pt x="4346448" y="1624584"/>
                        <a:pt x="4332732" y="1630680"/>
                        <a:pt x="4326636" y="1630680"/>
                      </a:cubicBezTo>
                      <a:cubicBezTo>
                        <a:pt x="4320540" y="1630680"/>
                        <a:pt x="4304538" y="1642110"/>
                        <a:pt x="4290822" y="1656588"/>
                      </a:cubicBezTo>
                      <a:cubicBezTo>
                        <a:pt x="4277106" y="1671066"/>
                        <a:pt x="4250436" y="1690116"/>
                        <a:pt x="4232148" y="1700022"/>
                      </a:cubicBezTo>
                      <a:cubicBezTo>
                        <a:pt x="4213098" y="1709166"/>
                        <a:pt x="4185666" y="1728978"/>
                        <a:pt x="4171188" y="1742694"/>
                      </a:cubicBezTo>
                      <a:cubicBezTo>
                        <a:pt x="4155948" y="1756410"/>
                        <a:pt x="4140708" y="1767840"/>
                        <a:pt x="4136898" y="1767840"/>
                      </a:cubicBezTo>
                      <a:cubicBezTo>
                        <a:pt x="4128516" y="1767840"/>
                        <a:pt x="4060698" y="1812798"/>
                        <a:pt x="4053840" y="1821942"/>
                      </a:cubicBezTo>
                      <a:cubicBezTo>
                        <a:pt x="4046220" y="1833372"/>
                        <a:pt x="3992118" y="1866900"/>
                        <a:pt x="3982212" y="1866900"/>
                      </a:cubicBezTo>
                      <a:cubicBezTo>
                        <a:pt x="3976878" y="1866900"/>
                        <a:pt x="3966210" y="1873758"/>
                        <a:pt x="3958590" y="1882140"/>
                      </a:cubicBezTo>
                      <a:cubicBezTo>
                        <a:pt x="3950970" y="1890522"/>
                        <a:pt x="3941826" y="1897380"/>
                        <a:pt x="3937254" y="1897380"/>
                      </a:cubicBezTo>
                      <a:cubicBezTo>
                        <a:pt x="3933444" y="1897380"/>
                        <a:pt x="3918966" y="1906524"/>
                        <a:pt x="3904488" y="1918716"/>
                      </a:cubicBezTo>
                      <a:cubicBezTo>
                        <a:pt x="3890772" y="1930146"/>
                        <a:pt x="3844290" y="1966722"/>
                        <a:pt x="3801618" y="2000250"/>
                      </a:cubicBezTo>
                      <a:cubicBezTo>
                        <a:pt x="3758946" y="2033778"/>
                        <a:pt x="3709416" y="2074164"/>
                        <a:pt x="3691128" y="2090166"/>
                      </a:cubicBezTo>
                      <a:cubicBezTo>
                        <a:pt x="3672840" y="2106168"/>
                        <a:pt x="3654552" y="2117598"/>
                        <a:pt x="3649980" y="2114550"/>
                      </a:cubicBezTo>
                      <a:cubicBezTo>
                        <a:pt x="3644646" y="2111502"/>
                        <a:pt x="3642360" y="1974342"/>
                        <a:pt x="3642360" y="1691640"/>
                      </a:cubicBezTo>
                      <a:cubicBezTo>
                        <a:pt x="3642360" y="1461516"/>
                        <a:pt x="3640836" y="1264158"/>
                        <a:pt x="3637788" y="1253490"/>
                      </a:cubicBezTo>
                      <a:cubicBezTo>
                        <a:pt x="3622548" y="1193292"/>
                        <a:pt x="3619500" y="1280160"/>
                        <a:pt x="3619500" y="1693926"/>
                      </a:cubicBezTo>
                      <a:lnTo>
                        <a:pt x="3620262" y="2145030"/>
                      </a:lnTo>
                      <a:lnTo>
                        <a:pt x="3579876" y="2180844"/>
                      </a:lnTo>
                      <a:cubicBezTo>
                        <a:pt x="3557778" y="2200656"/>
                        <a:pt x="3537204" y="2217420"/>
                        <a:pt x="3534156" y="2217420"/>
                      </a:cubicBezTo>
                      <a:cubicBezTo>
                        <a:pt x="3531108" y="2217420"/>
                        <a:pt x="3509010" y="2236470"/>
                        <a:pt x="3485388" y="2259330"/>
                      </a:cubicBezTo>
                      <a:cubicBezTo>
                        <a:pt x="3461004" y="2282190"/>
                        <a:pt x="3437382" y="2301240"/>
                        <a:pt x="3432810" y="2301240"/>
                      </a:cubicBezTo>
                      <a:cubicBezTo>
                        <a:pt x="3428238" y="2301240"/>
                        <a:pt x="3409188" y="2316480"/>
                        <a:pt x="3390900" y="2335530"/>
                      </a:cubicBezTo>
                      <a:cubicBezTo>
                        <a:pt x="3372612" y="2354580"/>
                        <a:pt x="3353562" y="2369820"/>
                        <a:pt x="3348990" y="2369820"/>
                      </a:cubicBezTo>
                      <a:cubicBezTo>
                        <a:pt x="3342894" y="2369820"/>
                        <a:pt x="3316224" y="2391918"/>
                        <a:pt x="3245358" y="2457450"/>
                      </a:cubicBezTo>
                      <a:cubicBezTo>
                        <a:pt x="3238500" y="2463546"/>
                        <a:pt x="3230880" y="2468880"/>
                        <a:pt x="3227832" y="2468880"/>
                      </a:cubicBezTo>
                      <a:cubicBezTo>
                        <a:pt x="3224784" y="2468880"/>
                        <a:pt x="3209544" y="2481834"/>
                        <a:pt x="3193542" y="2497836"/>
                      </a:cubicBezTo>
                      <a:cubicBezTo>
                        <a:pt x="3137916" y="2551938"/>
                        <a:pt x="3094482" y="2590800"/>
                        <a:pt x="3087624" y="2590800"/>
                      </a:cubicBezTo>
                      <a:cubicBezTo>
                        <a:pt x="3084576" y="2590800"/>
                        <a:pt x="3067812" y="2603754"/>
                        <a:pt x="3051810" y="2619756"/>
                      </a:cubicBezTo>
                      <a:cubicBezTo>
                        <a:pt x="3035046" y="2634996"/>
                        <a:pt x="3012186" y="2654046"/>
                        <a:pt x="2999994" y="2661666"/>
                      </a:cubicBezTo>
                      <a:cubicBezTo>
                        <a:pt x="2988564" y="2669286"/>
                        <a:pt x="2966466" y="2689098"/>
                        <a:pt x="2950464" y="2705100"/>
                      </a:cubicBezTo>
                      <a:cubicBezTo>
                        <a:pt x="2935224" y="2721864"/>
                        <a:pt x="2918460" y="2735580"/>
                        <a:pt x="2914650" y="2735580"/>
                      </a:cubicBezTo>
                      <a:cubicBezTo>
                        <a:pt x="2910078" y="2735580"/>
                        <a:pt x="2891028" y="2750820"/>
                        <a:pt x="2872740" y="2769870"/>
                      </a:cubicBezTo>
                      <a:cubicBezTo>
                        <a:pt x="2854452" y="2788920"/>
                        <a:pt x="2834640" y="2804160"/>
                        <a:pt x="2829306" y="2804160"/>
                      </a:cubicBezTo>
                      <a:cubicBezTo>
                        <a:pt x="2823972" y="2804160"/>
                        <a:pt x="2816352" y="2811018"/>
                        <a:pt x="2811780" y="2819400"/>
                      </a:cubicBezTo>
                      <a:cubicBezTo>
                        <a:pt x="2807208" y="2827782"/>
                        <a:pt x="2801112" y="2834640"/>
                        <a:pt x="2797302" y="2834640"/>
                      </a:cubicBezTo>
                      <a:cubicBezTo>
                        <a:pt x="2794254" y="2834640"/>
                        <a:pt x="2775204" y="2849880"/>
                        <a:pt x="2756154" y="2868930"/>
                      </a:cubicBezTo>
                      <a:cubicBezTo>
                        <a:pt x="2736342" y="2887980"/>
                        <a:pt x="2715768" y="2903220"/>
                        <a:pt x="2710434" y="2903220"/>
                      </a:cubicBezTo>
                      <a:cubicBezTo>
                        <a:pt x="2705100" y="2903220"/>
                        <a:pt x="2690622" y="2913888"/>
                        <a:pt x="2677668" y="2926842"/>
                      </a:cubicBezTo>
                      <a:cubicBezTo>
                        <a:pt x="2665476" y="2939796"/>
                        <a:pt x="2625090" y="2974086"/>
                        <a:pt x="2586990" y="3002280"/>
                      </a:cubicBezTo>
                      <a:cubicBezTo>
                        <a:pt x="2549652" y="3031236"/>
                        <a:pt x="2508504" y="3064764"/>
                        <a:pt x="2496312" y="3077718"/>
                      </a:cubicBezTo>
                      <a:cubicBezTo>
                        <a:pt x="2483358" y="3090672"/>
                        <a:pt x="2469642" y="3101340"/>
                        <a:pt x="2465070" y="3101340"/>
                      </a:cubicBezTo>
                      <a:cubicBezTo>
                        <a:pt x="2460498" y="3101340"/>
                        <a:pt x="2441448" y="3116580"/>
                        <a:pt x="2423160" y="3135630"/>
                      </a:cubicBezTo>
                      <a:cubicBezTo>
                        <a:pt x="2404872" y="3154680"/>
                        <a:pt x="2387346" y="3169920"/>
                        <a:pt x="2384298" y="3169920"/>
                      </a:cubicBezTo>
                      <a:cubicBezTo>
                        <a:pt x="2372106" y="3169920"/>
                        <a:pt x="2316480" y="3211068"/>
                        <a:pt x="2316480" y="3220212"/>
                      </a:cubicBezTo>
                      <a:cubicBezTo>
                        <a:pt x="2316480" y="3225546"/>
                        <a:pt x="2305050" y="3235452"/>
                        <a:pt x="2291334" y="3242310"/>
                      </a:cubicBezTo>
                      <a:cubicBezTo>
                        <a:pt x="2277618" y="3248406"/>
                        <a:pt x="2243328" y="3272790"/>
                        <a:pt x="2215896" y="3295650"/>
                      </a:cubicBezTo>
                      <a:cubicBezTo>
                        <a:pt x="2188464" y="3318510"/>
                        <a:pt x="2161794" y="3337560"/>
                        <a:pt x="2157222" y="3337560"/>
                      </a:cubicBezTo>
                      <a:cubicBezTo>
                        <a:pt x="2152650" y="3337560"/>
                        <a:pt x="2138172" y="3348990"/>
                        <a:pt x="2124456" y="3362706"/>
                      </a:cubicBezTo>
                      <a:cubicBezTo>
                        <a:pt x="2110740" y="3375660"/>
                        <a:pt x="2082546" y="3395472"/>
                        <a:pt x="2061972" y="3406140"/>
                      </a:cubicBezTo>
                      <a:cubicBezTo>
                        <a:pt x="2041398" y="3416808"/>
                        <a:pt x="2008632" y="3439668"/>
                        <a:pt x="1988058" y="3457194"/>
                      </a:cubicBezTo>
                      <a:cubicBezTo>
                        <a:pt x="1968246" y="3475482"/>
                        <a:pt x="1949958" y="3489960"/>
                        <a:pt x="1946148" y="3489960"/>
                      </a:cubicBezTo>
                      <a:cubicBezTo>
                        <a:pt x="1943100" y="3489960"/>
                        <a:pt x="1928622" y="3499104"/>
                        <a:pt x="1913382" y="3511296"/>
                      </a:cubicBezTo>
                      <a:cubicBezTo>
                        <a:pt x="1879854" y="3536442"/>
                        <a:pt x="1799082" y="3589020"/>
                        <a:pt x="1793748" y="3589020"/>
                      </a:cubicBezTo>
                      <a:cubicBezTo>
                        <a:pt x="1790700" y="3589020"/>
                        <a:pt x="1776222" y="3598926"/>
                        <a:pt x="1760982" y="3611118"/>
                      </a:cubicBezTo>
                      <a:cubicBezTo>
                        <a:pt x="1745742" y="3623310"/>
                        <a:pt x="1719072" y="3640836"/>
                        <a:pt x="1700784" y="3649980"/>
                      </a:cubicBezTo>
                      <a:cubicBezTo>
                        <a:pt x="1683258" y="3659124"/>
                        <a:pt x="1666494" y="3669792"/>
                        <a:pt x="1664970" y="3673602"/>
                      </a:cubicBezTo>
                      <a:cubicBezTo>
                        <a:pt x="1662684" y="3676650"/>
                        <a:pt x="1632204" y="3695700"/>
                        <a:pt x="1597914" y="3714750"/>
                      </a:cubicBezTo>
                      <a:cubicBezTo>
                        <a:pt x="1563624" y="3733800"/>
                        <a:pt x="1521714" y="3758184"/>
                        <a:pt x="1504950" y="3768090"/>
                      </a:cubicBezTo>
                      <a:cubicBezTo>
                        <a:pt x="1488186" y="3778758"/>
                        <a:pt x="1469136" y="3789426"/>
                        <a:pt x="1463040" y="3792474"/>
                      </a:cubicBezTo>
                      <a:cubicBezTo>
                        <a:pt x="1456944" y="3794760"/>
                        <a:pt x="1431798" y="3810762"/>
                        <a:pt x="1407414" y="3826764"/>
                      </a:cubicBezTo>
                      <a:cubicBezTo>
                        <a:pt x="1383030" y="3842766"/>
                        <a:pt x="1357122" y="3855720"/>
                        <a:pt x="1349502" y="3855720"/>
                      </a:cubicBezTo>
                      <a:cubicBezTo>
                        <a:pt x="1341882" y="3855720"/>
                        <a:pt x="1322832" y="3864102"/>
                        <a:pt x="1307592" y="3874770"/>
                      </a:cubicBezTo>
                      <a:cubicBezTo>
                        <a:pt x="1292352" y="3885438"/>
                        <a:pt x="1274826" y="3893820"/>
                        <a:pt x="1269492" y="3893820"/>
                      </a:cubicBezTo>
                      <a:cubicBezTo>
                        <a:pt x="1264158" y="3893820"/>
                        <a:pt x="1253490" y="3900678"/>
                        <a:pt x="1245870" y="3909060"/>
                      </a:cubicBezTo>
                      <a:cubicBezTo>
                        <a:pt x="1238250" y="3917442"/>
                        <a:pt x="1226058" y="3924300"/>
                        <a:pt x="1219200" y="3924300"/>
                      </a:cubicBezTo>
                      <a:cubicBezTo>
                        <a:pt x="1207770" y="3924300"/>
                        <a:pt x="1144524" y="3950970"/>
                        <a:pt x="1109472" y="3970782"/>
                      </a:cubicBezTo>
                      <a:cubicBezTo>
                        <a:pt x="1101852" y="3975354"/>
                        <a:pt x="1083564" y="3985260"/>
                        <a:pt x="1069086" y="3993642"/>
                      </a:cubicBezTo>
                      <a:cubicBezTo>
                        <a:pt x="1055370" y="4001262"/>
                        <a:pt x="1037082" y="4008120"/>
                        <a:pt x="1029462" y="4008120"/>
                      </a:cubicBezTo>
                      <a:cubicBezTo>
                        <a:pt x="1021080" y="4008120"/>
                        <a:pt x="999744" y="4015740"/>
                        <a:pt x="981456" y="4024122"/>
                      </a:cubicBezTo>
                      <a:cubicBezTo>
                        <a:pt x="918210" y="4055364"/>
                        <a:pt x="910590" y="4059174"/>
                        <a:pt x="876300" y="4069080"/>
                      </a:cubicBezTo>
                      <a:cubicBezTo>
                        <a:pt x="857250" y="4074414"/>
                        <a:pt x="838962" y="4082034"/>
                        <a:pt x="834390" y="4085844"/>
                      </a:cubicBezTo>
                      <a:cubicBezTo>
                        <a:pt x="830580" y="4088892"/>
                        <a:pt x="819912" y="4091940"/>
                        <a:pt x="810768" y="4091940"/>
                      </a:cubicBezTo>
                      <a:cubicBezTo>
                        <a:pt x="800862" y="4091940"/>
                        <a:pt x="790956" y="4095750"/>
                        <a:pt x="788670" y="4099560"/>
                      </a:cubicBezTo>
                      <a:cubicBezTo>
                        <a:pt x="786384" y="4104132"/>
                        <a:pt x="769620" y="4107180"/>
                        <a:pt x="752856" y="4107180"/>
                      </a:cubicBezTo>
                      <a:cubicBezTo>
                        <a:pt x="735330" y="4107180"/>
                        <a:pt x="715518" y="4111752"/>
                        <a:pt x="709422" y="4117086"/>
                      </a:cubicBezTo>
                      <a:cubicBezTo>
                        <a:pt x="702564" y="4123182"/>
                        <a:pt x="681228" y="4132326"/>
                        <a:pt x="660654" y="4137660"/>
                      </a:cubicBezTo>
                      <a:cubicBezTo>
                        <a:pt x="640842" y="4142994"/>
                        <a:pt x="622554" y="4150614"/>
                        <a:pt x="620268" y="4153662"/>
                      </a:cubicBezTo>
                      <a:cubicBezTo>
                        <a:pt x="617982" y="4157472"/>
                        <a:pt x="599694" y="4160520"/>
                        <a:pt x="579120" y="4160520"/>
                      </a:cubicBezTo>
                      <a:cubicBezTo>
                        <a:pt x="558546" y="4160520"/>
                        <a:pt x="539496" y="4164330"/>
                        <a:pt x="537210" y="4168140"/>
                      </a:cubicBezTo>
                      <a:cubicBezTo>
                        <a:pt x="534924" y="4172712"/>
                        <a:pt x="518922" y="4175760"/>
                        <a:pt x="502920" y="4175760"/>
                      </a:cubicBezTo>
                      <a:cubicBezTo>
                        <a:pt x="486918" y="4175760"/>
                        <a:pt x="470916" y="4179570"/>
                        <a:pt x="468630" y="4183380"/>
                      </a:cubicBezTo>
                      <a:cubicBezTo>
                        <a:pt x="466344" y="4187952"/>
                        <a:pt x="451104" y="4191000"/>
                        <a:pt x="435102" y="4191000"/>
                      </a:cubicBezTo>
                      <a:cubicBezTo>
                        <a:pt x="419862" y="4191000"/>
                        <a:pt x="403860" y="4194048"/>
                        <a:pt x="399288" y="4197858"/>
                      </a:cubicBezTo>
                      <a:cubicBezTo>
                        <a:pt x="395478" y="4201668"/>
                        <a:pt x="313944" y="4207002"/>
                        <a:pt x="217170" y="4210050"/>
                      </a:cubicBezTo>
                      <a:cubicBezTo>
                        <a:pt x="121158" y="4212336"/>
                        <a:pt x="32766" y="4216146"/>
                        <a:pt x="21336" y="4218432"/>
                      </a:cubicBezTo>
                      <a:lnTo>
                        <a:pt x="0" y="4223004"/>
                      </a:lnTo>
                      <a:lnTo>
                        <a:pt x="0" y="2111502"/>
                      </a:lnTo>
                      <a:close/>
                      <a:moveTo>
                        <a:pt x="7109460" y="1450086"/>
                      </a:moveTo>
                      <a:cubicBezTo>
                        <a:pt x="7109460" y="1446276"/>
                        <a:pt x="7106412" y="1438656"/>
                        <a:pt x="7101840" y="1432560"/>
                      </a:cubicBezTo>
                      <a:cubicBezTo>
                        <a:pt x="7093458" y="1418844"/>
                        <a:pt x="7082790" y="1427226"/>
                        <a:pt x="7088886" y="1443990"/>
                      </a:cubicBezTo>
                      <a:cubicBezTo>
                        <a:pt x="7093458" y="1455420"/>
                        <a:pt x="7109460" y="1459992"/>
                        <a:pt x="7109460" y="1450086"/>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79" name="Freeform: Shape 878">
                  <a:extLst>
                    <a:ext uri="{FF2B5EF4-FFF2-40B4-BE49-F238E27FC236}">
                      <a16:creationId xmlns:a16="http://schemas.microsoft.com/office/drawing/2014/main" id="{ACF52BD5-F29D-48EE-91CB-4341E2FF5581}"/>
                    </a:ext>
                  </a:extLst>
                </p:cNvPr>
                <p:cNvSpPr/>
                <p:nvPr/>
              </p:nvSpPr>
              <p:spPr>
                <a:xfrm>
                  <a:off x="8826040" y="4864839"/>
                  <a:ext cx="1921764" cy="579882"/>
                </a:xfrm>
                <a:custGeom>
                  <a:avLst/>
                  <a:gdLst>
                    <a:gd name="connsiteX0" fmla="*/ 207470 w 1921764"/>
                    <a:gd name="connsiteY0" fmla="*/ 578127 h 579882"/>
                    <a:gd name="connsiteX1" fmla="*/ 177752 w 1921764"/>
                    <a:gd name="connsiteY1" fmla="*/ 567459 h 579882"/>
                    <a:gd name="connsiteX2" fmla="*/ 133556 w 1921764"/>
                    <a:gd name="connsiteY2" fmla="*/ 560601 h 579882"/>
                    <a:gd name="connsiteX3" fmla="*/ 71834 w 1921764"/>
                    <a:gd name="connsiteY3" fmla="*/ 546123 h 579882"/>
                    <a:gd name="connsiteX4" fmla="*/ 27638 w 1921764"/>
                    <a:gd name="connsiteY4" fmla="*/ 528597 h 579882"/>
                    <a:gd name="connsiteX5" fmla="*/ 4778 w 1921764"/>
                    <a:gd name="connsiteY5" fmla="*/ 476781 h 579882"/>
                    <a:gd name="connsiteX6" fmla="*/ 5540 w 1921764"/>
                    <a:gd name="connsiteY6" fmla="*/ 531 h 579882"/>
                    <a:gd name="connsiteX7" fmla="*/ 24590 w 1921764"/>
                    <a:gd name="connsiteY7" fmla="*/ 11961 h 579882"/>
                    <a:gd name="connsiteX8" fmla="*/ 109172 w 1921764"/>
                    <a:gd name="connsiteY8" fmla="*/ 27201 h 579882"/>
                    <a:gd name="connsiteX9" fmla="*/ 184610 w 1921764"/>
                    <a:gd name="connsiteY9" fmla="*/ 34821 h 579882"/>
                    <a:gd name="connsiteX10" fmla="*/ 234140 w 1921764"/>
                    <a:gd name="connsiteY10" fmla="*/ 42441 h 579882"/>
                    <a:gd name="connsiteX11" fmla="*/ 282908 w 1921764"/>
                    <a:gd name="connsiteY11" fmla="*/ 49299 h 579882"/>
                    <a:gd name="connsiteX12" fmla="*/ 460454 w 1921764"/>
                    <a:gd name="connsiteY12" fmla="*/ 68349 h 579882"/>
                    <a:gd name="connsiteX13" fmla="*/ 482552 w 1921764"/>
                    <a:gd name="connsiteY13" fmla="*/ 75207 h 579882"/>
                    <a:gd name="connsiteX14" fmla="*/ 539702 w 1921764"/>
                    <a:gd name="connsiteY14" fmla="*/ 80541 h 579882"/>
                    <a:gd name="connsiteX15" fmla="*/ 595328 w 1921764"/>
                    <a:gd name="connsiteY15" fmla="*/ 87399 h 579882"/>
                    <a:gd name="connsiteX16" fmla="*/ 863552 w 1921764"/>
                    <a:gd name="connsiteY16" fmla="*/ 95019 h 579882"/>
                    <a:gd name="connsiteX17" fmla="*/ 1152350 w 1921764"/>
                    <a:gd name="connsiteY17" fmla="*/ 119403 h 579882"/>
                    <a:gd name="connsiteX18" fmla="*/ 1231598 w 1921764"/>
                    <a:gd name="connsiteY18" fmla="*/ 126261 h 579882"/>
                    <a:gd name="connsiteX19" fmla="*/ 1319990 w 1921764"/>
                    <a:gd name="connsiteY19" fmla="*/ 118641 h 579882"/>
                    <a:gd name="connsiteX20" fmla="*/ 1392380 w 1921764"/>
                    <a:gd name="connsiteY20" fmla="*/ 120165 h 579882"/>
                    <a:gd name="connsiteX21" fmla="*/ 1421336 w 1921764"/>
                    <a:gd name="connsiteY21" fmla="*/ 121689 h 579882"/>
                    <a:gd name="connsiteX22" fmla="*/ 1518110 w 1921764"/>
                    <a:gd name="connsiteY22" fmla="*/ 117879 h 579882"/>
                    <a:gd name="connsiteX23" fmla="*/ 1566116 w 1921764"/>
                    <a:gd name="connsiteY23" fmla="*/ 117117 h 579882"/>
                    <a:gd name="connsiteX24" fmla="*/ 1584404 w 1921764"/>
                    <a:gd name="connsiteY24" fmla="*/ 117117 h 579882"/>
                    <a:gd name="connsiteX25" fmla="*/ 1640792 w 1921764"/>
                    <a:gd name="connsiteY25" fmla="*/ 110259 h 579882"/>
                    <a:gd name="connsiteX26" fmla="*/ 1672034 w 1921764"/>
                    <a:gd name="connsiteY26" fmla="*/ 118641 h 579882"/>
                    <a:gd name="connsiteX27" fmla="*/ 1698704 w 1921764"/>
                    <a:gd name="connsiteY27" fmla="*/ 136929 h 579882"/>
                    <a:gd name="connsiteX28" fmla="*/ 1783286 w 1921764"/>
                    <a:gd name="connsiteY28" fmla="*/ 134643 h 579882"/>
                    <a:gd name="connsiteX29" fmla="*/ 1891490 w 1921764"/>
                    <a:gd name="connsiteY29" fmla="*/ 136929 h 579882"/>
                    <a:gd name="connsiteX30" fmla="*/ 1921970 w 1921764"/>
                    <a:gd name="connsiteY30" fmla="*/ 149121 h 579882"/>
                    <a:gd name="connsiteX31" fmla="*/ 1780238 w 1921764"/>
                    <a:gd name="connsiteY31" fmla="*/ 162837 h 579882"/>
                    <a:gd name="connsiteX32" fmla="*/ 1638506 w 1921764"/>
                    <a:gd name="connsiteY32" fmla="*/ 164361 h 579882"/>
                    <a:gd name="connsiteX33" fmla="*/ 1570688 w 1921764"/>
                    <a:gd name="connsiteY33" fmla="*/ 242085 h 579882"/>
                    <a:gd name="connsiteX34" fmla="*/ 1479248 w 1921764"/>
                    <a:gd name="connsiteY34" fmla="*/ 328953 h 579882"/>
                    <a:gd name="connsiteX35" fmla="*/ 1442672 w 1921764"/>
                    <a:gd name="connsiteY35" fmla="*/ 366291 h 579882"/>
                    <a:gd name="connsiteX36" fmla="*/ 1415240 w 1921764"/>
                    <a:gd name="connsiteY36" fmla="*/ 392961 h 579882"/>
                    <a:gd name="connsiteX37" fmla="*/ 1387808 w 1921764"/>
                    <a:gd name="connsiteY37" fmla="*/ 412011 h 579882"/>
                    <a:gd name="connsiteX38" fmla="*/ 1365710 w 1921764"/>
                    <a:gd name="connsiteY38" fmla="*/ 431061 h 579882"/>
                    <a:gd name="connsiteX39" fmla="*/ 1342850 w 1921764"/>
                    <a:gd name="connsiteY39" fmla="*/ 446301 h 579882"/>
                    <a:gd name="connsiteX40" fmla="*/ 1307798 w 1921764"/>
                    <a:gd name="connsiteY40" fmla="*/ 461541 h 579882"/>
                    <a:gd name="connsiteX41" fmla="*/ 1282652 w 1921764"/>
                    <a:gd name="connsiteY41" fmla="*/ 468399 h 579882"/>
                    <a:gd name="connsiteX42" fmla="*/ 1234646 w 1921764"/>
                    <a:gd name="connsiteY42" fmla="*/ 479067 h 579882"/>
                    <a:gd name="connsiteX43" fmla="*/ 1129490 w 1921764"/>
                    <a:gd name="connsiteY43" fmla="*/ 495831 h 579882"/>
                    <a:gd name="connsiteX44" fmla="*/ 1030430 w 1921764"/>
                    <a:gd name="connsiteY44" fmla="*/ 512595 h 579882"/>
                    <a:gd name="connsiteX45" fmla="*/ 984710 w 1921764"/>
                    <a:gd name="connsiteY45" fmla="*/ 523263 h 579882"/>
                    <a:gd name="connsiteX46" fmla="*/ 900128 w 1921764"/>
                    <a:gd name="connsiteY46" fmla="*/ 530121 h 579882"/>
                    <a:gd name="connsiteX47" fmla="*/ 817070 w 1921764"/>
                    <a:gd name="connsiteY47" fmla="*/ 537741 h 579882"/>
                    <a:gd name="connsiteX48" fmla="*/ 756110 w 1921764"/>
                    <a:gd name="connsiteY48" fmla="*/ 545361 h 579882"/>
                    <a:gd name="connsiteX49" fmla="*/ 695150 w 1921764"/>
                    <a:gd name="connsiteY49" fmla="*/ 552981 h 579882"/>
                    <a:gd name="connsiteX50" fmla="*/ 589994 w 1921764"/>
                    <a:gd name="connsiteY50" fmla="*/ 560601 h 579882"/>
                    <a:gd name="connsiteX51" fmla="*/ 462740 w 1921764"/>
                    <a:gd name="connsiteY51" fmla="*/ 568983 h 579882"/>
                    <a:gd name="connsiteX52" fmla="*/ 207470 w 1921764"/>
                    <a:gd name="connsiteY52" fmla="*/ 578127 h 57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21764" h="579882">
                      <a:moveTo>
                        <a:pt x="207470" y="578127"/>
                      </a:moveTo>
                      <a:cubicBezTo>
                        <a:pt x="195278" y="575841"/>
                        <a:pt x="181562" y="571269"/>
                        <a:pt x="177752" y="567459"/>
                      </a:cubicBezTo>
                      <a:cubicBezTo>
                        <a:pt x="173180" y="563649"/>
                        <a:pt x="154130" y="560601"/>
                        <a:pt x="133556" y="560601"/>
                      </a:cubicBezTo>
                      <a:cubicBezTo>
                        <a:pt x="112220" y="560601"/>
                        <a:pt x="87074" y="554505"/>
                        <a:pt x="71834" y="546123"/>
                      </a:cubicBezTo>
                      <a:cubicBezTo>
                        <a:pt x="57356" y="537741"/>
                        <a:pt x="37544" y="530121"/>
                        <a:pt x="27638" y="528597"/>
                      </a:cubicBezTo>
                      <a:cubicBezTo>
                        <a:pt x="10874" y="526311"/>
                        <a:pt x="8588" y="521739"/>
                        <a:pt x="4778" y="476781"/>
                      </a:cubicBezTo>
                      <a:cubicBezTo>
                        <a:pt x="-2080" y="408963"/>
                        <a:pt x="-1318" y="4341"/>
                        <a:pt x="5540" y="531"/>
                      </a:cubicBezTo>
                      <a:cubicBezTo>
                        <a:pt x="8588" y="-1755"/>
                        <a:pt x="16970" y="3579"/>
                        <a:pt x="24590" y="11961"/>
                      </a:cubicBezTo>
                      <a:cubicBezTo>
                        <a:pt x="36782" y="24915"/>
                        <a:pt x="48212" y="27201"/>
                        <a:pt x="109172" y="27201"/>
                      </a:cubicBezTo>
                      <a:cubicBezTo>
                        <a:pt x="148034" y="27201"/>
                        <a:pt x="182324" y="30249"/>
                        <a:pt x="184610" y="34821"/>
                      </a:cubicBezTo>
                      <a:cubicBezTo>
                        <a:pt x="186896" y="39393"/>
                        <a:pt x="209756" y="42441"/>
                        <a:pt x="234140" y="42441"/>
                      </a:cubicBezTo>
                      <a:cubicBezTo>
                        <a:pt x="258524" y="42441"/>
                        <a:pt x="280622" y="45489"/>
                        <a:pt x="282908" y="49299"/>
                      </a:cubicBezTo>
                      <a:cubicBezTo>
                        <a:pt x="286718" y="54633"/>
                        <a:pt x="386540" y="65301"/>
                        <a:pt x="460454" y="68349"/>
                      </a:cubicBezTo>
                      <a:cubicBezTo>
                        <a:pt x="469598" y="69111"/>
                        <a:pt x="479504" y="71397"/>
                        <a:pt x="482552" y="75207"/>
                      </a:cubicBezTo>
                      <a:cubicBezTo>
                        <a:pt x="485600" y="78255"/>
                        <a:pt x="511508" y="80541"/>
                        <a:pt x="539702" y="80541"/>
                      </a:cubicBezTo>
                      <a:cubicBezTo>
                        <a:pt x="567896" y="80541"/>
                        <a:pt x="593042" y="83589"/>
                        <a:pt x="595328" y="87399"/>
                      </a:cubicBezTo>
                      <a:cubicBezTo>
                        <a:pt x="598376" y="91209"/>
                        <a:pt x="713438" y="95019"/>
                        <a:pt x="863552" y="95019"/>
                      </a:cubicBezTo>
                      <a:cubicBezTo>
                        <a:pt x="1116536" y="95781"/>
                        <a:pt x="1163780" y="99591"/>
                        <a:pt x="1152350" y="119403"/>
                      </a:cubicBezTo>
                      <a:cubicBezTo>
                        <a:pt x="1149302" y="123213"/>
                        <a:pt x="1180544" y="126261"/>
                        <a:pt x="1231598" y="126261"/>
                      </a:cubicBezTo>
                      <a:cubicBezTo>
                        <a:pt x="1278842" y="126261"/>
                        <a:pt x="1316942" y="123213"/>
                        <a:pt x="1319990" y="118641"/>
                      </a:cubicBezTo>
                      <a:cubicBezTo>
                        <a:pt x="1326848" y="107973"/>
                        <a:pt x="1374092" y="109497"/>
                        <a:pt x="1392380" y="120165"/>
                      </a:cubicBezTo>
                      <a:cubicBezTo>
                        <a:pt x="1403048" y="127023"/>
                        <a:pt x="1411430" y="127785"/>
                        <a:pt x="1421336" y="121689"/>
                      </a:cubicBezTo>
                      <a:cubicBezTo>
                        <a:pt x="1438862" y="111021"/>
                        <a:pt x="1511252" y="107973"/>
                        <a:pt x="1518110" y="117879"/>
                      </a:cubicBezTo>
                      <a:cubicBezTo>
                        <a:pt x="1524206" y="129309"/>
                        <a:pt x="1554686" y="128547"/>
                        <a:pt x="1566116" y="117117"/>
                      </a:cubicBezTo>
                      <a:cubicBezTo>
                        <a:pt x="1572974" y="110259"/>
                        <a:pt x="1577546" y="110259"/>
                        <a:pt x="1584404" y="117117"/>
                      </a:cubicBezTo>
                      <a:cubicBezTo>
                        <a:pt x="1598120" y="130833"/>
                        <a:pt x="1621742" y="127785"/>
                        <a:pt x="1640792" y="110259"/>
                      </a:cubicBezTo>
                      <a:cubicBezTo>
                        <a:pt x="1659842" y="92733"/>
                        <a:pt x="1677368" y="97305"/>
                        <a:pt x="1672034" y="118641"/>
                      </a:cubicBezTo>
                      <a:cubicBezTo>
                        <a:pt x="1668224" y="133881"/>
                        <a:pt x="1684988" y="145311"/>
                        <a:pt x="1698704" y="136929"/>
                      </a:cubicBezTo>
                      <a:cubicBezTo>
                        <a:pt x="1702514" y="133881"/>
                        <a:pt x="1741376" y="133119"/>
                        <a:pt x="1783286" y="134643"/>
                      </a:cubicBezTo>
                      <a:cubicBezTo>
                        <a:pt x="1825958" y="135405"/>
                        <a:pt x="1874726" y="136929"/>
                        <a:pt x="1891490" y="136929"/>
                      </a:cubicBezTo>
                      <a:cubicBezTo>
                        <a:pt x="1912826" y="137691"/>
                        <a:pt x="1921970" y="141501"/>
                        <a:pt x="1921970" y="149121"/>
                      </a:cubicBezTo>
                      <a:cubicBezTo>
                        <a:pt x="1921970" y="159027"/>
                        <a:pt x="1899110" y="160551"/>
                        <a:pt x="1780238" y="162837"/>
                      </a:cubicBezTo>
                      <a:lnTo>
                        <a:pt x="1638506" y="164361"/>
                      </a:lnTo>
                      <a:lnTo>
                        <a:pt x="1570688" y="242085"/>
                      </a:lnTo>
                      <a:cubicBezTo>
                        <a:pt x="1533350" y="283995"/>
                        <a:pt x="1492202" y="323619"/>
                        <a:pt x="1479248" y="328953"/>
                      </a:cubicBezTo>
                      <a:cubicBezTo>
                        <a:pt x="1464770" y="335049"/>
                        <a:pt x="1450292" y="349527"/>
                        <a:pt x="1442672" y="366291"/>
                      </a:cubicBezTo>
                      <a:cubicBezTo>
                        <a:pt x="1434290" y="383055"/>
                        <a:pt x="1424384" y="392961"/>
                        <a:pt x="1415240" y="392961"/>
                      </a:cubicBezTo>
                      <a:cubicBezTo>
                        <a:pt x="1406858" y="392961"/>
                        <a:pt x="1394666" y="401343"/>
                        <a:pt x="1387808" y="412011"/>
                      </a:cubicBezTo>
                      <a:cubicBezTo>
                        <a:pt x="1380950" y="422679"/>
                        <a:pt x="1371044" y="431061"/>
                        <a:pt x="1365710" y="431061"/>
                      </a:cubicBezTo>
                      <a:cubicBezTo>
                        <a:pt x="1361138" y="431061"/>
                        <a:pt x="1350470" y="437919"/>
                        <a:pt x="1342850" y="446301"/>
                      </a:cubicBezTo>
                      <a:cubicBezTo>
                        <a:pt x="1335230" y="454683"/>
                        <a:pt x="1319228" y="461541"/>
                        <a:pt x="1307798" y="461541"/>
                      </a:cubicBezTo>
                      <a:cubicBezTo>
                        <a:pt x="1296368" y="461541"/>
                        <a:pt x="1284938" y="464589"/>
                        <a:pt x="1282652" y="468399"/>
                      </a:cubicBezTo>
                      <a:cubicBezTo>
                        <a:pt x="1280366" y="472209"/>
                        <a:pt x="1258268" y="476781"/>
                        <a:pt x="1234646" y="479067"/>
                      </a:cubicBezTo>
                      <a:cubicBezTo>
                        <a:pt x="1210262" y="481353"/>
                        <a:pt x="1163018" y="488973"/>
                        <a:pt x="1129490" y="495831"/>
                      </a:cubicBezTo>
                      <a:cubicBezTo>
                        <a:pt x="1095962" y="502689"/>
                        <a:pt x="1051766" y="510309"/>
                        <a:pt x="1030430" y="512595"/>
                      </a:cubicBezTo>
                      <a:cubicBezTo>
                        <a:pt x="1009856" y="514119"/>
                        <a:pt x="989282" y="519453"/>
                        <a:pt x="984710" y="523263"/>
                      </a:cubicBezTo>
                      <a:cubicBezTo>
                        <a:pt x="980900" y="527073"/>
                        <a:pt x="942800" y="530121"/>
                        <a:pt x="900128" y="530121"/>
                      </a:cubicBezTo>
                      <a:cubicBezTo>
                        <a:pt x="855932" y="530121"/>
                        <a:pt x="819356" y="533169"/>
                        <a:pt x="817070" y="537741"/>
                      </a:cubicBezTo>
                      <a:cubicBezTo>
                        <a:pt x="814784" y="542313"/>
                        <a:pt x="787352" y="545361"/>
                        <a:pt x="756110" y="545361"/>
                      </a:cubicBezTo>
                      <a:cubicBezTo>
                        <a:pt x="724868" y="545361"/>
                        <a:pt x="697436" y="549171"/>
                        <a:pt x="695150" y="552981"/>
                      </a:cubicBezTo>
                      <a:cubicBezTo>
                        <a:pt x="692102" y="557553"/>
                        <a:pt x="648668" y="560601"/>
                        <a:pt x="589994" y="560601"/>
                      </a:cubicBezTo>
                      <a:cubicBezTo>
                        <a:pt x="534368" y="560601"/>
                        <a:pt x="477218" y="564411"/>
                        <a:pt x="462740" y="568983"/>
                      </a:cubicBezTo>
                      <a:cubicBezTo>
                        <a:pt x="435308" y="577365"/>
                        <a:pt x="247094" y="584223"/>
                        <a:pt x="207470" y="578127"/>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80" name="Freeform: Shape 879">
                  <a:extLst>
                    <a:ext uri="{FF2B5EF4-FFF2-40B4-BE49-F238E27FC236}">
                      <a16:creationId xmlns:a16="http://schemas.microsoft.com/office/drawing/2014/main" id="{08318989-E786-4AAA-A7F7-4ABCD53696D1}"/>
                    </a:ext>
                  </a:extLst>
                </p:cNvPr>
                <p:cNvSpPr/>
                <p:nvPr/>
              </p:nvSpPr>
              <p:spPr>
                <a:xfrm>
                  <a:off x="3210971" y="536743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81" name="Freeform: Shape 880">
                  <a:extLst>
                    <a:ext uri="{FF2B5EF4-FFF2-40B4-BE49-F238E27FC236}">
                      <a16:creationId xmlns:a16="http://schemas.microsoft.com/office/drawing/2014/main" id="{EDB2C22F-9F8D-46E8-8DCD-FACB6EF0FEB0}"/>
                    </a:ext>
                  </a:extLst>
                </p:cNvPr>
                <p:cNvSpPr/>
                <p:nvPr/>
              </p:nvSpPr>
              <p:spPr>
                <a:xfrm>
                  <a:off x="11827117" y="5214000"/>
                  <a:ext cx="364236" cy="149352"/>
                </a:xfrm>
                <a:custGeom>
                  <a:avLst/>
                  <a:gdLst>
                    <a:gd name="connsiteX0" fmla="*/ 296303 w 364236"/>
                    <a:gd name="connsiteY0" fmla="*/ 137526 h 149352"/>
                    <a:gd name="connsiteX1" fmla="*/ 256679 w 364236"/>
                    <a:gd name="connsiteY1" fmla="*/ 119238 h 149352"/>
                    <a:gd name="connsiteX2" fmla="*/ 219341 w 364236"/>
                    <a:gd name="connsiteY2" fmla="*/ 112380 h 149352"/>
                    <a:gd name="connsiteX3" fmla="*/ 143903 w 364236"/>
                    <a:gd name="connsiteY3" fmla="*/ 62088 h 149352"/>
                    <a:gd name="connsiteX4" fmla="*/ 104279 w 364236"/>
                    <a:gd name="connsiteY4" fmla="*/ 50658 h 149352"/>
                    <a:gd name="connsiteX5" fmla="*/ 647 w 364236"/>
                    <a:gd name="connsiteY5" fmla="*/ 25512 h 149352"/>
                    <a:gd name="connsiteX6" fmla="*/ 23507 w 364236"/>
                    <a:gd name="connsiteY6" fmla="*/ 3414 h 149352"/>
                    <a:gd name="connsiteX7" fmla="*/ 116471 w 364236"/>
                    <a:gd name="connsiteY7" fmla="*/ 28560 h 149352"/>
                    <a:gd name="connsiteX8" fmla="*/ 128663 w 364236"/>
                    <a:gd name="connsiteY8" fmla="*/ 17892 h 149352"/>
                    <a:gd name="connsiteX9" fmla="*/ 158381 w 364236"/>
                    <a:gd name="connsiteY9" fmla="*/ 11034 h 149352"/>
                    <a:gd name="connsiteX10" fmla="*/ 258203 w 364236"/>
                    <a:gd name="connsiteY10" fmla="*/ 52944 h 149352"/>
                    <a:gd name="connsiteX11" fmla="*/ 277253 w 364236"/>
                    <a:gd name="connsiteY11" fmla="*/ 66660 h 149352"/>
                    <a:gd name="connsiteX12" fmla="*/ 315353 w 364236"/>
                    <a:gd name="connsiteY12" fmla="*/ 80376 h 149352"/>
                    <a:gd name="connsiteX13" fmla="*/ 364883 w 364236"/>
                    <a:gd name="connsiteY13" fmla="*/ 126096 h 149352"/>
                    <a:gd name="connsiteX14" fmla="*/ 344309 w 364236"/>
                    <a:gd name="connsiteY14" fmla="*/ 149718 h 149352"/>
                    <a:gd name="connsiteX15" fmla="*/ 296303 w 364236"/>
                    <a:gd name="connsiteY15" fmla="*/ 137526 h 14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4236" h="149352">
                      <a:moveTo>
                        <a:pt x="296303" y="137526"/>
                      </a:moveTo>
                      <a:cubicBezTo>
                        <a:pt x="281825" y="131430"/>
                        <a:pt x="263537" y="123048"/>
                        <a:pt x="256679" y="119238"/>
                      </a:cubicBezTo>
                      <a:cubicBezTo>
                        <a:pt x="249059" y="115428"/>
                        <a:pt x="232295" y="112380"/>
                        <a:pt x="219341" y="112380"/>
                      </a:cubicBezTo>
                      <a:cubicBezTo>
                        <a:pt x="191909" y="112380"/>
                        <a:pt x="143903" y="80376"/>
                        <a:pt x="143903" y="62088"/>
                      </a:cubicBezTo>
                      <a:cubicBezTo>
                        <a:pt x="143903" y="54468"/>
                        <a:pt x="133235" y="51420"/>
                        <a:pt x="104279" y="50658"/>
                      </a:cubicBezTo>
                      <a:cubicBezTo>
                        <a:pt x="38747" y="49896"/>
                        <a:pt x="3695" y="41514"/>
                        <a:pt x="647" y="25512"/>
                      </a:cubicBezTo>
                      <a:cubicBezTo>
                        <a:pt x="-3163" y="6462"/>
                        <a:pt x="10553" y="-6492"/>
                        <a:pt x="23507" y="3414"/>
                      </a:cubicBezTo>
                      <a:cubicBezTo>
                        <a:pt x="34175" y="11796"/>
                        <a:pt x="96659" y="28560"/>
                        <a:pt x="116471" y="28560"/>
                      </a:cubicBezTo>
                      <a:cubicBezTo>
                        <a:pt x="123329" y="28560"/>
                        <a:pt x="128663" y="23988"/>
                        <a:pt x="128663" y="17892"/>
                      </a:cubicBezTo>
                      <a:cubicBezTo>
                        <a:pt x="128663" y="-1158"/>
                        <a:pt x="145427" y="-4968"/>
                        <a:pt x="158381" y="11034"/>
                      </a:cubicBezTo>
                      <a:cubicBezTo>
                        <a:pt x="170573" y="27036"/>
                        <a:pt x="223913" y="49134"/>
                        <a:pt x="258203" y="52944"/>
                      </a:cubicBezTo>
                      <a:cubicBezTo>
                        <a:pt x="268871" y="54468"/>
                        <a:pt x="277253" y="59802"/>
                        <a:pt x="277253" y="66660"/>
                      </a:cubicBezTo>
                      <a:cubicBezTo>
                        <a:pt x="277253" y="75042"/>
                        <a:pt x="287921" y="78852"/>
                        <a:pt x="315353" y="80376"/>
                      </a:cubicBezTo>
                      <a:cubicBezTo>
                        <a:pt x="357263" y="83424"/>
                        <a:pt x="364883" y="89520"/>
                        <a:pt x="364883" y="126096"/>
                      </a:cubicBezTo>
                      <a:cubicBezTo>
                        <a:pt x="364883" y="147432"/>
                        <a:pt x="362597" y="150480"/>
                        <a:pt x="344309" y="149718"/>
                      </a:cubicBezTo>
                      <a:cubicBezTo>
                        <a:pt x="332117" y="149718"/>
                        <a:pt x="310781" y="144384"/>
                        <a:pt x="296303" y="137526"/>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82" name="Freeform: Shape 881">
                  <a:extLst>
                    <a:ext uri="{FF2B5EF4-FFF2-40B4-BE49-F238E27FC236}">
                      <a16:creationId xmlns:a16="http://schemas.microsoft.com/office/drawing/2014/main" id="{5A4AB2AD-BB1F-48C6-861B-FEAA45FEF29E}"/>
                    </a:ext>
                  </a:extLst>
                </p:cNvPr>
                <p:cNvSpPr/>
                <p:nvPr/>
              </p:nvSpPr>
              <p:spPr>
                <a:xfrm>
                  <a:off x="3340304" y="5334981"/>
                  <a:ext cx="39624" cy="21336"/>
                </a:xfrm>
                <a:custGeom>
                  <a:avLst/>
                  <a:gdLst>
                    <a:gd name="connsiteX0" fmla="*/ 1066 w 39624"/>
                    <a:gd name="connsiteY0" fmla="*/ 14259 h 21336"/>
                    <a:gd name="connsiteX1" fmla="*/ 32308 w 39624"/>
                    <a:gd name="connsiteY1" fmla="*/ 2067 h 21336"/>
                    <a:gd name="connsiteX2" fmla="*/ 20116 w 39624"/>
                    <a:gd name="connsiteY2" fmla="*/ 21879 h 21336"/>
                    <a:gd name="connsiteX3" fmla="*/ 1066 w 39624"/>
                    <a:gd name="connsiteY3" fmla="*/ 14259 h 21336"/>
                  </a:gdLst>
                  <a:ahLst/>
                  <a:cxnLst>
                    <a:cxn ang="0">
                      <a:pos x="connsiteX0" y="connsiteY0"/>
                    </a:cxn>
                    <a:cxn ang="0">
                      <a:pos x="connsiteX1" y="connsiteY1"/>
                    </a:cxn>
                    <a:cxn ang="0">
                      <a:pos x="connsiteX2" y="connsiteY2"/>
                    </a:cxn>
                    <a:cxn ang="0">
                      <a:pos x="connsiteX3" y="connsiteY3"/>
                    </a:cxn>
                  </a:cxnLst>
                  <a:rect l="l" t="t" r="r" b="b"/>
                  <a:pathLst>
                    <a:path w="39624" h="21336">
                      <a:moveTo>
                        <a:pt x="1066" y="14259"/>
                      </a:moveTo>
                      <a:cubicBezTo>
                        <a:pt x="-5030" y="4353"/>
                        <a:pt x="16306" y="-4029"/>
                        <a:pt x="32308" y="2067"/>
                      </a:cubicBezTo>
                      <a:cubicBezTo>
                        <a:pt x="47548" y="8163"/>
                        <a:pt x="39166" y="21879"/>
                        <a:pt x="20116" y="21879"/>
                      </a:cubicBezTo>
                      <a:cubicBezTo>
                        <a:pt x="12496" y="21879"/>
                        <a:pt x="3352" y="18069"/>
                        <a:pt x="1066" y="14259"/>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83" name="Freeform: Shape 882">
                  <a:extLst>
                    <a:ext uri="{FF2B5EF4-FFF2-40B4-BE49-F238E27FC236}">
                      <a16:creationId xmlns:a16="http://schemas.microsoft.com/office/drawing/2014/main" id="{BF96BCCF-4A3A-4DEF-9D6B-A92C10737F3C}"/>
                    </a:ext>
                  </a:extLst>
                </p:cNvPr>
                <p:cNvSpPr/>
                <p:nvPr/>
              </p:nvSpPr>
              <p:spPr>
                <a:xfrm>
                  <a:off x="7120890" y="4542270"/>
                  <a:ext cx="1671066" cy="797052"/>
                </a:xfrm>
                <a:custGeom>
                  <a:avLst/>
                  <a:gdLst>
                    <a:gd name="connsiteX0" fmla="*/ 1611630 w 1671066"/>
                    <a:gd name="connsiteY0" fmla="*/ 792492 h 797052"/>
                    <a:gd name="connsiteX1" fmla="*/ 1564386 w 1671066"/>
                    <a:gd name="connsiteY1" fmla="*/ 768870 h 797052"/>
                    <a:gd name="connsiteX2" fmla="*/ 1511808 w 1671066"/>
                    <a:gd name="connsiteY2" fmla="*/ 733818 h 797052"/>
                    <a:gd name="connsiteX3" fmla="*/ 1484376 w 1671066"/>
                    <a:gd name="connsiteY3" fmla="*/ 715530 h 797052"/>
                    <a:gd name="connsiteX4" fmla="*/ 1422654 w 1671066"/>
                    <a:gd name="connsiteY4" fmla="*/ 674382 h 797052"/>
                    <a:gd name="connsiteX5" fmla="*/ 1352550 w 1671066"/>
                    <a:gd name="connsiteY5" fmla="*/ 624090 h 797052"/>
                    <a:gd name="connsiteX6" fmla="*/ 1314450 w 1671066"/>
                    <a:gd name="connsiteY6" fmla="*/ 599706 h 797052"/>
                    <a:gd name="connsiteX7" fmla="*/ 1228344 w 1671066"/>
                    <a:gd name="connsiteY7" fmla="*/ 547890 h 797052"/>
                    <a:gd name="connsiteX8" fmla="*/ 1200150 w 1671066"/>
                    <a:gd name="connsiteY8" fmla="*/ 532650 h 797052"/>
                    <a:gd name="connsiteX9" fmla="*/ 1164336 w 1671066"/>
                    <a:gd name="connsiteY9" fmla="*/ 517410 h 797052"/>
                    <a:gd name="connsiteX10" fmla="*/ 1143000 w 1671066"/>
                    <a:gd name="connsiteY10" fmla="*/ 509790 h 797052"/>
                    <a:gd name="connsiteX11" fmla="*/ 1116330 w 1671066"/>
                    <a:gd name="connsiteY11" fmla="*/ 502170 h 797052"/>
                    <a:gd name="connsiteX12" fmla="*/ 1089660 w 1671066"/>
                    <a:gd name="connsiteY12" fmla="*/ 494550 h 797052"/>
                    <a:gd name="connsiteX13" fmla="*/ 957072 w 1671066"/>
                    <a:gd name="connsiteY13" fmla="*/ 486930 h 797052"/>
                    <a:gd name="connsiteX14" fmla="*/ 815340 w 1671066"/>
                    <a:gd name="connsiteY14" fmla="*/ 502170 h 797052"/>
                    <a:gd name="connsiteX15" fmla="*/ 784860 w 1671066"/>
                    <a:gd name="connsiteY15" fmla="*/ 517410 h 797052"/>
                    <a:gd name="connsiteX16" fmla="*/ 754380 w 1671066"/>
                    <a:gd name="connsiteY16" fmla="*/ 532650 h 797052"/>
                    <a:gd name="connsiteX17" fmla="*/ 729234 w 1671066"/>
                    <a:gd name="connsiteY17" fmla="*/ 547890 h 797052"/>
                    <a:gd name="connsiteX18" fmla="*/ 692658 w 1671066"/>
                    <a:gd name="connsiteY18" fmla="*/ 566940 h 797052"/>
                    <a:gd name="connsiteX19" fmla="*/ 660654 w 1671066"/>
                    <a:gd name="connsiteY19" fmla="*/ 585990 h 797052"/>
                    <a:gd name="connsiteX20" fmla="*/ 640080 w 1671066"/>
                    <a:gd name="connsiteY20" fmla="*/ 601230 h 797052"/>
                    <a:gd name="connsiteX21" fmla="*/ 620268 w 1671066"/>
                    <a:gd name="connsiteY21" fmla="*/ 616470 h 797052"/>
                    <a:gd name="connsiteX22" fmla="*/ 544830 w 1671066"/>
                    <a:gd name="connsiteY22" fmla="*/ 669810 h 797052"/>
                    <a:gd name="connsiteX23" fmla="*/ 473202 w 1671066"/>
                    <a:gd name="connsiteY23" fmla="*/ 700290 h 797052"/>
                    <a:gd name="connsiteX24" fmla="*/ 258318 w 1671066"/>
                    <a:gd name="connsiteY24" fmla="*/ 600468 h 797052"/>
                    <a:gd name="connsiteX25" fmla="*/ 147066 w 1671066"/>
                    <a:gd name="connsiteY25" fmla="*/ 545604 h 797052"/>
                    <a:gd name="connsiteX26" fmla="*/ 133350 w 1671066"/>
                    <a:gd name="connsiteY26" fmla="*/ 528840 h 797052"/>
                    <a:gd name="connsiteX27" fmla="*/ 122682 w 1671066"/>
                    <a:gd name="connsiteY27" fmla="*/ 517410 h 797052"/>
                    <a:gd name="connsiteX28" fmla="*/ 56388 w 1671066"/>
                    <a:gd name="connsiteY28" fmla="*/ 488454 h 797052"/>
                    <a:gd name="connsiteX29" fmla="*/ 0 w 1671066"/>
                    <a:gd name="connsiteY29" fmla="*/ 459498 h 797052"/>
                    <a:gd name="connsiteX30" fmla="*/ 0 w 1671066"/>
                    <a:gd name="connsiteY30" fmla="*/ 239280 h 797052"/>
                    <a:gd name="connsiteX31" fmla="*/ 0 w 1671066"/>
                    <a:gd name="connsiteY31" fmla="*/ 19062 h 797052"/>
                    <a:gd name="connsiteX32" fmla="*/ 20574 w 1671066"/>
                    <a:gd name="connsiteY32" fmla="*/ 7632 h 797052"/>
                    <a:gd name="connsiteX33" fmla="*/ 62484 w 1671066"/>
                    <a:gd name="connsiteY33" fmla="*/ 6108 h 797052"/>
                    <a:gd name="connsiteX34" fmla="*/ 160020 w 1671066"/>
                    <a:gd name="connsiteY34" fmla="*/ 33540 h 797052"/>
                    <a:gd name="connsiteX35" fmla="*/ 213360 w 1671066"/>
                    <a:gd name="connsiteY35" fmla="*/ 44970 h 797052"/>
                    <a:gd name="connsiteX36" fmla="*/ 251460 w 1671066"/>
                    <a:gd name="connsiteY36" fmla="*/ 54114 h 797052"/>
                    <a:gd name="connsiteX37" fmla="*/ 281940 w 1671066"/>
                    <a:gd name="connsiteY37" fmla="*/ 67830 h 797052"/>
                    <a:gd name="connsiteX38" fmla="*/ 411480 w 1671066"/>
                    <a:gd name="connsiteY38" fmla="*/ 95262 h 797052"/>
                    <a:gd name="connsiteX39" fmla="*/ 465582 w 1671066"/>
                    <a:gd name="connsiteY39" fmla="*/ 107454 h 797052"/>
                    <a:gd name="connsiteX40" fmla="*/ 507492 w 1671066"/>
                    <a:gd name="connsiteY40" fmla="*/ 119646 h 797052"/>
                    <a:gd name="connsiteX41" fmla="*/ 541782 w 1671066"/>
                    <a:gd name="connsiteY41" fmla="*/ 134886 h 797052"/>
                    <a:gd name="connsiteX42" fmla="*/ 556260 w 1671066"/>
                    <a:gd name="connsiteY42" fmla="*/ 144030 h 797052"/>
                    <a:gd name="connsiteX43" fmla="*/ 576834 w 1671066"/>
                    <a:gd name="connsiteY43" fmla="*/ 142506 h 797052"/>
                    <a:gd name="connsiteX44" fmla="*/ 611124 w 1671066"/>
                    <a:gd name="connsiteY44" fmla="*/ 151650 h 797052"/>
                    <a:gd name="connsiteX45" fmla="*/ 662178 w 1671066"/>
                    <a:gd name="connsiteY45" fmla="*/ 166890 h 797052"/>
                    <a:gd name="connsiteX46" fmla="*/ 693420 w 1671066"/>
                    <a:gd name="connsiteY46" fmla="*/ 174510 h 797052"/>
                    <a:gd name="connsiteX47" fmla="*/ 762000 w 1671066"/>
                    <a:gd name="connsiteY47" fmla="*/ 174510 h 797052"/>
                    <a:gd name="connsiteX48" fmla="*/ 784860 w 1671066"/>
                    <a:gd name="connsiteY48" fmla="*/ 182130 h 797052"/>
                    <a:gd name="connsiteX49" fmla="*/ 806958 w 1671066"/>
                    <a:gd name="connsiteY49" fmla="*/ 188988 h 797052"/>
                    <a:gd name="connsiteX50" fmla="*/ 866394 w 1671066"/>
                    <a:gd name="connsiteY50" fmla="*/ 200418 h 797052"/>
                    <a:gd name="connsiteX51" fmla="*/ 937260 w 1671066"/>
                    <a:gd name="connsiteY51" fmla="*/ 220230 h 797052"/>
                    <a:gd name="connsiteX52" fmla="*/ 981456 w 1671066"/>
                    <a:gd name="connsiteY52" fmla="*/ 235470 h 797052"/>
                    <a:gd name="connsiteX53" fmla="*/ 1013460 w 1671066"/>
                    <a:gd name="connsiteY53" fmla="*/ 243090 h 797052"/>
                    <a:gd name="connsiteX54" fmla="*/ 1082040 w 1671066"/>
                    <a:gd name="connsiteY54" fmla="*/ 250710 h 797052"/>
                    <a:gd name="connsiteX55" fmla="*/ 1150620 w 1671066"/>
                    <a:gd name="connsiteY55" fmla="*/ 258330 h 797052"/>
                    <a:gd name="connsiteX56" fmla="*/ 1207008 w 1671066"/>
                    <a:gd name="connsiteY56" fmla="*/ 265950 h 797052"/>
                    <a:gd name="connsiteX57" fmla="*/ 1269492 w 1671066"/>
                    <a:gd name="connsiteY57" fmla="*/ 278142 h 797052"/>
                    <a:gd name="connsiteX58" fmla="*/ 1293876 w 1671066"/>
                    <a:gd name="connsiteY58" fmla="*/ 285762 h 797052"/>
                    <a:gd name="connsiteX59" fmla="*/ 1330452 w 1671066"/>
                    <a:gd name="connsiteY59" fmla="*/ 293382 h 797052"/>
                    <a:gd name="connsiteX60" fmla="*/ 1374648 w 1671066"/>
                    <a:gd name="connsiteY60" fmla="*/ 304050 h 797052"/>
                    <a:gd name="connsiteX61" fmla="*/ 1401318 w 1671066"/>
                    <a:gd name="connsiteY61" fmla="*/ 310146 h 797052"/>
                    <a:gd name="connsiteX62" fmla="*/ 1505712 w 1671066"/>
                    <a:gd name="connsiteY62" fmla="*/ 317004 h 797052"/>
                    <a:gd name="connsiteX63" fmla="*/ 1614678 w 1671066"/>
                    <a:gd name="connsiteY63" fmla="*/ 326910 h 797052"/>
                    <a:gd name="connsiteX64" fmla="*/ 1636014 w 1671066"/>
                    <a:gd name="connsiteY64" fmla="*/ 334530 h 797052"/>
                    <a:gd name="connsiteX65" fmla="*/ 1660398 w 1671066"/>
                    <a:gd name="connsiteY65" fmla="*/ 376440 h 797052"/>
                    <a:gd name="connsiteX66" fmla="*/ 1664208 w 1671066"/>
                    <a:gd name="connsiteY66" fmla="*/ 405396 h 797052"/>
                    <a:gd name="connsiteX67" fmla="*/ 1671066 w 1671066"/>
                    <a:gd name="connsiteY67" fmla="*/ 608850 h 797052"/>
                    <a:gd name="connsiteX68" fmla="*/ 1668780 w 1671066"/>
                    <a:gd name="connsiteY68" fmla="*/ 795540 h 797052"/>
                    <a:gd name="connsiteX69" fmla="*/ 1645920 w 1671066"/>
                    <a:gd name="connsiteY69" fmla="*/ 797064 h 797052"/>
                    <a:gd name="connsiteX70" fmla="*/ 1611630 w 1671066"/>
                    <a:gd name="connsiteY70" fmla="*/ 792492 h 79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671066" h="797052">
                      <a:moveTo>
                        <a:pt x="1611630" y="792492"/>
                      </a:moveTo>
                      <a:cubicBezTo>
                        <a:pt x="1605534" y="788682"/>
                        <a:pt x="1584198" y="778014"/>
                        <a:pt x="1564386" y="768870"/>
                      </a:cubicBezTo>
                      <a:cubicBezTo>
                        <a:pt x="1544574" y="758964"/>
                        <a:pt x="1520952" y="743724"/>
                        <a:pt x="1511808" y="733818"/>
                      </a:cubicBezTo>
                      <a:cubicBezTo>
                        <a:pt x="1502664" y="723912"/>
                        <a:pt x="1489710" y="715530"/>
                        <a:pt x="1484376" y="715530"/>
                      </a:cubicBezTo>
                      <a:cubicBezTo>
                        <a:pt x="1478280" y="715530"/>
                        <a:pt x="1450848" y="697242"/>
                        <a:pt x="1422654" y="674382"/>
                      </a:cubicBezTo>
                      <a:cubicBezTo>
                        <a:pt x="1394460" y="652284"/>
                        <a:pt x="1363218" y="629424"/>
                        <a:pt x="1352550" y="624090"/>
                      </a:cubicBezTo>
                      <a:cubicBezTo>
                        <a:pt x="1341882" y="618756"/>
                        <a:pt x="1325118" y="607326"/>
                        <a:pt x="1314450" y="599706"/>
                      </a:cubicBezTo>
                      <a:cubicBezTo>
                        <a:pt x="1279398" y="573036"/>
                        <a:pt x="1237488" y="547890"/>
                        <a:pt x="1228344" y="547890"/>
                      </a:cubicBezTo>
                      <a:cubicBezTo>
                        <a:pt x="1223010" y="547890"/>
                        <a:pt x="1210818" y="541032"/>
                        <a:pt x="1200150" y="532650"/>
                      </a:cubicBezTo>
                      <a:cubicBezTo>
                        <a:pt x="1189482" y="524268"/>
                        <a:pt x="1173480" y="517410"/>
                        <a:pt x="1164336" y="517410"/>
                      </a:cubicBezTo>
                      <a:cubicBezTo>
                        <a:pt x="1155192" y="517410"/>
                        <a:pt x="1145286" y="514362"/>
                        <a:pt x="1143000" y="509790"/>
                      </a:cubicBezTo>
                      <a:cubicBezTo>
                        <a:pt x="1140714" y="505980"/>
                        <a:pt x="1128522" y="502170"/>
                        <a:pt x="1116330" y="502170"/>
                      </a:cubicBezTo>
                      <a:cubicBezTo>
                        <a:pt x="1104138" y="502170"/>
                        <a:pt x="1091946" y="499122"/>
                        <a:pt x="1089660" y="494550"/>
                      </a:cubicBezTo>
                      <a:cubicBezTo>
                        <a:pt x="1086612" y="489978"/>
                        <a:pt x="1034034" y="486930"/>
                        <a:pt x="957072" y="486930"/>
                      </a:cubicBezTo>
                      <a:cubicBezTo>
                        <a:pt x="838962" y="486930"/>
                        <a:pt x="828294" y="488454"/>
                        <a:pt x="815340" y="502170"/>
                      </a:cubicBezTo>
                      <a:cubicBezTo>
                        <a:pt x="807720" y="510552"/>
                        <a:pt x="794004" y="517410"/>
                        <a:pt x="784860" y="517410"/>
                      </a:cubicBezTo>
                      <a:cubicBezTo>
                        <a:pt x="775716" y="517410"/>
                        <a:pt x="762000" y="524268"/>
                        <a:pt x="754380" y="532650"/>
                      </a:cubicBezTo>
                      <a:cubicBezTo>
                        <a:pt x="746760" y="541032"/>
                        <a:pt x="735330" y="547890"/>
                        <a:pt x="729234" y="547890"/>
                      </a:cubicBezTo>
                      <a:cubicBezTo>
                        <a:pt x="723138" y="547890"/>
                        <a:pt x="706374" y="556272"/>
                        <a:pt x="692658" y="566940"/>
                      </a:cubicBezTo>
                      <a:cubicBezTo>
                        <a:pt x="678942" y="577608"/>
                        <a:pt x="664464" y="585990"/>
                        <a:pt x="660654" y="585990"/>
                      </a:cubicBezTo>
                      <a:cubicBezTo>
                        <a:pt x="656844" y="585990"/>
                        <a:pt x="647700" y="592848"/>
                        <a:pt x="640080" y="601230"/>
                      </a:cubicBezTo>
                      <a:cubicBezTo>
                        <a:pt x="632460" y="609612"/>
                        <a:pt x="623316" y="616470"/>
                        <a:pt x="620268" y="616470"/>
                      </a:cubicBezTo>
                      <a:cubicBezTo>
                        <a:pt x="610362" y="616470"/>
                        <a:pt x="544830" y="662952"/>
                        <a:pt x="544830" y="669810"/>
                      </a:cubicBezTo>
                      <a:cubicBezTo>
                        <a:pt x="544830" y="680478"/>
                        <a:pt x="498348" y="700290"/>
                        <a:pt x="473202" y="700290"/>
                      </a:cubicBezTo>
                      <a:cubicBezTo>
                        <a:pt x="452628" y="700290"/>
                        <a:pt x="284988" y="622566"/>
                        <a:pt x="258318" y="600468"/>
                      </a:cubicBezTo>
                      <a:cubicBezTo>
                        <a:pt x="248412" y="592848"/>
                        <a:pt x="166878" y="552462"/>
                        <a:pt x="147066" y="545604"/>
                      </a:cubicBezTo>
                      <a:cubicBezTo>
                        <a:pt x="139446" y="542556"/>
                        <a:pt x="133350" y="535698"/>
                        <a:pt x="133350" y="528840"/>
                      </a:cubicBezTo>
                      <a:cubicBezTo>
                        <a:pt x="133350" y="522744"/>
                        <a:pt x="128778" y="517410"/>
                        <a:pt x="122682" y="517410"/>
                      </a:cubicBezTo>
                      <a:cubicBezTo>
                        <a:pt x="116586" y="517410"/>
                        <a:pt x="86868" y="504456"/>
                        <a:pt x="56388" y="488454"/>
                      </a:cubicBezTo>
                      <a:lnTo>
                        <a:pt x="0" y="459498"/>
                      </a:lnTo>
                      <a:lnTo>
                        <a:pt x="0" y="239280"/>
                      </a:lnTo>
                      <a:lnTo>
                        <a:pt x="0" y="19062"/>
                      </a:lnTo>
                      <a:lnTo>
                        <a:pt x="20574" y="7632"/>
                      </a:lnTo>
                      <a:cubicBezTo>
                        <a:pt x="37338" y="-2274"/>
                        <a:pt x="44196" y="-2274"/>
                        <a:pt x="62484" y="6108"/>
                      </a:cubicBezTo>
                      <a:cubicBezTo>
                        <a:pt x="102870" y="25158"/>
                        <a:pt x="114300" y="28968"/>
                        <a:pt x="160020" y="33540"/>
                      </a:cubicBezTo>
                      <a:cubicBezTo>
                        <a:pt x="185166" y="36588"/>
                        <a:pt x="209550" y="41922"/>
                        <a:pt x="213360" y="44970"/>
                      </a:cubicBezTo>
                      <a:cubicBezTo>
                        <a:pt x="217932" y="48780"/>
                        <a:pt x="234696" y="52590"/>
                        <a:pt x="251460" y="54114"/>
                      </a:cubicBezTo>
                      <a:cubicBezTo>
                        <a:pt x="272034" y="55638"/>
                        <a:pt x="281940" y="60210"/>
                        <a:pt x="281940" y="67830"/>
                      </a:cubicBezTo>
                      <a:cubicBezTo>
                        <a:pt x="281940" y="79260"/>
                        <a:pt x="304800" y="83832"/>
                        <a:pt x="411480" y="95262"/>
                      </a:cubicBezTo>
                      <a:cubicBezTo>
                        <a:pt x="436626" y="98310"/>
                        <a:pt x="461010" y="102882"/>
                        <a:pt x="465582" y="107454"/>
                      </a:cubicBezTo>
                      <a:cubicBezTo>
                        <a:pt x="470916" y="111264"/>
                        <a:pt x="489204" y="116598"/>
                        <a:pt x="507492" y="119646"/>
                      </a:cubicBezTo>
                      <a:cubicBezTo>
                        <a:pt x="525780" y="122694"/>
                        <a:pt x="541782" y="129552"/>
                        <a:pt x="541782" y="134886"/>
                      </a:cubicBezTo>
                      <a:cubicBezTo>
                        <a:pt x="544068" y="152412"/>
                        <a:pt x="544830" y="153174"/>
                        <a:pt x="556260" y="144030"/>
                      </a:cubicBezTo>
                      <a:cubicBezTo>
                        <a:pt x="565404" y="136410"/>
                        <a:pt x="570738" y="136410"/>
                        <a:pt x="576834" y="142506"/>
                      </a:cubicBezTo>
                      <a:cubicBezTo>
                        <a:pt x="582168" y="147840"/>
                        <a:pt x="597408" y="151650"/>
                        <a:pt x="611124" y="151650"/>
                      </a:cubicBezTo>
                      <a:cubicBezTo>
                        <a:pt x="624840" y="151650"/>
                        <a:pt x="647700" y="158508"/>
                        <a:pt x="662178" y="166890"/>
                      </a:cubicBezTo>
                      <a:cubicBezTo>
                        <a:pt x="678180" y="175272"/>
                        <a:pt x="691134" y="178320"/>
                        <a:pt x="693420" y="174510"/>
                      </a:cubicBezTo>
                      <a:cubicBezTo>
                        <a:pt x="699516" y="164604"/>
                        <a:pt x="755904" y="164604"/>
                        <a:pt x="762000" y="174510"/>
                      </a:cubicBezTo>
                      <a:cubicBezTo>
                        <a:pt x="764286" y="179082"/>
                        <a:pt x="774954" y="182130"/>
                        <a:pt x="784860" y="182130"/>
                      </a:cubicBezTo>
                      <a:cubicBezTo>
                        <a:pt x="794766" y="182130"/>
                        <a:pt x="804672" y="185178"/>
                        <a:pt x="806958" y="188988"/>
                      </a:cubicBezTo>
                      <a:cubicBezTo>
                        <a:pt x="809244" y="192036"/>
                        <a:pt x="835914" y="197370"/>
                        <a:pt x="866394" y="200418"/>
                      </a:cubicBezTo>
                      <a:cubicBezTo>
                        <a:pt x="905256" y="204228"/>
                        <a:pt x="925830" y="209562"/>
                        <a:pt x="937260" y="220230"/>
                      </a:cubicBezTo>
                      <a:cubicBezTo>
                        <a:pt x="947166" y="229374"/>
                        <a:pt x="963930" y="235470"/>
                        <a:pt x="981456" y="235470"/>
                      </a:cubicBezTo>
                      <a:cubicBezTo>
                        <a:pt x="996696" y="235470"/>
                        <a:pt x="1011174" y="239280"/>
                        <a:pt x="1013460" y="243090"/>
                      </a:cubicBezTo>
                      <a:cubicBezTo>
                        <a:pt x="1015746" y="247662"/>
                        <a:pt x="1046988" y="250710"/>
                        <a:pt x="1082040" y="250710"/>
                      </a:cubicBezTo>
                      <a:cubicBezTo>
                        <a:pt x="1117092" y="250710"/>
                        <a:pt x="1148334" y="254520"/>
                        <a:pt x="1150620" y="258330"/>
                      </a:cubicBezTo>
                      <a:cubicBezTo>
                        <a:pt x="1152906" y="262902"/>
                        <a:pt x="1178814" y="265950"/>
                        <a:pt x="1207008" y="265950"/>
                      </a:cubicBezTo>
                      <a:cubicBezTo>
                        <a:pt x="1245108" y="265950"/>
                        <a:pt x="1261872" y="268998"/>
                        <a:pt x="1269492" y="278142"/>
                      </a:cubicBezTo>
                      <a:cubicBezTo>
                        <a:pt x="1274826" y="285000"/>
                        <a:pt x="1285494" y="288048"/>
                        <a:pt x="1293876" y="285762"/>
                      </a:cubicBezTo>
                      <a:cubicBezTo>
                        <a:pt x="1302258" y="283476"/>
                        <a:pt x="1319022" y="287286"/>
                        <a:pt x="1330452" y="293382"/>
                      </a:cubicBezTo>
                      <a:cubicBezTo>
                        <a:pt x="1341882" y="298716"/>
                        <a:pt x="1361694" y="304050"/>
                        <a:pt x="1374648" y="304050"/>
                      </a:cubicBezTo>
                      <a:cubicBezTo>
                        <a:pt x="1386840" y="304050"/>
                        <a:pt x="1399032" y="307098"/>
                        <a:pt x="1401318" y="310146"/>
                      </a:cubicBezTo>
                      <a:cubicBezTo>
                        <a:pt x="1402842" y="313194"/>
                        <a:pt x="1450086" y="317004"/>
                        <a:pt x="1505712" y="317004"/>
                      </a:cubicBezTo>
                      <a:cubicBezTo>
                        <a:pt x="1563624" y="317766"/>
                        <a:pt x="1610106" y="322338"/>
                        <a:pt x="1614678" y="326910"/>
                      </a:cubicBezTo>
                      <a:cubicBezTo>
                        <a:pt x="1618488" y="330720"/>
                        <a:pt x="1628394" y="334530"/>
                        <a:pt x="1636014" y="334530"/>
                      </a:cubicBezTo>
                      <a:cubicBezTo>
                        <a:pt x="1652016" y="334530"/>
                        <a:pt x="1666494" y="359676"/>
                        <a:pt x="1660398" y="376440"/>
                      </a:cubicBezTo>
                      <a:cubicBezTo>
                        <a:pt x="1657350" y="383298"/>
                        <a:pt x="1659636" y="396252"/>
                        <a:pt x="1664208" y="405396"/>
                      </a:cubicBezTo>
                      <a:cubicBezTo>
                        <a:pt x="1670304" y="416826"/>
                        <a:pt x="1672590" y="478548"/>
                        <a:pt x="1671066" y="608850"/>
                      </a:cubicBezTo>
                      <a:lnTo>
                        <a:pt x="1668780" y="795540"/>
                      </a:lnTo>
                      <a:lnTo>
                        <a:pt x="1645920" y="797064"/>
                      </a:lnTo>
                      <a:cubicBezTo>
                        <a:pt x="1633728" y="797826"/>
                        <a:pt x="1617726" y="795540"/>
                        <a:pt x="1611630" y="792492"/>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84" name="Freeform: Shape 883">
                  <a:extLst>
                    <a:ext uri="{FF2B5EF4-FFF2-40B4-BE49-F238E27FC236}">
                      <a16:creationId xmlns:a16="http://schemas.microsoft.com/office/drawing/2014/main" id="{0A45462B-1F57-41D6-ACCA-8EAE56544C71}"/>
                    </a:ext>
                  </a:extLst>
                </p:cNvPr>
                <p:cNvSpPr/>
                <p:nvPr/>
              </p:nvSpPr>
              <p:spPr>
                <a:xfrm>
                  <a:off x="11719635" y="5183789"/>
                  <a:ext cx="94488" cy="41910"/>
                </a:xfrm>
                <a:custGeom>
                  <a:avLst/>
                  <a:gdLst>
                    <a:gd name="connsiteX0" fmla="*/ 5259 w 94488"/>
                    <a:gd name="connsiteY0" fmla="*/ 38959 h 41910"/>
                    <a:gd name="connsiteX1" fmla="*/ 7545 w 94488"/>
                    <a:gd name="connsiteY1" fmla="*/ 1621 h 41910"/>
                    <a:gd name="connsiteX2" fmla="*/ 25071 w 94488"/>
                    <a:gd name="connsiteY2" fmla="*/ 3907 h 41910"/>
                    <a:gd name="connsiteX3" fmla="*/ 64695 w 94488"/>
                    <a:gd name="connsiteY3" fmla="*/ 14575 h 41910"/>
                    <a:gd name="connsiteX4" fmla="*/ 95175 w 94488"/>
                    <a:gd name="connsiteY4" fmla="*/ 28291 h 41910"/>
                    <a:gd name="connsiteX5" fmla="*/ 53265 w 94488"/>
                    <a:gd name="connsiteY5" fmla="*/ 42007 h 41910"/>
                    <a:gd name="connsiteX6" fmla="*/ 5259 w 94488"/>
                    <a:gd name="connsiteY6" fmla="*/ 38959 h 4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88" h="41910">
                      <a:moveTo>
                        <a:pt x="5259" y="38959"/>
                      </a:moveTo>
                      <a:cubicBezTo>
                        <a:pt x="-3123" y="30577"/>
                        <a:pt x="-837" y="6955"/>
                        <a:pt x="7545" y="1621"/>
                      </a:cubicBezTo>
                      <a:cubicBezTo>
                        <a:pt x="12117" y="-1427"/>
                        <a:pt x="19737" y="97"/>
                        <a:pt x="25071" y="3907"/>
                      </a:cubicBezTo>
                      <a:cubicBezTo>
                        <a:pt x="30405" y="8479"/>
                        <a:pt x="47931" y="13051"/>
                        <a:pt x="64695" y="14575"/>
                      </a:cubicBezTo>
                      <a:cubicBezTo>
                        <a:pt x="85269" y="16099"/>
                        <a:pt x="95175" y="20671"/>
                        <a:pt x="95175" y="28291"/>
                      </a:cubicBezTo>
                      <a:cubicBezTo>
                        <a:pt x="95175" y="36673"/>
                        <a:pt x="84507" y="40483"/>
                        <a:pt x="53265" y="42007"/>
                      </a:cubicBezTo>
                      <a:cubicBezTo>
                        <a:pt x="29643" y="43531"/>
                        <a:pt x="8307" y="42007"/>
                        <a:pt x="5259" y="38959"/>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85" name="Freeform: Shape 884">
                  <a:extLst>
                    <a:ext uri="{FF2B5EF4-FFF2-40B4-BE49-F238E27FC236}">
                      <a16:creationId xmlns:a16="http://schemas.microsoft.com/office/drawing/2014/main" id="{8839F75C-666E-4417-AB50-EF4C4103D216}"/>
                    </a:ext>
                  </a:extLst>
                </p:cNvPr>
                <p:cNvSpPr/>
                <p:nvPr/>
              </p:nvSpPr>
              <p:spPr>
                <a:xfrm>
                  <a:off x="10869930" y="5020677"/>
                  <a:ext cx="816864" cy="176022"/>
                </a:xfrm>
                <a:custGeom>
                  <a:avLst/>
                  <a:gdLst>
                    <a:gd name="connsiteX0" fmla="*/ 418338 w 816864"/>
                    <a:gd name="connsiteY0" fmla="*/ 168543 h 176022"/>
                    <a:gd name="connsiteX1" fmla="*/ 219456 w 816864"/>
                    <a:gd name="connsiteY1" fmla="*/ 164733 h 176022"/>
                    <a:gd name="connsiteX2" fmla="*/ 183642 w 816864"/>
                    <a:gd name="connsiteY2" fmla="*/ 128919 h 176022"/>
                    <a:gd name="connsiteX3" fmla="*/ 134874 w 816864"/>
                    <a:gd name="connsiteY3" fmla="*/ 67959 h 176022"/>
                    <a:gd name="connsiteX4" fmla="*/ 60198 w 816864"/>
                    <a:gd name="connsiteY4" fmla="*/ 39003 h 176022"/>
                    <a:gd name="connsiteX5" fmla="*/ 0 w 816864"/>
                    <a:gd name="connsiteY5" fmla="*/ 16143 h 176022"/>
                    <a:gd name="connsiteX6" fmla="*/ 11430 w 816864"/>
                    <a:gd name="connsiteY6" fmla="*/ 903 h 176022"/>
                    <a:gd name="connsiteX7" fmla="*/ 121158 w 816864"/>
                    <a:gd name="connsiteY7" fmla="*/ 6237 h 176022"/>
                    <a:gd name="connsiteX8" fmla="*/ 227838 w 816864"/>
                    <a:gd name="connsiteY8" fmla="*/ 16143 h 176022"/>
                    <a:gd name="connsiteX9" fmla="*/ 285750 w 816864"/>
                    <a:gd name="connsiteY9" fmla="*/ 23763 h 176022"/>
                    <a:gd name="connsiteX10" fmla="*/ 350520 w 816864"/>
                    <a:gd name="connsiteY10" fmla="*/ 39003 h 176022"/>
                    <a:gd name="connsiteX11" fmla="*/ 407670 w 816864"/>
                    <a:gd name="connsiteY11" fmla="*/ 54243 h 176022"/>
                    <a:gd name="connsiteX12" fmla="*/ 456438 w 816864"/>
                    <a:gd name="connsiteY12" fmla="*/ 59577 h 176022"/>
                    <a:gd name="connsiteX13" fmla="*/ 552450 w 816864"/>
                    <a:gd name="connsiteY13" fmla="*/ 79389 h 176022"/>
                    <a:gd name="connsiteX14" fmla="*/ 585978 w 816864"/>
                    <a:gd name="connsiteY14" fmla="*/ 91581 h 176022"/>
                    <a:gd name="connsiteX15" fmla="*/ 614172 w 816864"/>
                    <a:gd name="connsiteY15" fmla="*/ 97677 h 176022"/>
                    <a:gd name="connsiteX16" fmla="*/ 643890 w 816864"/>
                    <a:gd name="connsiteY16" fmla="*/ 98439 h 176022"/>
                    <a:gd name="connsiteX17" fmla="*/ 671322 w 816864"/>
                    <a:gd name="connsiteY17" fmla="*/ 107583 h 176022"/>
                    <a:gd name="connsiteX18" fmla="*/ 706374 w 816864"/>
                    <a:gd name="connsiteY18" fmla="*/ 126633 h 176022"/>
                    <a:gd name="connsiteX19" fmla="*/ 756666 w 816864"/>
                    <a:gd name="connsiteY19" fmla="*/ 146445 h 176022"/>
                    <a:gd name="connsiteX20" fmla="*/ 815340 w 816864"/>
                    <a:gd name="connsiteY20" fmla="*/ 152541 h 176022"/>
                    <a:gd name="connsiteX21" fmla="*/ 808482 w 816864"/>
                    <a:gd name="connsiteY21" fmla="*/ 164733 h 176022"/>
                    <a:gd name="connsiteX22" fmla="*/ 752856 w 816864"/>
                    <a:gd name="connsiteY22" fmla="*/ 176163 h 176022"/>
                    <a:gd name="connsiteX23" fmla="*/ 703326 w 816864"/>
                    <a:gd name="connsiteY23" fmla="*/ 160923 h 176022"/>
                    <a:gd name="connsiteX24" fmla="*/ 667512 w 816864"/>
                    <a:gd name="connsiteY24" fmla="*/ 156351 h 176022"/>
                    <a:gd name="connsiteX25" fmla="*/ 418338 w 816864"/>
                    <a:gd name="connsiteY25" fmla="*/ 168543 h 17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6864" h="176022">
                      <a:moveTo>
                        <a:pt x="418338" y="168543"/>
                      </a:moveTo>
                      <a:lnTo>
                        <a:pt x="219456" y="164733"/>
                      </a:lnTo>
                      <a:lnTo>
                        <a:pt x="183642" y="128919"/>
                      </a:lnTo>
                      <a:cubicBezTo>
                        <a:pt x="164592" y="109107"/>
                        <a:pt x="142494" y="81675"/>
                        <a:pt x="134874" y="67959"/>
                      </a:cubicBezTo>
                      <a:cubicBezTo>
                        <a:pt x="121158" y="43575"/>
                        <a:pt x="118872" y="42813"/>
                        <a:pt x="60198" y="39003"/>
                      </a:cubicBezTo>
                      <a:cubicBezTo>
                        <a:pt x="2286" y="35193"/>
                        <a:pt x="0" y="34431"/>
                        <a:pt x="0" y="16143"/>
                      </a:cubicBezTo>
                      <a:cubicBezTo>
                        <a:pt x="0" y="2427"/>
                        <a:pt x="3048" y="-2145"/>
                        <a:pt x="11430" y="903"/>
                      </a:cubicBezTo>
                      <a:cubicBezTo>
                        <a:pt x="17526" y="2427"/>
                        <a:pt x="67056" y="4713"/>
                        <a:pt x="121158" y="6237"/>
                      </a:cubicBezTo>
                      <a:cubicBezTo>
                        <a:pt x="176784" y="6999"/>
                        <a:pt x="223266" y="11571"/>
                        <a:pt x="227838" y="16143"/>
                      </a:cubicBezTo>
                      <a:cubicBezTo>
                        <a:pt x="231648" y="19953"/>
                        <a:pt x="258318" y="23763"/>
                        <a:pt x="285750" y="23763"/>
                      </a:cubicBezTo>
                      <a:cubicBezTo>
                        <a:pt x="326898" y="23763"/>
                        <a:pt x="339090" y="26811"/>
                        <a:pt x="350520" y="39003"/>
                      </a:cubicBezTo>
                      <a:cubicBezTo>
                        <a:pt x="361188" y="51195"/>
                        <a:pt x="374142" y="54243"/>
                        <a:pt x="407670" y="54243"/>
                      </a:cubicBezTo>
                      <a:cubicBezTo>
                        <a:pt x="431292" y="54243"/>
                        <a:pt x="453390" y="56529"/>
                        <a:pt x="456438" y="59577"/>
                      </a:cubicBezTo>
                      <a:cubicBezTo>
                        <a:pt x="466344" y="69483"/>
                        <a:pt x="533400" y="83199"/>
                        <a:pt x="552450" y="79389"/>
                      </a:cubicBezTo>
                      <a:cubicBezTo>
                        <a:pt x="565404" y="77103"/>
                        <a:pt x="576072" y="80913"/>
                        <a:pt x="585978" y="91581"/>
                      </a:cubicBezTo>
                      <a:cubicBezTo>
                        <a:pt x="597408" y="103773"/>
                        <a:pt x="601980" y="105297"/>
                        <a:pt x="614172" y="97677"/>
                      </a:cubicBezTo>
                      <a:cubicBezTo>
                        <a:pt x="625602" y="90819"/>
                        <a:pt x="631698" y="90819"/>
                        <a:pt x="643890" y="98439"/>
                      </a:cubicBezTo>
                      <a:cubicBezTo>
                        <a:pt x="652272" y="103011"/>
                        <a:pt x="664464" y="107583"/>
                        <a:pt x="671322" y="107583"/>
                      </a:cubicBezTo>
                      <a:cubicBezTo>
                        <a:pt x="678180" y="107583"/>
                        <a:pt x="693420" y="115965"/>
                        <a:pt x="706374" y="126633"/>
                      </a:cubicBezTo>
                      <a:cubicBezTo>
                        <a:pt x="720090" y="138825"/>
                        <a:pt x="739140" y="146445"/>
                        <a:pt x="756666" y="146445"/>
                      </a:cubicBezTo>
                      <a:cubicBezTo>
                        <a:pt x="783336" y="147969"/>
                        <a:pt x="797814" y="149493"/>
                        <a:pt x="815340" y="152541"/>
                      </a:cubicBezTo>
                      <a:cubicBezTo>
                        <a:pt x="819912" y="153303"/>
                        <a:pt x="816102" y="158637"/>
                        <a:pt x="808482" y="164733"/>
                      </a:cubicBezTo>
                      <a:cubicBezTo>
                        <a:pt x="799338" y="171591"/>
                        <a:pt x="776478" y="176163"/>
                        <a:pt x="752856" y="176163"/>
                      </a:cubicBezTo>
                      <a:cubicBezTo>
                        <a:pt x="720852" y="176163"/>
                        <a:pt x="710946" y="173115"/>
                        <a:pt x="703326" y="160923"/>
                      </a:cubicBezTo>
                      <a:cubicBezTo>
                        <a:pt x="691896" y="142635"/>
                        <a:pt x="683514" y="141873"/>
                        <a:pt x="667512" y="156351"/>
                      </a:cubicBezTo>
                      <a:cubicBezTo>
                        <a:pt x="649224" y="171591"/>
                        <a:pt x="632460" y="172353"/>
                        <a:pt x="418338" y="168543"/>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86" name="Freeform: Shape 885">
                  <a:extLst>
                    <a:ext uri="{FF2B5EF4-FFF2-40B4-BE49-F238E27FC236}">
                      <a16:creationId xmlns:a16="http://schemas.microsoft.com/office/drawing/2014/main" id="{5A463870-BE29-4D0B-BA66-BAE533A7076B}"/>
                    </a:ext>
                  </a:extLst>
                </p:cNvPr>
                <p:cNvSpPr/>
                <p:nvPr/>
              </p:nvSpPr>
              <p:spPr>
                <a:xfrm>
                  <a:off x="8822539" y="1318260"/>
                  <a:ext cx="3368802" cy="3863340"/>
                </a:xfrm>
                <a:custGeom>
                  <a:avLst/>
                  <a:gdLst>
                    <a:gd name="connsiteX0" fmla="*/ 3228491 w 3368802"/>
                    <a:gd name="connsiteY0" fmla="*/ 3854196 h 3863340"/>
                    <a:gd name="connsiteX1" fmla="*/ 3138575 w 3368802"/>
                    <a:gd name="connsiteY1" fmla="*/ 3845052 h 3863340"/>
                    <a:gd name="connsiteX2" fmla="*/ 3092855 w 3368802"/>
                    <a:gd name="connsiteY2" fmla="*/ 3833622 h 3863340"/>
                    <a:gd name="connsiteX3" fmla="*/ 3063899 w 3368802"/>
                    <a:gd name="connsiteY3" fmla="*/ 3825240 h 3863340"/>
                    <a:gd name="connsiteX4" fmla="*/ 3037991 w 3368802"/>
                    <a:gd name="connsiteY4" fmla="*/ 3817620 h 3863340"/>
                    <a:gd name="connsiteX5" fmla="*/ 3009797 w 3368802"/>
                    <a:gd name="connsiteY5" fmla="*/ 3810000 h 3863340"/>
                    <a:gd name="connsiteX6" fmla="*/ 2962553 w 3368802"/>
                    <a:gd name="connsiteY6" fmla="*/ 3802380 h 3863340"/>
                    <a:gd name="connsiteX7" fmla="*/ 2889401 w 3368802"/>
                    <a:gd name="connsiteY7" fmla="*/ 3782568 h 3863340"/>
                    <a:gd name="connsiteX8" fmla="*/ 2830727 w 3368802"/>
                    <a:gd name="connsiteY8" fmla="*/ 3762756 h 3863340"/>
                    <a:gd name="connsiteX9" fmla="*/ 2810153 w 3368802"/>
                    <a:gd name="connsiteY9" fmla="*/ 3763518 h 3863340"/>
                    <a:gd name="connsiteX10" fmla="*/ 2720237 w 3368802"/>
                    <a:gd name="connsiteY10" fmla="*/ 3733038 h 3863340"/>
                    <a:gd name="connsiteX11" fmla="*/ 2685185 w 3368802"/>
                    <a:gd name="connsiteY11" fmla="*/ 3726180 h 3863340"/>
                    <a:gd name="connsiteX12" fmla="*/ 2656991 w 3368802"/>
                    <a:gd name="connsiteY12" fmla="*/ 3720084 h 3863340"/>
                    <a:gd name="connsiteX13" fmla="*/ 2603651 w 3368802"/>
                    <a:gd name="connsiteY13" fmla="*/ 3699510 h 3863340"/>
                    <a:gd name="connsiteX14" fmla="*/ 2532785 w 3368802"/>
                    <a:gd name="connsiteY14" fmla="*/ 3671316 h 3863340"/>
                    <a:gd name="connsiteX15" fmla="*/ 2490875 w 3368802"/>
                    <a:gd name="connsiteY15" fmla="*/ 3657600 h 3863340"/>
                    <a:gd name="connsiteX16" fmla="*/ 2465729 w 3368802"/>
                    <a:gd name="connsiteY16" fmla="*/ 3649980 h 3863340"/>
                    <a:gd name="connsiteX17" fmla="*/ 2365145 w 3368802"/>
                    <a:gd name="connsiteY17" fmla="*/ 3640074 h 3863340"/>
                    <a:gd name="connsiteX18" fmla="*/ 2266847 w 3368802"/>
                    <a:gd name="connsiteY18" fmla="*/ 3632454 h 3863340"/>
                    <a:gd name="connsiteX19" fmla="*/ 2192933 w 3368802"/>
                    <a:gd name="connsiteY19" fmla="*/ 3627120 h 3863340"/>
                    <a:gd name="connsiteX20" fmla="*/ 2106827 w 3368802"/>
                    <a:gd name="connsiteY20" fmla="*/ 3615690 h 3863340"/>
                    <a:gd name="connsiteX21" fmla="*/ 2066441 w 3368802"/>
                    <a:gd name="connsiteY21" fmla="*/ 3544062 h 3863340"/>
                    <a:gd name="connsiteX22" fmla="*/ 2050439 w 3368802"/>
                    <a:gd name="connsiteY22" fmla="*/ 3505962 h 3863340"/>
                    <a:gd name="connsiteX23" fmla="*/ 2025293 w 3368802"/>
                    <a:gd name="connsiteY23" fmla="*/ 3493770 h 3863340"/>
                    <a:gd name="connsiteX24" fmla="*/ 2000909 w 3368802"/>
                    <a:gd name="connsiteY24" fmla="*/ 3473958 h 3863340"/>
                    <a:gd name="connsiteX25" fmla="*/ 1997861 w 3368802"/>
                    <a:gd name="connsiteY25" fmla="*/ 3448050 h 3863340"/>
                    <a:gd name="connsiteX26" fmla="*/ 1994813 w 3368802"/>
                    <a:gd name="connsiteY26" fmla="*/ 3454908 h 3863340"/>
                    <a:gd name="connsiteX27" fmla="*/ 1985669 w 3368802"/>
                    <a:gd name="connsiteY27" fmla="*/ 3472434 h 3863340"/>
                    <a:gd name="connsiteX28" fmla="*/ 1971191 w 3368802"/>
                    <a:gd name="connsiteY28" fmla="*/ 3489960 h 3863340"/>
                    <a:gd name="connsiteX29" fmla="*/ 1959761 w 3368802"/>
                    <a:gd name="connsiteY29" fmla="*/ 3501390 h 3863340"/>
                    <a:gd name="connsiteX30" fmla="*/ 1948331 w 3368802"/>
                    <a:gd name="connsiteY30" fmla="*/ 3470910 h 3863340"/>
                    <a:gd name="connsiteX31" fmla="*/ 1942235 w 3368802"/>
                    <a:gd name="connsiteY31" fmla="*/ 3431286 h 3863340"/>
                    <a:gd name="connsiteX32" fmla="*/ 1908707 w 3368802"/>
                    <a:gd name="connsiteY32" fmla="*/ 3432810 h 3863340"/>
                    <a:gd name="connsiteX33" fmla="*/ 1919375 w 3368802"/>
                    <a:gd name="connsiteY33" fmla="*/ 3435096 h 3863340"/>
                    <a:gd name="connsiteX34" fmla="*/ 1935377 w 3368802"/>
                    <a:gd name="connsiteY34" fmla="*/ 3457194 h 3863340"/>
                    <a:gd name="connsiteX35" fmla="*/ 1928519 w 3368802"/>
                    <a:gd name="connsiteY35" fmla="*/ 3497580 h 3863340"/>
                    <a:gd name="connsiteX36" fmla="*/ 1967381 w 3368802"/>
                    <a:gd name="connsiteY36" fmla="*/ 3526536 h 3863340"/>
                    <a:gd name="connsiteX37" fmla="*/ 1968143 w 3368802"/>
                    <a:gd name="connsiteY37" fmla="*/ 3556254 h 3863340"/>
                    <a:gd name="connsiteX38" fmla="*/ 1923185 w 3368802"/>
                    <a:gd name="connsiteY38" fmla="*/ 3567684 h 3863340"/>
                    <a:gd name="connsiteX39" fmla="*/ 1892705 w 3368802"/>
                    <a:gd name="connsiteY39" fmla="*/ 3563874 h 3863340"/>
                    <a:gd name="connsiteX40" fmla="*/ 1897277 w 3368802"/>
                    <a:gd name="connsiteY40" fmla="*/ 3545586 h 3863340"/>
                    <a:gd name="connsiteX41" fmla="*/ 1905659 w 3368802"/>
                    <a:gd name="connsiteY41" fmla="*/ 3531108 h 3863340"/>
                    <a:gd name="connsiteX42" fmla="*/ 1900325 w 3368802"/>
                    <a:gd name="connsiteY42" fmla="*/ 3497580 h 3863340"/>
                    <a:gd name="connsiteX43" fmla="*/ 1893467 w 3368802"/>
                    <a:gd name="connsiteY43" fmla="*/ 3474720 h 3863340"/>
                    <a:gd name="connsiteX44" fmla="*/ 1888133 w 3368802"/>
                    <a:gd name="connsiteY44" fmla="*/ 3483864 h 3863340"/>
                    <a:gd name="connsiteX45" fmla="*/ 1880513 w 3368802"/>
                    <a:gd name="connsiteY45" fmla="*/ 3501390 h 3863340"/>
                    <a:gd name="connsiteX46" fmla="*/ 1879751 w 3368802"/>
                    <a:gd name="connsiteY46" fmla="*/ 3515868 h 3863340"/>
                    <a:gd name="connsiteX47" fmla="*/ 1884323 w 3368802"/>
                    <a:gd name="connsiteY47" fmla="*/ 3533394 h 3863340"/>
                    <a:gd name="connsiteX48" fmla="*/ 1872893 w 3368802"/>
                    <a:gd name="connsiteY48" fmla="*/ 3560826 h 3863340"/>
                    <a:gd name="connsiteX49" fmla="*/ 1851557 w 3368802"/>
                    <a:gd name="connsiteY49" fmla="*/ 3572256 h 3863340"/>
                    <a:gd name="connsiteX50" fmla="*/ 1834031 w 3368802"/>
                    <a:gd name="connsiteY50" fmla="*/ 3549396 h 3863340"/>
                    <a:gd name="connsiteX51" fmla="*/ 1833269 w 3368802"/>
                    <a:gd name="connsiteY51" fmla="*/ 3528060 h 3863340"/>
                    <a:gd name="connsiteX52" fmla="*/ 1776881 w 3368802"/>
                    <a:gd name="connsiteY52" fmla="*/ 3562350 h 3863340"/>
                    <a:gd name="connsiteX53" fmla="*/ 1754783 w 3368802"/>
                    <a:gd name="connsiteY53" fmla="*/ 3573780 h 3863340"/>
                    <a:gd name="connsiteX54" fmla="*/ 1733447 w 3368802"/>
                    <a:gd name="connsiteY54" fmla="*/ 3582162 h 3863340"/>
                    <a:gd name="connsiteX55" fmla="*/ 1700681 w 3368802"/>
                    <a:gd name="connsiteY55" fmla="*/ 3566160 h 3863340"/>
                    <a:gd name="connsiteX56" fmla="*/ 1676297 w 3368802"/>
                    <a:gd name="connsiteY56" fmla="*/ 3563874 h 3863340"/>
                    <a:gd name="connsiteX57" fmla="*/ 1653437 w 3368802"/>
                    <a:gd name="connsiteY57" fmla="*/ 3567684 h 3863340"/>
                    <a:gd name="connsiteX58" fmla="*/ 1617623 w 3368802"/>
                    <a:gd name="connsiteY58" fmla="*/ 3558540 h 3863340"/>
                    <a:gd name="connsiteX59" fmla="*/ 1540661 w 3368802"/>
                    <a:gd name="connsiteY59" fmla="*/ 3547872 h 3863340"/>
                    <a:gd name="connsiteX60" fmla="*/ 1441601 w 3368802"/>
                    <a:gd name="connsiteY60" fmla="*/ 3528060 h 3863340"/>
                    <a:gd name="connsiteX61" fmla="*/ 1385213 w 3368802"/>
                    <a:gd name="connsiteY61" fmla="*/ 3512058 h 3863340"/>
                    <a:gd name="connsiteX62" fmla="*/ 1315109 w 3368802"/>
                    <a:gd name="connsiteY62" fmla="*/ 3505200 h 3863340"/>
                    <a:gd name="connsiteX63" fmla="*/ 1247291 w 3368802"/>
                    <a:gd name="connsiteY63" fmla="*/ 3497580 h 3863340"/>
                    <a:gd name="connsiteX64" fmla="*/ 1205381 w 3368802"/>
                    <a:gd name="connsiteY64" fmla="*/ 3489960 h 3863340"/>
                    <a:gd name="connsiteX65" fmla="*/ 1163471 w 3368802"/>
                    <a:gd name="connsiteY65" fmla="*/ 3482340 h 3863340"/>
                    <a:gd name="connsiteX66" fmla="*/ 1117751 w 3368802"/>
                    <a:gd name="connsiteY66" fmla="*/ 3474720 h 3863340"/>
                    <a:gd name="connsiteX67" fmla="*/ 1018691 w 3368802"/>
                    <a:gd name="connsiteY67" fmla="*/ 3451098 h 3863340"/>
                    <a:gd name="connsiteX68" fmla="*/ 950111 w 3368802"/>
                    <a:gd name="connsiteY68" fmla="*/ 3437382 h 3863340"/>
                    <a:gd name="connsiteX69" fmla="*/ 858671 w 3368802"/>
                    <a:gd name="connsiteY69" fmla="*/ 3420618 h 3863340"/>
                    <a:gd name="connsiteX70" fmla="*/ 771041 w 3368802"/>
                    <a:gd name="connsiteY70" fmla="*/ 3408426 h 3863340"/>
                    <a:gd name="connsiteX71" fmla="*/ 713891 w 3368802"/>
                    <a:gd name="connsiteY71" fmla="*/ 3397758 h 3863340"/>
                    <a:gd name="connsiteX72" fmla="*/ 689507 w 3368802"/>
                    <a:gd name="connsiteY72" fmla="*/ 3390900 h 3863340"/>
                    <a:gd name="connsiteX73" fmla="*/ 658265 w 3368802"/>
                    <a:gd name="connsiteY73" fmla="*/ 3384042 h 3863340"/>
                    <a:gd name="connsiteX74" fmla="*/ 508151 w 3368802"/>
                    <a:gd name="connsiteY74" fmla="*/ 3341370 h 3863340"/>
                    <a:gd name="connsiteX75" fmla="*/ 411377 w 3368802"/>
                    <a:gd name="connsiteY75" fmla="*/ 3313938 h 3863340"/>
                    <a:gd name="connsiteX76" fmla="*/ 379373 w 3368802"/>
                    <a:gd name="connsiteY76" fmla="*/ 3307080 h 3863340"/>
                    <a:gd name="connsiteX77" fmla="*/ 355751 w 3368802"/>
                    <a:gd name="connsiteY77" fmla="*/ 3299460 h 3863340"/>
                    <a:gd name="connsiteX78" fmla="*/ 333653 w 3368802"/>
                    <a:gd name="connsiteY78" fmla="*/ 3291840 h 3863340"/>
                    <a:gd name="connsiteX79" fmla="*/ 310793 w 3368802"/>
                    <a:gd name="connsiteY79" fmla="*/ 3286506 h 3863340"/>
                    <a:gd name="connsiteX80" fmla="*/ 165251 w 3368802"/>
                    <a:gd name="connsiteY80" fmla="*/ 3249168 h 3863340"/>
                    <a:gd name="connsiteX81" fmla="*/ 70763 w 3368802"/>
                    <a:gd name="connsiteY81" fmla="*/ 3221736 h 3863340"/>
                    <a:gd name="connsiteX82" fmla="*/ 32663 w 3368802"/>
                    <a:gd name="connsiteY82" fmla="*/ 3211830 h 3863340"/>
                    <a:gd name="connsiteX83" fmla="*/ 25805 w 3368802"/>
                    <a:gd name="connsiteY83" fmla="*/ 3351276 h 3863340"/>
                    <a:gd name="connsiteX84" fmla="*/ 9803 w 3368802"/>
                    <a:gd name="connsiteY84" fmla="*/ 3500628 h 3863340"/>
                    <a:gd name="connsiteX85" fmla="*/ 659 w 3368802"/>
                    <a:gd name="connsiteY85" fmla="*/ 1015746 h 3863340"/>
                    <a:gd name="connsiteX86" fmla="*/ 1421 w 3368802"/>
                    <a:gd name="connsiteY86" fmla="*/ 0 h 3863340"/>
                    <a:gd name="connsiteX87" fmla="*/ 1685441 w 3368802"/>
                    <a:gd name="connsiteY87" fmla="*/ 0 h 3863340"/>
                    <a:gd name="connsiteX88" fmla="*/ 3369461 w 3368802"/>
                    <a:gd name="connsiteY88" fmla="*/ 0 h 3863340"/>
                    <a:gd name="connsiteX89" fmla="*/ 3369461 w 3368802"/>
                    <a:gd name="connsiteY89" fmla="*/ 1931670 h 3863340"/>
                    <a:gd name="connsiteX90" fmla="*/ 3369461 w 3368802"/>
                    <a:gd name="connsiteY90" fmla="*/ 3863340 h 3863340"/>
                    <a:gd name="connsiteX91" fmla="*/ 3326027 w 3368802"/>
                    <a:gd name="connsiteY91" fmla="*/ 3862578 h 3863340"/>
                    <a:gd name="connsiteX92" fmla="*/ 3228491 w 3368802"/>
                    <a:gd name="connsiteY92" fmla="*/ 3854196 h 3863340"/>
                    <a:gd name="connsiteX93" fmla="*/ 1849271 w 3368802"/>
                    <a:gd name="connsiteY93" fmla="*/ 3497580 h 3863340"/>
                    <a:gd name="connsiteX94" fmla="*/ 1858415 w 3368802"/>
                    <a:gd name="connsiteY94" fmla="*/ 3475482 h 3863340"/>
                    <a:gd name="connsiteX95" fmla="*/ 1865273 w 3368802"/>
                    <a:gd name="connsiteY95" fmla="*/ 3467100 h 3863340"/>
                    <a:gd name="connsiteX96" fmla="*/ 1843937 w 3368802"/>
                    <a:gd name="connsiteY96" fmla="*/ 3480054 h 3863340"/>
                    <a:gd name="connsiteX97" fmla="*/ 1841651 w 3368802"/>
                    <a:gd name="connsiteY97" fmla="*/ 3515868 h 3863340"/>
                    <a:gd name="connsiteX98" fmla="*/ 1849271 w 3368802"/>
                    <a:gd name="connsiteY98" fmla="*/ 3497580 h 386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368802" h="3863340">
                      <a:moveTo>
                        <a:pt x="3228491" y="3854196"/>
                      </a:moveTo>
                      <a:cubicBezTo>
                        <a:pt x="3199535" y="3850386"/>
                        <a:pt x="3158387" y="3846576"/>
                        <a:pt x="3138575" y="3845052"/>
                      </a:cubicBezTo>
                      <a:cubicBezTo>
                        <a:pt x="3118001" y="3843528"/>
                        <a:pt x="3098189" y="3838956"/>
                        <a:pt x="3092855" y="3833622"/>
                      </a:cubicBezTo>
                      <a:cubicBezTo>
                        <a:pt x="3088283" y="3829050"/>
                        <a:pt x="3075329" y="3825240"/>
                        <a:pt x="3063899" y="3825240"/>
                      </a:cubicBezTo>
                      <a:cubicBezTo>
                        <a:pt x="3052469" y="3825240"/>
                        <a:pt x="3040277" y="3822192"/>
                        <a:pt x="3037991" y="3817620"/>
                      </a:cubicBezTo>
                      <a:cubicBezTo>
                        <a:pt x="3035705" y="3813810"/>
                        <a:pt x="3022751" y="3810000"/>
                        <a:pt x="3009797" y="3810000"/>
                      </a:cubicBezTo>
                      <a:cubicBezTo>
                        <a:pt x="2996081" y="3810000"/>
                        <a:pt x="2975507" y="3806952"/>
                        <a:pt x="2962553" y="3802380"/>
                      </a:cubicBezTo>
                      <a:cubicBezTo>
                        <a:pt x="2949599" y="3798570"/>
                        <a:pt x="2916833" y="3790188"/>
                        <a:pt x="2889401" y="3782568"/>
                      </a:cubicBezTo>
                      <a:cubicBezTo>
                        <a:pt x="2861969" y="3775710"/>
                        <a:pt x="2835299" y="3766566"/>
                        <a:pt x="2830727" y="3762756"/>
                      </a:cubicBezTo>
                      <a:cubicBezTo>
                        <a:pt x="2823869" y="3757422"/>
                        <a:pt x="2817773" y="3757422"/>
                        <a:pt x="2810153" y="3763518"/>
                      </a:cubicBezTo>
                      <a:cubicBezTo>
                        <a:pt x="2800247" y="3771900"/>
                        <a:pt x="2791865" y="3768852"/>
                        <a:pt x="2720237" y="3733038"/>
                      </a:cubicBezTo>
                      <a:cubicBezTo>
                        <a:pt x="2712617" y="3729228"/>
                        <a:pt x="2697377" y="3726180"/>
                        <a:pt x="2685185" y="3726180"/>
                      </a:cubicBezTo>
                      <a:cubicBezTo>
                        <a:pt x="2673755" y="3726180"/>
                        <a:pt x="2660801" y="3723132"/>
                        <a:pt x="2656991" y="3720084"/>
                      </a:cubicBezTo>
                      <a:cubicBezTo>
                        <a:pt x="2652419" y="3716274"/>
                        <a:pt x="2628797" y="3707130"/>
                        <a:pt x="2603651" y="3699510"/>
                      </a:cubicBezTo>
                      <a:cubicBezTo>
                        <a:pt x="2578505" y="3691890"/>
                        <a:pt x="2546501" y="3678936"/>
                        <a:pt x="2532785" y="3671316"/>
                      </a:cubicBezTo>
                      <a:cubicBezTo>
                        <a:pt x="2519069" y="3663696"/>
                        <a:pt x="2500019" y="3657600"/>
                        <a:pt x="2490875" y="3657600"/>
                      </a:cubicBezTo>
                      <a:cubicBezTo>
                        <a:pt x="2480969" y="3657600"/>
                        <a:pt x="2469539" y="3653790"/>
                        <a:pt x="2465729" y="3649980"/>
                      </a:cubicBezTo>
                      <a:cubicBezTo>
                        <a:pt x="2461157" y="3645408"/>
                        <a:pt x="2416199" y="3640836"/>
                        <a:pt x="2365145" y="3640074"/>
                      </a:cubicBezTo>
                      <a:cubicBezTo>
                        <a:pt x="2314091" y="3638550"/>
                        <a:pt x="2269895" y="3634740"/>
                        <a:pt x="2266847" y="3632454"/>
                      </a:cubicBezTo>
                      <a:cubicBezTo>
                        <a:pt x="2264561" y="3629406"/>
                        <a:pt x="2231033" y="3627120"/>
                        <a:pt x="2192933" y="3627120"/>
                      </a:cubicBezTo>
                      <a:cubicBezTo>
                        <a:pt x="2143403" y="3627120"/>
                        <a:pt x="2118257" y="3624072"/>
                        <a:pt x="2106827" y="3615690"/>
                      </a:cubicBezTo>
                      <a:cubicBezTo>
                        <a:pt x="2088539" y="3602736"/>
                        <a:pt x="2066441" y="3563112"/>
                        <a:pt x="2066441" y="3544062"/>
                      </a:cubicBezTo>
                      <a:cubicBezTo>
                        <a:pt x="2066441" y="3537204"/>
                        <a:pt x="2059583" y="3520440"/>
                        <a:pt x="2050439" y="3505962"/>
                      </a:cubicBezTo>
                      <a:cubicBezTo>
                        <a:pt x="2036723" y="3482340"/>
                        <a:pt x="2034437" y="3481578"/>
                        <a:pt x="2025293" y="3493770"/>
                      </a:cubicBezTo>
                      <a:cubicBezTo>
                        <a:pt x="2010815" y="3513582"/>
                        <a:pt x="1995575" y="3500628"/>
                        <a:pt x="2000909" y="3473958"/>
                      </a:cubicBezTo>
                      <a:cubicBezTo>
                        <a:pt x="2003195" y="3462528"/>
                        <a:pt x="2001671" y="3450336"/>
                        <a:pt x="1997861" y="3448050"/>
                      </a:cubicBezTo>
                      <a:cubicBezTo>
                        <a:pt x="1993289" y="3445764"/>
                        <a:pt x="1992527" y="3448812"/>
                        <a:pt x="1994813" y="3454908"/>
                      </a:cubicBezTo>
                      <a:cubicBezTo>
                        <a:pt x="1997861" y="3462528"/>
                        <a:pt x="1994051" y="3469386"/>
                        <a:pt x="1985669" y="3472434"/>
                      </a:cubicBezTo>
                      <a:cubicBezTo>
                        <a:pt x="1977287" y="3476244"/>
                        <a:pt x="1971191" y="3483864"/>
                        <a:pt x="1971191" y="3489960"/>
                      </a:cubicBezTo>
                      <a:cubicBezTo>
                        <a:pt x="1971191" y="3496056"/>
                        <a:pt x="1965857" y="3501390"/>
                        <a:pt x="1959761" y="3501390"/>
                      </a:cubicBezTo>
                      <a:cubicBezTo>
                        <a:pt x="1951379" y="3501390"/>
                        <a:pt x="1948331" y="3493008"/>
                        <a:pt x="1948331" y="3470910"/>
                      </a:cubicBezTo>
                      <a:cubicBezTo>
                        <a:pt x="1948331" y="3454146"/>
                        <a:pt x="1945283" y="3435858"/>
                        <a:pt x="1942235" y="3431286"/>
                      </a:cubicBezTo>
                      <a:cubicBezTo>
                        <a:pt x="1933853" y="3417570"/>
                        <a:pt x="1908707" y="3419094"/>
                        <a:pt x="1908707" y="3432810"/>
                      </a:cubicBezTo>
                      <a:cubicBezTo>
                        <a:pt x="1908707" y="3441192"/>
                        <a:pt x="1910993" y="3441954"/>
                        <a:pt x="1919375" y="3435096"/>
                      </a:cubicBezTo>
                      <a:cubicBezTo>
                        <a:pt x="1936901" y="3420618"/>
                        <a:pt x="1950617" y="3440430"/>
                        <a:pt x="1935377" y="3457194"/>
                      </a:cubicBezTo>
                      <a:cubicBezTo>
                        <a:pt x="1926995" y="3467100"/>
                        <a:pt x="1924709" y="3478530"/>
                        <a:pt x="1928519" y="3497580"/>
                      </a:cubicBezTo>
                      <a:cubicBezTo>
                        <a:pt x="1933091" y="3522726"/>
                        <a:pt x="1934615" y="3524250"/>
                        <a:pt x="1967381" y="3526536"/>
                      </a:cubicBezTo>
                      <a:cubicBezTo>
                        <a:pt x="2024531" y="3531108"/>
                        <a:pt x="2025293" y="3549396"/>
                        <a:pt x="1968143" y="3556254"/>
                      </a:cubicBezTo>
                      <a:cubicBezTo>
                        <a:pt x="1952903" y="3557778"/>
                        <a:pt x="1933091" y="3563112"/>
                        <a:pt x="1923185" y="3567684"/>
                      </a:cubicBezTo>
                      <a:cubicBezTo>
                        <a:pt x="1909469" y="3575304"/>
                        <a:pt x="1903373" y="3573780"/>
                        <a:pt x="1892705" y="3563874"/>
                      </a:cubicBezTo>
                      <a:cubicBezTo>
                        <a:pt x="1880513" y="3550920"/>
                        <a:pt x="1880513" y="3550158"/>
                        <a:pt x="1897277" y="3545586"/>
                      </a:cubicBezTo>
                      <a:cubicBezTo>
                        <a:pt x="1910993" y="3542538"/>
                        <a:pt x="1912517" y="3539490"/>
                        <a:pt x="1905659" y="3531108"/>
                      </a:cubicBezTo>
                      <a:cubicBezTo>
                        <a:pt x="1901087" y="3525012"/>
                        <a:pt x="1898801" y="3510534"/>
                        <a:pt x="1900325" y="3497580"/>
                      </a:cubicBezTo>
                      <a:cubicBezTo>
                        <a:pt x="1902611" y="3481578"/>
                        <a:pt x="1900325" y="3474720"/>
                        <a:pt x="1893467" y="3474720"/>
                      </a:cubicBezTo>
                      <a:cubicBezTo>
                        <a:pt x="1887371" y="3474720"/>
                        <a:pt x="1885085" y="3478530"/>
                        <a:pt x="1888133" y="3483864"/>
                      </a:cubicBezTo>
                      <a:cubicBezTo>
                        <a:pt x="1891181" y="3488436"/>
                        <a:pt x="1887371" y="3496818"/>
                        <a:pt x="1880513" y="3501390"/>
                      </a:cubicBezTo>
                      <a:cubicBezTo>
                        <a:pt x="1869083" y="3509772"/>
                        <a:pt x="1869083" y="3511296"/>
                        <a:pt x="1879751" y="3515868"/>
                      </a:cubicBezTo>
                      <a:cubicBezTo>
                        <a:pt x="1888133" y="3518916"/>
                        <a:pt x="1889657" y="3523488"/>
                        <a:pt x="1884323" y="3533394"/>
                      </a:cubicBezTo>
                      <a:cubicBezTo>
                        <a:pt x="1880513" y="3541014"/>
                        <a:pt x="1875179" y="3553206"/>
                        <a:pt x="1872893" y="3560826"/>
                      </a:cubicBezTo>
                      <a:cubicBezTo>
                        <a:pt x="1869845" y="3569970"/>
                        <a:pt x="1862225" y="3573780"/>
                        <a:pt x="1851557" y="3572256"/>
                      </a:cubicBezTo>
                      <a:cubicBezTo>
                        <a:pt x="1837841" y="3570732"/>
                        <a:pt x="1834031" y="3565398"/>
                        <a:pt x="1834031" y="3549396"/>
                      </a:cubicBezTo>
                      <a:cubicBezTo>
                        <a:pt x="1834793" y="3537204"/>
                        <a:pt x="1834031" y="3528060"/>
                        <a:pt x="1833269" y="3528060"/>
                      </a:cubicBezTo>
                      <a:cubicBezTo>
                        <a:pt x="1826411" y="3528060"/>
                        <a:pt x="1783739" y="3553968"/>
                        <a:pt x="1776881" y="3562350"/>
                      </a:cubicBezTo>
                      <a:cubicBezTo>
                        <a:pt x="1771547" y="3568446"/>
                        <a:pt x="1761641" y="3573780"/>
                        <a:pt x="1754783" y="3573780"/>
                      </a:cubicBezTo>
                      <a:cubicBezTo>
                        <a:pt x="1747925" y="3573780"/>
                        <a:pt x="1738019" y="3577590"/>
                        <a:pt x="1733447" y="3582162"/>
                      </a:cubicBezTo>
                      <a:cubicBezTo>
                        <a:pt x="1721255" y="3594354"/>
                        <a:pt x="1700681" y="3584448"/>
                        <a:pt x="1700681" y="3566160"/>
                      </a:cubicBezTo>
                      <a:cubicBezTo>
                        <a:pt x="1700681" y="3547872"/>
                        <a:pt x="1694585" y="3547110"/>
                        <a:pt x="1676297" y="3563874"/>
                      </a:cubicBezTo>
                      <a:cubicBezTo>
                        <a:pt x="1665629" y="3573780"/>
                        <a:pt x="1660295" y="3574542"/>
                        <a:pt x="1653437" y="3567684"/>
                      </a:cubicBezTo>
                      <a:cubicBezTo>
                        <a:pt x="1648103" y="3562350"/>
                        <a:pt x="1632101" y="3558540"/>
                        <a:pt x="1617623" y="3558540"/>
                      </a:cubicBezTo>
                      <a:cubicBezTo>
                        <a:pt x="1602383" y="3558540"/>
                        <a:pt x="1568093" y="3553968"/>
                        <a:pt x="1540661" y="3547872"/>
                      </a:cubicBezTo>
                      <a:cubicBezTo>
                        <a:pt x="1513229" y="3541776"/>
                        <a:pt x="1469033" y="3532632"/>
                        <a:pt x="1441601" y="3528060"/>
                      </a:cubicBezTo>
                      <a:cubicBezTo>
                        <a:pt x="1414169" y="3523488"/>
                        <a:pt x="1389023" y="3515868"/>
                        <a:pt x="1385213" y="3512058"/>
                      </a:cubicBezTo>
                      <a:cubicBezTo>
                        <a:pt x="1380641" y="3508248"/>
                        <a:pt x="1349399" y="3505200"/>
                        <a:pt x="1315109" y="3505200"/>
                      </a:cubicBezTo>
                      <a:cubicBezTo>
                        <a:pt x="1280057" y="3505200"/>
                        <a:pt x="1249577" y="3502152"/>
                        <a:pt x="1247291" y="3497580"/>
                      </a:cubicBezTo>
                      <a:cubicBezTo>
                        <a:pt x="1245005" y="3493770"/>
                        <a:pt x="1225955" y="3489960"/>
                        <a:pt x="1205381" y="3489960"/>
                      </a:cubicBezTo>
                      <a:cubicBezTo>
                        <a:pt x="1184807" y="3489960"/>
                        <a:pt x="1165757" y="3486912"/>
                        <a:pt x="1163471" y="3482340"/>
                      </a:cubicBezTo>
                      <a:cubicBezTo>
                        <a:pt x="1161185" y="3478530"/>
                        <a:pt x="1140611" y="3474720"/>
                        <a:pt x="1117751" y="3474720"/>
                      </a:cubicBezTo>
                      <a:cubicBezTo>
                        <a:pt x="1080413" y="3474720"/>
                        <a:pt x="1065173" y="3470910"/>
                        <a:pt x="1018691" y="3451098"/>
                      </a:cubicBezTo>
                      <a:cubicBezTo>
                        <a:pt x="1010309" y="3447288"/>
                        <a:pt x="979829" y="3441192"/>
                        <a:pt x="950111" y="3437382"/>
                      </a:cubicBezTo>
                      <a:cubicBezTo>
                        <a:pt x="921155" y="3432810"/>
                        <a:pt x="880007" y="3425952"/>
                        <a:pt x="858671" y="3420618"/>
                      </a:cubicBezTo>
                      <a:cubicBezTo>
                        <a:pt x="838097" y="3416046"/>
                        <a:pt x="798473" y="3410712"/>
                        <a:pt x="771041" y="3408426"/>
                      </a:cubicBezTo>
                      <a:cubicBezTo>
                        <a:pt x="743609" y="3406902"/>
                        <a:pt x="718463" y="3401568"/>
                        <a:pt x="713891" y="3397758"/>
                      </a:cubicBezTo>
                      <a:cubicBezTo>
                        <a:pt x="710081" y="3393948"/>
                        <a:pt x="699413" y="3390900"/>
                        <a:pt x="689507" y="3390900"/>
                      </a:cubicBezTo>
                      <a:cubicBezTo>
                        <a:pt x="679601" y="3390900"/>
                        <a:pt x="665885" y="3387852"/>
                        <a:pt x="658265" y="3384042"/>
                      </a:cubicBezTo>
                      <a:cubicBezTo>
                        <a:pt x="614831" y="3361944"/>
                        <a:pt x="560729" y="3346704"/>
                        <a:pt x="508151" y="3341370"/>
                      </a:cubicBezTo>
                      <a:cubicBezTo>
                        <a:pt x="465479" y="3336798"/>
                        <a:pt x="444143" y="3330702"/>
                        <a:pt x="411377" y="3313938"/>
                      </a:cubicBezTo>
                      <a:cubicBezTo>
                        <a:pt x="403757" y="3310128"/>
                        <a:pt x="389279" y="3307080"/>
                        <a:pt x="379373" y="3307080"/>
                      </a:cubicBezTo>
                      <a:cubicBezTo>
                        <a:pt x="368705" y="3307080"/>
                        <a:pt x="358037" y="3304032"/>
                        <a:pt x="355751" y="3299460"/>
                      </a:cubicBezTo>
                      <a:cubicBezTo>
                        <a:pt x="353465" y="3295650"/>
                        <a:pt x="343559" y="3291840"/>
                        <a:pt x="333653" y="3291840"/>
                      </a:cubicBezTo>
                      <a:cubicBezTo>
                        <a:pt x="324509" y="3291840"/>
                        <a:pt x="313841" y="3289554"/>
                        <a:pt x="310793" y="3286506"/>
                      </a:cubicBezTo>
                      <a:cubicBezTo>
                        <a:pt x="305459" y="3280410"/>
                        <a:pt x="274217" y="3272790"/>
                        <a:pt x="165251" y="3249168"/>
                      </a:cubicBezTo>
                      <a:cubicBezTo>
                        <a:pt x="131723" y="3242310"/>
                        <a:pt x="89051" y="3230118"/>
                        <a:pt x="70763" y="3221736"/>
                      </a:cubicBezTo>
                      <a:cubicBezTo>
                        <a:pt x="52475" y="3213354"/>
                        <a:pt x="35711" y="3209544"/>
                        <a:pt x="32663" y="3211830"/>
                      </a:cubicBezTo>
                      <a:cubicBezTo>
                        <a:pt x="30377" y="3214878"/>
                        <a:pt x="27329" y="3277362"/>
                        <a:pt x="25805" y="3351276"/>
                      </a:cubicBezTo>
                      <a:cubicBezTo>
                        <a:pt x="23519" y="3489960"/>
                        <a:pt x="21233" y="3512820"/>
                        <a:pt x="9803" y="3500628"/>
                      </a:cubicBezTo>
                      <a:cubicBezTo>
                        <a:pt x="2183" y="3493008"/>
                        <a:pt x="-1627" y="2561082"/>
                        <a:pt x="659" y="1015746"/>
                      </a:cubicBezTo>
                      <a:lnTo>
                        <a:pt x="1421" y="0"/>
                      </a:lnTo>
                      <a:lnTo>
                        <a:pt x="1685441" y="0"/>
                      </a:lnTo>
                      <a:lnTo>
                        <a:pt x="3369461" y="0"/>
                      </a:lnTo>
                      <a:lnTo>
                        <a:pt x="3369461" y="1931670"/>
                      </a:lnTo>
                      <a:lnTo>
                        <a:pt x="3369461" y="3863340"/>
                      </a:lnTo>
                      <a:lnTo>
                        <a:pt x="3326027" y="3862578"/>
                      </a:lnTo>
                      <a:cubicBezTo>
                        <a:pt x="3301643" y="3861816"/>
                        <a:pt x="3258209" y="3858006"/>
                        <a:pt x="3228491" y="3854196"/>
                      </a:cubicBezTo>
                      <a:close/>
                      <a:moveTo>
                        <a:pt x="1849271" y="3497580"/>
                      </a:moveTo>
                      <a:cubicBezTo>
                        <a:pt x="1846223" y="3488436"/>
                        <a:pt x="1850033" y="3480816"/>
                        <a:pt x="1858415" y="3475482"/>
                      </a:cubicBezTo>
                      <a:cubicBezTo>
                        <a:pt x="1866035" y="3470910"/>
                        <a:pt x="1869083" y="3467100"/>
                        <a:pt x="1865273" y="3467100"/>
                      </a:cubicBezTo>
                      <a:cubicBezTo>
                        <a:pt x="1861463" y="3467100"/>
                        <a:pt x="1851557" y="3472434"/>
                        <a:pt x="1843937" y="3480054"/>
                      </a:cubicBezTo>
                      <a:cubicBezTo>
                        <a:pt x="1827173" y="3495294"/>
                        <a:pt x="1824887" y="3521964"/>
                        <a:pt x="1841651" y="3515868"/>
                      </a:cubicBezTo>
                      <a:cubicBezTo>
                        <a:pt x="1849271" y="3512820"/>
                        <a:pt x="1851557" y="3505962"/>
                        <a:pt x="1849271" y="3497580"/>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87" name="Freeform: Shape 886">
                  <a:extLst>
                    <a:ext uri="{FF2B5EF4-FFF2-40B4-BE49-F238E27FC236}">
                      <a16:creationId xmlns:a16="http://schemas.microsoft.com/office/drawing/2014/main" id="{64823F49-848C-48B7-A3AB-972057EA5938}"/>
                    </a:ext>
                  </a:extLst>
                </p:cNvPr>
                <p:cNvSpPr/>
                <p:nvPr/>
              </p:nvSpPr>
              <p:spPr>
                <a:xfrm>
                  <a:off x="10821955" y="48778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88" name="Freeform: Shape 887">
                  <a:extLst>
                    <a:ext uri="{FF2B5EF4-FFF2-40B4-BE49-F238E27FC236}">
                      <a16:creationId xmlns:a16="http://schemas.microsoft.com/office/drawing/2014/main" id="{50455B45-A8DA-4090-B380-23D0C67603E0}"/>
                    </a:ext>
                  </a:extLst>
                </p:cNvPr>
                <p:cNvSpPr/>
                <p:nvPr/>
              </p:nvSpPr>
              <p:spPr>
                <a:xfrm>
                  <a:off x="8780227" y="4530090"/>
                  <a:ext cx="24384" cy="360426"/>
                </a:xfrm>
                <a:custGeom>
                  <a:avLst/>
                  <a:gdLst>
                    <a:gd name="connsiteX0" fmla="*/ 1823 w 24384"/>
                    <a:gd name="connsiteY0" fmla="*/ 352806 h 360426"/>
                    <a:gd name="connsiteX1" fmla="*/ 299 w 24384"/>
                    <a:gd name="connsiteY1" fmla="*/ 171450 h 360426"/>
                    <a:gd name="connsiteX2" fmla="*/ 13253 w 24384"/>
                    <a:gd name="connsiteY2" fmla="*/ 0 h 360426"/>
                    <a:gd name="connsiteX3" fmla="*/ 24683 w 24384"/>
                    <a:gd name="connsiteY3" fmla="*/ 178308 h 360426"/>
                    <a:gd name="connsiteX4" fmla="*/ 15539 w 24384"/>
                    <a:gd name="connsiteY4" fmla="*/ 360426 h 360426"/>
                    <a:gd name="connsiteX5" fmla="*/ 1823 w 24384"/>
                    <a:gd name="connsiteY5" fmla="*/ 352806 h 36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4" h="360426">
                      <a:moveTo>
                        <a:pt x="1823" y="352806"/>
                      </a:moveTo>
                      <a:cubicBezTo>
                        <a:pt x="299" y="347472"/>
                        <a:pt x="-463" y="265938"/>
                        <a:pt x="299" y="171450"/>
                      </a:cubicBezTo>
                      <a:cubicBezTo>
                        <a:pt x="1823" y="25146"/>
                        <a:pt x="3347" y="0"/>
                        <a:pt x="13253" y="0"/>
                      </a:cubicBezTo>
                      <a:cubicBezTo>
                        <a:pt x="23159" y="0"/>
                        <a:pt x="24683" y="25146"/>
                        <a:pt x="24683" y="178308"/>
                      </a:cubicBezTo>
                      <a:cubicBezTo>
                        <a:pt x="24683" y="314706"/>
                        <a:pt x="22397" y="357378"/>
                        <a:pt x="15539" y="360426"/>
                      </a:cubicBezTo>
                      <a:cubicBezTo>
                        <a:pt x="10205" y="361950"/>
                        <a:pt x="4109" y="358902"/>
                        <a:pt x="1823" y="352806"/>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89" name="Freeform: Shape 888">
                  <a:extLst>
                    <a:ext uri="{FF2B5EF4-FFF2-40B4-BE49-F238E27FC236}">
                      <a16:creationId xmlns:a16="http://schemas.microsoft.com/office/drawing/2014/main" id="{45A65EB2-E6AC-466D-BFB4-04C33E9CB6C5}"/>
                    </a:ext>
                  </a:extLst>
                </p:cNvPr>
                <p:cNvSpPr/>
                <p:nvPr/>
              </p:nvSpPr>
              <p:spPr>
                <a:xfrm>
                  <a:off x="0" y="1318260"/>
                  <a:ext cx="8808720" cy="4223004"/>
                </a:xfrm>
                <a:custGeom>
                  <a:avLst/>
                  <a:gdLst>
                    <a:gd name="connsiteX0" fmla="*/ 0 w 8808720"/>
                    <a:gd name="connsiteY0" fmla="*/ 2111502 h 4223004"/>
                    <a:gd name="connsiteX1" fmla="*/ 0 w 8808720"/>
                    <a:gd name="connsiteY1" fmla="*/ 0 h 4223004"/>
                    <a:gd name="connsiteX2" fmla="*/ 4404360 w 8808720"/>
                    <a:gd name="connsiteY2" fmla="*/ 0 h 4223004"/>
                    <a:gd name="connsiteX3" fmla="*/ 8808720 w 8808720"/>
                    <a:gd name="connsiteY3" fmla="*/ 0 h 4223004"/>
                    <a:gd name="connsiteX4" fmla="*/ 8808720 w 8808720"/>
                    <a:gd name="connsiteY4" fmla="*/ 1591818 h 4223004"/>
                    <a:gd name="connsiteX5" fmla="*/ 8801100 w 8808720"/>
                    <a:gd name="connsiteY5" fmla="*/ 3188970 h 4223004"/>
                    <a:gd name="connsiteX6" fmla="*/ 8782050 w 8808720"/>
                    <a:gd name="connsiteY6" fmla="*/ 3185160 h 4223004"/>
                    <a:gd name="connsiteX7" fmla="*/ 8770620 w 8808720"/>
                    <a:gd name="connsiteY7" fmla="*/ 3182112 h 4223004"/>
                    <a:gd name="connsiteX8" fmla="*/ 8761476 w 8808720"/>
                    <a:gd name="connsiteY8" fmla="*/ 3179064 h 4223004"/>
                    <a:gd name="connsiteX9" fmla="*/ 8738616 w 8808720"/>
                    <a:gd name="connsiteY9" fmla="*/ 3169920 h 4223004"/>
                    <a:gd name="connsiteX10" fmla="*/ 8709660 w 8808720"/>
                    <a:gd name="connsiteY10" fmla="*/ 3162300 h 4223004"/>
                    <a:gd name="connsiteX11" fmla="*/ 8679180 w 8808720"/>
                    <a:gd name="connsiteY11" fmla="*/ 3147060 h 4223004"/>
                    <a:gd name="connsiteX12" fmla="*/ 8643366 w 8808720"/>
                    <a:gd name="connsiteY12" fmla="*/ 3139440 h 4223004"/>
                    <a:gd name="connsiteX13" fmla="*/ 8596884 w 8808720"/>
                    <a:gd name="connsiteY13" fmla="*/ 3124200 h 4223004"/>
                    <a:gd name="connsiteX14" fmla="*/ 8554974 w 8808720"/>
                    <a:gd name="connsiteY14" fmla="*/ 3108960 h 4223004"/>
                    <a:gd name="connsiteX15" fmla="*/ 8516112 w 8808720"/>
                    <a:gd name="connsiteY15" fmla="*/ 3097530 h 4223004"/>
                    <a:gd name="connsiteX16" fmla="*/ 8484870 w 8808720"/>
                    <a:gd name="connsiteY16" fmla="*/ 3086100 h 4223004"/>
                    <a:gd name="connsiteX17" fmla="*/ 8395716 w 8808720"/>
                    <a:gd name="connsiteY17" fmla="*/ 3047238 h 4223004"/>
                    <a:gd name="connsiteX18" fmla="*/ 8369808 w 8808720"/>
                    <a:gd name="connsiteY18" fmla="*/ 3040380 h 4223004"/>
                    <a:gd name="connsiteX19" fmla="*/ 8337804 w 8808720"/>
                    <a:gd name="connsiteY19" fmla="*/ 3029712 h 4223004"/>
                    <a:gd name="connsiteX20" fmla="*/ 8298180 w 8808720"/>
                    <a:gd name="connsiteY20" fmla="*/ 3012186 h 4223004"/>
                    <a:gd name="connsiteX21" fmla="*/ 8246364 w 8808720"/>
                    <a:gd name="connsiteY21" fmla="*/ 2987802 h 4223004"/>
                    <a:gd name="connsiteX22" fmla="*/ 8202168 w 8808720"/>
                    <a:gd name="connsiteY22" fmla="*/ 2971800 h 4223004"/>
                    <a:gd name="connsiteX23" fmla="*/ 8177784 w 8808720"/>
                    <a:gd name="connsiteY23" fmla="*/ 2964942 h 4223004"/>
                    <a:gd name="connsiteX24" fmla="*/ 8134350 w 8808720"/>
                    <a:gd name="connsiteY24" fmla="*/ 2945130 h 4223004"/>
                    <a:gd name="connsiteX25" fmla="*/ 8074152 w 8808720"/>
                    <a:gd name="connsiteY25" fmla="*/ 2917698 h 4223004"/>
                    <a:gd name="connsiteX26" fmla="*/ 8030718 w 8808720"/>
                    <a:gd name="connsiteY26" fmla="*/ 2903220 h 4223004"/>
                    <a:gd name="connsiteX27" fmla="*/ 8012430 w 8808720"/>
                    <a:gd name="connsiteY27" fmla="*/ 2895600 h 4223004"/>
                    <a:gd name="connsiteX28" fmla="*/ 7990332 w 8808720"/>
                    <a:gd name="connsiteY28" fmla="*/ 2887980 h 4223004"/>
                    <a:gd name="connsiteX29" fmla="*/ 7924800 w 8808720"/>
                    <a:gd name="connsiteY29" fmla="*/ 2853690 h 4223004"/>
                    <a:gd name="connsiteX30" fmla="*/ 7872984 w 8808720"/>
                    <a:gd name="connsiteY30" fmla="*/ 2834640 h 4223004"/>
                    <a:gd name="connsiteX31" fmla="*/ 7834884 w 8808720"/>
                    <a:gd name="connsiteY31" fmla="*/ 2820924 h 4223004"/>
                    <a:gd name="connsiteX32" fmla="*/ 7780020 w 8808720"/>
                    <a:gd name="connsiteY32" fmla="*/ 2791968 h 4223004"/>
                    <a:gd name="connsiteX33" fmla="*/ 7701534 w 8808720"/>
                    <a:gd name="connsiteY33" fmla="*/ 2756154 h 4223004"/>
                    <a:gd name="connsiteX34" fmla="*/ 7647432 w 8808720"/>
                    <a:gd name="connsiteY34" fmla="*/ 2735580 h 4223004"/>
                    <a:gd name="connsiteX35" fmla="*/ 7573518 w 8808720"/>
                    <a:gd name="connsiteY35" fmla="*/ 2695956 h 4223004"/>
                    <a:gd name="connsiteX36" fmla="*/ 7522464 w 8808720"/>
                    <a:gd name="connsiteY36" fmla="*/ 2670048 h 4223004"/>
                    <a:gd name="connsiteX37" fmla="*/ 7485888 w 8808720"/>
                    <a:gd name="connsiteY37" fmla="*/ 2650998 h 4223004"/>
                    <a:gd name="connsiteX38" fmla="*/ 7463790 w 8808720"/>
                    <a:gd name="connsiteY38" fmla="*/ 2636520 h 4223004"/>
                    <a:gd name="connsiteX39" fmla="*/ 7398258 w 8808720"/>
                    <a:gd name="connsiteY39" fmla="*/ 2601468 h 4223004"/>
                    <a:gd name="connsiteX40" fmla="*/ 7319010 w 8808720"/>
                    <a:gd name="connsiteY40" fmla="*/ 2567940 h 4223004"/>
                    <a:gd name="connsiteX41" fmla="*/ 7288530 w 8808720"/>
                    <a:gd name="connsiteY41" fmla="*/ 2552700 h 4223004"/>
                    <a:gd name="connsiteX42" fmla="*/ 7268718 w 8808720"/>
                    <a:gd name="connsiteY42" fmla="*/ 2537460 h 4223004"/>
                    <a:gd name="connsiteX43" fmla="*/ 7174230 w 8808720"/>
                    <a:gd name="connsiteY43" fmla="*/ 2476500 h 4223004"/>
                    <a:gd name="connsiteX44" fmla="*/ 7151370 w 8808720"/>
                    <a:gd name="connsiteY44" fmla="*/ 2468880 h 4223004"/>
                    <a:gd name="connsiteX45" fmla="*/ 7124700 w 8808720"/>
                    <a:gd name="connsiteY45" fmla="*/ 2453640 h 4223004"/>
                    <a:gd name="connsiteX46" fmla="*/ 7117080 w 8808720"/>
                    <a:gd name="connsiteY46" fmla="*/ 1967484 h 4223004"/>
                    <a:gd name="connsiteX47" fmla="*/ 7109460 w 8808720"/>
                    <a:gd name="connsiteY47" fmla="*/ 1485900 h 4223004"/>
                    <a:gd name="connsiteX48" fmla="*/ 7101840 w 8808720"/>
                    <a:gd name="connsiteY48" fmla="*/ 1616964 h 4223004"/>
                    <a:gd name="connsiteX49" fmla="*/ 7094220 w 8808720"/>
                    <a:gd name="connsiteY49" fmla="*/ 1764030 h 4223004"/>
                    <a:gd name="connsiteX50" fmla="*/ 7093458 w 8808720"/>
                    <a:gd name="connsiteY50" fmla="*/ 2304288 h 4223004"/>
                    <a:gd name="connsiteX51" fmla="*/ 7100316 w 8808720"/>
                    <a:gd name="connsiteY51" fmla="*/ 2356866 h 4223004"/>
                    <a:gd name="connsiteX52" fmla="*/ 7086600 w 8808720"/>
                    <a:gd name="connsiteY52" fmla="*/ 2423160 h 4223004"/>
                    <a:gd name="connsiteX53" fmla="*/ 7072884 w 8808720"/>
                    <a:gd name="connsiteY53" fmla="*/ 2441448 h 4223004"/>
                    <a:gd name="connsiteX54" fmla="*/ 7051548 w 8808720"/>
                    <a:gd name="connsiteY54" fmla="*/ 2420874 h 4223004"/>
                    <a:gd name="connsiteX55" fmla="*/ 7021830 w 8808720"/>
                    <a:gd name="connsiteY55" fmla="*/ 2400300 h 4223004"/>
                    <a:gd name="connsiteX56" fmla="*/ 6998970 w 8808720"/>
                    <a:gd name="connsiteY56" fmla="*/ 2385060 h 4223004"/>
                    <a:gd name="connsiteX57" fmla="*/ 6968490 w 8808720"/>
                    <a:gd name="connsiteY57" fmla="*/ 2369820 h 4223004"/>
                    <a:gd name="connsiteX58" fmla="*/ 6929628 w 8808720"/>
                    <a:gd name="connsiteY58" fmla="*/ 2349246 h 4223004"/>
                    <a:gd name="connsiteX59" fmla="*/ 6828282 w 8808720"/>
                    <a:gd name="connsiteY59" fmla="*/ 2286000 h 4223004"/>
                    <a:gd name="connsiteX60" fmla="*/ 6792468 w 8808720"/>
                    <a:gd name="connsiteY60" fmla="*/ 2265426 h 4223004"/>
                    <a:gd name="connsiteX61" fmla="*/ 6698742 w 8808720"/>
                    <a:gd name="connsiteY61" fmla="*/ 2202180 h 4223004"/>
                    <a:gd name="connsiteX62" fmla="*/ 6678930 w 8808720"/>
                    <a:gd name="connsiteY62" fmla="*/ 2186940 h 4223004"/>
                    <a:gd name="connsiteX63" fmla="*/ 6656070 w 8808720"/>
                    <a:gd name="connsiteY63" fmla="*/ 2171700 h 4223004"/>
                    <a:gd name="connsiteX64" fmla="*/ 6633210 w 8808720"/>
                    <a:gd name="connsiteY64" fmla="*/ 2156460 h 4223004"/>
                    <a:gd name="connsiteX65" fmla="*/ 6592062 w 8808720"/>
                    <a:gd name="connsiteY65" fmla="*/ 2128266 h 4223004"/>
                    <a:gd name="connsiteX66" fmla="*/ 6549390 w 8808720"/>
                    <a:gd name="connsiteY66" fmla="*/ 2103120 h 4223004"/>
                    <a:gd name="connsiteX67" fmla="*/ 6507480 w 8808720"/>
                    <a:gd name="connsiteY67" fmla="*/ 2075688 h 4223004"/>
                    <a:gd name="connsiteX68" fmla="*/ 6453378 w 8808720"/>
                    <a:gd name="connsiteY68" fmla="*/ 2038350 h 4223004"/>
                    <a:gd name="connsiteX69" fmla="*/ 6381750 w 8808720"/>
                    <a:gd name="connsiteY69" fmla="*/ 1985010 h 4223004"/>
                    <a:gd name="connsiteX70" fmla="*/ 6304026 w 8808720"/>
                    <a:gd name="connsiteY70" fmla="*/ 1925574 h 4223004"/>
                    <a:gd name="connsiteX71" fmla="*/ 6259068 w 8808720"/>
                    <a:gd name="connsiteY71" fmla="*/ 1897380 h 4223004"/>
                    <a:gd name="connsiteX72" fmla="*/ 6168390 w 8808720"/>
                    <a:gd name="connsiteY72" fmla="*/ 1832610 h 4223004"/>
                    <a:gd name="connsiteX73" fmla="*/ 6073902 w 8808720"/>
                    <a:gd name="connsiteY73" fmla="*/ 1767840 h 4223004"/>
                    <a:gd name="connsiteX74" fmla="*/ 6050280 w 8808720"/>
                    <a:gd name="connsiteY74" fmla="*/ 1748790 h 4223004"/>
                    <a:gd name="connsiteX75" fmla="*/ 6032754 w 8808720"/>
                    <a:gd name="connsiteY75" fmla="*/ 1729740 h 4223004"/>
                    <a:gd name="connsiteX76" fmla="*/ 6008370 w 8808720"/>
                    <a:gd name="connsiteY76" fmla="*/ 1714500 h 4223004"/>
                    <a:gd name="connsiteX77" fmla="*/ 5987034 w 8808720"/>
                    <a:gd name="connsiteY77" fmla="*/ 1699260 h 4223004"/>
                    <a:gd name="connsiteX78" fmla="*/ 5949696 w 8808720"/>
                    <a:gd name="connsiteY78" fmla="*/ 1664970 h 4223004"/>
                    <a:gd name="connsiteX79" fmla="*/ 5906262 w 8808720"/>
                    <a:gd name="connsiteY79" fmla="*/ 1630680 h 4223004"/>
                    <a:gd name="connsiteX80" fmla="*/ 5858256 w 8808720"/>
                    <a:gd name="connsiteY80" fmla="*/ 1596390 h 4223004"/>
                    <a:gd name="connsiteX81" fmla="*/ 5815584 w 8808720"/>
                    <a:gd name="connsiteY81" fmla="*/ 1562100 h 4223004"/>
                    <a:gd name="connsiteX82" fmla="*/ 5786628 w 8808720"/>
                    <a:gd name="connsiteY82" fmla="*/ 1534668 h 4223004"/>
                    <a:gd name="connsiteX83" fmla="*/ 5742432 w 8808720"/>
                    <a:gd name="connsiteY83" fmla="*/ 1498092 h 4223004"/>
                    <a:gd name="connsiteX84" fmla="*/ 5667756 w 8808720"/>
                    <a:gd name="connsiteY84" fmla="*/ 1440942 h 4223004"/>
                    <a:gd name="connsiteX85" fmla="*/ 5610606 w 8808720"/>
                    <a:gd name="connsiteY85" fmla="*/ 1394460 h 4223004"/>
                    <a:gd name="connsiteX86" fmla="*/ 5574030 w 8808720"/>
                    <a:gd name="connsiteY86" fmla="*/ 1363980 h 4223004"/>
                    <a:gd name="connsiteX87" fmla="*/ 5534406 w 8808720"/>
                    <a:gd name="connsiteY87" fmla="*/ 1333500 h 4223004"/>
                    <a:gd name="connsiteX88" fmla="*/ 5471922 w 8808720"/>
                    <a:gd name="connsiteY88" fmla="*/ 1282446 h 4223004"/>
                    <a:gd name="connsiteX89" fmla="*/ 5358384 w 8808720"/>
                    <a:gd name="connsiteY89" fmla="*/ 1203198 h 4223004"/>
                    <a:gd name="connsiteX90" fmla="*/ 5358384 w 8808720"/>
                    <a:gd name="connsiteY90" fmla="*/ 1228344 h 4223004"/>
                    <a:gd name="connsiteX91" fmla="*/ 5357622 w 8808720"/>
                    <a:gd name="connsiteY91" fmla="*/ 1483614 h 4223004"/>
                    <a:gd name="connsiteX92" fmla="*/ 5357622 w 8808720"/>
                    <a:gd name="connsiteY92" fmla="*/ 1496568 h 4223004"/>
                    <a:gd name="connsiteX93" fmla="*/ 5358384 w 8808720"/>
                    <a:gd name="connsiteY93" fmla="*/ 2964180 h 4223004"/>
                    <a:gd name="connsiteX94" fmla="*/ 5358384 w 8808720"/>
                    <a:gd name="connsiteY94" fmla="*/ 2996184 h 4223004"/>
                    <a:gd name="connsiteX95" fmla="*/ 5348478 w 8808720"/>
                    <a:gd name="connsiteY95" fmla="*/ 3108960 h 4223004"/>
                    <a:gd name="connsiteX96" fmla="*/ 5391912 w 8808720"/>
                    <a:gd name="connsiteY96" fmla="*/ 3089148 h 4223004"/>
                    <a:gd name="connsiteX97" fmla="*/ 5474970 w 8808720"/>
                    <a:gd name="connsiteY97" fmla="*/ 3086100 h 4223004"/>
                    <a:gd name="connsiteX98" fmla="*/ 5435346 w 8808720"/>
                    <a:gd name="connsiteY98" fmla="*/ 3104388 h 4223004"/>
                    <a:gd name="connsiteX99" fmla="*/ 5392674 w 8808720"/>
                    <a:gd name="connsiteY99" fmla="*/ 3125724 h 4223004"/>
                    <a:gd name="connsiteX100" fmla="*/ 5350764 w 8808720"/>
                    <a:gd name="connsiteY100" fmla="*/ 3139440 h 4223004"/>
                    <a:gd name="connsiteX101" fmla="*/ 5308854 w 8808720"/>
                    <a:gd name="connsiteY101" fmla="*/ 3154680 h 4223004"/>
                    <a:gd name="connsiteX102" fmla="*/ 5289042 w 8808720"/>
                    <a:gd name="connsiteY102" fmla="*/ 3169920 h 4223004"/>
                    <a:gd name="connsiteX103" fmla="*/ 5256276 w 8808720"/>
                    <a:gd name="connsiteY103" fmla="*/ 3188970 h 4223004"/>
                    <a:gd name="connsiteX104" fmla="*/ 5194554 w 8808720"/>
                    <a:gd name="connsiteY104" fmla="*/ 3203448 h 4223004"/>
                    <a:gd name="connsiteX105" fmla="*/ 5256276 w 8808720"/>
                    <a:gd name="connsiteY105" fmla="*/ 3154680 h 4223004"/>
                    <a:gd name="connsiteX106" fmla="*/ 5283708 w 8808720"/>
                    <a:gd name="connsiteY106" fmla="*/ 3135630 h 4223004"/>
                    <a:gd name="connsiteX107" fmla="*/ 5295900 w 8808720"/>
                    <a:gd name="connsiteY107" fmla="*/ 2139696 h 4223004"/>
                    <a:gd name="connsiteX108" fmla="*/ 5295900 w 8808720"/>
                    <a:gd name="connsiteY108" fmla="*/ 1161288 h 4223004"/>
                    <a:gd name="connsiteX109" fmla="*/ 5263896 w 8808720"/>
                    <a:gd name="connsiteY109" fmla="*/ 1164336 h 4223004"/>
                    <a:gd name="connsiteX110" fmla="*/ 5224272 w 8808720"/>
                    <a:gd name="connsiteY110" fmla="*/ 1174242 h 4223004"/>
                    <a:gd name="connsiteX111" fmla="*/ 5199888 w 8808720"/>
                    <a:gd name="connsiteY111" fmla="*/ 1181100 h 4223004"/>
                    <a:gd name="connsiteX112" fmla="*/ 5177790 w 8808720"/>
                    <a:gd name="connsiteY112" fmla="*/ 1188720 h 4223004"/>
                    <a:gd name="connsiteX113" fmla="*/ 5153406 w 8808720"/>
                    <a:gd name="connsiteY113" fmla="*/ 1196340 h 4223004"/>
                    <a:gd name="connsiteX114" fmla="*/ 5113782 w 8808720"/>
                    <a:gd name="connsiteY114" fmla="*/ 1210818 h 4223004"/>
                    <a:gd name="connsiteX115" fmla="*/ 5013198 w 8808720"/>
                    <a:gd name="connsiteY115" fmla="*/ 1249680 h 4223004"/>
                    <a:gd name="connsiteX116" fmla="*/ 4945380 w 8808720"/>
                    <a:gd name="connsiteY116" fmla="*/ 1283970 h 4223004"/>
                    <a:gd name="connsiteX117" fmla="*/ 4927092 w 8808720"/>
                    <a:gd name="connsiteY117" fmla="*/ 1295400 h 4223004"/>
                    <a:gd name="connsiteX118" fmla="*/ 4880610 w 8808720"/>
                    <a:gd name="connsiteY118" fmla="*/ 1313688 h 4223004"/>
                    <a:gd name="connsiteX119" fmla="*/ 4815078 w 8808720"/>
                    <a:gd name="connsiteY119" fmla="*/ 1344168 h 4223004"/>
                    <a:gd name="connsiteX120" fmla="*/ 4777740 w 8808720"/>
                    <a:gd name="connsiteY120" fmla="*/ 1367790 h 4223004"/>
                    <a:gd name="connsiteX121" fmla="*/ 4759452 w 8808720"/>
                    <a:gd name="connsiteY121" fmla="*/ 1379220 h 4223004"/>
                    <a:gd name="connsiteX122" fmla="*/ 4566666 w 8808720"/>
                    <a:gd name="connsiteY122" fmla="*/ 1482852 h 4223004"/>
                    <a:gd name="connsiteX123" fmla="*/ 4533138 w 8808720"/>
                    <a:gd name="connsiteY123" fmla="*/ 1501140 h 4223004"/>
                    <a:gd name="connsiteX124" fmla="*/ 4510278 w 8808720"/>
                    <a:gd name="connsiteY124" fmla="*/ 1513332 h 4223004"/>
                    <a:gd name="connsiteX125" fmla="*/ 4425696 w 8808720"/>
                    <a:gd name="connsiteY125" fmla="*/ 1564386 h 4223004"/>
                    <a:gd name="connsiteX126" fmla="*/ 4404360 w 8808720"/>
                    <a:gd name="connsiteY126" fmla="*/ 1583436 h 4223004"/>
                    <a:gd name="connsiteX127" fmla="*/ 4391406 w 8808720"/>
                    <a:gd name="connsiteY127" fmla="*/ 1597914 h 4223004"/>
                    <a:gd name="connsiteX128" fmla="*/ 4357116 w 8808720"/>
                    <a:gd name="connsiteY128" fmla="*/ 1616964 h 4223004"/>
                    <a:gd name="connsiteX129" fmla="*/ 4326636 w 8808720"/>
                    <a:gd name="connsiteY129" fmla="*/ 1630680 h 4223004"/>
                    <a:gd name="connsiteX130" fmla="*/ 4290822 w 8808720"/>
                    <a:gd name="connsiteY130" fmla="*/ 1656588 h 4223004"/>
                    <a:gd name="connsiteX131" fmla="*/ 4232148 w 8808720"/>
                    <a:gd name="connsiteY131" fmla="*/ 1700022 h 4223004"/>
                    <a:gd name="connsiteX132" fmla="*/ 4171188 w 8808720"/>
                    <a:gd name="connsiteY132" fmla="*/ 1742694 h 4223004"/>
                    <a:gd name="connsiteX133" fmla="*/ 4136898 w 8808720"/>
                    <a:gd name="connsiteY133" fmla="*/ 1767840 h 4223004"/>
                    <a:gd name="connsiteX134" fmla="*/ 4053840 w 8808720"/>
                    <a:gd name="connsiteY134" fmla="*/ 1821942 h 4223004"/>
                    <a:gd name="connsiteX135" fmla="*/ 3982212 w 8808720"/>
                    <a:gd name="connsiteY135" fmla="*/ 1866900 h 4223004"/>
                    <a:gd name="connsiteX136" fmla="*/ 3958590 w 8808720"/>
                    <a:gd name="connsiteY136" fmla="*/ 1882140 h 4223004"/>
                    <a:gd name="connsiteX137" fmla="*/ 3937254 w 8808720"/>
                    <a:gd name="connsiteY137" fmla="*/ 1897380 h 4223004"/>
                    <a:gd name="connsiteX138" fmla="*/ 3904488 w 8808720"/>
                    <a:gd name="connsiteY138" fmla="*/ 1918716 h 4223004"/>
                    <a:gd name="connsiteX139" fmla="*/ 3801618 w 8808720"/>
                    <a:gd name="connsiteY139" fmla="*/ 2000250 h 4223004"/>
                    <a:gd name="connsiteX140" fmla="*/ 3691128 w 8808720"/>
                    <a:gd name="connsiteY140" fmla="*/ 2090166 h 4223004"/>
                    <a:gd name="connsiteX141" fmla="*/ 3649980 w 8808720"/>
                    <a:gd name="connsiteY141" fmla="*/ 2114550 h 4223004"/>
                    <a:gd name="connsiteX142" fmla="*/ 3642360 w 8808720"/>
                    <a:gd name="connsiteY142" fmla="*/ 1691640 h 4223004"/>
                    <a:gd name="connsiteX143" fmla="*/ 3637788 w 8808720"/>
                    <a:gd name="connsiteY143" fmla="*/ 1253490 h 4223004"/>
                    <a:gd name="connsiteX144" fmla="*/ 3619500 w 8808720"/>
                    <a:gd name="connsiteY144" fmla="*/ 1693926 h 4223004"/>
                    <a:gd name="connsiteX145" fmla="*/ 3620262 w 8808720"/>
                    <a:gd name="connsiteY145" fmla="*/ 2145030 h 4223004"/>
                    <a:gd name="connsiteX146" fmla="*/ 3579876 w 8808720"/>
                    <a:gd name="connsiteY146" fmla="*/ 2180844 h 4223004"/>
                    <a:gd name="connsiteX147" fmla="*/ 3534156 w 8808720"/>
                    <a:gd name="connsiteY147" fmla="*/ 2217420 h 4223004"/>
                    <a:gd name="connsiteX148" fmla="*/ 3485388 w 8808720"/>
                    <a:gd name="connsiteY148" fmla="*/ 2259330 h 4223004"/>
                    <a:gd name="connsiteX149" fmla="*/ 3432810 w 8808720"/>
                    <a:gd name="connsiteY149" fmla="*/ 2301240 h 4223004"/>
                    <a:gd name="connsiteX150" fmla="*/ 3390900 w 8808720"/>
                    <a:gd name="connsiteY150" fmla="*/ 2335530 h 4223004"/>
                    <a:gd name="connsiteX151" fmla="*/ 3348990 w 8808720"/>
                    <a:gd name="connsiteY151" fmla="*/ 2369820 h 4223004"/>
                    <a:gd name="connsiteX152" fmla="*/ 3245358 w 8808720"/>
                    <a:gd name="connsiteY152" fmla="*/ 2457450 h 4223004"/>
                    <a:gd name="connsiteX153" fmla="*/ 3227832 w 8808720"/>
                    <a:gd name="connsiteY153" fmla="*/ 2468880 h 4223004"/>
                    <a:gd name="connsiteX154" fmla="*/ 3193542 w 8808720"/>
                    <a:gd name="connsiteY154" fmla="*/ 2497836 h 4223004"/>
                    <a:gd name="connsiteX155" fmla="*/ 3087624 w 8808720"/>
                    <a:gd name="connsiteY155" fmla="*/ 2590800 h 4223004"/>
                    <a:gd name="connsiteX156" fmla="*/ 3051810 w 8808720"/>
                    <a:gd name="connsiteY156" fmla="*/ 2619756 h 4223004"/>
                    <a:gd name="connsiteX157" fmla="*/ 2999994 w 8808720"/>
                    <a:gd name="connsiteY157" fmla="*/ 2661666 h 4223004"/>
                    <a:gd name="connsiteX158" fmla="*/ 2950464 w 8808720"/>
                    <a:gd name="connsiteY158" fmla="*/ 2705100 h 4223004"/>
                    <a:gd name="connsiteX159" fmla="*/ 2914650 w 8808720"/>
                    <a:gd name="connsiteY159" fmla="*/ 2735580 h 4223004"/>
                    <a:gd name="connsiteX160" fmla="*/ 2872740 w 8808720"/>
                    <a:gd name="connsiteY160" fmla="*/ 2769870 h 4223004"/>
                    <a:gd name="connsiteX161" fmla="*/ 2829306 w 8808720"/>
                    <a:gd name="connsiteY161" fmla="*/ 2804160 h 4223004"/>
                    <a:gd name="connsiteX162" fmla="*/ 2811780 w 8808720"/>
                    <a:gd name="connsiteY162" fmla="*/ 2819400 h 4223004"/>
                    <a:gd name="connsiteX163" fmla="*/ 2797302 w 8808720"/>
                    <a:gd name="connsiteY163" fmla="*/ 2834640 h 4223004"/>
                    <a:gd name="connsiteX164" fmla="*/ 2756154 w 8808720"/>
                    <a:gd name="connsiteY164" fmla="*/ 2868930 h 4223004"/>
                    <a:gd name="connsiteX165" fmla="*/ 2710434 w 8808720"/>
                    <a:gd name="connsiteY165" fmla="*/ 2903220 h 4223004"/>
                    <a:gd name="connsiteX166" fmla="*/ 2677668 w 8808720"/>
                    <a:gd name="connsiteY166" fmla="*/ 2926842 h 4223004"/>
                    <a:gd name="connsiteX167" fmla="*/ 2586990 w 8808720"/>
                    <a:gd name="connsiteY167" fmla="*/ 3002280 h 4223004"/>
                    <a:gd name="connsiteX168" fmla="*/ 2496312 w 8808720"/>
                    <a:gd name="connsiteY168" fmla="*/ 3077718 h 4223004"/>
                    <a:gd name="connsiteX169" fmla="*/ 2465070 w 8808720"/>
                    <a:gd name="connsiteY169" fmla="*/ 3101340 h 4223004"/>
                    <a:gd name="connsiteX170" fmla="*/ 2423160 w 8808720"/>
                    <a:gd name="connsiteY170" fmla="*/ 3135630 h 4223004"/>
                    <a:gd name="connsiteX171" fmla="*/ 2384298 w 8808720"/>
                    <a:gd name="connsiteY171" fmla="*/ 3169920 h 4223004"/>
                    <a:gd name="connsiteX172" fmla="*/ 2316480 w 8808720"/>
                    <a:gd name="connsiteY172" fmla="*/ 3220212 h 4223004"/>
                    <a:gd name="connsiteX173" fmla="*/ 2291334 w 8808720"/>
                    <a:gd name="connsiteY173" fmla="*/ 3242310 h 4223004"/>
                    <a:gd name="connsiteX174" fmla="*/ 2215896 w 8808720"/>
                    <a:gd name="connsiteY174" fmla="*/ 3295650 h 4223004"/>
                    <a:gd name="connsiteX175" fmla="*/ 2157222 w 8808720"/>
                    <a:gd name="connsiteY175" fmla="*/ 3337560 h 4223004"/>
                    <a:gd name="connsiteX176" fmla="*/ 2124456 w 8808720"/>
                    <a:gd name="connsiteY176" fmla="*/ 3362706 h 4223004"/>
                    <a:gd name="connsiteX177" fmla="*/ 2061972 w 8808720"/>
                    <a:gd name="connsiteY177" fmla="*/ 3406140 h 4223004"/>
                    <a:gd name="connsiteX178" fmla="*/ 1988058 w 8808720"/>
                    <a:gd name="connsiteY178" fmla="*/ 3457194 h 4223004"/>
                    <a:gd name="connsiteX179" fmla="*/ 1946148 w 8808720"/>
                    <a:gd name="connsiteY179" fmla="*/ 3489960 h 4223004"/>
                    <a:gd name="connsiteX180" fmla="*/ 1913382 w 8808720"/>
                    <a:gd name="connsiteY180" fmla="*/ 3511296 h 4223004"/>
                    <a:gd name="connsiteX181" fmla="*/ 1793748 w 8808720"/>
                    <a:gd name="connsiteY181" fmla="*/ 3589020 h 4223004"/>
                    <a:gd name="connsiteX182" fmla="*/ 1760982 w 8808720"/>
                    <a:gd name="connsiteY182" fmla="*/ 3611118 h 4223004"/>
                    <a:gd name="connsiteX183" fmla="*/ 1700784 w 8808720"/>
                    <a:gd name="connsiteY183" fmla="*/ 3649980 h 4223004"/>
                    <a:gd name="connsiteX184" fmla="*/ 1664970 w 8808720"/>
                    <a:gd name="connsiteY184" fmla="*/ 3673602 h 4223004"/>
                    <a:gd name="connsiteX185" fmla="*/ 1597914 w 8808720"/>
                    <a:gd name="connsiteY185" fmla="*/ 3714750 h 4223004"/>
                    <a:gd name="connsiteX186" fmla="*/ 1504950 w 8808720"/>
                    <a:gd name="connsiteY186" fmla="*/ 3768090 h 4223004"/>
                    <a:gd name="connsiteX187" fmla="*/ 1463040 w 8808720"/>
                    <a:gd name="connsiteY187" fmla="*/ 3792474 h 4223004"/>
                    <a:gd name="connsiteX188" fmla="*/ 1407414 w 8808720"/>
                    <a:gd name="connsiteY188" fmla="*/ 3826764 h 4223004"/>
                    <a:gd name="connsiteX189" fmla="*/ 1349502 w 8808720"/>
                    <a:gd name="connsiteY189" fmla="*/ 3855720 h 4223004"/>
                    <a:gd name="connsiteX190" fmla="*/ 1307592 w 8808720"/>
                    <a:gd name="connsiteY190" fmla="*/ 3874770 h 4223004"/>
                    <a:gd name="connsiteX191" fmla="*/ 1269492 w 8808720"/>
                    <a:gd name="connsiteY191" fmla="*/ 3893820 h 4223004"/>
                    <a:gd name="connsiteX192" fmla="*/ 1245870 w 8808720"/>
                    <a:gd name="connsiteY192" fmla="*/ 3909060 h 4223004"/>
                    <a:gd name="connsiteX193" fmla="*/ 1219200 w 8808720"/>
                    <a:gd name="connsiteY193" fmla="*/ 3924300 h 4223004"/>
                    <a:gd name="connsiteX194" fmla="*/ 1109472 w 8808720"/>
                    <a:gd name="connsiteY194" fmla="*/ 3970782 h 4223004"/>
                    <a:gd name="connsiteX195" fmla="*/ 1069086 w 8808720"/>
                    <a:gd name="connsiteY195" fmla="*/ 3993642 h 4223004"/>
                    <a:gd name="connsiteX196" fmla="*/ 1029462 w 8808720"/>
                    <a:gd name="connsiteY196" fmla="*/ 4008120 h 4223004"/>
                    <a:gd name="connsiteX197" fmla="*/ 981456 w 8808720"/>
                    <a:gd name="connsiteY197" fmla="*/ 4024122 h 4223004"/>
                    <a:gd name="connsiteX198" fmla="*/ 876300 w 8808720"/>
                    <a:gd name="connsiteY198" fmla="*/ 4069080 h 4223004"/>
                    <a:gd name="connsiteX199" fmla="*/ 834390 w 8808720"/>
                    <a:gd name="connsiteY199" fmla="*/ 4085844 h 4223004"/>
                    <a:gd name="connsiteX200" fmla="*/ 810768 w 8808720"/>
                    <a:gd name="connsiteY200" fmla="*/ 4091940 h 4223004"/>
                    <a:gd name="connsiteX201" fmla="*/ 788670 w 8808720"/>
                    <a:gd name="connsiteY201" fmla="*/ 4099560 h 4223004"/>
                    <a:gd name="connsiteX202" fmla="*/ 752856 w 8808720"/>
                    <a:gd name="connsiteY202" fmla="*/ 4107180 h 4223004"/>
                    <a:gd name="connsiteX203" fmla="*/ 709422 w 8808720"/>
                    <a:gd name="connsiteY203" fmla="*/ 4117086 h 4223004"/>
                    <a:gd name="connsiteX204" fmla="*/ 660654 w 8808720"/>
                    <a:gd name="connsiteY204" fmla="*/ 4137660 h 4223004"/>
                    <a:gd name="connsiteX205" fmla="*/ 620268 w 8808720"/>
                    <a:gd name="connsiteY205" fmla="*/ 4153662 h 4223004"/>
                    <a:gd name="connsiteX206" fmla="*/ 579120 w 8808720"/>
                    <a:gd name="connsiteY206" fmla="*/ 4160520 h 4223004"/>
                    <a:gd name="connsiteX207" fmla="*/ 537210 w 8808720"/>
                    <a:gd name="connsiteY207" fmla="*/ 4168140 h 4223004"/>
                    <a:gd name="connsiteX208" fmla="*/ 502920 w 8808720"/>
                    <a:gd name="connsiteY208" fmla="*/ 4175760 h 4223004"/>
                    <a:gd name="connsiteX209" fmla="*/ 468630 w 8808720"/>
                    <a:gd name="connsiteY209" fmla="*/ 4183380 h 4223004"/>
                    <a:gd name="connsiteX210" fmla="*/ 435102 w 8808720"/>
                    <a:gd name="connsiteY210" fmla="*/ 4191000 h 4223004"/>
                    <a:gd name="connsiteX211" fmla="*/ 399288 w 8808720"/>
                    <a:gd name="connsiteY211" fmla="*/ 4197858 h 4223004"/>
                    <a:gd name="connsiteX212" fmla="*/ 217170 w 8808720"/>
                    <a:gd name="connsiteY212" fmla="*/ 4210050 h 4223004"/>
                    <a:gd name="connsiteX213" fmla="*/ 21336 w 8808720"/>
                    <a:gd name="connsiteY213" fmla="*/ 4218432 h 4223004"/>
                    <a:gd name="connsiteX214" fmla="*/ 0 w 8808720"/>
                    <a:gd name="connsiteY214" fmla="*/ 4223004 h 4223004"/>
                    <a:gd name="connsiteX215" fmla="*/ 0 w 8808720"/>
                    <a:gd name="connsiteY215" fmla="*/ 2111502 h 4223004"/>
                    <a:gd name="connsiteX216" fmla="*/ 7109460 w 8808720"/>
                    <a:gd name="connsiteY216" fmla="*/ 1450086 h 4223004"/>
                    <a:gd name="connsiteX217" fmla="*/ 7101840 w 8808720"/>
                    <a:gd name="connsiteY217" fmla="*/ 1432560 h 4223004"/>
                    <a:gd name="connsiteX218" fmla="*/ 7088886 w 8808720"/>
                    <a:gd name="connsiteY218" fmla="*/ 1443990 h 4223004"/>
                    <a:gd name="connsiteX219" fmla="*/ 7109460 w 8808720"/>
                    <a:gd name="connsiteY219" fmla="*/ 1450086 h 422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8808720" h="4223004">
                      <a:moveTo>
                        <a:pt x="0" y="2111502"/>
                      </a:moveTo>
                      <a:lnTo>
                        <a:pt x="0" y="0"/>
                      </a:lnTo>
                      <a:lnTo>
                        <a:pt x="4404360" y="0"/>
                      </a:lnTo>
                      <a:lnTo>
                        <a:pt x="8808720" y="0"/>
                      </a:lnTo>
                      <a:lnTo>
                        <a:pt x="8808720" y="1591818"/>
                      </a:lnTo>
                      <a:cubicBezTo>
                        <a:pt x="8808720" y="2689860"/>
                        <a:pt x="8806434" y="3185922"/>
                        <a:pt x="8801100" y="3188970"/>
                      </a:cubicBezTo>
                      <a:cubicBezTo>
                        <a:pt x="8796528" y="3192018"/>
                        <a:pt x="8788146" y="3189732"/>
                        <a:pt x="8782050" y="3185160"/>
                      </a:cubicBezTo>
                      <a:cubicBezTo>
                        <a:pt x="8775954" y="3179826"/>
                        <a:pt x="8770620" y="3178302"/>
                        <a:pt x="8770620" y="3182112"/>
                      </a:cubicBezTo>
                      <a:cubicBezTo>
                        <a:pt x="8770620" y="3185160"/>
                        <a:pt x="8766810" y="3184398"/>
                        <a:pt x="8761476" y="3179064"/>
                      </a:cubicBezTo>
                      <a:cubicBezTo>
                        <a:pt x="8756142" y="3173730"/>
                        <a:pt x="8746236" y="3169920"/>
                        <a:pt x="8738616" y="3169920"/>
                      </a:cubicBezTo>
                      <a:cubicBezTo>
                        <a:pt x="8730996" y="3169920"/>
                        <a:pt x="8718042" y="3166872"/>
                        <a:pt x="8709660" y="3162300"/>
                      </a:cubicBezTo>
                      <a:cubicBezTo>
                        <a:pt x="8701278" y="3158490"/>
                        <a:pt x="8687562" y="3151632"/>
                        <a:pt x="8679180" y="3147060"/>
                      </a:cubicBezTo>
                      <a:cubicBezTo>
                        <a:pt x="8670798" y="3143250"/>
                        <a:pt x="8654796" y="3139440"/>
                        <a:pt x="8643366" y="3139440"/>
                      </a:cubicBezTo>
                      <a:cubicBezTo>
                        <a:pt x="8631174" y="3139440"/>
                        <a:pt x="8610600" y="3132582"/>
                        <a:pt x="8596884" y="3124200"/>
                      </a:cubicBezTo>
                      <a:cubicBezTo>
                        <a:pt x="8583168" y="3115818"/>
                        <a:pt x="8564880" y="3108960"/>
                        <a:pt x="8554974" y="3108960"/>
                      </a:cubicBezTo>
                      <a:cubicBezTo>
                        <a:pt x="8545830" y="3108960"/>
                        <a:pt x="8528304" y="3103626"/>
                        <a:pt x="8516112" y="3097530"/>
                      </a:cubicBezTo>
                      <a:cubicBezTo>
                        <a:pt x="8504682" y="3091434"/>
                        <a:pt x="8490204" y="3086100"/>
                        <a:pt x="8484870" y="3086100"/>
                      </a:cubicBezTo>
                      <a:cubicBezTo>
                        <a:pt x="8476488" y="3086100"/>
                        <a:pt x="8451342" y="3075432"/>
                        <a:pt x="8395716" y="3047238"/>
                      </a:cubicBezTo>
                      <a:cubicBezTo>
                        <a:pt x="8388096" y="3043428"/>
                        <a:pt x="8376666" y="3040380"/>
                        <a:pt x="8369808" y="3040380"/>
                      </a:cubicBezTo>
                      <a:cubicBezTo>
                        <a:pt x="8362950" y="3040380"/>
                        <a:pt x="8348472" y="3035808"/>
                        <a:pt x="8337804" y="3029712"/>
                      </a:cubicBezTo>
                      <a:cubicBezTo>
                        <a:pt x="8326374" y="3024378"/>
                        <a:pt x="8308848" y="3015996"/>
                        <a:pt x="8298180" y="3012186"/>
                      </a:cubicBezTo>
                      <a:cubicBezTo>
                        <a:pt x="8287512" y="3007614"/>
                        <a:pt x="8263890" y="2996946"/>
                        <a:pt x="8246364" y="2987802"/>
                      </a:cubicBezTo>
                      <a:cubicBezTo>
                        <a:pt x="8228076" y="2979420"/>
                        <a:pt x="8208264" y="2971800"/>
                        <a:pt x="8202168" y="2971800"/>
                      </a:cubicBezTo>
                      <a:cubicBezTo>
                        <a:pt x="8196072" y="2971800"/>
                        <a:pt x="8185404" y="2968752"/>
                        <a:pt x="8177784" y="2964942"/>
                      </a:cubicBezTo>
                      <a:cubicBezTo>
                        <a:pt x="8170926" y="2961132"/>
                        <a:pt x="8151114" y="2951988"/>
                        <a:pt x="8134350" y="2945130"/>
                      </a:cubicBezTo>
                      <a:cubicBezTo>
                        <a:pt x="8117586" y="2937510"/>
                        <a:pt x="8090154" y="2925318"/>
                        <a:pt x="8074152" y="2917698"/>
                      </a:cubicBezTo>
                      <a:cubicBezTo>
                        <a:pt x="8057388" y="2909316"/>
                        <a:pt x="8037576" y="2903220"/>
                        <a:pt x="8030718" y="2903220"/>
                      </a:cubicBezTo>
                      <a:cubicBezTo>
                        <a:pt x="8023098" y="2903220"/>
                        <a:pt x="8014716" y="2900172"/>
                        <a:pt x="8012430" y="2895600"/>
                      </a:cubicBezTo>
                      <a:cubicBezTo>
                        <a:pt x="8010144" y="2891790"/>
                        <a:pt x="8000238" y="2887980"/>
                        <a:pt x="7990332" y="2887980"/>
                      </a:cubicBezTo>
                      <a:cubicBezTo>
                        <a:pt x="7966710" y="2887980"/>
                        <a:pt x="7924800" y="2866644"/>
                        <a:pt x="7924800" y="2853690"/>
                      </a:cubicBezTo>
                      <a:cubicBezTo>
                        <a:pt x="7924800" y="2843022"/>
                        <a:pt x="7901940" y="2834640"/>
                        <a:pt x="7872984" y="2834640"/>
                      </a:cubicBezTo>
                      <a:cubicBezTo>
                        <a:pt x="7863078" y="2834640"/>
                        <a:pt x="7845552" y="2828544"/>
                        <a:pt x="7834884" y="2820924"/>
                      </a:cubicBezTo>
                      <a:cubicBezTo>
                        <a:pt x="7823454" y="2813304"/>
                        <a:pt x="7799070" y="2800350"/>
                        <a:pt x="7780020" y="2791968"/>
                      </a:cubicBezTo>
                      <a:cubicBezTo>
                        <a:pt x="7760970" y="2782824"/>
                        <a:pt x="7725918" y="2766822"/>
                        <a:pt x="7701534" y="2756154"/>
                      </a:cubicBezTo>
                      <a:cubicBezTo>
                        <a:pt x="7677912" y="2744724"/>
                        <a:pt x="7652766" y="2735580"/>
                        <a:pt x="7647432" y="2735580"/>
                      </a:cubicBezTo>
                      <a:cubicBezTo>
                        <a:pt x="7633716" y="2735580"/>
                        <a:pt x="7607046" y="2721102"/>
                        <a:pt x="7573518" y="2695956"/>
                      </a:cubicBezTo>
                      <a:cubicBezTo>
                        <a:pt x="7558278" y="2684526"/>
                        <a:pt x="7535418" y="2672334"/>
                        <a:pt x="7522464" y="2670048"/>
                      </a:cubicBezTo>
                      <a:cubicBezTo>
                        <a:pt x="7509510" y="2667762"/>
                        <a:pt x="7492746" y="2658618"/>
                        <a:pt x="7485888" y="2650998"/>
                      </a:cubicBezTo>
                      <a:cubicBezTo>
                        <a:pt x="7479030" y="2642616"/>
                        <a:pt x="7469124" y="2636520"/>
                        <a:pt x="7463790" y="2636520"/>
                      </a:cubicBezTo>
                      <a:cubicBezTo>
                        <a:pt x="7450074" y="2636520"/>
                        <a:pt x="7409688" y="2615184"/>
                        <a:pt x="7398258" y="2601468"/>
                      </a:cubicBezTo>
                      <a:cubicBezTo>
                        <a:pt x="7386066" y="2586990"/>
                        <a:pt x="7341870" y="2567940"/>
                        <a:pt x="7319010" y="2567940"/>
                      </a:cubicBezTo>
                      <a:cubicBezTo>
                        <a:pt x="7309866" y="2567940"/>
                        <a:pt x="7296150" y="2561082"/>
                        <a:pt x="7288530" y="2552700"/>
                      </a:cubicBezTo>
                      <a:cubicBezTo>
                        <a:pt x="7280910" y="2544318"/>
                        <a:pt x="7271766" y="2537460"/>
                        <a:pt x="7268718" y="2537460"/>
                      </a:cubicBezTo>
                      <a:cubicBezTo>
                        <a:pt x="7259574" y="2537460"/>
                        <a:pt x="7180326" y="2485644"/>
                        <a:pt x="7174230" y="2476500"/>
                      </a:cubicBezTo>
                      <a:cubicBezTo>
                        <a:pt x="7171944" y="2472690"/>
                        <a:pt x="7161276" y="2468880"/>
                        <a:pt x="7151370" y="2468880"/>
                      </a:cubicBezTo>
                      <a:cubicBezTo>
                        <a:pt x="7140702" y="2468880"/>
                        <a:pt x="7129272" y="2462022"/>
                        <a:pt x="7124700" y="2453640"/>
                      </a:cubicBezTo>
                      <a:cubicBezTo>
                        <a:pt x="7119366" y="2442972"/>
                        <a:pt x="7116318" y="2289810"/>
                        <a:pt x="7117080" y="1967484"/>
                      </a:cubicBezTo>
                      <a:cubicBezTo>
                        <a:pt x="7117080" y="1672590"/>
                        <a:pt x="7114032" y="1492758"/>
                        <a:pt x="7109460" y="1485900"/>
                      </a:cubicBezTo>
                      <a:cubicBezTo>
                        <a:pt x="7104888" y="1478280"/>
                        <a:pt x="7101840" y="1520952"/>
                        <a:pt x="7101840" y="1616964"/>
                      </a:cubicBezTo>
                      <a:cubicBezTo>
                        <a:pt x="7101840" y="1703832"/>
                        <a:pt x="7098792" y="1760982"/>
                        <a:pt x="7094220" y="1764030"/>
                      </a:cubicBezTo>
                      <a:cubicBezTo>
                        <a:pt x="7084314" y="1770126"/>
                        <a:pt x="7083552" y="2298954"/>
                        <a:pt x="7093458" y="2304288"/>
                      </a:cubicBezTo>
                      <a:cubicBezTo>
                        <a:pt x="7097268" y="2306574"/>
                        <a:pt x="7100316" y="2330196"/>
                        <a:pt x="7100316" y="2356866"/>
                      </a:cubicBezTo>
                      <a:cubicBezTo>
                        <a:pt x="7100316" y="2391918"/>
                        <a:pt x="7097268" y="2409444"/>
                        <a:pt x="7086600" y="2423160"/>
                      </a:cubicBezTo>
                      <a:lnTo>
                        <a:pt x="7072884" y="2441448"/>
                      </a:lnTo>
                      <a:lnTo>
                        <a:pt x="7051548" y="2420874"/>
                      </a:lnTo>
                      <a:cubicBezTo>
                        <a:pt x="7040880" y="2409444"/>
                        <a:pt x="7027164" y="2400300"/>
                        <a:pt x="7021830" y="2400300"/>
                      </a:cubicBezTo>
                      <a:cubicBezTo>
                        <a:pt x="7017258" y="2400300"/>
                        <a:pt x="7006590" y="2393442"/>
                        <a:pt x="6998970" y="2385060"/>
                      </a:cubicBezTo>
                      <a:cubicBezTo>
                        <a:pt x="6991350" y="2376678"/>
                        <a:pt x="6977634" y="2369820"/>
                        <a:pt x="6968490" y="2369820"/>
                      </a:cubicBezTo>
                      <a:cubicBezTo>
                        <a:pt x="6959346" y="2369820"/>
                        <a:pt x="6941820" y="2360676"/>
                        <a:pt x="6929628" y="2349246"/>
                      </a:cubicBezTo>
                      <a:cubicBezTo>
                        <a:pt x="6898386" y="2319528"/>
                        <a:pt x="6845046" y="2286000"/>
                        <a:pt x="6828282" y="2286000"/>
                      </a:cubicBezTo>
                      <a:cubicBezTo>
                        <a:pt x="6820662" y="2286000"/>
                        <a:pt x="6804660" y="2276856"/>
                        <a:pt x="6792468" y="2265426"/>
                      </a:cubicBezTo>
                      <a:cubicBezTo>
                        <a:pt x="6768084" y="2242566"/>
                        <a:pt x="6708648" y="2202180"/>
                        <a:pt x="6698742" y="2202180"/>
                      </a:cubicBezTo>
                      <a:cubicBezTo>
                        <a:pt x="6695694" y="2202180"/>
                        <a:pt x="6686550" y="2195322"/>
                        <a:pt x="6678930" y="2186940"/>
                      </a:cubicBezTo>
                      <a:cubicBezTo>
                        <a:pt x="6671310" y="2178558"/>
                        <a:pt x="6661404" y="2171700"/>
                        <a:pt x="6656070" y="2171700"/>
                      </a:cubicBezTo>
                      <a:cubicBezTo>
                        <a:pt x="6650736" y="2171700"/>
                        <a:pt x="6640830" y="2164842"/>
                        <a:pt x="6633210" y="2156460"/>
                      </a:cubicBezTo>
                      <a:cubicBezTo>
                        <a:pt x="6624828" y="2147316"/>
                        <a:pt x="6606540" y="2135124"/>
                        <a:pt x="6592062" y="2128266"/>
                      </a:cubicBezTo>
                      <a:cubicBezTo>
                        <a:pt x="6576822" y="2121408"/>
                        <a:pt x="6557772" y="2109978"/>
                        <a:pt x="6549390" y="2103120"/>
                      </a:cubicBezTo>
                      <a:cubicBezTo>
                        <a:pt x="6541008" y="2095500"/>
                        <a:pt x="6521958" y="2083308"/>
                        <a:pt x="6507480" y="2075688"/>
                      </a:cubicBezTo>
                      <a:cubicBezTo>
                        <a:pt x="6493002" y="2068068"/>
                        <a:pt x="6468618" y="2051304"/>
                        <a:pt x="6453378" y="2038350"/>
                      </a:cubicBezTo>
                      <a:cubicBezTo>
                        <a:pt x="6438138" y="2026158"/>
                        <a:pt x="6406134" y="2001774"/>
                        <a:pt x="6381750" y="1985010"/>
                      </a:cubicBezTo>
                      <a:cubicBezTo>
                        <a:pt x="6357366" y="1968246"/>
                        <a:pt x="6322314" y="1941576"/>
                        <a:pt x="6304026" y="1925574"/>
                      </a:cubicBezTo>
                      <a:cubicBezTo>
                        <a:pt x="6285738" y="1910334"/>
                        <a:pt x="6265164" y="1897380"/>
                        <a:pt x="6259068" y="1897380"/>
                      </a:cubicBezTo>
                      <a:cubicBezTo>
                        <a:pt x="6252210" y="1897380"/>
                        <a:pt x="6211824" y="1868424"/>
                        <a:pt x="6168390" y="1832610"/>
                      </a:cubicBezTo>
                      <a:cubicBezTo>
                        <a:pt x="6124956" y="1796796"/>
                        <a:pt x="6083046" y="1767840"/>
                        <a:pt x="6073902" y="1767840"/>
                      </a:cubicBezTo>
                      <a:cubicBezTo>
                        <a:pt x="6063234" y="1767840"/>
                        <a:pt x="6054852" y="1760982"/>
                        <a:pt x="6050280" y="1748790"/>
                      </a:cubicBezTo>
                      <a:cubicBezTo>
                        <a:pt x="6046470" y="1738122"/>
                        <a:pt x="6038088" y="1729740"/>
                        <a:pt x="6032754" y="1729740"/>
                      </a:cubicBezTo>
                      <a:cubicBezTo>
                        <a:pt x="6026658" y="1729740"/>
                        <a:pt x="6015990" y="1722882"/>
                        <a:pt x="6008370" y="1714500"/>
                      </a:cubicBezTo>
                      <a:cubicBezTo>
                        <a:pt x="6000750" y="1706118"/>
                        <a:pt x="5991606" y="1699260"/>
                        <a:pt x="5987034" y="1699260"/>
                      </a:cubicBezTo>
                      <a:cubicBezTo>
                        <a:pt x="5983224" y="1699260"/>
                        <a:pt x="5966460" y="1684020"/>
                        <a:pt x="5949696" y="1664970"/>
                      </a:cubicBezTo>
                      <a:cubicBezTo>
                        <a:pt x="5932932" y="1645920"/>
                        <a:pt x="5913120" y="1630680"/>
                        <a:pt x="5906262" y="1630680"/>
                      </a:cubicBezTo>
                      <a:cubicBezTo>
                        <a:pt x="5898642" y="1630680"/>
                        <a:pt x="5877306" y="1615440"/>
                        <a:pt x="5858256" y="1596390"/>
                      </a:cubicBezTo>
                      <a:cubicBezTo>
                        <a:pt x="5839206" y="1577340"/>
                        <a:pt x="5819394" y="1562100"/>
                        <a:pt x="5815584" y="1562100"/>
                      </a:cubicBezTo>
                      <a:cubicBezTo>
                        <a:pt x="5811012" y="1562100"/>
                        <a:pt x="5798058" y="1549908"/>
                        <a:pt x="5786628" y="1534668"/>
                      </a:cubicBezTo>
                      <a:cubicBezTo>
                        <a:pt x="5775198" y="1520190"/>
                        <a:pt x="5755386" y="1503426"/>
                        <a:pt x="5742432" y="1498092"/>
                      </a:cubicBezTo>
                      <a:cubicBezTo>
                        <a:pt x="5729478" y="1492758"/>
                        <a:pt x="5695950" y="1466850"/>
                        <a:pt x="5667756" y="1440942"/>
                      </a:cubicBezTo>
                      <a:cubicBezTo>
                        <a:pt x="5640324" y="1415796"/>
                        <a:pt x="5614416" y="1394460"/>
                        <a:pt x="5610606" y="1394460"/>
                      </a:cubicBezTo>
                      <a:cubicBezTo>
                        <a:pt x="5606796" y="1394460"/>
                        <a:pt x="5590032" y="1380744"/>
                        <a:pt x="5574030" y="1363980"/>
                      </a:cubicBezTo>
                      <a:cubicBezTo>
                        <a:pt x="5558028" y="1347216"/>
                        <a:pt x="5539740" y="1333500"/>
                        <a:pt x="5534406" y="1333500"/>
                      </a:cubicBezTo>
                      <a:cubicBezTo>
                        <a:pt x="5529072" y="1333500"/>
                        <a:pt x="5500878" y="1310640"/>
                        <a:pt x="5471922" y="1282446"/>
                      </a:cubicBezTo>
                      <a:cubicBezTo>
                        <a:pt x="5378958" y="1191006"/>
                        <a:pt x="5329428" y="1156716"/>
                        <a:pt x="5358384" y="1203198"/>
                      </a:cubicBezTo>
                      <a:cubicBezTo>
                        <a:pt x="5366004" y="1215390"/>
                        <a:pt x="5366004" y="1220724"/>
                        <a:pt x="5358384" y="1228344"/>
                      </a:cubicBezTo>
                      <a:cubicBezTo>
                        <a:pt x="5346192" y="1240536"/>
                        <a:pt x="5345430" y="1471422"/>
                        <a:pt x="5357622" y="1483614"/>
                      </a:cubicBezTo>
                      <a:cubicBezTo>
                        <a:pt x="5363718" y="1489710"/>
                        <a:pt x="5363718" y="1493520"/>
                        <a:pt x="5357622" y="1496568"/>
                      </a:cubicBezTo>
                      <a:cubicBezTo>
                        <a:pt x="5344668" y="1504950"/>
                        <a:pt x="5346192" y="2943606"/>
                        <a:pt x="5358384" y="2964180"/>
                      </a:cubicBezTo>
                      <a:cubicBezTo>
                        <a:pt x="5365242" y="2974848"/>
                        <a:pt x="5365242" y="2982468"/>
                        <a:pt x="5358384" y="2996184"/>
                      </a:cubicBezTo>
                      <a:cubicBezTo>
                        <a:pt x="5350764" y="3012186"/>
                        <a:pt x="5341620" y="3108960"/>
                        <a:pt x="5348478" y="3108960"/>
                      </a:cubicBezTo>
                      <a:cubicBezTo>
                        <a:pt x="5350002" y="3108960"/>
                        <a:pt x="5369814" y="3099816"/>
                        <a:pt x="5391912" y="3089148"/>
                      </a:cubicBezTo>
                      <a:cubicBezTo>
                        <a:pt x="5434584" y="3068574"/>
                        <a:pt x="5474970" y="3067050"/>
                        <a:pt x="5474970" y="3086100"/>
                      </a:cubicBezTo>
                      <a:cubicBezTo>
                        <a:pt x="5474970" y="3093720"/>
                        <a:pt x="5462016" y="3099816"/>
                        <a:pt x="5435346" y="3104388"/>
                      </a:cubicBezTo>
                      <a:cubicBezTo>
                        <a:pt x="5407152" y="3109722"/>
                        <a:pt x="5394960" y="3115818"/>
                        <a:pt x="5392674" y="3125724"/>
                      </a:cubicBezTo>
                      <a:cubicBezTo>
                        <a:pt x="5389626" y="3136392"/>
                        <a:pt x="5381244" y="3139440"/>
                        <a:pt x="5350764" y="3139440"/>
                      </a:cubicBezTo>
                      <a:cubicBezTo>
                        <a:pt x="5319522" y="3139440"/>
                        <a:pt x="5311902" y="3141726"/>
                        <a:pt x="5308854" y="3154680"/>
                      </a:cubicBezTo>
                      <a:cubicBezTo>
                        <a:pt x="5306568" y="3163824"/>
                        <a:pt x="5298186" y="3169920"/>
                        <a:pt x="5289042" y="3169920"/>
                      </a:cubicBezTo>
                      <a:cubicBezTo>
                        <a:pt x="5279898" y="3169920"/>
                        <a:pt x="5265420" y="3178302"/>
                        <a:pt x="5256276" y="3188970"/>
                      </a:cubicBezTo>
                      <a:cubicBezTo>
                        <a:pt x="5241036" y="3206496"/>
                        <a:pt x="5205984" y="3214878"/>
                        <a:pt x="5194554" y="3203448"/>
                      </a:cubicBezTo>
                      <a:cubicBezTo>
                        <a:pt x="5180838" y="3189732"/>
                        <a:pt x="5225034" y="3154680"/>
                        <a:pt x="5256276" y="3154680"/>
                      </a:cubicBezTo>
                      <a:cubicBezTo>
                        <a:pt x="5264658" y="3154680"/>
                        <a:pt x="5276850" y="3146298"/>
                        <a:pt x="5283708" y="3135630"/>
                      </a:cubicBezTo>
                      <a:cubicBezTo>
                        <a:pt x="5295138" y="3118866"/>
                        <a:pt x="5295900" y="3026664"/>
                        <a:pt x="5295900" y="2139696"/>
                      </a:cubicBezTo>
                      <a:lnTo>
                        <a:pt x="5295900" y="1161288"/>
                      </a:lnTo>
                      <a:lnTo>
                        <a:pt x="5263896" y="1164336"/>
                      </a:lnTo>
                      <a:cubicBezTo>
                        <a:pt x="5245608" y="1165860"/>
                        <a:pt x="5228082" y="1170432"/>
                        <a:pt x="5224272" y="1174242"/>
                      </a:cubicBezTo>
                      <a:cubicBezTo>
                        <a:pt x="5219700" y="1178052"/>
                        <a:pt x="5209032" y="1181100"/>
                        <a:pt x="5199888" y="1181100"/>
                      </a:cubicBezTo>
                      <a:cubicBezTo>
                        <a:pt x="5189982" y="1181100"/>
                        <a:pt x="5180076" y="1184148"/>
                        <a:pt x="5177790" y="1188720"/>
                      </a:cubicBezTo>
                      <a:cubicBezTo>
                        <a:pt x="5175504" y="1192530"/>
                        <a:pt x="5164074" y="1196340"/>
                        <a:pt x="5153406" y="1196340"/>
                      </a:cubicBezTo>
                      <a:cubicBezTo>
                        <a:pt x="5143500" y="1196340"/>
                        <a:pt x="5125212" y="1203198"/>
                        <a:pt x="5113782" y="1210818"/>
                      </a:cubicBezTo>
                      <a:cubicBezTo>
                        <a:pt x="5090922" y="1226820"/>
                        <a:pt x="5033010" y="1249680"/>
                        <a:pt x="5013198" y="1249680"/>
                      </a:cubicBezTo>
                      <a:cubicBezTo>
                        <a:pt x="4997196" y="1249680"/>
                        <a:pt x="4956810" y="1270254"/>
                        <a:pt x="4945380" y="1283970"/>
                      </a:cubicBezTo>
                      <a:cubicBezTo>
                        <a:pt x="4940046" y="1290066"/>
                        <a:pt x="4932426" y="1295400"/>
                        <a:pt x="4927092" y="1295400"/>
                      </a:cubicBezTo>
                      <a:cubicBezTo>
                        <a:pt x="4922520" y="1295400"/>
                        <a:pt x="4901946" y="1303782"/>
                        <a:pt x="4880610" y="1313688"/>
                      </a:cubicBezTo>
                      <a:cubicBezTo>
                        <a:pt x="4860036" y="1323594"/>
                        <a:pt x="4830318" y="1337310"/>
                        <a:pt x="4815078" y="1344168"/>
                      </a:cubicBezTo>
                      <a:cubicBezTo>
                        <a:pt x="4799838" y="1351026"/>
                        <a:pt x="4783074" y="1360932"/>
                        <a:pt x="4777740" y="1367790"/>
                      </a:cubicBezTo>
                      <a:cubicBezTo>
                        <a:pt x="4772406" y="1373886"/>
                        <a:pt x="4764024" y="1379220"/>
                        <a:pt x="4759452" y="1379220"/>
                      </a:cubicBezTo>
                      <a:cubicBezTo>
                        <a:pt x="4743450" y="1379220"/>
                        <a:pt x="4606290" y="1453134"/>
                        <a:pt x="4566666" y="1482852"/>
                      </a:cubicBezTo>
                      <a:cubicBezTo>
                        <a:pt x="4553712" y="1492758"/>
                        <a:pt x="4538472" y="1501140"/>
                        <a:pt x="4533138" y="1501140"/>
                      </a:cubicBezTo>
                      <a:cubicBezTo>
                        <a:pt x="4527804" y="1501140"/>
                        <a:pt x="4517898" y="1506474"/>
                        <a:pt x="4510278" y="1513332"/>
                      </a:cubicBezTo>
                      <a:cubicBezTo>
                        <a:pt x="4494276" y="1527810"/>
                        <a:pt x="4454652" y="1551432"/>
                        <a:pt x="4425696" y="1564386"/>
                      </a:cubicBezTo>
                      <a:cubicBezTo>
                        <a:pt x="4413504" y="1568958"/>
                        <a:pt x="4404360" y="1577340"/>
                        <a:pt x="4404360" y="1583436"/>
                      </a:cubicBezTo>
                      <a:cubicBezTo>
                        <a:pt x="4404360" y="1588770"/>
                        <a:pt x="4398264" y="1594866"/>
                        <a:pt x="4391406" y="1597914"/>
                      </a:cubicBezTo>
                      <a:cubicBezTo>
                        <a:pt x="4383786" y="1600200"/>
                        <a:pt x="4368546" y="1609344"/>
                        <a:pt x="4357116" y="1616964"/>
                      </a:cubicBezTo>
                      <a:cubicBezTo>
                        <a:pt x="4346448" y="1624584"/>
                        <a:pt x="4332732" y="1630680"/>
                        <a:pt x="4326636" y="1630680"/>
                      </a:cubicBezTo>
                      <a:cubicBezTo>
                        <a:pt x="4320540" y="1630680"/>
                        <a:pt x="4304538" y="1642110"/>
                        <a:pt x="4290822" y="1656588"/>
                      </a:cubicBezTo>
                      <a:cubicBezTo>
                        <a:pt x="4277106" y="1671066"/>
                        <a:pt x="4250436" y="1690116"/>
                        <a:pt x="4232148" y="1700022"/>
                      </a:cubicBezTo>
                      <a:cubicBezTo>
                        <a:pt x="4213098" y="1709166"/>
                        <a:pt x="4185666" y="1728978"/>
                        <a:pt x="4171188" y="1742694"/>
                      </a:cubicBezTo>
                      <a:cubicBezTo>
                        <a:pt x="4155948" y="1756410"/>
                        <a:pt x="4140708" y="1767840"/>
                        <a:pt x="4136898" y="1767840"/>
                      </a:cubicBezTo>
                      <a:cubicBezTo>
                        <a:pt x="4128516" y="1767840"/>
                        <a:pt x="4060698" y="1812798"/>
                        <a:pt x="4053840" y="1821942"/>
                      </a:cubicBezTo>
                      <a:cubicBezTo>
                        <a:pt x="4046220" y="1833372"/>
                        <a:pt x="3992118" y="1866900"/>
                        <a:pt x="3982212" y="1866900"/>
                      </a:cubicBezTo>
                      <a:cubicBezTo>
                        <a:pt x="3976878" y="1866900"/>
                        <a:pt x="3966210" y="1873758"/>
                        <a:pt x="3958590" y="1882140"/>
                      </a:cubicBezTo>
                      <a:cubicBezTo>
                        <a:pt x="3950970" y="1890522"/>
                        <a:pt x="3941826" y="1897380"/>
                        <a:pt x="3937254" y="1897380"/>
                      </a:cubicBezTo>
                      <a:cubicBezTo>
                        <a:pt x="3933444" y="1897380"/>
                        <a:pt x="3918966" y="1906524"/>
                        <a:pt x="3904488" y="1918716"/>
                      </a:cubicBezTo>
                      <a:cubicBezTo>
                        <a:pt x="3890772" y="1930146"/>
                        <a:pt x="3844290" y="1966722"/>
                        <a:pt x="3801618" y="2000250"/>
                      </a:cubicBezTo>
                      <a:cubicBezTo>
                        <a:pt x="3758946" y="2033778"/>
                        <a:pt x="3709416" y="2074164"/>
                        <a:pt x="3691128" y="2090166"/>
                      </a:cubicBezTo>
                      <a:cubicBezTo>
                        <a:pt x="3672840" y="2106168"/>
                        <a:pt x="3654552" y="2117598"/>
                        <a:pt x="3649980" y="2114550"/>
                      </a:cubicBezTo>
                      <a:cubicBezTo>
                        <a:pt x="3644646" y="2111502"/>
                        <a:pt x="3642360" y="1974342"/>
                        <a:pt x="3642360" y="1691640"/>
                      </a:cubicBezTo>
                      <a:cubicBezTo>
                        <a:pt x="3642360" y="1461516"/>
                        <a:pt x="3640836" y="1264158"/>
                        <a:pt x="3637788" y="1253490"/>
                      </a:cubicBezTo>
                      <a:cubicBezTo>
                        <a:pt x="3622548" y="1193292"/>
                        <a:pt x="3619500" y="1280160"/>
                        <a:pt x="3619500" y="1693926"/>
                      </a:cubicBezTo>
                      <a:lnTo>
                        <a:pt x="3620262" y="2145030"/>
                      </a:lnTo>
                      <a:lnTo>
                        <a:pt x="3579876" y="2180844"/>
                      </a:lnTo>
                      <a:cubicBezTo>
                        <a:pt x="3557778" y="2200656"/>
                        <a:pt x="3537204" y="2217420"/>
                        <a:pt x="3534156" y="2217420"/>
                      </a:cubicBezTo>
                      <a:cubicBezTo>
                        <a:pt x="3531108" y="2217420"/>
                        <a:pt x="3509010" y="2236470"/>
                        <a:pt x="3485388" y="2259330"/>
                      </a:cubicBezTo>
                      <a:cubicBezTo>
                        <a:pt x="3461004" y="2282190"/>
                        <a:pt x="3437382" y="2301240"/>
                        <a:pt x="3432810" y="2301240"/>
                      </a:cubicBezTo>
                      <a:cubicBezTo>
                        <a:pt x="3428238" y="2301240"/>
                        <a:pt x="3409188" y="2316480"/>
                        <a:pt x="3390900" y="2335530"/>
                      </a:cubicBezTo>
                      <a:cubicBezTo>
                        <a:pt x="3372612" y="2354580"/>
                        <a:pt x="3353562" y="2369820"/>
                        <a:pt x="3348990" y="2369820"/>
                      </a:cubicBezTo>
                      <a:cubicBezTo>
                        <a:pt x="3342894" y="2369820"/>
                        <a:pt x="3316224" y="2391918"/>
                        <a:pt x="3245358" y="2457450"/>
                      </a:cubicBezTo>
                      <a:cubicBezTo>
                        <a:pt x="3238500" y="2463546"/>
                        <a:pt x="3230880" y="2468880"/>
                        <a:pt x="3227832" y="2468880"/>
                      </a:cubicBezTo>
                      <a:cubicBezTo>
                        <a:pt x="3224784" y="2468880"/>
                        <a:pt x="3209544" y="2481834"/>
                        <a:pt x="3193542" y="2497836"/>
                      </a:cubicBezTo>
                      <a:cubicBezTo>
                        <a:pt x="3137916" y="2551938"/>
                        <a:pt x="3094482" y="2590800"/>
                        <a:pt x="3087624" y="2590800"/>
                      </a:cubicBezTo>
                      <a:cubicBezTo>
                        <a:pt x="3084576" y="2590800"/>
                        <a:pt x="3067812" y="2603754"/>
                        <a:pt x="3051810" y="2619756"/>
                      </a:cubicBezTo>
                      <a:cubicBezTo>
                        <a:pt x="3035046" y="2634996"/>
                        <a:pt x="3012186" y="2654046"/>
                        <a:pt x="2999994" y="2661666"/>
                      </a:cubicBezTo>
                      <a:cubicBezTo>
                        <a:pt x="2988564" y="2669286"/>
                        <a:pt x="2966466" y="2689098"/>
                        <a:pt x="2950464" y="2705100"/>
                      </a:cubicBezTo>
                      <a:cubicBezTo>
                        <a:pt x="2935224" y="2721864"/>
                        <a:pt x="2918460" y="2735580"/>
                        <a:pt x="2914650" y="2735580"/>
                      </a:cubicBezTo>
                      <a:cubicBezTo>
                        <a:pt x="2910078" y="2735580"/>
                        <a:pt x="2891028" y="2750820"/>
                        <a:pt x="2872740" y="2769870"/>
                      </a:cubicBezTo>
                      <a:cubicBezTo>
                        <a:pt x="2854452" y="2788920"/>
                        <a:pt x="2834640" y="2804160"/>
                        <a:pt x="2829306" y="2804160"/>
                      </a:cubicBezTo>
                      <a:cubicBezTo>
                        <a:pt x="2823972" y="2804160"/>
                        <a:pt x="2816352" y="2811018"/>
                        <a:pt x="2811780" y="2819400"/>
                      </a:cubicBezTo>
                      <a:cubicBezTo>
                        <a:pt x="2807208" y="2827782"/>
                        <a:pt x="2801112" y="2834640"/>
                        <a:pt x="2797302" y="2834640"/>
                      </a:cubicBezTo>
                      <a:cubicBezTo>
                        <a:pt x="2794254" y="2834640"/>
                        <a:pt x="2775204" y="2849880"/>
                        <a:pt x="2756154" y="2868930"/>
                      </a:cubicBezTo>
                      <a:cubicBezTo>
                        <a:pt x="2736342" y="2887980"/>
                        <a:pt x="2715768" y="2903220"/>
                        <a:pt x="2710434" y="2903220"/>
                      </a:cubicBezTo>
                      <a:cubicBezTo>
                        <a:pt x="2705100" y="2903220"/>
                        <a:pt x="2690622" y="2913888"/>
                        <a:pt x="2677668" y="2926842"/>
                      </a:cubicBezTo>
                      <a:cubicBezTo>
                        <a:pt x="2665476" y="2939796"/>
                        <a:pt x="2625090" y="2974086"/>
                        <a:pt x="2586990" y="3002280"/>
                      </a:cubicBezTo>
                      <a:cubicBezTo>
                        <a:pt x="2549652" y="3031236"/>
                        <a:pt x="2508504" y="3064764"/>
                        <a:pt x="2496312" y="3077718"/>
                      </a:cubicBezTo>
                      <a:cubicBezTo>
                        <a:pt x="2483358" y="3090672"/>
                        <a:pt x="2469642" y="3101340"/>
                        <a:pt x="2465070" y="3101340"/>
                      </a:cubicBezTo>
                      <a:cubicBezTo>
                        <a:pt x="2460498" y="3101340"/>
                        <a:pt x="2441448" y="3116580"/>
                        <a:pt x="2423160" y="3135630"/>
                      </a:cubicBezTo>
                      <a:cubicBezTo>
                        <a:pt x="2404872" y="3154680"/>
                        <a:pt x="2387346" y="3169920"/>
                        <a:pt x="2384298" y="3169920"/>
                      </a:cubicBezTo>
                      <a:cubicBezTo>
                        <a:pt x="2372106" y="3169920"/>
                        <a:pt x="2316480" y="3211068"/>
                        <a:pt x="2316480" y="3220212"/>
                      </a:cubicBezTo>
                      <a:cubicBezTo>
                        <a:pt x="2316480" y="3225546"/>
                        <a:pt x="2305050" y="3235452"/>
                        <a:pt x="2291334" y="3242310"/>
                      </a:cubicBezTo>
                      <a:cubicBezTo>
                        <a:pt x="2277618" y="3248406"/>
                        <a:pt x="2243328" y="3272790"/>
                        <a:pt x="2215896" y="3295650"/>
                      </a:cubicBezTo>
                      <a:cubicBezTo>
                        <a:pt x="2188464" y="3318510"/>
                        <a:pt x="2161794" y="3337560"/>
                        <a:pt x="2157222" y="3337560"/>
                      </a:cubicBezTo>
                      <a:cubicBezTo>
                        <a:pt x="2152650" y="3337560"/>
                        <a:pt x="2138172" y="3348990"/>
                        <a:pt x="2124456" y="3362706"/>
                      </a:cubicBezTo>
                      <a:cubicBezTo>
                        <a:pt x="2110740" y="3375660"/>
                        <a:pt x="2082546" y="3395472"/>
                        <a:pt x="2061972" y="3406140"/>
                      </a:cubicBezTo>
                      <a:cubicBezTo>
                        <a:pt x="2041398" y="3416808"/>
                        <a:pt x="2008632" y="3439668"/>
                        <a:pt x="1988058" y="3457194"/>
                      </a:cubicBezTo>
                      <a:cubicBezTo>
                        <a:pt x="1968246" y="3475482"/>
                        <a:pt x="1949958" y="3489960"/>
                        <a:pt x="1946148" y="3489960"/>
                      </a:cubicBezTo>
                      <a:cubicBezTo>
                        <a:pt x="1943100" y="3489960"/>
                        <a:pt x="1928622" y="3499104"/>
                        <a:pt x="1913382" y="3511296"/>
                      </a:cubicBezTo>
                      <a:cubicBezTo>
                        <a:pt x="1879854" y="3536442"/>
                        <a:pt x="1799082" y="3589020"/>
                        <a:pt x="1793748" y="3589020"/>
                      </a:cubicBezTo>
                      <a:cubicBezTo>
                        <a:pt x="1790700" y="3589020"/>
                        <a:pt x="1776222" y="3598926"/>
                        <a:pt x="1760982" y="3611118"/>
                      </a:cubicBezTo>
                      <a:cubicBezTo>
                        <a:pt x="1745742" y="3623310"/>
                        <a:pt x="1719072" y="3640836"/>
                        <a:pt x="1700784" y="3649980"/>
                      </a:cubicBezTo>
                      <a:cubicBezTo>
                        <a:pt x="1683258" y="3659124"/>
                        <a:pt x="1666494" y="3669792"/>
                        <a:pt x="1664970" y="3673602"/>
                      </a:cubicBezTo>
                      <a:cubicBezTo>
                        <a:pt x="1662684" y="3676650"/>
                        <a:pt x="1632204" y="3695700"/>
                        <a:pt x="1597914" y="3714750"/>
                      </a:cubicBezTo>
                      <a:cubicBezTo>
                        <a:pt x="1563624" y="3733800"/>
                        <a:pt x="1521714" y="3758184"/>
                        <a:pt x="1504950" y="3768090"/>
                      </a:cubicBezTo>
                      <a:cubicBezTo>
                        <a:pt x="1488186" y="3778758"/>
                        <a:pt x="1469136" y="3789426"/>
                        <a:pt x="1463040" y="3792474"/>
                      </a:cubicBezTo>
                      <a:cubicBezTo>
                        <a:pt x="1456944" y="3794760"/>
                        <a:pt x="1431798" y="3810762"/>
                        <a:pt x="1407414" y="3826764"/>
                      </a:cubicBezTo>
                      <a:cubicBezTo>
                        <a:pt x="1383030" y="3842766"/>
                        <a:pt x="1357122" y="3855720"/>
                        <a:pt x="1349502" y="3855720"/>
                      </a:cubicBezTo>
                      <a:cubicBezTo>
                        <a:pt x="1341882" y="3855720"/>
                        <a:pt x="1322832" y="3864102"/>
                        <a:pt x="1307592" y="3874770"/>
                      </a:cubicBezTo>
                      <a:cubicBezTo>
                        <a:pt x="1292352" y="3885438"/>
                        <a:pt x="1274826" y="3893820"/>
                        <a:pt x="1269492" y="3893820"/>
                      </a:cubicBezTo>
                      <a:cubicBezTo>
                        <a:pt x="1264158" y="3893820"/>
                        <a:pt x="1253490" y="3900678"/>
                        <a:pt x="1245870" y="3909060"/>
                      </a:cubicBezTo>
                      <a:cubicBezTo>
                        <a:pt x="1238250" y="3917442"/>
                        <a:pt x="1226058" y="3924300"/>
                        <a:pt x="1219200" y="3924300"/>
                      </a:cubicBezTo>
                      <a:cubicBezTo>
                        <a:pt x="1207770" y="3924300"/>
                        <a:pt x="1144524" y="3950970"/>
                        <a:pt x="1109472" y="3970782"/>
                      </a:cubicBezTo>
                      <a:cubicBezTo>
                        <a:pt x="1101852" y="3975354"/>
                        <a:pt x="1083564" y="3985260"/>
                        <a:pt x="1069086" y="3993642"/>
                      </a:cubicBezTo>
                      <a:cubicBezTo>
                        <a:pt x="1055370" y="4001262"/>
                        <a:pt x="1037082" y="4008120"/>
                        <a:pt x="1029462" y="4008120"/>
                      </a:cubicBezTo>
                      <a:cubicBezTo>
                        <a:pt x="1021080" y="4008120"/>
                        <a:pt x="999744" y="4015740"/>
                        <a:pt x="981456" y="4024122"/>
                      </a:cubicBezTo>
                      <a:cubicBezTo>
                        <a:pt x="918210" y="4055364"/>
                        <a:pt x="910590" y="4059174"/>
                        <a:pt x="876300" y="4069080"/>
                      </a:cubicBezTo>
                      <a:cubicBezTo>
                        <a:pt x="857250" y="4074414"/>
                        <a:pt x="838962" y="4082034"/>
                        <a:pt x="834390" y="4085844"/>
                      </a:cubicBezTo>
                      <a:cubicBezTo>
                        <a:pt x="830580" y="4088892"/>
                        <a:pt x="819912" y="4091940"/>
                        <a:pt x="810768" y="4091940"/>
                      </a:cubicBezTo>
                      <a:cubicBezTo>
                        <a:pt x="800862" y="4091940"/>
                        <a:pt x="790956" y="4095750"/>
                        <a:pt x="788670" y="4099560"/>
                      </a:cubicBezTo>
                      <a:cubicBezTo>
                        <a:pt x="786384" y="4104132"/>
                        <a:pt x="769620" y="4107180"/>
                        <a:pt x="752856" y="4107180"/>
                      </a:cubicBezTo>
                      <a:cubicBezTo>
                        <a:pt x="735330" y="4107180"/>
                        <a:pt x="715518" y="4111752"/>
                        <a:pt x="709422" y="4117086"/>
                      </a:cubicBezTo>
                      <a:cubicBezTo>
                        <a:pt x="702564" y="4123182"/>
                        <a:pt x="681228" y="4132326"/>
                        <a:pt x="660654" y="4137660"/>
                      </a:cubicBezTo>
                      <a:cubicBezTo>
                        <a:pt x="640842" y="4142994"/>
                        <a:pt x="622554" y="4150614"/>
                        <a:pt x="620268" y="4153662"/>
                      </a:cubicBezTo>
                      <a:cubicBezTo>
                        <a:pt x="617982" y="4157472"/>
                        <a:pt x="599694" y="4160520"/>
                        <a:pt x="579120" y="4160520"/>
                      </a:cubicBezTo>
                      <a:cubicBezTo>
                        <a:pt x="558546" y="4160520"/>
                        <a:pt x="539496" y="4164330"/>
                        <a:pt x="537210" y="4168140"/>
                      </a:cubicBezTo>
                      <a:cubicBezTo>
                        <a:pt x="534924" y="4172712"/>
                        <a:pt x="518922" y="4175760"/>
                        <a:pt x="502920" y="4175760"/>
                      </a:cubicBezTo>
                      <a:cubicBezTo>
                        <a:pt x="486918" y="4175760"/>
                        <a:pt x="470916" y="4179570"/>
                        <a:pt x="468630" y="4183380"/>
                      </a:cubicBezTo>
                      <a:cubicBezTo>
                        <a:pt x="466344" y="4187952"/>
                        <a:pt x="451104" y="4191000"/>
                        <a:pt x="435102" y="4191000"/>
                      </a:cubicBezTo>
                      <a:cubicBezTo>
                        <a:pt x="419862" y="4191000"/>
                        <a:pt x="403860" y="4194048"/>
                        <a:pt x="399288" y="4197858"/>
                      </a:cubicBezTo>
                      <a:cubicBezTo>
                        <a:pt x="395478" y="4201668"/>
                        <a:pt x="313944" y="4207002"/>
                        <a:pt x="217170" y="4210050"/>
                      </a:cubicBezTo>
                      <a:cubicBezTo>
                        <a:pt x="121158" y="4212336"/>
                        <a:pt x="32766" y="4216146"/>
                        <a:pt x="21336" y="4218432"/>
                      </a:cubicBezTo>
                      <a:lnTo>
                        <a:pt x="0" y="4223004"/>
                      </a:lnTo>
                      <a:lnTo>
                        <a:pt x="0" y="2111502"/>
                      </a:lnTo>
                      <a:close/>
                      <a:moveTo>
                        <a:pt x="7109460" y="1450086"/>
                      </a:moveTo>
                      <a:cubicBezTo>
                        <a:pt x="7109460" y="1446276"/>
                        <a:pt x="7106412" y="1438656"/>
                        <a:pt x="7101840" y="1432560"/>
                      </a:cubicBezTo>
                      <a:cubicBezTo>
                        <a:pt x="7093458" y="1418844"/>
                        <a:pt x="7082790" y="1427226"/>
                        <a:pt x="7088886" y="1443990"/>
                      </a:cubicBezTo>
                      <a:cubicBezTo>
                        <a:pt x="7093458" y="1455420"/>
                        <a:pt x="7109460" y="1459992"/>
                        <a:pt x="7109460" y="1450086"/>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90" name="Freeform: Shape 889">
                  <a:extLst>
                    <a:ext uri="{FF2B5EF4-FFF2-40B4-BE49-F238E27FC236}">
                      <a16:creationId xmlns:a16="http://schemas.microsoft.com/office/drawing/2014/main" id="{8959DCE9-B3F3-4F9F-88C4-1AF71F577819}"/>
                    </a:ext>
                  </a:extLst>
                </p:cNvPr>
                <p:cNvSpPr/>
                <p:nvPr/>
              </p:nvSpPr>
              <p:spPr>
                <a:xfrm>
                  <a:off x="3210971" y="536743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91" name="Freeform: Shape 890">
                  <a:extLst>
                    <a:ext uri="{FF2B5EF4-FFF2-40B4-BE49-F238E27FC236}">
                      <a16:creationId xmlns:a16="http://schemas.microsoft.com/office/drawing/2014/main" id="{5DEAE2A0-3676-4FE8-9C86-3F519A090FA5}"/>
                    </a:ext>
                  </a:extLst>
                </p:cNvPr>
                <p:cNvSpPr/>
                <p:nvPr/>
              </p:nvSpPr>
              <p:spPr>
                <a:xfrm>
                  <a:off x="3340304" y="5334981"/>
                  <a:ext cx="39624" cy="21336"/>
                </a:xfrm>
                <a:custGeom>
                  <a:avLst/>
                  <a:gdLst>
                    <a:gd name="connsiteX0" fmla="*/ 1066 w 39624"/>
                    <a:gd name="connsiteY0" fmla="*/ 14259 h 21336"/>
                    <a:gd name="connsiteX1" fmla="*/ 32308 w 39624"/>
                    <a:gd name="connsiteY1" fmla="*/ 2067 h 21336"/>
                    <a:gd name="connsiteX2" fmla="*/ 20116 w 39624"/>
                    <a:gd name="connsiteY2" fmla="*/ 21879 h 21336"/>
                    <a:gd name="connsiteX3" fmla="*/ 1066 w 39624"/>
                    <a:gd name="connsiteY3" fmla="*/ 14259 h 21336"/>
                  </a:gdLst>
                  <a:ahLst/>
                  <a:cxnLst>
                    <a:cxn ang="0">
                      <a:pos x="connsiteX0" y="connsiteY0"/>
                    </a:cxn>
                    <a:cxn ang="0">
                      <a:pos x="connsiteX1" y="connsiteY1"/>
                    </a:cxn>
                    <a:cxn ang="0">
                      <a:pos x="connsiteX2" y="connsiteY2"/>
                    </a:cxn>
                    <a:cxn ang="0">
                      <a:pos x="connsiteX3" y="connsiteY3"/>
                    </a:cxn>
                  </a:cxnLst>
                  <a:rect l="l" t="t" r="r" b="b"/>
                  <a:pathLst>
                    <a:path w="39624" h="21336">
                      <a:moveTo>
                        <a:pt x="1066" y="14259"/>
                      </a:moveTo>
                      <a:cubicBezTo>
                        <a:pt x="-5030" y="4353"/>
                        <a:pt x="16306" y="-4029"/>
                        <a:pt x="32308" y="2067"/>
                      </a:cubicBezTo>
                      <a:cubicBezTo>
                        <a:pt x="47548" y="8163"/>
                        <a:pt x="39166" y="21879"/>
                        <a:pt x="20116" y="21879"/>
                      </a:cubicBezTo>
                      <a:cubicBezTo>
                        <a:pt x="12496" y="21879"/>
                        <a:pt x="3352" y="18069"/>
                        <a:pt x="1066" y="14259"/>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92" name="Freeform: Shape 891">
                  <a:extLst>
                    <a:ext uri="{FF2B5EF4-FFF2-40B4-BE49-F238E27FC236}">
                      <a16:creationId xmlns:a16="http://schemas.microsoft.com/office/drawing/2014/main" id="{6F92428C-A3D9-4FFE-80C6-BC4EE29DD784}"/>
                    </a:ext>
                  </a:extLst>
                </p:cNvPr>
                <p:cNvSpPr/>
                <p:nvPr/>
              </p:nvSpPr>
              <p:spPr>
                <a:xfrm>
                  <a:off x="12109228" y="5295900"/>
                  <a:ext cx="74676" cy="30480"/>
                </a:xfrm>
                <a:custGeom>
                  <a:avLst/>
                  <a:gdLst>
                    <a:gd name="connsiteX0" fmla="*/ 2762 w 74676"/>
                    <a:gd name="connsiteY0" fmla="*/ 22860 h 30480"/>
                    <a:gd name="connsiteX1" fmla="*/ 41624 w 74676"/>
                    <a:gd name="connsiteY1" fmla="*/ 0 h 30480"/>
                    <a:gd name="connsiteX2" fmla="*/ 75152 w 74676"/>
                    <a:gd name="connsiteY2" fmla="*/ 15240 h 30480"/>
                    <a:gd name="connsiteX3" fmla="*/ 41624 w 74676"/>
                    <a:gd name="connsiteY3" fmla="*/ 30480 h 30480"/>
                    <a:gd name="connsiteX4" fmla="*/ 2762 w 74676"/>
                    <a:gd name="connsiteY4" fmla="*/ 2286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76" h="30480">
                      <a:moveTo>
                        <a:pt x="2762" y="22860"/>
                      </a:moveTo>
                      <a:cubicBezTo>
                        <a:pt x="-6382" y="8382"/>
                        <a:pt x="7334" y="0"/>
                        <a:pt x="41624" y="0"/>
                      </a:cubicBezTo>
                      <a:cubicBezTo>
                        <a:pt x="69818" y="0"/>
                        <a:pt x="75152" y="2286"/>
                        <a:pt x="75152" y="15240"/>
                      </a:cubicBezTo>
                      <a:cubicBezTo>
                        <a:pt x="75152" y="28194"/>
                        <a:pt x="69818" y="30480"/>
                        <a:pt x="41624" y="30480"/>
                      </a:cubicBezTo>
                      <a:cubicBezTo>
                        <a:pt x="22574" y="30480"/>
                        <a:pt x="5048" y="27432"/>
                        <a:pt x="2762" y="22860"/>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93" name="Freeform: Shape 892">
                  <a:extLst>
                    <a:ext uri="{FF2B5EF4-FFF2-40B4-BE49-F238E27FC236}">
                      <a16:creationId xmlns:a16="http://schemas.microsoft.com/office/drawing/2014/main" id="{405AB874-5EB9-4732-BF37-504A6B07D887}"/>
                    </a:ext>
                  </a:extLst>
                </p:cNvPr>
                <p:cNvSpPr/>
                <p:nvPr/>
              </p:nvSpPr>
              <p:spPr>
                <a:xfrm>
                  <a:off x="11827117" y="5214000"/>
                  <a:ext cx="277368" cy="80772"/>
                </a:xfrm>
                <a:custGeom>
                  <a:avLst/>
                  <a:gdLst>
                    <a:gd name="connsiteX0" fmla="*/ 179717 w 277368"/>
                    <a:gd name="connsiteY0" fmla="*/ 73518 h 80772"/>
                    <a:gd name="connsiteX1" fmla="*/ 170573 w 277368"/>
                    <a:gd name="connsiteY1" fmla="*/ 58278 h 80772"/>
                    <a:gd name="connsiteX2" fmla="*/ 119519 w 277368"/>
                    <a:gd name="connsiteY2" fmla="*/ 50658 h 80772"/>
                    <a:gd name="connsiteX3" fmla="*/ 647 w 277368"/>
                    <a:gd name="connsiteY3" fmla="*/ 25512 h 80772"/>
                    <a:gd name="connsiteX4" fmla="*/ 23507 w 277368"/>
                    <a:gd name="connsiteY4" fmla="*/ 3414 h 80772"/>
                    <a:gd name="connsiteX5" fmla="*/ 116471 w 277368"/>
                    <a:gd name="connsiteY5" fmla="*/ 28560 h 80772"/>
                    <a:gd name="connsiteX6" fmla="*/ 128663 w 277368"/>
                    <a:gd name="connsiteY6" fmla="*/ 17892 h 80772"/>
                    <a:gd name="connsiteX7" fmla="*/ 158381 w 277368"/>
                    <a:gd name="connsiteY7" fmla="*/ 11034 h 80772"/>
                    <a:gd name="connsiteX8" fmla="*/ 253631 w 277368"/>
                    <a:gd name="connsiteY8" fmla="*/ 51420 h 80772"/>
                    <a:gd name="connsiteX9" fmla="*/ 272681 w 277368"/>
                    <a:gd name="connsiteY9" fmla="*/ 71994 h 80772"/>
                    <a:gd name="connsiteX10" fmla="*/ 179717 w 277368"/>
                    <a:gd name="connsiteY10" fmla="*/ 73518 h 8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368" h="80772">
                      <a:moveTo>
                        <a:pt x="179717" y="73518"/>
                      </a:moveTo>
                      <a:cubicBezTo>
                        <a:pt x="172859" y="68946"/>
                        <a:pt x="168287" y="62850"/>
                        <a:pt x="170573" y="58278"/>
                      </a:cubicBezTo>
                      <a:cubicBezTo>
                        <a:pt x="173621" y="54468"/>
                        <a:pt x="152285" y="51420"/>
                        <a:pt x="119519" y="50658"/>
                      </a:cubicBezTo>
                      <a:cubicBezTo>
                        <a:pt x="39509" y="50658"/>
                        <a:pt x="3695" y="43038"/>
                        <a:pt x="647" y="25512"/>
                      </a:cubicBezTo>
                      <a:cubicBezTo>
                        <a:pt x="-3163" y="6462"/>
                        <a:pt x="10553" y="-6492"/>
                        <a:pt x="23507" y="3414"/>
                      </a:cubicBezTo>
                      <a:cubicBezTo>
                        <a:pt x="34175" y="11796"/>
                        <a:pt x="96659" y="28560"/>
                        <a:pt x="116471" y="28560"/>
                      </a:cubicBezTo>
                      <a:cubicBezTo>
                        <a:pt x="123329" y="28560"/>
                        <a:pt x="128663" y="23988"/>
                        <a:pt x="128663" y="17892"/>
                      </a:cubicBezTo>
                      <a:cubicBezTo>
                        <a:pt x="128663" y="-1158"/>
                        <a:pt x="145427" y="-4968"/>
                        <a:pt x="158381" y="11034"/>
                      </a:cubicBezTo>
                      <a:cubicBezTo>
                        <a:pt x="172097" y="28560"/>
                        <a:pt x="226961" y="51420"/>
                        <a:pt x="253631" y="51420"/>
                      </a:cubicBezTo>
                      <a:cubicBezTo>
                        <a:pt x="275729" y="51420"/>
                        <a:pt x="283349" y="59040"/>
                        <a:pt x="272681" y="71994"/>
                      </a:cubicBezTo>
                      <a:cubicBezTo>
                        <a:pt x="262775" y="83424"/>
                        <a:pt x="199529" y="84948"/>
                        <a:pt x="179717" y="73518"/>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94" name="Freeform: Shape 893">
                  <a:extLst>
                    <a:ext uri="{FF2B5EF4-FFF2-40B4-BE49-F238E27FC236}">
                      <a16:creationId xmlns:a16="http://schemas.microsoft.com/office/drawing/2014/main" id="{7A9A2E77-EF94-44ED-B24E-575435131F94}"/>
                    </a:ext>
                  </a:extLst>
                </p:cNvPr>
                <p:cNvSpPr/>
                <p:nvPr/>
              </p:nvSpPr>
              <p:spPr>
                <a:xfrm>
                  <a:off x="11719635" y="5183789"/>
                  <a:ext cx="94488" cy="41910"/>
                </a:xfrm>
                <a:custGeom>
                  <a:avLst/>
                  <a:gdLst>
                    <a:gd name="connsiteX0" fmla="*/ 5259 w 94488"/>
                    <a:gd name="connsiteY0" fmla="*/ 38959 h 41910"/>
                    <a:gd name="connsiteX1" fmla="*/ 7545 w 94488"/>
                    <a:gd name="connsiteY1" fmla="*/ 1621 h 41910"/>
                    <a:gd name="connsiteX2" fmla="*/ 25071 w 94488"/>
                    <a:gd name="connsiteY2" fmla="*/ 3907 h 41910"/>
                    <a:gd name="connsiteX3" fmla="*/ 64695 w 94488"/>
                    <a:gd name="connsiteY3" fmla="*/ 14575 h 41910"/>
                    <a:gd name="connsiteX4" fmla="*/ 95175 w 94488"/>
                    <a:gd name="connsiteY4" fmla="*/ 28291 h 41910"/>
                    <a:gd name="connsiteX5" fmla="*/ 53265 w 94488"/>
                    <a:gd name="connsiteY5" fmla="*/ 42007 h 41910"/>
                    <a:gd name="connsiteX6" fmla="*/ 5259 w 94488"/>
                    <a:gd name="connsiteY6" fmla="*/ 38959 h 4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88" h="41910">
                      <a:moveTo>
                        <a:pt x="5259" y="38959"/>
                      </a:moveTo>
                      <a:cubicBezTo>
                        <a:pt x="-3123" y="30577"/>
                        <a:pt x="-837" y="6955"/>
                        <a:pt x="7545" y="1621"/>
                      </a:cubicBezTo>
                      <a:cubicBezTo>
                        <a:pt x="12117" y="-1427"/>
                        <a:pt x="19737" y="97"/>
                        <a:pt x="25071" y="3907"/>
                      </a:cubicBezTo>
                      <a:cubicBezTo>
                        <a:pt x="30405" y="8479"/>
                        <a:pt x="47931" y="13051"/>
                        <a:pt x="64695" y="14575"/>
                      </a:cubicBezTo>
                      <a:cubicBezTo>
                        <a:pt x="85269" y="16099"/>
                        <a:pt x="95175" y="20671"/>
                        <a:pt x="95175" y="28291"/>
                      </a:cubicBezTo>
                      <a:cubicBezTo>
                        <a:pt x="95175" y="36673"/>
                        <a:pt x="84507" y="40483"/>
                        <a:pt x="53265" y="42007"/>
                      </a:cubicBezTo>
                      <a:cubicBezTo>
                        <a:pt x="29643" y="43531"/>
                        <a:pt x="8307" y="42007"/>
                        <a:pt x="5259" y="38959"/>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95" name="Freeform: Shape 894">
                  <a:extLst>
                    <a:ext uri="{FF2B5EF4-FFF2-40B4-BE49-F238E27FC236}">
                      <a16:creationId xmlns:a16="http://schemas.microsoft.com/office/drawing/2014/main" id="{F8B7F8B5-7ECF-45AF-BD4A-5229E33F5419}"/>
                    </a:ext>
                  </a:extLst>
                </p:cNvPr>
                <p:cNvSpPr/>
                <p:nvPr/>
              </p:nvSpPr>
              <p:spPr>
                <a:xfrm>
                  <a:off x="11465302" y="5113171"/>
                  <a:ext cx="221742" cy="83058"/>
                </a:xfrm>
                <a:custGeom>
                  <a:avLst/>
                  <a:gdLst>
                    <a:gd name="connsiteX0" fmla="*/ 106430 w 221742"/>
                    <a:gd name="connsiteY0" fmla="*/ 67667 h 83058"/>
                    <a:gd name="connsiteX1" fmla="*/ 54614 w 221742"/>
                    <a:gd name="connsiteY1" fmla="*/ 47093 h 83058"/>
                    <a:gd name="connsiteX2" fmla="*/ 7370 w 221742"/>
                    <a:gd name="connsiteY2" fmla="*/ 14327 h 83058"/>
                    <a:gd name="connsiteX3" fmla="*/ 52328 w 221742"/>
                    <a:gd name="connsiteY3" fmla="*/ 7469 h 83058"/>
                    <a:gd name="connsiteX4" fmla="*/ 72902 w 221742"/>
                    <a:gd name="connsiteY4" fmla="*/ 15089 h 83058"/>
                    <a:gd name="connsiteX5" fmla="*/ 111002 w 221742"/>
                    <a:gd name="connsiteY5" fmla="*/ 34139 h 83058"/>
                    <a:gd name="connsiteX6" fmla="*/ 161294 w 221742"/>
                    <a:gd name="connsiteY6" fmla="*/ 53951 h 83058"/>
                    <a:gd name="connsiteX7" fmla="*/ 219968 w 221742"/>
                    <a:gd name="connsiteY7" fmla="*/ 60047 h 83058"/>
                    <a:gd name="connsiteX8" fmla="*/ 213110 w 221742"/>
                    <a:gd name="connsiteY8" fmla="*/ 72239 h 83058"/>
                    <a:gd name="connsiteX9" fmla="*/ 158246 w 221742"/>
                    <a:gd name="connsiteY9" fmla="*/ 83669 h 83058"/>
                    <a:gd name="connsiteX10" fmla="*/ 106430 w 221742"/>
                    <a:gd name="connsiteY10" fmla="*/ 67667 h 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742" h="83058">
                      <a:moveTo>
                        <a:pt x="106430" y="67667"/>
                      </a:moveTo>
                      <a:cubicBezTo>
                        <a:pt x="98048" y="55475"/>
                        <a:pt x="84332" y="50141"/>
                        <a:pt x="54614" y="47093"/>
                      </a:cubicBezTo>
                      <a:cubicBezTo>
                        <a:pt x="2798" y="42521"/>
                        <a:pt x="-10156" y="33377"/>
                        <a:pt x="7370" y="14327"/>
                      </a:cubicBezTo>
                      <a:cubicBezTo>
                        <a:pt x="21848" y="-1675"/>
                        <a:pt x="44708" y="-4723"/>
                        <a:pt x="52328" y="7469"/>
                      </a:cubicBezTo>
                      <a:cubicBezTo>
                        <a:pt x="54614" y="12041"/>
                        <a:pt x="63758" y="15089"/>
                        <a:pt x="72902" y="15089"/>
                      </a:cubicBezTo>
                      <a:cubicBezTo>
                        <a:pt x="81284" y="15089"/>
                        <a:pt x="98048" y="23471"/>
                        <a:pt x="111002" y="34139"/>
                      </a:cubicBezTo>
                      <a:cubicBezTo>
                        <a:pt x="124718" y="46331"/>
                        <a:pt x="143768" y="53951"/>
                        <a:pt x="161294" y="53951"/>
                      </a:cubicBezTo>
                      <a:cubicBezTo>
                        <a:pt x="187964" y="55475"/>
                        <a:pt x="202442" y="56999"/>
                        <a:pt x="219968" y="60047"/>
                      </a:cubicBezTo>
                      <a:cubicBezTo>
                        <a:pt x="224540" y="60809"/>
                        <a:pt x="220730" y="66143"/>
                        <a:pt x="213110" y="72239"/>
                      </a:cubicBezTo>
                      <a:cubicBezTo>
                        <a:pt x="203966" y="79097"/>
                        <a:pt x="181106" y="83669"/>
                        <a:pt x="158246" y="83669"/>
                      </a:cubicBezTo>
                      <a:cubicBezTo>
                        <a:pt x="125480" y="83669"/>
                        <a:pt x="115574" y="80621"/>
                        <a:pt x="106430" y="67667"/>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96" name="Freeform: Shape 895">
                  <a:extLst>
                    <a:ext uri="{FF2B5EF4-FFF2-40B4-BE49-F238E27FC236}">
                      <a16:creationId xmlns:a16="http://schemas.microsoft.com/office/drawing/2014/main" id="{9E16E811-BB4E-48C0-B40C-DBEAA3F28176}"/>
                    </a:ext>
                  </a:extLst>
                </p:cNvPr>
                <p:cNvSpPr/>
                <p:nvPr/>
              </p:nvSpPr>
              <p:spPr>
                <a:xfrm>
                  <a:off x="8823960" y="1318260"/>
                  <a:ext cx="3368040" cy="3863340"/>
                </a:xfrm>
                <a:custGeom>
                  <a:avLst/>
                  <a:gdLst>
                    <a:gd name="connsiteX0" fmla="*/ 3227070 w 3368040"/>
                    <a:gd name="connsiteY0" fmla="*/ 3854196 h 3863340"/>
                    <a:gd name="connsiteX1" fmla="*/ 3137154 w 3368040"/>
                    <a:gd name="connsiteY1" fmla="*/ 3845052 h 3863340"/>
                    <a:gd name="connsiteX2" fmla="*/ 3091434 w 3368040"/>
                    <a:gd name="connsiteY2" fmla="*/ 3833622 h 3863340"/>
                    <a:gd name="connsiteX3" fmla="*/ 3062478 w 3368040"/>
                    <a:gd name="connsiteY3" fmla="*/ 3825240 h 3863340"/>
                    <a:gd name="connsiteX4" fmla="*/ 3036570 w 3368040"/>
                    <a:gd name="connsiteY4" fmla="*/ 3817620 h 3863340"/>
                    <a:gd name="connsiteX5" fmla="*/ 3008376 w 3368040"/>
                    <a:gd name="connsiteY5" fmla="*/ 3810000 h 3863340"/>
                    <a:gd name="connsiteX6" fmla="*/ 2961132 w 3368040"/>
                    <a:gd name="connsiteY6" fmla="*/ 3802380 h 3863340"/>
                    <a:gd name="connsiteX7" fmla="*/ 2887980 w 3368040"/>
                    <a:gd name="connsiteY7" fmla="*/ 3782568 h 3863340"/>
                    <a:gd name="connsiteX8" fmla="*/ 2829306 w 3368040"/>
                    <a:gd name="connsiteY8" fmla="*/ 3762756 h 3863340"/>
                    <a:gd name="connsiteX9" fmla="*/ 2808732 w 3368040"/>
                    <a:gd name="connsiteY9" fmla="*/ 3763518 h 3863340"/>
                    <a:gd name="connsiteX10" fmla="*/ 2718816 w 3368040"/>
                    <a:gd name="connsiteY10" fmla="*/ 3733038 h 3863340"/>
                    <a:gd name="connsiteX11" fmla="*/ 2683764 w 3368040"/>
                    <a:gd name="connsiteY11" fmla="*/ 3726180 h 3863340"/>
                    <a:gd name="connsiteX12" fmla="*/ 2655570 w 3368040"/>
                    <a:gd name="connsiteY12" fmla="*/ 3720084 h 3863340"/>
                    <a:gd name="connsiteX13" fmla="*/ 2602230 w 3368040"/>
                    <a:gd name="connsiteY13" fmla="*/ 3699510 h 3863340"/>
                    <a:gd name="connsiteX14" fmla="*/ 2531364 w 3368040"/>
                    <a:gd name="connsiteY14" fmla="*/ 3671316 h 3863340"/>
                    <a:gd name="connsiteX15" fmla="*/ 2489454 w 3368040"/>
                    <a:gd name="connsiteY15" fmla="*/ 3657600 h 3863340"/>
                    <a:gd name="connsiteX16" fmla="*/ 2464308 w 3368040"/>
                    <a:gd name="connsiteY16" fmla="*/ 3649980 h 3863340"/>
                    <a:gd name="connsiteX17" fmla="*/ 2363724 w 3368040"/>
                    <a:gd name="connsiteY17" fmla="*/ 3640074 h 3863340"/>
                    <a:gd name="connsiteX18" fmla="*/ 2265426 w 3368040"/>
                    <a:gd name="connsiteY18" fmla="*/ 3632454 h 3863340"/>
                    <a:gd name="connsiteX19" fmla="*/ 2191512 w 3368040"/>
                    <a:gd name="connsiteY19" fmla="*/ 3627120 h 3863340"/>
                    <a:gd name="connsiteX20" fmla="*/ 2105406 w 3368040"/>
                    <a:gd name="connsiteY20" fmla="*/ 3615690 h 3863340"/>
                    <a:gd name="connsiteX21" fmla="*/ 2065020 w 3368040"/>
                    <a:gd name="connsiteY21" fmla="*/ 3544062 h 3863340"/>
                    <a:gd name="connsiteX22" fmla="*/ 2049018 w 3368040"/>
                    <a:gd name="connsiteY22" fmla="*/ 3505962 h 3863340"/>
                    <a:gd name="connsiteX23" fmla="*/ 2023872 w 3368040"/>
                    <a:gd name="connsiteY23" fmla="*/ 3493770 h 3863340"/>
                    <a:gd name="connsiteX24" fmla="*/ 1999488 w 3368040"/>
                    <a:gd name="connsiteY24" fmla="*/ 3473958 h 3863340"/>
                    <a:gd name="connsiteX25" fmla="*/ 1996440 w 3368040"/>
                    <a:gd name="connsiteY25" fmla="*/ 3448050 h 3863340"/>
                    <a:gd name="connsiteX26" fmla="*/ 1993392 w 3368040"/>
                    <a:gd name="connsiteY26" fmla="*/ 3454908 h 3863340"/>
                    <a:gd name="connsiteX27" fmla="*/ 1984248 w 3368040"/>
                    <a:gd name="connsiteY27" fmla="*/ 3472434 h 3863340"/>
                    <a:gd name="connsiteX28" fmla="*/ 1969770 w 3368040"/>
                    <a:gd name="connsiteY28" fmla="*/ 3489960 h 3863340"/>
                    <a:gd name="connsiteX29" fmla="*/ 1958340 w 3368040"/>
                    <a:gd name="connsiteY29" fmla="*/ 3501390 h 3863340"/>
                    <a:gd name="connsiteX30" fmla="*/ 1946910 w 3368040"/>
                    <a:gd name="connsiteY30" fmla="*/ 3470910 h 3863340"/>
                    <a:gd name="connsiteX31" fmla="*/ 1940814 w 3368040"/>
                    <a:gd name="connsiteY31" fmla="*/ 3431286 h 3863340"/>
                    <a:gd name="connsiteX32" fmla="*/ 1907286 w 3368040"/>
                    <a:gd name="connsiteY32" fmla="*/ 3432810 h 3863340"/>
                    <a:gd name="connsiteX33" fmla="*/ 1917954 w 3368040"/>
                    <a:gd name="connsiteY33" fmla="*/ 3435096 h 3863340"/>
                    <a:gd name="connsiteX34" fmla="*/ 1933956 w 3368040"/>
                    <a:gd name="connsiteY34" fmla="*/ 3457194 h 3863340"/>
                    <a:gd name="connsiteX35" fmla="*/ 1927098 w 3368040"/>
                    <a:gd name="connsiteY35" fmla="*/ 3497580 h 3863340"/>
                    <a:gd name="connsiteX36" fmla="*/ 1965960 w 3368040"/>
                    <a:gd name="connsiteY36" fmla="*/ 3526536 h 3863340"/>
                    <a:gd name="connsiteX37" fmla="*/ 1966722 w 3368040"/>
                    <a:gd name="connsiteY37" fmla="*/ 3556254 h 3863340"/>
                    <a:gd name="connsiteX38" fmla="*/ 1921764 w 3368040"/>
                    <a:gd name="connsiteY38" fmla="*/ 3567684 h 3863340"/>
                    <a:gd name="connsiteX39" fmla="*/ 1891284 w 3368040"/>
                    <a:gd name="connsiteY39" fmla="*/ 3563874 h 3863340"/>
                    <a:gd name="connsiteX40" fmla="*/ 1895856 w 3368040"/>
                    <a:gd name="connsiteY40" fmla="*/ 3545586 h 3863340"/>
                    <a:gd name="connsiteX41" fmla="*/ 1904238 w 3368040"/>
                    <a:gd name="connsiteY41" fmla="*/ 3531108 h 3863340"/>
                    <a:gd name="connsiteX42" fmla="*/ 1898904 w 3368040"/>
                    <a:gd name="connsiteY42" fmla="*/ 3497580 h 3863340"/>
                    <a:gd name="connsiteX43" fmla="*/ 1892046 w 3368040"/>
                    <a:gd name="connsiteY43" fmla="*/ 3474720 h 3863340"/>
                    <a:gd name="connsiteX44" fmla="*/ 1886712 w 3368040"/>
                    <a:gd name="connsiteY44" fmla="*/ 3483864 h 3863340"/>
                    <a:gd name="connsiteX45" fmla="*/ 1879092 w 3368040"/>
                    <a:gd name="connsiteY45" fmla="*/ 3501390 h 3863340"/>
                    <a:gd name="connsiteX46" fmla="*/ 1878330 w 3368040"/>
                    <a:gd name="connsiteY46" fmla="*/ 3515868 h 3863340"/>
                    <a:gd name="connsiteX47" fmla="*/ 1882902 w 3368040"/>
                    <a:gd name="connsiteY47" fmla="*/ 3533394 h 3863340"/>
                    <a:gd name="connsiteX48" fmla="*/ 1871472 w 3368040"/>
                    <a:gd name="connsiteY48" fmla="*/ 3560826 h 3863340"/>
                    <a:gd name="connsiteX49" fmla="*/ 1850136 w 3368040"/>
                    <a:gd name="connsiteY49" fmla="*/ 3572256 h 3863340"/>
                    <a:gd name="connsiteX50" fmla="*/ 1832610 w 3368040"/>
                    <a:gd name="connsiteY50" fmla="*/ 3549396 h 3863340"/>
                    <a:gd name="connsiteX51" fmla="*/ 1831848 w 3368040"/>
                    <a:gd name="connsiteY51" fmla="*/ 3528060 h 3863340"/>
                    <a:gd name="connsiteX52" fmla="*/ 1775460 w 3368040"/>
                    <a:gd name="connsiteY52" fmla="*/ 3562350 h 3863340"/>
                    <a:gd name="connsiteX53" fmla="*/ 1753362 w 3368040"/>
                    <a:gd name="connsiteY53" fmla="*/ 3573780 h 3863340"/>
                    <a:gd name="connsiteX54" fmla="*/ 1732026 w 3368040"/>
                    <a:gd name="connsiteY54" fmla="*/ 3582162 h 3863340"/>
                    <a:gd name="connsiteX55" fmla="*/ 1699260 w 3368040"/>
                    <a:gd name="connsiteY55" fmla="*/ 3566160 h 3863340"/>
                    <a:gd name="connsiteX56" fmla="*/ 1674876 w 3368040"/>
                    <a:gd name="connsiteY56" fmla="*/ 3563874 h 3863340"/>
                    <a:gd name="connsiteX57" fmla="*/ 1652016 w 3368040"/>
                    <a:gd name="connsiteY57" fmla="*/ 3567684 h 3863340"/>
                    <a:gd name="connsiteX58" fmla="*/ 1616202 w 3368040"/>
                    <a:gd name="connsiteY58" fmla="*/ 3558540 h 3863340"/>
                    <a:gd name="connsiteX59" fmla="*/ 1539240 w 3368040"/>
                    <a:gd name="connsiteY59" fmla="*/ 3547872 h 3863340"/>
                    <a:gd name="connsiteX60" fmla="*/ 1440180 w 3368040"/>
                    <a:gd name="connsiteY60" fmla="*/ 3528060 h 3863340"/>
                    <a:gd name="connsiteX61" fmla="*/ 1383792 w 3368040"/>
                    <a:gd name="connsiteY61" fmla="*/ 3512058 h 3863340"/>
                    <a:gd name="connsiteX62" fmla="*/ 1313688 w 3368040"/>
                    <a:gd name="connsiteY62" fmla="*/ 3505200 h 3863340"/>
                    <a:gd name="connsiteX63" fmla="*/ 1245870 w 3368040"/>
                    <a:gd name="connsiteY63" fmla="*/ 3497580 h 3863340"/>
                    <a:gd name="connsiteX64" fmla="*/ 1203960 w 3368040"/>
                    <a:gd name="connsiteY64" fmla="*/ 3489960 h 3863340"/>
                    <a:gd name="connsiteX65" fmla="*/ 1162050 w 3368040"/>
                    <a:gd name="connsiteY65" fmla="*/ 3482340 h 3863340"/>
                    <a:gd name="connsiteX66" fmla="*/ 1116330 w 3368040"/>
                    <a:gd name="connsiteY66" fmla="*/ 3474720 h 3863340"/>
                    <a:gd name="connsiteX67" fmla="*/ 1017270 w 3368040"/>
                    <a:gd name="connsiteY67" fmla="*/ 3451098 h 3863340"/>
                    <a:gd name="connsiteX68" fmla="*/ 948690 w 3368040"/>
                    <a:gd name="connsiteY68" fmla="*/ 3437382 h 3863340"/>
                    <a:gd name="connsiteX69" fmla="*/ 857250 w 3368040"/>
                    <a:gd name="connsiteY69" fmla="*/ 3420618 h 3863340"/>
                    <a:gd name="connsiteX70" fmla="*/ 769620 w 3368040"/>
                    <a:gd name="connsiteY70" fmla="*/ 3408426 h 3863340"/>
                    <a:gd name="connsiteX71" fmla="*/ 712470 w 3368040"/>
                    <a:gd name="connsiteY71" fmla="*/ 3397758 h 3863340"/>
                    <a:gd name="connsiteX72" fmla="*/ 688086 w 3368040"/>
                    <a:gd name="connsiteY72" fmla="*/ 3390900 h 3863340"/>
                    <a:gd name="connsiteX73" fmla="*/ 656844 w 3368040"/>
                    <a:gd name="connsiteY73" fmla="*/ 3384042 h 3863340"/>
                    <a:gd name="connsiteX74" fmla="*/ 506730 w 3368040"/>
                    <a:gd name="connsiteY74" fmla="*/ 3341370 h 3863340"/>
                    <a:gd name="connsiteX75" fmla="*/ 409956 w 3368040"/>
                    <a:gd name="connsiteY75" fmla="*/ 3313938 h 3863340"/>
                    <a:gd name="connsiteX76" fmla="*/ 377952 w 3368040"/>
                    <a:gd name="connsiteY76" fmla="*/ 3307080 h 3863340"/>
                    <a:gd name="connsiteX77" fmla="*/ 354330 w 3368040"/>
                    <a:gd name="connsiteY77" fmla="*/ 3299460 h 3863340"/>
                    <a:gd name="connsiteX78" fmla="*/ 332232 w 3368040"/>
                    <a:gd name="connsiteY78" fmla="*/ 3291840 h 3863340"/>
                    <a:gd name="connsiteX79" fmla="*/ 309372 w 3368040"/>
                    <a:gd name="connsiteY79" fmla="*/ 3286506 h 3863340"/>
                    <a:gd name="connsiteX80" fmla="*/ 163830 w 3368040"/>
                    <a:gd name="connsiteY80" fmla="*/ 3249168 h 3863340"/>
                    <a:gd name="connsiteX81" fmla="*/ 69342 w 3368040"/>
                    <a:gd name="connsiteY81" fmla="*/ 3221736 h 3863340"/>
                    <a:gd name="connsiteX82" fmla="*/ 31242 w 3368040"/>
                    <a:gd name="connsiteY82" fmla="*/ 3211830 h 3863340"/>
                    <a:gd name="connsiteX83" fmla="*/ 22860 w 3368040"/>
                    <a:gd name="connsiteY83" fmla="*/ 3358896 h 3863340"/>
                    <a:gd name="connsiteX84" fmla="*/ 11430 w 3368040"/>
                    <a:gd name="connsiteY84" fmla="*/ 3499866 h 3863340"/>
                    <a:gd name="connsiteX85" fmla="*/ 1524 w 3368040"/>
                    <a:gd name="connsiteY85" fmla="*/ 1748790 h 3863340"/>
                    <a:gd name="connsiteX86" fmla="*/ 0 w 3368040"/>
                    <a:gd name="connsiteY86" fmla="*/ 0 h 3863340"/>
                    <a:gd name="connsiteX87" fmla="*/ 1684020 w 3368040"/>
                    <a:gd name="connsiteY87" fmla="*/ 0 h 3863340"/>
                    <a:gd name="connsiteX88" fmla="*/ 3368040 w 3368040"/>
                    <a:gd name="connsiteY88" fmla="*/ 0 h 3863340"/>
                    <a:gd name="connsiteX89" fmla="*/ 3368040 w 3368040"/>
                    <a:gd name="connsiteY89" fmla="*/ 1931670 h 3863340"/>
                    <a:gd name="connsiteX90" fmla="*/ 3368040 w 3368040"/>
                    <a:gd name="connsiteY90" fmla="*/ 3863340 h 3863340"/>
                    <a:gd name="connsiteX91" fmla="*/ 3324606 w 3368040"/>
                    <a:gd name="connsiteY91" fmla="*/ 3862578 h 3863340"/>
                    <a:gd name="connsiteX92" fmla="*/ 3227070 w 3368040"/>
                    <a:gd name="connsiteY92" fmla="*/ 3854196 h 3863340"/>
                    <a:gd name="connsiteX93" fmla="*/ 1847850 w 3368040"/>
                    <a:gd name="connsiteY93" fmla="*/ 3497580 h 3863340"/>
                    <a:gd name="connsiteX94" fmla="*/ 1856994 w 3368040"/>
                    <a:gd name="connsiteY94" fmla="*/ 3475482 h 3863340"/>
                    <a:gd name="connsiteX95" fmla="*/ 1863852 w 3368040"/>
                    <a:gd name="connsiteY95" fmla="*/ 3467100 h 3863340"/>
                    <a:gd name="connsiteX96" fmla="*/ 1842516 w 3368040"/>
                    <a:gd name="connsiteY96" fmla="*/ 3480054 h 3863340"/>
                    <a:gd name="connsiteX97" fmla="*/ 1840230 w 3368040"/>
                    <a:gd name="connsiteY97" fmla="*/ 3515868 h 3863340"/>
                    <a:gd name="connsiteX98" fmla="*/ 1847850 w 3368040"/>
                    <a:gd name="connsiteY98" fmla="*/ 3497580 h 386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368040" h="3863340">
                      <a:moveTo>
                        <a:pt x="3227070" y="3854196"/>
                      </a:moveTo>
                      <a:cubicBezTo>
                        <a:pt x="3198114" y="3850386"/>
                        <a:pt x="3156966" y="3846576"/>
                        <a:pt x="3137154" y="3845052"/>
                      </a:cubicBezTo>
                      <a:cubicBezTo>
                        <a:pt x="3116580" y="3843528"/>
                        <a:pt x="3096768" y="3838956"/>
                        <a:pt x="3091434" y="3833622"/>
                      </a:cubicBezTo>
                      <a:cubicBezTo>
                        <a:pt x="3086862" y="3829050"/>
                        <a:pt x="3073908" y="3825240"/>
                        <a:pt x="3062478" y="3825240"/>
                      </a:cubicBezTo>
                      <a:cubicBezTo>
                        <a:pt x="3051048" y="3825240"/>
                        <a:pt x="3038856" y="3822192"/>
                        <a:pt x="3036570" y="3817620"/>
                      </a:cubicBezTo>
                      <a:cubicBezTo>
                        <a:pt x="3034284" y="3813810"/>
                        <a:pt x="3021330" y="3810000"/>
                        <a:pt x="3008376" y="3810000"/>
                      </a:cubicBezTo>
                      <a:cubicBezTo>
                        <a:pt x="2994660" y="3810000"/>
                        <a:pt x="2974086" y="3806952"/>
                        <a:pt x="2961132" y="3802380"/>
                      </a:cubicBezTo>
                      <a:cubicBezTo>
                        <a:pt x="2948178" y="3798570"/>
                        <a:pt x="2915412" y="3790188"/>
                        <a:pt x="2887980" y="3782568"/>
                      </a:cubicBezTo>
                      <a:cubicBezTo>
                        <a:pt x="2860548" y="3775710"/>
                        <a:pt x="2833878" y="3766566"/>
                        <a:pt x="2829306" y="3762756"/>
                      </a:cubicBezTo>
                      <a:cubicBezTo>
                        <a:pt x="2822448" y="3757422"/>
                        <a:pt x="2816352" y="3757422"/>
                        <a:pt x="2808732" y="3763518"/>
                      </a:cubicBezTo>
                      <a:cubicBezTo>
                        <a:pt x="2798826" y="3771900"/>
                        <a:pt x="2790444" y="3768852"/>
                        <a:pt x="2718816" y="3733038"/>
                      </a:cubicBezTo>
                      <a:cubicBezTo>
                        <a:pt x="2711196" y="3729228"/>
                        <a:pt x="2695956" y="3726180"/>
                        <a:pt x="2683764" y="3726180"/>
                      </a:cubicBezTo>
                      <a:cubicBezTo>
                        <a:pt x="2672334" y="3726180"/>
                        <a:pt x="2659380" y="3723132"/>
                        <a:pt x="2655570" y="3720084"/>
                      </a:cubicBezTo>
                      <a:cubicBezTo>
                        <a:pt x="2650998" y="3716274"/>
                        <a:pt x="2627376" y="3707130"/>
                        <a:pt x="2602230" y="3699510"/>
                      </a:cubicBezTo>
                      <a:cubicBezTo>
                        <a:pt x="2577084" y="3691890"/>
                        <a:pt x="2545080" y="3678936"/>
                        <a:pt x="2531364" y="3671316"/>
                      </a:cubicBezTo>
                      <a:cubicBezTo>
                        <a:pt x="2517648" y="3663696"/>
                        <a:pt x="2498598" y="3657600"/>
                        <a:pt x="2489454" y="3657600"/>
                      </a:cubicBezTo>
                      <a:cubicBezTo>
                        <a:pt x="2479548" y="3657600"/>
                        <a:pt x="2468118" y="3653790"/>
                        <a:pt x="2464308" y="3649980"/>
                      </a:cubicBezTo>
                      <a:cubicBezTo>
                        <a:pt x="2459736" y="3645408"/>
                        <a:pt x="2414778" y="3640836"/>
                        <a:pt x="2363724" y="3640074"/>
                      </a:cubicBezTo>
                      <a:cubicBezTo>
                        <a:pt x="2312670" y="3638550"/>
                        <a:pt x="2268474" y="3634740"/>
                        <a:pt x="2265426" y="3632454"/>
                      </a:cubicBezTo>
                      <a:cubicBezTo>
                        <a:pt x="2263140" y="3629406"/>
                        <a:pt x="2229612" y="3627120"/>
                        <a:pt x="2191512" y="3627120"/>
                      </a:cubicBezTo>
                      <a:cubicBezTo>
                        <a:pt x="2141982" y="3627120"/>
                        <a:pt x="2116836" y="3624072"/>
                        <a:pt x="2105406" y="3615690"/>
                      </a:cubicBezTo>
                      <a:cubicBezTo>
                        <a:pt x="2087118" y="3602736"/>
                        <a:pt x="2065020" y="3563112"/>
                        <a:pt x="2065020" y="3544062"/>
                      </a:cubicBezTo>
                      <a:cubicBezTo>
                        <a:pt x="2065020" y="3537204"/>
                        <a:pt x="2058162" y="3520440"/>
                        <a:pt x="2049018" y="3505962"/>
                      </a:cubicBezTo>
                      <a:cubicBezTo>
                        <a:pt x="2035302" y="3482340"/>
                        <a:pt x="2033016" y="3481578"/>
                        <a:pt x="2023872" y="3493770"/>
                      </a:cubicBezTo>
                      <a:cubicBezTo>
                        <a:pt x="2009394" y="3513582"/>
                        <a:pt x="1994154" y="3500628"/>
                        <a:pt x="1999488" y="3473958"/>
                      </a:cubicBezTo>
                      <a:cubicBezTo>
                        <a:pt x="2001774" y="3462528"/>
                        <a:pt x="2000250" y="3450336"/>
                        <a:pt x="1996440" y="3448050"/>
                      </a:cubicBezTo>
                      <a:cubicBezTo>
                        <a:pt x="1991868" y="3445764"/>
                        <a:pt x="1991106" y="3448812"/>
                        <a:pt x="1993392" y="3454908"/>
                      </a:cubicBezTo>
                      <a:cubicBezTo>
                        <a:pt x="1996440" y="3462528"/>
                        <a:pt x="1992630" y="3469386"/>
                        <a:pt x="1984248" y="3472434"/>
                      </a:cubicBezTo>
                      <a:cubicBezTo>
                        <a:pt x="1975866" y="3476244"/>
                        <a:pt x="1969770" y="3483864"/>
                        <a:pt x="1969770" y="3489960"/>
                      </a:cubicBezTo>
                      <a:cubicBezTo>
                        <a:pt x="1969770" y="3496056"/>
                        <a:pt x="1964436" y="3501390"/>
                        <a:pt x="1958340" y="3501390"/>
                      </a:cubicBezTo>
                      <a:cubicBezTo>
                        <a:pt x="1949958" y="3501390"/>
                        <a:pt x="1946910" y="3493008"/>
                        <a:pt x="1946910" y="3470910"/>
                      </a:cubicBezTo>
                      <a:cubicBezTo>
                        <a:pt x="1946910" y="3454146"/>
                        <a:pt x="1943862" y="3435858"/>
                        <a:pt x="1940814" y="3431286"/>
                      </a:cubicBezTo>
                      <a:cubicBezTo>
                        <a:pt x="1932432" y="3417570"/>
                        <a:pt x="1907286" y="3419094"/>
                        <a:pt x="1907286" y="3432810"/>
                      </a:cubicBezTo>
                      <a:cubicBezTo>
                        <a:pt x="1907286" y="3441192"/>
                        <a:pt x="1909572" y="3441954"/>
                        <a:pt x="1917954" y="3435096"/>
                      </a:cubicBezTo>
                      <a:cubicBezTo>
                        <a:pt x="1935480" y="3420618"/>
                        <a:pt x="1949196" y="3440430"/>
                        <a:pt x="1933956" y="3457194"/>
                      </a:cubicBezTo>
                      <a:cubicBezTo>
                        <a:pt x="1925574" y="3467100"/>
                        <a:pt x="1923288" y="3478530"/>
                        <a:pt x="1927098" y="3497580"/>
                      </a:cubicBezTo>
                      <a:cubicBezTo>
                        <a:pt x="1931670" y="3522726"/>
                        <a:pt x="1933194" y="3524250"/>
                        <a:pt x="1965960" y="3526536"/>
                      </a:cubicBezTo>
                      <a:cubicBezTo>
                        <a:pt x="2023110" y="3531108"/>
                        <a:pt x="2023872" y="3549396"/>
                        <a:pt x="1966722" y="3556254"/>
                      </a:cubicBezTo>
                      <a:cubicBezTo>
                        <a:pt x="1951482" y="3557778"/>
                        <a:pt x="1931670" y="3563112"/>
                        <a:pt x="1921764" y="3567684"/>
                      </a:cubicBezTo>
                      <a:cubicBezTo>
                        <a:pt x="1908048" y="3575304"/>
                        <a:pt x="1901952" y="3573780"/>
                        <a:pt x="1891284" y="3563874"/>
                      </a:cubicBezTo>
                      <a:cubicBezTo>
                        <a:pt x="1879092" y="3550920"/>
                        <a:pt x="1879092" y="3550158"/>
                        <a:pt x="1895856" y="3545586"/>
                      </a:cubicBezTo>
                      <a:cubicBezTo>
                        <a:pt x="1909572" y="3542538"/>
                        <a:pt x="1911096" y="3539490"/>
                        <a:pt x="1904238" y="3531108"/>
                      </a:cubicBezTo>
                      <a:cubicBezTo>
                        <a:pt x="1899666" y="3525012"/>
                        <a:pt x="1897380" y="3510534"/>
                        <a:pt x="1898904" y="3497580"/>
                      </a:cubicBezTo>
                      <a:cubicBezTo>
                        <a:pt x="1901190" y="3481578"/>
                        <a:pt x="1898904" y="3474720"/>
                        <a:pt x="1892046" y="3474720"/>
                      </a:cubicBezTo>
                      <a:cubicBezTo>
                        <a:pt x="1885950" y="3474720"/>
                        <a:pt x="1883664" y="3478530"/>
                        <a:pt x="1886712" y="3483864"/>
                      </a:cubicBezTo>
                      <a:cubicBezTo>
                        <a:pt x="1889760" y="3488436"/>
                        <a:pt x="1885950" y="3496818"/>
                        <a:pt x="1879092" y="3501390"/>
                      </a:cubicBezTo>
                      <a:cubicBezTo>
                        <a:pt x="1867662" y="3509772"/>
                        <a:pt x="1867662" y="3511296"/>
                        <a:pt x="1878330" y="3515868"/>
                      </a:cubicBezTo>
                      <a:cubicBezTo>
                        <a:pt x="1886712" y="3518916"/>
                        <a:pt x="1888236" y="3523488"/>
                        <a:pt x="1882902" y="3533394"/>
                      </a:cubicBezTo>
                      <a:cubicBezTo>
                        <a:pt x="1879092" y="3541014"/>
                        <a:pt x="1873758" y="3553206"/>
                        <a:pt x="1871472" y="3560826"/>
                      </a:cubicBezTo>
                      <a:cubicBezTo>
                        <a:pt x="1868424" y="3569970"/>
                        <a:pt x="1860804" y="3573780"/>
                        <a:pt x="1850136" y="3572256"/>
                      </a:cubicBezTo>
                      <a:cubicBezTo>
                        <a:pt x="1836420" y="3570732"/>
                        <a:pt x="1832610" y="3565398"/>
                        <a:pt x="1832610" y="3549396"/>
                      </a:cubicBezTo>
                      <a:cubicBezTo>
                        <a:pt x="1833372" y="3537204"/>
                        <a:pt x="1832610" y="3528060"/>
                        <a:pt x="1831848" y="3528060"/>
                      </a:cubicBezTo>
                      <a:cubicBezTo>
                        <a:pt x="1824990" y="3528060"/>
                        <a:pt x="1782318" y="3553968"/>
                        <a:pt x="1775460" y="3562350"/>
                      </a:cubicBezTo>
                      <a:cubicBezTo>
                        <a:pt x="1770126" y="3568446"/>
                        <a:pt x="1760220" y="3573780"/>
                        <a:pt x="1753362" y="3573780"/>
                      </a:cubicBezTo>
                      <a:cubicBezTo>
                        <a:pt x="1746504" y="3573780"/>
                        <a:pt x="1736598" y="3577590"/>
                        <a:pt x="1732026" y="3582162"/>
                      </a:cubicBezTo>
                      <a:cubicBezTo>
                        <a:pt x="1719834" y="3594354"/>
                        <a:pt x="1699260" y="3584448"/>
                        <a:pt x="1699260" y="3566160"/>
                      </a:cubicBezTo>
                      <a:cubicBezTo>
                        <a:pt x="1699260" y="3547872"/>
                        <a:pt x="1693164" y="3547110"/>
                        <a:pt x="1674876" y="3563874"/>
                      </a:cubicBezTo>
                      <a:cubicBezTo>
                        <a:pt x="1664208" y="3573780"/>
                        <a:pt x="1658874" y="3574542"/>
                        <a:pt x="1652016" y="3567684"/>
                      </a:cubicBezTo>
                      <a:cubicBezTo>
                        <a:pt x="1646682" y="3562350"/>
                        <a:pt x="1630680" y="3558540"/>
                        <a:pt x="1616202" y="3558540"/>
                      </a:cubicBezTo>
                      <a:cubicBezTo>
                        <a:pt x="1600962" y="3558540"/>
                        <a:pt x="1566672" y="3553968"/>
                        <a:pt x="1539240" y="3547872"/>
                      </a:cubicBezTo>
                      <a:cubicBezTo>
                        <a:pt x="1511808" y="3541776"/>
                        <a:pt x="1467612" y="3532632"/>
                        <a:pt x="1440180" y="3528060"/>
                      </a:cubicBezTo>
                      <a:cubicBezTo>
                        <a:pt x="1412748" y="3523488"/>
                        <a:pt x="1387602" y="3515868"/>
                        <a:pt x="1383792" y="3512058"/>
                      </a:cubicBezTo>
                      <a:cubicBezTo>
                        <a:pt x="1379220" y="3508248"/>
                        <a:pt x="1347978" y="3505200"/>
                        <a:pt x="1313688" y="3505200"/>
                      </a:cubicBezTo>
                      <a:cubicBezTo>
                        <a:pt x="1278636" y="3505200"/>
                        <a:pt x="1248156" y="3502152"/>
                        <a:pt x="1245870" y="3497580"/>
                      </a:cubicBezTo>
                      <a:cubicBezTo>
                        <a:pt x="1243584" y="3493770"/>
                        <a:pt x="1224534" y="3489960"/>
                        <a:pt x="1203960" y="3489960"/>
                      </a:cubicBezTo>
                      <a:cubicBezTo>
                        <a:pt x="1183386" y="3489960"/>
                        <a:pt x="1164336" y="3486912"/>
                        <a:pt x="1162050" y="3482340"/>
                      </a:cubicBezTo>
                      <a:cubicBezTo>
                        <a:pt x="1159764" y="3478530"/>
                        <a:pt x="1139190" y="3474720"/>
                        <a:pt x="1116330" y="3474720"/>
                      </a:cubicBezTo>
                      <a:cubicBezTo>
                        <a:pt x="1078992" y="3474720"/>
                        <a:pt x="1063752" y="3470910"/>
                        <a:pt x="1017270" y="3451098"/>
                      </a:cubicBezTo>
                      <a:cubicBezTo>
                        <a:pt x="1008888" y="3447288"/>
                        <a:pt x="978408" y="3441192"/>
                        <a:pt x="948690" y="3437382"/>
                      </a:cubicBezTo>
                      <a:cubicBezTo>
                        <a:pt x="919734" y="3432810"/>
                        <a:pt x="878586" y="3425952"/>
                        <a:pt x="857250" y="3420618"/>
                      </a:cubicBezTo>
                      <a:cubicBezTo>
                        <a:pt x="836676" y="3416046"/>
                        <a:pt x="797052" y="3410712"/>
                        <a:pt x="769620" y="3408426"/>
                      </a:cubicBezTo>
                      <a:cubicBezTo>
                        <a:pt x="742188" y="3406902"/>
                        <a:pt x="717042" y="3401568"/>
                        <a:pt x="712470" y="3397758"/>
                      </a:cubicBezTo>
                      <a:cubicBezTo>
                        <a:pt x="708660" y="3393948"/>
                        <a:pt x="697992" y="3390900"/>
                        <a:pt x="688086" y="3390900"/>
                      </a:cubicBezTo>
                      <a:cubicBezTo>
                        <a:pt x="678180" y="3390900"/>
                        <a:pt x="664464" y="3387852"/>
                        <a:pt x="656844" y="3384042"/>
                      </a:cubicBezTo>
                      <a:cubicBezTo>
                        <a:pt x="613410" y="3361944"/>
                        <a:pt x="559308" y="3346704"/>
                        <a:pt x="506730" y="3341370"/>
                      </a:cubicBezTo>
                      <a:cubicBezTo>
                        <a:pt x="464058" y="3336798"/>
                        <a:pt x="442722" y="3330702"/>
                        <a:pt x="409956" y="3313938"/>
                      </a:cubicBezTo>
                      <a:cubicBezTo>
                        <a:pt x="402336" y="3310128"/>
                        <a:pt x="387858" y="3307080"/>
                        <a:pt x="377952" y="3307080"/>
                      </a:cubicBezTo>
                      <a:cubicBezTo>
                        <a:pt x="367284" y="3307080"/>
                        <a:pt x="356616" y="3304032"/>
                        <a:pt x="354330" y="3299460"/>
                      </a:cubicBezTo>
                      <a:cubicBezTo>
                        <a:pt x="352044" y="3295650"/>
                        <a:pt x="342138" y="3291840"/>
                        <a:pt x="332232" y="3291840"/>
                      </a:cubicBezTo>
                      <a:cubicBezTo>
                        <a:pt x="323088" y="3291840"/>
                        <a:pt x="312420" y="3289554"/>
                        <a:pt x="309372" y="3286506"/>
                      </a:cubicBezTo>
                      <a:cubicBezTo>
                        <a:pt x="304038" y="3280410"/>
                        <a:pt x="272796" y="3272790"/>
                        <a:pt x="163830" y="3249168"/>
                      </a:cubicBezTo>
                      <a:cubicBezTo>
                        <a:pt x="130302" y="3242310"/>
                        <a:pt x="87630" y="3230118"/>
                        <a:pt x="69342" y="3221736"/>
                      </a:cubicBezTo>
                      <a:cubicBezTo>
                        <a:pt x="51054" y="3213354"/>
                        <a:pt x="34290" y="3209544"/>
                        <a:pt x="31242" y="3211830"/>
                      </a:cubicBezTo>
                      <a:cubicBezTo>
                        <a:pt x="28956" y="3214878"/>
                        <a:pt x="25146" y="3281172"/>
                        <a:pt x="22860" y="3358896"/>
                      </a:cubicBezTo>
                      <a:cubicBezTo>
                        <a:pt x="20574" y="3448050"/>
                        <a:pt x="16002" y="3500628"/>
                        <a:pt x="11430" y="3499866"/>
                      </a:cubicBezTo>
                      <a:cubicBezTo>
                        <a:pt x="6096" y="3498342"/>
                        <a:pt x="3048" y="2907030"/>
                        <a:pt x="1524" y="1748790"/>
                      </a:cubicBezTo>
                      <a:lnTo>
                        <a:pt x="0" y="0"/>
                      </a:lnTo>
                      <a:lnTo>
                        <a:pt x="1684020" y="0"/>
                      </a:lnTo>
                      <a:lnTo>
                        <a:pt x="3368040" y="0"/>
                      </a:lnTo>
                      <a:lnTo>
                        <a:pt x="3368040" y="1931670"/>
                      </a:lnTo>
                      <a:lnTo>
                        <a:pt x="3368040" y="3863340"/>
                      </a:lnTo>
                      <a:lnTo>
                        <a:pt x="3324606" y="3862578"/>
                      </a:lnTo>
                      <a:cubicBezTo>
                        <a:pt x="3300222" y="3861816"/>
                        <a:pt x="3256788" y="3858006"/>
                        <a:pt x="3227070" y="3854196"/>
                      </a:cubicBezTo>
                      <a:close/>
                      <a:moveTo>
                        <a:pt x="1847850" y="3497580"/>
                      </a:moveTo>
                      <a:cubicBezTo>
                        <a:pt x="1844802" y="3488436"/>
                        <a:pt x="1848612" y="3480816"/>
                        <a:pt x="1856994" y="3475482"/>
                      </a:cubicBezTo>
                      <a:cubicBezTo>
                        <a:pt x="1864614" y="3470910"/>
                        <a:pt x="1867662" y="3467100"/>
                        <a:pt x="1863852" y="3467100"/>
                      </a:cubicBezTo>
                      <a:cubicBezTo>
                        <a:pt x="1860042" y="3467100"/>
                        <a:pt x="1850136" y="3472434"/>
                        <a:pt x="1842516" y="3480054"/>
                      </a:cubicBezTo>
                      <a:cubicBezTo>
                        <a:pt x="1825752" y="3495294"/>
                        <a:pt x="1823466" y="3521964"/>
                        <a:pt x="1840230" y="3515868"/>
                      </a:cubicBezTo>
                      <a:cubicBezTo>
                        <a:pt x="1847850" y="3512820"/>
                        <a:pt x="1850136" y="3505962"/>
                        <a:pt x="1847850" y="3497580"/>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97" name="Freeform: Shape 896">
                  <a:extLst>
                    <a:ext uri="{FF2B5EF4-FFF2-40B4-BE49-F238E27FC236}">
                      <a16:creationId xmlns:a16="http://schemas.microsoft.com/office/drawing/2014/main" id="{5BF32D7B-036F-4331-831D-4454635517F2}"/>
                    </a:ext>
                  </a:extLst>
                </p:cNvPr>
                <p:cNvSpPr/>
                <p:nvPr/>
              </p:nvSpPr>
              <p:spPr>
                <a:xfrm>
                  <a:off x="11121390" y="5045551"/>
                  <a:ext cx="327660" cy="82296"/>
                </a:xfrm>
                <a:custGeom>
                  <a:avLst/>
                  <a:gdLst>
                    <a:gd name="connsiteX0" fmla="*/ 176784 w 327660"/>
                    <a:gd name="connsiteY0" fmla="*/ 67469 h 82296"/>
                    <a:gd name="connsiteX1" fmla="*/ 83058 w 327660"/>
                    <a:gd name="connsiteY1" fmla="*/ 46895 h 82296"/>
                    <a:gd name="connsiteX2" fmla="*/ 0 w 327660"/>
                    <a:gd name="connsiteY2" fmla="*/ 21749 h 82296"/>
                    <a:gd name="connsiteX3" fmla="*/ 42672 w 327660"/>
                    <a:gd name="connsiteY3" fmla="*/ 413 h 82296"/>
                    <a:gd name="connsiteX4" fmla="*/ 99060 w 327660"/>
                    <a:gd name="connsiteY4" fmla="*/ 14129 h 82296"/>
                    <a:gd name="connsiteX5" fmla="*/ 156210 w 327660"/>
                    <a:gd name="connsiteY5" fmla="*/ 29369 h 82296"/>
                    <a:gd name="connsiteX6" fmla="*/ 204978 w 327660"/>
                    <a:gd name="connsiteY6" fmla="*/ 34703 h 82296"/>
                    <a:gd name="connsiteX7" fmla="*/ 301752 w 327660"/>
                    <a:gd name="connsiteY7" fmla="*/ 54515 h 82296"/>
                    <a:gd name="connsiteX8" fmla="*/ 326898 w 327660"/>
                    <a:gd name="connsiteY8" fmla="*/ 58325 h 82296"/>
                    <a:gd name="connsiteX9" fmla="*/ 244602 w 327660"/>
                    <a:gd name="connsiteY9" fmla="*/ 82709 h 82296"/>
                    <a:gd name="connsiteX10" fmla="*/ 176784 w 327660"/>
                    <a:gd name="connsiteY10" fmla="*/ 67469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660" h="82296">
                      <a:moveTo>
                        <a:pt x="176784" y="67469"/>
                      </a:moveTo>
                      <a:cubicBezTo>
                        <a:pt x="168402" y="55277"/>
                        <a:pt x="153162" y="51467"/>
                        <a:pt x="83058" y="46895"/>
                      </a:cubicBezTo>
                      <a:cubicBezTo>
                        <a:pt x="762" y="40799"/>
                        <a:pt x="0" y="40799"/>
                        <a:pt x="0" y="21749"/>
                      </a:cubicBezTo>
                      <a:cubicBezTo>
                        <a:pt x="0" y="4223"/>
                        <a:pt x="3048" y="2699"/>
                        <a:pt x="42672" y="413"/>
                      </a:cubicBezTo>
                      <a:cubicBezTo>
                        <a:pt x="76962" y="-1111"/>
                        <a:pt x="86868" y="1175"/>
                        <a:pt x="99060" y="14129"/>
                      </a:cubicBezTo>
                      <a:cubicBezTo>
                        <a:pt x="109728" y="26321"/>
                        <a:pt x="121920" y="29369"/>
                        <a:pt x="156210" y="29369"/>
                      </a:cubicBezTo>
                      <a:cubicBezTo>
                        <a:pt x="179832" y="29369"/>
                        <a:pt x="201930" y="31655"/>
                        <a:pt x="204978" y="34703"/>
                      </a:cubicBezTo>
                      <a:cubicBezTo>
                        <a:pt x="214884" y="44609"/>
                        <a:pt x="281940" y="58325"/>
                        <a:pt x="301752" y="54515"/>
                      </a:cubicBezTo>
                      <a:cubicBezTo>
                        <a:pt x="313182" y="52229"/>
                        <a:pt x="323850" y="54515"/>
                        <a:pt x="326898" y="58325"/>
                      </a:cubicBezTo>
                      <a:cubicBezTo>
                        <a:pt x="336042" y="72803"/>
                        <a:pt x="303276" y="82709"/>
                        <a:pt x="244602" y="82709"/>
                      </a:cubicBezTo>
                      <a:cubicBezTo>
                        <a:pt x="196596" y="82709"/>
                        <a:pt x="185928" y="80423"/>
                        <a:pt x="176784" y="67469"/>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98" name="Freeform: Shape 897">
                  <a:extLst>
                    <a:ext uri="{FF2B5EF4-FFF2-40B4-BE49-F238E27FC236}">
                      <a16:creationId xmlns:a16="http://schemas.microsoft.com/office/drawing/2014/main" id="{06C0A1C8-E91B-45FA-8101-08AC3CAC42B6}"/>
                    </a:ext>
                  </a:extLst>
                </p:cNvPr>
                <p:cNvSpPr/>
                <p:nvPr/>
              </p:nvSpPr>
              <p:spPr>
                <a:xfrm>
                  <a:off x="10866541" y="5018539"/>
                  <a:ext cx="235458" cy="40386"/>
                </a:xfrm>
                <a:custGeom>
                  <a:avLst/>
                  <a:gdLst>
                    <a:gd name="connsiteX0" fmla="*/ 2627 w 235458"/>
                    <a:gd name="connsiteY0" fmla="*/ 29711 h 40386"/>
                    <a:gd name="connsiteX1" fmla="*/ 20153 w 235458"/>
                    <a:gd name="connsiteY1" fmla="*/ 2279 h 40386"/>
                    <a:gd name="connsiteX2" fmla="*/ 128357 w 235458"/>
                    <a:gd name="connsiteY2" fmla="*/ 9137 h 40386"/>
                    <a:gd name="connsiteX3" fmla="*/ 229703 w 235458"/>
                    <a:gd name="connsiteY3" fmla="*/ 16757 h 40386"/>
                    <a:gd name="connsiteX4" fmla="*/ 116927 w 235458"/>
                    <a:gd name="connsiteY4" fmla="*/ 41141 h 40386"/>
                    <a:gd name="connsiteX5" fmla="*/ 2627 w 235458"/>
                    <a:gd name="connsiteY5" fmla="*/ 29711 h 4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58" h="40386">
                      <a:moveTo>
                        <a:pt x="2627" y="29711"/>
                      </a:moveTo>
                      <a:cubicBezTo>
                        <a:pt x="-4993" y="9899"/>
                        <a:pt x="4913" y="-6103"/>
                        <a:pt x="20153" y="2279"/>
                      </a:cubicBezTo>
                      <a:cubicBezTo>
                        <a:pt x="27773" y="6089"/>
                        <a:pt x="76541" y="9137"/>
                        <a:pt x="128357" y="9137"/>
                      </a:cubicBezTo>
                      <a:cubicBezTo>
                        <a:pt x="180935" y="9137"/>
                        <a:pt x="225893" y="12947"/>
                        <a:pt x="229703" y="16757"/>
                      </a:cubicBezTo>
                      <a:cubicBezTo>
                        <a:pt x="248753" y="35807"/>
                        <a:pt x="224369" y="41141"/>
                        <a:pt x="116927" y="41141"/>
                      </a:cubicBezTo>
                      <a:cubicBezTo>
                        <a:pt x="26249" y="41141"/>
                        <a:pt x="5675" y="38855"/>
                        <a:pt x="2627" y="29711"/>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899" name="Freeform: Shape 898">
                  <a:extLst>
                    <a:ext uri="{FF2B5EF4-FFF2-40B4-BE49-F238E27FC236}">
                      <a16:creationId xmlns:a16="http://schemas.microsoft.com/office/drawing/2014/main" id="{AA71A1E0-F8F6-4137-9BF2-A60A45A7EAA2}"/>
                    </a:ext>
                  </a:extLst>
                </p:cNvPr>
                <p:cNvSpPr/>
                <p:nvPr/>
              </p:nvSpPr>
              <p:spPr>
                <a:xfrm>
                  <a:off x="9999945" y="4964314"/>
                  <a:ext cx="747522" cy="60960"/>
                </a:xfrm>
                <a:custGeom>
                  <a:avLst/>
                  <a:gdLst>
                    <a:gd name="connsiteX0" fmla="*/ 176565 w 747522"/>
                    <a:gd name="connsiteY0" fmla="*/ 58790 h 60960"/>
                    <a:gd name="connsiteX1" fmla="*/ 8163 w 747522"/>
                    <a:gd name="connsiteY1" fmla="*/ 37454 h 60960"/>
                    <a:gd name="connsiteX2" fmla="*/ 82077 w 747522"/>
                    <a:gd name="connsiteY2" fmla="*/ 26786 h 60960"/>
                    <a:gd name="connsiteX3" fmla="*/ 146085 w 747522"/>
                    <a:gd name="connsiteY3" fmla="*/ 19166 h 60960"/>
                    <a:gd name="connsiteX4" fmla="*/ 218475 w 747522"/>
                    <a:gd name="connsiteY4" fmla="*/ 20690 h 60960"/>
                    <a:gd name="connsiteX5" fmla="*/ 247431 w 747522"/>
                    <a:gd name="connsiteY5" fmla="*/ 22214 h 60960"/>
                    <a:gd name="connsiteX6" fmla="*/ 344205 w 747522"/>
                    <a:gd name="connsiteY6" fmla="*/ 18404 h 60960"/>
                    <a:gd name="connsiteX7" fmla="*/ 392211 w 747522"/>
                    <a:gd name="connsiteY7" fmla="*/ 17642 h 60960"/>
                    <a:gd name="connsiteX8" fmla="*/ 410499 w 747522"/>
                    <a:gd name="connsiteY8" fmla="*/ 17642 h 60960"/>
                    <a:gd name="connsiteX9" fmla="*/ 466887 w 747522"/>
                    <a:gd name="connsiteY9" fmla="*/ 10784 h 60960"/>
                    <a:gd name="connsiteX10" fmla="*/ 498129 w 747522"/>
                    <a:gd name="connsiteY10" fmla="*/ 19166 h 60960"/>
                    <a:gd name="connsiteX11" fmla="*/ 524799 w 747522"/>
                    <a:gd name="connsiteY11" fmla="*/ 37454 h 60960"/>
                    <a:gd name="connsiteX12" fmla="*/ 609381 w 747522"/>
                    <a:gd name="connsiteY12" fmla="*/ 35168 h 60960"/>
                    <a:gd name="connsiteX13" fmla="*/ 717585 w 747522"/>
                    <a:gd name="connsiteY13" fmla="*/ 37454 h 60960"/>
                    <a:gd name="connsiteX14" fmla="*/ 748065 w 747522"/>
                    <a:gd name="connsiteY14" fmla="*/ 49646 h 60960"/>
                    <a:gd name="connsiteX15" fmla="*/ 542325 w 747522"/>
                    <a:gd name="connsiteY15" fmla="*/ 61076 h 60960"/>
                    <a:gd name="connsiteX16" fmla="*/ 176565 w 747522"/>
                    <a:gd name="connsiteY16" fmla="*/ 58790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7522" h="60960">
                      <a:moveTo>
                        <a:pt x="176565" y="58790"/>
                      </a:moveTo>
                      <a:cubicBezTo>
                        <a:pt x="1305" y="57266"/>
                        <a:pt x="-14697" y="54980"/>
                        <a:pt x="8163" y="37454"/>
                      </a:cubicBezTo>
                      <a:cubicBezTo>
                        <a:pt x="18069" y="30596"/>
                        <a:pt x="43215" y="26786"/>
                        <a:pt x="82077" y="26786"/>
                      </a:cubicBezTo>
                      <a:cubicBezTo>
                        <a:pt x="114843" y="26786"/>
                        <a:pt x="143799" y="23738"/>
                        <a:pt x="146085" y="19166"/>
                      </a:cubicBezTo>
                      <a:cubicBezTo>
                        <a:pt x="152943" y="8498"/>
                        <a:pt x="200187" y="10022"/>
                        <a:pt x="218475" y="20690"/>
                      </a:cubicBezTo>
                      <a:cubicBezTo>
                        <a:pt x="229143" y="27548"/>
                        <a:pt x="237525" y="28310"/>
                        <a:pt x="247431" y="22214"/>
                      </a:cubicBezTo>
                      <a:cubicBezTo>
                        <a:pt x="264957" y="11546"/>
                        <a:pt x="337347" y="8498"/>
                        <a:pt x="344205" y="18404"/>
                      </a:cubicBezTo>
                      <a:cubicBezTo>
                        <a:pt x="350301" y="29834"/>
                        <a:pt x="380781" y="29072"/>
                        <a:pt x="392211" y="17642"/>
                      </a:cubicBezTo>
                      <a:cubicBezTo>
                        <a:pt x="399069" y="10784"/>
                        <a:pt x="403641" y="10784"/>
                        <a:pt x="410499" y="17642"/>
                      </a:cubicBezTo>
                      <a:cubicBezTo>
                        <a:pt x="424215" y="31358"/>
                        <a:pt x="447837" y="28310"/>
                        <a:pt x="466887" y="10784"/>
                      </a:cubicBezTo>
                      <a:cubicBezTo>
                        <a:pt x="485937" y="-6742"/>
                        <a:pt x="503463" y="-2170"/>
                        <a:pt x="498129" y="19166"/>
                      </a:cubicBezTo>
                      <a:cubicBezTo>
                        <a:pt x="494319" y="34406"/>
                        <a:pt x="511083" y="45836"/>
                        <a:pt x="524799" y="37454"/>
                      </a:cubicBezTo>
                      <a:cubicBezTo>
                        <a:pt x="528609" y="34406"/>
                        <a:pt x="567471" y="33644"/>
                        <a:pt x="609381" y="35168"/>
                      </a:cubicBezTo>
                      <a:cubicBezTo>
                        <a:pt x="652053" y="35930"/>
                        <a:pt x="700821" y="37454"/>
                        <a:pt x="717585" y="37454"/>
                      </a:cubicBezTo>
                      <a:cubicBezTo>
                        <a:pt x="738921" y="38216"/>
                        <a:pt x="748065" y="42026"/>
                        <a:pt x="748065" y="49646"/>
                      </a:cubicBezTo>
                      <a:cubicBezTo>
                        <a:pt x="748065" y="59552"/>
                        <a:pt x="718347" y="61076"/>
                        <a:pt x="542325" y="61076"/>
                      </a:cubicBezTo>
                      <a:cubicBezTo>
                        <a:pt x="429549" y="61076"/>
                        <a:pt x="264957" y="60314"/>
                        <a:pt x="176565" y="58790"/>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00" name="Freeform: Shape 899">
                  <a:extLst>
                    <a:ext uri="{FF2B5EF4-FFF2-40B4-BE49-F238E27FC236}">
                      <a16:creationId xmlns:a16="http://schemas.microsoft.com/office/drawing/2014/main" id="{FFA4852E-9A75-477B-8FA5-11BA716F05A8}"/>
                    </a:ext>
                  </a:extLst>
                </p:cNvPr>
                <p:cNvSpPr/>
                <p:nvPr/>
              </p:nvSpPr>
              <p:spPr>
                <a:xfrm>
                  <a:off x="9464984" y="4959738"/>
                  <a:ext cx="515112" cy="30480"/>
                </a:xfrm>
                <a:custGeom>
                  <a:avLst/>
                  <a:gdLst>
                    <a:gd name="connsiteX0" fmla="*/ 2866 w 515112"/>
                    <a:gd name="connsiteY0" fmla="*/ 23742 h 30480"/>
                    <a:gd name="connsiteX1" fmla="*/ 250516 w 515112"/>
                    <a:gd name="connsiteY1" fmla="*/ 120 h 30480"/>
                    <a:gd name="connsiteX2" fmla="*/ 514168 w 515112"/>
                    <a:gd name="connsiteY2" fmla="*/ 22980 h 30480"/>
                    <a:gd name="connsiteX3" fmla="*/ 2866 w 515112"/>
                    <a:gd name="connsiteY3" fmla="*/ 23742 h 30480"/>
                  </a:gdLst>
                  <a:ahLst/>
                  <a:cxnLst>
                    <a:cxn ang="0">
                      <a:pos x="connsiteX0" y="connsiteY0"/>
                    </a:cxn>
                    <a:cxn ang="0">
                      <a:pos x="connsiteX1" y="connsiteY1"/>
                    </a:cxn>
                    <a:cxn ang="0">
                      <a:pos x="connsiteX2" y="connsiteY2"/>
                    </a:cxn>
                    <a:cxn ang="0">
                      <a:pos x="connsiteX3" y="connsiteY3"/>
                    </a:cxn>
                  </a:cxnLst>
                  <a:rect l="l" t="t" r="r" b="b"/>
                  <a:pathLst>
                    <a:path w="515112" h="30480">
                      <a:moveTo>
                        <a:pt x="2866" y="23742"/>
                      </a:moveTo>
                      <a:cubicBezTo>
                        <a:pt x="-10850" y="1644"/>
                        <a:pt x="17344" y="-642"/>
                        <a:pt x="250516" y="120"/>
                      </a:cubicBezTo>
                      <a:cubicBezTo>
                        <a:pt x="474544" y="1644"/>
                        <a:pt x="524836" y="5454"/>
                        <a:pt x="514168" y="22980"/>
                      </a:cubicBezTo>
                      <a:cubicBezTo>
                        <a:pt x="507310" y="32886"/>
                        <a:pt x="8962" y="33648"/>
                        <a:pt x="2866" y="23742"/>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01" name="Freeform: Shape 900">
                  <a:extLst>
                    <a:ext uri="{FF2B5EF4-FFF2-40B4-BE49-F238E27FC236}">
                      <a16:creationId xmlns:a16="http://schemas.microsoft.com/office/drawing/2014/main" id="{D817397C-F629-4A65-8D21-83872833BD7C}"/>
                    </a:ext>
                  </a:extLst>
                </p:cNvPr>
                <p:cNvSpPr/>
                <p:nvPr/>
              </p:nvSpPr>
              <p:spPr>
                <a:xfrm>
                  <a:off x="8828751" y="4865351"/>
                  <a:ext cx="474726" cy="93726"/>
                </a:xfrm>
                <a:custGeom>
                  <a:avLst/>
                  <a:gdLst>
                    <a:gd name="connsiteX0" fmla="*/ 219999 w 474726"/>
                    <a:gd name="connsiteY0" fmla="*/ 89935 h 93726"/>
                    <a:gd name="connsiteX1" fmla="*/ 189519 w 474726"/>
                    <a:gd name="connsiteY1" fmla="*/ 76981 h 93726"/>
                    <a:gd name="connsiteX2" fmla="*/ 94269 w 474726"/>
                    <a:gd name="connsiteY2" fmla="*/ 60217 h 93726"/>
                    <a:gd name="connsiteX3" fmla="*/ 7401 w 474726"/>
                    <a:gd name="connsiteY3" fmla="*/ 53359 h 93726"/>
                    <a:gd name="connsiteX4" fmla="*/ 2067 w 474726"/>
                    <a:gd name="connsiteY4" fmla="*/ 28213 h 93726"/>
                    <a:gd name="connsiteX5" fmla="*/ 21879 w 474726"/>
                    <a:gd name="connsiteY5" fmla="*/ 11449 h 93726"/>
                    <a:gd name="connsiteX6" fmla="*/ 106461 w 474726"/>
                    <a:gd name="connsiteY6" fmla="*/ 26689 h 93726"/>
                    <a:gd name="connsiteX7" fmla="*/ 181899 w 474726"/>
                    <a:gd name="connsiteY7" fmla="*/ 34309 h 93726"/>
                    <a:gd name="connsiteX8" fmla="*/ 231429 w 474726"/>
                    <a:gd name="connsiteY8" fmla="*/ 41929 h 93726"/>
                    <a:gd name="connsiteX9" fmla="*/ 280197 w 474726"/>
                    <a:gd name="connsiteY9" fmla="*/ 48787 h 93726"/>
                    <a:gd name="connsiteX10" fmla="*/ 458505 w 474726"/>
                    <a:gd name="connsiteY10" fmla="*/ 67837 h 93726"/>
                    <a:gd name="connsiteX11" fmla="*/ 464601 w 474726"/>
                    <a:gd name="connsiteY11" fmla="*/ 83839 h 93726"/>
                    <a:gd name="connsiteX12" fmla="*/ 447837 w 474726"/>
                    <a:gd name="connsiteY12" fmla="*/ 89935 h 93726"/>
                    <a:gd name="connsiteX13" fmla="*/ 219999 w 474726"/>
                    <a:gd name="connsiteY13" fmla="*/ 89935 h 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726" h="93726">
                      <a:moveTo>
                        <a:pt x="219999" y="89935"/>
                      </a:moveTo>
                      <a:cubicBezTo>
                        <a:pt x="207807" y="88411"/>
                        <a:pt x="193329" y="82315"/>
                        <a:pt x="189519" y="76981"/>
                      </a:cubicBezTo>
                      <a:cubicBezTo>
                        <a:pt x="184185" y="70123"/>
                        <a:pt x="150657" y="64027"/>
                        <a:pt x="94269" y="60217"/>
                      </a:cubicBezTo>
                      <a:lnTo>
                        <a:pt x="7401" y="53359"/>
                      </a:lnTo>
                      <a:lnTo>
                        <a:pt x="2067" y="28213"/>
                      </a:lnTo>
                      <a:cubicBezTo>
                        <a:pt x="-4029" y="-2267"/>
                        <a:pt x="3591" y="-8363"/>
                        <a:pt x="21879" y="11449"/>
                      </a:cubicBezTo>
                      <a:cubicBezTo>
                        <a:pt x="34071" y="24403"/>
                        <a:pt x="45501" y="26689"/>
                        <a:pt x="106461" y="26689"/>
                      </a:cubicBezTo>
                      <a:cubicBezTo>
                        <a:pt x="145323" y="26689"/>
                        <a:pt x="179613" y="29737"/>
                        <a:pt x="181899" y="34309"/>
                      </a:cubicBezTo>
                      <a:cubicBezTo>
                        <a:pt x="184185" y="38881"/>
                        <a:pt x="207045" y="41929"/>
                        <a:pt x="231429" y="41929"/>
                      </a:cubicBezTo>
                      <a:cubicBezTo>
                        <a:pt x="255813" y="41929"/>
                        <a:pt x="277911" y="44977"/>
                        <a:pt x="280197" y="48787"/>
                      </a:cubicBezTo>
                      <a:cubicBezTo>
                        <a:pt x="284007" y="54121"/>
                        <a:pt x="385353" y="65551"/>
                        <a:pt x="458505" y="67837"/>
                      </a:cubicBezTo>
                      <a:cubicBezTo>
                        <a:pt x="476793" y="68599"/>
                        <a:pt x="482127" y="83839"/>
                        <a:pt x="464601" y="83839"/>
                      </a:cubicBezTo>
                      <a:cubicBezTo>
                        <a:pt x="458505" y="83839"/>
                        <a:pt x="450885" y="86887"/>
                        <a:pt x="447837" y="89935"/>
                      </a:cubicBezTo>
                      <a:cubicBezTo>
                        <a:pt x="442503" y="95269"/>
                        <a:pt x="261147" y="95269"/>
                        <a:pt x="219999" y="89935"/>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02" name="Freeform: Shape 901">
                  <a:extLst>
                    <a:ext uri="{FF2B5EF4-FFF2-40B4-BE49-F238E27FC236}">
                      <a16:creationId xmlns:a16="http://schemas.microsoft.com/office/drawing/2014/main" id="{ACE8D972-470C-408C-BCF4-3F14E7DE4B8E}"/>
                    </a:ext>
                  </a:extLst>
                </p:cNvPr>
                <p:cNvSpPr/>
                <p:nvPr/>
              </p:nvSpPr>
              <p:spPr>
                <a:xfrm>
                  <a:off x="10821955" y="48778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03" name="Freeform: Shape 902">
                  <a:extLst>
                    <a:ext uri="{FF2B5EF4-FFF2-40B4-BE49-F238E27FC236}">
                      <a16:creationId xmlns:a16="http://schemas.microsoft.com/office/drawing/2014/main" id="{53D8EB7E-FDD8-4BBE-8D2D-CDC51276980A}"/>
                    </a:ext>
                  </a:extLst>
                </p:cNvPr>
                <p:cNvSpPr/>
                <p:nvPr/>
              </p:nvSpPr>
              <p:spPr>
                <a:xfrm>
                  <a:off x="8542628" y="4859583"/>
                  <a:ext cx="195072" cy="31242"/>
                </a:xfrm>
                <a:custGeom>
                  <a:avLst/>
                  <a:gdLst>
                    <a:gd name="connsiteX0" fmla="*/ 3202 w 195072"/>
                    <a:gd name="connsiteY0" fmla="*/ 24837 h 31242"/>
                    <a:gd name="connsiteX1" fmla="*/ 100738 w 195072"/>
                    <a:gd name="connsiteY1" fmla="*/ 453 h 31242"/>
                    <a:gd name="connsiteX2" fmla="*/ 188368 w 195072"/>
                    <a:gd name="connsiteY2" fmla="*/ 21789 h 31242"/>
                    <a:gd name="connsiteX3" fmla="*/ 3202 w 195072"/>
                    <a:gd name="connsiteY3" fmla="*/ 24837 h 31242"/>
                  </a:gdLst>
                  <a:ahLst/>
                  <a:cxnLst>
                    <a:cxn ang="0">
                      <a:pos x="connsiteX0" y="connsiteY0"/>
                    </a:cxn>
                    <a:cxn ang="0">
                      <a:pos x="connsiteX1" y="connsiteY1"/>
                    </a:cxn>
                    <a:cxn ang="0">
                      <a:pos x="connsiteX2" y="connsiteY2"/>
                    </a:cxn>
                    <a:cxn ang="0">
                      <a:pos x="connsiteX3" y="connsiteY3"/>
                    </a:cxn>
                  </a:cxnLst>
                  <a:rect l="l" t="t" r="r" b="b"/>
                  <a:pathLst>
                    <a:path w="195072" h="31242">
                      <a:moveTo>
                        <a:pt x="3202" y="24837"/>
                      </a:moveTo>
                      <a:cubicBezTo>
                        <a:pt x="-9752" y="4263"/>
                        <a:pt x="15394" y="-1833"/>
                        <a:pt x="100738" y="453"/>
                      </a:cubicBezTo>
                      <a:cubicBezTo>
                        <a:pt x="183796" y="2739"/>
                        <a:pt x="208942" y="8835"/>
                        <a:pt x="188368" y="21789"/>
                      </a:cubicBezTo>
                      <a:cubicBezTo>
                        <a:pt x="171604" y="32457"/>
                        <a:pt x="10060" y="35505"/>
                        <a:pt x="3202" y="24837"/>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04" name="Freeform: Shape 903">
                  <a:extLst>
                    <a:ext uri="{FF2B5EF4-FFF2-40B4-BE49-F238E27FC236}">
                      <a16:creationId xmlns:a16="http://schemas.microsoft.com/office/drawing/2014/main" id="{4FCDFC95-38E1-4864-8EF5-30A360373859}"/>
                    </a:ext>
                  </a:extLst>
                </p:cNvPr>
                <p:cNvSpPr/>
                <p:nvPr/>
              </p:nvSpPr>
              <p:spPr>
                <a:xfrm>
                  <a:off x="8780227" y="4530090"/>
                  <a:ext cx="24384" cy="360426"/>
                </a:xfrm>
                <a:custGeom>
                  <a:avLst/>
                  <a:gdLst>
                    <a:gd name="connsiteX0" fmla="*/ 1823 w 24384"/>
                    <a:gd name="connsiteY0" fmla="*/ 352806 h 360426"/>
                    <a:gd name="connsiteX1" fmla="*/ 299 w 24384"/>
                    <a:gd name="connsiteY1" fmla="*/ 171450 h 360426"/>
                    <a:gd name="connsiteX2" fmla="*/ 13253 w 24384"/>
                    <a:gd name="connsiteY2" fmla="*/ 0 h 360426"/>
                    <a:gd name="connsiteX3" fmla="*/ 24683 w 24384"/>
                    <a:gd name="connsiteY3" fmla="*/ 178308 h 360426"/>
                    <a:gd name="connsiteX4" fmla="*/ 15539 w 24384"/>
                    <a:gd name="connsiteY4" fmla="*/ 360426 h 360426"/>
                    <a:gd name="connsiteX5" fmla="*/ 1823 w 24384"/>
                    <a:gd name="connsiteY5" fmla="*/ 352806 h 36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4" h="360426">
                      <a:moveTo>
                        <a:pt x="1823" y="352806"/>
                      </a:moveTo>
                      <a:cubicBezTo>
                        <a:pt x="299" y="347472"/>
                        <a:pt x="-463" y="265938"/>
                        <a:pt x="299" y="171450"/>
                      </a:cubicBezTo>
                      <a:cubicBezTo>
                        <a:pt x="1823" y="25146"/>
                        <a:pt x="3347" y="0"/>
                        <a:pt x="13253" y="0"/>
                      </a:cubicBezTo>
                      <a:cubicBezTo>
                        <a:pt x="23159" y="0"/>
                        <a:pt x="24683" y="25146"/>
                        <a:pt x="24683" y="178308"/>
                      </a:cubicBezTo>
                      <a:cubicBezTo>
                        <a:pt x="24683" y="314706"/>
                        <a:pt x="22397" y="357378"/>
                        <a:pt x="15539" y="360426"/>
                      </a:cubicBezTo>
                      <a:cubicBezTo>
                        <a:pt x="10205" y="361950"/>
                        <a:pt x="4109" y="358902"/>
                        <a:pt x="1823" y="352806"/>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05" name="Freeform: Shape 904">
                  <a:extLst>
                    <a:ext uri="{FF2B5EF4-FFF2-40B4-BE49-F238E27FC236}">
                      <a16:creationId xmlns:a16="http://schemas.microsoft.com/office/drawing/2014/main" id="{632B7146-541F-46A6-8E3D-977EB224CE46}"/>
                    </a:ext>
                  </a:extLst>
                </p:cNvPr>
                <p:cNvSpPr/>
                <p:nvPr/>
              </p:nvSpPr>
              <p:spPr>
                <a:xfrm>
                  <a:off x="8309890" y="4807792"/>
                  <a:ext cx="160020" cy="52578"/>
                </a:xfrm>
                <a:custGeom>
                  <a:avLst/>
                  <a:gdLst>
                    <a:gd name="connsiteX0" fmla="*/ 45440 w 160020"/>
                    <a:gd name="connsiteY0" fmla="*/ 47672 h 52578"/>
                    <a:gd name="connsiteX1" fmla="*/ 482 w 160020"/>
                    <a:gd name="connsiteY1" fmla="*/ 6524 h 52578"/>
                    <a:gd name="connsiteX2" fmla="*/ 80492 w 160020"/>
                    <a:gd name="connsiteY2" fmla="*/ 12620 h 52578"/>
                    <a:gd name="connsiteX3" fmla="*/ 104876 w 160020"/>
                    <a:gd name="connsiteY3" fmla="*/ 20240 h 52578"/>
                    <a:gd name="connsiteX4" fmla="*/ 159740 w 160020"/>
                    <a:gd name="connsiteY4" fmla="*/ 46148 h 52578"/>
                    <a:gd name="connsiteX5" fmla="*/ 45440 w 160020"/>
                    <a:gd name="connsiteY5" fmla="*/ 47672 h 5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020" h="52578">
                      <a:moveTo>
                        <a:pt x="45440" y="47672"/>
                      </a:moveTo>
                      <a:cubicBezTo>
                        <a:pt x="24866" y="40814"/>
                        <a:pt x="-4090" y="14144"/>
                        <a:pt x="482" y="6524"/>
                      </a:cubicBezTo>
                      <a:cubicBezTo>
                        <a:pt x="7340" y="-4906"/>
                        <a:pt x="69824" y="-334"/>
                        <a:pt x="80492" y="12620"/>
                      </a:cubicBezTo>
                      <a:cubicBezTo>
                        <a:pt x="85826" y="19478"/>
                        <a:pt x="96494" y="22526"/>
                        <a:pt x="104876" y="20240"/>
                      </a:cubicBezTo>
                      <a:cubicBezTo>
                        <a:pt x="123164" y="15668"/>
                        <a:pt x="165836" y="36242"/>
                        <a:pt x="159740" y="46148"/>
                      </a:cubicBezTo>
                      <a:cubicBezTo>
                        <a:pt x="154406" y="54530"/>
                        <a:pt x="69824" y="55292"/>
                        <a:pt x="45440" y="47672"/>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06" name="Freeform: Shape 905">
                  <a:extLst>
                    <a:ext uri="{FF2B5EF4-FFF2-40B4-BE49-F238E27FC236}">
                      <a16:creationId xmlns:a16="http://schemas.microsoft.com/office/drawing/2014/main" id="{F73514C1-FF6B-4A1D-A204-A0F62E48A942}"/>
                    </a:ext>
                  </a:extLst>
                </p:cNvPr>
                <p:cNvSpPr/>
                <p:nvPr/>
              </p:nvSpPr>
              <p:spPr>
                <a:xfrm>
                  <a:off x="8139275" y="4794044"/>
                  <a:ext cx="131826" cy="28194"/>
                </a:xfrm>
                <a:custGeom>
                  <a:avLst/>
                  <a:gdLst>
                    <a:gd name="connsiteX0" fmla="*/ 2695 w 131826"/>
                    <a:gd name="connsiteY0" fmla="*/ 21796 h 28194"/>
                    <a:gd name="connsiteX1" fmla="*/ 72037 w 131826"/>
                    <a:gd name="connsiteY1" fmla="*/ 460 h 28194"/>
                    <a:gd name="connsiteX2" fmla="*/ 132235 w 131826"/>
                    <a:gd name="connsiteY2" fmla="*/ 14176 h 28194"/>
                    <a:gd name="connsiteX3" fmla="*/ 69751 w 131826"/>
                    <a:gd name="connsiteY3" fmla="*/ 27892 h 28194"/>
                    <a:gd name="connsiteX4" fmla="*/ 2695 w 131826"/>
                    <a:gd name="connsiteY4" fmla="*/ 21796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26" h="28194">
                      <a:moveTo>
                        <a:pt x="2695" y="21796"/>
                      </a:moveTo>
                      <a:cubicBezTo>
                        <a:pt x="-7973" y="4270"/>
                        <a:pt x="12601" y="-1826"/>
                        <a:pt x="72037" y="460"/>
                      </a:cubicBezTo>
                      <a:cubicBezTo>
                        <a:pt x="119281" y="1984"/>
                        <a:pt x="132235" y="5032"/>
                        <a:pt x="132235" y="14176"/>
                      </a:cubicBezTo>
                      <a:cubicBezTo>
                        <a:pt x="132235" y="23320"/>
                        <a:pt x="119281" y="26368"/>
                        <a:pt x="69751" y="27892"/>
                      </a:cubicBezTo>
                      <a:cubicBezTo>
                        <a:pt x="30127" y="29416"/>
                        <a:pt x="5743" y="27130"/>
                        <a:pt x="2695" y="21796"/>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07" name="Freeform: Shape 906">
                  <a:extLst>
                    <a:ext uri="{FF2B5EF4-FFF2-40B4-BE49-F238E27FC236}">
                      <a16:creationId xmlns:a16="http://schemas.microsoft.com/office/drawing/2014/main" id="{E67AA74F-D432-4603-BF96-8ACCDE81ECA7}"/>
                    </a:ext>
                  </a:extLst>
                </p:cNvPr>
                <p:cNvSpPr/>
                <p:nvPr/>
              </p:nvSpPr>
              <p:spPr>
                <a:xfrm>
                  <a:off x="7814310" y="4710214"/>
                  <a:ext cx="257556" cy="82296"/>
                </a:xfrm>
                <a:custGeom>
                  <a:avLst/>
                  <a:gdLst>
                    <a:gd name="connsiteX0" fmla="*/ 162306 w 257556"/>
                    <a:gd name="connsiteY0" fmla="*/ 67526 h 82296"/>
                    <a:gd name="connsiteX1" fmla="*/ 114300 w 257556"/>
                    <a:gd name="connsiteY1" fmla="*/ 51524 h 82296"/>
                    <a:gd name="connsiteX2" fmla="*/ 38100 w 257556"/>
                    <a:gd name="connsiteY2" fmla="*/ 46190 h 82296"/>
                    <a:gd name="connsiteX3" fmla="*/ 0 w 257556"/>
                    <a:gd name="connsiteY3" fmla="*/ 21806 h 82296"/>
                    <a:gd name="connsiteX4" fmla="*/ 29718 w 257556"/>
                    <a:gd name="connsiteY4" fmla="*/ 470 h 82296"/>
                    <a:gd name="connsiteX5" fmla="*/ 67056 w 257556"/>
                    <a:gd name="connsiteY5" fmla="*/ 5804 h 82296"/>
                    <a:gd name="connsiteX6" fmla="*/ 92202 w 257556"/>
                    <a:gd name="connsiteY6" fmla="*/ 14186 h 82296"/>
                    <a:gd name="connsiteX7" fmla="*/ 113538 w 257556"/>
                    <a:gd name="connsiteY7" fmla="*/ 21044 h 82296"/>
                    <a:gd name="connsiteX8" fmla="*/ 172974 w 257556"/>
                    <a:gd name="connsiteY8" fmla="*/ 32474 h 82296"/>
                    <a:gd name="connsiteX9" fmla="*/ 245364 w 257556"/>
                    <a:gd name="connsiteY9" fmla="*/ 53810 h 82296"/>
                    <a:gd name="connsiteX10" fmla="*/ 212598 w 257556"/>
                    <a:gd name="connsiteY10" fmla="*/ 82766 h 82296"/>
                    <a:gd name="connsiteX11" fmla="*/ 162306 w 257556"/>
                    <a:gd name="connsiteY11" fmla="*/ 67526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56" h="82296">
                      <a:moveTo>
                        <a:pt x="162306" y="67526"/>
                      </a:moveTo>
                      <a:cubicBezTo>
                        <a:pt x="154686" y="56096"/>
                        <a:pt x="144018" y="52286"/>
                        <a:pt x="114300" y="51524"/>
                      </a:cubicBezTo>
                      <a:cubicBezTo>
                        <a:pt x="93726" y="51524"/>
                        <a:pt x="59436" y="48476"/>
                        <a:pt x="38100" y="46190"/>
                      </a:cubicBezTo>
                      <a:cubicBezTo>
                        <a:pt x="4572" y="41618"/>
                        <a:pt x="762" y="38570"/>
                        <a:pt x="0" y="21806"/>
                      </a:cubicBezTo>
                      <a:cubicBezTo>
                        <a:pt x="0" y="5042"/>
                        <a:pt x="3810" y="2756"/>
                        <a:pt x="29718" y="470"/>
                      </a:cubicBezTo>
                      <a:cubicBezTo>
                        <a:pt x="45720" y="-1054"/>
                        <a:pt x="62484" y="1232"/>
                        <a:pt x="67056" y="5804"/>
                      </a:cubicBezTo>
                      <a:cubicBezTo>
                        <a:pt x="71628" y="10376"/>
                        <a:pt x="83058" y="14186"/>
                        <a:pt x="92202" y="14186"/>
                      </a:cubicBezTo>
                      <a:cubicBezTo>
                        <a:pt x="102108" y="14186"/>
                        <a:pt x="111252" y="17234"/>
                        <a:pt x="113538" y="21044"/>
                      </a:cubicBezTo>
                      <a:cubicBezTo>
                        <a:pt x="115824" y="24092"/>
                        <a:pt x="142494" y="29426"/>
                        <a:pt x="172974" y="32474"/>
                      </a:cubicBezTo>
                      <a:cubicBezTo>
                        <a:pt x="214122" y="36284"/>
                        <a:pt x="232410" y="41618"/>
                        <a:pt x="245364" y="53810"/>
                      </a:cubicBezTo>
                      <a:cubicBezTo>
                        <a:pt x="268986" y="75908"/>
                        <a:pt x="261366" y="82766"/>
                        <a:pt x="212598" y="82766"/>
                      </a:cubicBezTo>
                      <a:cubicBezTo>
                        <a:pt x="179832" y="82766"/>
                        <a:pt x="169926" y="79718"/>
                        <a:pt x="162306" y="67526"/>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08" name="Freeform: Shape 907">
                  <a:extLst>
                    <a:ext uri="{FF2B5EF4-FFF2-40B4-BE49-F238E27FC236}">
                      <a16:creationId xmlns:a16="http://schemas.microsoft.com/office/drawing/2014/main" id="{231E88EC-8F87-4395-9DB2-DEC54BB2678E}"/>
                    </a:ext>
                  </a:extLst>
                </p:cNvPr>
                <p:cNvSpPr/>
                <p:nvPr/>
              </p:nvSpPr>
              <p:spPr>
                <a:xfrm>
                  <a:off x="7660529" y="4682417"/>
                  <a:ext cx="107442" cy="40386"/>
                </a:xfrm>
                <a:custGeom>
                  <a:avLst/>
                  <a:gdLst>
                    <a:gd name="connsiteX0" fmla="*/ 1381 w 107442"/>
                    <a:gd name="connsiteY0" fmla="*/ 33601 h 40386"/>
                    <a:gd name="connsiteX1" fmla="*/ 37195 w 107442"/>
                    <a:gd name="connsiteY1" fmla="*/ 2359 h 40386"/>
                    <a:gd name="connsiteX2" fmla="*/ 77581 w 107442"/>
                    <a:gd name="connsiteY2" fmla="*/ 13027 h 40386"/>
                    <a:gd name="connsiteX3" fmla="*/ 108061 w 107442"/>
                    <a:gd name="connsiteY3" fmla="*/ 26743 h 40386"/>
                    <a:gd name="connsiteX4" fmla="*/ 57007 w 107442"/>
                    <a:gd name="connsiteY4" fmla="*/ 40459 h 40386"/>
                    <a:gd name="connsiteX5" fmla="*/ 1381 w 107442"/>
                    <a:gd name="connsiteY5" fmla="*/ 33601 h 4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442" h="40386">
                      <a:moveTo>
                        <a:pt x="1381" y="33601"/>
                      </a:moveTo>
                      <a:cubicBezTo>
                        <a:pt x="-7001" y="19885"/>
                        <a:pt x="25003" y="-8309"/>
                        <a:pt x="37195" y="2359"/>
                      </a:cubicBezTo>
                      <a:cubicBezTo>
                        <a:pt x="42529" y="6931"/>
                        <a:pt x="60817" y="11503"/>
                        <a:pt x="77581" y="13027"/>
                      </a:cubicBezTo>
                      <a:cubicBezTo>
                        <a:pt x="98155" y="14551"/>
                        <a:pt x="108061" y="19123"/>
                        <a:pt x="108061" y="26743"/>
                      </a:cubicBezTo>
                      <a:cubicBezTo>
                        <a:pt x="108061" y="35887"/>
                        <a:pt x="96631" y="38935"/>
                        <a:pt x="57007" y="40459"/>
                      </a:cubicBezTo>
                      <a:cubicBezTo>
                        <a:pt x="25003" y="41983"/>
                        <a:pt x="4429" y="39697"/>
                        <a:pt x="1381" y="33601"/>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09" name="Freeform: Shape 908">
                  <a:extLst>
                    <a:ext uri="{FF2B5EF4-FFF2-40B4-BE49-F238E27FC236}">
                      <a16:creationId xmlns:a16="http://schemas.microsoft.com/office/drawing/2014/main" id="{3E5AAFFB-519E-4414-88B4-293BFE2B01A6}"/>
                    </a:ext>
                  </a:extLst>
                </p:cNvPr>
                <p:cNvSpPr/>
                <p:nvPr/>
              </p:nvSpPr>
              <p:spPr>
                <a:xfrm>
                  <a:off x="7410450" y="4630296"/>
                  <a:ext cx="250698" cy="63246"/>
                </a:xfrm>
                <a:custGeom>
                  <a:avLst/>
                  <a:gdLst>
                    <a:gd name="connsiteX0" fmla="*/ 142494 w 250698"/>
                    <a:gd name="connsiteY0" fmla="*/ 49908 h 63246"/>
                    <a:gd name="connsiteX1" fmla="*/ 64008 w 250698"/>
                    <a:gd name="connsiteY1" fmla="*/ 28572 h 63246"/>
                    <a:gd name="connsiteX2" fmla="*/ 0 w 250698"/>
                    <a:gd name="connsiteY2" fmla="*/ 10284 h 63246"/>
                    <a:gd name="connsiteX3" fmla="*/ 34290 w 250698"/>
                    <a:gd name="connsiteY3" fmla="*/ 378 h 63246"/>
                    <a:gd name="connsiteX4" fmla="*/ 184404 w 250698"/>
                    <a:gd name="connsiteY4" fmla="*/ 22476 h 63246"/>
                    <a:gd name="connsiteX5" fmla="*/ 227076 w 250698"/>
                    <a:gd name="connsiteY5" fmla="*/ 33144 h 63246"/>
                    <a:gd name="connsiteX6" fmla="*/ 240792 w 250698"/>
                    <a:gd name="connsiteY6" fmla="*/ 55242 h 63246"/>
                    <a:gd name="connsiteX7" fmla="*/ 142494 w 250698"/>
                    <a:gd name="connsiteY7" fmla="*/ 49908 h 6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698" h="63246">
                      <a:moveTo>
                        <a:pt x="142494" y="49908"/>
                      </a:moveTo>
                      <a:cubicBezTo>
                        <a:pt x="131826" y="39240"/>
                        <a:pt x="108966" y="33144"/>
                        <a:pt x="64008" y="28572"/>
                      </a:cubicBezTo>
                      <a:cubicBezTo>
                        <a:pt x="15240" y="23238"/>
                        <a:pt x="0" y="18666"/>
                        <a:pt x="0" y="10284"/>
                      </a:cubicBezTo>
                      <a:cubicBezTo>
                        <a:pt x="0" y="1902"/>
                        <a:pt x="8382" y="-1146"/>
                        <a:pt x="34290" y="378"/>
                      </a:cubicBezTo>
                      <a:cubicBezTo>
                        <a:pt x="99822" y="2664"/>
                        <a:pt x="160020" y="11808"/>
                        <a:pt x="184404" y="22476"/>
                      </a:cubicBezTo>
                      <a:cubicBezTo>
                        <a:pt x="197358" y="28572"/>
                        <a:pt x="216408" y="33144"/>
                        <a:pt x="227076" y="33144"/>
                      </a:cubicBezTo>
                      <a:cubicBezTo>
                        <a:pt x="252222" y="33144"/>
                        <a:pt x="259842" y="45336"/>
                        <a:pt x="240792" y="55242"/>
                      </a:cubicBezTo>
                      <a:cubicBezTo>
                        <a:pt x="215646" y="68958"/>
                        <a:pt x="157734" y="65148"/>
                        <a:pt x="142494" y="49908"/>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10" name="Freeform: Shape 909">
                  <a:extLst>
                    <a:ext uri="{FF2B5EF4-FFF2-40B4-BE49-F238E27FC236}">
                      <a16:creationId xmlns:a16="http://schemas.microsoft.com/office/drawing/2014/main" id="{97816E42-A881-4C1A-BEA5-80577AAED826}"/>
                    </a:ext>
                  </a:extLst>
                </p:cNvPr>
                <p:cNvSpPr/>
                <p:nvPr/>
              </p:nvSpPr>
              <p:spPr>
                <a:xfrm>
                  <a:off x="7144630" y="4542247"/>
                  <a:ext cx="257556" cy="82296"/>
                </a:xfrm>
                <a:custGeom>
                  <a:avLst/>
                  <a:gdLst>
                    <a:gd name="connsiteX0" fmla="*/ 127136 w 257556"/>
                    <a:gd name="connsiteY0" fmla="*/ 67853 h 82296"/>
                    <a:gd name="connsiteX1" fmla="*/ 87512 w 257556"/>
                    <a:gd name="connsiteY1" fmla="*/ 51851 h 82296"/>
                    <a:gd name="connsiteX2" fmla="*/ 2168 w 257556"/>
                    <a:gd name="connsiteY2" fmla="*/ 23657 h 82296"/>
                    <a:gd name="connsiteX3" fmla="*/ 37982 w 257556"/>
                    <a:gd name="connsiteY3" fmla="*/ 6131 h 82296"/>
                    <a:gd name="connsiteX4" fmla="*/ 136280 w 257556"/>
                    <a:gd name="connsiteY4" fmla="*/ 33563 h 82296"/>
                    <a:gd name="connsiteX5" fmla="*/ 189620 w 257556"/>
                    <a:gd name="connsiteY5" fmla="*/ 44993 h 82296"/>
                    <a:gd name="connsiteX6" fmla="*/ 227720 w 257556"/>
                    <a:gd name="connsiteY6" fmla="*/ 54137 h 82296"/>
                    <a:gd name="connsiteX7" fmla="*/ 258200 w 257556"/>
                    <a:gd name="connsiteY7" fmla="*/ 67853 h 82296"/>
                    <a:gd name="connsiteX8" fmla="*/ 194954 w 257556"/>
                    <a:gd name="connsiteY8" fmla="*/ 81569 h 82296"/>
                    <a:gd name="connsiteX9" fmla="*/ 127136 w 257556"/>
                    <a:gd name="connsiteY9" fmla="*/ 67853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56" h="82296">
                      <a:moveTo>
                        <a:pt x="127136" y="67853"/>
                      </a:moveTo>
                      <a:cubicBezTo>
                        <a:pt x="124088" y="55661"/>
                        <a:pt x="116468" y="52613"/>
                        <a:pt x="87512" y="51851"/>
                      </a:cubicBezTo>
                      <a:cubicBezTo>
                        <a:pt x="31886" y="50327"/>
                        <a:pt x="9026" y="42707"/>
                        <a:pt x="2168" y="23657"/>
                      </a:cubicBezTo>
                      <a:cubicBezTo>
                        <a:pt x="-6214" y="1559"/>
                        <a:pt x="10550" y="-6823"/>
                        <a:pt x="37982" y="6131"/>
                      </a:cubicBezTo>
                      <a:cubicBezTo>
                        <a:pt x="79130" y="25181"/>
                        <a:pt x="92846" y="28991"/>
                        <a:pt x="136280" y="33563"/>
                      </a:cubicBezTo>
                      <a:cubicBezTo>
                        <a:pt x="161426" y="36611"/>
                        <a:pt x="185810" y="41945"/>
                        <a:pt x="189620" y="44993"/>
                      </a:cubicBezTo>
                      <a:cubicBezTo>
                        <a:pt x="194192" y="48803"/>
                        <a:pt x="210956" y="52613"/>
                        <a:pt x="227720" y="54137"/>
                      </a:cubicBezTo>
                      <a:cubicBezTo>
                        <a:pt x="248294" y="55661"/>
                        <a:pt x="258200" y="60233"/>
                        <a:pt x="258200" y="67853"/>
                      </a:cubicBezTo>
                      <a:cubicBezTo>
                        <a:pt x="258200" y="76997"/>
                        <a:pt x="245246" y="80045"/>
                        <a:pt x="194954" y="81569"/>
                      </a:cubicBezTo>
                      <a:cubicBezTo>
                        <a:pt x="136280" y="83855"/>
                        <a:pt x="130946" y="82331"/>
                        <a:pt x="127136" y="67853"/>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11" name="Freeform: Shape 910">
                  <a:extLst>
                    <a:ext uri="{FF2B5EF4-FFF2-40B4-BE49-F238E27FC236}">
                      <a16:creationId xmlns:a16="http://schemas.microsoft.com/office/drawing/2014/main" id="{E54868D8-4B22-4E55-B6D7-456B9694123B}"/>
                    </a:ext>
                  </a:extLst>
                </p:cNvPr>
                <p:cNvSpPr/>
                <p:nvPr/>
              </p:nvSpPr>
              <p:spPr>
                <a:xfrm>
                  <a:off x="7027220" y="4512410"/>
                  <a:ext cx="54864" cy="42672"/>
                </a:xfrm>
                <a:custGeom>
                  <a:avLst/>
                  <a:gdLst>
                    <a:gd name="connsiteX0" fmla="*/ 2230 w 54864"/>
                    <a:gd name="connsiteY0" fmla="*/ 37492 h 42672"/>
                    <a:gd name="connsiteX1" fmla="*/ 34996 w 54864"/>
                    <a:gd name="connsiteY1" fmla="*/ 154 h 42672"/>
                    <a:gd name="connsiteX2" fmla="*/ 55570 w 54864"/>
                    <a:gd name="connsiteY2" fmla="*/ 21490 h 42672"/>
                    <a:gd name="connsiteX3" fmla="*/ 31186 w 54864"/>
                    <a:gd name="connsiteY3" fmla="*/ 42826 h 42672"/>
                    <a:gd name="connsiteX4" fmla="*/ 2230 w 54864"/>
                    <a:gd name="connsiteY4" fmla="*/ 37492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 h="42672">
                      <a:moveTo>
                        <a:pt x="2230" y="37492"/>
                      </a:moveTo>
                      <a:cubicBezTo>
                        <a:pt x="-6914" y="21490"/>
                        <a:pt x="13660" y="-2132"/>
                        <a:pt x="34996" y="154"/>
                      </a:cubicBezTo>
                      <a:cubicBezTo>
                        <a:pt x="50998" y="1678"/>
                        <a:pt x="55570" y="6250"/>
                        <a:pt x="55570" y="21490"/>
                      </a:cubicBezTo>
                      <a:cubicBezTo>
                        <a:pt x="55570" y="37492"/>
                        <a:pt x="51760" y="41302"/>
                        <a:pt x="31186" y="42826"/>
                      </a:cubicBezTo>
                      <a:cubicBezTo>
                        <a:pt x="18232" y="44350"/>
                        <a:pt x="5278" y="41302"/>
                        <a:pt x="2230" y="37492"/>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12" name="Freeform: Shape 911">
                  <a:extLst>
                    <a:ext uri="{FF2B5EF4-FFF2-40B4-BE49-F238E27FC236}">
                      <a16:creationId xmlns:a16="http://schemas.microsoft.com/office/drawing/2014/main" id="{453C3780-B39F-4D8D-8595-2D683ABA288F}"/>
                    </a:ext>
                  </a:extLst>
                </p:cNvPr>
                <p:cNvSpPr/>
                <p:nvPr/>
              </p:nvSpPr>
              <p:spPr>
                <a:xfrm>
                  <a:off x="6785610" y="4443702"/>
                  <a:ext cx="247650" cy="83058"/>
                </a:xfrm>
                <a:custGeom>
                  <a:avLst/>
                  <a:gdLst>
                    <a:gd name="connsiteX0" fmla="*/ 125730 w 247650"/>
                    <a:gd name="connsiteY0" fmla="*/ 67338 h 83058"/>
                    <a:gd name="connsiteX1" fmla="*/ 55626 w 247650"/>
                    <a:gd name="connsiteY1" fmla="*/ 46764 h 83058"/>
                    <a:gd name="connsiteX2" fmla="*/ 0 w 247650"/>
                    <a:gd name="connsiteY2" fmla="*/ 21618 h 83058"/>
                    <a:gd name="connsiteX3" fmla="*/ 52578 w 247650"/>
                    <a:gd name="connsiteY3" fmla="*/ 9426 h 83058"/>
                    <a:gd name="connsiteX4" fmla="*/ 83820 w 247650"/>
                    <a:gd name="connsiteY4" fmla="*/ 17046 h 83058"/>
                    <a:gd name="connsiteX5" fmla="*/ 99060 w 247650"/>
                    <a:gd name="connsiteY5" fmla="*/ 20856 h 83058"/>
                    <a:gd name="connsiteX6" fmla="*/ 124968 w 247650"/>
                    <a:gd name="connsiteY6" fmla="*/ 29238 h 83058"/>
                    <a:gd name="connsiteX7" fmla="*/ 168402 w 247650"/>
                    <a:gd name="connsiteY7" fmla="*/ 40668 h 83058"/>
                    <a:gd name="connsiteX8" fmla="*/ 222504 w 247650"/>
                    <a:gd name="connsiteY8" fmla="*/ 43716 h 83058"/>
                    <a:gd name="connsiteX9" fmla="*/ 247650 w 247650"/>
                    <a:gd name="connsiteY9" fmla="*/ 55908 h 83058"/>
                    <a:gd name="connsiteX10" fmla="*/ 125730 w 247650"/>
                    <a:gd name="connsiteY10" fmla="*/ 67338 h 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83058">
                      <a:moveTo>
                        <a:pt x="125730" y="67338"/>
                      </a:moveTo>
                      <a:cubicBezTo>
                        <a:pt x="115824" y="57432"/>
                        <a:pt x="94488" y="51336"/>
                        <a:pt x="55626" y="46764"/>
                      </a:cubicBezTo>
                      <a:cubicBezTo>
                        <a:pt x="3048" y="40668"/>
                        <a:pt x="0" y="39906"/>
                        <a:pt x="0" y="21618"/>
                      </a:cubicBezTo>
                      <a:cubicBezTo>
                        <a:pt x="0" y="-2004"/>
                        <a:pt x="21336" y="-6576"/>
                        <a:pt x="52578" y="9426"/>
                      </a:cubicBezTo>
                      <a:cubicBezTo>
                        <a:pt x="64770" y="15522"/>
                        <a:pt x="78486" y="18570"/>
                        <a:pt x="83820" y="17046"/>
                      </a:cubicBezTo>
                      <a:cubicBezTo>
                        <a:pt x="89154" y="14760"/>
                        <a:pt x="96012" y="16284"/>
                        <a:pt x="99060" y="20856"/>
                      </a:cubicBezTo>
                      <a:cubicBezTo>
                        <a:pt x="101346" y="25428"/>
                        <a:pt x="113538" y="29238"/>
                        <a:pt x="124968" y="29238"/>
                      </a:cubicBezTo>
                      <a:cubicBezTo>
                        <a:pt x="137160" y="29238"/>
                        <a:pt x="156972" y="34572"/>
                        <a:pt x="168402" y="40668"/>
                      </a:cubicBezTo>
                      <a:cubicBezTo>
                        <a:pt x="195072" y="54384"/>
                        <a:pt x="211074" y="55146"/>
                        <a:pt x="222504" y="43716"/>
                      </a:cubicBezTo>
                      <a:cubicBezTo>
                        <a:pt x="232410" y="33810"/>
                        <a:pt x="247650" y="40668"/>
                        <a:pt x="247650" y="55908"/>
                      </a:cubicBezTo>
                      <a:cubicBezTo>
                        <a:pt x="247650" y="84864"/>
                        <a:pt x="152400" y="94008"/>
                        <a:pt x="125730" y="67338"/>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13" name="Freeform: Shape 912">
                  <a:extLst>
                    <a:ext uri="{FF2B5EF4-FFF2-40B4-BE49-F238E27FC236}">
                      <a16:creationId xmlns:a16="http://schemas.microsoft.com/office/drawing/2014/main" id="{3C35952B-0638-49EC-B09E-FFE86A91ACCF}"/>
                    </a:ext>
                  </a:extLst>
                </p:cNvPr>
                <p:cNvSpPr/>
                <p:nvPr/>
              </p:nvSpPr>
              <p:spPr>
                <a:xfrm>
                  <a:off x="6485526" y="4389110"/>
                  <a:ext cx="246126" cy="67818"/>
                </a:xfrm>
                <a:custGeom>
                  <a:avLst/>
                  <a:gdLst>
                    <a:gd name="connsiteX0" fmla="*/ 168258 w 246126"/>
                    <a:gd name="connsiteY0" fmla="*/ 58684 h 67818"/>
                    <a:gd name="connsiteX1" fmla="*/ 162924 w 246126"/>
                    <a:gd name="connsiteY1" fmla="*/ 44206 h 67818"/>
                    <a:gd name="connsiteX2" fmla="*/ 90534 w 246126"/>
                    <a:gd name="connsiteY2" fmla="*/ 36586 h 67818"/>
                    <a:gd name="connsiteX3" fmla="*/ 2142 w 246126"/>
                    <a:gd name="connsiteY3" fmla="*/ 8392 h 67818"/>
                    <a:gd name="connsiteX4" fmla="*/ 109584 w 246126"/>
                    <a:gd name="connsiteY4" fmla="*/ 7630 h 67818"/>
                    <a:gd name="connsiteX5" fmla="*/ 143112 w 246126"/>
                    <a:gd name="connsiteY5" fmla="*/ 15250 h 67818"/>
                    <a:gd name="connsiteX6" fmla="*/ 177402 w 246126"/>
                    <a:gd name="connsiteY6" fmla="*/ 20584 h 67818"/>
                    <a:gd name="connsiteX7" fmla="*/ 214740 w 246126"/>
                    <a:gd name="connsiteY7" fmla="*/ 34300 h 67818"/>
                    <a:gd name="connsiteX8" fmla="*/ 246744 w 246126"/>
                    <a:gd name="connsiteY8" fmla="*/ 53350 h 67818"/>
                    <a:gd name="connsiteX9" fmla="*/ 168258 w 246126"/>
                    <a:gd name="connsiteY9" fmla="*/ 58684 h 6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126" h="67818">
                      <a:moveTo>
                        <a:pt x="168258" y="58684"/>
                      </a:moveTo>
                      <a:cubicBezTo>
                        <a:pt x="162924" y="52588"/>
                        <a:pt x="161400" y="46492"/>
                        <a:pt x="162924" y="44206"/>
                      </a:cubicBezTo>
                      <a:cubicBezTo>
                        <a:pt x="165210" y="41920"/>
                        <a:pt x="132444" y="38872"/>
                        <a:pt x="90534" y="36586"/>
                      </a:cubicBezTo>
                      <a:cubicBezTo>
                        <a:pt x="15858" y="32776"/>
                        <a:pt x="-7764" y="25156"/>
                        <a:pt x="2142" y="8392"/>
                      </a:cubicBezTo>
                      <a:cubicBezTo>
                        <a:pt x="9000" y="-2276"/>
                        <a:pt x="103488" y="-3038"/>
                        <a:pt x="109584" y="7630"/>
                      </a:cubicBezTo>
                      <a:cubicBezTo>
                        <a:pt x="111870" y="12202"/>
                        <a:pt x="127110" y="15250"/>
                        <a:pt x="143112" y="15250"/>
                      </a:cubicBezTo>
                      <a:cubicBezTo>
                        <a:pt x="159114" y="15250"/>
                        <a:pt x="174354" y="17536"/>
                        <a:pt x="177402" y="20584"/>
                      </a:cubicBezTo>
                      <a:cubicBezTo>
                        <a:pt x="180450" y="24394"/>
                        <a:pt x="197214" y="29728"/>
                        <a:pt x="214740" y="34300"/>
                      </a:cubicBezTo>
                      <a:cubicBezTo>
                        <a:pt x="234552" y="38872"/>
                        <a:pt x="246744" y="46492"/>
                        <a:pt x="246744" y="53350"/>
                      </a:cubicBezTo>
                      <a:cubicBezTo>
                        <a:pt x="246744" y="69352"/>
                        <a:pt x="180450" y="73924"/>
                        <a:pt x="168258" y="58684"/>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14" name="Freeform: Shape 913">
                  <a:extLst>
                    <a:ext uri="{FF2B5EF4-FFF2-40B4-BE49-F238E27FC236}">
                      <a16:creationId xmlns:a16="http://schemas.microsoft.com/office/drawing/2014/main" id="{3CC0B04A-5B26-4EFC-B26C-C97BBA27700C}"/>
                    </a:ext>
                  </a:extLst>
                </p:cNvPr>
                <p:cNvSpPr/>
                <p:nvPr/>
              </p:nvSpPr>
              <p:spPr>
                <a:xfrm>
                  <a:off x="5465259" y="4357644"/>
                  <a:ext cx="80772" cy="31242"/>
                </a:xfrm>
                <a:custGeom>
                  <a:avLst/>
                  <a:gdLst>
                    <a:gd name="connsiteX0" fmla="*/ 1329 w 80772"/>
                    <a:gd name="connsiteY0" fmla="*/ 23094 h 31242"/>
                    <a:gd name="connsiteX1" fmla="*/ 2853 w 80772"/>
                    <a:gd name="connsiteY1" fmla="*/ 8616 h 31242"/>
                    <a:gd name="connsiteX2" fmla="*/ 75243 w 80772"/>
                    <a:gd name="connsiteY2" fmla="*/ 6330 h 31242"/>
                    <a:gd name="connsiteX3" fmla="*/ 40191 w 80772"/>
                    <a:gd name="connsiteY3" fmla="*/ 31476 h 31242"/>
                    <a:gd name="connsiteX4" fmla="*/ 1329 w 80772"/>
                    <a:gd name="connsiteY4" fmla="*/ 23094 h 31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72" h="31242">
                      <a:moveTo>
                        <a:pt x="1329" y="23094"/>
                      </a:moveTo>
                      <a:cubicBezTo>
                        <a:pt x="-957" y="18522"/>
                        <a:pt x="-195" y="11664"/>
                        <a:pt x="2853" y="8616"/>
                      </a:cubicBezTo>
                      <a:cubicBezTo>
                        <a:pt x="13521" y="-2052"/>
                        <a:pt x="66099" y="-2814"/>
                        <a:pt x="75243" y="6330"/>
                      </a:cubicBezTo>
                      <a:cubicBezTo>
                        <a:pt x="89721" y="20808"/>
                        <a:pt x="75243" y="31476"/>
                        <a:pt x="40191" y="31476"/>
                      </a:cubicBezTo>
                      <a:cubicBezTo>
                        <a:pt x="21903" y="31476"/>
                        <a:pt x="4377" y="27666"/>
                        <a:pt x="1329" y="23094"/>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15" name="Freeform: Shape 914">
                  <a:extLst>
                    <a:ext uri="{FF2B5EF4-FFF2-40B4-BE49-F238E27FC236}">
                      <a16:creationId xmlns:a16="http://schemas.microsoft.com/office/drawing/2014/main" id="{95D2437D-10FE-4A61-A7B2-6D96B86EE3CE}"/>
                    </a:ext>
                  </a:extLst>
                </p:cNvPr>
                <p:cNvSpPr/>
                <p:nvPr/>
              </p:nvSpPr>
              <p:spPr>
                <a:xfrm>
                  <a:off x="6333017" y="4356939"/>
                  <a:ext cx="140970" cy="32004"/>
                </a:xfrm>
                <a:custGeom>
                  <a:avLst/>
                  <a:gdLst>
                    <a:gd name="connsiteX0" fmla="*/ 2251 w 140970"/>
                    <a:gd name="connsiteY0" fmla="*/ 23799 h 32004"/>
                    <a:gd name="connsiteX1" fmla="*/ 69307 w 140970"/>
                    <a:gd name="connsiteY1" fmla="*/ 177 h 32004"/>
                    <a:gd name="connsiteX2" fmla="*/ 139411 w 140970"/>
                    <a:gd name="connsiteY2" fmla="*/ 25323 h 32004"/>
                    <a:gd name="connsiteX3" fmla="*/ 2251 w 140970"/>
                    <a:gd name="connsiteY3" fmla="*/ 23799 h 32004"/>
                  </a:gdLst>
                  <a:ahLst/>
                  <a:cxnLst>
                    <a:cxn ang="0">
                      <a:pos x="connsiteX0" y="connsiteY0"/>
                    </a:cxn>
                    <a:cxn ang="0">
                      <a:pos x="connsiteX1" y="connsiteY1"/>
                    </a:cxn>
                    <a:cxn ang="0">
                      <a:pos x="connsiteX2" y="connsiteY2"/>
                    </a:cxn>
                    <a:cxn ang="0">
                      <a:pos x="connsiteX3" y="connsiteY3"/>
                    </a:cxn>
                  </a:cxnLst>
                  <a:rect l="l" t="t" r="r" b="b"/>
                  <a:pathLst>
                    <a:path w="140970" h="32004">
                      <a:moveTo>
                        <a:pt x="2251" y="23799"/>
                      </a:moveTo>
                      <a:cubicBezTo>
                        <a:pt x="-7655" y="7035"/>
                        <a:pt x="15205" y="-1347"/>
                        <a:pt x="69307" y="177"/>
                      </a:cubicBezTo>
                      <a:cubicBezTo>
                        <a:pt x="121123" y="1701"/>
                        <a:pt x="148555" y="11607"/>
                        <a:pt x="139411" y="25323"/>
                      </a:cubicBezTo>
                      <a:cubicBezTo>
                        <a:pt x="133315" y="35229"/>
                        <a:pt x="9109" y="33705"/>
                        <a:pt x="2251" y="23799"/>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16" name="Freeform: Shape 915">
                  <a:extLst>
                    <a:ext uri="{FF2B5EF4-FFF2-40B4-BE49-F238E27FC236}">
                      <a16:creationId xmlns:a16="http://schemas.microsoft.com/office/drawing/2014/main" id="{481CEF65-A3DB-4280-94C7-0CC1F97D9FC6}"/>
                    </a:ext>
                  </a:extLst>
                </p:cNvPr>
                <p:cNvSpPr/>
                <p:nvPr/>
              </p:nvSpPr>
              <p:spPr>
                <a:xfrm>
                  <a:off x="5589246" y="4308529"/>
                  <a:ext cx="185166" cy="48768"/>
                </a:xfrm>
                <a:custGeom>
                  <a:avLst/>
                  <a:gdLst>
                    <a:gd name="connsiteX0" fmla="*/ 5358 w 185166"/>
                    <a:gd name="connsiteY0" fmla="*/ 40967 h 48768"/>
                    <a:gd name="connsiteX1" fmla="*/ 25932 w 185166"/>
                    <a:gd name="connsiteY1" fmla="*/ 19631 h 48768"/>
                    <a:gd name="connsiteX2" fmla="*/ 65556 w 185166"/>
                    <a:gd name="connsiteY2" fmla="*/ 8963 h 48768"/>
                    <a:gd name="connsiteX3" fmla="*/ 185190 w 185166"/>
                    <a:gd name="connsiteY3" fmla="*/ 8201 h 48768"/>
                    <a:gd name="connsiteX4" fmla="*/ 173760 w 185166"/>
                    <a:gd name="connsiteY4" fmla="*/ 18869 h 48768"/>
                    <a:gd name="connsiteX5" fmla="*/ 152424 w 185166"/>
                    <a:gd name="connsiteY5" fmla="*/ 32585 h 48768"/>
                    <a:gd name="connsiteX6" fmla="*/ 5358 w 185166"/>
                    <a:gd name="connsiteY6" fmla="*/ 40967 h 4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166" h="48768">
                      <a:moveTo>
                        <a:pt x="5358" y="40967"/>
                      </a:moveTo>
                      <a:cubicBezTo>
                        <a:pt x="-6072" y="26489"/>
                        <a:pt x="786" y="19631"/>
                        <a:pt x="25932" y="19631"/>
                      </a:cubicBezTo>
                      <a:cubicBezTo>
                        <a:pt x="36600" y="19631"/>
                        <a:pt x="54888" y="15059"/>
                        <a:pt x="65556" y="8963"/>
                      </a:cubicBezTo>
                      <a:cubicBezTo>
                        <a:pt x="88416" y="-2467"/>
                        <a:pt x="181380" y="-3229"/>
                        <a:pt x="185190" y="8201"/>
                      </a:cubicBezTo>
                      <a:cubicBezTo>
                        <a:pt x="186714" y="12773"/>
                        <a:pt x="181380" y="17345"/>
                        <a:pt x="173760" y="18869"/>
                      </a:cubicBezTo>
                      <a:cubicBezTo>
                        <a:pt x="166140" y="20393"/>
                        <a:pt x="156996" y="26489"/>
                        <a:pt x="152424" y="32585"/>
                      </a:cubicBezTo>
                      <a:cubicBezTo>
                        <a:pt x="140232" y="49349"/>
                        <a:pt x="18312" y="56207"/>
                        <a:pt x="5358" y="40967"/>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17" name="Freeform: Shape 916">
                  <a:extLst>
                    <a:ext uri="{FF2B5EF4-FFF2-40B4-BE49-F238E27FC236}">
                      <a16:creationId xmlns:a16="http://schemas.microsoft.com/office/drawing/2014/main" id="{2C40B0BF-810C-44A0-8C95-8ADD23066AF3}"/>
                    </a:ext>
                  </a:extLst>
                </p:cNvPr>
                <p:cNvSpPr/>
                <p:nvPr/>
              </p:nvSpPr>
              <p:spPr>
                <a:xfrm>
                  <a:off x="6048465" y="4306354"/>
                  <a:ext cx="226314" cy="51054"/>
                </a:xfrm>
                <a:custGeom>
                  <a:avLst/>
                  <a:gdLst>
                    <a:gd name="connsiteX0" fmla="*/ 15531 w 226314"/>
                    <a:gd name="connsiteY0" fmla="*/ 43142 h 51054"/>
                    <a:gd name="connsiteX1" fmla="*/ 291 w 226314"/>
                    <a:gd name="connsiteY1" fmla="*/ 17996 h 51054"/>
                    <a:gd name="connsiteX2" fmla="*/ 27723 w 226314"/>
                    <a:gd name="connsiteY2" fmla="*/ 470 h 51054"/>
                    <a:gd name="connsiteX3" fmla="*/ 73443 w 226314"/>
                    <a:gd name="connsiteY3" fmla="*/ 5804 h 51054"/>
                    <a:gd name="connsiteX4" fmla="*/ 158025 w 226314"/>
                    <a:gd name="connsiteY4" fmla="*/ 19520 h 51054"/>
                    <a:gd name="connsiteX5" fmla="*/ 226605 w 226314"/>
                    <a:gd name="connsiteY5" fmla="*/ 37046 h 51054"/>
                    <a:gd name="connsiteX6" fmla="*/ 127545 w 226314"/>
                    <a:gd name="connsiteY6" fmla="*/ 50762 h 51054"/>
                    <a:gd name="connsiteX7" fmla="*/ 15531 w 226314"/>
                    <a:gd name="connsiteY7" fmla="*/ 43142 h 5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314" h="51054">
                      <a:moveTo>
                        <a:pt x="15531" y="43142"/>
                      </a:moveTo>
                      <a:cubicBezTo>
                        <a:pt x="8673" y="37808"/>
                        <a:pt x="1815" y="26378"/>
                        <a:pt x="291" y="17996"/>
                      </a:cubicBezTo>
                      <a:cubicBezTo>
                        <a:pt x="-1233" y="5042"/>
                        <a:pt x="2577" y="1994"/>
                        <a:pt x="27723" y="470"/>
                      </a:cubicBezTo>
                      <a:cubicBezTo>
                        <a:pt x="44487" y="-1054"/>
                        <a:pt x="65061" y="1232"/>
                        <a:pt x="73443" y="5804"/>
                      </a:cubicBezTo>
                      <a:cubicBezTo>
                        <a:pt x="82587" y="10376"/>
                        <a:pt x="120687" y="16472"/>
                        <a:pt x="158025" y="19520"/>
                      </a:cubicBezTo>
                      <a:cubicBezTo>
                        <a:pt x="211365" y="24092"/>
                        <a:pt x="226605" y="27902"/>
                        <a:pt x="226605" y="37046"/>
                      </a:cubicBezTo>
                      <a:cubicBezTo>
                        <a:pt x="226605" y="46190"/>
                        <a:pt x="209841" y="48476"/>
                        <a:pt x="127545" y="50762"/>
                      </a:cubicBezTo>
                      <a:cubicBezTo>
                        <a:pt x="55917" y="52286"/>
                        <a:pt x="24675" y="50000"/>
                        <a:pt x="15531" y="43142"/>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18" name="Freeform: Shape 917">
                  <a:extLst>
                    <a:ext uri="{FF2B5EF4-FFF2-40B4-BE49-F238E27FC236}">
                      <a16:creationId xmlns:a16="http://schemas.microsoft.com/office/drawing/2014/main" id="{46F7CA7E-A597-40FF-8727-1BF82B74D165}"/>
                    </a:ext>
                  </a:extLst>
                </p:cNvPr>
                <p:cNvSpPr/>
                <p:nvPr/>
              </p:nvSpPr>
              <p:spPr>
                <a:xfrm>
                  <a:off x="5784709" y="4291084"/>
                  <a:ext cx="192786" cy="28194"/>
                </a:xfrm>
                <a:custGeom>
                  <a:avLst/>
                  <a:gdLst>
                    <a:gd name="connsiteX0" fmla="*/ 2681 w 192786"/>
                    <a:gd name="connsiteY0" fmla="*/ 21074 h 28194"/>
                    <a:gd name="connsiteX1" fmla="*/ 102503 w 192786"/>
                    <a:gd name="connsiteY1" fmla="*/ 500 h 28194"/>
                    <a:gd name="connsiteX2" fmla="*/ 193181 w 192786"/>
                    <a:gd name="connsiteY2" fmla="*/ 14216 h 28194"/>
                    <a:gd name="connsiteX3" fmla="*/ 100217 w 192786"/>
                    <a:gd name="connsiteY3" fmla="*/ 27932 h 28194"/>
                    <a:gd name="connsiteX4" fmla="*/ 2681 w 192786"/>
                    <a:gd name="connsiteY4" fmla="*/ 21074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786" h="28194">
                      <a:moveTo>
                        <a:pt x="2681" y="21074"/>
                      </a:moveTo>
                      <a:cubicBezTo>
                        <a:pt x="-8749" y="3548"/>
                        <a:pt x="14873" y="-1786"/>
                        <a:pt x="102503" y="500"/>
                      </a:cubicBezTo>
                      <a:cubicBezTo>
                        <a:pt x="177179" y="2024"/>
                        <a:pt x="193181" y="5072"/>
                        <a:pt x="193181" y="14216"/>
                      </a:cubicBezTo>
                      <a:cubicBezTo>
                        <a:pt x="193181" y="23360"/>
                        <a:pt x="177179" y="25646"/>
                        <a:pt x="100217" y="27932"/>
                      </a:cubicBezTo>
                      <a:cubicBezTo>
                        <a:pt x="38495" y="29456"/>
                        <a:pt x="5729" y="27170"/>
                        <a:pt x="2681" y="21074"/>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19" name="Freeform: Shape 918">
                  <a:extLst>
                    <a:ext uri="{FF2B5EF4-FFF2-40B4-BE49-F238E27FC236}">
                      <a16:creationId xmlns:a16="http://schemas.microsoft.com/office/drawing/2014/main" id="{7803D0E5-0147-439B-ACAF-7FDC83E10EE5}"/>
                    </a:ext>
                  </a:extLst>
                </p:cNvPr>
                <p:cNvSpPr/>
                <p:nvPr/>
              </p:nvSpPr>
              <p:spPr>
                <a:xfrm>
                  <a:off x="0" y="1318260"/>
                  <a:ext cx="8808720" cy="4218432"/>
                </a:xfrm>
                <a:custGeom>
                  <a:avLst/>
                  <a:gdLst>
                    <a:gd name="connsiteX0" fmla="*/ 0 w 8808720"/>
                    <a:gd name="connsiteY0" fmla="*/ 2109216 h 4218432"/>
                    <a:gd name="connsiteX1" fmla="*/ 0 w 8808720"/>
                    <a:gd name="connsiteY1" fmla="*/ 0 h 4218432"/>
                    <a:gd name="connsiteX2" fmla="*/ 4404360 w 8808720"/>
                    <a:gd name="connsiteY2" fmla="*/ 0 h 4218432"/>
                    <a:gd name="connsiteX3" fmla="*/ 8808720 w 8808720"/>
                    <a:gd name="connsiteY3" fmla="*/ 0 h 4218432"/>
                    <a:gd name="connsiteX4" fmla="*/ 8808720 w 8808720"/>
                    <a:gd name="connsiteY4" fmla="*/ 1152906 h 4218432"/>
                    <a:gd name="connsiteX5" fmla="*/ 8801100 w 8808720"/>
                    <a:gd name="connsiteY5" fmla="*/ 2313432 h 4218432"/>
                    <a:gd name="connsiteX6" fmla="*/ 8791956 w 8808720"/>
                    <a:gd name="connsiteY6" fmla="*/ 2750058 h 4218432"/>
                    <a:gd name="connsiteX7" fmla="*/ 8776716 w 8808720"/>
                    <a:gd name="connsiteY7" fmla="*/ 3182112 h 4218432"/>
                    <a:gd name="connsiteX8" fmla="*/ 8758428 w 8808720"/>
                    <a:gd name="connsiteY8" fmla="*/ 3176778 h 4218432"/>
                    <a:gd name="connsiteX9" fmla="*/ 8739378 w 8808720"/>
                    <a:gd name="connsiteY9" fmla="*/ 3169920 h 4218432"/>
                    <a:gd name="connsiteX10" fmla="*/ 8709660 w 8808720"/>
                    <a:gd name="connsiteY10" fmla="*/ 3162300 h 4218432"/>
                    <a:gd name="connsiteX11" fmla="*/ 8679180 w 8808720"/>
                    <a:gd name="connsiteY11" fmla="*/ 3147060 h 4218432"/>
                    <a:gd name="connsiteX12" fmla="*/ 8643366 w 8808720"/>
                    <a:gd name="connsiteY12" fmla="*/ 3139440 h 4218432"/>
                    <a:gd name="connsiteX13" fmla="*/ 8596884 w 8808720"/>
                    <a:gd name="connsiteY13" fmla="*/ 3124200 h 4218432"/>
                    <a:gd name="connsiteX14" fmla="*/ 8554974 w 8808720"/>
                    <a:gd name="connsiteY14" fmla="*/ 3108960 h 4218432"/>
                    <a:gd name="connsiteX15" fmla="*/ 8516112 w 8808720"/>
                    <a:gd name="connsiteY15" fmla="*/ 3097530 h 4218432"/>
                    <a:gd name="connsiteX16" fmla="*/ 8484870 w 8808720"/>
                    <a:gd name="connsiteY16" fmla="*/ 3086100 h 4218432"/>
                    <a:gd name="connsiteX17" fmla="*/ 8395716 w 8808720"/>
                    <a:gd name="connsiteY17" fmla="*/ 3047238 h 4218432"/>
                    <a:gd name="connsiteX18" fmla="*/ 8369808 w 8808720"/>
                    <a:gd name="connsiteY18" fmla="*/ 3040380 h 4218432"/>
                    <a:gd name="connsiteX19" fmla="*/ 8337804 w 8808720"/>
                    <a:gd name="connsiteY19" fmla="*/ 3029712 h 4218432"/>
                    <a:gd name="connsiteX20" fmla="*/ 8298180 w 8808720"/>
                    <a:gd name="connsiteY20" fmla="*/ 3012186 h 4218432"/>
                    <a:gd name="connsiteX21" fmla="*/ 8246364 w 8808720"/>
                    <a:gd name="connsiteY21" fmla="*/ 2987802 h 4218432"/>
                    <a:gd name="connsiteX22" fmla="*/ 8202168 w 8808720"/>
                    <a:gd name="connsiteY22" fmla="*/ 2971800 h 4218432"/>
                    <a:gd name="connsiteX23" fmla="*/ 8177784 w 8808720"/>
                    <a:gd name="connsiteY23" fmla="*/ 2964942 h 4218432"/>
                    <a:gd name="connsiteX24" fmla="*/ 8134350 w 8808720"/>
                    <a:gd name="connsiteY24" fmla="*/ 2945130 h 4218432"/>
                    <a:gd name="connsiteX25" fmla="*/ 8074152 w 8808720"/>
                    <a:gd name="connsiteY25" fmla="*/ 2917698 h 4218432"/>
                    <a:gd name="connsiteX26" fmla="*/ 8030718 w 8808720"/>
                    <a:gd name="connsiteY26" fmla="*/ 2903220 h 4218432"/>
                    <a:gd name="connsiteX27" fmla="*/ 8012430 w 8808720"/>
                    <a:gd name="connsiteY27" fmla="*/ 2895600 h 4218432"/>
                    <a:gd name="connsiteX28" fmla="*/ 7990332 w 8808720"/>
                    <a:gd name="connsiteY28" fmla="*/ 2887980 h 4218432"/>
                    <a:gd name="connsiteX29" fmla="*/ 7924800 w 8808720"/>
                    <a:gd name="connsiteY29" fmla="*/ 2853690 h 4218432"/>
                    <a:gd name="connsiteX30" fmla="*/ 7872984 w 8808720"/>
                    <a:gd name="connsiteY30" fmla="*/ 2834640 h 4218432"/>
                    <a:gd name="connsiteX31" fmla="*/ 7834884 w 8808720"/>
                    <a:gd name="connsiteY31" fmla="*/ 2820924 h 4218432"/>
                    <a:gd name="connsiteX32" fmla="*/ 7780020 w 8808720"/>
                    <a:gd name="connsiteY32" fmla="*/ 2791968 h 4218432"/>
                    <a:gd name="connsiteX33" fmla="*/ 7701534 w 8808720"/>
                    <a:gd name="connsiteY33" fmla="*/ 2756154 h 4218432"/>
                    <a:gd name="connsiteX34" fmla="*/ 7647432 w 8808720"/>
                    <a:gd name="connsiteY34" fmla="*/ 2735580 h 4218432"/>
                    <a:gd name="connsiteX35" fmla="*/ 7573518 w 8808720"/>
                    <a:gd name="connsiteY35" fmla="*/ 2695956 h 4218432"/>
                    <a:gd name="connsiteX36" fmla="*/ 7522464 w 8808720"/>
                    <a:gd name="connsiteY36" fmla="*/ 2670048 h 4218432"/>
                    <a:gd name="connsiteX37" fmla="*/ 7485888 w 8808720"/>
                    <a:gd name="connsiteY37" fmla="*/ 2650998 h 4218432"/>
                    <a:gd name="connsiteX38" fmla="*/ 7463790 w 8808720"/>
                    <a:gd name="connsiteY38" fmla="*/ 2636520 h 4218432"/>
                    <a:gd name="connsiteX39" fmla="*/ 7398258 w 8808720"/>
                    <a:gd name="connsiteY39" fmla="*/ 2601468 h 4218432"/>
                    <a:gd name="connsiteX40" fmla="*/ 7319010 w 8808720"/>
                    <a:gd name="connsiteY40" fmla="*/ 2567940 h 4218432"/>
                    <a:gd name="connsiteX41" fmla="*/ 7288530 w 8808720"/>
                    <a:gd name="connsiteY41" fmla="*/ 2552700 h 4218432"/>
                    <a:gd name="connsiteX42" fmla="*/ 7268718 w 8808720"/>
                    <a:gd name="connsiteY42" fmla="*/ 2537460 h 4218432"/>
                    <a:gd name="connsiteX43" fmla="*/ 7174230 w 8808720"/>
                    <a:gd name="connsiteY43" fmla="*/ 2476500 h 4218432"/>
                    <a:gd name="connsiteX44" fmla="*/ 7151370 w 8808720"/>
                    <a:gd name="connsiteY44" fmla="*/ 2468880 h 4218432"/>
                    <a:gd name="connsiteX45" fmla="*/ 7124700 w 8808720"/>
                    <a:gd name="connsiteY45" fmla="*/ 2453640 h 4218432"/>
                    <a:gd name="connsiteX46" fmla="*/ 7117080 w 8808720"/>
                    <a:gd name="connsiteY46" fmla="*/ 1967484 h 4218432"/>
                    <a:gd name="connsiteX47" fmla="*/ 7109460 w 8808720"/>
                    <a:gd name="connsiteY47" fmla="*/ 1485900 h 4218432"/>
                    <a:gd name="connsiteX48" fmla="*/ 7101840 w 8808720"/>
                    <a:gd name="connsiteY48" fmla="*/ 1616964 h 4218432"/>
                    <a:gd name="connsiteX49" fmla="*/ 7094220 w 8808720"/>
                    <a:gd name="connsiteY49" fmla="*/ 1764030 h 4218432"/>
                    <a:gd name="connsiteX50" fmla="*/ 7093458 w 8808720"/>
                    <a:gd name="connsiteY50" fmla="*/ 2304288 h 4218432"/>
                    <a:gd name="connsiteX51" fmla="*/ 7100316 w 8808720"/>
                    <a:gd name="connsiteY51" fmla="*/ 2356866 h 4218432"/>
                    <a:gd name="connsiteX52" fmla="*/ 7086600 w 8808720"/>
                    <a:gd name="connsiteY52" fmla="*/ 2423160 h 4218432"/>
                    <a:gd name="connsiteX53" fmla="*/ 7072884 w 8808720"/>
                    <a:gd name="connsiteY53" fmla="*/ 2441448 h 4218432"/>
                    <a:gd name="connsiteX54" fmla="*/ 7051548 w 8808720"/>
                    <a:gd name="connsiteY54" fmla="*/ 2420874 h 4218432"/>
                    <a:gd name="connsiteX55" fmla="*/ 7021830 w 8808720"/>
                    <a:gd name="connsiteY55" fmla="*/ 2400300 h 4218432"/>
                    <a:gd name="connsiteX56" fmla="*/ 6998970 w 8808720"/>
                    <a:gd name="connsiteY56" fmla="*/ 2385060 h 4218432"/>
                    <a:gd name="connsiteX57" fmla="*/ 6968490 w 8808720"/>
                    <a:gd name="connsiteY57" fmla="*/ 2369820 h 4218432"/>
                    <a:gd name="connsiteX58" fmla="*/ 6929628 w 8808720"/>
                    <a:gd name="connsiteY58" fmla="*/ 2349246 h 4218432"/>
                    <a:gd name="connsiteX59" fmla="*/ 6828282 w 8808720"/>
                    <a:gd name="connsiteY59" fmla="*/ 2286000 h 4218432"/>
                    <a:gd name="connsiteX60" fmla="*/ 6792468 w 8808720"/>
                    <a:gd name="connsiteY60" fmla="*/ 2265426 h 4218432"/>
                    <a:gd name="connsiteX61" fmla="*/ 6698742 w 8808720"/>
                    <a:gd name="connsiteY61" fmla="*/ 2202180 h 4218432"/>
                    <a:gd name="connsiteX62" fmla="*/ 6678930 w 8808720"/>
                    <a:gd name="connsiteY62" fmla="*/ 2186940 h 4218432"/>
                    <a:gd name="connsiteX63" fmla="*/ 6656070 w 8808720"/>
                    <a:gd name="connsiteY63" fmla="*/ 2171700 h 4218432"/>
                    <a:gd name="connsiteX64" fmla="*/ 6633210 w 8808720"/>
                    <a:gd name="connsiteY64" fmla="*/ 2156460 h 4218432"/>
                    <a:gd name="connsiteX65" fmla="*/ 6592062 w 8808720"/>
                    <a:gd name="connsiteY65" fmla="*/ 2128266 h 4218432"/>
                    <a:gd name="connsiteX66" fmla="*/ 6549390 w 8808720"/>
                    <a:gd name="connsiteY66" fmla="*/ 2103120 h 4218432"/>
                    <a:gd name="connsiteX67" fmla="*/ 6507480 w 8808720"/>
                    <a:gd name="connsiteY67" fmla="*/ 2075688 h 4218432"/>
                    <a:gd name="connsiteX68" fmla="*/ 6453378 w 8808720"/>
                    <a:gd name="connsiteY68" fmla="*/ 2038350 h 4218432"/>
                    <a:gd name="connsiteX69" fmla="*/ 6381750 w 8808720"/>
                    <a:gd name="connsiteY69" fmla="*/ 1985010 h 4218432"/>
                    <a:gd name="connsiteX70" fmla="*/ 6304026 w 8808720"/>
                    <a:gd name="connsiteY70" fmla="*/ 1925574 h 4218432"/>
                    <a:gd name="connsiteX71" fmla="*/ 6259068 w 8808720"/>
                    <a:gd name="connsiteY71" fmla="*/ 1897380 h 4218432"/>
                    <a:gd name="connsiteX72" fmla="*/ 6168390 w 8808720"/>
                    <a:gd name="connsiteY72" fmla="*/ 1832610 h 4218432"/>
                    <a:gd name="connsiteX73" fmla="*/ 6073902 w 8808720"/>
                    <a:gd name="connsiteY73" fmla="*/ 1767840 h 4218432"/>
                    <a:gd name="connsiteX74" fmla="*/ 6050280 w 8808720"/>
                    <a:gd name="connsiteY74" fmla="*/ 1748790 h 4218432"/>
                    <a:gd name="connsiteX75" fmla="*/ 6032754 w 8808720"/>
                    <a:gd name="connsiteY75" fmla="*/ 1729740 h 4218432"/>
                    <a:gd name="connsiteX76" fmla="*/ 6008370 w 8808720"/>
                    <a:gd name="connsiteY76" fmla="*/ 1714500 h 4218432"/>
                    <a:gd name="connsiteX77" fmla="*/ 5987034 w 8808720"/>
                    <a:gd name="connsiteY77" fmla="*/ 1699260 h 4218432"/>
                    <a:gd name="connsiteX78" fmla="*/ 5949696 w 8808720"/>
                    <a:gd name="connsiteY78" fmla="*/ 1664970 h 4218432"/>
                    <a:gd name="connsiteX79" fmla="*/ 5906262 w 8808720"/>
                    <a:gd name="connsiteY79" fmla="*/ 1630680 h 4218432"/>
                    <a:gd name="connsiteX80" fmla="*/ 5858256 w 8808720"/>
                    <a:gd name="connsiteY80" fmla="*/ 1596390 h 4218432"/>
                    <a:gd name="connsiteX81" fmla="*/ 5815584 w 8808720"/>
                    <a:gd name="connsiteY81" fmla="*/ 1562100 h 4218432"/>
                    <a:gd name="connsiteX82" fmla="*/ 5786628 w 8808720"/>
                    <a:gd name="connsiteY82" fmla="*/ 1534668 h 4218432"/>
                    <a:gd name="connsiteX83" fmla="*/ 5742432 w 8808720"/>
                    <a:gd name="connsiteY83" fmla="*/ 1498092 h 4218432"/>
                    <a:gd name="connsiteX84" fmla="*/ 5667756 w 8808720"/>
                    <a:gd name="connsiteY84" fmla="*/ 1440942 h 4218432"/>
                    <a:gd name="connsiteX85" fmla="*/ 5610606 w 8808720"/>
                    <a:gd name="connsiteY85" fmla="*/ 1394460 h 4218432"/>
                    <a:gd name="connsiteX86" fmla="*/ 5574030 w 8808720"/>
                    <a:gd name="connsiteY86" fmla="*/ 1363980 h 4218432"/>
                    <a:gd name="connsiteX87" fmla="*/ 5534406 w 8808720"/>
                    <a:gd name="connsiteY87" fmla="*/ 1333500 h 4218432"/>
                    <a:gd name="connsiteX88" fmla="*/ 5471922 w 8808720"/>
                    <a:gd name="connsiteY88" fmla="*/ 1282446 h 4218432"/>
                    <a:gd name="connsiteX89" fmla="*/ 5381244 w 8808720"/>
                    <a:gd name="connsiteY89" fmla="*/ 1200150 h 4218432"/>
                    <a:gd name="connsiteX90" fmla="*/ 5341620 w 8808720"/>
                    <a:gd name="connsiteY90" fmla="*/ 1155954 h 4218432"/>
                    <a:gd name="connsiteX91" fmla="*/ 5334000 w 8808720"/>
                    <a:gd name="connsiteY91" fmla="*/ 1146810 h 4218432"/>
                    <a:gd name="connsiteX92" fmla="*/ 5352288 w 8808720"/>
                    <a:gd name="connsiteY92" fmla="*/ 1194816 h 4218432"/>
                    <a:gd name="connsiteX93" fmla="*/ 5358384 w 8808720"/>
                    <a:gd name="connsiteY93" fmla="*/ 1226820 h 4218432"/>
                    <a:gd name="connsiteX94" fmla="*/ 5357622 w 8808720"/>
                    <a:gd name="connsiteY94" fmla="*/ 1483614 h 4218432"/>
                    <a:gd name="connsiteX95" fmla="*/ 5357622 w 8808720"/>
                    <a:gd name="connsiteY95" fmla="*/ 1496568 h 4218432"/>
                    <a:gd name="connsiteX96" fmla="*/ 5358384 w 8808720"/>
                    <a:gd name="connsiteY96" fmla="*/ 2964180 h 4218432"/>
                    <a:gd name="connsiteX97" fmla="*/ 5358384 w 8808720"/>
                    <a:gd name="connsiteY97" fmla="*/ 2996184 h 4218432"/>
                    <a:gd name="connsiteX98" fmla="*/ 5348478 w 8808720"/>
                    <a:gd name="connsiteY98" fmla="*/ 3108960 h 4218432"/>
                    <a:gd name="connsiteX99" fmla="*/ 5391912 w 8808720"/>
                    <a:gd name="connsiteY99" fmla="*/ 3089148 h 4218432"/>
                    <a:gd name="connsiteX100" fmla="*/ 5474970 w 8808720"/>
                    <a:gd name="connsiteY100" fmla="*/ 3086100 h 4218432"/>
                    <a:gd name="connsiteX101" fmla="*/ 5436108 w 8808720"/>
                    <a:gd name="connsiteY101" fmla="*/ 3103626 h 4218432"/>
                    <a:gd name="connsiteX102" fmla="*/ 5392674 w 8808720"/>
                    <a:gd name="connsiteY102" fmla="*/ 3125724 h 4218432"/>
                    <a:gd name="connsiteX103" fmla="*/ 5366004 w 8808720"/>
                    <a:gd name="connsiteY103" fmla="*/ 3137154 h 4218432"/>
                    <a:gd name="connsiteX104" fmla="*/ 5308854 w 8808720"/>
                    <a:gd name="connsiteY104" fmla="*/ 3155442 h 4218432"/>
                    <a:gd name="connsiteX105" fmla="*/ 5288280 w 8808720"/>
                    <a:gd name="connsiteY105" fmla="*/ 3169920 h 4218432"/>
                    <a:gd name="connsiteX106" fmla="*/ 5253228 w 8808720"/>
                    <a:gd name="connsiteY106" fmla="*/ 3188970 h 4218432"/>
                    <a:gd name="connsiteX107" fmla="*/ 5194554 w 8808720"/>
                    <a:gd name="connsiteY107" fmla="*/ 3203448 h 4218432"/>
                    <a:gd name="connsiteX108" fmla="*/ 5256276 w 8808720"/>
                    <a:gd name="connsiteY108" fmla="*/ 3154680 h 4218432"/>
                    <a:gd name="connsiteX109" fmla="*/ 5283708 w 8808720"/>
                    <a:gd name="connsiteY109" fmla="*/ 3135630 h 4218432"/>
                    <a:gd name="connsiteX110" fmla="*/ 5295900 w 8808720"/>
                    <a:gd name="connsiteY110" fmla="*/ 2139696 h 4218432"/>
                    <a:gd name="connsiteX111" fmla="*/ 5295900 w 8808720"/>
                    <a:gd name="connsiteY111" fmla="*/ 1161288 h 4218432"/>
                    <a:gd name="connsiteX112" fmla="*/ 5263896 w 8808720"/>
                    <a:gd name="connsiteY112" fmla="*/ 1164336 h 4218432"/>
                    <a:gd name="connsiteX113" fmla="*/ 5224272 w 8808720"/>
                    <a:gd name="connsiteY113" fmla="*/ 1174242 h 4218432"/>
                    <a:gd name="connsiteX114" fmla="*/ 5199888 w 8808720"/>
                    <a:gd name="connsiteY114" fmla="*/ 1181100 h 4218432"/>
                    <a:gd name="connsiteX115" fmla="*/ 5177790 w 8808720"/>
                    <a:gd name="connsiteY115" fmla="*/ 1188720 h 4218432"/>
                    <a:gd name="connsiteX116" fmla="*/ 5153406 w 8808720"/>
                    <a:gd name="connsiteY116" fmla="*/ 1196340 h 4218432"/>
                    <a:gd name="connsiteX117" fmla="*/ 5113782 w 8808720"/>
                    <a:gd name="connsiteY117" fmla="*/ 1210818 h 4218432"/>
                    <a:gd name="connsiteX118" fmla="*/ 5013198 w 8808720"/>
                    <a:gd name="connsiteY118" fmla="*/ 1249680 h 4218432"/>
                    <a:gd name="connsiteX119" fmla="*/ 4945380 w 8808720"/>
                    <a:gd name="connsiteY119" fmla="*/ 1283970 h 4218432"/>
                    <a:gd name="connsiteX120" fmla="*/ 4927092 w 8808720"/>
                    <a:gd name="connsiteY120" fmla="*/ 1295400 h 4218432"/>
                    <a:gd name="connsiteX121" fmla="*/ 4880610 w 8808720"/>
                    <a:gd name="connsiteY121" fmla="*/ 1313688 h 4218432"/>
                    <a:gd name="connsiteX122" fmla="*/ 4815078 w 8808720"/>
                    <a:gd name="connsiteY122" fmla="*/ 1344168 h 4218432"/>
                    <a:gd name="connsiteX123" fmla="*/ 4777740 w 8808720"/>
                    <a:gd name="connsiteY123" fmla="*/ 1367790 h 4218432"/>
                    <a:gd name="connsiteX124" fmla="*/ 4759452 w 8808720"/>
                    <a:gd name="connsiteY124" fmla="*/ 1379220 h 4218432"/>
                    <a:gd name="connsiteX125" fmla="*/ 4566666 w 8808720"/>
                    <a:gd name="connsiteY125" fmla="*/ 1482852 h 4218432"/>
                    <a:gd name="connsiteX126" fmla="*/ 4533138 w 8808720"/>
                    <a:gd name="connsiteY126" fmla="*/ 1501140 h 4218432"/>
                    <a:gd name="connsiteX127" fmla="*/ 4510278 w 8808720"/>
                    <a:gd name="connsiteY127" fmla="*/ 1513332 h 4218432"/>
                    <a:gd name="connsiteX128" fmla="*/ 4425696 w 8808720"/>
                    <a:gd name="connsiteY128" fmla="*/ 1564386 h 4218432"/>
                    <a:gd name="connsiteX129" fmla="*/ 4404360 w 8808720"/>
                    <a:gd name="connsiteY129" fmla="*/ 1583436 h 4218432"/>
                    <a:gd name="connsiteX130" fmla="*/ 4391406 w 8808720"/>
                    <a:gd name="connsiteY130" fmla="*/ 1597914 h 4218432"/>
                    <a:gd name="connsiteX131" fmla="*/ 4357116 w 8808720"/>
                    <a:gd name="connsiteY131" fmla="*/ 1616964 h 4218432"/>
                    <a:gd name="connsiteX132" fmla="*/ 4326636 w 8808720"/>
                    <a:gd name="connsiteY132" fmla="*/ 1630680 h 4218432"/>
                    <a:gd name="connsiteX133" fmla="*/ 4290822 w 8808720"/>
                    <a:gd name="connsiteY133" fmla="*/ 1656588 h 4218432"/>
                    <a:gd name="connsiteX134" fmla="*/ 4232148 w 8808720"/>
                    <a:gd name="connsiteY134" fmla="*/ 1700022 h 4218432"/>
                    <a:gd name="connsiteX135" fmla="*/ 4171188 w 8808720"/>
                    <a:gd name="connsiteY135" fmla="*/ 1742694 h 4218432"/>
                    <a:gd name="connsiteX136" fmla="*/ 4136898 w 8808720"/>
                    <a:gd name="connsiteY136" fmla="*/ 1767840 h 4218432"/>
                    <a:gd name="connsiteX137" fmla="*/ 4053840 w 8808720"/>
                    <a:gd name="connsiteY137" fmla="*/ 1821942 h 4218432"/>
                    <a:gd name="connsiteX138" fmla="*/ 3981450 w 8808720"/>
                    <a:gd name="connsiteY138" fmla="*/ 1866900 h 4218432"/>
                    <a:gd name="connsiteX139" fmla="*/ 3966210 w 8808720"/>
                    <a:gd name="connsiteY139" fmla="*/ 1874520 h 4218432"/>
                    <a:gd name="connsiteX140" fmla="*/ 3927348 w 8808720"/>
                    <a:gd name="connsiteY140" fmla="*/ 1873758 h 4218432"/>
                    <a:gd name="connsiteX141" fmla="*/ 3931158 w 8808720"/>
                    <a:gd name="connsiteY141" fmla="*/ 1856994 h 4218432"/>
                    <a:gd name="connsiteX142" fmla="*/ 3924300 w 8808720"/>
                    <a:gd name="connsiteY142" fmla="*/ 1834134 h 4218432"/>
                    <a:gd name="connsiteX143" fmla="*/ 3904488 w 8808720"/>
                    <a:gd name="connsiteY143" fmla="*/ 1799082 h 4218432"/>
                    <a:gd name="connsiteX144" fmla="*/ 3880866 w 8808720"/>
                    <a:gd name="connsiteY144" fmla="*/ 1767840 h 4218432"/>
                    <a:gd name="connsiteX145" fmla="*/ 3858768 w 8808720"/>
                    <a:gd name="connsiteY145" fmla="*/ 1754886 h 4218432"/>
                    <a:gd name="connsiteX146" fmla="*/ 3812286 w 8808720"/>
                    <a:gd name="connsiteY146" fmla="*/ 1666494 h 4218432"/>
                    <a:gd name="connsiteX147" fmla="*/ 3802380 w 8808720"/>
                    <a:gd name="connsiteY147" fmla="*/ 1639062 h 4218432"/>
                    <a:gd name="connsiteX148" fmla="*/ 3791712 w 8808720"/>
                    <a:gd name="connsiteY148" fmla="*/ 1608582 h 4218432"/>
                    <a:gd name="connsiteX149" fmla="*/ 3741420 w 8808720"/>
                    <a:gd name="connsiteY149" fmla="*/ 1514094 h 4218432"/>
                    <a:gd name="connsiteX150" fmla="*/ 3722370 w 8808720"/>
                    <a:gd name="connsiteY150" fmla="*/ 1495044 h 4218432"/>
                    <a:gd name="connsiteX151" fmla="*/ 3703320 w 8808720"/>
                    <a:gd name="connsiteY151" fmla="*/ 1474470 h 4218432"/>
                    <a:gd name="connsiteX152" fmla="*/ 3695700 w 8808720"/>
                    <a:gd name="connsiteY152" fmla="*/ 1463040 h 4218432"/>
                    <a:gd name="connsiteX153" fmla="*/ 3688080 w 8808720"/>
                    <a:gd name="connsiteY153" fmla="*/ 1740408 h 4218432"/>
                    <a:gd name="connsiteX154" fmla="*/ 3688080 w 8808720"/>
                    <a:gd name="connsiteY154" fmla="*/ 2017014 h 4218432"/>
                    <a:gd name="connsiteX155" fmla="*/ 3717036 w 8808720"/>
                    <a:gd name="connsiteY155" fmla="*/ 2017014 h 4218432"/>
                    <a:gd name="connsiteX156" fmla="*/ 3745230 w 8808720"/>
                    <a:gd name="connsiteY156" fmla="*/ 2017014 h 4218432"/>
                    <a:gd name="connsiteX157" fmla="*/ 3742944 w 8808720"/>
                    <a:gd name="connsiteY157" fmla="*/ 1968246 h 4218432"/>
                    <a:gd name="connsiteX158" fmla="*/ 3768852 w 8808720"/>
                    <a:gd name="connsiteY158" fmla="*/ 1909572 h 4218432"/>
                    <a:gd name="connsiteX159" fmla="*/ 3784854 w 8808720"/>
                    <a:gd name="connsiteY159" fmla="*/ 1937004 h 4218432"/>
                    <a:gd name="connsiteX160" fmla="*/ 3806190 w 8808720"/>
                    <a:gd name="connsiteY160" fmla="*/ 1933956 h 4218432"/>
                    <a:gd name="connsiteX161" fmla="*/ 3828288 w 8808720"/>
                    <a:gd name="connsiteY161" fmla="*/ 1918716 h 4218432"/>
                    <a:gd name="connsiteX162" fmla="*/ 3838194 w 8808720"/>
                    <a:gd name="connsiteY162" fmla="*/ 1909572 h 4218432"/>
                    <a:gd name="connsiteX163" fmla="*/ 3887724 w 8808720"/>
                    <a:gd name="connsiteY163" fmla="*/ 1883664 h 4218432"/>
                    <a:gd name="connsiteX164" fmla="*/ 3903726 w 8808720"/>
                    <a:gd name="connsiteY164" fmla="*/ 1911096 h 4218432"/>
                    <a:gd name="connsiteX165" fmla="*/ 3886200 w 8808720"/>
                    <a:gd name="connsiteY165" fmla="*/ 1922526 h 4218432"/>
                    <a:gd name="connsiteX166" fmla="*/ 3820668 w 8808720"/>
                    <a:gd name="connsiteY166" fmla="*/ 1981200 h 4218432"/>
                    <a:gd name="connsiteX167" fmla="*/ 3691128 w 8808720"/>
                    <a:gd name="connsiteY167" fmla="*/ 2090166 h 4218432"/>
                    <a:gd name="connsiteX168" fmla="*/ 3649980 w 8808720"/>
                    <a:gd name="connsiteY168" fmla="*/ 2114550 h 4218432"/>
                    <a:gd name="connsiteX169" fmla="*/ 3649980 w 8808720"/>
                    <a:gd name="connsiteY169" fmla="*/ 2053590 h 4218432"/>
                    <a:gd name="connsiteX170" fmla="*/ 3649980 w 8808720"/>
                    <a:gd name="connsiteY170" fmla="*/ 2034540 h 4218432"/>
                    <a:gd name="connsiteX171" fmla="*/ 3651504 w 8808720"/>
                    <a:gd name="connsiteY171" fmla="*/ 1411986 h 4218432"/>
                    <a:gd name="connsiteX172" fmla="*/ 3651504 w 8808720"/>
                    <a:gd name="connsiteY172" fmla="*/ 1392936 h 4218432"/>
                    <a:gd name="connsiteX173" fmla="*/ 3641598 w 8808720"/>
                    <a:gd name="connsiteY173" fmla="*/ 1322832 h 4218432"/>
                    <a:gd name="connsiteX174" fmla="*/ 3634740 w 8808720"/>
                    <a:gd name="connsiteY174" fmla="*/ 1245870 h 4218432"/>
                    <a:gd name="connsiteX175" fmla="*/ 3616452 w 8808720"/>
                    <a:gd name="connsiteY175" fmla="*/ 1267206 h 4218432"/>
                    <a:gd name="connsiteX176" fmla="*/ 3588258 w 8808720"/>
                    <a:gd name="connsiteY176" fmla="*/ 1252728 h 4218432"/>
                    <a:gd name="connsiteX177" fmla="*/ 3555492 w 8808720"/>
                    <a:gd name="connsiteY177" fmla="*/ 1194816 h 4218432"/>
                    <a:gd name="connsiteX178" fmla="*/ 3539490 w 8808720"/>
                    <a:gd name="connsiteY178" fmla="*/ 1181100 h 4218432"/>
                    <a:gd name="connsiteX179" fmla="*/ 3524250 w 8808720"/>
                    <a:gd name="connsiteY179" fmla="*/ 1165860 h 4218432"/>
                    <a:gd name="connsiteX180" fmla="*/ 3506724 w 8808720"/>
                    <a:gd name="connsiteY180" fmla="*/ 1117092 h 4218432"/>
                    <a:gd name="connsiteX181" fmla="*/ 3480816 w 8808720"/>
                    <a:gd name="connsiteY181" fmla="*/ 1050798 h 4218432"/>
                    <a:gd name="connsiteX182" fmla="*/ 3451860 w 8808720"/>
                    <a:gd name="connsiteY182" fmla="*/ 1028700 h 4218432"/>
                    <a:gd name="connsiteX183" fmla="*/ 3406140 w 8808720"/>
                    <a:gd name="connsiteY183" fmla="*/ 943356 h 4218432"/>
                    <a:gd name="connsiteX184" fmla="*/ 3393948 w 8808720"/>
                    <a:gd name="connsiteY184" fmla="*/ 923544 h 4218432"/>
                    <a:gd name="connsiteX185" fmla="*/ 3368802 w 8808720"/>
                    <a:gd name="connsiteY185" fmla="*/ 891540 h 4218432"/>
                    <a:gd name="connsiteX186" fmla="*/ 3342894 w 8808720"/>
                    <a:gd name="connsiteY186" fmla="*/ 882396 h 4218432"/>
                    <a:gd name="connsiteX187" fmla="*/ 3325368 w 8808720"/>
                    <a:gd name="connsiteY187" fmla="*/ 869442 h 4218432"/>
                    <a:gd name="connsiteX188" fmla="*/ 3318510 w 8808720"/>
                    <a:gd name="connsiteY188" fmla="*/ 858012 h 4218432"/>
                    <a:gd name="connsiteX189" fmla="*/ 3307080 w 8808720"/>
                    <a:gd name="connsiteY189" fmla="*/ 842010 h 4218432"/>
                    <a:gd name="connsiteX190" fmla="*/ 3280410 w 8808720"/>
                    <a:gd name="connsiteY190" fmla="*/ 804672 h 4218432"/>
                    <a:gd name="connsiteX191" fmla="*/ 3253740 w 8808720"/>
                    <a:gd name="connsiteY191" fmla="*/ 770382 h 4218432"/>
                    <a:gd name="connsiteX192" fmla="*/ 3223260 w 8808720"/>
                    <a:gd name="connsiteY192" fmla="*/ 762000 h 4218432"/>
                    <a:gd name="connsiteX193" fmla="*/ 3186684 w 8808720"/>
                    <a:gd name="connsiteY193" fmla="*/ 746760 h 4218432"/>
                    <a:gd name="connsiteX194" fmla="*/ 3166110 w 8808720"/>
                    <a:gd name="connsiteY194" fmla="*/ 742188 h 4218432"/>
                    <a:gd name="connsiteX195" fmla="*/ 3161538 w 8808720"/>
                    <a:gd name="connsiteY195" fmla="*/ 764286 h 4218432"/>
                    <a:gd name="connsiteX196" fmla="*/ 3134868 w 8808720"/>
                    <a:gd name="connsiteY196" fmla="*/ 792480 h 4218432"/>
                    <a:gd name="connsiteX197" fmla="*/ 3108960 w 8808720"/>
                    <a:gd name="connsiteY197" fmla="*/ 745998 h 4218432"/>
                    <a:gd name="connsiteX198" fmla="*/ 3163824 w 8808720"/>
                    <a:gd name="connsiteY198" fmla="*/ 713232 h 4218432"/>
                    <a:gd name="connsiteX199" fmla="*/ 3168396 w 8808720"/>
                    <a:gd name="connsiteY199" fmla="*/ 707898 h 4218432"/>
                    <a:gd name="connsiteX200" fmla="*/ 3114294 w 8808720"/>
                    <a:gd name="connsiteY200" fmla="*/ 694944 h 4218432"/>
                    <a:gd name="connsiteX201" fmla="*/ 3055620 w 8808720"/>
                    <a:gd name="connsiteY201" fmla="*/ 678180 h 4218432"/>
                    <a:gd name="connsiteX202" fmla="*/ 2934462 w 8808720"/>
                    <a:gd name="connsiteY202" fmla="*/ 662940 h 4218432"/>
                    <a:gd name="connsiteX203" fmla="*/ 2817114 w 8808720"/>
                    <a:gd name="connsiteY203" fmla="*/ 678180 h 4218432"/>
                    <a:gd name="connsiteX204" fmla="*/ 2796540 w 8808720"/>
                    <a:gd name="connsiteY204" fmla="*/ 693420 h 4218432"/>
                    <a:gd name="connsiteX205" fmla="*/ 2761488 w 8808720"/>
                    <a:gd name="connsiteY205" fmla="*/ 712470 h 4218432"/>
                    <a:gd name="connsiteX206" fmla="*/ 2721864 w 8808720"/>
                    <a:gd name="connsiteY206" fmla="*/ 731520 h 4218432"/>
                    <a:gd name="connsiteX207" fmla="*/ 2695194 w 8808720"/>
                    <a:gd name="connsiteY207" fmla="*/ 746760 h 4218432"/>
                    <a:gd name="connsiteX208" fmla="*/ 2675382 w 8808720"/>
                    <a:gd name="connsiteY208" fmla="*/ 762000 h 4218432"/>
                    <a:gd name="connsiteX209" fmla="*/ 2663952 w 8808720"/>
                    <a:gd name="connsiteY209" fmla="*/ 772668 h 4218432"/>
                    <a:gd name="connsiteX210" fmla="*/ 2610612 w 8808720"/>
                    <a:gd name="connsiteY210" fmla="*/ 800100 h 4218432"/>
                    <a:gd name="connsiteX211" fmla="*/ 2583180 w 8808720"/>
                    <a:gd name="connsiteY211" fmla="*/ 812292 h 4218432"/>
                    <a:gd name="connsiteX212" fmla="*/ 2567940 w 8808720"/>
                    <a:gd name="connsiteY212" fmla="*/ 828294 h 4218432"/>
                    <a:gd name="connsiteX213" fmla="*/ 2552700 w 8808720"/>
                    <a:gd name="connsiteY213" fmla="*/ 839724 h 4218432"/>
                    <a:gd name="connsiteX214" fmla="*/ 2492502 w 8808720"/>
                    <a:gd name="connsiteY214" fmla="*/ 899160 h 4218432"/>
                    <a:gd name="connsiteX215" fmla="*/ 2484120 w 8808720"/>
                    <a:gd name="connsiteY215" fmla="*/ 910590 h 4218432"/>
                    <a:gd name="connsiteX216" fmla="*/ 2474976 w 8808720"/>
                    <a:gd name="connsiteY216" fmla="*/ 927354 h 4218432"/>
                    <a:gd name="connsiteX217" fmla="*/ 2465070 w 8808720"/>
                    <a:gd name="connsiteY217" fmla="*/ 944880 h 4218432"/>
                    <a:gd name="connsiteX218" fmla="*/ 2440686 w 8808720"/>
                    <a:gd name="connsiteY218" fmla="*/ 963168 h 4218432"/>
                    <a:gd name="connsiteX219" fmla="*/ 2414778 w 8808720"/>
                    <a:gd name="connsiteY219" fmla="*/ 1014222 h 4218432"/>
                    <a:gd name="connsiteX220" fmla="*/ 2412492 w 8808720"/>
                    <a:gd name="connsiteY220" fmla="*/ 1069086 h 4218432"/>
                    <a:gd name="connsiteX221" fmla="*/ 2436114 w 8808720"/>
                    <a:gd name="connsiteY221" fmla="*/ 1080516 h 4218432"/>
                    <a:gd name="connsiteX222" fmla="*/ 2474214 w 8808720"/>
                    <a:gd name="connsiteY222" fmla="*/ 1110234 h 4218432"/>
                    <a:gd name="connsiteX223" fmla="*/ 2437638 w 8808720"/>
                    <a:gd name="connsiteY223" fmla="*/ 1162050 h 4218432"/>
                    <a:gd name="connsiteX224" fmla="*/ 2404110 w 8808720"/>
                    <a:gd name="connsiteY224" fmla="*/ 1162050 h 4218432"/>
                    <a:gd name="connsiteX225" fmla="*/ 2400300 w 8808720"/>
                    <a:gd name="connsiteY225" fmla="*/ 1128522 h 4218432"/>
                    <a:gd name="connsiteX226" fmla="*/ 2385060 w 8808720"/>
                    <a:gd name="connsiteY226" fmla="*/ 1089660 h 4218432"/>
                    <a:gd name="connsiteX227" fmla="*/ 2356866 w 8808720"/>
                    <a:gd name="connsiteY227" fmla="*/ 1075944 h 4218432"/>
                    <a:gd name="connsiteX228" fmla="*/ 2331720 w 8808720"/>
                    <a:gd name="connsiteY228" fmla="*/ 1078230 h 4218432"/>
                    <a:gd name="connsiteX229" fmla="*/ 2322576 w 8808720"/>
                    <a:gd name="connsiteY229" fmla="*/ 1094994 h 4218432"/>
                    <a:gd name="connsiteX230" fmla="*/ 2312670 w 8808720"/>
                    <a:gd name="connsiteY230" fmla="*/ 1112520 h 4218432"/>
                    <a:gd name="connsiteX231" fmla="*/ 2296668 w 8808720"/>
                    <a:gd name="connsiteY231" fmla="*/ 1130808 h 4218432"/>
                    <a:gd name="connsiteX232" fmla="*/ 2268474 w 8808720"/>
                    <a:gd name="connsiteY232" fmla="*/ 1167384 h 4218432"/>
                    <a:gd name="connsiteX233" fmla="*/ 2244090 w 8808720"/>
                    <a:gd name="connsiteY233" fmla="*/ 1196340 h 4218432"/>
                    <a:gd name="connsiteX234" fmla="*/ 2232660 w 8808720"/>
                    <a:gd name="connsiteY234" fmla="*/ 1207770 h 4218432"/>
                    <a:gd name="connsiteX235" fmla="*/ 2213610 w 8808720"/>
                    <a:gd name="connsiteY235" fmla="*/ 1228344 h 4218432"/>
                    <a:gd name="connsiteX236" fmla="*/ 2194560 w 8808720"/>
                    <a:gd name="connsiteY236" fmla="*/ 1257300 h 4218432"/>
                    <a:gd name="connsiteX237" fmla="*/ 2156460 w 8808720"/>
                    <a:gd name="connsiteY237" fmla="*/ 1325880 h 4218432"/>
                    <a:gd name="connsiteX238" fmla="*/ 2110740 w 8808720"/>
                    <a:gd name="connsiteY238" fmla="*/ 1377696 h 4218432"/>
                    <a:gd name="connsiteX239" fmla="*/ 2071116 w 8808720"/>
                    <a:gd name="connsiteY239" fmla="*/ 1432560 h 4218432"/>
                    <a:gd name="connsiteX240" fmla="*/ 2049780 w 8808720"/>
                    <a:gd name="connsiteY240" fmla="*/ 1463040 h 4218432"/>
                    <a:gd name="connsiteX241" fmla="*/ 2029206 w 8808720"/>
                    <a:gd name="connsiteY241" fmla="*/ 1497330 h 4218432"/>
                    <a:gd name="connsiteX242" fmla="*/ 2011680 w 8808720"/>
                    <a:gd name="connsiteY242" fmla="*/ 1521714 h 4218432"/>
                    <a:gd name="connsiteX243" fmla="*/ 1997202 w 8808720"/>
                    <a:gd name="connsiteY243" fmla="*/ 1553718 h 4218432"/>
                    <a:gd name="connsiteX244" fmla="*/ 1979676 w 8808720"/>
                    <a:gd name="connsiteY244" fmla="*/ 1582674 h 4218432"/>
                    <a:gd name="connsiteX245" fmla="*/ 1934718 w 8808720"/>
                    <a:gd name="connsiteY245" fmla="*/ 1577340 h 4218432"/>
                    <a:gd name="connsiteX246" fmla="*/ 1928622 w 8808720"/>
                    <a:gd name="connsiteY246" fmla="*/ 1590294 h 4218432"/>
                    <a:gd name="connsiteX247" fmla="*/ 1920240 w 8808720"/>
                    <a:gd name="connsiteY247" fmla="*/ 1626870 h 4218432"/>
                    <a:gd name="connsiteX248" fmla="*/ 1912620 w 8808720"/>
                    <a:gd name="connsiteY248" fmla="*/ 1662684 h 4218432"/>
                    <a:gd name="connsiteX249" fmla="*/ 1897380 w 8808720"/>
                    <a:gd name="connsiteY249" fmla="*/ 1696974 h 4218432"/>
                    <a:gd name="connsiteX250" fmla="*/ 1882140 w 8808720"/>
                    <a:gd name="connsiteY250" fmla="*/ 1711452 h 4218432"/>
                    <a:gd name="connsiteX251" fmla="*/ 1867662 w 8808720"/>
                    <a:gd name="connsiteY251" fmla="*/ 1748028 h 4218432"/>
                    <a:gd name="connsiteX252" fmla="*/ 1856994 w 8808720"/>
                    <a:gd name="connsiteY252" fmla="*/ 1778508 h 4218432"/>
                    <a:gd name="connsiteX253" fmla="*/ 1853184 w 8808720"/>
                    <a:gd name="connsiteY253" fmla="*/ 1792986 h 4218432"/>
                    <a:gd name="connsiteX254" fmla="*/ 1848612 w 8808720"/>
                    <a:gd name="connsiteY254" fmla="*/ 1808226 h 4218432"/>
                    <a:gd name="connsiteX255" fmla="*/ 1838706 w 8808720"/>
                    <a:gd name="connsiteY255" fmla="*/ 1833372 h 4218432"/>
                    <a:gd name="connsiteX256" fmla="*/ 1828800 w 8808720"/>
                    <a:gd name="connsiteY256" fmla="*/ 1859280 h 4218432"/>
                    <a:gd name="connsiteX257" fmla="*/ 1809750 w 8808720"/>
                    <a:gd name="connsiteY257" fmla="*/ 1865376 h 4218432"/>
                    <a:gd name="connsiteX258" fmla="*/ 1779270 w 8808720"/>
                    <a:gd name="connsiteY258" fmla="*/ 1882140 h 4218432"/>
                    <a:gd name="connsiteX259" fmla="*/ 1719072 w 8808720"/>
                    <a:gd name="connsiteY259" fmla="*/ 2006346 h 4218432"/>
                    <a:gd name="connsiteX260" fmla="*/ 1691640 w 8808720"/>
                    <a:gd name="connsiteY260" fmla="*/ 2034540 h 4218432"/>
                    <a:gd name="connsiteX261" fmla="*/ 1676400 w 8808720"/>
                    <a:gd name="connsiteY261" fmla="*/ 2055114 h 4218432"/>
                    <a:gd name="connsiteX262" fmla="*/ 1690116 w 8808720"/>
                    <a:gd name="connsiteY262" fmla="*/ 2062734 h 4218432"/>
                    <a:gd name="connsiteX263" fmla="*/ 1716024 w 8808720"/>
                    <a:gd name="connsiteY263" fmla="*/ 2049780 h 4218432"/>
                    <a:gd name="connsiteX264" fmla="*/ 1732026 w 8808720"/>
                    <a:gd name="connsiteY264" fmla="*/ 2033778 h 4218432"/>
                    <a:gd name="connsiteX265" fmla="*/ 1757934 w 8808720"/>
                    <a:gd name="connsiteY265" fmla="*/ 2020824 h 4218432"/>
                    <a:gd name="connsiteX266" fmla="*/ 1779270 w 8808720"/>
                    <a:gd name="connsiteY266" fmla="*/ 2042160 h 4218432"/>
                    <a:gd name="connsiteX267" fmla="*/ 1762506 w 8808720"/>
                    <a:gd name="connsiteY267" fmla="*/ 2063496 h 4218432"/>
                    <a:gd name="connsiteX268" fmla="*/ 1744980 w 8808720"/>
                    <a:gd name="connsiteY268" fmla="*/ 2090928 h 4218432"/>
                    <a:gd name="connsiteX269" fmla="*/ 1732788 w 8808720"/>
                    <a:gd name="connsiteY269" fmla="*/ 2140458 h 4218432"/>
                    <a:gd name="connsiteX270" fmla="*/ 1692402 w 8808720"/>
                    <a:gd name="connsiteY270" fmla="*/ 2162556 h 4218432"/>
                    <a:gd name="connsiteX271" fmla="*/ 1662684 w 8808720"/>
                    <a:gd name="connsiteY271" fmla="*/ 2129028 h 4218432"/>
                    <a:gd name="connsiteX272" fmla="*/ 1647444 w 8808720"/>
                    <a:gd name="connsiteY272" fmla="*/ 2100834 h 4218432"/>
                    <a:gd name="connsiteX273" fmla="*/ 1623822 w 8808720"/>
                    <a:gd name="connsiteY273" fmla="*/ 2128266 h 4218432"/>
                    <a:gd name="connsiteX274" fmla="*/ 1584960 w 8808720"/>
                    <a:gd name="connsiteY274" fmla="*/ 2202180 h 4218432"/>
                    <a:gd name="connsiteX275" fmla="*/ 1577340 w 8808720"/>
                    <a:gd name="connsiteY275" fmla="*/ 2215896 h 4218432"/>
                    <a:gd name="connsiteX276" fmla="*/ 1568958 w 8808720"/>
                    <a:gd name="connsiteY276" fmla="*/ 2237994 h 4218432"/>
                    <a:gd name="connsiteX277" fmla="*/ 1570482 w 8808720"/>
                    <a:gd name="connsiteY277" fmla="*/ 2260854 h 4218432"/>
                    <a:gd name="connsiteX278" fmla="*/ 1543050 w 8808720"/>
                    <a:gd name="connsiteY278" fmla="*/ 2301240 h 4218432"/>
                    <a:gd name="connsiteX279" fmla="*/ 1511808 w 8808720"/>
                    <a:gd name="connsiteY279" fmla="*/ 2332482 h 4218432"/>
                    <a:gd name="connsiteX280" fmla="*/ 1492758 w 8808720"/>
                    <a:gd name="connsiteY280" fmla="*/ 2367534 h 4218432"/>
                    <a:gd name="connsiteX281" fmla="*/ 1478280 w 8808720"/>
                    <a:gd name="connsiteY281" fmla="*/ 2397252 h 4218432"/>
                    <a:gd name="connsiteX282" fmla="*/ 1463040 w 8808720"/>
                    <a:gd name="connsiteY282" fmla="*/ 2430780 h 4218432"/>
                    <a:gd name="connsiteX283" fmla="*/ 1452372 w 8808720"/>
                    <a:gd name="connsiteY283" fmla="*/ 2449830 h 4218432"/>
                    <a:gd name="connsiteX284" fmla="*/ 1444752 w 8808720"/>
                    <a:gd name="connsiteY284" fmla="*/ 2465832 h 4218432"/>
                    <a:gd name="connsiteX285" fmla="*/ 1432560 w 8808720"/>
                    <a:gd name="connsiteY285" fmla="*/ 2481072 h 4218432"/>
                    <a:gd name="connsiteX286" fmla="*/ 1421130 w 8808720"/>
                    <a:gd name="connsiteY286" fmla="*/ 2496312 h 4218432"/>
                    <a:gd name="connsiteX287" fmla="*/ 1409700 w 8808720"/>
                    <a:gd name="connsiteY287" fmla="*/ 2510790 h 4218432"/>
                    <a:gd name="connsiteX288" fmla="*/ 1374648 w 8808720"/>
                    <a:gd name="connsiteY288" fmla="*/ 2567940 h 4218432"/>
                    <a:gd name="connsiteX289" fmla="*/ 1362456 w 8808720"/>
                    <a:gd name="connsiteY289" fmla="*/ 2615946 h 4218432"/>
                    <a:gd name="connsiteX290" fmla="*/ 1348740 w 8808720"/>
                    <a:gd name="connsiteY290" fmla="*/ 2634234 h 4218432"/>
                    <a:gd name="connsiteX291" fmla="*/ 1333500 w 8808720"/>
                    <a:gd name="connsiteY291" fmla="*/ 2648712 h 4218432"/>
                    <a:gd name="connsiteX292" fmla="*/ 1322070 w 8808720"/>
                    <a:gd name="connsiteY292" fmla="*/ 2663952 h 4218432"/>
                    <a:gd name="connsiteX293" fmla="*/ 1310640 w 8808720"/>
                    <a:gd name="connsiteY293" fmla="*/ 2679192 h 4218432"/>
                    <a:gd name="connsiteX294" fmla="*/ 1303782 w 8808720"/>
                    <a:gd name="connsiteY294" fmla="*/ 2703576 h 4218432"/>
                    <a:gd name="connsiteX295" fmla="*/ 1283970 w 8808720"/>
                    <a:gd name="connsiteY295" fmla="*/ 2745486 h 4218432"/>
                    <a:gd name="connsiteX296" fmla="*/ 1261110 w 8808720"/>
                    <a:gd name="connsiteY296" fmla="*/ 2773680 h 4218432"/>
                    <a:gd name="connsiteX297" fmla="*/ 1249680 w 8808720"/>
                    <a:gd name="connsiteY297" fmla="*/ 2782062 h 4218432"/>
                    <a:gd name="connsiteX298" fmla="*/ 1230630 w 8808720"/>
                    <a:gd name="connsiteY298" fmla="*/ 2814828 h 4218432"/>
                    <a:gd name="connsiteX299" fmla="*/ 1211580 w 8808720"/>
                    <a:gd name="connsiteY299" fmla="*/ 2849118 h 4218432"/>
                    <a:gd name="connsiteX300" fmla="*/ 1165098 w 8808720"/>
                    <a:gd name="connsiteY300" fmla="*/ 2937510 h 4218432"/>
                    <a:gd name="connsiteX301" fmla="*/ 1162812 w 8808720"/>
                    <a:gd name="connsiteY301" fmla="*/ 2952750 h 4218432"/>
                    <a:gd name="connsiteX302" fmla="*/ 1155192 w 8808720"/>
                    <a:gd name="connsiteY302" fmla="*/ 2968752 h 4218432"/>
                    <a:gd name="connsiteX303" fmla="*/ 1143000 w 8808720"/>
                    <a:gd name="connsiteY303" fmla="*/ 2983992 h 4218432"/>
                    <a:gd name="connsiteX304" fmla="*/ 1131570 w 8808720"/>
                    <a:gd name="connsiteY304" fmla="*/ 2999232 h 4218432"/>
                    <a:gd name="connsiteX305" fmla="*/ 1104138 w 8808720"/>
                    <a:gd name="connsiteY305" fmla="*/ 3037332 h 4218432"/>
                    <a:gd name="connsiteX306" fmla="*/ 1082040 w 8808720"/>
                    <a:gd name="connsiteY306" fmla="*/ 3070860 h 4218432"/>
                    <a:gd name="connsiteX307" fmla="*/ 1074420 w 8808720"/>
                    <a:gd name="connsiteY307" fmla="*/ 3082290 h 4218432"/>
                    <a:gd name="connsiteX308" fmla="*/ 1060704 w 8808720"/>
                    <a:gd name="connsiteY308" fmla="*/ 3118104 h 4218432"/>
                    <a:gd name="connsiteX309" fmla="*/ 1039368 w 8808720"/>
                    <a:gd name="connsiteY309" fmla="*/ 3173730 h 4218432"/>
                    <a:gd name="connsiteX310" fmla="*/ 1013460 w 8808720"/>
                    <a:gd name="connsiteY310" fmla="*/ 3206496 h 4218432"/>
                    <a:gd name="connsiteX311" fmla="*/ 975360 w 8808720"/>
                    <a:gd name="connsiteY311" fmla="*/ 3275076 h 4218432"/>
                    <a:gd name="connsiteX312" fmla="*/ 960882 w 8808720"/>
                    <a:gd name="connsiteY312" fmla="*/ 3304794 h 4218432"/>
                    <a:gd name="connsiteX313" fmla="*/ 941832 w 8808720"/>
                    <a:gd name="connsiteY313" fmla="*/ 3320796 h 4218432"/>
                    <a:gd name="connsiteX314" fmla="*/ 898398 w 8808720"/>
                    <a:gd name="connsiteY314" fmla="*/ 3378708 h 4218432"/>
                    <a:gd name="connsiteX315" fmla="*/ 877824 w 8808720"/>
                    <a:gd name="connsiteY315" fmla="*/ 3408426 h 4218432"/>
                    <a:gd name="connsiteX316" fmla="*/ 857250 w 8808720"/>
                    <a:gd name="connsiteY316" fmla="*/ 3438144 h 4218432"/>
                    <a:gd name="connsiteX317" fmla="*/ 833628 w 8808720"/>
                    <a:gd name="connsiteY317" fmla="*/ 3470148 h 4218432"/>
                    <a:gd name="connsiteX318" fmla="*/ 787908 w 8808720"/>
                    <a:gd name="connsiteY318" fmla="*/ 3543300 h 4218432"/>
                    <a:gd name="connsiteX319" fmla="*/ 774192 w 8808720"/>
                    <a:gd name="connsiteY319" fmla="*/ 3582924 h 4218432"/>
                    <a:gd name="connsiteX320" fmla="*/ 736854 w 8808720"/>
                    <a:gd name="connsiteY320" fmla="*/ 3607308 h 4218432"/>
                    <a:gd name="connsiteX321" fmla="*/ 710184 w 8808720"/>
                    <a:gd name="connsiteY321" fmla="*/ 3652266 h 4218432"/>
                    <a:gd name="connsiteX322" fmla="*/ 686562 w 8808720"/>
                    <a:gd name="connsiteY322" fmla="*/ 3704082 h 4218432"/>
                    <a:gd name="connsiteX323" fmla="*/ 665988 w 8808720"/>
                    <a:gd name="connsiteY323" fmla="*/ 3724656 h 4218432"/>
                    <a:gd name="connsiteX324" fmla="*/ 646176 w 8808720"/>
                    <a:gd name="connsiteY324" fmla="*/ 3739896 h 4218432"/>
                    <a:gd name="connsiteX325" fmla="*/ 624840 w 8808720"/>
                    <a:gd name="connsiteY325" fmla="*/ 3752088 h 4218432"/>
                    <a:gd name="connsiteX326" fmla="*/ 593598 w 8808720"/>
                    <a:gd name="connsiteY326" fmla="*/ 3810000 h 4218432"/>
                    <a:gd name="connsiteX327" fmla="*/ 586740 w 8808720"/>
                    <a:gd name="connsiteY327" fmla="*/ 3822192 h 4218432"/>
                    <a:gd name="connsiteX328" fmla="*/ 571500 w 8808720"/>
                    <a:gd name="connsiteY328" fmla="*/ 3838194 h 4218432"/>
                    <a:gd name="connsiteX329" fmla="*/ 556260 w 8808720"/>
                    <a:gd name="connsiteY329" fmla="*/ 3852672 h 4218432"/>
                    <a:gd name="connsiteX330" fmla="*/ 541020 w 8808720"/>
                    <a:gd name="connsiteY330" fmla="*/ 3870960 h 4218432"/>
                    <a:gd name="connsiteX331" fmla="*/ 535686 w 8808720"/>
                    <a:gd name="connsiteY331" fmla="*/ 3893820 h 4218432"/>
                    <a:gd name="connsiteX332" fmla="*/ 566928 w 8808720"/>
                    <a:gd name="connsiteY332" fmla="*/ 3931158 h 4218432"/>
                    <a:gd name="connsiteX333" fmla="*/ 537210 w 8808720"/>
                    <a:gd name="connsiteY333" fmla="*/ 3941064 h 4218432"/>
                    <a:gd name="connsiteX334" fmla="*/ 514350 w 8808720"/>
                    <a:gd name="connsiteY334" fmla="*/ 3950970 h 4218432"/>
                    <a:gd name="connsiteX335" fmla="*/ 480822 w 8808720"/>
                    <a:gd name="connsiteY335" fmla="*/ 3977640 h 4218432"/>
                    <a:gd name="connsiteX336" fmla="*/ 445770 w 8808720"/>
                    <a:gd name="connsiteY336" fmla="*/ 3992880 h 4218432"/>
                    <a:gd name="connsiteX337" fmla="*/ 417576 w 8808720"/>
                    <a:gd name="connsiteY337" fmla="*/ 4008120 h 4218432"/>
                    <a:gd name="connsiteX338" fmla="*/ 403860 w 8808720"/>
                    <a:gd name="connsiteY338" fmla="*/ 4022598 h 4218432"/>
                    <a:gd name="connsiteX339" fmla="*/ 347472 w 8808720"/>
                    <a:gd name="connsiteY339" fmla="*/ 4076700 h 4218432"/>
                    <a:gd name="connsiteX340" fmla="*/ 320040 w 8808720"/>
                    <a:gd name="connsiteY340" fmla="*/ 4091940 h 4218432"/>
                    <a:gd name="connsiteX341" fmla="*/ 300990 w 8808720"/>
                    <a:gd name="connsiteY341" fmla="*/ 4107180 h 4218432"/>
                    <a:gd name="connsiteX342" fmla="*/ 289560 w 8808720"/>
                    <a:gd name="connsiteY342" fmla="*/ 4119372 h 4218432"/>
                    <a:gd name="connsiteX343" fmla="*/ 263652 w 8808720"/>
                    <a:gd name="connsiteY343" fmla="*/ 4141470 h 4218432"/>
                    <a:gd name="connsiteX344" fmla="*/ 233934 w 8808720"/>
                    <a:gd name="connsiteY344" fmla="*/ 4164330 h 4218432"/>
                    <a:gd name="connsiteX345" fmla="*/ 201930 w 8808720"/>
                    <a:gd name="connsiteY345" fmla="*/ 4175760 h 4218432"/>
                    <a:gd name="connsiteX346" fmla="*/ 175260 w 8808720"/>
                    <a:gd name="connsiteY346" fmla="*/ 4187190 h 4218432"/>
                    <a:gd name="connsiteX347" fmla="*/ 70866 w 8808720"/>
                    <a:gd name="connsiteY347" fmla="*/ 4215384 h 4218432"/>
                    <a:gd name="connsiteX348" fmla="*/ 0 w 8808720"/>
                    <a:gd name="connsiteY348" fmla="*/ 4218432 h 4218432"/>
                    <a:gd name="connsiteX349" fmla="*/ 0 w 8808720"/>
                    <a:gd name="connsiteY349" fmla="*/ 2109216 h 4218432"/>
                    <a:gd name="connsiteX350" fmla="*/ 7109460 w 8808720"/>
                    <a:gd name="connsiteY350" fmla="*/ 1450086 h 4218432"/>
                    <a:gd name="connsiteX351" fmla="*/ 7101840 w 8808720"/>
                    <a:gd name="connsiteY351" fmla="*/ 1432560 h 4218432"/>
                    <a:gd name="connsiteX352" fmla="*/ 7088886 w 8808720"/>
                    <a:gd name="connsiteY352" fmla="*/ 1443990 h 4218432"/>
                    <a:gd name="connsiteX353" fmla="*/ 7109460 w 8808720"/>
                    <a:gd name="connsiteY353" fmla="*/ 1450086 h 421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8808720" h="4218432">
                      <a:moveTo>
                        <a:pt x="0" y="2109216"/>
                      </a:moveTo>
                      <a:lnTo>
                        <a:pt x="0" y="0"/>
                      </a:lnTo>
                      <a:lnTo>
                        <a:pt x="4404360" y="0"/>
                      </a:lnTo>
                      <a:lnTo>
                        <a:pt x="8808720" y="0"/>
                      </a:lnTo>
                      <a:lnTo>
                        <a:pt x="8808720" y="1152906"/>
                      </a:lnTo>
                      <a:cubicBezTo>
                        <a:pt x="8808720" y="1905000"/>
                        <a:pt x="8806434" y="2308098"/>
                        <a:pt x="8801100" y="2313432"/>
                      </a:cubicBezTo>
                      <a:cubicBezTo>
                        <a:pt x="8796528" y="2318004"/>
                        <a:pt x="8792718" y="2479548"/>
                        <a:pt x="8791956" y="2750058"/>
                      </a:cubicBezTo>
                      <a:cubicBezTo>
                        <a:pt x="8789670" y="3152394"/>
                        <a:pt x="8788908" y="3179826"/>
                        <a:pt x="8776716" y="3182112"/>
                      </a:cubicBezTo>
                      <a:cubicBezTo>
                        <a:pt x="8769096" y="3182874"/>
                        <a:pt x="8761476" y="3180588"/>
                        <a:pt x="8758428" y="3176778"/>
                      </a:cubicBezTo>
                      <a:cubicBezTo>
                        <a:pt x="8756142" y="3172968"/>
                        <a:pt x="8747760" y="3169920"/>
                        <a:pt x="8739378" y="3169920"/>
                      </a:cubicBezTo>
                      <a:cubicBezTo>
                        <a:pt x="8731758" y="3169920"/>
                        <a:pt x="8718042" y="3166872"/>
                        <a:pt x="8709660" y="3162300"/>
                      </a:cubicBezTo>
                      <a:cubicBezTo>
                        <a:pt x="8701278" y="3158490"/>
                        <a:pt x="8687562" y="3151632"/>
                        <a:pt x="8679180" y="3147060"/>
                      </a:cubicBezTo>
                      <a:cubicBezTo>
                        <a:pt x="8670798" y="3143250"/>
                        <a:pt x="8654796" y="3139440"/>
                        <a:pt x="8643366" y="3139440"/>
                      </a:cubicBezTo>
                      <a:cubicBezTo>
                        <a:pt x="8631174" y="3139440"/>
                        <a:pt x="8610600" y="3132582"/>
                        <a:pt x="8596884" y="3124200"/>
                      </a:cubicBezTo>
                      <a:cubicBezTo>
                        <a:pt x="8583168" y="3115818"/>
                        <a:pt x="8564880" y="3108960"/>
                        <a:pt x="8554974" y="3108960"/>
                      </a:cubicBezTo>
                      <a:cubicBezTo>
                        <a:pt x="8545830" y="3108960"/>
                        <a:pt x="8528304" y="3103626"/>
                        <a:pt x="8516112" y="3097530"/>
                      </a:cubicBezTo>
                      <a:cubicBezTo>
                        <a:pt x="8504682" y="3091434"/>
                        <a:pt x="8490204" y="3086100"/>
                        <a:pt x="8484870" y="3086100"/>
                      </a:cubicBezTo>
                      <a:cubicBezTo>
                        <a:pt x="8476488" y="3086100"/>
                        <a:pt x="8451342" y="3075432"/>
                        <a:pt x="8395716" y="3047238"/>
                      </a:cubicBezTo>
                      <a:cubicBezTo>
                        <a:pt x="8388096" y="3043428"/>
                        <a:pt x="8376666" y="3040380"/>
                        <a:pt x="8369808" y="3040380"/>
                      </a:cubicBezTo>
                      <a:cubicBezTo>
                        <a:pt x="8362950" y="3040380"/>
                        <a:pt x="8348472" y="3035808"/>
                        <a:pt x="8337804" y="3029712"/>
                      </a:cubicBezTo>
                      <a:cubicBezTo>
                        <a:pt x="8326374" y="3024378"/>
                        <a:pt x="8308848" y="3015996"/>
                        <a:pt x="8298180" y="3012186"/>
                      </a:cubicBezTo>
                      <a:cubicBezTo>
                        <a:pt x="8287512" y="3007614"/>
                        <a:pt x="8263890" y="2996946"/>
                        <a:pt x="8246364" y="2987802"/>
                      </a:cubicBezTo>
                      <a:cubicBezTo>
                        <a:pt x="8228076" y="2979420"/>
                        <a:pt x="8208264" y="2971800"/>
                        <a:pt x="8202168" y="2971800"/>
                      </a:cubicBezTo>
                      <a:cubicBezTo>
                        <a:pt x="8196072" y="2971800"/>
                        <a:pt x="8185404" y="2968752"/>
                        <a:pt x="8177784" y="2964942"/>
                      </a:cubicBezTo>
                      <a:cubicBezTo>
                        <a:pt x="8170926" y="2961132"/>
                        <a:pt x="8151114" y="2951988"/>
                        <a:pt x="8134350" y="2945130"/>
                      </a:cubicBezTo>
                      <a:cubicBezTo>
                        <a:pt x="8117586" y="2937510"/>
                        <a:pt x="8090154" y="2925318"/>
                        <a:pt x="8074152" y="2917698"/>
                      </a:cubicBezTo>
                      <a:cubicBezTo>
                        <a:pt x="8057388" y="2909316"/>
                        <a:pt x="8037576" y="2903220"/>
                        <a:pt x="8030718" y="2903220"/>
                      </a:cubicBezTo>
                      <a:cubicBezTo>
                        <a:pt x="8023098" y="2903220"/>
                        <a:pt x="8014716" y="2900172"/>
                        <a:pt x="8012430" y="2895600"/>
                      </a:cubicBezTo>
                      <a:cubicBezTo>
                        <a:pt x="8010144" y="2891790"/>
                        <a:pt x="8000238" y="2887980"/>
                        <a:pt x="7990332" y="2887980"/>
                      </a:cubicBezTo>
                      <a:cubicBezTo>
                        <a:pt x="7966710" y="2887980"/>
                        <a:pt x="7924800" y="2866644"/>
                        <a:pt x="7924800" y="2853690"/>
                      </a:cubicBezTo>
                      <a:cubicBezTo>
                        <a:pt x="7924800" y="2843022"/>
                        <a:pt x="7901940" y="2834640"/>
                        <a:pt x="7872984" y="2834640"/>
                      </a:cubicBezTo>
                      <a:cubicBezTo>
                        <a:pt x="7863078" y="2834640"/>
                        <a:pt x="7845552" y="2828544"/>
                        <a:pt x="7834884" y="2820924"/>
                      </a:cubicBezTo>
                      <a:cubicBezTo>
                        <a:pt x="7823454" y="2813304"/>
                        <a:pt x="7799070" y="2800350"/>
                        <a:pt x="7780020" y="2791968"/>
                      </a:cubicBezTo>
                      <a:cubicBezTo>
                        <a:pt x="7760970" y="2782824"/>
                        <a:pt x="7725918" y="2766822"/>
                        <a:pt x="7701534" y="2756154"/>
                      </a:cubicBezTo>
                      <a:cubicBezTo>
                        <a:pt x="7677912" y="2744724"/>
                        <a:pt x="7652766" y="2735580"/>
                        <a:pt x="7647432" y="2735580"/>
                      </a:cubicBezTo>
                      <a:cubicBezTo>
                        <a:pt x="7633716" y="2735580"/>
                        <a:pt x="7607046" y="2721102"/>
                        <a:pt x="7573518" y="2695956"/>
                      </a:cubicBezTo>
                      <a:cubicBezTo>
                        <a:pt x="7558278" y="2684526"/>
                        <a:pt x="7535418" y="2672334"/>
                        <a:pt x="7522464" y="2670048"/>
                      </a:cubicBezTo>
                      <a:cubicBezTo>
                        <a:pt x="7509510" y="2667762"/>
                        <a:pt x="7492746" y="2658618"/>
                        <a:pt x="7485888" y="2650998"/>
                      </a:cubicBezTo>
                      <a:cubicBezTo>
                        <a:pt x="7479030" y="2642616"/>
                        <a:pt x="7469124" y="2636520"/>
                        <a:pt x="7463790" y="2636520"/>
                      </a:cubicBezTo>
                      <a:cubicBezTo>
                        <a:pt x="7450074" y="2636520"/>
                        <a:pt x="7409688" y="2615184"/>
                        <a:pt x="7398258" y="2601468"/>
                      </a:cubicBezTo>
                      <a:cubicBezTo>
                        <a:pt x="7386066" y="2586990"/>
                        <a:pt x="7341870" y="2567940"/>
                        <a:pt x="7319010" y="2567940"/>
                      </a:cubicBezTo>
                      <a:cubicBezTo>
                        <a:pt x="7309866" y="2567940"/>
                        <a:pt x="7296150" y="2561082"/>
                        <a:pt x="7288530" y="2552700"/>
                      </a:cubicBezTo>
                      <a:cubicBezTo>
                        <a:pt x="7280910" y="2544318"/>
                        <a:pt x="7271766" y="2537460"/>
                        <a:pt x="7268718" y="2537460"/>
                      </a:cubicBezTo>
                      <a:cubicBezTo>
                        <a:pt x="7259574" y="2537460"/>
                        <a:pt x="7180326" y="2485644"/>
                        <a:pt x="7174230" y="2476500"/>
                      </a:cubicBezTo>
                      <a:cubicBezTo>
                        <a:pt x="7171944" y="2472690"/>
                        <a:pt x="7161276" y="2468880"/>
                        <a:pt x="7151370" y="2468880"/>
                      </a:cubicBezTo>
                      <a:cubicBezTo>
                        <a:pt x="7140702" y="2468880"/>
                        <a:pt x="7129272" y="2462022"/>
                        <a:pt x="7124700" y="2453640"/>
                      </a:cubicBezTo>
                      <a:cubicBezTo>
                        <a:pt x="7119366" y="2442972"/>
                        <a:pt x="7116318" y="2289810"/>
                        <a:pt x="7117080" y="1967484"/>
                      </a:cubicBezTo>
                      <a:cubicBezTo>
                        <a:pt x="7117080" y="1672590"/>
                        <a:pt x="7114032" y="1492758"/>
                        <a:pt x="7109460" y="1485900"/>
                      </a:cubicBezTo>
                      <a:cubicBezTo>
                        <a:pt x="7104888" y="1478280"/>
                        <a:pt x="7101840" y="1520952"/>
                        <a:pt x="7101840" y="1616964"/>
                      </a:cubicBezTo>
                      <a:cubicBezTo>
                        <a:pt x="7101840" y="1703832"/>
                        <a:pt x="7098792" y="1760982"/>
                        <a:pt x="7094220" y="1764030"/>
                      </a:cubicBezTo>
                      <a:cubicBezTo>
                        <a:pt x="7084314" y="1770126"/>
                        <a:pt x="7083552" y="2298954"/>
                        <a:pt x="7093458" y="2304288"/>
                      </a:cubicBezTo>
                      <a:cubicBezTo>
                        <a:pt x="7097268" y="2306574"/>
                        <a:pt x="7100316" y="2330196"/>
                        <a:pt x="7100316" y="2356866"/>
                      </a:cubicBezTo>
                      <a:cubicBezTo>
                        <a:pt x="7100316" y="2391918"/>
                        <a:pt x="7097268" y="2409444"/>
                        <a:pt x="7086600" y="2423160"/>
                      </a:cubicBezTo>
                      <a:lnTo>
                        <a:pt x="7072884" y="2441448"/>
                      </a:lnTo>
                      <a:lnTo>
                        <a:pt x="7051548" y="2420874"/>
                      </a:lnTo>
                      <a:cubicBezTo>
                        <a:pt x="7040880" y="2409444"/>
                        <a:pt x="7027164" y="2400300"/>
                        <a:pt x="7021830" y="2400300"/>
                      </a:cubicBezTo>
                      <a:cubicBezTo>
                        <a:pt x="7017258" y="2400300"/>
                        <a:pt x="7006590" y="2393442"/>
                        <a:pt x="6998970" y="2385060"/>
                      </a:cubicBezTo>
                      <a:cubicBezTo>
                        <a:pt x="6991350" y="2376678"/>
                        <a:pt x="6977634" y="2369820"/>
                        <a:pt x="6968490" y="2369820"/>
                      </a:cubicBezTo>
                      <a:cubicBezTo>
                        <a:pt x="6959346" y="2369820"/>
                        <a:pt x="6941820" y="2360676"/>
                        <a:pt x="6929628" y="2349246"/>
                      </a:cubicBezTo>
                      <a:cubicBezTo>
                        <a:pt x="6898386" y="2319528"/>
                        <a:pt x="6845046" y="2286000"/>
                        <a:pt x="6828282" y="2286000"/>
                      </a:cubicBezTo>
                      <a:cubicBezTo>
                        <a:pt x="6820662" y="2286000"/>
                        <a:pt x="6804660" y="2276856"/>
                        <a:pt x="6792468" y="2265426"/>
                      </a:cubicBezTo>
                      <a:cubicBezTo>
                        <a:pt x="6768084" y="2242566"/>
                        <a:pt x="6708648" y="2202180"/>
                        <a:pt x="6698742" y="2202180"/>
                      </a:cubicBezTo>
                      <a:cubicBezTo>
                        <a:pt x="6695694" y="2202180"/>
                        <a:pt x="6686550" y="2195322"/>
                        <a:pt x="6678930" y="2186940"/>
                      </a:cubicBezTo>
                      <a:cubicBezTo>
                        <a:pt x="6671310" y="2178558"/>
                        <a:pt x="6661404" y="2171700"/>
                        <a:pt x="6656070" y="2171700"/>
                      </a:cubicBezTo>
                      <a:cubicBezTo>
                        <a:pt x="6650736" y="2171700"/>
                        <a:pt x="6640830" y="2164842"/>
                        <a:pt x="6633210" y="2156460"/>
                      </a:cubicBezTo>
                      <a:cubicBezTo>
                        <a:pt x="6624828" y="2147316"/>
                        <a:pt x="6606540" y="2135124"/>
                        <a:pt x="6592062" y="2128266"/>
                      </a:cubicBezTo>
                      <a:cubicBezTo>
                        <a:pt x="6576822" y="2121408"/>
                        <a:pt x="6557772" y="2109978"/>
                        <a:pt x="6549390" y="2103120"/>
                      </a:cubicBezTo>
                      <a:cubicBezTo>
                        <a:pt x="6541008" y="2095500"/>
                        <a:pt x="6521958" y="2083308"/>
                        <a:pt x="6507480" y="2075688"/>
                      </a:cubicBezTo>
                      <a:cubicBezTo>
                        <a:pt x="6493002" y="2068068"/>
                        <a:pt x="6468618" y="2051304"/>
                        <a:pt x="6453378" y="2038350"/>
                      </a:cubicBezTo>
                      <a:cubicBezTo>
                        <a:pt x="6438138" y="2026158"/>
                        <a:pt x="6406134" y="2001774"/>
                        <a:pt x="6381750" y="1985010"/>
                      </a:cubicBezTo>
                      <a:cubicBezTo>
                        <a:pt x="6357366" y="1968246"/>
                        <a:pt x="6322314" y="1941576"/>
                        <a:pt x="6304026" y="1925574"/>
                      </a:cubicBezTo>
                      <a:cubicBezTo>
                        <a:pt x="6285738" y="1910334"/>
                        <a:pt x="6265164" y="1897380"/>
                        <a:pt x="6259068" y="1897380"/>
                      </a:cubicBezTo>
                      <a:cubicBezTo>
                        <a:pt x="6252210" y="1897380"/>
                        <a:pt x="6211824" y="1868424"/>
                        <a:pt x="6168390" y="1832610"/>
                      </a:cubicBezTo>
                      <a:cubicBezTo>
                        <a:pt x="6124956" y="1796796"/>
                        <a:pt x="6083046" y="1767840"/>
                        <a:pt x="6073902" y="1767840"/>
                      </a:cubicBezTo>
                      <a:cubicBezTo>
                        <a:pt x="6063234" y="1767840"/>
                        <a:pt x="6054852" y="1760982"/>
                        <a:pt x="6050280" y="1748790"/>
                      </a:cubicBezTo>
                      <a:cubicBezTo>
                        <a:pt x="6046470" y="1738122"/>
                        <a:pt x="6038088" y="1729740"/>
                        <a:pt x="6032754" y="1729740"/>
                      </a:cubicBezTo>
                      <a:cubicBezTo>
                        <a:pt x="6026658" y="1729740"/>
                        <a:pt x="6015990" y="1722882"/>
                        <a:pt x="6008370" y="1714500"/>
                      </a:cubicBezTo>
                      <a:cubicBezTo>
                        <a:pt x="6000750" y="1706118"/>
                        <a:pt x="5991606" y="1699260"/>
                        <a:pt x="5987034" y="1699260"/>
                      </a:cubicBezTo>
                      <a:cubicBezTo>
                        <a:pt x="5983224" y="1699260"/>
                        <a:pt x="5966460" y="1684020"/>
                        <a:pt x="5949696" y="1664970"/>
                      </a:cubicBezTo>
                      <a:cubicBezTo>
                        <a:pt x="5932932" y="1645920"/>
                        <a:pt x="5913120" y="1630680"/>
                        <a:pt x="5906262" y="1630680"/>
                      </a:cubicBezTo>
                      <a:cubicBezTo>
                        <a:pt x="5898642" y="1630680"/>
                        <a:pt x="5877306" y="1615440"/>
                        <a:pt x="5858256" y="1596390"/>
                      </a:cubicBezTo>
                      <a:cubicBezTo>
                        <a:pt x="5839206" y="1577340"/>
                        <a:pt x="5819394" y="1562100"/>
                        <a:pt x="5815584" y="1562100"/>
                      </a:cubicBezTo>
                      <a:cubicBezTo>
                        <a:pt x="5811012" y="1562100"/>
                        <a:pt x="5798058" y="1549908"/>
                        <a:pt x="5786628" y="1534668"/>
                      </a:cubicBezTo>
                      <a:cubicBezTo>
                        <a:pt x="5775198" y="1520190"/>
                        <a:pt x="5755386" y="1503426"/>
                        <a:pt x="5742432" y="1498092"/>
                      </a:cubicBezTo>
                      <a:cubicBezTo>
                        <a:pt x="5729478" y="1492758"/>
                        <a:pt x="5695950" y="1466850"/>
                        <a:pt x="5667756" y="1440942"/>
                      </a:cubicBezTo>
                      <a:cubicBezTo>
                        <a:pt x="5640324" y="1415796"/>
                        <a:pt x="5614416" y="1394460"/>
                        <a:pt x="5610606" y="1394460"/>
                      </a:cubicBezTo>
                      <a:cubicBezTo>
                        <a:pt x="5606796" y="1394460"/>
                        <a:pt x="5590032" y="1380744"/>
                        <a:pt x="5574030" y="1363980"/>
                      </a:cubicBezTo>
                      <a:cubicBezTo>
                        <a:pt x="5558028" y="1347216"/>
                        <a:pt x="5539740" y="1333500"/>
                        <a:pt x="5534406" y="1333500"/>
                      </a:cubicBezTo>
                      <a:cubicBezTo>
                        <a:pt x="5529072" y="1333500"/>
                        <a:pt x="5500878" y="1310640"/>
                        <a:pt x="5471922" y="1282446"/>
                      </a:cubicBezTo>
                      <a:cubicBezTo>
                        <a:pt x="5443728" y="1253490"/>
                        <a:pt x="5402580" y="1216914"/>
                        <a:pt x="5381244" y="1200150"/>
                      </a:cubicBezTo>
                      <a:cubicBezTo>
                        <a:pt x="5359146" y="1183386"/>
                        <a:pt x="5341620" y="1163574"/>
                        <a:pt x="5341620" y="1155954"/>
                      </a:cubicBezTo>
                      <a:cubicBezTo>
                        <a:pt x="5341620" y="1148334"/>
                        <a:pt x="5338572" y="1143762"/>
                        <a:pt x="5334000" y="1146810"/>
                      </a:cubicBezTo>
                      <a:cubicBezTo>
                        <a:pt x="5324856" y="1152144"/>
                        <a:pt x="5332476" y="1172718"/>
                        <a:pt x="5352288" y="1194816"/>
                      </a:cubicBezTo>
                      <a:cubicBezTo>
                        <a:pt x="5365242" y="1209294"/>
                        <a:pt x="5366004" y="1214628"/>
                        <a:pt x="5358384" y="1226820"/>
                      </a:cubicBezTo>
                      <a:cubicBezTo>
                        <a:pt x="5346192" y="1246632"/>
                        <a:pt x="5345430" y="1471422"/>
                        <a:pt x="5357622" y="1483614"/>
                      </a:cubicBezTo>
                      <a:cubicBezTo>
                        <a:pt x="5363718" y="1489710"/>
                        <a:pt x="5363718" y="1493520"/>
                        <a:pt x="5357622" y="1496568"/>
                      </a:cubicBezTo>
                      <a:cubicBezTo>
                        <a:pt x="5344668" y="1504950"/>
                        <a:pt x="5346192" y="2943606"/>
                        <a:pt x="5358384" y="2964180"/>
                      </a:cubicBezTo>
                      <a:cubicBezTo>
                        <a:pt x="5365242" y="2974848"/>
                        <a:pt x="5365242" y="2982468"/>
                        <a:pt x="5358384" y="2996184"/>
                      </a:cubicBezTo>
                      <a:cubicBezTo>
                        <a:pt x="5350764" y="3012186"/>
                        <a:pt x="5341620" y="3108960"/>
                        <a:pt x="5348478" y="3108960"/>
                      </a:cubicBezTo>
                      <a:cubicBezTo>
                        <a:pt x="5350002" y="3108960"/>
                        <a:pt x="5369814" y="3099816"/>
                        <a:pt x="5391912" y="3089148"/>
                      </a:cubicBezTo>
                      <a:cubicBezTo>
                        <a:pt x="5434584" y="3068574"/>
                        <a:pt x="5474970" y="3067050"/>
                        <a:pt x="5474970" y="3086100"/>
                      </a:cubicBezTo>
                      <a:cubicBezTo>
                        <a:pt x="5474970" y="3093720"/>
                        <a:pt x="5462778" y="3099054"/>
                        <a:pt x="5436108" y="3103626"/>
                      </a:cubicBezTo>
                      <a:cubicBezTo>
                        <a:pt x="5405628" y="3108198"/>
                        <a:pt x="5395722" y="3113532"/>
                        <a:pt x="5392674" y="3125724"/>
                      </a:cubicBezTo>
                      <a:cubicBezTo>
                        <a:pt x="5388864" y="3138678"/>
                        <a:pt x="5384292" y="3140964"/>
                        <a:pt x="5366004" y="3137154"/>
                      </a:cubicBezTo>
                      <a:cubicBezTo>
                        <a:pt x="5335524" y="3131058"/>
                        <a:pt x="5313426" y="3137916"/>
                        <a:pt x="5308854" y="3155442"/>
                      </a:cubicBezTo>
                      <a:cubicBezTo>
                        <a:pt x="5306568" y="3163824"/>
                        <a:pt x="5298186" y="3169920"/>
                        <a:pt x="5288280" y="3169920"/>
                      </a:cubicBezTo>
                      <a:cubicBezTo>
                        <a:pt x="5278374" y="3169920"/>
                        <a:pt x="5263134" y="3178302"/>
                        <a:pt x="5253228" y="3188970"/>
                      </a:cubicBezTo>
                      <a:cubicBezTo>
                        <a:pt x="5237226" y="3206496"/>
                        <a:pt x="5205984" y="3214116"/>
                        <a:pt x="5194554" y="3203448"/>
                      </a:cubicBezTo>
                      <a:cubicBezTo>
                        <a:pt x="5180838" y="3189732"/>
                        <a:pt x="5225034" y="3154680"/>
                        <a:pt x="5256276" y="3154680"/>
                      </a:cubicBezTo>
                      <a:cubicBezTo>
                        <a:pt x="5264658" y="3154680"/>
                        <a:pt x="5276850" y="3146298"/>
                        <a:pt x="5283708" y="3135630"/>
                      </a:cubicBezTo>
                      <a:cubicBezTo>
                        <a:pt x="5295138" y="3118866"/>
                        <a:pt x="5295900" y="3026664"/>
                        <a:pt x="5295900" y="2139696"/>
                      </a:cubicBezTo>
                      <a:lnTo>
                        <a:pt x="5295900" y="1161288"/>
                      </a:lnTo>
                      <a:lnTo>
                        <a:pt x="5263896" y="1164336"/>
                      </a:lnTo>
                      <a:cubicBezTo>
                        <a:pt x="5245608" y="1165860"/>
                        <a:pt x="5228082" y="1170432"/>
                        <a:pt x="5224272" y="1174242"/>
                      </a:cubicBezTo>
                      <a:cubicBezTo>
                        <a:pt x="5219700" y="1178052"/>
                        <a:pt x="5209032" y="1181100"/>
                        <a:pt x="5199888" y="1181100"/>
                      </a:cubicBezTo>
                      <a:cubicBezTo>
                        <a:pt x="5189982" y="1181100"/>
                        <a:pt x="5180076" y="1184148"/>
                        <a:pt x="5177790" y="1188720"/>
                      </a:cubicBezTo>
                      <a:cubicBezTo>
                        <a:pt x="5175504" y="1192530"/>
                        <a:pt x="5164074" y="1196340"/>
                        <a:pt x="5153406" y="1196340"/>
                      </a:cubicBezTo>
                      <a:cubicBezTo>
                        <a:pt x="5143500" y="1196340"/>
                        <a:pt x="5125212" y="1203198"/>
                        <a:pt x="5113782" y="1210818"/>
                      </a:cubicBezTo>
                      <a:cubicBezTo>
                        <a:pt x="5090922" y="1226820"/>
                        <a:pt x="5033010" y="1249680"/>
                        <a:pt x="5013198" y="1249680"/>
                      </a:cubicBezTo>
                      <a:cubicBezTo>
                        <a:pt x="4997196" y="1249680"/>
                        <a:pt x="4956810" y="1270254"/>
                        <a:pt x="4945380" y="1283970"/>
                      </a:cubicBezTo>
                      <a:cubicBezTo>
                        <a:pt x="4940046" y="1290066"/>
                        <a:pt x="4932426" y="1295400"/>
                        <a:pt x="4927092" y="1295400"/>
                      </a:cubicBezTo>
                      <a:cubicBezTo>
                        <a:pt x="4922520" y="1295400"/>
                        <a:pt x="4901946" y="1303782"/>
                        <a:pt x="4880610" y="1313688"/>
                      </a:cubicBezTo>
                      <a:cubicBezTo>
                        <a:pt x="4860036" y="1323594"/>
                        <a:pt x="4830318" y="1337310"/>
                        <a:pt x="4815078" y="1344168"/>
                      </a:cubicBezTo>
                      <a:cubicBezTo>
                        <a:pt x="4799838" y="1351026"/>
                        <a:pt x="4783074" y="1360932"/>
                        <a:pt x="4777740" y="1367790"/>
                      </a:cubicBezTo>
                      <a:cubicBezTo>
                        <a:pt x="4772406" y="1373886"/>
                        <a:pt x="4764024" y="1379220"/>
                        <a:pt x="4759452" y="1379220"/>
                      </a:cubicBezTo>
                      <a:cubicBezTo>
                        <a:pt x="4743450" y="1379220"/>
                        <a:pt x="4606290" y="1453134"/>
                        <a:pt x="4566666" y="1482852"/>
                      </a:cubicBezTo>
                      <a:cubicBezTo>
                        <a:pt x="4553712" y="1492758"/>
                        <a:pt x="4538472" y="1501140"/>
                        <a:pt x="4533138" y="1501140"/>
                      </a:cubicBezTo>
                      <a:cubicBezTo>
                        <a:pt x="4527804" y="1501140"/>
                        <a:pt x="4517898" y="1506474"/>
                        <a:pt x="4510278" y="1513332"/>
                      </a:cubicBezTo>
                      <a:cubicBezTo>
                        <a:pt x="4494276" y="1527810"/>
                        <a:pt x="4454652" y="1551432"/>
                        <a:pt x="4425696" y="1564386"/>
                      </a:cubicBezTo>
                      <a:cubicBezTo>
                        <a:pt x="4413504" y="1568958"/>
                        <a:pt x="4404360" y="1577340"/>
                        <a:pt x="4404360" y="1583436"/>
                      </a:cubicBezTo>
                      <a:cubicBezTo>
                        <a:pt x="4404360" y="1588770"/>
                        <a:pt x="4398264" y="1594866"/>
                        <a:pt x="4391406" y="1597914"/>
                      </a:cubicBezTo>
                      <a:cubicBezTo>
                        <a:pt x="4383786" y="1600200"/>
                        <a:pt x="4368546" y="1609344"/>
                        <a:pt x="4357116" y="1616964"/>
                      </a:cubicBezTo>
                      <a:cubicBezTo>
                        <a:pt x="4346448" y="1624584"/>
                        <a:pt x="4332732" y="1630680"/>
                        <a:pt x="4326636" y="1630680"/>
                      </a:cubicBezTo>
                      <a:cubicBezTo>
                        <a:pt x="4320540" y="1630680"/>
                        <a:pt x="4304538" y="1642110"/>
                        <a:pt x="4290822" y="1656588"/>
                      </a:cubicBezTo>
                      <a:cubicBezTo>
                        <a:pt x="4277106" y="1671066"/>
                        <a:pt x="4250436" y="1690116"/>
                        <a:pt x="4232148" y="1700022"/>
                      </a:cubicBezTo>
                      <a:cubicBezTo>
                        <a:pt x="4213098" y="1709166"/>
                        <a:pt x="4185666" y="1728978"/>
                        <a:pt x="4171188" y="1742694"/>
                      </a:cubicBezTo>
                      <a:cubicBezTo>
                        <a:pt x="4155948" y="1756410"/>
                        <a:pt x="4140708" y="1767840"/>
                        <a:pt x="4136898" y="1767840"/>
                      </a:cubicBezTo>
                      <a:cubicBezTo>
                        <a:pt x="4128516" y="1767840"/>
                        <a:pt x="4060698" y="1812798"/>
                        <a:pt x="4053840" y="1821942"/>
                      </a:cubicBezTo>
                      <a:cubicBezTo>
                        <a:pt x="4046220" y="1833372"/>
                        <a:pt x="3992118" y="1866900"/>
                        <a:pt x="3981450" y="1866900"/>
                      </a:cubicBezTo>
                      <a:cubicBezTo>
                        <a:pt x="3975354" y="1866900"/>
                        <a:pt x="3968496" y="1870710"/>
                        <a:pt x="3966210" y="1874520"/>
                      </a:cubicBezTo>
                      <a:cubicBezTo>
                        <a:pt x="3960114" y="1884426"/>
                        <a:pt x="3934206" y="1884426"/>
                        <a:pt x="3927348" y="1873758"/>
                      </a:cubicBezTo>
                      <a:cubicBezTo>
                        <a:pt x="3925062" y="1869186"/>
                        <a:pt x="3926586" y="1861566"/>
                        <a:pt x="3931158" y="1856994"/>
                      </a:cubicBezTo>
                      <a:cubicBezTo>
                        <a:pt x="3943350" y="1844802"/>
                        <a:pt x="3941826" y="1838706"/>
                        <a:pt x="3924300" y="1834134"/>
                      </a:cubicBezTo>
                      <a:cubicBezTo>
                        <a:pt x="3913632" y="1831848"/>
                        <a:pt x="3908298" y="1821180"/>
                        <a:pt x="3904488" y="1799082"/>
                      </a:cubicBezTo>
                      <a:cubicBezTo>
                        <a:pt x="3899916" y="1772412"/>
                        <a:pt x="3896868" y="1767840"/>
                        <a:pt x="3880866" y="1767840"/>
                      </a:cubicBezTo>
                      <a:cubicBezTo>
                        <a:pt x="3870198" y="1767840"/>
                        <a:pt x="3861054" y="1762506"/>
                        <a:pt x="3858768" y="1754886"/>
                      </a:cubicBezTo>
                      <a:cubicBezTo>
                        <a:pt x="3849624" y="1725168"/>
                        <a:pt x="3821430" y="1672590"/>
                        <a:pt x="3812286" y="1666494"/>
                      </a:cubicBezTo>
                      <a:cubicBezTo>
                        <a:pt x="3806952" y="1663446"/>
                        <a:pt x="3802380" y="1650492"/>
                        <a:pt x="3802380" y="1639062"/>
                      </a:cubicBezTo>
                      <a:cubicBezTo>
                        <a:pt x="3802380" y="1626870"/>
                        <a:pt x="3797808" y="1613154"/>
                        <a:pt x="3791712" y="1608582"/>
                      </a:cubicBezTo>
                      <a:cubicBezTo>
                        <a:pt x="3777996" y="1597152"/>
                        <a:pt x="3741420" y="1527810"/>
                        <a:pt x="3741420" y="1514094"/>
                      </a:cubicBezTo>
                      <a:cubicBezTo>
                        <a:pt x="3741420" y="1507998"/>
                        <a:pt x="3733038" y="1499616"/>
                        <a:pt x="3722370" y="1495044"/>
                      </a:cubicBezTo>
                      <a:cubicBezTo>
                        <a:pt x="3711702" y="1490472"/>
                        <a:pt x="3703320" y="1481328"/>
                        <a:pt x="3703320" y="1474470"/>
                      </a:cubicBezTo>
                      <a:cubicBezTo>
                        <a:pt x="3703320" y="1468374"/>
                        <a:pt x="3700272" y="1463040"/>
                        <a:pt x="3695700" y="1463040"/>
                      </a:cubicBezTo>
                      <a:cubicBezTo>
                        <a:pt x="3691128" y="1463040"/>
                        <a:pt x="3688080" y="1560576"/>
                        <a:pt x="3688080" y="1740408"/>
                      </a:cubicBezTo>
                      <a:lnTo>
                        <a:pt x="3688080" y="2017014"/>
                      </a:lnTo>
                      <a:lnTo>
                        <a:pt x="3717036" y="2017014"/>
                      </a:lnTo>
                      <a:lnTo>
                        <a:pt x="3745230" y="2017014"/>
                      </a:lnTo>
                      <a:lnTo>
                        <a:pt x="3742944" y="1968246"/>
                      </a:lnTo>
                      <a:cubicBezTo>
                        <a:pt x="3739134" y="1901952"/>
                        <a:pt x="3742944" y="1892808"/>
                        <a:pt x="3768852" y="1909572"/>
                      </a:cubicBezTo>
                      <a:cubicBezTo>
                        <a:pt x="3781806" y="1917954"/>
                        <a:pt x="3787140" y="1927860"/>
                        <a:pt x="3784854" y="1937004"/>
                      </a:cubicBezTo>
                      <a:cubicBezTo>
                        <a:pt x="3779520" y="1956816"/>
                        <a:pt x="3797046" y="1953768"/>
                        <a:pt x="3806190" y="1933956"/>
                      </a:cubicBezTo>
                      <a:cubicBezTo>
                        <a:pt x="3810762" y="1922526"/>
                        <a:pt x="3819144" y="1917192"/>
                        <a:pt x="3828288" y="1918716"/>
                      </a:cubicBezTo>
                      <a:cubicBezTo>
                        <a:pt x="3838194" y="1921002"/>
                        <a:pt x="3841242" y="1917954"/>
                        <a:pt x="3838194" y="1909572"/>
                      </a:cubicBezTo>
                      <a:cubicBezTo>
                        <a:pt x="3831336" y="1892046"/>
                        <a:pt x="3851910" y="1881378"/>
                        <a:pt x="3887724" y="1883664"/>
                      </a:cubicBezTo>
                      <a:cubicBezTo>
                        <a:pt x="3923538" y="1885950"/>
                        <a:pt x="3934968" y="1906524"/>
                        <a:pt x="3903726" y="1911096"/>
                      </a:cubicBezTo>
                      <a:cubicBezTo>
                        <a:pt x="3893820" y="1912620"/>
                        <a:pt x="3886200" y="1917954"/>
                        <a:pt x="3886200" y="1922526"/>
                      </a:cubicBezTo>
                      <a:cubicBezTo>
                        <a:pt x="3886200" y="1931670"/>
                        <a:pt x="3838956" y="1973580"/>
                        <a:pt x="3820668" y="1981200"/>
                      </a:cubicBezTo>
                      <a:cubicBezTo>
                        <a:pt x="3812286" y="1985010"/>
                        <a:pt x="3779520" y="2011680"/>
                        <a:pt x="3691128" y="2090166"/>
                      </a:cubicBezTo>
                      <a:cubicBezTo>
                        <a:pt x="3672840" y="2106168"/>
                        <a:pt x="3654552" y="2117598"/>
                        <a:pt x="3649980" y="2114550"/>
                      </a:cubicBezTo>
                      <a:cubicBezTo>
                        <a:pt x="3640074" y="2108454"/>
                        <a:pt x="3640074" y="2059686"/>
                        <a:pt x="3649980" y="2053590"/>
                      </a:cubicBezTo>
                      <a:cubicBezTo>
                        <a:pt x="3655314" y="2050542"/>
                        <a:pt x="3655314" y="2043684"/>
                        <a:pt x="3649980" y="2034540"/>
                      </a:cubicBezTo>
                      <a:cubicBezTo>
                        <a:pt x="3638550" y="2013204"/>
                        <a:pt x="3640074" y="1424940"/>
                        <a:pt x="3651504" y="1411986"/>
                      </a:cubicBezTo>
                      <a:cubicBezTo>
                        <a:pt x="3657600" y="1404366"/>
                        <a:pt x="3657600" y="1399032"/>
                        <a:pt x="3651504" y="1392936"/>
                      </a:cubicBezTo>
                      <a:cubicBezTo>
                        <a:pt x="3646170" y="1387602"/>
                        <a:pt x="3642360" y="1357884"/>
                        <a:pt x="3641598" y="1322832"/>
                      </a:cubicBezTo>
                      <a:cubicBezTo>
                        <a:pt x="3641598" y="1288542"/>
                        <a:pt x="3638550" y="1254252"/>
                        <a:pt x="3634740" y="1245870"/>
                      </a:cubicBezTo>
                      <a:cubicBezTo>
                        <a:pt x="3628644" y="1229868"/>
                        <a:pt x="3628644" y="1229868"/>
                        <a:pt x="3616452" y="1267206"/>
                      </a:cubicBezTo>
                      <a:cubicBezTo>
                        <a:pt x="3609594" y="1287780"/>
                        <a:pt x="3593592" y="1278636"/>
                        <a:pt x="3588258" y="1252728"/>
                      </a:cubicBezTo>
                      <a:cubicBezTo>
                        <a:pt x="3579876" y="1210818"/>
                        <a:pt x="3572256" y="1197102"/>
                        <a:pt x="3555492" y="1194816"/>
                      </a:cubicBezTo>
                      <a:cubicBezTo>
                        <a:pt x="3547110" y="1193292"/>
                        <a:pt x="3539490" y="1187196"/>
                        <a:pt x="3539490" y="1181100"/>
                      </a:cubicBezTo>
                      <a:cubicBezTo>
                        <a:pt x="3539490" y="1175004"/>
                        <a:pt x="3532632" y="1168146"/>
                        <a:pt x="3524250" y="1165860"/>
                      </a:cubicBezTo>
                      <a:cubicBezTo>
                        <a:pt x="3511296" y="1162050"/>
                        <a:pt x="3508248" y="1153668"/>
                        <a:pt x="3506724" y="1117092"/>
                      </a:cubicBezTo>
                      <a:cubicBezTo>
                        <a:pt x="3504438" y="1078230"/>
                        <a:pt x="3501390" y="1069086"/>
                        <a:pt x="3480816" y="1050798"/>
                      </a:cubicBezTo>
                      <a:cubicBezTo>
                        <a:pt x="3468624" y="1038606"/>
                        <a:pt x="3454908" y="1028700"/>
                        <a:pt x="3451860" y="1028700"/>
                      </a:cubicBezTo>
                      <a:cubicBezTo>
                        <a:pt x="3445764" y="1028700"/>
                        <a:pt x="3406140" y="954786"/>
                        <a:pt x="3406140" y="943356"/>
                      </a:cubicBezTo>
                      <a:cubicBezTo>
                        <a:pt x="3406140" y="940308"/>
                        <a:pt x="3400806" y="931164"/>
                        <a:pt x="3393948" y="923544"/>
                      </a:cubicBezTo>
                      <a:cubicBezTo>
                        <a:pt x="3387852" y="916686"/>
                        <a:pt x="3376422" y="902208"/>
                        <a:pt x="3368802" y="891540"/>
                      </a:cubicBezTo>
                      <a:cubicBezTo>
                        <a:pt x="3356610" y="876300"/>
                        <a:pt x="3352800" y="874776"/>
                        <a:pt x="3342894" y="882396"/>
                      </a:cubicBezTo>
                      <a:cubicBezTo>
                        <a:pt x="3330702" y="893064"/>
                        <a:pt x="3317748" y="882396"/>
                        <a:pt x="3325368" y="869442"/>
                      </a:cubicBezTo>
                      <a:cubicBezTo>
                        <a:pt x="3327654" y="865632"/>
                        <a:pt x="3324606" y="861060"/>
                        <a:pt x="3318510" y="858012"/>
                      </a:cubicBezTo>
                      <a:cubicBezTo>
                        <a:pt x="3312414" y="855726"/>
                        <a:pt x="3307080" y="848106"/>
                        <a:pt x="3307080" y="842010"/>
                      </a:cubicBezTo>
                      <a:cubicBezTo>
                        <a:pt x="3307080" y="835152"/>
                        <a:pt x="3294888" y="818388"/>
                        <a:pt x="3280410" y="804672"/>
                      </a:cubicBezTo>
                      <a:cubicBezTo>
                        <a:pt x="3265932" y="790194"/>
                        <a:pt x="3253740" y="775716"/>
                        <a:pt x="3253740" y="770382"/>
                      </a:cubicBezTo>
                      <a:cubicBezTo>
                        <a:pt x="3253740" y="765810"/>
                        <a:pt x="3240786" y="762000"/>
                        <a:pt x="3223260" y="762000"/>
                      </a:cubicBezTo>
                      <a:cubicBezTo>
                        <a:pt x="3198876" y="762000"/>
                        <a:pt x="3191256" y="758190"/>
                        <a:pt x="3186684" y="746760"/>
                      </a:cubicBezTo>
                      <a:cubicBezTo>
                        <a:pt x="3181350" y="733044"/>
                        <a:pt x="3179064" y="732282"/>
                        <a:pt x="3166110" y="742188"/>
                      </a:cubicBezTo>
                      <a:cubicBezTo>
                        <a:pt x="3153918" y="751332"/>
                        <a:pt x="3153156" y="754380"/>
                        <a:pt x="3161538" y="764286"/>
                      </a:cubicBezTo>
                      <a:cubicBezTo>
                        <a:pt x="3175254" y="781812"/>
                        <a:pt x="3165348" y="792480"/>
                        <a:pt x="3134868" y="792480"/>
                      </a:cubicBezTo>
                      <a:cubicBezTo>
                        <a:pt x="3102864" y="792480"/>
                        <a:pt x="3096006" y="778764"/>
                        <a:pt x="3108960" y="745998"/>
                      </a:cubicBezTo>
                      <a:cubicBezTo>
                        <a:pt x="3118866" y="722376"/>
                        <a:pt x="3149346" y="704088"/>
                        <a:pt x="3163824" y="713232"/>
                      </a:cubicBezTo>
                      <a:cubicBezTo>
                        <a:pt x="3168396" y="716280"/>
                        <a:pt x="3170682" y="713994"/>
                        <a:pt x="3168396" y="707898"/>
                      </a:cubicBezTo>
                      <a:cubicBezTo>
                        <a:pt x="3166110" y="700278"/>
                        <a:pt x="3149346" y="696468"/>
                        <a:pt x="3114294" y="694944"/>
                      </a:cubicBezTo>
                      <a:cubicBezTo>
                        <a:pt x="3073146" y="693420"/>
                        <a:pt x="3061716" y="689610"/>
                        <a:pt x="3055620" y="678180"/>
                      </a:cubicBezTo>
                      <a:cubicBezTo>
                        <a:pt x="3048000" y="663702"/>
                        <a:pt x="3038856" y="662940"/>
                        <a:pt x="2934462" y="662940"/>
                      </a:cubicBezTo>
                      <a:cubicBezTo>
                        <a:pt x="2827782" y="662940"/>
                        <a:pt x="2820924" y="663702"/>
                        <a:pt x="2817114" y="678180"/>
                      </a:cubicBezTo>
                      <a:cubicBezTo>
                        <a:pt x="2814828" y="687324"/>
                        <a:pt x="2806446" y="693420"/>
                        <a:pt x="2796540" y="693420"/>
                      </a:cubicBezTo>
                      <a:cubicBezTo>
                        <a:pt x="2786634" y="693420"/>
                        <a:pt x="2771394" y="701802"/>
                        <a:pt x="2761488" y="712470"/>
                      </a:cubicBezTo>
                      <a:cubicBezTo>
                        <a:pt x="2750820" y="724662"/>
                        <a:pt x="2735580" y="731520"/>
                        <a:pt x="2721864" y="731520"/>
                      </a:cubicBezTo>
                      <a:cubicBezTo>
                        <a:pt x="2705862" y="731520"/>
                        <a:pt x="2698242" y="736092"/>
                        <a:pt x="2695194" y="746760"/>
                      </a:cubicBezTo>
                      <a:cubicBezTo>
                        <a:pt x="2692908" y="755904"/>
                        <a:pt x="2684526" y="762000"/>
                        <a:pt x="2675382" y="762000"/>
                      </a:cubicBezTo>
                      <a:cubicBezTo>
                        <a:pt x="2665476" y="762000"/>
                        <a:pt x="2660904" y="765810"/>
                        <a:pt x="2663952" y="772668"/>
                      </a:cubicBezTo>
                      <a:cubicBezTo>
                        <a:pt x="2669286" y="787146"/>
                        <a:pt x="2644140" y="800100"/>
                        <a:pt x="2610612" y="800100"/>
                      </a:cubicBezTo>
                      <a:cubicBezTo>
                        <a:pt x="2590800" y="800100"/>
                        <a:pt x="2583180" y="803148"/>
                        <a:pt x="2583180" y="812292"/>
                      </a:cubicBezTo>
                      <a:cubicBezTo>
                        <a:pt x="2583180" y="819150"/>
                        <a:pt x="2576322" y="826008"/>
                        <a:pt x="2567940" y="828294"/>
                      </a:cubicBezTo>
                      <a:cubicBezTo>
                        <a:pt x="2559558" y="830580"/>
                        <a:pt x="2552700" y="835914"/>
                        <a:pt x="2552700" y="839724"/>
                      </a:cubicBezTo>
                      <a:cubicBezTo>
                        <a:pt x="2552700" y="849630"/>
                        <a:pt x="2503170" y="899160"/>
                        <a:pt x="2492502" y="899160"/>
                      </a:cubicBezTo>
                      <a:cubicBezTo>
                        <a:pt x="2487930" y="899160"/>
                        <a:pt x="2484120" y="904494"/>
                        <a:pt x="2484120" y="910590"/>
                      </a:cubicBezTo>
                      <a:cubicBezTo>
                        <a:pt x="2484120" y="915924"/>
                        <a:pt x="2479548" y="924306"/>
                        <a:pt x="2474976" y="927354"/>
                      </a:cubicBezTo>
                      <a:cubicBezTo>
                        <a:pt x="2469642" y="930402"/>
                        <a:pt x="2465070" y="938784"/>
                        <a:pt x="2465070" y="944880"/>
                      </a:cubicBezTo>
                      <a:cubicBezTo>
                        <a:pt x="2465070" y="950976"/>
                        <a:pt x="2453640" y="958596"/>
                        <a:pt x="2440686" y="963168"/>
                      </a:cubicBezTo>
                      <a:cubicBezTo>
                        <a:pt x="2416302" y="970026"/>
                        <a:pt x="2415540" y="970788"/>
                        <a:pt x="2414778" y="1014222"/>
                      </a:cubicBezTo>
                      <a:cubicBezTo>
                        <a:pt x="2414016" y="1039368"/>
                        <a:pt x="2413254" y="1063752"/>
                        <a:pt x="2412492" y="1069086"/>
                      </a:cubicBezTo>
                      <a:cubicBezTo>
                        <a:pt x="2411730" y="1074420"/>
                        <a:pt x="2422398" y="1078992"/>
                        <a:pt x="2436114" y="1080516"/>
                      </a:cubicBezTo>
                      <a:cubicBezTo>
                        <a:pt x="2455926" y="1082802"/>
                        <a:pt x="2463546" y="1088136"/>
                        <a:pt x="2474214" y="1110234"/>
                      </a:cubicBezTo>
                      <a:cubicBezTo>
                        <a:pt x="2491740" y="1147572"/>
                        <a:pt x="2481072" y="1162050"/>
                        <a:pt x="2437638" y="1162050"/>
                      </a:cubicBezTo>
                      <a:lnTo>
                        <a:pt x="2404110" y="1162050"/>
                      </a:lnTo>
                      <a:lnTo>
                        <a:pt x="2400300" y="1128522"/>
                      </a:lnTo>
                      <a:cubicBezTo>
                        <a:pt x="2398014" y="1109472"/>
                        <a:pt x="2391918" y="1092708"/>
                        <a:pt x="2385060" y="1089660"/>
                      </a:cubicBezTo>
                      <a:cubicBezTo>
                        <a:pt x="2378964" y="1086612"/>
                        <a:pt x="2366010" y="1080516"/>
                        <a:pt x="2356866" y="1075944"/>
                      </a:cubicBezTo>
                      <a:cubicBezTo>
                        <a:pt x="2334768" y="1064514"/>
                        <a:pt x="2331720" y="1064514"/>
                        <a:pt x="2331720" y="1078230"/>
                      </a:cubicBezTo>
                      <a:cubicBezTo>
                        <a:pt x="2331720" y="1083564"/>
                        <a:pt x="2327148" y="1091946"/>
                        <a:pt x="2322576" y="1094994"/>
                      </a:cubicBezTo>
                      <a:cubicBezTo>
                        <a:pt x="2317242" y="1098042"/>
                        <a:pt x="2312670" y="1106424"/>
                        <a:pt x="2312670" y="1112520"/>
                      </a:cubicBezTo>
                      <a:cubicBezTo>
                        <a:pt x="2312670" y="1118616"/>
                        <a:pt x="2305812" y="1126998"/>
                        <a:pt x="2296668" y="1130808"/>
                      </a:cubicBezTo>
                      <a:cubicBezTo>
                        <a:pt x="2288286" y="1134618"/>
                        <a:pt x="2275332" y="1151382"/>
                        <a:pt x="2268474" y="1167384"/>
                      </a:cubicBezTo>
                      <a:cubicBezTo>
                        <a:pt x="2261616" y="1183386"/>
                        <a:pt x="2250186" y="1196340"/>
                        <a:pt x="2244090" y="1196340"/>
                      </a:cubicBezTo>
                      <a:cubicBezTo>
                        <a:pt x="2237994" y="1196340"/>
                        <a:pt x="2232660" y="1201674"/>
                        <a:pt x="2232660" y="1207770"/>
                      </a:cubicBezTo>
                      <a:cubicBezTo>
                        <a:pt x="2232660" y="1214628"/>
                        <a:pt x="2224278" y="1223772"/>
                        <a:pt x="2213610" y="1228344"/>
                      </a:cubicBezTo>
                      <a:cubicBezTo>
                        <a:pt x="2199894" y="1234440"/>
                        <a:pt x="2194560" y="1242822"/>
                        <a:pt x="2194560" y="1257300"/>
                      </a:cubicBezTo>
                      <a:cubicBezTo>
                        <a:pt x="2194560" y="1287018"/>
                        <a:pt x="2173224" y="1325880"/>
                        <a:pt x="2156460" y="1325880"/>
                      </a:cubicBezTo>
                      <a:cubicBezTo>
                        <a:pt x="2142744" y="1325880"/>
                        <a:pt x="2110740" y="1362456"/>
                        <a:pt x="2110740" y="1377696"/>
                      </a:cubicBezTo>
                      <a:cubicBezTo>
                        <a:pt x="2110740" y="1395984"/>
                        <a:pt x="2086356" y="1428750"/>
                        <a:pt x="2071116" y="1432560"/>
                      </a:cubicBezTo>
                      <a:cubicBezTo>
                        <a:pt x="2058162" y="1435608"/>
                        <a:pt x="2052828" y="1443990"/>
                        <a:pt x="2049780" y="1463040"/>
                      </a:cubicBezTo>
                      <a:cubicBezTo>
                        <a:pt x="2047494" y="1481328"/>
                        <a:pt x="2040636" y="1491996"/>
                        <a:pt x="2029206" y="1497330"/>
                      </a:cubicBezTo>
                      <a:cubicBezTo>
                        <a:pt x="2018538" y="1501902"/>
                        <a:pt x="2011680" y="1511046"/>
                        <a:pt x="2011680" y="1521714"/>
                      </a:cubicBezTo>
                      <a:cubicBezTo>
                        <a:pt x="2011680" y="1531620"/>
                        <a:pt x="2004822" y="1546098"/>
                        <a:pt x="1997202" y="1553718"/>
                      </a:cubicBezTo>
                      <a:cubicBezTo>
                        <a:pt x="1988820" y="1562100"/>
                        <a:pt x="1981200" y="1574292"/>
                        <a:pt x="1979676" y="1582674"/>
                      </a:cubicBezTo>
                      <a:cubicBezTo>
                        <a:pt x="1975866" y="1604772"/>
                        <a:pt x="1941576" y="1600962"/>
                        <a:pt x="1934718" y="1577340"/>
                      </a:cubicBezTo>
                      <a:cubicBezTo>
                        <a:pt x="1930146" y="1562100"/>
                        <a:pt x="1929384" y="1564386"/>
                        <a:pt x="1928622" y="1590294"/>
                      </a:cubicBezTo>
                      <a:cubicBezTo>
                        <a:pt x="1927860" y="1607820"/>
                        <a:pt x="1924812" y="1624584"/>
                        <a:pt x="1920240" y="1626870"/>
                      </a:cubicBezTo>
                      <a:cubicBezTo>
                        <a:pt x="1916430" y="1629156"/>
                        <a:pt x="1912620" y="1645158"/>
                        <a:pt x="1912620" y="1662684"/>
                      </a:cubicBezTo>
                      <a:cubicBezTo>
                        <a:pt x="1912620" y="1686306"/>
                        <a:pt x="1909572" y="1693926"/>
                        <a:pt x="1897380" y="1696974"/>
                      </a:cubicBezTo>
                      <a:cubicBezTo>
                        <a:pt x="1888998" y="1699260"/>
                        <a:pt x="1882140" y="1705356"/>
                        <a:pt x="1882140" y="1711452"/>
                      </a:cubicBezTo>
                      <a:cubicBezTo>
                        <a:pt x="1882140" y="1716786"/>
                        <a:pt x="1875282" y="1733550"/>
                        <a:pt x="1867662" y="1748028"/>
                      </a:cubicBezTo>
                      <a:cubicBezTo>
                        <a:pt x="1859280" y="1762506"/>
                        <a:pt x="1854708" y="1776222"/>
                        <a:pt x="1856994" y="1778508"/>
                      </a:cubicBezTo>
                      <a:cubicBezTo>
                        <a:pt x="1859280" y="1780794"/>
                        <a:pt x="1857756" y="1787652"/>
                        <a:pt x="1853184" y="1792986"/>
                      </a:cubicBezTo>
                      <a:cubicBezTo>
                        <a:pt x="1847850" y="1799082"/>
                        <a:pt x="1846326" y="1805178"/>
                        <a:pt x="1848612" y="1808226"/>
                      </a:cubicBezTo>
                      <a:cubicBezTo>
                        <a:pt x="1850898" y="1810512"/>
                        <a:pt x="1846326" y="1821942"/>
                        <a:pt x="1838706" y="1833372"/>
                      </a:cubicBezTo>
                      <a:cubicBezTo>
                        <a:pt x="1831086" y="1845564"/>
                        <a:pt x="1826514" y="1856994"/>
                        <a:pt x="1828800" y="1859280"/>
                      </a:cubicBezTo>
                      <a:cubicBezTo>
                        <a:pt x="1831086" y="1861566"/>
                        <a:pt x="1821942" y="1863852"/>
                        <a:pt x="1809750" y="1865376"/>
                      </a:cubicBezTo>
                      <a:cubicBezTo>
                        <a:pt x="1796034" y="1866900"/>
                        <a:pt x="1783080" y="1873758"/>
                        <a:pt x="1779270" y="1882140"/>
                      </a:cubicBezTo>
                      <a:cubicBezTo>
                        <a:pt x="1759458" y="1919478"/>
                        <a:pt x="1730502" y="1980438"/>
                        <a:pt x="1719072" y="2006346"/>
                      </a:cubicBezTo>
                      <a:cubicBezTo>
                        <a:pt x="1710690" y="2024634"/>
                        <a:pt x="1700784" y="2034540"/>
                        <a:pt x="1691640" y="2034540"/>
                      </a:cubicBezTo>
                      <a:cubicBezTo>
                        <a:pt x="1680210" y="2034540"/>
                        <a:pt x="1676400" y="2039874"/>
                        <a:pt x="1676400" y="2055114"/>
                      </a:cubicBezTo>
                      <a:cubicBezTo>
                        <a:pt x="1676400" y="2074164"/>
                        <a:pt x="1677162" y="2074164"/>
                        <a:pt x="1690116" y="2062734"/>
                      </a:cubicBezTo>
                      <a:cubicBezTo>
                        <a:pt x="1697736" y="2055114"/>
                        <a:pt x="1709928" y="2049780"/>
                        <a:pt x="1716024" y="2049780"/>
                      </a:cubicBezTo>
                      <a:cubicBezTo>
                        <a:pt x="1722882" y="2049780"/>
                        <a:pt x="1729740" y="2042922"/>
                        <a:pt x="1732026" y="2033778"/>
                      </a:cubicBezTo>
                      <a:cubicBezTo>
                        <a:pt x="1735074" y="2021586"/>
                        <a:pt x="1741170" y="2018538"/>
                        <a:pt x="1757934" y="2020824"/>
                      </a:cubicBezTo>
                      <a:cubicBezTo>
                        <a:pt x="1774698" y="2022348"/>
                        <a:pt x="1779270" y="2026920"/>
                        <a:pt x="1779270" y="2042160"/>
                      </a:cubicBezTo>
                      <a:cubicBezTo>
                        <a:pt x="1779270" y="2055876"/>
                        <a:pt x="1774698" y="2061972"/>
                        <a:pt x="1762506" y="2063496"/>
                      </a:cubicBezTo>
                      <a:cubicBezTo>
                        <a:pt x="1748028" y="2065782"/>
                        <a:pt x="1744980" y="2071116"/>
                        <a:pt x="1744980" y="2090928"/>
                      </a:cubicBezTo>
                      <a:cubicBezTo>
                        <a:pt x="1744980" y="2104644"/>
                        <a:pt x="1739646" y="2126742"/>
                        <a:pt x="1732788" y="2140458"/>
                      </a:cubicBezTo>
                      <a:cubicBezTo>
                        <a:pt x="1722120" y="2161794"/>
                        <a:pt x="1717548" y="2164842"/>
                        <a:pt x="1692402" y="2162556"/>
                      </a:cubicBezTo>
                      <a:cubicBezTo>
                        <a:pt x="1665732" y="2160270"/>
                        <a:pt x="1664970" y="2158746"/>
                        <a:pt x="1662684" y="2129028"/>
                      </a:cubicBezTo>
                      <a:cubicBezTo>
                        <a:pt x="1661160" y="2103120"/>
                        <a:pt x="1658112" y="2097786"/>
                        <a:pt x="1647444" y="2100834"/>
                      </a:cubicBezTo>
                      <a:cubicBezTo>
                        <a:pt x="1639824" y="2102358"/>
                        <a:pt x="1629156" y="2115312"/>
                        <a:pt x="1623822" y="2128266"/>
                      </a:cubicBezTo>
                      <a:cubicBezTo>
                        <a:pt x="1600200" y="2185416"/>
                        <a:pt x="1591818" y="2202180"/>
                        <a:pt x="1584960" y="2202180"/>
                      </a:cubicBezTo>
                      <a:cubicBezTo>
                        <a:pt x="1580388" y="2202180"/>
                        <a:pt x="1577340" y="2208276"/>
                        <a:pt x="1577340" y="2215896"/>
                      </a:cubicBezTo>
                      <a:cubicBezTo>
                        <a:pt x="1577340" y="2223516"/>
                        <a:pt x="1573530" y="2233422"/>
                        <a:pt x="1568958" y="2237994"/>
                      </a:cubicBezTo>
                      <a:cubicBezTo>
                        <a:pt x="1562862" y="2244090"/>
                        <a:pt x="1563624" y="2250186"/>
                        <a:pt x="1570482" y="2260854"/>
                      </a:cubicBezTo>
                      <a:cubicBezTo>
                        <a:pt x="1584960" y="2285238"/>
                        <a:pt x="1574292" y="2301240"/>
                        <a:pt x="1543050" y="2301240"/>
                      </a:cubicBezTo>
                      <a:cubicBezTo>
                        <a:pt x="1517904" y="2301240"/>
                        <a:pt x="1516380" y="2302764"/>
                        <a:pt x="1511808" y="2332482"/>
                      </a:cubicBezTo>
                      <a:cubicBezTo>
                        <a:pt x="1507998" y="2354580"/>
                        <a:pt x="1501902" y="2365248"/>
                        <a:pt x="1492758" y="2367534"/>
                      </a:cubicBezTo>
                      <a:cubicBezTo>
                        <a:pt x="1482090" y="2370582"/>
                        <a:pt x="1478280" y="2378964"/>
                        <a:pt x="1478280" y="2397252"/>
                      </a:cubicBezTo>
                      <a:cubicBezTo>
                        <a:pt x="1478280" y="2414778"/>
                        <a:pt x="1473708" y="2425446"/>
                        <a:pt x="1463040" y="2430780"/>
                      </a:cubicBezTo>
                      <a:cubicBezTo>
                        <a:pt x="1454658" y="2435352"/>
                        <a:pt x="1450086" y="2442972"/>
                        <a:pt x="1452372" y="2449830"/>
                      </a:cubicBezTo>
                      <a:cubicBezTo>
                        <a:pt x="1455420" y="2455926"/>
                        <a:pt x="1451610" y="2463546"/>
                        <a:pt x="1444752" y="2465832"/>
                      </a:cubicBezTo>
                      <a:cubicBezTo>
                        <a:pt x="1437894" y="2468118"/>
                        <a:pt x="1432560" y="2475738"/>
                        <a:pt x="1432560" y="2481072"/>
                      </a:cubicBezTo>
                      <a:cubicBezTo>
                        <a:pt x="1432560" y="2487168"/>
                        <a:pt x="1427226" y="2494026"/>
                        <a:pt x="1421130" y="2496312"/>
                      </a:cubicBezTo>
                      <a:cubicBezTo>
                        <a:pt x="1415034" y="2499360"/>
                        <a:pt x="1409700" y="2505456"/>
                        <a:pt x="1409700" y="2510790"/>
                      </a:cubicBezTo>
                      <a:cubicBezTo>
                        <a:pt x="1409700" y="2528316"/>
                        <a:pt x="1386078" y="2567940"/>
                        <a:pt x="1374648" y="2567940"/>
                      </a:cubicBezTo>
                      <a:cubicBezTo>
                        <a:pt x="1364742" y="2567940"/>
                        <a:pt x="1360170" y="2585466"/>
                        <a:pt x="1362456" y="2615946"/>
                      </a:cubicBezTo>
                      <a:cubicBezTo>
                        <a:pt x="1363218" y="2624328"/>
                        <a:pt x="1357884" y="2631948"/>
                        <a:pt x="1348740" y="2634234"/>
                      </a:cubicBezTo>
                      <a:cubicBezTo>
                        <a:pt x="1340358" y="2636520"/>
                        <a:pt x="1333500" y="2643378"/>
                        <a:pt x="1333500" y="2648712"/>
                      </a:cubicBezTo>
                      <a:cubicBezTo>
                        <a:pt x="1333500" y="2654808"/>
                        <a:pt x="1328166" y="2661666"/>
                        <a:pt x="1322070" y="2663952"/>
                      </a:cubicBezTo>
                      <a:cubicBezTo>
                        <a:pt x="1315974" y="2667000"/>
                        <a:pt x="1310640" y="2673096"/>
                        <a:pt x="1310640" y="2679192"/>
                      </a:cubicBezTo>
                      <a:cubicBezTo>
                        <a:pt x="1310640" y="2685288"/>
                        <a:pt x="1307592" y="2695956"/>
                        <a:pt x="1303782" y="2703576"/>
                      </a:cubicBezTo>
                      <a:cubicBezTo>
                        <a:pt x="1299972" y="2710434"/>
                        <a:pt x="1290828" y="2729484"/>
                        <a:pt x="1283970" y="2745486"/>
                      </a:cubicBezTo>
                      <a:cubicBezTo>
                        <a:pt x="1277112" y="2760726"/>
                        <a:pt x="1267206" y="2773680"/>
                        <a:pt x="1261110" y="2773680"/>
                      </a:cubicBezTo>
                      <a:cubicBezTo>
                        <a:pt x="1255014" y="2773680"/>
                        <a:pt x="1249680" y="2777490"/>
                        <a:pt x="1249680" y="2782062"/>
                      </a:cubicBezTo>
                      <a:cubicBezTo>
                        <a:pt x="1249680" y="2786634"/>
                        <a:pt x="1241298" y="2801112"/>
                        <a:pt x="1230630" y="2814828"/>
                      </a:cubicBezTo>
                      <a:cubicBezTo>
                        <a:pt x="1219962" y="2828544"/>
                        <a:pt x="1211580" y="2843784"/>
                        <a:pt x="1211580" y="2849118"/>
                      </a:cubicBezTo>
                      <a:cubicBezTo>
                        <a:pt x="1211580" y="2859786"/>
                        <a:pt x="1174242" y="2932176"/>
                        <a:pt x="1165098" y="2937510"/>
                      </a:cubicBezTo>
                      <a:cubicBezTo>
                        <a:pt x="1162050" y="2939796"/>
                        <a:pt x="1160526" y="2946654"/>
                        <a:pt x="1162812" y="2952750"/>
                      </a:cubicBezTo>
                      <a:cubicBezTo>
                        <a:pt x="1165860" y="2958846"/>
                        <a:pt x="1162050" y="2966466"/>
                        <a:pt x="1155192" y="2968752"/>
                      </a:cubicBezTo>
                      <a:cubicBezTo>
                        <a:pt x="1148334" y="2971038"/>
                        <a:pt x="1143000" y="2978658"/>
                        <a:pt x="1143000" y="2983992"/>
                      </a:cubicBezTo>
                      <a:cubicBezTo>
                        <a:pt x="1143000" y="2990088"/>
                        <a:pt x="1137666" y="2996946"/>
                        <a:pt x="1131570" y="2999232"/>
                      </a:cubicBezTo>
                      <a:cubicBezTo>
                        <a:pt x="1124712" y="3002280"/>
                        <a:pt x="1112520" y="3019044"/>
                        <a:pt x="1104138" y="3037332"/>
                      </a:cubicBezTo>
                      <a:cubicBezTo>
                        <a:pt x="1095756" y="3055620"/>
                        <a:pt x="1085850" y="3070860"/>
                        <a:pt x="1082040" y="3070860"/>
                      </a:cubicBezTo>
                      <a:cubicBezTo>
                        <a:pt x="1077468" y="3070860"/>
                        <a:pt x="1074420" y="3076194"/>
                        <a:pt x="1074420" y="3082290"/>
                      </a:cubicBezTo>
                      <a:cubicBezTo>
                        <a:pt x="1074420" y="3088386"/>
                        <a:pt x="1068324" y="3104388"/>
                        <a:pt x="1060704" y="3118104"/>
                      </a:cubicBezTo>
                      <a:cubicBezTo>
                        <a:pt x="1052322" y="3131820"/>
                        <a:pt x="1043178" y="3156966"/>
                        <a:pt x="1039368" y="3173730"/>
                      </a:cubicBezTo>
                      <a:cubicBezTo>
                        <a:pt x="1033272" y="3198114"/>
                        <a:pt x="1027938" y="3204972"/>
                        <a:pt x="1013460" y="3206496"/>
                      </a:cubicBezTo>
                      <a:cubicBezTo>
                        <a:pt x="991362" y="3208782"/>
                        <a:pt x="975360" y="3237738"/>
                        <a:pt x="975360" y="3275076"/>
                      </a:cubicBezTo>
                      <a:cubicBezTo>
                        <a:pt x="975360" y="3294126"/>
                        <a:pt x="971550" y="3301746"/>
                        <a:pt x="960882" y="3304794"/>
                      </a:cubicBezTo>
                      <a:cubicBezTo>
                        <a:pt x="952500" y="3307080"/>
                        <a:pt x="944118" y="3313938"/>
                        <a:pt x="941832" y="3320796"/>
                      </a:cubicBezTo>
                      <a:cubicBezTo>
                        <a:pt x="931926" y="3348228"/>
                        <a:pt x="915162" y="3370326"/>
                        <a:pt x="898398" y="3378708"/>
                      </a:cubicBezTo>
                      <a:cubicBezTo>
                        <a:pt x="886968" y="3384042"/>
                        <a:pt x="879348" y="3395472"/>
                        <a:pt x="877824" y="3408426"/>
                      </a:cubicBezTo>
                      <a:cubicBezTo>
                        <a:pt x="876300" y="3422142"/>
                        <a:pt x="868680" y="3432810"/>
                        <a:pt x="857250" y="3438144"/>
                      </a:cubicBezTo>
                      <a:cubicBezTo>
                        <a:pt x="845820" y="3443478"/>
                        <a:pt x="836676" y="3455670"/>
                        <a:pt x="833628" y="3470148"/>
                      </a:cubicBezTo>
                      <a:cubicBezTo>
                        <a:pt x="827532" y="3502152"/>
                        <a:pt x="801624" y="3543300"/>
                        <a:pt x="787908" y="3543300"/>
                      </a:cubicBezTo>
                      <a:cubicBezTo>
                        <a:pt x="778002" y="3543300"/>
                        <a:pt x="776478" y="3547872"/>
                        <a:pt x="774192" y="3582924"/>
                      </a:cubicBezTo>
                      <a:cubicBezTo>
                        <a:pt x="773430" y="3601212"/>
                        <a:pt x="764286" y="3607308"/>
                        <a:pt x="736854" y="3607308"/>
                      </a:cubicBezTo>
                      <a:cubicBezTo>
                        <a:pt x="712470" y="3608070"/>
                        <a:pt x="712470" y="3608070"/>
                        <a:pt x="710184" y="3652266"/>
                      </a:cubicBezTo>
                      <a:cubicBezTo>
                        <a:pt x="707898" y="3693414"/>
                        <a:pt x="706374" y="3697224"/>
                        <a:pt x="686562" y="3704082"/>
                      </a:cubicBezTo>
                      <a:cubicBezTo>
                        <a:pt x="673608" y="3708654"/>
                        <a:pt x="665226" y="3717036"/>
                        <a:pt x="665988" y="3724656"/>
                      </a:cubicBezTo>
                      <a:cubicBezTo>
                        <a:pt x="666750" y="3733800"/>
                        <a:pt x="659892" y="3738372"/>
                        <a:pt x="646176" y="3739896"/>
                      </a:cubicBezTo>
                      <a:cubicBezTo>
                        <a:pt x="633984" y="3741420"/>
                        <a:pt x="624840" y="3746754"/>
                        <a:pt x="624840" y="3752088"/>
                      </a:cubicBezTo>
                      <a:cubicBezTo>
                        <a:pt x="624840" y="3767328"/>
                        <a:pt x="601980" y="3810000"/>
                        <a:pt x="593598" y="3810000"/>
                      </a:cubicBezTo>
                      <a:cubicBezTo>
                        <a:pt x="589788" y="3810000"/>
                        <a:pt x="586740" y="3815334"/>
                        <a:pt x="586740" y="3822192"/>
                      </a:cubicBezTo>
                      <a:cubicBezTo>
                        <a:pt x="586740" y="3829050"/>
                        <a:pt x="579882" y="3835908"/>
                        <a:pt x="571500" y="3838194"/>
                      </a:cubicBezTo>
                      <a:cubicBezTo>
                        <a:pt x="563118" y="3840480"/>
                        <a:pt x="556260" y="3846576"/>
                        <a:pt x="556260" y="3852672"/>
                      </a:cubicBezTo>
                      <a:cubicBezTo>
                        <a:pt x="556260" y="3858006"/>
                        <a:pt x="549402" y="3866388"/>
                        <a:pt x="541020" y="3870960"/>
                      </a:cubicBezTo>
                      <a:cubicBezTo>
                        <a:pt x="523494" y="3880104"/>
                        <a:pt x="520446" y="3893820"/>
                        <a:pt x="535686" y="3893820"/>
                      </a:cubicBezTo>
                      <a:cubicBezTo>
                        <a:pt x="550926" y="3893820"/>
                        <a:pt x="575310" y="3923538"/>
                        <a:pt x="566928" y="3931158"/>
                      </a:cubicBezTo>
                      <a:cubicBezTo>
                        <a:pt x="563118" y="3934968"/>
                        <a:pt x="550164" y="3939540"/>
                        <a:pt x="537210" y="3941064"/>
                      </a:cubicBezTo>
                      <a:cubicBezTo>
                        <a:pt x="525018" y="3942588"/>
                        <a:pt x="514350" y="3947160"/>
                        <a:pt x="514350" y="3950970"/>
                      </a:cubicBezTo>
                      <a:cubicBezTo>
                        <a:pt x="514350" y="3966972"/>
                        <a:pt x="501396" y="3977640"/>
                        <a:pt x="480822" y="3977640"/>
                      </a:cubicBezTo>
                      <a:cubicBezTo>
                        <a:pt x="469392" y="3977640"/>
                        <a:pt x="453390" y="3984498"/>
                        <a:pt x="445770" y="3992880"/>
                      </a:cubicBezTo>
                      <a:cubicBezTo>
                        <a:pt x="438150" y="4001262"/>
                        <a:pt x="425958" y="4008120"/>
                        <a:pt x="417576" y="4008120"/>
                      </a:cubicBezTo>
                      <a:cubicBezTo>
                        <a:pt x="409194" y="4008120"/>
                        <a:pt x="403860" y="4013454"/>
                        <a:pt x="403860" y="4022598"/>
                      </a:cubicBezTo>
                      <a:cubicBezTo>
                        <a:pt x="403860" y="4043172"/>
                        <a:pt x="369570" y="4076700"/>
                        <a:pt x="347472" y="4076700"/>
                      </a:cubicBezTo>
                      <a:cubicBezTo>
                        <a:pt x="336042" y="4076700"/>
                        <a:pt x="324612" y="4082796"/>
                        <a:pt x="320040" y="4091940"/>
                      </a:cubicBezTo>
                      <a:cubicBezTo>
                        <a:pt x="315468" y="4100322"/>
                        <a:pt x="307086" y="4107180"/>
                        <a:pt x="300990" y="4107180"/>
                      </a:cubicBezTo>
                      <a:cubicBezTo>
                        <a:pt x="294894" y="4107180"/>
                        <a:pt x="289560" y="4112514"/>
                        <a:pt x="289560" y="4119372"/>
                      </a:cubicBezTo>
                      <a:cubicBezTo>
                        <a:pt x="289560" y="4125468"/>
                        <a:pt x="278130" y="4135374"/>
                        <a:pt x="263652" y="4141470"/>
                      </a:cubicBezTo>
                      <a:cubicBezTo>
                        <a:pt x="249936" y="4147566"/>
                        <a:pt x="236220" y="4157472"/>
                        <a:pt x="233934" y="4164330"/>
                      </a:cubicBezTo>
                      <a:cubicBezTo>
                        <a:pt x="230886" y="4171188"/>
                        <a:pt x="219456" y="4175760"/>
                        <a:pt x="201930" y="4175760"/>
                      </a:cubicBezTo>
                      <a:cubicBezTo>
                        <a:pt x="182880" y="4175760"/>
                        <a:pt x="175260" y="4178808"/>
                        <a:pt x="175260" y="4187190"/>
                      </a:cubicBezTo>
                      <a:cubicBezTo>
                        <a:pt x="175260" y="4204716"/>
                        <a:pt x="149352" y="4211574"/>
                        <a:pt x="70866" y="4215384"/>
                      </a:cubicBezTo>
                      <a:lnTo>
                        <a:pt x="0" y="4218432"/>
                      </a:lnTo>
                      <a:lnTo>
                        <a:pt x="0" y="2109216"/>
                      </a:lnTo>
                      <a:close/>
                      <a:moveTo>
                        <a:pt x="7109460" y="1450086"/>
                      </a:moveTo>
                      <a:cubicBezTo>
                        <a:pt x="7109460" y="1446276"/>
                        <a:pt x="7106412" y="1438656"/>
                        <a:pt x="7101840" y="1432560"/>
                      </a:cubicBezTo>
                      <a:cubicBezTo>
                        <a:pt x="7093458" y="1418844"/>
                        <a:pt x="7082790" y="1427226"/>
                        <a:pt x="7088886" y="1443990"/>
                      </a:cubicBezTo>
                      <a:cubicBezTo>
                        <a:pt x="7093458" y="1455420"/>
                        <a:pt x="7109460" y="1459992"/>
                        <a:pt x="7109460" y="1450086"/>
                      </a:cubicBezTo>
                      <a:close/>
                    </a:path>
                  </a:pathLst>
                </a:custGeom>
                <a:solidFill>
                  <a:srgbClr val="9EA6A4"/>
                </a:solidFill>
                <a:ln w="762" cap="flat">
                  <a:noFill/>
                  <a:prstDash val="solid"/>
                  <a:miter/>
                </a:ln>
              </p:spPr>
              <p:txBody>
                <a:bodyPr rtlCol="0" anchor="ctr"/>
                <a:lstStyle/>
                <a:p>
                  <a:pPr defTabSz="914377"/>
                  <a:endParaRPr lang="en-GB" dirty="0">
                    <a:solidFill>
                      <a:srgbClr val="0B4055"/>
                    </a:solidFill>
                    <a:latin typeface="Arial" panose="020B0604020202020204"/>
                  </a:endParaRPr>
                </a:p>
              </p:txBody>
            </p:sp>
            <p:sp>
              <p:nvSpPr>
                <p:cNvPr id="920" name="Freeform: Shape 919">
                  <a:extLst>
                    <a:ext uri="{FF2B5EF4-FFF2-40B4-BE49-F238E27FC236}">
                      <a16:creationId xmlns:a16="http://schemas.microsoft.com/office/drawing/2014/main" id="{6B15AD1D-998E-4AD9-8340-6F71C8B26013}"/>
                    </a:ext>
                  </a:extLst>
                </p:cNvPr>
                <p:cNvSpPr/>
                <p:nvPr/>
              </p:nvSpPr>
              <p:spPr>
                <a:xfrm>
                  <a:off x="273734" y="5311779"/>
                  <a:ext cx="669798" cy="212598"/>
                </a:xfrm>
                <a:custGeom>
                  <a:avLst/>
                  <a:gdLst>
                    <a:gd name="connsiteX0" fmla="*/ 3634 w 669798"/>
                    <a:gd name="connsiteY0" fmla="*/ 201291 h 212598"/>
                    <a:gd name="connsiteX1" fmla="*/ 79834 w 669798"/>
                    <a:gd name="connsiteY1" fmla="*/ 167001 h 212598"/>
                    <a:gd name="connsiteX2" fmla="*/ 154510 w 669798"/>
                    <a:gd name="connsiteY2" fmla="*/ 153285 h 212598"/>
                    <a:gd name="connsiteX3" fmla="*/ 223852 w 669798"/>
                    <a:gd name="connsiteY3" fmla="*/ 129663 h 212598"/>
                    <a:gd name="connsiteX4" fmla="*/ 309196 w 669798"/>
                    <a:gd name="connsiteY4" fmla="*/ 125853 h 212598"/>
                    <a:gd name="connsiteX5" fmla="*/ 326722 w 669798"/>
                    <a:gd name="connsiteY5" fmla="*/ 121281 h 212598"/>
                    <a:gd name="connsiteX6" fmla="*/ 389968 w 669798"/>
                    <a:gd name="connsiteY6" fmla="*/ 99183 h 212598"/>
                    <a:gd name="connsiteX7" fmla="*/ 431116 w 669798"/>
                    <a:gd name="connsiteY7" fmla="*/ 83181 h 212598"/>
                    <a:gd name="connsiteX8" fmla="*/ 480646 w 669798"/>
                    <a:gd name="connsiteY8" fmla="*/ 67941 h 212598"/>
                    <a:gd name="connsiteX9" fmla="*/ 530176 w 669798"/>
                    <a:gd name="connsiteY9" fmla="*/ 52701 h 212598"/>
                    <a:gd name="connsiteX10" fmla="*/ 570562 w 669798"/>
                    <a:gd name="connsiteY10" fmla="*/ 32889 h 212598"/>
                    <a:gd name="connsiteX11" fmla="*/ 611710 w 669798"/>
                    <a:gd name="connsiteY11" fmla="*/ 13077 h 212598"/>
                    <a:gd name="connsiteX12" fmla="*/ 669622 w 669798"/>
                    <a:gd name="connsiteY12" fmla="*/ 20697 h 212598"/>
                    <a:gd name="connsiteX13" fmla="*/ 611710 w 669798"/>
                    <a:gd name="connsiteY13" fmla="*/ 72513 h 212598"/>
                    <a:gd name="connsiteX14" fmla="*/ 561418 w 669798"/>
                    <a:gd name="connsiteY14" fmla="*/ 92325 h 212598"/>
                    <a:gd name="connsiteX15" fmla="*/ 511888 w 669798"/>
                    <a:gd name="connsiteY15" fmla="*/ 98421 h 212598"/>
                    <a:gd name="connsiteX16" fmla="*/ 445594 w 669798"/>
                    <a:gd name="connsiteY16" fmla="*/ 117471 h 212598"/>
                    <a:gd name="connsiteX17" fmla="*/ 408256 w 669798"/>
                    <a:gd name="connsiteY17" fmla="*/ 136521 h 212598"/>
                    <a:gd name="connsiteX18" fmla="*/ 364822 w 669798"/>
                    <a:gd name="connsiteY18" fmla="*/ 151761 h 212598"/>
                    <a:gd name="connsiteX19" fmla="*/ 300814 w 669798"/>
                    <a:gd name="connsiteY19" fmla="*/ 167001 h 212598"/>
                    <a:gd name="connsiteX20" fmla="*/ 263476 w 669798"/>
                    <a:gd name="connsiteY20" fmla="*/ 174621 h 212598"/>
                    <a:gd name="connsiteX21" fmla="*/ 229186 w 669798"/>
                    <a:gd name="connsiteY21" fmla="*/ 182241 h 212598"/>
                    <a:gd name="connsiteX22" fmla="*/ 194896 w 669798"/>
                    <a:gd name="connsiteY22" fmla="*/ 189861 h 212598"/>
                    <a:gd name="connsiteX23" fmla="*/ 160606 w 669798"/>
                    <a:gd name="connsiteY23" fmla="*/ 197481 h 212598"/>
                    <a:gd name="connsiteX24" fmla="*/ 126316 w 669798"/>
                    <a:gd name="connsiteY24" fmla="*/ 205101 h 212598"/>
                    <a:gd name="connsiteX25" fmla="*/ 64594 w 669798"/>
                    <a:gd name="connsiteY25" fmla="*/ 212721 h 212598"/>
                    <a:gd name="connsiteX26" fmla="*/ 3634 w 669798"/>
                    <a:gd name="connsiteY26" fmla="*/ 201291 h 21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9798" h="212598">
                      <a:moveTo>
                        <a:pt x="3634" y="201291"/>
                      </a:moveTo>
                      <a:cubicBezTo>
                        <a:pt x="-7796" y="173097"/>
                        <a:pt x="5158" y="167001"/>
                        <a:pt x="79834" y="167001"/>
                      </a:cubicBezTo>
                      <a:cubicBezTo>
                        <a:pt x="142318" y="167001"/>
                        <a:pt x="151462" y="165477"/>
                        <a:pt x="154510" y="153285"/>
                      </a:cubicBezTo>
                      <a:cubicBezTo>
                        <a:pt x="157558" y="141855"/>
                        <a:pt x="171274" y="137283"/>
                        <a:pt x="223852" y="129663"/>
                      </a:cubicBezTo>
                      <a:cubicBezTo>
                        <a:pt x="259666" y="125091"/>
                        <a:pt x="298528" y="122805"/>
                        <a:pt x="309196" y="125853"/>
                      </a:cubicBezTo>
                      <a:cubicBezTo>
                        <a:pt x="322912" y="128901"/>
                        <a:pt x="328246" y="128139"/>
                        <a:pt x="326722" y="121281"/>
                      </a:cubicBezTo>
                      <a:cubicBezTo>
                        <a:pt x="324436" y="109851"/>
                        <a:pt x="351106" y="99945"/>
                        <a:pt x="389968" y="99183"/>
                      </a:cubicBezTo>
                      <a:cubicBezTo>
                        <a:pt x="406732" y="98421"/>
                        <a:pt x="422734" y="92325"/>
                        <a:pt x="431116" y="83181"/>
                      </a:cubicBezTo>
                      <a:cubicBezTo>
                        <a:pt x="441022" y="71751"/>
                        <a:pt x="454738" y="67941"/>
                        <a:pt x="480646" y="67941"/>
                      </a:cubicBezTo>
                      <a:cubicBezTo>
                        <a:pt x="506554" y="67941"/>
                        <a:pt x="520270" y="64131"/>
                        <a:pt x="530176" y="52701"/>
                      </a:cubicBezTo>
                      <a:cubicBezTo>
                        <a:pt x="537796" y="44319"/>
                        <a:pt x="555322" y="35175"/>
                        <a:pt x="570562" y="32889"/>
                      </a:cubicBezTo>
                      <a:cubicBezTo>
                        <a:pt x="585040" y="29841"/>
                        <a:pt x="603328" y="21459"/>
                        <a:pt x="611710" y="13077"/>
                      </a:cubicBezTo>
                      <a:cubicBezTo>
                        <a:pt x="632284" y="-7497"/>
                        <a:pt x="666574" y="-2925"/>
                        <a:pt x="669622" y="20697"/>
                      </a:cubicBezTo>
                      <a:cubicBezTo>
                        <a:pt x="673432" y="45843"/>
                        <a:pt x="660478" y="57273"/>
                        <a:pt x="611710" y="72513"/>
                      </a:cubicBezTo>
                      <a:cubicBezTo>
                        <a:pt x="588088" y="79371"/>
                        <a:pt x="565228" y="88515"/>
                        <a:pt x="561418" y="92325"/>
                      </a:cubicBezTo>
                      <a:cubicBezTo>
                        <a:pt x="556846" y="95373"/>
                        <a:pt x="534748" y="98421"/>
                        <a:pt x="511888" y="98421"/>
                      </a:cubicBezTo>
                      <a:cubicBezTo>
                        <a:pt x="479884" y="98421"/>
                        <a:pt x="465406" y="102231"/>
                        <a:pt x="445594" y="117471"/>
                      </a:cubicBezTo>
                      <a:cubicBezTo>
                        <a:pt x="431878" y="128139"/>
                        <a:pt x="415114" y="136521"/>
                        <a:pt x="408256" y="136521"/>
                      </a:cubicBezTo>
                      <a:cubicBezTo>
                        <a:pt x="401398" y="136521"/>
                        <a:pt x="381586" y="143379"/>
                        <a:pt x="364822" y="151761"/>
                      </a:cubicBezTo>
                      <a:cubicBezTo>
                        <a:pt x="347296" y="160143"/>
                        <a:pt x="318340" y="167001"/>
                        <a:pt x="300814" y="167001"/>
                      </a:cubicBezTo>
                      <a:cubicBezTo>
                        <a:pt x="282526" y="167001"/>
                        <a:pt x="265762" y="170811"/>
                        <a:pt x="263476" y="174621"/>
                      </a:cubicBezTo>
                      <a:cubicBezTo>
                        <a:pt x="261190" y="179193"/>
                        <a:pt x="245188" y="182241"/>
                        <a:pt x="229186" y="182241"/>
                      </a:cubicBezTo>
                      <a:cubicBezTo>
                        <a:pt x="213184" y="182241"/>
                        <a:pt x="197182" y="186051"/>
                        <a:pt x="194896" y="189861"/>
                      </a:cubicBezTo>
                      <a:cubicBezTo>
                        <a:pt x="192610" y="194433"/>
                        <a:pt x="176608" y="197481"/>
                        <a:pt x="160606" y="197481"/>
                      </a:cubicBezTo>
                      <a:cubicBezTo>
                        <a:pt x="144604" y="197481"/>
                        <a:pt x="128602" y="201291"/>
                        <a:pt x="126316" y="205101"/>
                      </a:cubicBezTo>
                      <a:cubicBezTo>
                        <a:pt x="124030" y="209673"/>
                        <a:pt x="95836" y="212721"/>
                        <a:pt x="64594" y="212721"/>
                      </a:cubicBezTo>
                      <a:cubicBezTo>
                        <a:pt x="21160" y="212721"/>
                        <a:pt x="6682" y="209673"/>
                        <a:pt x="3634" y="201291"/>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21" name="Freeform: Shape 920">
                  <a:extLst>
                    <a:ext uri="{FF2B5EF4-FFF2-40B4-BE49-F238E27FC236}">
                      <a16:creationId xmlns:a16="http://schemas.microsoft.com/office/drawing/2014/main" id="{29CE1364-1385-40F1-ABA1-A4DC2D3C2EA9}"/>
                    </a:ext>
                  </a:extLst>
                </p:cNvPr>
                <p:cNvSpPr/>
                <p:nvPr/>
              </p:nvSpPr>
              <p:spPr>
                <a:xfrm>
                  <a:off x="428424" y="5337810"/>
                  <a:ext cx="57150" cy="57150"/>
                </a:xfrm>
                <a:custGeom>
                  <a:avLst/>
                  <a:gdLst>
                    <a:gd name="connsiteX0" fmla="*/ 1344 w 57150"/>
                    <a:gd name="connsiteY0" fmla="*/ 48006 h 57150"/>
                    <a:gd name="connsiteX1" fmla="*/ 6678 w 57150"/>
                    <a:gd name="connsiteY1" fmla="*/ 31242 h 57150"/>
                    <a:gd name="connsiteX2" fmla="*/ 17346 w 57150"/>
                    <a:gd name="connsiteY2" fmla="*/ 11430 h 57150"/>
                    <a:gd name="connsiteX3" fmla="*/ 28776 w 57150"/>
                    <a:gd name="connsiteY3" fmla="*/ 0 h 57150"/>
                    <a:gd name="connsiteX4" fmla="*/ 40206 w 57150"/>
                    <a:gd name="connsiteY4" fmla="*/ 11430 h 57150"/>
                    <a:gd name="connsiteX5" fmla="*/ 50874 w 57150"/>
                    <a:gd name="connsiteY5" fmla="*/ 31242 h 57150"/>
                    <a:gd name="connsiteX6" fmla="*/ 28776 w 57150"/>
                    <a:gd name="connsiteY6" fmla="*/ 57150 h 57150"/>
                    <a:gd name="connsiteX7" fmla="*/ 1344 w 57150"/>
                    <a:gd name="connsiteY7" fmla="*/ 4800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57150">
                      <a:moveTo>
                        <a:pt x="1344" y="48006"/>
                      </a:moveTo>
                      <a:cubicBezTo>
                        <a:pt x="-1704" y="43434"/>
                        <a:pt x="582" y="35814"/>
                        <a:pt x="6678" y="31242"/>
                      </a:cubicBezTo>
                      <a:cubicBezTo>
                        <a:pt x="12774" y="26670"/>
                        <a:pt x="17346" y="17526"/>
                        <a:pt x="17346" y="11430"/>
                      </a:cubicBezTo>
                      <a:cubicBezTo>
                        <a:pt x="17346" y="5334"/>
                        <a:pt x="22680" y="0"/>
                        <a:pt x="28776" y="0"/>
                      </a:cubicBezTo>
                      <a:cubicBezTo>
                        <a:pt x="34872" y="0"/>
                        <a:pt x="40206" y="5334"/>
                        <a:pt x="40206" y="11430"/>
                      </a:cubicBezTo>
                      <a:cubicBezTo>
                        <a:pt x="40206" y="17526"/>
                        <a:pt x="44778" y="26670"/>
                        <a:pt x="50874" y="31242"/>
                      </a:cubicBezTo>
                      <a:cubicBezTo>
                        <a:pt x="66114" y="43434"/>
                        <a:pt x="54684" y="57150"/>
                        <a:pt x="28776" y="57150"/>
                      </a:cubicBezTo>
                      <a:cubicBezTo>
                        <a:pt x="16584" y="57150"/>
                        <a:pt x="4392" y="53340"/>
                        <a:pt x="1344" y="48006"/>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22" name="Freeform: Shape 921">
                  <a:extLst>
                    <a:ext uri="{FF2B5EF4-FFF2-40B4-BE49-F238E27FC236}">
                      <a16:creationId xmlns:a16="http://schemas.microsoft.com/office/drawing/2014/main" id="{D3605200-F9E2-4D61-96C2-526F1B8887A0}"/>
                    </a:ext>
                  </a:extLst>
                </p:cNvPr>
                <p:cNvSpPr/>
                <p:nvPr/>
              </p:nvSpPr>
              <p:spPr>
                <a:xfrm>
                  <a:off x="596403" y="5281483"/>
                  <a:ext cx="110490" cy="78486"/>
                </a:xfrm>
                <a:custGeom>
                  <a:avLst/>
                  <a:gdLst>
                    <a:gd name="connsiteX0" fmla="*/ 22341 w 110490"/>
                    <a:gd name="connsiteY0" fmla="*/ 76901 h 78486"/>
                    <a:gd name="connsiteX1" fmla="*/ 32247 w 110490"/>
                    <a:gd name="connsiteY1" fmla="*/ 29657 h 78486"/>
                    <a:gd name="connsiteX2" fmla="*/ 53583 w 110490"/>
                    <a:gd name="connsiteY2" fmla="*/ 13655 h 78486"/>
                    <a:gd name="connsiteX3" fmla="*/ 83301 w 110490"/>
                    <a:gd name="connsiteY3" fmla="*/ 701 h 78486"/>
                    <a:gd name="connsiteX4" fmla="*/ 110733 w 110490"/>
                    <a:gd name="connsiteY4" fmla="*/ 32705 h 78486"/>
                    <a:gd name="connsiteX5" fmla="*/ 105399 w 110490"/>
                    <a:gd name="connsiteY5" fmla="*/ 70043 h 78486"/>
                    <a:gd name="connsiteX6" fmla="*/ 22341 w 110490"/>
                    <a:gd name="connsiteY6" fmla="*/ 76901 h 7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90" h="78486">
                      <a:moveTo>
                        <a:pt x="22341" y="76901"/>
                      </a:moveTo>
                      <a:cubicBezTo>
                        <a:pt x="-12711" y="71567"/>
                        <a:pt x="-4329" y="29657"/>
                        <a:pt x="32247" y="29657"/>
                      </a:cubicBezTo>
                      <a:cubicBezTo>
                        <a:pt x="43677" y="29657"/>
                        <a:pt x="51297" y="24323"/>
                        <a:pt x="53583" y="13655"/>
                      </a:cubicBezTo>
                      <a:cubicBezTo>
                        <a:pt x="56631" y="1463"/>
                        <a:pt x="62727" y="-1585"/>
                        <a:pt x="83301" y="701"/>
                      </a:cubicBezTo>
                      <a:cubicBezTo>
                        <a:pt x="106923" y="2987"/>
                        <a:pt x="108447" y="5273"/>
                        <a:pt x="110733" y="32705"/>
                      </a:cubicBezTo>
                      <a:cubicBezTo>
                        <a:pt x="112257" y="48707"/>
                        <a:pt x="109971" y="65471"/>
                        <a:pt x="105399" y="70043"/>
                      </a:cubicBezTo>
                      <a:cubicBezTo>
                        <a:pt x="97779" y="77663"/>
                        <a:pt x="52059" y="81473"/>
                        <a:pt x="22341" y="76901"/>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23" name="Freeform: Shape 922">
                  <a:extLst>
                    <a:ext uri="{FF2B5EF4-FFF2-40B4-BE49-F238E27FC236}">
                      <a16:creationId xmlns:a16="http://schemas.microsoft.com/office/drawing/2014/main" id="{5C71FAFE-AFBF-4390-8440-3DEB06B056F3}"/>
                    </a:ext>
                  </a:extLst>
                </p:cNvPr>
                <p:cNvSpPr/>
                <p:nvPr/>
              </p:nvSpPr>
              <p:spPr>
                <a:xfrm>
                  <a:off x="962110" y="4939021"/>
                  <a:ext cx="745998" cy="401574"/>
                </a:xfrm>
                <a:custGeom>
                  <a:avLst/>
                  <a:gdLst>
                    <a:gd name="connsiteX0" fmla="*/ 1058 w 745998"/>
                    <a:gd name="connsiteY0" fmla="*/ 394217 h 401574"/>
                    <a:gd name="connsiteX1" fmla="*/ 60494 w 745998"/>
                    <a:gd name="connsiteY1" fmla="*/ 341639 h 401574"/>
                    <a:gd name="connsiteX2" fmla="*/ 81830 w 745998"/>
                    <a:gd name="connsiteY2" fmla="*/ 330209 h 401574"/>
                    <a:gd name="connsiteX3" fmla="*/ 133646 w 745998"/>
                    <a:gd name="connsiteY3" fmla="*/ 303539 h 401574"/>
                    <a:gd name="connsiteX4" fmla="*/ 175556 w 745998"/>
                    <a:gd name="connsiteY4" fmla="*/ 288299 h 401574"/>
                    <a:gd name="connsiteX5" fmla="*/ 229658 w 745998"/>
                    <a:gd name="connsiteY5" fmla="*/ 273059 h 401574"/>
                    <a:gd name="connsiteX6" fmla="*/ 266234 w 745998"/>
                    <a:gd name="connsiteY6" fmla="*/ 256295 h 401574"/>
                    <a:gd name="connsiteX7" fmla="*/ 295190 w 745998"/>
                    <a:gd name="connsiteY7" fmla="*/ 213623 h 401574"/>
                    <a:gd name="connsiteX8" fmla="*/ 319574 w 745998"/>
                    <a:gd name="connsiteY8" fmla="*/ 213623 h 401574"/>
                    <a:gd name="connsiteX9" fmla="*/ 340910 w 745998"/>
                    <a:gd name="connsiteY9" fmla="*/ 204479 h 401574"/>
                    <a:gd name="connsiteX10" fmla="*/ 367580 w 745998"/>
                    <a:gd name="connsiteY10" fmla="*/ 189239 h 401574"/>
                    <a:gd name="connsiteX11" fmla="*/ 399584 w 745998"/>
                    <a:gd name="connsiteY11" fmla="*/ 173999 h 401574"/>
                    <a:gd name="connsiteX12" fmla="*/ 417110 w 745998"/>
                    <a:gd name="connsiteY12" fmla="*/ 162569 h 401574"/>
                    <a:gd name="connsiteX13" fmla="*/ 465116 w 745998"/>
                    <a:gd name="connsiteY13" fmla="*/ 135899 h 401574"/>
                    <a:gd name="connsiteX14" fmla="*/ 487976 w 745998"/>
                    <a:gd name="connsiteY14" fmla="*/ 120659 h 401574"/>
                    <a:gd name="connsiteX15" fmla="*/ 514646 w 745998"/>
                    <a:gd name="connsiteY15" fmla="*/ 105419 h 401574"/>
                    <a:gd name="connsiteX16" fmla="*/ 541316 w 745998"/>
                    <a:gd name="connsiteY16" fmla="*/ 90179 h 401574"/>
                    <a:gd name="connsiteX17" fmla="*/ 559604 w 745998"/>
                    <a:gd name="connsiteY17" fmla="*/ 74939 h 401574"/>
                    <a:gd name="connsiteX18" fmla="*/ 663236 w 745998"/>
                    <a:gd name="connsiteY18" fmla="*/ 20075 h 401574"/>
                    <a:gd name="connsiteX19" fmla="*/ 696002 w 745998"/>
                    <a:gd name="connsiteY19" fmla="*/ 1787 h 401574"/>
                    <a:gd name="connsiteX20" fmla="*/ 730292 w 745998"/>
                    <a:gd name="connsiteY20" fmla="*/ 33791 h 401574"/>
                    <a:gd name="connsiteX21" fmla="*/ 700574 w 745998"/>
                    <a:gd name="connsiteY21" fmla="*/ 54365 h 401574"/>
                    <a:gd name="connsiteX22" fmla="*/ 666284 w 745998"/>
                    <a:gd name="connsiteY22" fmla="*/ 67319 h 401574"/>
                    <a:gd name="connsiteX23" fmla="*/ 645710 w 745998"/>
                    <a:gd name="connsiteY23" fmla="*/ 78749 h 401574"/>
                    <a:gd name="connsiteX24" fmla="*/ 625136 w 745998"/>
                    <a:gd name="connsiteY24" fmla="*/ 99323 h 401574"/>
                    <a:gd name="connsiteX25" fmla="*/ 573320 w 745998"/>
                    <a:gd name="connsiteY25" fmla="*/ 128279 h 401574"/>
                    <a:gd name="connsiteX26" fmla="*/ 527600 w 745998"/>
                    <a:gd name="connsiteY26" fmla="*/ 157235 h 401574"/>
                    <a:gd name="connsiteX27" fmla="*/ 500930 w 745998"/>
                    <a:gd name="connsiteY27" fmla="*/ 171713 h 401574"/>
                    <a:gd name="connsiteX28" fmla="*/ 445304 w 745998"/>
                    <a:gd name="connsiteY28" fmla="*/ 206003 h 401574"/>
                    <a:gd name="connsiteX29" fmla="*/ 387392 w 745998"/>
                    <a:gd name="connsiteY29" fmla="*/ 234959 h 401574"/>
                    <a:gd name="connsiteX30" fmla="*/ 345482 w 745998"/>
                    <a:gd name="connsiteY30" fmla="*/ 254009 h 401574"/>
                    <a:gd name="connsiteX31" fmla="*/ 307382 w 745998"/>
                    <a:gd name="connsiteY31" fmla="*/ 273059 h 401574"/>
                    <a:gd name="connsiteX32" fmla="*/ 283760 w 745998"/>
                    <a:gd name="connsiteY32" fmla="*/ 288299 h 401574"/>
                    <a:gd name="connsiteX33" fmla="*/ 254042 w 745998"/>
                    <a:gd name="connsiteY33" fmla="*/ 303539 h 401574"/>
                    <a:gd name="connsiteX34" fmla="*/ 123740 w 745998"/>
                    <a:gd name="connsiteY34" fmla="*/ 362213 h 401574"/>
                    <a:gd name="connsiteX35" fmla="*/ 60494 w 745998"/>
                    <a:gd name="connsiteY35" fmla="*/ 384311 h 401574"/>
                    <a:gd name="connsiteX36" fmla="*/ 43730 w 745998"/>
                    <a:gd name="connsiteY36" fmla="*/ 391169 h 401574"/>
                    <a:gd name="connsiteX37" fmla="*/ 1058 w 745998"/>
                    <a:gd name="connsiteY37" fmla="*/ 394217 h 40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5998" h="401574">
                      <a:moveTo>
                        <a:pt x="1058" y="394217"/>
                      </a:moveTo>
                      <a:cubicBezTo>
                        <a:pt x="-7324" y="380501"/>
                        <a:pt x="36110" y="341639"/>
                        <a:pt x="60494" y="341639"/>
                      </a:cubicBezTo>
                      <a:cubicBezTo>
                        <a:pt x="74210" y="341639"/>
                        <a:pt x="81830" y="337829"/>
                        <a:pt x="81830" y="330209"/>
                      </a:cubicBezTo>
                      <a:cubicBezTo>
                        <a:pt x="81830" y="315731"/>
                        <a:pt x="105452" y="303539"/>
                        <a:pt x="133646" y="303539"/>
                      </a:cubicBezTo>
                      <a:cubicBezTo>
                        <a:pt x="145838" y="303539"/>
                        <a:pt x="164888" y="296681"/>
                        <a:pt x="175556" y="288299"/>
                      </a:cubicBezTo>
                      <a:cubicBezTo>
                        <a:pt x="188510" y="278393"/>
                        <a:pt x="206036" y="273059"/>
                        <a:pt x="229658" y="273059"/>
                      </a:cubicBezTo>
                      <a:cubicBezTo>
                        <a:pt x="260900" y="273059"/>
                        <a:pt x="264710" y="270773"/>
                        <a:pt x="266234" y="256295"/>
                      </a:cubicBezTo>
                      <a:cubicBezTo>
                        <a:pt x="269282" y="210575"/>
                        <a:pt x="275378" y="201431"/>
                        <a:pt x="295190" y="213623"/>
                      </a:cubicBezTo>
                      <a:cubicBezTo>
                        <a:pt x="306620" y="221243"/>
                        <a:pt x="311954" y="221243"/>
                        <a:pt x="319574" y="213623"/>
                      </a:cubicBezTo>
                      <a:cubicBezTo>
                        <a:pt x="324146" y="209051"/>
                        <a:pt x="334052" y="204479"/>
                        <a:pt x="340910" y="204479"/>
                      </a:cubicBezTo>
                      <a:cubicBezTo>
                        <a:pt x="347768" y="204479"/>
                        <a:pt x="359960" y="197621"/>
                        <a:pt x="367580" y="189239"/>
                      </a:cubicBezTo>
                      <a:cubicBezTo>
                        <a:pt x="375200" y="180857"/>
                        <a:pt x="389678" y="173999"/>
                        <a:pt x="399584" y="173999"/>
                      </a:cubicBezTo>
                      <a:cubicBezTo>
                        <a:pt x="409490" y="173999"/>
                        <a:pt x="417110" y="169427"/>
                        <a:pt x="417110" y="162569"/>
                      </a:cubicBezTo>
                      <a:cubicBezTo>
                        <a:pt x="417110" y="148853"/>
                        <a:pt x="440732" y="135899"/>
                        <a:pt x="465116" y="135899"/>
                      </a:cubicBezTo>
                      <a:cubicBezTo>
                        <a:pt x="477308" y="135899"/>
                        <a:pt x="484928" y="130565"/>
                        <a:pt x="487976" y="120659"/>
                      </a:cubicBezTo>
                      <a:cubicBezTo>
                        <a:pt x="491024" y="109991"/>
                        <a:pt x="498644" y="105419"/>
                        <a:pt x="514646" y="105419"/>
                      </a:cubicBezTo>
                      <a:cubicBezTo>
                        <a:pt x="530648" y="105419"/>
                        <a:pt x="538268" y="100847"/>
                        <a:pt x="541316" y="90179"/>
                      </a:cubicBezTo>
                      <a:cubicBezTo>
                        <a:pt x="543602" y="81797"/>
                        <a:pt x="551222" y="74939"/>
                        <a:pt x="559604" y="74939"/>
                      </a:cubicBezTo>
                      <a:cubicBezTo>
                        <a:pt x="581702" y="74939"/>
                        <a:pt x="659426" y="34553"/>
                        <a:pt x="663236" y="20075"/>
                      </a:cubicBezTo>
                      <a:cubicBezTo>
                        <a:pt x="665522" y="12455"/>
                        <a:pt x="678476" y="4835"/>
                        <a:pt x="696002" y="1787"/>
                      </a:cubicBezTo>
                      <a:cubicBezTo>
                        <a:pt x="739436" y="-6595"/>
                        <a:pt x="764582" y="16265"/>
                        <a:pt x="730292" y="33791"/>
                      </a:cubicBezTo>
                      <a:cubicBezTo>
                        <a:pt x="721910" y="38363"/>
                        <a:pt x="708194" y="47507"/>
                        <a:pt x="700574" y="54365"/>
                      </a:cubicBezTo>
                      <a:cubicBezTo>
                        <a:pt x="692954" y="61985"/>
                        <a:pt x="676952" y="67319"/>
                        <a:pt x="666284" y="67319"/>
                      </a:cubicBezTo>
                      <a:cubicBezTo>
                        <a:pt x="652568" y="67319"/>
                        <a:pt x="645710" y="71129"/>
                        <a:pt x="645710" y="78749"/>
                      </a:cubicBezTo>
                      <a:cubicBezTo>
                        <a:pt x="645710" y="85607"/>
                        <a:pt x="636566" y="94751"/>
                        <a:pt x="625136" y="99323"/>
                      </a:cubicBezTo>
                      <a:cubicBezTo>
                        <a:pt x="612944" y="104657"/>
                        <a:pt x="590084" y="117611"/>
                        <a:pt x="573320" y="128279"/>
                      </a:cubicBezTo>
                      <a:cubicBezTo>
                        <a:pt x="556556" y="138947"/>
                        <a:pt x="535982" y="151901"/>
                        <a:pt x="527600" y="157235"/>
                      </a:cubicBezTo>
                      <a:cubicBezTo>
                        <a:pt x="519218" y="161807"/>
                        <a:pt x="507026" y="168665"/>
                        <a:pt x="500930" y="171713"/>
                      </a:cubicBezTo>
                      <a:cubicBezTo>
                        <a:pt x="494834" y="173999"/>
                        <a:pt x="469688" y="190001"/>
                        <a:pt x="445304" y="206003"/>
                      </a:cubicBezTo>
                      <a:cubicBezTo>
                        <a:pt x="420920" y="222005"/>
                        <a:pt x="395012" y="234959"/>
                        <a:pt x="387392" y="234959"/>
                      </a:cubicBezTo>
                      <a:cubicBezTo>
                        <a:pt x="379772" y="234959"/>
                        <a:pt x="360722" y="243341"/>
                        <a:pt x="345482" y="254009"/>
                      </a:cubicBezTo>
                      <a:cubicBezTo>
                        <a:pt x="330242" y="264677"/>
                        <a:pt x="312716" y="273059"/>
                        <a:pt x="307382" y="273059"/>
                      </a:cubicBezTo>
                      <a:cubicBezTo>
                        <a:pt x="302048" y="273059"/>
                        <a:pt x="291380" y="279917"/>
                        <a:pt x="283760" y="288299"/>
                      </a:cubicBezTo>
                      <a:cubicBezTo>
                        <a:pt x="276140" y="296681"/>
                        <a:pt x="262424" y="303539"/>
                        <a:pt x="254042" y="303539"/>
                      </a:cubicBezTo>
                      <a:cubicBezTo>
                        <a:pt x="240326" y="303539"/>
                        <a:pt x="210608" y="317255"/>
                        <a:pt x="123740" y="362213"/>
                      </a:cubicBezTo>
                      <a:cubicBezTo>
                        <a:pt x="84878" y="382787"/>
                        <a:pt x="67352" y="388883"/>
                        <a:pt x="60494" y="384311"/>
                      </a:cubicBezTo>
                      <a:cubicBezTo>
                        <a:pt x="56684" y="382025"/>
                        <a:pt x="49064" y="385073"/>
                        <a:pt x="43730" y="391169"/>
                      </a:cubicBezTo>
                      <a:cubicBezTo>
                        <a:pt x="32300" y="404123"/>
                        <a:pt x="8678" y="406409"/>
                        <a:pt x="1058" y="394217"/>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24" name="Freeform: Shape 923">
                  <a:extLst>
                    <a:ext uri="{FF2B5EF4-FFF2-40B4-BE49-F238E27FC236}">
                      <a16:creationId xmlns:a16="http://schemas.microsoft.com/office/drawing/2014/main" id="{146FF640-D330-4651-AB21-64EAE7A5AA91}"/>
                    </a:ext>
                  </a:extLst>
                </p:cNvPr>
                <p:cNvSpPr/>
                <p:nvPr/>
              </p:nvSpPr>
              <p:spPr>
                <a:xfrm>
                  <a:off x="12109228" y="5295900"/>
                  <a:ext cx="74676" cy="30480"/>
                </a:xfrm>
                <a:custGeom>
                  <a:avLst/>
                  <a:gdLst>
                    <a:gd name="connsiteX0" fmla="*/ 2762 w 74676"/>
                    <a:gd name="connsiteY0" fmla="*/ 22860 h 30480"/>
                    <a:gd name="connsiteX1" fmla="*/ 41624 w 74676"/>
                    <a:gd name="connsiteY1" fmla="*/ 0 h 30480"/>
                    <a:gd name="connsiteX2" fmla="*/ 75152 w 74676"/>
                    <a:gd name="connsiteY2" fmla="*/ 15240 h 30480"/>
                    <a:gd name="connsiteX3" fmla="*/ 41624 w 74676"/>
                    <a:gd name="connsiteY3" fmla="*/ 30480 h 30480"/>
                    <a:gd name="connsiteX4" fmla="*/ 2762 w 74676"/>
                    <a:gd name="connsiteY4" fmla="*/ 2286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76" h="30480">
                      <a:moveTo>
                        <a:pt x="2762" y="22860"/>
                      </a:moveTo>
                      <a:cubicBezTo>
                        <a:pt x="-6382" y="8382"/>
                        <a:pt x="7334" y="0"/>
                        <a:pt x="41624" y="0"/>
                      </a:cubicBezTo>
                      <a:cubicBezTo>
                        <a:pt x="69818" y="0"/>
                        <a:pt x="75152" y="2286"/>
                        <a:pt x="75152" y="15240"/>
                      </a:cubicBezTo>
                      <a:cubicBezTo>
                        <a:pt x="75152" y="28194"/>
                        <a:pt x="69818" y="30480"/>
                        <a:pt x="41624" y="30480"/>
                      </a:cubicBezTo>
                      <a:cubicBezTo>
                        <a:pt x="22574" y="30480"/>
                        <a:pt x="5048" y="27432"/>
                        <a:pt x="2762" y="2286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25" name="Freeform: Shape 924">
                  <a:extLst>
                    <a:ext uri="{FF2B5EF4-FFF2-40B4-BE49-F238E27FC236}">
                      <a16:creationId xmlns:a16="http://schemas.microsoft.com/office/drawing/2014/main" id="{873B5CDB-1F59-43BD-A8D1-ED7312BFBF73}"/>
                    </a:ext>
                  </a:extLst>
                </p:cNvPr>
                <p:cNvSpPr/>
                <p:nvPr/>
              </p:nvSpPr>
              <p:spPr>
                <a:xfrm>
                  <a:off x="11945972" y="5212856"/>
                  <a:ext cx="157734" cy="82296"/>
                </a:xfrm>
                <a:custGeom>
                  <a:avLst/>
                  <a:gdLst>
                    <a:gd name="connsiteX0" fmla="*/ 65434 w 157734"/>
                    <a:gd name="connsiteY0" fmla="*/ 67804 h 82296"/>
                    <a:gd name="connsiteX1" fmla="*/ 33430 w 157734"/>
                    <a:gd name="connsiteY1" fmla="*/ 52564 h 82296"/>
                    <a:gd name="connsiteX2" fmla="*/ 7522 w 157734"/>
                    <a:gd name="connsiteY2" fmla="*/ 21322 h 82296"/>
                    <a:gd name="connsiteX3" fmla="*/ 39526 w 157734"/>
                    <a:gd name="connsiteY3" fmla="*/ 12940 h 82296"/>
                    <a:gd name="connsiteX4" fmla="*/ 136300 w 157734"/>
                    <a:gd name="connsiteY4" fmla="*/ 52564 h 82296"/>
                    <a:gd name="connsiteX5" fmla="*/ 153826 w 157734"/>
                    <a:gd name="connsiteY5" fmla="*/ 73138 h 82296"/>
                    <a:gd name="connsiteX6" fmla="*/ 107344 w 157734"/>
                    <a:gd name="connsiteY6" fmla="*/ 83044 h 82296"/>
                    <a:gd name="connsiteX7" fmla="*/ 65434 w 157734"/>
                    <a:gd name="connsiteY7" fmla="*/ 67804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734" h="82296">
                      <a:moveTo>
                        <a:pt x="65434" y="67804"/>
                      </a:moveTo>
                      <a:cubicBezTo>
                        <a:pt x="62386" y="56374"/>
                        <a:pt x="54766" y="52564"/>
                        <a:pt x="33430" y="52564"/>
                      </a:cubicBezTo>
                      <a:cubicBezTo>
                        <a:pt x="-3146" y="52564"/>
                        <a:pt x="-6194" y="48754"/>
                        <a:pt x="7522" y="21322"/>
                      </a:cubicBezTo>
                      <a:cubicBezTo>
                        <a:pt x="20476" y="-3824"/>
                        <a:pt x="28858" y="-6872"/>
                        <a:pt x="39526" y="12940"/>
                      </a:cubicBezTo>
                      <a:cubicBezTo>
                        <a:pt x="47146" y="26656"/>
                        <a:pt x="109630" y="52564"/>
                        <a:pt x="136300" y="52564"/>
                      </a:cubicBezTo>
                      <a:cubicBezTo>
                        <a:pt x="157636" y="52564"/>
                        <a:pt x="163732" y="60184"/>
                        <a:pt x="153826" y="73138"/>
                      </a:cubicBezTo>
                      <a:cubicBezTo>
                        <a:pt x="148492" y="79234"/>
                        <a:pt x="129442" y="83044"/>
                        <a:pt x="107344" y="83044"/>
                      </a:cubicBezTo>
                      <a:cubicBezTo>
                        <a:pt x="76102" y="83044"/>
                        <a:pt x="68482" y="80758"/>
                        <a:pt x="65434" y="67804"/>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26" name="Freeform: Shape 925">
                  <a:extLst>
                    <a:ext uri="{FF2B5EF4-FFF2-40B4-BE49-F238E27FC236}">
                      <a16:creationId xmlns:a16="http://schemas.microsoft.com/office/drawing/2014/main" id="{B2E57A28-EB34-4EF0-9EA2-35E3C739F160}"/>
                    </a:ext>
                  </a:extLst>
                </p:cNvPr>
                <p:cNvSpPr/>
                <p:nvPr/>
              </p:nvSpPr>
              <p:spPr>
                <a:xfrm>
                  <a:off x="909939" y="5213282"/>
                  <a:ext cx="76962" cy="44196"/>
                </a:xfrm>
                <a:custGeom>
                  <a:avLst/>
                  <a:gdLst>
                    <a:gd name="connsiteX0" fmla="*/ 53991 w 76962"/>
                    <a:gd name="connsiteY0" fmla="*/ 37660 h 44196"/>
                    <a:gd name="connsiteX1" fmla="*/ 23511 w 76962"/>
                    <a:gd name="connsiteY1" fmla="*/ 27754 h 44196"/>
                    <a:gd name="connsiteX2" fmla="*/ 28083 w 76962"/>
                    <a:gd name="connsiteY2" fmla="*/ 322 h 44196"/>
                    <a:gd name="connsiteX3" fmla="*/ 68469 w 76962"/>
                    <a:gd name="connsiteY3" fmla="*/ 13276 h 44196"/>
                    <a:gd name="connsiteX4" fmla="*/ 53991 w 76962"/>
                    <a:gd name="connsiteY4" fmla="*/ 37660 h 4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 h="44196">
                      <a:moveTo>
                        <a:pt x="53991" y="37660"/>
                      </a:moveTo>
                      <a:cubicBezTo>
                        <a:pt x="49419" y="33850"/>
                        <a:pt x="36465" y="29278"/>
                        <a:pt x="23511" y="27754"/>
                      </a:cubicBezTo>
                      <a:cubicBezTo>
                        <a:pt x="-10017" y="23944"/>
                        <a:pt x="-6969" y="3370"/>
                        <a:pt x="28083" y="322"/>
                      </a:cubicBezTo>
                      <a:cubicBezTo>
                        <a:pt x="47133" y="-1202"/>
                        <a:pt x="58563" y="2608"/>
                        <a:pt x="68469" y="13276"/>
                      </a:cubicBezTo>
                      <a:cubicBezTo>
                        <a:pt x="86757" y="33850"/>
                        <a:pt x="73041" y="56710"/>
                        <a:pt x="53991" y="3766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27" name="Freeform: Shape 926">
                  <a:extLst>
                    <a:ext uri="{FF2B5EF4-FFF2-40B4-BE49-F238E27FC236}">
                      <a16:creationId xmlns:a16="http://schemas.microsoft.com/office/drawing/2014/main" id="{D89BF9B1-6EF5-4111-8F77-0F23F4300E2E}"/>
                    </a:ext>
                  </a:extLst>
                </p:cNvPr>
                <p:cNvSpPr/>
                <p:nvPr/>
              </p:nvSpPr>
              <p:spPr>
                <a:xfrm>
                  <a:off x="11873628" y="5232083"/>
                  <a:ext cx="43434" cy="24384"/>
                </a:xfrm>
                <a:custGeom>
                  <a:avLst/>
                  <a:gdLst>
                    <a:gd name="connsiteX0" fmla="*/ 2142 w 43434"/>
                    <a:gd name="connsiteY0" fmla="*/ 18859 h 24384"/>
                    <a:gd name="connsiteX1" fmla="*/ 1380 w 43434"/>
                    <a:gd name="connsiteY1" fmla="*/ 3619 h 24384"/>
                    <a:gd name="connsiteX2" fmla="*/ 44052 w 43434"/>
                    <a:gd name="connsiteY2" fmla="*/ 14287 h 24384"/>
                    <a:gd name="connsiteX3" fmla="*/ 2142 w 43434"/>
                    <a:gd name="connsiteY3" fmla="*/ 18859 h 24384"/>
                  </a:gdLst>
                  <a:ahLst/>
                  <a:cxnLst>
                    <a:cxn ang="0">
                      <a:pos x="connsiteX0" y="connsiteY0"/>
                    </a:cxn>
                    <a:cxn ang="0">
                      <a:pos x="connsiteX1" y="connsiteY1"/>
                    </a:cxn>
                    <a:cxn ang="0">
                      <a:pos x="connsiteX2" y="connsiteY2"/>
                    </a:cxn>
                    <a:cxn ang="0">
                      <a:pos x="connsiteX3" y="connsiteY3"/>
                    </a:cxn>
                  </a:cxnLst>
                  <a:rect l="l" t="t" r="r" b="b"/>
                  <a:pathLst>
                    <a:path w="43434" h="24384">
                      <a:moveTo>
                        <a:pt x="2142" y="18859"/>
                      </a:moveTo>
                      <a:cubicBezTo>
                        <a:pt x="-144" y="14287"/>
                        <a:pt x="-906" y="7429"/>
                        <a:pt x="1380" y="3619"/>
                      </a:cubicBezTo>
                      <a:cubicBezTo>
                        <a:pt x="7476" y="-5525"/>
                        <a:pt x="43290" y="4381"/>
                        <a:pt x="44052" y="14287"/>
                      </a:cubicBezTo>
                      <a:cubicBezTo>
                        <a:pt x="44814" y="24955"/>
                        <a:pt x="8238" y="28765"/>
                        <a:pt x="2142" y="1885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28" name="Freeform: Shape 927">
                  <a:extLst>
                    <a:ext uri="{FF2B5EF4-FFF2-40B4-BE49-F238E27FC236}">
                      <a16:creationId xmlns:a16="http://schemas.microsoft.com/office/drawing/2014/main" id="{2C768AAE-7E41-45B7-A4F7-59C362212115}"/>
                    </a:ext>
                  </a:extLst>
                </p:cNvPr>
                <p:cNvSpPr/>
                <p:nvPr/>
              </p:nvSpPr>
              <p:spPr>
                <a:xfrm>
                  <a:off x="11759215" y="519784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29" name="Freeform: Shape 928">
                  <a:extLst>
                    <a:ext uri="{FF2B5EF4-FFF2-40B4-BE49-F238E27FC236}">
                      <a16:creationId xmlns:a16="http://schemas.microsoft.com/office/drawing/2014/main" id="{A71CD703-E7A4-4AF6-8168-948747A4E73A}"/>
                    </a:ext>
                  </a:extLst>
                </p:cNvPr>
                <p:cNvSpPr/>
                <p:nvPr/>
              </p:nvSpPr>
              <p:spPr>
                <a:xfrm>
                  <a:off x="11612844" y="5169543"/>
                  <a:ext cx="73914" cy="21336"/>
                </a:xfrm>
                <a:custGeom>
                  <a:avLst/>
                  <a:gdLst>
                    <a:gd name="connsiteX0" fmla="*/ 24420 w 73914"/>
                    <a:gd name="connsiteY0" fmla="*/ 20439 h 21336"/>
                    <a:gd name="connsiteX1" fmla="*/ 36 w 73914"/>
                    <a:gd name="connsiteY1" fmla="*/ 8247 h 21336"/>
                    <a:gd name="connsiteX2" fmla="*/ 73188 w 73914"/>
                    <a:gd name="connsiteY2" fmla="*/ 5199 h 21336"/>
                    <a:gd name="connsiteX3" fmla="*/ 24420 w 73914"/>
                    <a:gd name="connsiteY3" fmla="*/ 20439 h 21336"/>
                  </a:gdLst>
                  <a:ahLst/>
                  <a:cxnLst>
                    <a:cxn ang="0">
                      <a:pos x="connsiteX0" y="connsiteY0"/>
                    </a:cxn>
                    <a:cxn ang="0">
                      <a:pos x="connsiteX1" y="connsiteY1"/>
                    </a:cxn>
                    <a:cxn ang="0">
                      <a:pos x="connsiteX2" y="connsiteY2"/>
                    </a:cxn>
                    <a:cxn ang="0">
                      <a:pos x="connsiteX3" y="connsiteY3"/>
                    </a:cxn>
                  </a:cxnLst>
                  <a:rect l="l" t="t" r="r" b="b"/>
                  <a:pathLst>
                    <a:path w="73914" h="21336">
                      <a:moveTo>
                        <a:pt x="24420" y="20439"/>
                      </a:moveTo>
                      <a:cubicBezTo>
                        <a:pt x="10704" y="18153"/>
                        <a:pt x="-726" y="12819"/>
                        <a:pt x="36" y="8247"/>
                      </a:cubicBezTo>
                      <a:cubicBezTo>
                        <a:pt x="36" y="-897"/>
                        <a:pt x="67854" y="-3183"/>
                        <a:pt x="73188" y="5199"/>
                      </a:cubicBezTo>
                      <a:cubicBezTo>
                        <a:pt x="79284" y="15867"/>
                        <a:pt x="50328" y="24249"/>
                        <a:pt x="24420" y="2043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30" name="Freeform: Shape 929">
                  <a:extLst>
                    <a:ext uri="{FF2B5EF4-FFF2-40B4-BE49-F238E27FC236}">
                      <a16:creationId xmlns:a16="http://schemas.microsoft.com/office/drawing/2014/main" id="{B2A5F494-D8F9-4108-832E-4C95A010304E}"/>
                    </a:ext>
                  </a:extLst>
                </p:cNvPr>
                <p:cNvSpPr/>
                <p:nvPr/>
              </p:nvSpPr>
              <p:spPr>
                <a:xfrm>
                  <a:off x="8823960" y="1318260"/>
                  <a:ext cx="3368040" cy="3863340"/>
                </a:xfrm>
                <a:custGeom>
                  <a:avLst/>
                  <a:gdLst>
                    <a:gd name="connsiteX0" fmla="*/ 3227070 w 3368040"/>
                    <a:gd name="connsiteY0" fmla="*/ 3854196 h 3863340"/>
                    <a:gd name="connsiteX1" fmla="*/ 3137154 w 3368040"/>
                    <a:gd name="connsiteY1" fmla="*/ 3845052 h 3863340"/>
                    <a:gd name="connsiteX2" fmla="*/ 3091434 w 3368040"/>
                    <a:gd name="connsiteY2" fmla="*/ 3833622 h 3863340"/>
                    <a:gd name="connsiteX3" fmla="*/ 3062478 w 3368040"/>
                    <a:gd name="connsiteY3" fmla="*/ 3825240 h 3863340"/>
                    <a:gd name="connsiteX4" fmla="*/ 3036570 w 3368040"/>
                    <a:gd name="connsiteY4" fmla="*/ 3817620 h 3863340"/>
                    <a:gd name="connsiteX5" fmla="*/ 3008376 w 3368040"/>
                    <a:gd name="connsiteY5" fmla="*/ 3810000 h 3863340"/>
                    <a:gd name="connsiteX6" fmla="*/ 2961132 w 3368040"/>
                    <a:gd name="connsiteY6" fmla="*/ 3802380 h 3863340"/>
                    <a:gd name="connsiteX7" fmla="*/ 2887980 w 3368040"/>
                    <a:gd name="connsiteY7" fmla="*/ 3782568 h 3863340"/>
                    <a:gd name="connsiteX8" fmla="*/ 2829306 w 3368040"/>
                    <a:gd name="connsiteY8" fmla="*/ 3762756 h 3863340"/>
                    <a:gd name="connsiteX9" fmla="*/ 2808732 w 3368040"/>
                    <a:gd name="connsiteY9" fmla="*/ 3763518 h 3863340"/>
                    <a:gd name="connsiteX10" fmla="*/ 2718816 w 3368040"/>
                    <a:gd name="connsiteY10" fmla="*/ 3733038 h 3863340"/>
                    <a:gd name="connsiteX11" fmla="*/ 2683764 w 3368040"/>
                    <a:gd name="connsiteY11" fmla="*/ 3726180 h 3863340"/>
                    <a:gd name="connsiteX12" fmla="*/ 2655570 w 3368040"/>
                    <a:gd name="connsiteY12" fmla="*/ 3720084 h 3863340"/>
                    <a:gd name="connsiteX13" fmla="*/ 2602230 w 3368040"/>
                    <a:gd name="connsiteY13" fmla="*/ 3699510 h 3863340"/>
                    <a:gd name="connsiteX14" fmla="*/ 2531364 w 3368040"/>
                    <a:gd name="connsiteY14" fmla="*/ 3671316 h 3863340"/>
                    <a:gd name="connsiteX15" fmla="*/ 2489454 w 3368040"/>
                    <a:gd name="connsiteY15" fmla="*/ 3657600 h 3863340"/>
                    <a:gd name="connsiteX16" fmla="*/ 2464308 w 3368040"/>
                    <a:gd name="connsiteY16" fmla="*/ 3649980 h 3863340"/>
                    <a:gd name="connsiteX17" fmla="*/ 2363724 w 3368040"/>
                    <a:gd name="connsiteY17" fmla="*/ 3640074 h 3863340"/>
                    <a:gd name="connsiteX18" fmla="*/ 2265426 w 3368040"/>
                    <a:gd name="connsiteY18" fmla="*/ 3632454 h 3863340"/>
                    <a:gd name="connsiteX19" fmla="*/ 2191512 w 3368040"/>
                    <a:gd name="connsiteY19" fmla="*/ 3627120 h 3863340"/>
                    <a:gd name="connsiteX20" fmla="*/ 2105406 w 3368040"/>
                    <a:gd name="connsiteY20" fmla="*/ 3615690 h 3863340"/>
                    <a:gd name="connsiteX21" fmla="*/ 2065020 w 3368040"/>
                    <a:gd name="connsiteY21" fmla="*/ 3544062 h 3863340"/>
                    <a:gd name="connsiteX22" fmla="*/ 2049018 w 3368040"/>
                    <a:gd name="connsiteY22" fmla="*/ 3505962 h 3863340"/>
                    <a:gd name="connsiteX23" fmla="*/ 2023872 w 3368040"/>
                    <a:gd name="connsiteY23" fmla="*/ 3493770 h 3863340"/>
                    <a:gd name="connsiteX24" fmla="*/ 1999488 w 3368040"/>
                    <a:gd name="connsiteY24" fmla="*/ 3473958 h 3863340"/>
                    <a:gd name="connsiteX25" fmla="*/ 1996440 w 3368040"/>
                    <a:gd name="connsiteY25" fmla="*/ 3448050 h 3863340"/>
                    <a:gd name="connsiteX26" fmla="*/ 1993392 w 3368040"/>
                    <a:gd name="connsiteY26" fmla="*/ 3454908 h 3863340"/>
                    <a:gd name="connsiteX27" fmla="*/ 1984248 w 3368040"/>
                    <a:gd name="connsiteY27" fmla="*/ 3472434 h 3863340"/>
                    <a:gd name="connsiteX28" fmla="*/ 1969770 w 3368040"/>
                    <a:gd name="connsiteY28" fmla="*/ 3489960 h 3863340"/>
                    <a:gd name="connsiteX29" fmla="*/ 1958340 w 3368040"/>
                    <a:gd name="connsiteY29" fmla="*/ 3501390 h 3863340"/>
                    <a:gd name="connsiteX30" fmla="*/ 1946910 w 3368040"/>
                    <a:gd name="connsiteY30" fmla="*/ 3470910 h 3863340"/>
                    <a:gd name="connsiteX31" fmla="*/ 1940814 w 3368040"/>
                    <a:gd name="connsiteY31" fmla="*/ 3431286 h 3863340"/>
                    <a:gd name="connsiteX32" fmla="*/ 1907286 w 3368040"/>
                    <a:gd name="connsiteY32" fmla="*/ 3432810 h 3863340"/>
                    <a:gd name="connsiteX33" fmla="*/ 1917954 w 3368040"/>
                    <a:gd name="connsiteY33" fmla="*/ 3435096 h 3863340"/>
                    <a:gd name="connsiteX34" fmla="*/ 1933956 w 3368040"/>
                    <a:gd name="connsiteY34" fmla="*/ 3457194 h 3863340"/>
                    <a:gd name="connsiteX35" fmla="*/ 1927098 w 3368040"/>
                    <a:gd name="connsiteY35" fmla="*/ 3497580 h 3863340"/>
                    <a:gd name="connsiteX36" fmla="*/ 1965960 w 3368040"/>
                    <a:gd name="connsiteY36" fmla="*/ 3526536 h 3863340"/>
                    <a:gd name="connsiteX37" fmla="*/ 1966722 w 3368040"/>
                    <a:gd name="connsiteY37" fmla="*/ 3556254 h 3863340"/>
                    <a:gd name="connsiteX38" fmla="*/ 1921764 w 3368040"/>
                    <a:gd name="connsiteY38" fmla="*/ 3567684 h 3863340"/>
                    <a:gd name="connsiteX39" fmla="*/ 1891284 w 3368040"/>
                    <a:gd name="connsiteY39" fmla="*/ 3563874 h 3863340"/>
                    <a:gd name="connsiteX40" fmla="*/ 1895856 w 3368040"/>
                    <a:gd name="connsiteY40" fmla="*/ 3545586 h 3863340"/>
                    <a:gd name="connsiteX41" fmla="*/ 1904238 w 3368040"/>
                    <a:gd name="connsiteY41" fmla="*/ 3531108 h 3863340"/>
                    <a:gd name="connsiteX42" fmla="*/ 1898904 w 3368040"/>
                    <a:gd name="connsiteY42" fmla="*/ 3497580 h 3863340"/>
                    <a:gd name="connsiteX43" fmla="*/ 1892046 w 3368040"/>
                    <a:gd name="connsiteY43" fmla="*/ 3474720 h 3863340"/>
                    <a:gd name="connsiteX44" fmla="*/ 1886712 w 3368040"/>
                    <a:gd name="connsiteY44" fmla="*/ 3483864 h 3863340"/>
                    <a:gd name="connsiteX45" fmla="*/ 1879092 w 3368040"/>
                    <a:gd name="connsiteY45" fmla="*/ 3501390 h 3863340"/>
                    <a:gd name="connsiteX46" fmla="*/ 1878330 w 3368040"/>
                    <a:gd name="connsiteY46" fmla="*/ 3515868 h 3863340"/>
                    <a:gd name="connsiteX47" fmla="*/ 1882902 w 3368040"/>
                    <a:gd name="connsiteY47" fmla="*/ 3533394 h 3863340"/>
                    <a:gd name="connsiteX48" fmla="*/ 1871472 w 3368040"/>
                    <a:gd name="connsiteY48" fmla="*/ 3560826 h 3863340"/>
                    <a:gd name="connsiteX49" fmla="*/ 1850136 w 3368040"/>
                    <a:gd name="connsiteY49" fmla="*/ 3572256 h 3863340"/>
                    <a:gd name="connsiteX50" fmla="*/ 1832610 w 3368040"/>
                    <a:gd name="connsiteY50" fmla="*/ 3549396 h 3863340"/>
                    <a:gd name="connsiteX51" fmla="*/ 1831848 w 3368040"/>
                    <a:gd name="connsiteY51" fmla="*/ 3528060 h 3863340"/>
                    <a:gd name="connsiteX52" fmla="*/ 1775460 w 3368040"/>
                    <a:gd name="connsiteY52" fmla="*/ 3562350 h 3863340"/>
                    <a:gd name="connsiteX53" fmla="*/ 1753362 w 3368040"/>
                    <a:gd name="connsiteY53" fmla="*/ 3573780 h 3863340"/>
                    <a:gd name="connsiteX54" fmla="*/ 1732026 w 3368040"/>
                    <a:gd name="connsiteY54" fmla="*/ 3582162 h 3863340"/>
                    <a:gd name="connsiteX55" fmla="*/ 1699260 w 3368040"/>
                    <a:gd name="connsiteY55" fmla="*/ 3566160 h 3863340"/>
                    <a:gd name="connsiteX56" fmla="*/ 1674876 w 3368040"/>
                    <a:gd name="connsiteY56" fmla="*/ 3563874 h 3863340"/>
                    <a:gd name="connsiteX57" fmla="*/ 1652016 w 3368040"/>
                    <a:gd name="connsiteY57" fmla="*/ 3567684 h 3863340"/>
                    <a:gd name="connsiteX58" fmla="*/ 1616202 w 3368040"/>
                    <a:gd name="connsiteY58" fmla="*/ 3558540 h 3863340"/>
                    <a:gd name="connsiteX59" fmla="*/ 1539240 w 3368040"/>
                    <a:gd name="connsiteY59" fmla="*/ 3547872 h 3863340"/>
                    <a:gd name="connsiteX60" fmla="*/ 1440180 w 3368040"/>
                    <a:gd name="connsiteY60" fmla="*/ 3528060 h 3863340"/>
                    <a:gd name="connsiteX61" fmla="*/ 1383792 w 3368040"/>
                    <a:gd name="connsiteY61" fmla="*/ 3512058 h 3863340"/>
                    <a:gd name="connsiteX62" fmla="*/ 1313688 w 3368040"/>
                    <a:gd name="connsiteY62" fmla="*/ 3505200 h 3863340"/>
                    <a:gd name="connsiteX63" fmla="*/ 1245870 w 3368040"/>
                    <a:gd name="connsiteY63" fmla="*/ 3497580 h 3863340"/>
                    <a:gd name="connsiteX64" fmla="*/ 1203960 w 3368040"/>
                    <a:gd name="connsiteY64" fmla="*/ 3489960 h 3863340"/>
                    <a:gd name="connsiteX65" fmla="*/ 1162050 w 3368040"/>
                    <a:gd name="connsiteY65" fmla="*/ 3482340 h 3863340"/>
                    <a:gd name="connsiteX66" fmla="*/ 1116330 w 3368040"/>
                    <a:gd name="connsiteY66" fmla="*/ 3474720 h 3863340"/>
                    <a:gd name="connsiteX67" fmla="*/ 1017270 w 3368040"/>
                    <a:gd name="connsiteY67" fmla="*/ 3451098 h 3863340"/>
                    <a:gd name="connsiteX68" fmla="*/ 948690 w 3368040"/>
                    <a:gd name="connsiteY68" fmla="*/ 3437382 h 3863340"/>
                    <a:gd name="connsiteX69" fmla="*/ 857250 w 3368040"/>
                    <a:gd name="connsiteY69" fmla="*/ 3420618 h 3863340"/>
                    <a:gd name="connsiteX70" fmla="*/ 769620 w 3368040"/>
                    <a:gd name="connsiteY70" fmla="*/ 3408426 h 3863340"/>
                    <a:gd name="connsiteX71" fmla="*/ 712470 w 3368040"/>
                    <a:gd name="connsiteY71" fmla="*/ 3397758 h 3863340"/>
                    <a:gd name="connsiteX72" fmla="*/ 688086 w 3368040"/>
                    <a:gd name="connsiteY72" fmla="*/ 3390900 h 3863340"/>
                    <a:gd name="connsiteX73" fmla="*/ 656844 w 3368040"/>
                    <a:gd name="connsiteY73" fmla="*/ 3384042 h 3863340"/>
                    <a:gd name="connsiteX74" fmla="*/ 506730 w 3368040"/>
                    <a:gd name="connsiteY74" fmla="*/ 3341370 h 3863340"/>
                    <a:gd name="connsiteX75" fmla="*/ 409956 w 3368040"/>
                    <a:gd name="connsiteY75" fmla="*/ 3313938 h 3863340"/>
                    <a:gd name="connsiteX76" fmla="*/ 377952 w 3368040"/>
                    <a:gd name="connsiteY76" fmla="*/ 3307080 h 3863340"/>
                    <a:gd name="connsiteX77" fmla="*/ 354330 w 3368040"/>
                    <a:gd name="connsiteY77" fmla="*/ 3299460 h 3863340"/>
                    <a:gd name="connsiteX78" fmla="*/ 332232 w 3368040"/>
                    <a:gd name="connsiteY78" fmla="*/ 3291840 h 3863340"/>
                    <a:gd name="connsiteX79" fmla="*/ 309372 w 3368040"/>
                    <a:gd name="connsiteY79" fmla="*/ 3286506 h 3863340"/>
                    <a:gd name="connsiteX80" fmla="*/ 163830 w 3368040"/>
                    <a:gd name="connsiteY80" fmla="*/ 3249168 h 3863340"/>
                    <a:gd name="connsiteX81" fmla="*/ 69342 w 3368040"/>
                    <a:gd name="connsiteY81" fmla="*/ 3221736 h 3863340"/>
                    <a:gd name="connsiteX82" fmla="*/ 31242 w 3368040"/>
                    <a:gd name="connsiteY82" fmla="*/ 3211830 h 3863340"/>
                    <a:gd name="connsiteX83" fmla="*/ 22860 w 3368040"/>
                    <a:gd name="connsiteY83" fmla="*/ 3358896 h 3863340"/>
                    <a:gd name="connsiteX84" fmla="*/ 11430 w 3368040"/>
                    <a:gd name="connsiteY84" fmla="*/ 3501390 h 3863340"/>
                    <a:gd name="connsiteX85" fmla="*/ 1524 w 3368040"/>
                    <a:gd name="connsiteY85" fmla="*/ 1751076 h 3863340"/>
                    <a:gd name="connsiteX86" fmla="*/ 0 w 3368040"/>
                    <a:gd name="connsiteY86" fmla="*/ 0 h 3863340"/>
                    <a:gd name="connsiteX87" fmla="*/ 1684020 w 3368040"/>
                    <a:gd name="connsiteY87" fmla="*/ 0 h 3863340"/>
                    <a:gd name="connsiteX88" fmla="*/ 3368040 w 3368040"/>
                    <a:gd name="connsiteY88" fmla="*/ 0 h 3863340"/>
                    <a:gd name="connsiteX89" fmla="*/ 3368040 w 3368040"/>
                    <a:gd name="connsiteY89" fmla="*/ 1931670 h 3863340"/>
                    <a:gd name="connsiteX90" fmla="*/ 3368040 w 3368040"/>
                    <a:gd name="connsiteY90" fmla="*/ 3863340 h 3863340"/>
                    <a:gd name="connsiteX91" fmla="*/ 3324606 w 3368040"/>
                    <a:gd name="connsiteY91" fmla="*/ 3862578 h 3863340"/>
                    <a:gd name="connsiteX92" fmla="*/ 3227070 w 3368040"/>
                    <a:gd name="connsiteY92" fmla="*/ 3854196 h 3863340"/>
                    <a:gd name="connsiteX93" fmla="*/ 1847850 w 3368040"/>
                    <a:gd name="connsiteY93" fmla="*/ 3497580 h 3863340"/>
                    <a:gd name="connsiteX94" fmla="*/ 1856994 w 3368040"/>
                    <a:gd name="connsiteY94" fmla="*/ 3475482 h 3863340"/>
                    <a:gd name="connsiteX95" fmla="*/ 1863852 w 3368040"/>
                    <a:gd name="connsiteY95" fmla="*/ 3467100 h 3863340"/>
                    <a:gd name="connsiteX96" fmla="*/ 1842516 w 3368040"/>
                    <a:gd name="connsiteY96" fmla="*/ 3480054 h 3863340"/>
                    <a:gd name="connsiteX97" fmla="*/ 1840230 w 3368040"/>
                    <a:gd name="connsiteY97" fmla="*/ 3515868 h 3863340"/>
                    <a:gd name="connsiteX98" fmla="*/ 1847850 w 3368040"/>
                    <a:gd name="connsiteY98" fmla="*/ 3497580 h 386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368040" h="3863340">
                      <a:moveTo>
                        <a:pt x="3227070" y="3854196"/>
                      </a:moveTo>
                      <a:cubicBezTo>
                        <a:pt x="3198114" y="3850386"/>
                        <a:pt x="3156966" y="3846576"/>
                        <a:pt x="3137154" y="3845052"/>
                      </a:cubicBezTo>
                      <a:cubicBezTo>
                        <a:pt x="3116580" y="3843528"/>
                        <a:pt x="3096768" y="3838956"/>
                        <a:pt x="3091434" y="3833622"/>
                      </a:cubicBezTo>
                      <a:cubicBezTo>
                        <a:pt x="3086862" y="3829050"/>
                        <a:pt x="3073908" y="3825240"/>
                        <a:pt x="3062478" y="3825240"/>
                      </a:cubicBezTo>
                      <a:cubicBezTo>
                        <a:pt x="3051048" y="3825240"/>
                        <a:pt x="3038856" y="3822192"/>
                        <a:pt x="3036570" y="3817620"/>
                      </a:cubicBezTo>
                      <a:cubicBezTo>
                        <a:pt x="3034284" y="3813810"/>
                        <a:pt x="3021330" y="3810000"/>
                        <a:pt x="3008376" y="3810000"/>
                      </a:cubicBezTo>
                      <a:cubicBezTo>
                        <a:pt x="2994660" y="3810000"/>
                        <a:pt x="2974086" y="3806952"/>
                        <a:pt x="2961132" y="3802380"/>
                      </a:cubicBezTo>
                      <a:cubicBezTo>
                        <a:pt x="2948178" y="3798570"/>
                        <a:pt x="2915412" y="3790188"/>
                        <a:pt x="2887980" y="3782568"/>
                      </a:cubicBezTo>
                      <a:cubicBezTo>
                        <a:pt x="2860548" y="3775710"/>
                        <a:pt x="2833878" y="3766566"/>
                        <a:pt x="2829306" y="3762756"/>
                      </a:cubicBezTo>
                      <a:cubicBezTo>
                        <a:pt x="2822448" y="3757422"/>
                        <a:pt x="2816352" y="3757422"/>
                        <a:pt x="2808732" y="3763518"/>
                      </a:cubicBezTo>
                      <a:cubicBezTo>
                        <a:pt x="2798826" y="3771900"/>
                        <a:pt x="2790444" y="3768852"/>
                        <a:pt x="2718816" y="3733038"/>
                      </a:cubicBezTo>
                      <a:cubicBezTo>
                        <a:pt x="2711196" y="3729228"/>
                        <a:pt x="2695956" y="3726180"/>
                        <a:pt x="2683764" y="3726180"/>
                      </a:cubicBezTo>
                      <a:cubicBezTo>
                        <a:pt x="2672334" y="3726180"/>
                        <a:pt x="2659380" y="3723132"/>
                        <a:pt x="2655570" y="3720084"/>
                      </a:cubicBezTo>
                      <a:cubicBezTo>
                        <a:pt x="2650998" y="3716274"/>
                        <a:pt x="2627376" y="3707130"/>
                        <a:pt x="2602230" y="3699510"/>
                      </a:cubicBezTo>
                      <a:cubicBezTo>
                        <a:pt x="2577084" y="3691890"/>
                        <a:pt x="2545080" y="3678936"/>
                        <a:pt x="2531364" y="3671316"/>
                      </a:cubicBezTo>
                      <a:cubicBezTo>
                        <a:pt x="2517648" y="3663696"/>
                        <a:pt x="2498598" y="3657600"/>
                        <a:pt x="2489454" y="3657600"/>
                      </a:cubicBezTo>
                      <a:cubicBezTo>
                        <a:pt x="2479548" y="3657600"/>
                        <a:pt x="2468118" y="3653790"/>
                        <a:pt x="2464308" y="3649980"/>
                      </a:cubicBezTo>
                      <a:cubicBezTo>
                        <a:pt x="2459736" y="3645408"/>
                        <a:pt x="2414778" y="3640836"/>
                        <a:pt x="2363724" y="3640074"/>
                      </a:cubicBezTo>
                      <a:cubicBezTo>
                        <a:pt x="2312670" y="3638550"/>
                        <a:pt x="2268474" y="3634740"/>
                        <a:pt x="2265426" y="3632454"/>
                      </a:cubicBezTo>
                      <a:cubicBezTo>
                        <a:pt x="2263140" y="3629406"/>
                        <a:pt x="2229612" y="3627120"/>
                        <a:pt x="2191512" y="3627120"/>
                      </a:cubicBezTo>
                      <a:cubicBezTo>
                        <a:pt x="2141982" y="3627120"/>
                        <a:pt x="2116836" y="3624072"/>
                        <a:pt x="2105406" y="3615690"/>
                      </a:cubicBezTo>
                      <a:cubicBezTo>
                        <a:pt x="2087118" y="3602736"/>
                        <a:pt x="2065020" y="3563112"/>
                        <a:pt x="2065020" y="3544062"/>
                      </a:cubicBezTo>
                      <a:cubicBezTo>
                        <a:pt x="2065020" y="3537204"/>
                        <a:pt x="2058162" y="3520440"/>
                        <a:pt x="2049018" y="3505962"/>
                      </a:cubicBezTo>
                      <a:cubicBezTo>
                        <a:pt x="2035302" y="3482340"/>
                        <a:pt x="2033016" y="3481578"/>
                        <a:pt x="2023872" y="3493770"/>
                      </a:cubicBezTo>
                      <a:cubicBezTo>
                        <a:pt x="2009394" y="3513582"/>
                        <a:pt x="1994154" y="3500628"/>
                        <a:pt x="1999488" y="3473958"/>
                      </a:cubicBezTo>
                      <a:cubicBezTo>
                        <a:pt x="2001774" y="3462528"/>
                        <a:pt x="2000250" y="3450336"/>
                        <a:pt x="1996440" y="3448050"/>
                      </a:cubicBezTo>
                      <a:cubicBezTo>
                        <a:pt x="1991868" y="3445764"/>
                        <a:pt x="1991106" y="3448812"/>
                        <a:pt x="1993392" y="3454908"/>
                      </a:cubicBezTo>
                      <a:cubicBezTo>
                        <a:pt x="1996440" y="3462528"/>
                        <a:pt x="1992630" y="3469386"/>
                        <a:pt x="1984248" y="3472434"/>
                      </a:cubicBezTo>
                      <a:cubicBezTo>
                        <a:pt x="1975866" y="3476244"/>
                        <a:pt x="1969770" y="3483864"/>
                        <a:pt x="1969770" y="3489960"/>
                      </a:cubicBezTo>
                      <a:cubicBezTo>
                        <a:pt x="1969770" y="3496056"/>
                        <a:pt x="1964436" y="3501390"/>
                        <a:pt x="1958340" y="3501390"/>
                      </a:cubicBezTo>
                      <a:cubicBezTo>
                        <a:pt x="1949958" y="3501390"/>
                        <a:pt x="1946910" y="3493008"/>
                        <a:pt x="1946910" y="3470910"/>
                      </a:cubicBezTo>
                      <a:cubicBezTo>
                        <a:pt x="1946910" y="3454146"/>
                        <a:pt x="1943862" y="3435858"/>
                        <a:pt x="1940814" y="3431286"/>
                      </a:cubicBezTo>
                      <a:cubicBezTo>
                        <a:pt x="1932432" y="3417570"/>
                        <a:pt x="1907286" y="3419094"/>
                        <a:pt x="1907286" y="3432810"/>
                      </a:cubicBezTo>
                      <a:cubicBezTo>
                        <a:pt x="1907286" y="3441192"/>
                        <a:pt x="1909572" y="3441954"/>
                        <a:pt x="1917954" y="3435096"/>
                      </a:cubicBezTo>
                      <a:cubicBezTo>
                        <a:pt x="1935480" y="3420618"/>
                        <a:pt x="1949196" y="3440430"/>
                        <a:pt x="1933956" y="3457194"/>
                      </a:cubicBezTo>
                      <a:cubicBezTo>
                        <a:pt x="1925574" y="3467100"/>
                        <a:pt x="1923288" y="3478530"/>
                        <a:pt x="1927098" y="3497580"/>
                      </a:cubicBezTo>
                      <a:cubicBezTo>
                        <a:pt x="1931670" y="3522726"/>
                        <a:pt x="1933194" y="3524250"/>
                        <a:pt x="1965960" y="3526536"/>
                      </a:cubicBezTo>
                      <a:cubicBezTo>
                        <a:pt x="2023110" y="3531108"/>
                        <a:pt x="2023872" y="3549396"/>
                        <a:pt x="1966722" y="3556254"/>
                      </a:cubicBezTo>
                      <a:cubicBezTo>
                        <a:pt x="1951482" y="3557778"/>
                        <a:pt x="1931670" y="3563112"/>
                        <a:pt x="1921764" y="3567684"/>
                      </a:cubicBezTo>
                      <a:cubicBezTo>
                        <a:pt x="1908048" y="3575304"/>
                        <a:pt x="1901952" y="3573780"/>
                        <a:pt x="1891284" y="3563874"/>
                      </a:cubicBezTo>
                      <a:cubicBezTo>
                        <a:pt x="1879092" y="3550920"/>
                        <a:pt x="1879092" y="3550158"/>
                        <a:pt x="1895856" y="3545586"/>
                      </a:cubicBezTo>
                      <a:cubicBezTo>
                        <a:pt x="1909572" y="3542538"/>
                        <a:pt x="1911096" y="3539490"/>
                        <a:pt x="1904238" y="3531108"/>
                      </a:cubicBezTo>
                      <a:cubicBezTo>
                        <a:pt x="1899666" y="3525012"/>
                        <a:pt x="1897380" y="3510534"/>
                        <a:pt x="1898904" y="3497580"/>
                      </a:cubicBezTo>
                      <a:cubicBezTo>
                        <a:pt x="1901190" y="3481578"/>
                        <a:pt x="1898904" y="3474720"/>
                        <a:pt x="1892046" y="3474720"/>
                      </a:cubicBezTo>
                      <a:cubicBezTo>
                        <a:pt x="1885950" y="3474720"/>
                        <a:pt x="1883664" y="3478530"/>
                        <a:pt x="1886712" y="3483864"/>
                      </a:cubicBezTo>
                      <a:cubicBezTo>
                        <a:pt x="1889760" y="3488436"/>
                        <a:pt x="1885950" y="3496818"/>
                        <a:pt x="1879092" y="3501390"/>
                      </a:cubicBezTo>
                      <a:cubicBezTo>
                        <a:pt x="1867662" y="3509772"/>
                        <a:pt x="1867662" y="3511296"/>
                        <a:pt x="1878330" y="3515868"/>
                      </a:cubicBezTo>
                      <a:cubicBezTo>
                        <a:pt x="1886712" y="3518916"/>
                        <a:pt x="1888236" y="3523488"/>
                        <a:pt x="1882902" y="3533394"/>
                      </a:cubicBezTo>
                      <a:cubicBezTo>
                        <a:pt x="1879092" y="3541014"/>
                        <a:pt x="1873758" y="3553206"/>
                        <a:pt x="1871472" y="3560826"/>
                      </a:cubicBezTo>
                      <a:cubicBezTo>
                        <a:pt x="1868424" y="3569970"/>
                        <a:pt x="1860804" y="3573780"/>
                        <a:pt x="1850136" y="3572256"/>
                      </a:cubicBezTo>
                      <a:cubicBezTo>
                        <a:pt x="1836420" y="3570732"/>
                        <a:pt x="1832610" y="3565398"/>
                        <a:pt x="1832610" y="3549396"/>
                      </a:cubicBezTo>
                      <a:cubicBezTo>
                        <a:pt x="1833372" y="3537204"/>
                        <a:pt x="1832610" y="3528060"/>
                        <a:pt x="1831848" y="3528060"/>
                      </a:cubicBezTo>
                      <a:cubicBezTo>
                        <a:pt x="1824990" y="3528060"/>
                        <a:pt x="1782318" y="3553968"/>
                        <a:pt x="1775460" y="3562350"/>
                      </a:cubicBezTo>
                      <a:cubicBezTo>
                        <a:pt x="1770126" y="3568446"/>
                        <a:pt x="1760220" y="3573780"/>
                        <a:pt x="1753362" y="3573780"/>
                      </a:cubicBezTo>
                      <a:cubicBezTo>
                        <a:pt x="1746504" y="3573780"/>
                        <a:pt x="1736598" y="3577590"/>
                        <a:pt x="1732026" y="3582162"/>
                      </a:cubicBezTo>
                      <a:cubicBezTo>
                        <a:pt x="1719834" y="3594354"/>
                        <a:pt x="1699260" y="3584448"/>
                        <a:pt x="1699260" y="3566160"/>
                      </a:cubicBezTo>
                      <a:cubicBezTo>
                        <a:pt x="1699260" y="3547872"/>
                        <a:pt x="1693164" y="3547110"/>
                        <a:pt x="1674876" y="3563874"/>
                      </a:cubicBezTo>
                      <a:cubicBezTo>
                        <a:pt x="1664208" y="3573780"/>
                        <a:pt x="1658874" y="3574542"/>
                        <a:pt x="1652016" y="3567684"/>
                      </a:cubicBezTo>
                      <a:cubicBezTo>
                        <a:pt x="1646682" y="3562350"/>
                        <a:pt x="1630680" y="3558540"/>
                        <a:pt x="1616202" y="3558540"/>
                      </a:cubicBezTo>
                      <a:cubicBezTo>
                        <a:pt x="1600962" y="3558540"/>
                        <a:pt x="1566672" y="3553968"/>
                        <a:pt x="1539240" y="3547872"/>
                      </a:cubicBezTo>
                      <a:cubicBezTo>
                        <a:pt x="1511808" y="3541776"/>
                        <a:pt x="1467612" y="3532632"/>
                        <a:pt x="1440180" y="3528060"/>
                      </a:cubicBezTo>
                      <a:cubicBezTo>
                        <a:pt x="1412748" y="3523488"/>
                        <a:pt x="1387602" y="3515868"/>
                        <a:pt x="1383792" y="3512058"/>
                      </a:cubicBezTo>
                      <a:cubicBezTo>
                        <a:pt x="1379220" y="3508248"/>
                        <a:pt x="1347978" y="3505200"/>
                        <a:pt x="1313688" y="3505200"/>
                      </a:cubicBezTo>
                      <a:cubicBezTo>
                        <a:pt x="1278636" y="3505200"/>
                        <a:pt x="1248156" y="3502152"/>
                        <a:pt x="1245870" y="3497580"/>
                      </a:cubicBezTo>
                      <a:cubicBezTo>
                        <a:pt x="1243584" y="3493770"/>
                        <a:pt x="1224534" y="3489960"/>
                        <a:pt x="1203960" y="3489960"/>
                      </a:cubicBezTo>
                      <a:cubicBezTo>
                        <a:pt x="1183386" y="3489960"/>
                        <a:pt x="1164336" y="3486912"/>
                        <a:pt x="1162050" y="3482340"/>
                      </a:cubicBezTo>
                      <a:cubicBezTo>
                        <a:pt x="1159764" y="3478530"/>
                        <a:pt x="1139190" y="3474720"/>
                        <a:pt x="1116330" y="3474720"/>
                      </a:cubicBezTo>
                      <a:cubicBezTo>
                        <a:pt x="1078992" y="3474720"/>
                        <a:pt x="1063752" y="3470910"/>
                        <a:pt x="1017270" y="3451098"/>
                      </a:cubicBezTo>
                      <a:cubicBezTo>
                        <a:pt x="1008888" y="3447288"/>
                        <a:pt x="978408" y="3441192"/>
                        <a:pt x="948690" y="3437382"/>
                      </a:cubicBezTo>
                      <a:cubicBezTo>
                        <a:pt x="919734" y="3432810"/>
                        <a:pt x="878586" y="3425952"/>
                        <a:pt x="857250" y="3420618"/>
                      </a:cubicBezTo>
                      <a:cubicBezTo>
                        <a:pt x="836676" y="3416046"/>
                        <a:pt x="797052" y="3410712"/>
                        <a:pt x="769620" y="3408426"/>
                      </a:cubicBezTo>
                      <a:cubicBezTo>
                        <a:pt x="742188" y="3406902"/>
                        <a:pt x="717042" y="3401568"/>
                        <a:pt x="712470" y="3397758"/>
                      </a:cubicBezTo>
                      <a:cubicBezTo>
                        <a:pt x="708660" y="3393948"/>
                        <a:pt x="697992" y="3390900"/>
                        <a:pt x="688086" y="3390900"/>
                      </a:cubicBezTo>
                      <a:cubicBezTo>
                        <a:pt x="678180" y="3390900"/>
                        <a:pt x="664464" y="3387852"/>
                        <a:pt x="656844" y="3384042"/>
                      </a:cubicBezTo>
                      <a:cubicBezTo>
                        <a:pt x="613410" y="3361944"/>
                        <a:pt x="559308" y="3346704"/>
                        <a:pt x="506730" y="3341370"/>
                      </a:cubicBezTo>
                      <a:cubicBezTo>
                        <a:pt x="464058" y="3336798"/>
                        <a:pt x="442722" y="3330702"/>
                        <a:pt x="409956" y="3313938"/>
                      </a:cubicBezTo>
                      <a:cubicBezTo>
                        <a:pt x="402336" y="3310128"/>
                        <a:pt x="387858" y="3307080"/>
                        <a:pt x="377952" y="3307080"/>
                      </a:cubicBezTo>
                      <a:cubicBezTo>
                        <a:pt x="367284" y="3307080"/>
                        <a:pt x="356616" y="3304032"/>
                        <a:pt x="354330" y="3299460"/>
                      </a:cubicBezTo>
                      <a:cubicBezTo>
                        <a:pt x="352044" y="3295650"/>
                        <a:pt x="342138" y="3291840"/>
                        <a:pt x="332232" y="3291840"/>
                      </a:cubicBezTo>
                      <a:cubicBezTo>
                        <a:pt x="323088" y="3291840"/>
                        <a:pt x="312420" y="3289554"/>
                        <a:pt x="309372" y="3286506"/>
                      </a:cubicBezTo>
                      <a:cubicBezTo>
                        <a:pt x="304038" y="3280410"/>
                        <a:pt x="272796" y="3272790"/>
                        <a:pt x="163830" y="3249168"/>
                      </a:cubicBezTo>
                      <a:cubicBezTo>
                        <a:pt x="130302" y="3242310"/>
                        <a:pt x="87630" y="3230118"/>
                        <a:pt x="69342" y="3221736"/>
                      </a:cubicBezTo>
                      <a:cubicBezTo>
                        <a:pt x="51054" y="3213354"/>
                        <a:pt x="34290" y="3209544"/>
                        <a:pt x="31242" y="3211830"/>
                      </a:cubicBezTo>
                      <a:cubicBezTo>
                        <a:pt x="28956" y="3214878"/>
                        <a:pt x="25146" y="3281172"/>
                        <a:pt x="22860" y="3358896"/>
                      </a:cubicBezTo>
                      <a:cubicBezTo>
                        <a:pt x="20574" y="3446526"/>
                        <a:pt x="16002" y="3501390"/>
                        <a:pt x="11430" y="3501390"/>
                      </a:cubicBezTo>
                      <a:cubicBezTo>
                        <a:pt x="6096" y="3501390"/>
                        <a:pt x="3048" y="2911602"/>
                        <a:pt x="1524" y="1751076"/>
                      </a:cubicBezTo>
                      <a:lnTo>
                        <a:pt x="0" y="0"/>
                      </a:lnTo>
                      <a:lnTo>
                        <a:pt x="1684020" y="0"/>
                      </a:lnTo>
                      <a:lnTo>
                        <a:pt x="3368040" y="0"/>
                      </a:lnTo>
                      <a:lnTo>
                        <a:pt x="3368040" y="1931670"/>
                      </a:lnTo>
                      <a:lnTo>
                        <a:pt x="3368040" y="3863340"/>
                      </a:lnTo>
                      <a:lnTo>
                        <a:pt x="3324606" y="3862578"/>
                      </a:lnTo>
                      <a:cubicBezTo>
                        <a:pt x="3300222" y="3861816"/>
                        <a:pt x="3256788" y="3858006"/>
                        <a:pt x="3227070" y="3854196"/>
                      </a:cubicBezTo>
                      <a:close/>
                      <a:moveTo>
                        <a:pt x="1847850" y="3497580"/>
                      </a:moveTo>
                      <a:cubicBezTo>
                        <a:pt x="1844802" y="3488436"/>
                        <a:pt x="1848612" y="3480816"/>
                        <a:pt x="1856994" y="3475482"/>
                      </a:cubicBezTo>
                      <a:cubicBezTo>
                        <a:pt x="1864614" y="3470910"/>
                        <a:pt x="1867662" y="3467100"/>
                        <a:pt x="1863852" y="3467100"/>
                      </a:cubicBezTo>
                      <a:cubicBezTo>
                        <a:pt x="1860042" y="3467100"/>
                        <a:pt x="1850136" y="3472434"/>
                        <a:pt x="1842516" y="3480054"/>
                      </a:cubicBezTo>
                      <a:cubicBezTo>
                        <a:pt x="1825752" y="3495294"/>
                        <a:pt x="1823466" y="3521964"/>
                        <a:pt x="1840230" y="3515868"/>
                      </a:cubicBezTo>
                      <a:cubicBezTo>
                        <a:pt x="1847850" y="3512820"/>
                        <a:pt x="1850136" y="3505962"/>
                        <a:pt x="1847850" y="349758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31" name="Freeform: Shape 930">
                  <a:extLst>
                    <a:ext uri="{FF2B5EF4-FFF2-40B4-BE49-F238E27FC236}">
                      <a16:creationId xmlns:a16="http://schemas.microsoft.com/office/drawing/2014/main" id="{1A5D02B0-6AF9-41A1-8B3B-C8E9DB5DE6C8}"/>
                    </a:ext>
                  </a:extLst>
                </p:cNvPr>
                <p:cNvSpPr/>
                <p:nvPr/>
              </p:nvSpPr>
              <p:spPr>
                <a:xfrm>
                  <a:off x="11469396" y="5113994"/>
                  <a:ext cx="93726" cy="43434"/>
                </a:xfrm>
                <a:custGeom>
                  <a:avLst/>
                  <a:gdLst>
                    <a:gd name="connsiteX0" fmla="*/ 2514 w 93726"/>
                    <a:gd name="connsiteY0" fmla="*/ 37888 h 43434"/>
                    <a:gd name="connsiteX1" fmla="*/ 48996 w 93726"/>
                    <a:gd name="connsiteY1" fmla="*/ 5884 h 43434"/>
                    <a:gd name="connsiteX2" fmla="*/ 74904 w 93726"/>
                    <a:gd name="connsiteY2" fmla="*/ 15790 h 43434"/>
                    <a:gd name="connsiteX3" fmla="*/ 93954 w 93726"/>
                    <a:gd name="connsiteY3" fmla="*/ 29506 h 43434"/>
                    <a:gd name="connsiteX4" fmla="*/ 50520 w 93726"/>
                    <a:gd name="connsiteY4" fmla="*/ 43222 h 43434"/>
                    <a:gd name="connsiteX5" fmla="*/ 2514 w 93726"/>
                    <a:gd name="connsiteY5" fmla="*/ 37888 h 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26" h="43434">
                      <a:moveTo>
                        <a:pt x="2514" y="37888"/>
                      </a:moveTo>
                      <a:cubicBezTo>
                        <a:pt x="-10440" y="15790"/>
                        <a:pt x="29946" y="-12404"/>
                        <a:pt x="48996" y="5884"/>
                      </a:cubicBezTo>
                      <a:cubicBezTo>
                        <a:pt x="52806" y="9694"/>
                        <a:pt x="64236" y="14266"/>
                        <a:pt x="74904" y="15790"/>
                      </a:cubicBezTo>
                      <a:cubicBezTo>
                        <a:pt x="85572" y="17314"/>
                        <a:pt x="93954" y="23410"/>
                        <a:pt x="93954" y="29506"/>
                      </a:cubicBezTo>
                      <a:cubicBezTo>
                        <a:pt x="93954" y="37888"/>
                        <a:pt x="83286" y="41698"/>
                        <a:pt x="50520" y="43222"/>
                      </a:cubicBezTo>
                      <a:cubicBezTo>
                        <a:pt x="26898" y="44746"/>
                        <a:pt x="5562" y="41698"/>
                        <a:pt x="2514" y="37888"/>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32" name="Freeform: Shape 931">
                  <a:extLst>
                    <a:ext uri="{FF2B5EF4-FFF2-40B4-BE49-F238E27FC236}">
                      <a16:creationId xmlns:a16="http://schemas.microsoft.com/office/drawing/2014/main" id="{212A27A5-F76B-4C60-8F04-903EE3539E4E}"/>
                    </a:ext>
                  </a:extLst>
                </p:cNvPr>
                <p:cNvSpPr/>
                <p:nvPr/>
              </p:nvSpPr>
              <p:spPr>
                <a:xfrm>
                  <a:off x="11258550" y="5075867"/>
                  <a:ext cx="193548" cy="52578"/>
                </a:xfrm>
                <a:custGeom>
                  <a:avLst/>
                  <a:gdLst>
                    <a:gd name="connsiteX0" fmla="*/ 57912 w 193548"/>
                    <a:gd name="connsiteY0" fmla="*/ 37915 h 52578"/>
                    <a:gd name="connsiteX1" fmla="*/ 21336 w 193548"/>
                    <a:gd name="connsiteY1" fmla="*/ 20389 h 52578"/>
                    <a:gd name="connsiteX2" fmla="*/ 0 w 193548"/>
                    <a:gd name="connsiteY2" fmla="*/ 10483 h 52578"/>
                    <a:gd name="connsiteX3" fmla="*/ 67818 w 193548"/>
                    <a:gd name="connsiteY3" fmla="*/ 5149 h 52578"/>
                    <a:gd name="connsiteX4" fmla="*/ 159258 w 193548"/>
                    <a:gd name="connsiteY4" fmla="*/ 24961 h 52578"/>
                    <a:gd name="connsiteX5" fmla="*/ 185166 w 193548"/>
                    <a:gd name="connsiteY5" fmla="*/ 25723 h 52578"/>
                    <a:gd name="connsiteX6" fmla="*/ 183642 w 193548"/>
                    <a:gd name="connsiteY6" fmla="*/ 41725 h 52578"/>
                    <a:gd name="connsiteX7" fmla="*/ 57912 w 193548"/>
                    <a:gd name="connsiteY7" fmla="*/ 37915 h 5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548" h="52578">
                      <a:moveTo>
                        <a:pt x="57912" y="37915"/>
                      </a:moveTo>
                      <a:cubicBezTo>
                        <a:pt x="49530" y="29533"/>
                        <a:pt x="33528" y="21913"/>
                        <a:pt x="21336" y="20389"/>
                      </a:cubicBezTo>
                      <a:cubicBezTo>
                        <a:pt x="9906" y="18865"/>
                        <a:pt x="0" y="15055"/>
                        <a:pt x="0" y="10483"/>
                      </a:cubicBezTo>
                      <a:cubicBezTo>
                        <a:pt x="0" y="-185"/>
                        <a:pt x="48768" y="-3995"/>
                        <a:pt x="67818" y="5149"/>
                      </a:cubicBezTo>
                      <a:cubicBezTo>
                        <a:pt x="97536" y="18865"/>
                        <a:pt x="147066" y="29533"/>
                        <a:pt x="159258" y="24961"/>
                      </a:cubicBezTo>
                      <a:cubicBezTo>
                        <a:pt x="166116" y="22675"/>
                        <a:pt x="177546" y="22675"/>
                        <a:pt x="185166" y="25723"/>
                      </a:cubicBezTo>
                      <a:cubicBezTo>
                        <a:pt x="197358" y="30295"/>
                        <a:pt x="197358" y="31057"/>
                        <a:pt x="183642" y="41725"/>
                      </a:cubicBezTo>
                      <a:cubicBezTo>
                        <a:pt x="160020" y="58489"/>
                        <a:pt x="76200" y="56203"/>
                        <a:pt x="57912" y="37915"/>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33" name="Freeform: Shape 932">
                  <a:extLst>
                    <a:ext uri="{FF2B5EF4-FFF2-40B4-BE49-F238E27FC236}">
                      <a16:creationId xmlns:a16="http://schemas.microsoft.com/office/drawing/2014/main" id="{145F7708-E6AA-451C-BEEB-B58760964A82}"/>
                    </a:ext>
                  </a:extLst>
                </p:cNvPr>
                <p:cNvSpPr/>
                <p:nvPr/>
              </p:nvSpPr>
              <p:spPr>
                <a:xfrm>
                  <a:off x="11156289" y="5044440"/>
                  <a:ext cx="73152" cy="45720"/>
                </a:xfrm>
                <a:custGeom>
                  <a:avLst/>
                  <a:gdLst>
                    <a:gd name="connsiteX0" fmla="*/ 2439 w 73152"/>
                    <a:gd name="connsiteY0" fmla="*/ 34290 h 45720"/>
                    <a:gd name="connsiteX1" fmla="*/ 28347 w 73152"/>
                    <a:gd name="connsiteY1" fmla="*/ 0 h 45720"/>
                    <a:gd name="connsiteX2" fmla="*/ 71781 w 73152"/>
                    <a:gd name="connsiteY2" fmla="*/ 37338 h 45720"/>
                    <a:gd name="connsiteX3" fmla="*/ 2439 w 73152"/>
                    <a:gd name="connsiteY3" fmla="*/ 34290 h 45720"/>
                  </a:gdLst>
                  <a:ahLst/>
                  <a:cxnLst>
                    <a:cxn ang="0">
                      <a:pos x="connsiteX0" y="connsiteY0"/>
                    </a:cxn>
                    <a:cxn ang="0">
                      <a:pos x="connsiteX1" y="connsiteY1"/>
                    </a:cxn>
                    <a:cxn ang="0">
                      <a:pos x="connsiteX2" y="connsiteY2"/>
                    </a:cxn>
                    <a:cxn ang="0">
                      <a:pos x="connsiteX3" y="connsiteY3"/>
                    </a:cxn>
                  </a:cxnLst>
                  <a:rect l="l" t="t" r="r" b="b"/>
                  <a:pathLst>
                    <a:path w="73152" h="45720">
                      <a:moveTo>
                        <a:pt x="2439" y="34290"/>
                      </a:moveTo>
                      <a:cubicBezTo>
                        <a:pt x="-5181" y="14478"/>
                        <a:pt x="5487" y="0"/>
                        <a:pt x="28347" y="0"/>
                      </a:cubicBezTo>
                      <a:cubicBezTo>
                        <a:pt x="51969" y="0"/>
                        <a:pt x="80163" y="24384"/>
                        <a:pt x="71781" y="37338"/>
                      </a:cubicBezTo>
                      <a:cubicBezTo>
                        <a:pt x="64161" y="50292"/>
                        <a:pt x="7011" y="48006"/>
                        <a:pt x="2439" y="3429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34" name="Freeform: Shape 933">
                  <a:extLst>
                    <a:ext uri="{FF2B5EF4-FFF2-40B4-BE49-F238E27FC236}">
                      <a16:creationId xmlns:a16="http://schemas.microsoft.com/office/drawing/2014/main" id="{19568347-CA43-4E0E-83A2-CB26FC6641D8}"/>
                    </a:ext>
                  </a:extLst>
                </p:cNvPr>
                <p:cNvSpPr/>
                <p:nvPr/>
              </p:nvSpPr>
              <p:spPr>
                <a:xfrm>
                  <a:off x="1226890" y="5015212"/>
                  <a:ext cx="64008" cy="42672"/>
                </a:xfrm>
                <a:custGeom>
                  <a:avLst/>
                  <a:gdLst>
                    <a:gd name="connsiteX0" fmla="*/ 2978 w 64008"/>
                    <a:gd name="connsiteY0" fmla="*/ 33800 h 42672"/>
                    <a:gd name="connsiteX1" fmla="*/ 35744 w 64008"/>
                    <a:gd name="connsiteY1" fmla="*/ 272 h 42672"/>
                    <a:gd name="connsiteX2" fmla="*/ 64700 w 64008"/>
                    <a:gd name="connsiteY2" fmla="*/ 21608 h 42672"/>
                    <a:gd name="connsiteX3" fmla="*/ 35744 w 64008"/>
                    <a:gd name="connsiteY3" fmla="*/ 42944 h 42672"/>
                    <a:gd name="connsiteX4" fmla="*/ 2978 w 64008"/>
                    <a:gd name="connsiteY4" fmla="*/ 33800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 h="42672">
                      <a:moveTo>
                        <a:pt x="2978" y="33800"/>
                      </a:moveTo>
                      <a:cubicBezTo>
                        <a:pt x="-6166" y="10178"/>
                        <a:pt x="6026" y="-2014"/>
                        <a:pt x="35744" y="272"/>
                      </a:cubicBezTo>
                      <a:cubicBezTo>
                        <a:pt x="60890" y="2558"/>
                        <a:pt x="64700" y="4844"/>
                        <a:pt x="64700" y="21608"/>
                      </a:cubicBezTo>
                      <a:cubicBezTo>
                        <a:pt x="64700" y="38372"/>
                        <a:pt x="60890" y="40658"/>
                        <a:pt x="35744" y="42944"/>
                      </a:cubicBezTo>
                      <a:cubicBezTo>
                        <a:pt x="15932" y="44468"/>
                        <a:pt x="6026" y="42182"/>
                        <a:pt x="2978" y="3380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35" name="Freeform: Shape 934">
                  <a:extLst>
                    <a:ext uri="{FF2B5EF4-FFF2-40B4-BE49-F238E27FC236}">
                      <a16:creationId xmlns:a16="http://schemas.microsoft.com/office/drawing/2014/main" id="{C3D2CD36-528F-4E43-BBA1-D39BAEDDEDA9}"/>
                    </a:ext>
                  </a:extLst>
                </p:cNvPr>
                <p:cNvSpPr/>
                <p:nvPr/>
              </p:nvSpPr>
              <p:spPr>
                <a:xfrm>
                  <a:off x="10958268" y="5025806"/>
                  <a:ext cx="142494" cy="33528"/>
                </a:xfrm>
                <a:custGeom>
                  <a:avLst/>
                  <a:gdLst>
                    <a:gd name="connsiteX0" fmla="*/ 2340 w 142494"/>
                    <a:gd name="connsiteY0" fmla="*/ 24730 h 33528"/>
                    <a:gd name="connsiteX1" fmla="*/ 78540 w 142494"/>
                    <a:gd name="connsiteY1" fmla="*/ 1108 h 33528"/>
                    <a:gd name="connsiteX2" fmla="*/ 141024 w 142494"/>
                    <a:gd name="connsiteY2" fmla="*/ 25492 h 33528"/>
                    <a:gd name="connsiteX3" fmla="*/ 2340 w 142494"/>
                    <a:gd name="connsiteY3" fmla="*/ 24730 h 33528"/>
                  </a:gdLst>
                  <a:ahLst/>
                  <a:cxnLst>
                    <a:cxn ang="0">
                      <a:pos x="connsiteX0" y="connsiteY0"/>
                    </a:cxn>
                    <a:cxn ang="0">
                      <a:pos x="connsiteX1" y="connsiteY1"/>
                    </a:cxn>
                    <a:cxn ang="0">
                      <a:pos x="connsiteX2" y="connsiteY2"/>
                    </a:cxn>
                    <a:cxn ang="0">
                      <a:pos x="connsiteX3" y="connsiteY3"/>
                    </a:cxn>
                  </a:cxnLst>
                  <a:rect l="l" t="t" r="r" b="b"/>
                  <a:pathLst>
                    <a:path w="142494" h="33528">
                      <a:moveTo>
                        <a:pt x="2340" y="24730"/>
                      </a:moveTo>
                      <a:cubicBezTo>
                        <a:pt x="-9090" y="6442"/>
                        <a:pt x="22152" y="-3464"/>
                        <a:pt x="78540" y="1108"/>
                      </a:cubicBezTo>
                      <a:cubicBezTo>
                        <a:pt x="134166" y="5680"/>
                        <a:pt x="149406" y="11014"/>
                        <a:pt x="141024" y="25492"/>
                      </a:cubicBezTo>
                      <a:cubicBezTo>
                        <a:pt x="133404" y="36922"/>
                        <a:pt x="9198" y="36922"/>
                        <a:pt x="2340" y="2473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36" name="Freeform: Shape 935">
                  <a:extLst>
                    <a:ext uri="{FF2B5EF4-FFF2-40B4-BE49-F238E27FC236}">
                      <a16:creationId xmlns:a16="http://schemas.microsoft.com/office/drawing/2014/main" id="{A384A02A-C510-4681-9611-2CF5F84B5BAB}"/>
                    </a:ext>
                  </a:extLst>
                </p:cNvPr>
                <p:cNvSpPr/>
                <p:nvPr/>
              </p:nvSpPr>
              <p:spPr>
                <a:xfrm>
                  <a:off x="10717094" y="5001715"/>
                  <a:ext cx="32004" cy="26670"/>
                </a:xfrm>
                <a:custGeom>
                  <a:avLst/>
                  <a:gdLst>
                    <a:gd name="connsiteX0" fmla="*/ 1198 w 32004"/>
                    <a:gd name="connsiteY0" fmla="*/ 20627 h 26670"/>
                    <a:gd name="connsiteX1" fmla="*/ 28630 w 32004"/>
                    <a:gd name="connsiteY1" fmla="*/ 3101 h 26670"/>
                    <a:gd name="connsiteX2" fmla="*/ 31678 w 32004"/>
                    <a:gd name="connsiteY2" fmla="*/ 19103 h 26670"/>
                    <a:gd name="connsiteX3" fmla="*/ 1198 w 32004"/>
                    <a:gd name="connsiteY3" fmla="*/ 20627 h 26670"/>
                  </a:gdLst>
                  <a:ahLst/>
                  <a:cxnLst>
                    <a:cxn ang="0">
                      <a:pos x="connsiteX0" y="connsiteY0"/>
                    </a:cxn>
                    <a:cxn ang="0">
                      <a:pos x="connsiteX1" y="connsiteY1"/>
                    </a:cxn>
                    <a:cxn ang="0">
                      <a:pos x="connsiteX2" y="connsiteY2"/>
                    </a:cxn>
                    <a:cxn ang="0">
                      <a:pos x="connsiteX3" y="connsiteY3"/>
                    </a:cxn>
                  </a:cxnLst>
                  <a:rect l="l" t="t" r="r" b="b"/>
                  <a:pathLst>
                    <a:path w="32004" h="26670">
                      <a:moveTo>
                        <a:pt x="1198" y="20627"/>
                      </a:moveTo>
                      <a:cubicBezTo>
                        <a:pt x="-5660" y="9197"/>
                        <a:pt x="18724" y="-6805"/>
                        <a:pt x="28630" y="3101"/>
                      </a:cubicBezTo>
                      <a:cubicBezTo>
                        <a:pt x="32440" y="6911"/>
                        <a:pt x="33964" y="14531"/>
                        <a:pt x="31678" y="19103"/>
                      </a:cubicBezTo>
                      <a:cubicBezTo>
                        <a:pt x="24820" y="29009"/>
                        <a:pt x="6532" y="29771"/>
                        <a:pt x="1198" y="20627"/>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37" name="Freeform: Shape 936">
                  <a:extLst>
                    <a:ext uri="{FF2B5EF4-FFF2-40B4-BE49-F238E27FC236}">
                      <a16:creationId xmlns:a16="http://schemas.microsoft.com/office/drawing/2014/main" id="{BDFF3679-A63A-467A-A293-6C983EB8EBE4}"/>
                    </a:ext>
                  </a:extLst>
                </p:cNvPr>
                <p:cNvSpPr/>
                <p:nvPr/>
              </p:nvSpPr>
              <p:spPr>
                <a:xfrm>
                  <a:off x="10067062" y="4964314"/>
                  <a:ext cx="623316" cy="55626"/>
                </a:xfrm>
                <a:custGeom>
                  <a:avLst/>
                  <a:gdLst>
                    <a:gd name="connsiteX0" fmla="*/ 2768 w 623316"/>
                    <a:gd name="connsiteY0" fmla="*/ 49646 h 55626"/>
                    <a:gd name="connsiteX1" fmla="*/ 40868 w 623316"/>
                    <a:gd name="connsiteY1" fmla="*/ 26786 h 55626"/>
                    <a:gd name="connsiteX2" fmla="*/ 78968 w 623316"/>
                    <a:gd name="connsiteY2" fmla="*/ 19166 h 55626"/>
                    <a:gd name="connsiteX3" fmla="*/ 151358 w 623316"/>
                    <a:gd name="connsiteY3" fmla="*/ 20690 h 55626"/>
                    <a:gd name="connsiteX4" fmla="*/ 180314 w 623316"/>
                    <a:gd name="connsiteY4" fmla="*/ 22214 h 55626"/>
                    <a:gd name="connsiteX5" fmla="*/ 277088 w 623316"/>
                    <a:gd name="connsiteY5" fmla="*/ 18404 h 55626"/>
                    <a:gd name="connsiteX6" fmla="*/ 325094 w 623316"/>
                    <a:gd name="connsiteY6" fmla="*/ 17642 h 55626"/>
                    <a:gd name="connsiteX7" fmla="*/ 343382 w 623316"/>
                    <a:gd name="connsiteY7" fmla="*/ 17642 h 55626"/>
                    <a:gd name="connsiteX8" fmla="*/ 399770 w 623316"/>
                    <a:gd name="connsiteY8" fmla="*/ 10784 h 55626"/>
                    <a:gd name="connsiteX9" fmla="*/ 431012 w 623316"/>
                    <a:gd name="connsiteY9" fmla="*/ 19166 h 55626"/>
                    <a:gd name="connsiteX10" fmla="*/ 463016 w 623316"/>
                    <a:gd name="connsiteY10" fmla="*/ 35930 h 55626"/>
                    <a:gd name="connsiteX11" fmla="*/ 623798 w 623316"/>
                    <a:gd name="connsiteY11" fmla="*/ 45836 h 55626"/>
                    <a:gd name="connsiteX12" fmla="*/ 2768 w 623316"/>
                    <a:gd name="connsiteY12" fmla="*/ 49646 h 5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316" h="55626">
                      <a:moveTo>
                        <a:pt x="2768" y="49646"/>
                      </a:moveTo>
                      <a:cubicBezTo>
                        <a:pt x="-6376" y="35168"/>
                        <a:pt x="7340" y="26786"/>
                        <a:pt x="40868" y="26786"/>
                      </a:cubicBezTo>
                      <a:cubicBezTo>
                        <a:pt x="59156" y="26786"/>
                        <a:pt x="76682" y="23738"/>
                        <a:pt x="78968" y="19166"/>
                      </a:cubicBezTo>
                      <a:cubicBezTo>
                        <a:pt x="85826" y="8498"/>
                        <a:pt x="133070" y="10022"/>
                        <a:pt x="151358" y="20690"/>
                      </a:cubicBezTo>
                      <a:cubicBezTo>
                        <a:pt x="162026" y="27548"/>
                        <a:pt x="170408" y="28310"/>
                        <a:pt x="180314" y="22214"/>
                      </a:cubicBezTo>
                      <a:cubicBezTo>
                        <a:pt x="197840" y="11546"/>
                        <a:pt x="270230" y="8498"/>
                        <a:pt x="277088" y="18404"/>
                      </a:cubicBezTo>
                      <a:cubicBezTo>
                        <a:pt x="283184" y="29834"/>
                        <a:pt x="313664" y="29072"/>
                        <a:pt x="325094" y="17642"/>
                      </a:cubicBezTo>
                      <a:cubicBezTo>
                        <a:pt x="331952" y="10784"/>
                        <a:pt x="336524" y="10784"/>
                        <a:pt x="343382" y="17642"/>
                      </a:cubicBezTo>
                      <a:cubicBezTo>
                        <a:pt x="357098" y="31358"/>
                        <a:pt x="380720" y="28310"/>
                        <a:pt x="399770" y="10784"/>
                      </a:cubicBezTo>
                      <a:cubicBezTo>
                        <a:pt x="418820" y="-6742"/>
                        <a:pt x="436346" y="-2170"/>
                        <a:pt x="431012" y="19166"/>
                      </a:cubicBezTo>
                      <a:cubicBezTo>
                        <a:pt x="426440" y="35930"/>
                        <a:pt x="442442" y="43550"/>
                        <a:pt x="463016" y="35930"/>
                      </a:cubicBezTo>
                      <a:cubicBezTo>
                        <a:pt x="484352" y="28310"/>
                        <a:pt x="623798" y="36692"/>
                        <a:pt x="623798" y="45836"/>
                      </a:cubicBezTo>
                      <a:cubicBezTo>
                        <a:pt x="623798" y="56504"/>
                        <a:pt x="9626" y="60314"/>
                        <a:pt x="2768" y="49646"/>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38" name="Freeform: Shape 937">
                  <a:extLst>
                    <a:ext uri="{FF2B5EF4-FFF2-40B4-BE49-F238E27FC236}">
                      <a16:creationId xmlns:a16="http://schemas.microsoft.com/office/drawing/2014/main" id="{4D449E1E-AF4C-45B4-9985-F7C48D0F9FA3}"/>
                    </a:ext>
                  </a:extLst>
                </p:cNvPr>
                <p:cNvSpPr/>
                <p:nvPr/>
              </p:nvSpPr>
              <p:spPr>
                <a:xfrm>
                  <a:off x="1333071" y="4946545"/>
                  <a:ext cx="102870" cy="43434"/>
                </a:xfrm>
                <a:custGeom>
                  <a:avLst/>
                  <a:gdLst>
                    <a:gd name="connsiteX0" fmla="*/ 3477 w 102870"/>
                    <a:gd name="connsiteY0" fmla="*/ 33125 h 43434"/>
                    <a:gd name="connsiteX1" fmla="*/ 55293 w 102870"/>
                    <a:gd name="connsiteY1" fmla="*/ 359 h 43434"/>
                    <a:gd name="connsiteX2" fmla="*/ 103299 w 102870"/>
                    <a:gd name="connsiteY2" fmla="*/ 21695 h 43434"/>
                    <a:gd name="connsiteX3" fmla="*/ 55293 w 102870"/>
                    <a:gd name="connsiteY3" fmla="*/ 43031 h 43434"/>
                    <a:gd name="connsiteX4" fmla="*/ 3477 w 102870"/>
                    <a:gd name="connsiteY4" fmla="*/ 33125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 h="43434">
                      <a:moveTo>
                        <a:pt x="3477" y="33125"/>
                      </a:moveTo>
                      <a:cubicBezTo>
                        <a:pt x="-7191" y="6455"/>
                        <a:pt x="5763" y="-1927"/>
                        <a:pt x="55293" y="359"/>
                      </a:cubicBezTo>
                      <a:cubicBezTo>
                        <a:pt x="101013" y="2645"/>
                        <a:pt x="103299" y="3407"/>
                        <a:pt x="103299" y="21695"/>
                      </a:cubicBezTo>
                      <a:cubicBezTo>
                        <a:pt x="103299" y="39983"/>
                        <a:pt x="101013" y="40745"/>
                        <a:pt x="55293" y="43031"/>
                      </a:cubicBezTo>
                      <a:cubicBezTo>
                        <a:pt x="17955" y="44555"/>
                        <a:pt x="6525" y="43031"/>
                        <a:pt x="3477" y="33125"/>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39" name="Freeform: Shape 938">
                  <a:extLst>
                    <a:ext uri="{FF2B5EF4-FFF2-40B4-BE49-F238E27FC236}">
                      <a16:creationId xmlns:a16="http://schemas.microsoft.com/office/drawing/2014/main" id="{8D789802-B48F-4748-A30B-6DE6AECAE1A7}"/>
                    </a:ext>
                  </a:extLst>
                </p:cNvPr>
                <p:cNvSpPr/>
                <p:nvPr/>
              </p:nvSpPr>
              <p:spPr>
                <a:xfrm>
                  <a:off x="9480208" y="4959738"/>
                  <a:ext cx="499872" cy="30480"/>
                </a:xfrm>
                <a:custGeom>
                  <a:avLst/>
                  <a:gdLst>
                    <a:gd name="connsiteX0" fmla="*/ 2882 w 499872"/>
                    <a:gd name="connsiteY0" fmla="*/ 23742 h 30480"/>
                    <a:gd name="connsiteX1" fmla="*/ 243674 w 499872"/>
                    <a:gd name="connsiteY1" fmla="*/ 120 h 30480"/>
                    <a:gd name="connsiteX2" fmla="*/ 498944 w 499872"/>
                    <a:gd name="connsiteY2" fmla="*/ 22980 h 30480"/>
                    <a:gd name="connsiteX3" fmla="*/ 2882 w 499872"/>
                    <a:gd name="connsiteY3" fmla="*/ 23742 h 30480"/>
                  </a:gdLst>
                  <a:ahLst/>
                  <a:cxnLst>
                    <a:cxn ang="0">
                      <a:pos x="connsiteX0" y="connsiteY0"/>
                    </a:cxn>
                    <a:cxn ang="0">
                      <a:pos x="connsiteX1" y="connsiteY1"/>
                    </a:cxn>
                    <a:cxn ang="0">
                      <a:pos x="connsiteX2" y="connsiteY2"/>
                    </a:cxn>
                    <a:cxn ang="0">
                      <a:pos x="connsiteX3" y="connsiteY3"/>
                    </a:cxn>
                  </a:cxnLst>
                  <a:rect l="l" t="t" r="r" b="b"/>
                  <a:pathLst>
                    <a:path w="499872" h="30480">
                      <a:moveTo>
                        <a:pt x="2882" y="23742"/>
                      </a:moveTo>
                      <a:cubicBezTo>
                        <a:pt x="-10834" y="1644"/>
                        <a:pt x="17360" y="-642"/>
                        <a:pt x="243674" y="120"/>
                      </a:cubicBezTo>
                      <a:cubicBezTo>
                        <a:pt x="459320" y="1644"/>
                        <a:pt x="508850" y="6216"/>
                        <a:pt x="498944" y="22980"/>
                      </a:cubicBezTo>
                      <a:cubicBezTo>
                        <a:pt x="492086" y="32886"/>
                        <a:pt x="8978" y="33648"/>
                        <a:pt x="2882" y="23742"/>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40" name="Freeform: Shape 939">
                  <a:extLst>
                    <a:ext uri="{FF2B5EF4-FFF2-40B4-BE49-F238E27FC236}">
                      <a16:creationId xmlns:a16="http://schemas.microsoft.com/office/drawing/2014/main" id="{D9518C1E-5BC7-4BBE-84EB-3D469CED71E3}"/>
                    </a:ext>
                  </a:extLst>
                </p:cNvPr>
                <p:cNvSpPr/>
                <p:nvPr/>
              </p:nvSpPr>
              <p:spPr>
                <a:xfrm>
                  <a:off x="860667" y="4911090"/>
                  <a:ext cx="68580" cy="49530"/>
                </a:xfrm>
                <a:custGeom>
                  <a:avLst/>
                  <a:gdLst>
                    <a:gd name="connsiteX0" fmla="*/ 3441 w 68580"/>
                    <a:gd name="connsiteY0" fmla="*/ 38862 h 49530"/>
                    <a:gd name="connsiteX1" fmla="*/ 30111 w 68580"/>
                    <a:gd name="connsiteY1" fmla="*/ 0 h 49530"/>
                    <a:gd name="connsiteX2" fmla="*/ 66687 w 68580"/>
                    <a:gd name="connsiteY2" fmla="*/ 37338 h 49530"/>
                    <a:gd name="connsiteX3" fmla="*/ 3441 w 68580"/>
                    <a:gd name="connsiteY3" fmla="*/ 38862 h 49530"/>
                  </a:gdLst>
                  <a:ahLst/>
                  <a:cxnLst>
                    <a:cxn ang="0">
                      <a:pos x="connsiteX0" y="connsiteY0"/>
                    </a:cxn>
                    <a:cxn ang="0">
                      <a:pos x="connsiteX1" y="connsiteY1"/>
                    </a:cxn>
                    <a:cxn ang="0">
                      <a:pos x="connsiteX2" y="connsiteY2"/>
                    </a:cxn>
                    <a:cxn ang="0">
                      <a:pos x="connsiteX3" y="connsiteY3"/>
                    </a:cxn>
                  </a:cxnLst>
                  <a:rect l="l" t="t" r="r" b="b"/>
                  <a:pathLst>
                    <a:path w="68580" h="49530">
                      <a:moveTo>
                        <a:pt x="3441" y="38862"/>
                      </a:moveTo>
                      <a:cubicBezTo>
                        <a:pt x="-5703" y="13716"/>
                        <a:pt x="3441" y="0"/>
                        <a:pt x="30111" y="0"/>
                      </a:cubicBezTo>
                      <a:cubicBezTo>
                        <a:pt x="58305" y="0"/>
                        <a:pt x="74307" y="16764"/>
                        <a:pt x="66687" y="37338"/>
                      </a:cubicBezTo>
                      <a:cubicBezTo>
                        <a:pt x="60591" y="53340"/>
                        <a:pt x="9537" y="54102"/>
                        <a:pt x="3441" y="38862"/>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41" name="Freeform: Shape 940">
                  <a:extLst>
                    <a:ext uri="{FF2B5EF4-FFF2-40B4-BE49-F238E27FC236}">
                      <a16:creationId xmlns:a16="http://schemas.microsoft.com/office/drawing/2014/main" id="{D1854F77-CFFB-48A5-9C34-78FFF6B8A447}"/>
                    </a:ext>
                  </a:extLst>
                </p:cNvPr>
                <p:cNvSpPr/>
                <p:nvPr/>
              </p:nvSpPr>
              <p:spPr>
                <a:xfrm>
                  <a:off x="8828751" y="4865351"/>
                  <a:ext cx="474726" cy="93726"/>
                </a:xfrm>
                <a:custGeom>
                  <a:avLst/>
                  <a:gdLst>
                    <a:gd name="connsiteX0" fmla="*/ 261909 w 474726"/>
                    <a:gd name="connsiteY0" fmla="*/ 89935 h 93726"/>
                    <a:gd name="connsiteX1" fmla="*/ 234477 w 474726"/>
                    <a:gd name="connsiteY1" fmla="*/ 76219 h 93726"/>
                    <a:gd name="connsiteX2" fmla="*/ 117129 w 474726"/>
                    <a:gd name="connsiteY2" fmla="*/ 59455 h 93726"/>
                    <a:gd name="connsiteX3" fmla="*/ 7401 w 474726"/>
                    <a:gd name="connsiteY3" fmla="*/ 53359 h 93726"/>
                    <a:gd name="connsiteX4" fmla="*/ 2067 w 474726"/>
                    <a:gd name="connsiteY4" fmla="*/ 28213 h 93726"/>
                    <a:gd name="connsiteX5" fmla="*/ 21879 w 474726"/>
                    <a:gd name="connsiteY5" fmla="*/ 11449 h 93726"/>
                    <a:gd name="connsiteX6" fmla="*/ 106461 w 474726"/>
                    <a:gd name="connsiteY6" fmla="*/ 26689 h 93726"/>
                    <a:gd name="connsiteX7" fmla="*/ 181899 w 474726"/>
                    <a:gd name="connsiteY7" fmla="*/ 34309 h 93726"/>
                    <a:gd name="connsiteX8" fmla="*/ 231429 w 474726"/>
                    <a:gd name="connsiteY8" fmla="*/ 41929 h 93726"/>
                    <a:gd name="connsiteX9" fmla="*/ 280197 w 474726"/>
                    <a:gd name="connsiteY9" fmla="*/ 48787 h 93726"/>
                    <a:gd name="connsiteX10" fmla="*/ 458505 w 474726"/>
                    <a:gd name="connsiteY10" fmla="*/ 67837 h 93726"/>
                    <a:gd name="connsiteX11" fmla="*/ 464601 w 474726"/>
                    <a:gd name="connsiteY11" fmla="*/ 83839 h 93726"/>
                    <a:gd name="connsiteX12" fmla="*/ 447837 w 474726"/>
                    <a:gd name="connsiteY12" fmla="*/ 89935 h 93726"/>
                    <a:gd name="connsiteX13" fmla="*/ 261909 w 474726"/>
                    <a:gd name="connsiteY13" fmla="*/ 89935 h 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726" h="93726">
                      <a:moveTo>
                        <a:pt x="261909" y="89935"/>
                      </a:moveTo>
                      <a:cubicBezTo>
                        <a:pt x="251241" y="88411"/>
                        <a:pt x="239049" y="81553"/>
                        <a:pt x="234477" y="76219"/>
                      </a:cubicBezTo>
                      <a:cubicBezTo>
                        <a:pt x="229143" y="69361"/>
                        <a:pt x="194091" y="64027"/>
                        <a:pt x="117129" y="59455"/>
                      </a:cubicBezTo>
                      <a:lnTo>
                        <a:pt x="7401" y="53359"/>
                      </a:lnTo>
                      <a:lnTo>
                        <a:pt x="2067" y="28213"/>
                      </a:lnTo>
                      <a:cubicBezTo>
                        <a:pt x="-4029" y="-2267"/>
                        <a:pt x="3591" y="-8363"/>
                        <a:pt x="21879" y="11449"/>
                      </a:cubicBezTo>
                      <a:cubicBezTo>
                        <a:pt x="34071" y="24403"/>
                        <a:pt x="45501" y="26689"/>
                        <a:pt x="106461" y="26689"/>
                      </a:cubicBezTo>
                      <a:cubicBezTo>
                        <a:pt x="145323" y="26689"/>
                        <a:pt x="179613" y="29737"/>
                        <a:pt x="181899" y="34309"/>
                      </a:cubicBezTo>
                      <a:cubicBezTo>
                        <a:pt x="184185" y="38881"/>
                        <a:pt x="207045" y="41929"/>
                        <a:pt x="231429" y="41929"/>
                      </a:cubicBezTo>
                      <a:cubicBezTo>
                        <a:pt x="255813" y="41929"/>
                        <a:pt x="277911" y="44977"/>
                        <a:pt x="280197" y="48787"/>
                      </a:cubicBezTo>
                      <a:cubicBezTo>
                        <a:pt x="284007" y="54121"/>
                        <a:pt x="385353" y="65551"/>
                        <a:pt x="458505" y="67837"/>
                      </a:cubicBezTo>
                      <a:cubicBezTo>
                        <a:pt x="476793" y="68599"/>
                        <a:pt x="482127" y="83839"/>
                        <a:pt x="464601" y="83839"/>
                      </a:cubicBezTo>
                      <a:cubicBezTo>
                        <a:pt x="458505" y="83839"/>
                        <a:pt x="450885" y="86887"/>
                        <a:pt x="447837" y="89935"/>
                      </a:cubicBezTo>
                      <a:cubicBezTo>
                        <a:pt x="441741" y="95269"/>
                        <a:pt x="295437" y="96031"/>
                        <a:pt x="261909" y="89935"/>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42" name="Freeform: Shape 941">
                  <a:extLst>
                    <a:ext uri="{FF2B5EF4-FFF2-40B4-BE49-F238E27FC236}">
                      <a16:creationId xmlns:a16="http://schemas.microsoft.com/office/drawing/2014/main" id="{D66D5517-C24B-4F25-BE1C-E80FDEC2B36F}"/>
                    </a:ext>
                  </a:extLst>
                </p:cNvPr>
                <p:cNvSpPr/>
                <p:nvPr/>
              </p:nvSpPr>
              <p:spPr>
                <a:xfrm>
                  <a:off x="1701241" y="48927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43" name="Freeform: Shape 942">
                  <a:extLst>
                    <a:ext uri="{FF2B5EF4-FFF2-40B4-BE49-F238E27FC236}">
                      <a16:creationId xmlns:a16="http://schemas.microsoft.com/office/drawing/2014/main" id="{680B1F81-15A0-4487-94CB-ACA7FEAEEEEA}"/>
                    </a:ext>
                  </a:extLst>
                </p:cNvPr>
                <p:cNvSpPr/>
                <p:nvPr/>
              </p:nvSpPr>
              <p:spPr>
                <a:xfrm>
                  <a:off x="1746278" y="4877772"/>
                  <a:ext cx="64008" cy="28194"/>
                </a:xfrm>
                <a:custGeom>
                  <a:avLst/>
                  <a:gdLst>
                    <a:gd name="connsiteX0" fmla="*/ 2512 w 64008"/>
                    <a:gd name="connsiteY0" fmla="*/ 21888 h 28194"/>
                    <a:gd name="connsiteX1" fmla="*/ 37564 w 64008"/>
                    <a:gd name="connsiteY1" fmla="*/ 552 h 28194"/>
                    <a:gd name="connsiteX2" fmla="*/ 35278 w 64008"/>
                    <a:gd name="connsiteY2" fmla="*/ 27984 h 28194"/>
                    <a:gd name="connsiteX3" fmla="*/ 2512 w 64008"/>
                    <a:gd name="connsiteY3" fmla="*/ 21888 h 28194"/>
                  </a:gdLst>
                  <a:ahLst/>
                  <a:cxnLst>
                    <a:cxn ang="0">
                      <a:pos x="connsiteX0" y="connsiteY0"/>
                    </a:cxn>
                    <a:cxn ang="0">
                      <a:pos x="connsiteX1" y="connsiteY1"/>
                    </a:cxn>
                    <a:cxn ang="0">
                      <a:pos x="connsiteX2" y="connsiteY2"/>
                    </a:cxn>
                    <a:cxn ang="0">
                      <a:pos x="connsiteX3" y="connsiteY3"/>
                    </a:cxn>
                  </a:cxnLst>
                  <a:rect l="l" t="t" r="r" b="b"/>
                  <a:pathLst>
                    <a:path w="64008" h="28194">
                      <a:moveTo>
                        <a:pt x="2512" y="21888"/>
                      </a:moveTo>
                      <a:cubicBezTo>
                        <a:pt x="-6632" y="7410"/>
                        <a:pt x="10132" y="-2496"/>
                        <a:pt x="37564" y="552"/>
                      </a:cubicBezTo>
                      <a:cubicBezTo>
                        <a:pt x="74140" y="3600"/>
                        <a:pt x="72616" y="24936"/>
                        <a:pt x="35278" y="27984"/>
                      </a:cubicBezTo>
                      <a:cubicBezTo>
                        <a:pt x="20038" y="29508"/>
                        <a:pt x="5560" y="26460"/>
                        <a:pt x="2512" y="21888"/>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44" name="Freeform: Shape 943">
                  <a:extLst>
                    <a:ext uri="{FF2B5EF4-FFF2-40B4-BE49-F238E27FC236}">
                      <a16:creationId xmlns:a16="http://schemas.microsoft.com/office/drawing/2014/main" id="{F699FF80-071E-490B-A5E9-419FCE24CA6F}"/>
                    </a:ext>
                  </a:extLst>
                </p:cNvPr>
                <p:cNvSpPr/>
                <p:nvPr/>
              </p:nvSpPr>
              <p:spPr>
                <a:xfrm>
                  <a:off x="10821955" y="48778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45" name="Freeform: Shape 944">
                  <a:extLst>
                    <a:ext uri="{FF2B5EF4-FFF2-40B4-BE49-F238E27FC236}">
                      <a16:creationId xmlns:a16="http://schemas.microsoft.com/office/drawing/2014/main" id="{F673159B-30DE-4613-88AF-C05488232014}"/>
                    </a:ext>
                  </a:extLst>
                </p:cNvPr>
                <p:cNvSpPr/>
                <p:nvPr/>
              </p:nvSpPr>
              <p:spPr>
                <a:xfrm>
                  <a:off x="828174" y="4847434"/>
                  <a:ext cx="44958" cy="42672"/>
                </a:xfrm>
                <a:custGeom>
                  <a:avLst/>
                  <a:gdLst>
                    <a:gd name="connsiteX0" fmla="*/ 3930 w 44958"/>
                    <a:gd name="connsiteY0" fmla="*/ 34700 h 42672"/>
                    <a:gd name="connsiteX1" fmla="*/ 29838 w 44958"/>
                    <a:gd name="connsiteY1" fmla="*/ 410 h 42672"/>
                    <a:gd name="connsiteX2" fmla="*/ 28314 w 44958"/>
                    <a:gd name="connsiteY2" fmla="*/ 43082 h 42672"/>
                    <a:gd name="connsiteX3" fmla="*/ 3930 w 44958"/>
                    <a:gd name="connsiteY3" fmla="*/ 34700 h 42672"/>
                  </a:gdLst>
                  <a:ahLst/>
                  <a:cxnLst>
                    <a:cxn ang="0">
                      <a:pos x="connsiteX0" y="connsiteY0"/>
                    </a:cxn>
                    <a:cxn ang="0">
                      <a:pos x="connsiteX1" y="connsiteY1"/>
                    </a:cxn>
                    <a:cxn ang="0">
                      <a:pos x="connsiteX2" y="connsiteY2"/>
                    </a:cxn>
                    <a:cxn ang="0">
                      <a:pos x="connsiteX3" y="connsiteY3"/>
                    </a:cxn>
                  </a:cxnLst>
                  <a:rect l="l" t="t" r="r" b="b"/>
                  <a:pathLst>
                    <a:path w="44958" h="42672">
                      <a:moveTo>
                        <a:pt x="3930" y="34700"/>
                      </a:moveTo>
                      <a:cubicBezTo>
                        <a:pt x="-8262" y="20222"/>
                        <a:pt x="10026" y="-3400"/>
                        <a:pt x="29838" y="410"/>
                      </a:cubicBezTo>
                      <a:cubicBezTo>
                        <a:pt x="51174" y="4220"/>
                        <a:pt x="49650" y="40034"/>
                        <a:pt x="28314" y="43082"/>
                      </a:cubicBezTo>
                      <a:cubicBezTo>
                        <a:pt x="19932" y="44606"/>
                        <a:pt x="8502" y="40796"/>
                        <a:pt x="3930" y="3470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46" name="Freeform: Shape 945">
                  <a:extLst>
                    <a:ext uri="{FF2B5EF4-FFF2-40B4-BE49-F238E27FC236}">
                      <a16:creationId xmlns:a16="http://schemas.microsoft.com/office/drawing/2014/main" id="{4640A3CD-EE5C-4CE5-AEE7-62FD50262421}"/>
                    </a:ext>
                  </a:extLst>
                </p:cNvPr>
                <p:cNvSpPr/>
                <p:nvPr/>
              </p:nvSpPr>
              <p:spPr>
                <a:xfrm>
                  <a:off x="929919" y="4817924"/>
                  <a:ext cx="42672" cy="73914"/>
                </a:xfrm>
                <a:custGeom>
                  <a:avLst/>
                  <a:gdLst>
                    <a:gd name="connsiteX0" fmla="*/ 2769 w 42672"/>
                    <a:gd name="connsiteY0" fmla="*/ 63448 h 73914"/>
                    <a:gd name="connsiteX1" fmla="*/ 12675 w 42672"/>
                    <a:gd name="connsiteY1" fmla="*/ 202 h 73914"/>
                    <a:gd name="connsiteX2" fmla="*/ 42393 w 42672"/>
                    <a:gd name="connsiteY2" fmla="*/ 62686 h 73914"/>
                    <a:gd name="connsiteX3" fmla="*/ 2769 w 42672"/>
                    <a:gd name="connsiteY3" fmla="*/ 63448 h 73914"/>
                  </a:gdLst>
                  <a:ahLst/>
                  <a:cxnLst>
                    <a:cxn ang="0">
                      <a:pos x="connsiteX0" y="connsiteY0"/>
                    </a:cxn>
                    <a:cxn ang="0">
                      <a:pos x="connsiteX1" y="connsiteY1"/>
                    </a:cxn>
                    <a:cxn ang="0">
                      <a:pos x="connsiteX2" y="connsiteY2"/>
                    </a:cxn>
                    <a:cxn ang="0">
                      <a:pos x="connsiteX3" y="connsiteY3"/>
                    </a:cxn>
                  </a:cxnLst>
                  <a:rect l="l" t="t" r="r" b="b"/>
                  <a:pathLst>
                    <a:path w="42672" h="73914">
                      <a:moveTo>
                        <a:pt x="2769" y="63448"/>
                      </a:moveTo>
                      <a:cubicBezTo>
                        <a:pt x="-4089" y="45922"/>
                        <a:pt x="2769" y="3250"/>
                        <a:pt x="12675" y="202"/>
                      </a:cubicBezTo>
                      <a:cubicBezTo>
                        <a:pt x="24105" y="-3608"/>
                        <a:pt x="48489" y="47446"/>
                        <a:pt x="42393" y="62686"/>
                      </a:cubicBezTo>
                      <a:cubicBezTo>
                        <a:pt x="37059" y="77164"/>
                        <a:pt x="8103" y="77926"/>
                        <a:pt x="2769" y="63448"/>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47" name="Freeform: Shape 946">
                  <a:extLst>
                    <a:ext uri="{FF2B5EF4-FFF2-40B4-BE49-F238E27FC236}">
                      <a16:creationId xmlns:a16="http://schemas.microsoft.com/office/drawing/2014/main" id="{CD019D81-1225-4C8C-BEE2-5FB90CC31BDF}"/>
                    </a:ext>
                  </a:extLst>
                </p:cNvPr>
                <p:cNvSpPr/>
                <p:nvPr/>
              </p:nvSpPr>
              <p:spPr>
                <a:xfrm>
                  <a:off x="8553651" y="4857563"/>
                  <a:ext cx="183642" cy="33528"/>
                </a:xfrm>
                <a:custGeom>
                  <a:avLst/>
                  <a:gdLst>
                    <a:gd name="connsiteX0" fmla="*/ 4371 w 183642"/>
                    <a:gd name="connsiteY0" fmla="*/ 24571 h 33528"/>
                    <a:gd name="connsiteX1" fmla="*/ 95049 w 183642"/>
                    <a:gd name="connsiteY1" fmla="*/ 949 h 33528"/>
                    <a:gd name="connsiteX2" fmla="*/ 179631 w 183642"/>
                    <a:gd name="connsiteY2" fmla="*/ 21523 h 33528"/>
                    <a:gd name="connsiteX3" fmla="*/ 92763 w 183642"/>
                    <a:gd name="connsiteY3" fmla="*/ 32953 h 33528"/>
                    <a:gd name="connsiteX4" fmla="*/ 4371 w 183642"/>
                    <a:gd name="connsiteY4" fmla="*/ 24571 h 33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642" h="33528">
                      <a:moveTo>
                        <a:pt x="4371" y="24571"/>
                      </a:moveTo>
                      <a:cubicBezTo>
                        <a:pt x="-11631" y="4759"/>
                        <a:pt x="15801" y="-2861"/>
                        <a:pt x="95049" y="949"/>
                      </a:cubicBezTo>
                      <a:cubicBezTo>
                        <a:pt x="181155" y="5521"/>
                        <a:pt x="192585" y="8569"/>
                        <a:pt x="179631" y="21523"/>
                      </a:cubicBezTo>
                      <a:cubicBezTo>
                        <a:pt x="174297" y="26857"/>
                        <a:pt x="139245" y="31429"/>
                        <a:pt x="92763" y="32953"/>
                      </a:cubicBezTo>
                      <a:cubicBezTo>
                        <a:pt x="28755" y="35239"/>
                        <a:pt x="12753" y="33715"/>
                        <a:pt x="4371" y="24571"/>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48" name="Freeform: Shape 947">
                  <a:extLst>
                    <a:ext uri="{FF2B5EF4-FFF2-40B4-BE49-F238E27FC236}">
                      <a16:creationId xmlns:a16="http://schemas.microsoft.com/office/drawing/2014/main" id="{D1F7F351-CE2D-48D1-9BD2-6604D5CDD445}"/>
                    </a:ext>
                  </a:extLst>
                </p:cNvPr>
                <p:cNvSpPr/>
                <p:nvPr/>
              </p:nvSpPr>
              <p:spPr>
                <a:xfrm>
                  <a:off x="1801318" y="4610100"/>
                  <a:ext cx="390906" cy="265938"/>
                </a:xfrm>
                <a:custGeom>
                  <a:avLst/>
                  <a:gdLst>
                    <a:gd name="connsiteX0" fmla="*/ 812 w 390906"/>
                    <a:gd name="connsiteY0" fmla="*/ 258318 h 265938"/>
                    <a:gd name="connsiteX1" fmla="*/ 75488 w 390906"/>
                    <a:gd name="connsiteY1" fmla="*/ 198120 h 265938"/>
                    <a:gd name="connsiteX2" fmla="*/ 96062 w 390906"/>
                    <a:gd name="connsiteY2" fmla="*/ 186690 h 265938"/>
                    <a:gd name="connsiteX3" fmla="*/ 121970 w 390906"/>
                    <a:gd name="connsiteY3" fmla="*/ 163830 h 265938"/>
                    <a:gd name="connsiteX4" fmla="*/ 160833 w 390906"/>
                    <a:gd name="connsiteY4" fmla="*/ 124968 h 265938"/>
                    <a:gd name="connsiteX5" fmla="*/ 198933 w 390906"/>
                    <a:gd name="connsiteY5" fmla="*/ 99060 h 265938"/>
                    <a:gd name="connsiteX6" fmla="*/ 233223 w 390906"/>
                    <a:gd name="connsiteY6" fmla="*/ 83820 h 265938"/>
                    <a:gd name="connsiteX7" fmla="*/ 254559 w 390906"/>
                    <a:gd name="connsiteY7" fmla="*/ 68580 h 265938"/>
                    <a:gd name="connsiteX8" fmla="*/ 297231 w 390906"/>
                    <a:gd name="connsiteY8" fmla="*/ 35814 h 265938"/>
                    <a:gd name="connsiteX9" fmla="*/ 356667 w 390906"/>
                    <a:gd name="connsiteY9" fmla="*/ 0 h 265938"/>
                    <a:gd name="connsiteX10" fmla="*/ 385623 w 390906"/>
                    <a:gd name="connsiteY10" fmla="*/ 26670 h 265938"/>
                    <a:gd name="connsiteX11" fmla="*/ 319329 w 390906"/>
                    <a:gd name="connsiteY11" fmla="*/ 60960 h 265938"/>
                    <a:gd name="connsiteX12" fmla="*/ 309423 w 390906"/>
                    <a:gd name="connsiteY12" fmla="*/ 75438 h 265938"/>
                    <a:gd name="connsiteX13" fmla="*/ 262179 w 390906"/>
                    <a:gd name="connsiteY13" fmla="*/ 113538 h 265938"/>
                    <a:gd name="connsiteX14" fmla="*/ 183693 w 390906"/>
                    <a:gd name="connsiteY14" fmla="*/ 166878 h 265938"/>
                    <a:gd name="connsiteX15" fmla="*/ 141783 w 390906"/>
                    <a:gd name="connsiteY15" fmla="*/ 198120 h 265938"/>
                    <a:gd name="connsiteX16" fmla="*/ 114350 w 390906"/>
                    <a:gd name="connsiteY16" fmla="*/ 214122 h 265938"/>
                    <a:gd name="connsiteX17" fmla="*/ 812 w 390906"/>
                    <a:gd name="connsiteY17" fmla="*/ 258318 h 26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906" h="265938">
                      <a:moveTo>
                        <a:pt x="812" y="258318"/>
                      </a:moveTo>
                      <a:cubicBezTo>
                        <a:pt x="-7570" y="246126"/>
                        <a:pt x="51104" y="198882"/>
                        <a:pt x="75488" y="198120"/>
                      </a:cubicBezTo>
                      <a:cubicBezTo>
                        <a:pt x="88442" y="198120"/>
                        <a:pt x="96062" y="194310"/>
                        <a:pt x="96062" y="186690"/>
                      </a:cubicBezTo>
                      <a:cubicBezTo>
                        <a:pt x="96062" y="180594"/>
                        <a:pt x="107492" y="170688"/>
                        <a:pt x="121970" y="163830"/>
                      </a:cubicBezTo>
                      <a:cubicBezTo>
                        <a:pt x="137211" y="156210"/>
                        <a:pt x="153213" y="140208"/>
                        <a:pt x="160833" y="124968"/>
                      </a:cubicBezTo>
                      <a:cubicBezTo>
                        <a:pt x="171501" y="102870"/>
                        <a:pt x="176835" y="99060"/>
                        <a:pt x="198933" y="99060"/>
                      </a:cubicBezTo>
                      <a:cubicBezTo>
                        <a:pt x="217221" y="99060"/>
                        <a:pt x="227889" y="94488"/>
                        <a:pt x="233223" y="83820"/>
                      </a:cubicBezTo>
                      <a:cubicBezTo>
                        <a:pt x="237795" y="75438"/>
                        <a:pt x="247701" y="68580"/>
                        <a:pt x="254559" y="68580"/>
                      </a:cubicBezTo>
                      <a:cubicBezTo>
                        <a:pt x="272847" y="68580"/>
                        <a:pt x="294945" y="51816"/>
                        <a:pt x="297231" y="35814"/>
                      </a:cubicBezTo>
                      <a:cubicBezTo>
                        <a:pt x="300279" y="16002"/>
                        <a:pt x="325425" y="762"/>
                        <a:pt x="356667" y="0"/>
                      </a:cubicBezTo>
                      <a:cubicBezTo>
                        <a:pt x="387909" y="0"/>
                        <a:pt x="399339" y="10668"/>
                        <a:pt x="385623" y="26670"/>
                      </a:cubicBezTo>
                      <a:cubicBezTo>
                        <a:pt x="374955" y="39624"/>
                        <a:pt x="333807" y="60960"/>
                        <a:pt x="319329" y="60960"/>
                      </a:cubicBezTo>
                      <a:cubicBezTo>
                        <a:pt x="313995" y="60960"/>
                        <a:pt x="309423" y="67818"/>
                        <a:pt x="309423" y="75438"/>
                      </a:cubicBezTo>
                      <a:cubicBezTo>
                        <a:pt x="309423" y="86868"/>
                        <a:pt x="296469" y="96774"/>
                        <a:pt x="262179" y="113538"/>
                      </a:cubicBezTo>
                      <a:cubicBezTo>
                        <a:pt x="235509" y="125730"/>
                        <a:pt x="200457" y="150114"/>
                        <a:pt x="183693" y="166878"/>
                      </a:cubicBezTo>
                      <a:cubicBezTo>
                        <a:pt x="167691" y="184404"/>
                        <a:pt x="148641" y="198120"/>
                        <a:pt x="141783" y="198120"/>
                      </a:cubicBezTo>
                      <a:cubicBezTo>
                        <a:pt x="134163" y="198120"/>
                        <a:pt x="122732" y="205740"/>
                        <a:pt x="114350" y="214122"/>
                      </a:cubicBezTo>
                      <a:cubicBezTo>
                        <a:pt x="78536" y="254508"/>
                        <a:pt x="13766" y="279654"/>
                        <a:pt x="812" y="258318"/>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49" name="Freeform: Shape 948">
                  <a:extLst>
                    <a:ext uri="{FF2B5EF4-FFF2-40B4-BE49-F238E27FC236}">
                      <a16:creationId xmlns:a16="http://schemas.microsoft.com/office/drawing/2014/main" id="{C92D8831-21C2-4982-85F8-76AB7FFA035B}"/>
                    </a:ext>
                  </a:extLst>
                </p:cNvPr>
                <p:cNvSpPr/>
                <p:nvPr/>
              </p:nvSpPr>
              <p:spPr>
                <a:xfrm>
                  <a:off x="8780227" y="4530090"/>
                  <a:ext cx="24384" cy="345186"/>
                </a:xfrm>
                <a:custGeom>
                  <a:avLst/>
                  <a:gdLst>
                    <a:gd name="connsiteX0" fmla="*/ 1823 w 24384"/>
                    <a:gd name="connsiteY0" fmla="*/ 337566 h 345186"/>
                    <a:gd name="connsiteX1" fmla="*/ 299 w 24384"/>
                    <a:gd name="connsiteY1" fmla="*/ 163830 h 345186"/>
                    <a:gd name="connsiteX2" fmla="*/ 13253 w 24384"/>
                    <a:gd name="connsiteY2" fmla="*/ 0 h 345186"/>
                    <a:gd name="connsiteX3" fmla="*/ 24683 w 24384"/>
                    <a:gd name="connsiteY3" fmla="*/ 170688 h 345186"/>
                    <a:gd name="connsiteX4" fmla="*/ 15539 w 24384"/>
                    <a:gd name="connsiteY4" fmla="*/ 345186 h 345186"/>
                    <a:gd name="connsiteX5" fmla="*/ 1823 w 24384"/>
                    <a:gd name="connsiteY5" fmla="*/ 337566 h 34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4" h="345186">
                      <a:moveTo>
                        <a:pt x="1823" y="337566"/>
                      </a:moveTo>
                      <a:cubicBezTo>
                        <a:pt x="299" y="332232"/>
                        <a:pt x="-463" y="253746"/>
                        <a:pt x="299" y="163830"/>
                      </a:cubicBezTo>
                      <a:cubicBezTo>
                        <a:pt x="1823" y="23622"/>
                        <a:pt x="3347" y="0"/>
                        <a:pt x="13253" y="0"/>
                      </a:cubicBezTo>
                      <a:cubicBezTo>
                        <a:pt x="23159" y="0"/>
                        <a:pt x="24683" y="24384"/>
                        <a:pt x="24683" y="170688"/>
                      </a:cubicBezTo>
                      <a:cubicBezTo>
                        <a:pt x="24683" y="300990"/>
                        <a:pt x="22397" y="342138"/>
                        <a:pt x="15539" y="345186"/>
                      </a:cubicBezTo>
                      <a:cubicBezTo>
                        <a:pt x="10205" y="346710"/>
                        <a:pt x="4109" y="343662"/>
                        <a:pt x="1823" y="337566"/>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50" name="Freeform: Shape 949">
                  <a:extLst>
                    <a:ext uri="{FF2B5EF4-FFF2-40B4-BE49-F238E27FC236}">
                      <a16:creationId xmlns:a16="http://schemas.microsoft.com/office/drawing/2014/main" id="{DC4308E0-EF94-420D-9702-3ACB287F3D86}"/>
                    </a:ext>
                  </a:extLst>
                </p:cNvPr>
                <p:cNvSpPr/>
                <p:nvPr/>
              </p:nvSpPr>
              <p:spPr>
                <a:xfrm>
                  <a:off x="8325130" y="4808122"/>
                  <a:ext cx="144780" cy="52578"/>
                </a:xfrm>
                <a:custGeom>
                  <a:avLst/>
                  <a:gdLst>
                    <a:gd name="connsiteX0" fmla="*/ 45440 w 144780"/>
                    <a:gd name="connsiteY0" fmla="*/ 47342 h 52578"/>
                    <a:gd name="connsiteX1" fmla="*/ 482 w 144780"/>
                    <a:gd name="connsiteY1" fmla="*/ 6194 h 52578"/>
                    <a:gd name="connsiteX2" fmla="*/ 65252 w 144780"/>
                    <a:gd name="connsiteY2" fmla="*/ 12290 h 52578"/>
                    <a:gd name="connsiteX3" fmla="*/ 89636 w 144780"/>
                    <a:gd name="connsiteY3" fmla="*/ 19910 h 52578"/>
                    <a:gd name="connsiteX4" fmla="*/ 144500 w 144780"/>
                    <a:gd name="connsiteY4" fmla="*/ 45818 h 52578"/>
                    <a:gd name="connsiteX5" fmla="*/ 45440 w 144780"/>
                    <a:gd name="connsiteY5" fmla="*/ 47342 h 5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80" h="52578">
                      <a:moveTo>
                        <a:pt x="45440" y="47342"/>
                      </a:moveTo>
                      <a:cubicBezTo>
                        <a:pt x="24866" y="40484"/>
                        <a:pt x="-4090" y="13814"/>
                        <a:pt x="482" y="6194"/>
                      </a:cubicBezTo>
                      <a:cubicBezTo>
                        <a:pt x="7340" y="-4474"/>
                        <a:pt x="54584" y="-664"/>
                        <a:pt x="65252" y="12290"/>
                      </a:cubicBezTo>
                      <a:cubicBezTo>
                        <a:pt x="70586" y="19148"/>
                        <a:pt x="81254" y="22196"/>
                        <a:pt x="89636" y="19910"/>
                      </a:cubicBezTo>
                      <a:cubicBezTo>
                        <a:pt x="107924" y="15338"/>
                        <a:pt x="150596" y="35912"/>
                        <a:pt x="144500" y="45818"/>
                      </a:cubicBezTo>
                      <a:cubicBezTo>
                        <a:pt x="139166" y="54200"/>
                        <a:pt x="69824" y="54962"/>
                        <a:pt x="45440" y="47342"/>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51" name="Freeform: Shape 950">
                  <a:extLst>
                    <a:ext uri="{FF2B5EF4-FFF2-40B4-BE49-F238E27FC236}">
                      <a16:creationId xmlns:a16="http://schemas.microsoft.com/office/drawing/2014/main" id="{118A6421-AC06-40FB-A5D9-FDD22EC8F704}"/>
                    </a:ext>
                  </a:extLst>
                </p:cNvPr>
                <p:cNvSpPr/>
                <p:nvPr/>
              </p:nvSpPr>
              <p:spPr>
                <a:xfrm>
                  <a:off x="8164227" y="4793623"/>
                  <a:ext cx="106680" cy="28956"/>
                </a:xfrm>
                <a:custGeom>
                  <a:avLst/>
                  <a:gdLst>
                    <a:gd name="connsiteX0" fmla="*/ 4413 w 106680"/>
                    <a:gd name="connsiteY0" fmla="*/ 19169 h 28956"/>
                    <a:gd name="connsiteX1" fmla="*/ 62325 w 106680"/>
                    <a:gd name="connsiteY1" fmla="*/ 881 h 28956"/>
                    <a:gd name="connsiteX2" fmla="*/ 107283 w 106680"/>
                    <a:gd name="connsiteY2" fmla="*/ 14597 h 28956"/>
                    <a:gd name="connsiteX3" fmla="*/ 4413 w 106680"/>
                    <a:gd name="connsiteY3" fmla="*/ 19169 h 28956"/>
                  </a:gdLst>
                  <a:ahLst/>
                  <a:cxnLst>
                    <a:cxn ang="0">
                      <a:pos x="connsiteX0" y="connsiteY0"/>
                    </a:cxn>
                    <a:cxn ang="0">
                      <a:pos x="connsiteX1" y="connsiteY1"/>
                    </a:cxn>
                    <a:cxn ang="0">
                      <a:pos x="connsiteX2" y="connsiteY2"/>
                    </a:cxn>
                    <a:cxn ang="0">
                      <a:pos x="connsiteX3" y="connsiteY3"/>
                    </a:cxn>
                  </a:cxnLst>
                  <a:rect l="l" t="t" r="r" b="b"/>
                  <a:pathLst>
                    <a:path w="106680" h="28956">
                      <a:moveTo>
                        <a:pt x="4413" y="19169"/>
                      </a:moveTo>
                      <a:cubicBezTo>
                        <a:pt x="-8541" y="2405"/>
                        <a:pt x="5937" y="-2167"/>
                        <a:pt x="62325" y="881"/>
                      </a:cubicBezTo>
                      <a:cubicBezTo>
                        <a:pt x="95853" y="2405"/>
                        <a:pt x="107283" y="6215"/>
                        <a:pt x="107283" y="14597"/>
                      </a:cubicBezTo>
                      <a:cubicBezTo>
                        <a:pt x="107283" y="31361"/>
                        <a:pt x="18129" y="35171"/>
                        <a:pt x="4413" y="1916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52" name="Freeform: Shape 951">
                  <a:extLst>
                    <a:ext uri="{FF2B5EF4-FFF2-40B4-BE49-F238E27FC236}">
                      <a16:creationId xmlns:a16="http://schemas.microsoft.com/office/drawing/2014/main" id="{A5241CDA-4A24-41D8-A776-0CC44FE343E8}"/>
                    </a:ext>
                  </a:extLst>
                </p:cNvPr>
                <p:cNvSpPr/>
                <p:nvPr/>
              </p:nvSpPr>
              <p:spPr>
                <a:xfrm>
                  <a:off x="894474" y="4747260"/>
                  <a:ext cx="41148" cy="57912"/>
                </a:xfrm>
                <a:custGeom>
                  <a:avLst/>
                  <a:gdLst>
                    <a:gd name="connsiteX0" fmla="*/ 9258 w 41148"/>
                    <a:gd name="connsiteY0" fmla="*/ 41910 h 57912"/>
                    <a:gd name="connsiteX1" fmla="*/ 14592 w 41148"/>
                    <a:gd name="connsiteY1" fmla="*/ 0 h 57912"/>
                    <a:gd name="connsiteX2" fmla="*/ 41262 w 41148"/>
                    <a:gd name="connsiteY2" fmla="*/ 38862 h 57912"/>
                    <a:gd name="connsiteX3" fmla="*/ 9258 w 41148"/>
                    <a:gd name="connsiteY3" fmla="*/ 41910 h 57912"/>
                  </a:gdLst>
                  <a:ahLst/>
                  <a:cxnLst>
                    <a:cxn ang="0">
                      <a:pos x="connsiteX0" y="connsiteY0"/>
                    </a:cxn>
                    <a:cxn ang="0">
                      <a:pos x="connsiteX1" y="connsiteY1"/>
                    </a:cxn>
                    <a:cxn ang="0">
                      <a:pos x="connsiteX2" y="connsiteY2"/>
                    </a:cxn>
                    <a:cxn ang="0">
                      <a:pos x="connsiteX3" y="connsiteY3"/>
                    </a:cxn>
                  </a:cxnLst>
                  <a:rect l="l" t="t" r="r" b="b"/>
                  <a:pathLst>
                    <a:path w="41148" h="57912">
                      <a:moveTo>
                        <a:pt x="9258" y="41910"/>
                      </a:moveTo>
                      <a:cubicBezTo>
                        <a:pt x="-5220" y="19812"/>
                        <a:pt x="-2172" y="0"/>
                        <a:pt x="14592" y="0"/>
                      </a:cubicBezTo>
                      <a:cubicBezTo>
                        <a:pt x="30594" y="0"/>
                        <a:pt x="44310" y="19812"/>
                        <a:pt x="41262" y="38862"/>
                      </a:cubicBezTo>
                      <a:cubicBezTo>
                        <a:pt x="38214" y="63246"/>
                        <a:pt x="23736" y="64770"/>
                        <a:pt x="9258" y="4191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53" name="Freeform: Shape 952">
                  <a:extLst>
                    <a:ext uri="{FF2B5EF4-FFF2-40B4-BE49-F238E27FC236}">
                      <a16:creationId xmlns:a16="http://schemas.microsoft.com/office/drawing/2014/main" id="{5F248C9D-6B44-45BC-BA99-D855741F2B29}"/>
                    </a:ext>
                  </a:extLst>
                </p:cNvPr>
                <p:cNvSpPr/>
                <p:nvPr/>
              </p:nvSpPr>
              <p:spPr>
                <a:xfrm>
                  <a:off x="8009364" y="4747260"/>
                  <a:ext cx="63246" cy="45720"/>
                </a:xfrm>
                <a:custGeom>
                  <a:avLst/>
                  <a:gdLst>
                    <a:gd name="connsiteX0" fmla="*/ 2304 w 63246"/>
                    <a:gd name="connsiteY0" fmla="*/ 34290 h 45720"/>
                    <a:gd name="connsiteX1" fmla="*/ 20592 w 63246"/>
                    <a:gd name="connsiteY1" fmla="*/ 0 h 45720"/>
                    <a:gd name="connsiteX2" fmla="*/ 62502 w 63246"/>
                    <a:gd name="connsiteY2" fmla="*/ 40386 h 45720"/>
                    <a:gd name="connsiteX3" fmla="*/ 2304 w 63246"/>
                    <a:gd name="connsiteY3" fmla="*/ 34290 h 45720"/>
                  </a:gdLst>
                  <a:ahLst/>
                  <a:cxnLst>
                    <a:cxn ang="0">
                      <a:pos x="connsiteX0" y="connsiteY0"/>
                    </a:cxn>
                    <a:cxn ang="0">
                      <a:pos x="connsiteX1" y="connsiteY1"/>
                    </a:cxn>
                    <a:cxn ang="0">
                      <a:pos x="connsiteX2" y="connsiteY2"/>
                    </a:cxn>
                    <a:cxn ang="0">
                      <a:pos x="connsiteX3" y="connsiteY3"/>
                    </a:cxn>
                  </a:cxnLst>
                  <a:rect l="l" t="t" r="r" b="b"/>
                  <a:pathLst>
                    <a:path w="63246" h="45720">
                      <a:moveTo>
                        <a:pt x="2304" y="34290"/>
                      </a:moveTo>
                      <a:cubicBezTo>
                        <a:pt x="-4554" y="16764"/>
                        <a:pt x="4590" y="0"/>
                        <a:pt x="20592" y="0"/>
                      </a:cubicBezTo>
                      <a:cubicBezTo>
                        <a:pt x="36594" y="0"/>
                        <a:pt x="70884" y="32766"/>
                        <a:pt x="62502" y="40386"/>
                      </a:cubicBezTo>
                      <a:cubicBezTo>
                        <a:pt x="52596" y="50292"/>
                        <a:pt x="6114" y="45720"/>
                        <a:pt x="2304" y="3429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54" name="Freeform: Shape 953">
                  <a:extLst>
                    <a:ext uri="{FF2B5EF4-FFF2-40B4-BE49-F238E27FC236}">
                      <a16:creationId xmlns:a16="http://schemas.microsoft.com/office/drawing/2014/main" id="{0856699F-1BFA-4538-8197-A56F0AED2273}"/>
                    </a:ext>
                  </a:extLst>
                </p:cNvPr>
                <p:cNvSpPr/>
                <p:nvPr/>
              </p:nvSpPr>
              <p:spPr>
                <a:xfrm>
                  <a:off x="7814733" y="4709113"/>
                  <a:ext cx="189738" cy="50292"/>
                </a:xfrm>
                <a:custGeom>
                  <a:avLst/>
                  <a:gdLst>
                    <a:gd name="connsiteX0" fmla="*/ 53679 w 189738"/>
                    <a:gd name="connsiteY0" fmla="*/ 46529 h 50292"/>
                    <a:gd name="connsiteX1" fmla="*/ 3387 w 189738"/>
                    <a:gd name="connsiteY1" fmla="*/ 26717 h 50292"/>
                    <a:gd name="connsiteX2" fmla="*/ 1101 w 189738"/>
                    <a:gd name="connsiteY2" fmla="*/ 6143 h 50292"/>
                    <a:gd name="connsiteX3" fmla="*/ 68157 w 189738"/>
                    <a:gd name="connsiteY3" fmla="*/ 7667 h 50292"/>
                    <a:gd name="connsiteX4" fmla="*/ 90255 w 189738"/>
                    <a:gd name="connsiteY4" fmla="*/ 15287 h 50292"/>
                    <a:gd name="connsiteX5" fmla="*/ 114639 w 189738"/>
                    <a:gd name="connsiteY5" fmla="*/ 22145 h 50292"/>
                    <a:gd name="connsiteX6" fmla="*/ 155787 w 189738"/>
                    <a:gd name="connsiteY6" fmla="*/ 32051 h 50292"/>
                    <a:gd name="connsiteX7" fmla="*/ 190077 w 189738"/>
                    <a:gd name="connsiteY7" fmla="*/ 41957 h 50292"/>
                    <a:gd name="connsiteX8" fmla="*/ 53679 w 189738"/>
                    <a:gd name="connsiteY8" fmla="*/ 46529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738" h="50292">
                      <a:moveTo>
                        <a:pt x="53679" y="46529"/>
                      </a:moveTo>
                      <a:cubicBezTo>
                        <a:pt x="17865" y="42719"/>
                        <a:pt x="7197" y="38909"/>
                        <a:pt x="3387" y="26717"/>
                      </a:cubicBezTo>
                      <a:cubicBezTo>
                        <a:pt x="339" y="18335"/>
                        <a:pt x="-1185" y="9191"/>
                        <a:pt x="1101" y="6143"/>
                      </a:cubicBezTo>
                      <a:cubicBezTo>
                        <a:pt x="5673" y="-3001"/>
                        <a:pt x="62823" y="-1477"/>
                        <a:pt x="68157" y="7667"/>
                      </a:cubicBezTo>
                      <a:cubicBezTo>
                        <a:pt x="70443" y="12239"/>
                        <a:pt x="80349" y="15287"/>
                        <a:pt x="90255" y="15287"/>
                      </a:cubicBezTo>
                      <a:cubicBezTo>
                        <a:pt x="99399" y="15287"/>
                        <a:pt x="110067" y="18335"/>
                        <a:pt x="114639" y="22145"/>
                      </a:cubicBezTo>
                      <a:cubicBezTo>
                        <a:pt x="118449" y="26717"/>
                        <a:pt x="136737" y="30527"/>
                        <a:pt x="155787" y="32051"/>
                      </a:cubicBezTo>
                      <a:cubicBezTo>
                        <a:pt x="174837" y="33575"/>
                        <a:pt x="190077" y="38147"/>
                        <a:pt x="190077" y="41957"/>
                      </a:cubicBezTo>
                      <a:cubicBezTo>
                        <a:pt x="190077" y="51101"/>
                        <a:pt x="118449" y="53387"/>
                        <a:pt x="53679" y="4652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55" name="Freeform: Shape 954">
                  <a:extLst>
                    <a:ext uri="{FF2B5EF4-FFF2-40B4-BE49-F238E27FC236}">
                      <a16:creationId xmlns:a16="http://schemas.microsoft.com/office/drawing/2014/main" id="{0F05073B-DBDB-4FA1-837F-A28283730F01}"/>
                    </a:ext>
                  </a:extLst>
                </p:cNvPr>
                <p:cNvSpPr/>
                <p:nvPr/>
              </p:nvSpPr>
              <p:spPr>
                <a:xfrm>
                  <a:off x="930200" y="4679844"/>
                  <a:ext cx="41148" cy="42672"/>
                </a:xfrm>
                <a:custGeom>
                  <a:avLst/>
                  <a:gdLst>
                    <a:gd name="connsiteX0" fmla="*/ 2488 w 41148"/>
                    <a:gd name="connsiteY0" fmla="*/ 33888 h 42672"/>
                    <a:gd name="connsiteX1" fmla="*/ 23824 w 41148"/>
                    <a:gd name="connsiteY1" fmla="*/ 360 h 42672"/>
                    <a:gd name="connsiteX2" fmla="*/ 41350 w 41148"/>
                    <a:gd name="connsiteY2" fmla="*/ 21696 h 42672"/>
                    <a:gd name="connsiteX3" fmla="*/ 23824 w 41148"/>
                    <a:gd name="connsiteY3" fmla="*/ 43032 h 42672"/>
                    <a:gd name="connsiteX4" fmla="*/ 2488 w 41148"/>
                    <a:gd name="connsiteY4" fmla="*/ 33888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 h="42672">
                      <a:moveTo>
                        <a:pt x="2488" y="33888"/>
                      </a:moveTo>
                      <a:cubicBezTo>
                        <a:pt x="-5132" y="14076"/>
                        <a:pt x="5536" y="-2688"/>
                        <a:pt x="23824" y="360"/>
                      </a:cubicBezTo>
                      <a:cubicBezTo>
                        <a:pt x="36778" y="1884"/>
                        <a:pt x="41350" y="7980"/>
                        <a:pt x="41350" y="21696"/>
                      </a:cubicBezTo>
                      <a:cubicBezTo>
                        <a:pt x="41350" y="35412"/>
                        <a:pt x="36778" y="41508"/>
                        <a:pt x="23824" y="43032"/>
                      </a:cubicBezTo>
                      <a:cubicBezTo>
                        <a:pt x="13918" y="44556"/>
                        <a:pt x="4774" y="40746"/>
                        <a:pt x="2488" y="33888"/>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56" name="Freeform: Shape 955">
                  <a:extLst>
                    <a:ext uri="{FF2B5EF4-FFF2-40B4-BE49-F238E27FC236}">
                      <a16:creationId xmlns:a16="http://schemas.microsoft.com/office/drawing/2014/main" id="{E208BC37-B4C0-4324-86DB-2BEE24AF24DA}"/>
                    </a:ext>
                  </a:extLst>
                </p:cNvPr>
                <p:cNvSpPr/>
                <p:nvPr/>
              </p:nvSpPr>
              <p:spPr>
                <a:xfrm>
                  <a:off x="1898565" y="469554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57" name="Freeform: Shape 956">
                  <a:extLst>
                    <a:ext uri="{FF2B5EF4-FFF2-40B4-BE49-F238E27FC236}">
                      <a16:creationId xmlns:a16="http://schemas.microsoft.com/office/drawing/2014/main" id="{7751906F-630F-4536-9F3F-FDBE2351E5E7}"/>
                    </a:ext>
                  </a:extLst>
                </p:cNvPr>
                <p:cNvSpPr/>
                <p:nvPr/>
              </p:nvSpPr>
              <p:spPr>
                <a:xfrm>
                  <a:off x="7673415" y="4680869"/>
                  <a:ext cx="94488" cy="41910"/>
                </a:xfrm>
                <a:custGeom>
                  <a:avLst/>
                  <a:gdLst>
                    <a:gd name="connsiteX0" fmla="*/ 5259 w 94488"/>
                    <a:gd name="connsiteY0" fmla="*/ 38959 h 41910"/>
                    <a:gd name="connsiteX1" fmla="*/ 7545 w 94488"/>
                    <a:gd name="connsiteY1" fmla="*/ 1621 h 41910"/>
                    <a:gd name="connsiteX2" fmla="*/ 25071 w 94488"/>
                    <a:gd name="connsiteY2" fmla="*/ 3907 h 41910"/>
                    <a:gd name="connsiteX3" fmla="*/ 64695 w 94488"/>
                    <a:gd name="connsiteY3" fmla="*/ 14575 h 41910"/>
                    <a:gd name="connsiteX4" fmla="*/ 95175 w 94488"/>
                    <a:gd name="connsiteY4" fmla="*/ 28291 h 41910"/>
                    <a:gd name="connsiteX5" fmla="*/ 53265 w 94488"/>
                    <a:gd name="connsiteY5" fmla="*/ 42007 h 41910"/>
                    <a:gd name="connsiteX6" fmla="*/ 5259 w 94488"/>
                    <a:gd name="connsiteY6" fmla="*/ 38959 h 4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88" h="41910">
                      <a:moveTo>
                        <a:pt x="5259" y="38959"/>
                      </a:moveTo>
                      <a:cubicBezTo>
                        <a:pt x="-3123" y="30577"/>
                        <a:pt x="-837" y="6955"/>
                        <a:pt x="7545" y="1621"/>
                      </a:cubicBezTo>
                      <a:cubicBezTo>
                        <a:pt x="12117" y="-1427"/>
                        <a:pt x="19737" y="97"/>
                        <a:pt x="25071" y="3907"/>
                      </a:cubicBezTo>
                      <a:cubicBezTo>
                        <a:pt x="30405" y="8479"/>
                        <a:pt x="47931" y="13051"/>
                        <a:pt x="64695" y="14575"/>
                      </a:cubicBezTo>
                      <a:cubicBezTo>
                        <a:pt x="85269" y="16099"/>
                        <a:pt x="95175" y="20671"/>
                        <a:pt x="95175" y="28291"/>
                      </a:cubicBezTo>
                      <a:cubicBezTo>
                        <a:pt x="95175" y="36673"/>
                        <a:pt x="84507" y="40483"/>
                        <a:pt x="53265" y="42007"/>
                      </a:cubicBezTo>
                      <a:cubicBezTo>
                        <a:pt x="29643" y="43531"/>
                        <a:pt x="8307" y="42007"/>
                        <a:pt x="5259" y="3895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58" name="Freeform: Shape 957">
                  <a:extLst>
                    <a:ext uri="{FF2B5EF4-FFF2-40B4-BE49-F238E27FC236}">
                      <a16:creationId xmlns:a16="http://schemas.microsoft.com/office/drawing/2014/main" id="{B18A7B12-1F5E-4644-BE61-A2CE6416160E}"/>
                    </a:ext>
                  </a:extLst>
                </p:cNvPr>
                <p:cNvSpPr/>
                <p:nvPr/>
              </p:nvSpPr>
              <p:spPr>
                <a:xfrm>
                  <a:off x="7410450" y="4626479"/>
                  <a:ext cx="252222" cy="67056"/>
                </a:xfrm>
                <a:custGeom>
                  <a:avLst/>
                  <a:gdLst>
                    <a:gd name="connsiteX0" fmla="*/ 166116 w 252222"/>
                    <a:gd name="connsiteY0" fmla="*/ 52201 h 67056"/>
                    <a:gd name="connsiteX1" fmla="*/ 134112 w 252222"/>
                    <a:gd name="connsiteY1" fmla="*/ 36961 h 67056"/>
                    <a:gd name="connsiteX2" fmla="*/ 100584 w 252222"/>
                    <a:gd name="connsiteY2" fmla="*/ 32389 h 67056"/>
                    <a:gd name="connsiteX3" fmla="*/ 48006 w 252222"/>
                    <a:gd name="connsiteY3" fmla="*/ 26293 h 67056"/>
                    <a:gd name="connsiteX4" fmla="*/ 0 w 252222"/>
                    <a:gd name="connsiteY4" fmla="*/ 14101 h 67056"/>
                    <a:gd name="connsiteX5" fmla="*/ 76962 w 252222"/>
                    <a:gd name="connsiteY5" fmla="*/ 7243 h 67056"/>
                    <a:gd name="connsiteX6" fmla="*/ 129540 w 252222"/>
                    <a:gd name="connsiteY6" fmla="*/ 14863 h 67056"/>
                    <a:gd name="connsiteX7" fmla="*/ 182880 w 252222"/>
                    <a:gd name="connsiteY7" fmla="*/ 24769 h 67056"/>
                    <a:gd name="connsiteX8" fmla="*/ 226314 w 252222"/>
                    <a:gd name="connsiteY8" fmla="*/ 36961 h 67056"/>
                    <a:gd name="connsiteX9" fmla="*/ 251460 w 252222"/>
                    <a:gd name="connsiteY9" fmla="*/ 43819 h 67056"/>
                    <a:gd name="connsiteX10" fmla="*/ 198120 w 252222"/>
                    <a:gd name="connsiteY10" fmla="*/ 67441 h 67056"/>
                    <a:gd name="connsiteX11" fmla="*/ 166116 w 252222"/>
                    <a:gd name="connsiteY11" fmla="*/ 52201 h 6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222" h="67056">
                      <a:moveTo>
                        <a:pt x="166116" y="52201"/>
                      </a:moveTo>
                      <a:cubicBezTo>
                        <a:pt x="163068" y="40771"/>
                        <a:pt x="155448" y="36961"/>
                        <a:pt x="134112" y="36961"/>
                      </a:cubicBezTo>
                      <a:cubicBezTo>
                        <a:pt x="118110" y="36961"/>
                        <a:pt x="102870" y="34675"/>
                        <a:pt x="100584" y="32389"/>
                      </a:cubicBezTo>
                      <a:cubicBezTo>
                        <a:pt x="97536" y="29341"/>
                        <a:pt x="73914" y="27055"/>
                        <a:pt x="48006" y="26293"/>
                      </a:cubicBezTo>
                      <a:cubicBezTo>
                        <a:pt x="10668" y="25531"/>
                        <a:pt x="0" y="23245"/>
                        <a:pt x="0" y="14101"/>
                      </a:cubicBezTo>
                      <a:cubicBezTo>
                        <a:pt x="0" y="-1139"/>
                        <a:pt x="46482" y="-4949"/>
                        <a:pt x="76962" y="7243"/>
                      </a:cubicBezTo>
                      <a:cubicBezTo>
                        <a:pt x="89154" y="11815"/>
                        <a:pt x="112776" y="15625"/>
                        <a:pt x="129540" y="14863"/>
                      </a:cubicBezTo>
                      <a:cubicBezTo>
                        <a:pt x="146304" y="14101"/>
                        <a:pt x="170688" y="18673"/>
                        <a:pt x="182880" y="24769"/>
                      </a:cubicBezTo>
                      <a:cubicBezTo>
                        <a:pt x="195834" y="31627"/>
                        <a:pt x="214884" y="36961"/>
                        <a:pt x="226314" y="36961"/>
                      </a:cubicBezTo>
                      <a:cubicBezTo>
                        <a:pt x="237744" y="36961"/>
                        <a:pt x="248412" y="40009"/>
                        <a:pt x="251460" y="43819"/>
                      </a:cubicBezTo>
                      <a:cubicBezTo>
                        <a:pt x="257556" y="55249"/>
                        <a:pt x="229362" y="67441"/>
                        <a:pt x="198120" y="67441"/>
                      </a:cubicBezTo>
                      <a:cubicBezTo>
                        <a:pt x="176784" y="67441"/>
                        <a:pt x="169164" y="63631"/>
                        <a:pt x="166116" y="52201"/>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59" name="Freeform: Shape 958">
                  <a:extLst>
                    <a:ext uri="{FF2B5EF4-FFF2-40B4-BE49-F238E27FC236}">
                      <a16:creationId xmlns:a16="http://schemas.microsoft.com/office/drawing/2014/main" id="{F3EE1B2C-D99B-4728-8B3B-0A7A32F59672}"/>
                    </a:ext>
                  </a:extLst>
                </p:cNvPr>
                <p:cNvSpPr/>
                <p:nvPr/>
              </p:nvSpPr>
              <p:spPr>
                <a:xfrm>
                  <a:off x="2066205" y="461172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60" name="Freeform: Shape 959">
                  <a:extLst>
                    <a:ext uri="{FF2B5EF4-FFF2-40B4-BE49-F238E27FC236}">
                      <a16:creationId xmlns:a16="http://schemas.microsoft.com/office/drawing/2014/main" id="{17980670-DE37-4140-B37E-32D2BBB064F3}"/>
                    </a:ext>
                  </a:extLst>
                </p:cNvPr>
                <p:cNvSpPr/>
                <p:nvPr/>
              </p:nvSpPr>
              <p:spPr>
                <a:xfrm>
                  <a:off x="2035407" y="4545330"/>
                  <a:ext cx="25908" cy="77724"/>
                </a:xfrm>
                <a:custGeom>
                  <a:avLst/>
                  <a:gdLst>
                    <a:gd name="connsiteX0" fmla="*/ 2943 w 25908"/>
                    <a:gd name="connsiteY0" fmla="*/ 70866 h 77724"/>
                    <a:gd name="connsiteX1" fmla="*/ 14373 w 25908"/>
                    <a:gd name="connsiteY1" fmla="*/ 0 h 77724"/>
                    <a:gd name="connsiteX2" fmla="*/ 16659 w 25908"/>
                    <a:gd name="connsiteY2" fmla="*/ 77724 h 77724"/>
                    <a:gd name="connsiteX3" fmla="*/ 2943 w 25908"/>
                    <a:gd name="connsiteY3" fmla="*/ 70866 h 77724"/>
                  </a:gdLst>
                  <a:ahLst/>
                  <a:cxnLst>
                    <a:cxn ang="0">
                      <a:pos x="connsiteX0" y="connsiteY0"/>
                    </a:cxn>
                    <a:cxn ang="0">
                      <a:pos x="connsiteX1" y="connsiteY1"/>
                    </a:cxn>
                    <a:cxn ang="0">
                      <a:pos x="connsiteX2" y="connsiteY2"/>
                    </a:cxn>
                    <a:cxn ang="0">
                      <a:pos x="connsiteX3" y="connsiteY3"/>
                    </a:cxn>
                  </a:cxnLst>
                  <a:rect l="l" t="t" r="r" b="b"/>
                  <a:pathLst>
                    <a:path w="25908" h="77724">
                      <a:moveTo>
                        <a:pt x="2943" y="70866"/>
                      </a:moveTo>
                      <a:cubicBezTo>
                        <a:pt x="-4677" y="49530"/>
                        <a:pt x="3705" y="0"/>
                        <a:pt x="14373" y="0"/>
                      </a:cubicBezTo>
                      <a:cubicBezTo>
                        <a:pt x="28851" y="0"/>
                        <a:pt x="30375" y="73152"/>
                        <a:pt x="16659" y="77724"/>
                      </a:cubicBezTo>
                      <a:cubicBezTo>
                        <a:pt x="11325" y="80010"/>
                        <a:pt x="5229" y="76962"/>
                        <a:pt x="2943" y="70866"/>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61" name="Freeform: Shape 960">
                  <a:extLst>
                    <a:ext uri="{FF2B5EF4-FFF2-40B4-BE49-F238E27FC236}">
                      <a16:creationId xmlns:a16="http://schemas.microsoft.com/office/drawing/2014/main" id="{66954675-16ED-452C-A05F-14ABAA519C29}"/>
                    </a:ext>
                  </a:extLst>
                </p:cNvPr>
                <p:cNvSpPr/>
                <p:nvPr/>
              </p:nvSpPr>
              <p:spPr>
                <a:xfrm>
                  <a:off x="7161085" y="4543793"/>
                  <a:ext cx="241554" cy="80772"/>
                </a:xfrm>
                <a:custGeom>
                  <a:avLst/>
                  <a:gdLst>
                    <a:gd name="connsiteX0" fmla="*/ 133541 w 241554"/>
                    <a:gd name="connsiteY0" fmla="*/ 67831 h 80772"/>
                    <a:gd name="connsiteX1" fmla="*/ 75629 w 241554"/>
                    <a:gd name="connsiteY1" fmla="*/ 48781 h 80772"/>
                    <a:gd name="connsiteX2" fmla="*/ 7811 w 241554"/>
                    <a:gd name="connsiteY2" fmla="*/ 26683 h 80772"/>
                    <a:gd name="connsiteX3" fmla="*/ 21527 w 241554"/>
                    <a:gd name="connsiteY3" fmla="*/ 3823 h 80772"/>
                    <a:gd name="connsiteX4" fmla="*/ 119825 w 241554"/>
                    <a:gd name="connsiteY4" fmla="*/ 32017 h 80772"/>
                    <a:gd name="connsiteX5" fmla="*/ 173165 w 241554"/>
                    <a:gd name="connsiteY5" fmla="*/ 43447 h 80772"/>
                    <a:gd name="connsiteX6" fmla="*/ 211265 w 241554"/>
                    <a:gd name="connsiteY6" fmla="*/ 52591 h 80772"/>
                    <a:gd name="connsiteX7" fmla="*/ 241745 w 241554"/>
                    <a:gd name="connsiteY7" fmla="*/ 66307 h 80772"/>
                    <a:gd name="connsiteX8" fmla="*/ 189929 w 241554"/>
                    <a:gd name="connsiteY8" fmla="*/ 80023 h 80772"/>
                    <a:gd name="connsiteX9" fmla="*/ 133541 w 241554"/>
                    <a:gd name="connsiteY9" fmla="*/ 67831 h 8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554" h="80772">
                      <a:moveTo>
                        <a:pt x="133541" y="67831"/>
                      </a:moveTo>
                      <a:cubicBezTo>
                        <a:pt x="130493" y="55639"/>
                        <a:pt x="120587" y="52591"/>
                        <a:pt x="75629" y="48781"/>
                      </a:cubicBezTo>
                      <a:cubicBezTo>
                        <a:pt x="30671" y="44971"/>
                        <a:pt x="19241" y="41161"/>
                        <a:pt x="7811" y="26683"/>
                      </a:cubicBezTo>
                      <a:cubicBezTo>
                        <a:pt x="-7429" y="6109"/>
                        <a:pt x="953" y="-6845"/>
                        <a:pt x="21527" y="3823"/>
                      </a:cubicBezTo>
                      <a:cubicBezTo>
                        <a:pt x="55817" y="21349"/>
                        <a:pt x="77153" y="27445"/>
                        <a:pt x="119825" y="32017"/>
                      </a:cubicBezTo>
                      <a:cubicBezTo>
                        <a:pt x="144971" y="35065"/>
                        <a:pt x="169355" y="40399"/>
                        <a:pt x="173165" y="43447"/>
                      </a:cubicBezTo>
                      <a:cubicBezTo>
                        <a:pt x="177737" y="47257"/>
                        <a:pt x="194501" y="51067"/>
                        <a:pt x="211265" y="52591"/>
                      </a:cubicBezTo>
                      <a:cubicBezTo>
                        <a:pt x="231839" y="54115"/>
                        <a:pt x="241745" y="58687"/>
                        <a:pt x="241745" y="66307"/>
                      </a:cubicBezTo>
                      <a:cubicBezTo>
                        <a:pt x="241745" y="75451"/>
                        <a:pt x="229553" y="78499"/>
                        <a:pt x="189929" y="80023"/>
                      </a:cubicBezTo>
                      <a:cubicBezTo>
                        <a:pt x="143447" y="82309"/>
                        <a:pt x="137351" y="80785"/>
                        <a:pt x="133541" y="67831"/>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62" name="Freeform: Shape 961">
                  <a:extLst>
                    <a:ext uri="{FF2B5EF4-FFF2-40B4-BE49-F238E27FC236}">
                      <a16:creationId xmlns:a16="http://schemas.microsoft.com/office/drawing/2014/main" id="{853A47CF-E8CA-4F55-98C9-298956767FB9}"/>
                    </a:ext>
                  </a:extLst>
                </p:cNvPr>
                <p:cNvSpPr/>
                <p:nvPr/>
              </p:nvSpPr>
              <p:spPr>
                <a:xfrm>
                  <a:off x="2179508" y="4511040"/>
                  <a:ext cx="140208" cy="98298"/>
                </a:xfrm>
                <a:custGeom>
                  <a:avLst/>
                  <a:gdLst>
                    <a:gd name="connsiteX0" fmla="*/ 5146 w 140208"/>
                    <a:gd name="connsiteY0" fmla="*/ 93726 h 98298"/>
                    <a:gd name="connsiteX1" fmla="*/ 17338 w 140208"/>
                    <a:gd name="connsiteY1" fmla="*/ 67818 h 98298"/>
                    <a:gd name="connsiteX2" fmla="*/ 47818 w 140208"/>
                    <a:gd name="connsiteY2" fmla="*/ 29718 h 98298"/>
                    <a:gd name="connsiteX3" fmla="*/ 98110 w 140208"/>
                    <a:gd name="connsiteY3" fmla="*/ 0 h 98298"/>
                    <a:gd name="connsiteX4" fmla="*/ 139258 w 140208"/>
                    <a:gd name="connsiteY4" fmla="*/ 6096 h 98298"/>
                    <a:gd name="connsiteX5" fmla="*/ 120970 w 140208"/>
                    <a:gd name="connsiteY5" fmla="*/ 45720 h 98298"/>
                    <a:gd name="connsiteX6" fmla="*/ 75250 w 140208"/>
                    <a:gd name="connsiteY6" fmla="*/ 72390 h 98298"/>
                    <a:gd name="connsiteX7" fmla="*/ 5146 w 140208"/>
                    <a:gd name="connsiteY7" fmla="*/ 93726 h 9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208" h="98298">
                      <a:moveTo>
                        <a:pt x="5146" y="93726"/>
                      </a:moveTo>
                      <a:cubicBezTo>
                        <a:pt x="-4760" y="84582"/>
                        <a:pt x="-188" y="76200"/>
                        <a:pt x="17338" y="67818"/>
                      </a:cubicBezTo>
                      <a:cubicBezTo>
                        <a:pt x="27244" y="63246"/>
                        <a:pt x="40960" y="46482"/>
                        <a:pt x="47818" y="29718"/>
                      </a:cubicBezTo>
                      <a:cubicBezTo>
                        <a:pt x="60010" y="762"/>
                        <a:pt x="61534" y="0"/>
                        <a:pt x="98110" y="0"/>
                      </a:cubicBezTo>
                      <a:cubicBezTo>
                        <a:pt x="119446" y="0"/>
                        <a:pt x="137734" y="2286"/>
                        <a:pt x="139258" y="6096"/>
                      </a:cubicBezTo>
                      <a:cubicBezTo>
                        <a:pt x="144592" y="15240"/>
                        <a:pt x="130876" y="45720"/>
                        <a:pt x="120970" y="45720"/>
                      </a:cubicBezTo>
                      <a:cubicBezTo>
                        <a:pt x="116398" y="45720"/>
                        <a:pt x="95062" y="57912"/>
                        <a:pt x="75250" y="72390"/>
                      </a:cubicBezTo>
                      <a:cubicBezTo>
                        <a:pt x="39436" y="97536"/>
                        <a:pt x="15814" y="105156"/>
                        <a:pt x="5146" y="93726"/>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63" name="Freeform: Shape 962">
                  <a:extLst>
                    <a:ext uri="{FF2B5EF4-FFF2-40B4-BE49-F238E27FC236}">
                      <a16:creationId xmlns:a16="http://schemas.microsoft.com/office/drawing/2014/main" id="{47912FF6-8F15-4488-BC49-97F705CEFD59}"/>
                    </a:ext>
                  </a:extLst>
                </p:cNvPr>
                <p:cNvSpPr/>
                <p:nvPr/>
              </p:nvSpPr>
              <p:spPr>
                <a:xfrm>
                  <a:off x="1098318" y="4542756"/>
                  <a:ext cx="26670" cy="44196"/>
                </a:xfrm>
                <a:custGeom>
                  <a:avLst/>
                  <a:gdLst>
                    <a:gd name="connsiteX0" fmla="*/ 2010 w 26670"/>
                    <a:gd name="connsiteY0" fmla="*/ 33054 h 44196"/>
                    <a:gd name="connsiteX1" fmla="*/ 2010 w 26670"/>
                    <a:gd name="connsiteY1" fmla="*/ 8670 h 44196"/>
                    <a:gd name="connsiteX2" fmla="*/ 19536 w 26670"/>
                    <a:gd name="connsiteY2" fmla="*/ 7908 h 44196"/>
                    <a:gd name="connsiteX3" fmla="*/ 14202 w 26670"/>
                    <a:gd name="connsiteY3" fmla="*/ 44484 h 44196"/>
                    <a:gd name="connsiteX4" fmla="*/ 2010 w 26670"/>
                    <a:gd name="connsiteY4" fmla="*/ 33054 h 4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44196">
                      <a:moveTo>
                        <a:pt x="2010" y="33054"/>
                      </a:moveTo>
                      <a:cubicBezTo>
                        <a:pt x="-1038" y="26958"/>
                        <a:pt x="-276" y="15528"/>
                        <a:pt x="2010" y="8670"/>
                      </a:cubicBezTo>
                      <a:cubicBezTo>
                        <a:pt x="6582" y="-2760"/>
                        <a:pt x="8106" y="-2760"/>
                        <a:pt x="19536" y="7908"/>
                      </a:cubicBezTo>
                      <a:cubicBezTo>
                        <a:pt x="31728" y="20862"/>
                        <a:pt x="28680" y="44484"/>
                        <a:pt x="14202" y="44484"/>
                      </a:cubicBezTo>
                      <a:cubicBezTo>
                        <a:pt x="9630" y="44484"/>
                        <a:pt x="4296" y="39150"/>
                        <a:pt x="2010" y="33054"/>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64" name="Freeform: Shape 963">
                  <a:extLst>
                    <a:ext uri="{FF2B5EF4-FFF2-40B4-BE49-F238E27FC236}">
                      <a16:creationId xmlns:a16="http://schemas.microsoft.com/office/drawing/2014/main" id="{ADC61713-3F6D-4C8F-9A9D-805F8C299429}"/>
                    </a:ext>
                  </a:extLst>
                </p:cNvPr>
                <p:cNvSpPr/>
                <p:nvPr/>
              </p:nvSpPr>
              <p:spPr>
                <a:xfrm>
                  <a:off x="7027220" y="4512410"/>
                  <a:ext cx="54864" cy="42672"/>
                </a:xfrm>
                <a:custGeom>
                  <a:avLst/>
                  <a:gdLst>
                    <a:gd name="connsiteX0" fmla="*/ 2230 w 54864"/>
                    <a:gd name="connsiteY0" fmla="*/ 37492 h 42672"/>
                    <a:gd name="connsiteX1" fmla="*/ 34996 w 54864"/>
                    <a:gd name="connsiteY1" fmla="*/ 154 h 42672"/>
                    <a:gd name="connsiteX2" fmla="*/ 55570 w 54864"/>
                    <a:gd name="connsiteY2" fmla="*/ 21490 h 42672"/>
                    <a:gd name="connsiteX3" fmla="*/ 31186 w 54864"/>
                    <a:gd name="connsiteY3" fmla="*/ 42826 h 42672"/>
                    <a:gd name="connsiteX4" fmla="*/ 2230 w 54864"/>
                    <a:gd name="connsiteY4" fmla="*/ 37492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 h="42672">
                      <a:moveTo>
                        <a:pt x="2230" y="37492"/>
                      </a:moveTo>
                      <a:cubicBezTo>
                        <a:pt x="-6914" y="21490"/>
                        <a:pt x="13660" y="-2132"/>
                        <a:pt x="34996" y="154"/>
                      </a:cubicBezTo>
                      <a:cubicBezTo>
                        <a:pt x="50998" y="1678"/>
                        <a:pt x="55570" y="6250"/>
                        <a:pt x="55570" y="21490"/>
                      </a:cubicBezTo>
                      <a:cubicBezTo>
                        <a:pt x="55570" y="37492"/>
                        <a:pt x="51760" y="41302"/>
                        <a:pt x="31186" y="42826"/>
                      </a:cubicBezTo>
                      <a:cubicBezTo>
                        <a:pt x="18232" y="44350"/>
                        <a:pt x="5278" y="41302"/>
                        <a:pt x="2230" y="37492"/>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65" name="Freeform: Shape 964">
                  <a:extLst>
                    <a:ext uri="{FF2B5EF4-FFF2-40B4-BE49-F238E27FC236}">
                      <a16:creationId xmlns:a16="http://schemas.microsoft.com/office/drawing/2014/main" id="{EEF0AAE3-C1F7-4F09-A502-85BFC901F407}"/>
                    </a:ext>
                  </a:extLst>
                </p:cNvPr>
                <p:cNvSpPr/>
                <p:nvPr/>
              </p:nvSpPr>
              <p:spPr>
                <a:xfrm>
                  <a:off x="6805275" y="4447145"/>
                  <a:ext cx="227838" cy="77724"/>
                </a:xfrm>
                <a:custGeom>
                  <a:avLst/>
                  <a:gdLst>
                    <a:gd name="connsiteX0" fmla="*/ 122829 w 227838"/>
                    <a:gd name="connsiteY0" fmla="*/ 73801 h 77724"/>
                    <a:gd name="connsiteX1" fmla="*/ 100731 w 227838"/>
                    <a:gd name="connsiteY1" fmla="*/ 59323 h 77724"/>
                    <a:gd name="connsiteX2" fmla="*/ 83967 w 227838"/>
                    <a:gd name="connsiteY2" fmla="*/ 48655 h 77724"/>
                    <a:gd name="connsiteX3" fmla="*/ 65679 w 227838"/>
                    <a:gd name="connsiteY3" fmla="*/ 43321 h 77724"/>
                    <a:gd name="connsiteX4" fmla="*/ 32151 w 227838"/>
                    <a:gd name="connsiteY4" fmla="*/ 37987 h 77724"/>
                    <a:gd name="connsiteX5" fmla="*/ 909 w 227838"/>
                    <a:gd name="connsiteY5" fmla="*/ 22747 h 77724"/>
                    <a:gd name="connsiteX6" fmla="*/ 33675 w 227838"/>
                    <a:gd name="connsiteY6" fmla="*/ 5983 h 77724"/>
                    <a:gd name="connsiteX7" fmla="*/ 64155 w 227838"/>
                    <a:gd name="connsiteY7" fmla="*/ 13603 h 77724"/>
                    <a:gd name="connsiteX8" fmla="*/ 79395 w 227838"/>
                    <a:gd name="connsiteY8" fmla="*/ 17413 h 77724"/>
                    <a:gd name="connsiteX9" fmla="*/ 105303 w 227838"/>
                    <a:gd name="connsiteY9" fmla="*/ 25795 h 77724"/>
                    <a:gd name="connsiteX10" fmla="*/ 148737 w 227838"/>
                    <a:gd name="connsiteY10" fmla="*/ 37225 h 77724"/>
                    <a:gd name="connsiteX11" fmla="*/ 202839 w 227838"/>
                    <a:gd name="connsiteY11" fmla="*/ 40273 h 77724"/>
                    <a:gd name="connsiteX12" fmla="*/ 227985 w 227838"/>
                    <a:gd name="connsiteY12" fmla="*/ 52465 h 77724"/>
                    <a:gd name="connsiteX13" fmla="*/ 122829 w 227838"/>
                    <a:gd name="connsiteY13" fmla="*/ 73801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838" h="77724">
                      <a:moveTo>
                        <a:pt x="122829" y="73801"/>
                      </a:moveTo>
                      <a:cubicBezTo>
                        <a:pt x="112923" y="71515"/>
                        <a:pt x="103017" y="65419"/>
                        <a:pt x="100731" y="59323"/>
                      </a:cubicBezTo>
                      <a:cubicBezTo>
                        <a:pt x="98445" y="53227"/>
                        <a:pt x="90825" y="48655"/>
                        <a:pt x="83967" y="48655"/>
                      </a:cubicBezTo>
                      <a:cubicBezTo>
                        <a:pt x="76347" y="48655"/>
                        <a:pt x="67965" y="46369"/>
                        <a:pt x="65679" y="43321"/>
                      </a:cubicBezTo>
                      <a:cubicBezTo>
                        <a:pt x="62631" y="40273"/>
                        <a:pt x="47391" y="37987"/>
                        <a:pt x="32151" y="37987"/>
                      </a:cubicBezTo>
                      <a:cubicBezTo>
                        <a:pt x="10815" y="37225"/>
                        <a:pt x="2433" y="33415"/>
                        <a:pt x="909" y="22747"/>
                      </a:cubicBezTo>
                      <a:cubicBezTo>
                        <a:pt x="-3663" y="649"/>
                        <a:pt x="9291" y="-6209"/>
                        <a:pt x="33675" y="5983"/>
                      </a:cubicBezTo>
                      <a:cubicBezTo>
                        <a:pt x="45105" y="12079"/>
                        <a:pt x="58821" y="15127"/>
                        <a:pt x="64155" y="13603"/>
                      </a:cubicBezTo>
                      <a:cubicBezTo>
                        <a:pt x="69489" y="11317"/>
                        <a:pt x="76347" y="12841"/>
                        <a:pt x="79395" y="17413"/>
                      </a:cubicBezTo>
                      <a:cubicBezTo>
                        <a:pt x="81681" y="21985"/>
                        <a:pt x="93873" y="25795"/>
                        <a:pt x="105303" y="25795"/>
                      </a:cubicBezTo>
                      <a:cubicBezTo>
                        <a:pt x="117495" y="25795"/>
                        <a:pt x="137307" y="31129"/>
                        <a:pt x="148737" y="37225"/>
                      </a:cubicBezTo>
                      <a:cubicBezTo>
                        <a:pt x="175407" y="50941"/>
                        <a:pt x="191409" y="51703"/>
                        <a:pt x="202839" y="40273"/>
                      </a:cubicBezTo>
                      <a:cubicBezTo>
                        <a:pt x="212745" y="30367"/>
                        <a:pt x="227985" y="37225"/>
                        <a:pt x="227985" y="52465"/>
                      </a:cubicBezTo>
                      <a:cubicBezTo>
                        <a:pt x="227985" y="74563"/>
                        <a:pt x="179979" y="84469"/>
                        <a:pt x="122829" y="73801"/>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66" name="Freeform: Shape 965">
                  <a:extLst>
                    <a:ext uri="{FF2B5EF4-FFF2-40B4-BE49-F238E27FC236}">
                      <a16:creationId xmlns:a16="http://schemas.microsoft.com/office/drawing/2014/main" id="{86780CF9-3E82-4AF7-9DD3-7512DDE96112}"/>
                    </a:ext>
                  </a:extLst>
                </p:cNvPr>
                <p:cNvSpPr/>
                <p:nvPr/>
              </p:nvSpPr>
              <p:spPr>
                <a:xfrm>
                  <a:off x="2319759" y="4205948"/>
                  <a:ext cx="374904" cy="297180"/>
                </a:xfrm>
                <a:custGeom>
                  <a:avLst/>
                  <a:gdLst>
                    <a:gd name="connsiteX0" fmla="*/ 531 w 374904"/>
                    <a:gd name="connsiteY0" fmla="*/ 290614 h 297180"/>
                    <a:gd name="connsiteX1" fmla="*/ 11961 w 374904"/>
                    <a:gd name="connsiteY1" fmla="*/ 274612 h 297180"/>
                    <a:gd name="connsiteX2" fmla="*/ 27201 w 374904"/>
                    <a:gd name="connsiteY2" fmla="*/ 254800 h 297180"/>
                    <a:gd name="connsiteX3" fmla="*/ 38631 w 374904"/>
                    <a:gd name="connsiteY3" fmla="*/ 239560 h 297180"/>
                    <a:gd name="connsiteX4" fmla="*/ 50061 w 374904"/>
                    <a:gd name="connsiteY4" fmla="*/ 224320 h 297180"/>
                    <a:gd name="connsiteX5" fmla="*/ 101877 w 374904"/>
                    <a:gd name="connsiteY5" fmla="*/ 198412 h 297180"/>
                    <a:gd name="connsiteX6" fmla="*/ 120927 w 374904"/>
                    <a:gd name="connsiteY6" fmla="*/ 180124 h 297180"/>
                    <a:gd name="connsiteX7" fmla="*/ 136929 w 374904"/>
                    <a:gd name="connsiteY7" fmla="*/ 146596 h 297180"/>
                    <a:gd name="connsiteX8" fmla="*/ 144549 w 374904"/>
                    <a:gd name="connsiteY8" fmla="*/ 126784 h 297180"/>
                    <a:gd name="connsiteX9" fmla="*/ 167409 w 374904"/>
                    <a:gd name="connsiteY9" fmla="*/ 103924 h 297180"/>
                    <a:gd name="connsiteX10" fmla="*/ 248181 w 374904"/>
                    <a:gd name="connsiteY10" fmla="*/ 57442 h 297180"/>
                    <a:gd name="connsiteX11" fmla="*/ 269517 w 374904"/>
                    <a:gd name="connsiteY11" fmla="*/ 35344 h 297180"/>
                    <a:gd name="connsiteX12" fmla="*/ 297711 w 374904"/>
                    <a:gd name="connsiteY12" fmla="*/ 15532 h 297180"/>
                    <a:gd name="connsiteX13" fmla="*/ 374673 w 374904"/>
                    <a:gd name="connsiteY13" fmla="*/ 8674 h 297180"/>
                    <a:gd name="connsiteX14" fmla="*/ 255801 w 374904"/>
                    <a:gd name="connsiteY14" fmla="*/ 124498 h 297180"/>
                    <a:gd name="connsiteX15" fmla="*/ 175791 w 374904"/>
                    <a:gd name="connsiteY15" fmla="*/ 190792 h 297180"/>
                    <a:gd name="connsiteX16" fmla="*/ 145311 w 374904"/>
                    <a:gd name="connsiteY16" fmla="*/ 213652 h 297180"/>
                    <a:gd name="connsiteX17" fmla="*/ 103401 w 374904"/>
                    <a:gd name="connsiteY17" fmla="*/ 247942 h 297180"/>
                    <a:gd name="connsiteX18" fmla="*/ 56919 w 374904"/>
                    <a:gd name="connsiteY18" fmla="*/ 282232 h 297180"/>
                    <a:gd name="connsiteX19" fmla="*/ 38631 w 374904"/>
                    <a:gd name="connsiteY19" fmla="*/ 289852 h 297180"/>
                    <a:gd name="connsiteX20" fmla="*/ 531 w 374904"/>
                    <a:gd name="connsiteY20" fmla="*/ 290614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4904" h="297180">
                      <a:moveTo>
                        <a:pt x="531" y="290614"/>
                      </a:moveTo>
                      <a:cubicBezTo>
                        <a:pt x="-1755" y="286042"/>
                        <a:pt x="3579" y="279184"/>
                        <a:pt x="11961" y="274612"/>
                      </a:cubicBezTo>
                      <a:cubicBezTo>
                        <a:pt x="20343" y="270040"/>
                        <a:pt x="27201" y="261658"/>
                        <a:pt x="27201" y="254800"/>
                      </a:cubicBezTo>
                      <a:cubicBezTo>
                        <a:pt x="27201" y="248704"/>
                        <a:pt x="32535" y="241846"/>
                        <a:pt x="38631" y="239560"/>
                      </a:cubicBezTo>
                      <a:cubicBezTo>
                        <a:pt x="44727" y="236512"/>
                        <a:pt x="50061" y="230416"/>
                        <a:pt x="50061" y="224320"/>
                      </a:cubicBezTo>
                      <a:cubicBezTo>
                        <a:pt x="50061" y="210604"/>
                        <a:pt x="74445" y="198412"/>
                        <a:pt x="101877" y="198412"/>
                      </a:cubicBezTo>
                      <a:cubicBezTo>
                        <a:pt x="120927" y="198412"/>
                        <a:pt x="123975" y="196126"/>
                        <a:pt x="120927" y="180124"/>
                      </a:cubicBezTo>
                      <a:cubicBezTo>
                        <a:pt x="118641" y="167932"/>
                        <a:pt x="123213" y="158026"/>
                        <a:pt x="136929" y="146596"/>
                      </a:cubicBezTo>
                      <a:cubicBezTo>
                        <a:pt x="152931" y="134404"/>
                        <a:pt x="154455" y="130594"/>
                        <a:pt x="144549" y="126784"/>
                      </a:cubicBezTo>
                      <a:cubicBezTo>
                        <a:pt x="127023" y="119926"/>
                        <a:pt x="137691" y="109258"/>
                        <a:pt x="167409" y="103924"/>
                      </a:cubicBezTo>
                      <a:cubicBezTo>
                        <a:pt x="207033" y="96304"/>
                        <a:pt x="240561" y="77254"/>
                        <a:pt x="248181" y="57442"/>
                      </a:cubicBezTo>
                      <a:cubicBezTo>
                        <a:pt x="251991" y="47536"/>
                        <a:pt x="261897" y="37630"/>
                        <a:pt x="269517" y="35344"/>
                      </a:cubicBezTo>
                      <a:cubicBezTo>
                        <a:pt x="277899" y="32296"/>
                        <a:pt x="290091" y="23914"/>
                        <a:pt x="297711" y="15532"/>
                      </a:cubicBezTo>
                      <a:cubicBezTo>
                        <a:pt x="312951" y="-1232"/>
                        <a:pt x="365529" y="-5804"/>
                        <a:pt x="374673" y="8674"/>
                      </a:cubicBezTo>
                      <a:cubicBezTo>
                        <a:pt x="380769" y="19342"/>
                        <a:pt x="332763" y="65824"/>
                        <a:pt x="255801" y="124498"/>
                      </a:cubicBezTo>
                      <a:cubicBezTo>
                        <a:pt x="223797" y="148120"/>
                        <a:pt x="187983" y="177838"/>
                        <a:pt x="175791" y="190792"/>
                      </a:cubicBezTo>
                      <a:cubicBezTo>
                        <a:pt x="163599" y="202984"/>
                        <a:pt x="149883" y="213652"/>
                        <a:pt x="145311" y="213652"/>
                      </a:cubicBezTo>
                      <a:cubicBezTo>
                        <a:pt x="140739" y="213652"/>
                        <a:pt x="121689" y="228892"/>
                        <a:pt x="103401" y="247942"/>
                      </a:cubicBezTo>
                      <a:cubicBezTo>
                        <a:pt x="85113" y="266992"/>
                        <a:pt x="63777" y="282232"/>
                        <a:pt x="56919" y="282232"/>
                      </a:cubicBezTo>
                      <a:cubicBezTo>
                        <a:pt x="49299" y="282232"/>
                        <a:pt x="40917" y="286042"/>
                        <a:pt x="38631" y="289852"/>
                      </a:cubicBezTo>
                      <a:cubicBezTo>
                        <a:pt x="32535" y="299758"/>
                        <a:pt x="6627" y="299758"/>
                        <a:pt x="531" y="290614"/>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67" name="Freeform: Shape 966">
                  <a:extLst>
                    <a:ext uri="{FF2B5EF4-FFF2-40B4-BE49-F238E27FC236}">
                      <a16:creationId xmlns:a16="http://schemas.microsoft.com/office/drawing/2014/main" id="{B5E5C598-AA92-4B35-B74D-867A103C6D8B}"/>
                    </a:ext>
                  </a:extLst>
                </p:cNvPr>
                <p:cNvSpPr/>
                <p:nvPr/>
              </p:nvSpPr>
              <p:spPr>
                <a:xfrm>
                  <a:off x="1127988" y="4338133"/>
                  <a:ext cx="83058" cy="118872"/>
                </a:xfrm>
                <a:custGeom>
                  <a:avLst/>
                  <a:gdLst>
                    <a:gd name="connsiteX0" fmla="*/ 5106 w 83058"/>
                    <a:gd name="connsiteY0" fmla="*/ 114233 h 118872"/>
                    <a:gd name="connsiteX1" fmla="*/ 11202 w 83058"/>
                    <a:gd name="connsiteY1" fmla="*/ 30413 h 118872"/>
                    <a:gd name="connsiteX2" fmla="*/ 72924 w 83058"/>
                    <a:gd name="connsiteY2" fmla="*/ 6029 h 118872"/>
                    <a:gd name="connsiteX3" fmla="*/ 74448 w 83058"/>
                    <a:gd name="connsiteY3" fmla="*/ 79943 h 118872"/>
                    <a:gd name="connsiteX4" fmla="*/ 48540 w 83058"/>
                    <a:gd name="connsiteY4" fmla="*/ 89087 h 118872"/>
                    <a:gd name="connsiteX5" fmla="*/ 27966 w 83058"/>
                    <a:gd name="connsiteY5" fmla="*/ 104327 h 118872"/>
                    <a:gd name="connsiteX6" fmla="*/ 5106 w 83058"/>
                    <a:gd name="connsiteY6" fmla="*/ 114233 h 11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58" h="118872">
                      <a:moveTo>
                        <a:pt x="5106" y="114233"/>
                      </a:moveTo>
                      <a:cubicBezTo>
                        <a:pt x="-4038" y="105089"/>
                        <a:pt x="-228" y="54035"/>
                        <a:pt x="11202" y="30413"/>
                      </a:cubicBezTo>
                      <a:cubicBezTo>
                        <a:pt x="24156" y="4505"/>
                        <a:pt x="56160" y="-8449"/>
                        <a:pt x="72924" y="6029"/>
                      </a:cubicBezTo>
                      <a:cubicBezTo>
                        <a:pt x="85878" y="16697"/>
                        <a:pt x="87402" y="66989"/>
                        <a:pt x="74448" y="79943"/>
                      </a:cubicBezTo>
                      <a:cubicBezTo>
                        <a:pt x="69114" y="85277"/>
                        <a:pt x="57684" y="89087"/>
                        <a:pt x="48540" y="89087"/>
                      </a:cubicBezTo>
                      <a:cubicBezTo>
                        <a:pt x="38634" y="89087"/>
                        <a:pt x="30252" y="95183"/>
                        <a:pt x="27966" y="104327"/>
                      </a:cubicBezTo>
                      <a:cubicBezTo>
                        <a:pt x="24156" y="119567"/>
                        <a:pt x="14250" y="124139"/>
                        <a:pt x="5106" y="114233"/>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68" name="Freeform: Shape 967">
                  <a:extLst>
                    <a:ext uri="{FF2B5EF4-FFF2-40B4-BE49-F238E27FC236}">
                      <a16:creationId xmlns:a16="http://schemas.microsoft.com/office/drawing/2014/main" id="{4FD4AA11-A49A-493F-903D-CAE30860B0A1}"/>
                    </a:ext>
                  </a:extLst>
                </p:cNvPr>
                <p:cNvSpPr/>
                <p:nvPr/>
              </p:nvSpPr>
              <p:spPr>
                <a:xfrm>
                  <a:off x="2034406" y="4411980"/>
                  <a:ext cx="91440" cy="44958"/>
                </a:xfrm>
                <a:custGeom>
                  <a:avLst/>
                  <a:gdLst>
                    <a:gd name="connsiteX0" fmla="*/ 3182 w 91440"/>
                    <a:gd name="connsiteY0" fmla="*/ 34290 h 44958"/>
                    <a:gd name="connsiteX1" fmla="*/ 45854 w 91440"/>
                    <a:gd name="connsiteY1" fmla="*/ 0 h 44958"/>
                    <a:gd name="connsiteX2" fmla="*/ 80144 w 91440"/>
                    <a:gd name="connsiteY2" fmla="*/ 35052 h 44958"/>
                    <a:gd name="connsiteX3" fmla="*/ 3182 w 91440"/>
                    <a:gd name="connsiteY3" fmla="*/ 34290 h 44958"/>
                  </a:gdLst>
                  <a:ahLst/>
                  <a:cxnLst>
                    <a:cxn ang="0">
                      <a:pos x="connsiteX0" y="connsiteY0"/>
                    </a:cxn>
                    <a:cxn ang="0">
                      <a:pos x="connsiteX1" y="connsiteY1"/>
                    </a:cxn>
                    <a:cxn ang="0">
                      <a:pos x="connsiteX2" y="connsiteY2"/>
                    </a:cxn>
                    <a:cxn ang="0">
                      <a:pos x="connsiteX3" y="connsiteY3"/>
                    </a:cxn>
                  </a:cxnLst>
                  <a:rect l="l" t="t" r="r" b="b"/>
                  <a:pathLst>
                    <a:path w="91440" h="44958">
                      <a:moveTo>
                        <a:pt x="3182" y="34290"/>
                      </a:moveTo>
                      <a:cubicBezTo>
                        <a:pt x="-6724" y="9906"/>
                        <a:pt x="6230" y="0"/>
                        <a:pt x="45854" y="0"/>
                      </a:cubicBezTo>
                      <a:cubicBezTo>
                        <a:pt x="89288" y="0"/>
                        <a:pt x="105290" y="16764"/>
                        <a:pt x="80144" y="35052"/>
                      </a:cubicBezTo>
                      <a:cubicBezTo>
                        <a:pt x="60332" y="49530"/>
                        <a:pt x="8516" y="48768"/>
                        <a:pt x="3182" y="3429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69" name="Freeform: Shape 968">
                  <a:extLst>
                    <a:ext uri="{FF2B5EF4-FFF2-40B4-BE49-F238E27FC236}">
                      <a16:creationId xmlns:a16="http://schemas.microsoft.com/office/drawing/2014/main" id="{C52DCD86-15DB-4DC3-B265-55E62CF452CC}"/>
                    </a:ext>
                  </a:extLst>
                </p:cNvPr>
                <p:cNvSpPr/>
                <p:nvPr/>
              </p:nvSpPr>
              <p:spPr>
                <a:xfrm>
                  <a:off x="6668384" y="4421508"/>
                  <a:ext cx="63246" cy="35052"/>
                </a:xfrm>
                <a:custGeom>
                  <a:avLst/>
                  <a:gdLst>
                    <a:gd name="connsiteX0" fmla="*/ 2164 w 63246"/>
                    <a:gd name="connsiteY0" fmla="*/ 24762 h 35052"/>
                    <a:gd name="connsiteX1" fmla="*/ 38740 w 63246"/>
                    <a:gd name="connsiteY1" fmla="*/ 2664 h 35052"/>
                    <a:gd name="connsiteX2" fmla="*/ 34930 w 63246"/>
                    <a:gd name="connsiteY2" fmla="*/ 34668 h 35052"/>
                    <a:gd name="connsiteX3" fmla="*/ 2164 w 63246"/>
                    <a:gd name="connsiteY3" fmla="*/ 24762 h 35052"/>
                  </a:gdLst>
                  <a:ahLst/>
                  <a:cxnLst>
                    <a:cxn ang="0">
                      <a:pos x="connsiteX0" y="connsiteY0"/>
                    </a:cxn>
                    <a:cxn ang="0">
                      <a:pos x="connsiteX1" y="connsiteY1"/>
                    </a:cxn>
                    <a:cxn ang="0">
                      <a:pos x="connsiteX2" y="connsiteY2"/>
                    </a:cxn>
                    <a:cxn ang="0">
                      <a:pos x="connsiteX3" y="connsiteY3"/>
                    </a:cxn>
                  </a:cxnLst>
                  <a:rect l="l" t="t" r="r" b="b"/>
                  <a:pathLst>
                    <a:path w="63246" h="35052">
                      <a:moveTo>
                        <a:pt x="2164" y="24762"/>
                      </a:moveTo>
                      <a:cubicBezTo>
                        <a:pt x="-6218" y="4188"/>
                        <a:pt x="10546" y="-4956"/>
                        <a:pt x="38740" y="2664"/>
                      </a:cubicBezTo>
                      <a:cubicBezTo>
                        <a:pt x="73792" y="12570"/>
                        <a:pt x="71506" y="31620"/>
                        <a:pt x="34930" y="34668"/>
                      </a:cubicBezTo>
                      <a:cubicBezTo>
                        <a:pt x="14356" y="36192"/>
                        <a:pt x="5212" y="33906"/>
                        <a:pt x="2164" y="24762"/>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70" name="Freeform: Shape 969">
                  <a:extLst>
                    <a:ext uri="{FF2B5EF4-FFF2-40B4-BE49-F238E27FC236}">
                      <a16:creationId xmlns:a16="http://schemas.microsoft.com/office/drawing/2014/main" id="{5534470A-D1AB-4AD5-B88E-C3AE17C101DC}"/>
                    </a:ext>
                  </a:extLst>
                </p:cNvPr>
                <p:cNvSpPr/>
                <p:nvPr/>
              </p:nvSpPr>
              <p:spPr>
                <a:xfrm>
                  <a:off x="6488430" y="4389648"/>
                  <a:ext cx="173736" cy="34290"/>
                </a:xfrm>
                <a:custGeom>
                  <a:avLst/>
                  <a:gdLst>
                    <a:gd name="connsiteX0" fmla="*/ 45720 w 173736"/>
                    <a:gd name="connsiteY0" fmla="*/ 30714 h 34290"/>
                    <a:gd name="connsiteX1" fmla="*/ 0 w 173736"/>
                    <a:gd name="connsiteY1" fmla="*/ 14712 h 34290"/>
                    <a:gd name="connsiteX2" fmla="*/ 106680 w 173736"/>
                    <a:gd name="connsiteY2" fmla="*/ 6330 h 34290"/>
                    <a:gd name="connsiteX3" fmla="*/ 148590 w 173736"/>
                    <a:gd name="connsiteY3" fmla="*/ 16236 h 34290"/>
                    <a:gd name="connsiteX4" fmla="*/ 173736 w 173736"/>
                    <a:gd name="connsiteY4" fmla="*/ 26142 h 34290"/>
                    <a:gd name="connsiteX5" fmla="*/ 45720 w 173736"/>
                    <a:gd name="connsiteY5" fmla="*/ 30714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736" h="34290">
                      <a:moveTo>
                        <a:pt x="45720" y="30714"/>
                      </a:moveTo>
                      <a:cubicBezTo>
                        <a:pt x="12192" y="27666"/>
                        <a:pt x="0" y="23094"/>
                        <a:pt x="0" y="14712"/>
                      </a:cubicBezTo>
                      <a:cubicBezTo>
                        <a:pt x="0" y="996"/>
                        <a:pt x="82296" y="-5862"/>
                        <a:pt x="106680" y="6330"/>
                      </a:cubicBezTo>
                      <a:cubicBezTo>
                        <a:pt x="115062" y="10902"/>
                        <a:pt x="134112" y="15474"/>
                        <a:pt x="148590" y="16236"/>
                      </a:cubicBezTo>
                      <a:cubicBezTo>
                        <a:pt x="163068" y="17760"/>
                        <a:pt x="174498" y="22332"/>
                        <a:pt x="173736" y="26142"/>
                      </a:cubicBezTo>
                      <a:cubicBezTo>
                        <a:pt x="171450" y="35286"/>
                        <a:pt x="110490" y="37572"/>
                        <a:pt x="45720" y="30714"/>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71" name="Freeform: Shape 970">
                  <a:extLst>
                    <a:ext uri="{FF2B5EF4-FFF2-40B4-BE49-F238E27FC236}">
                      <a16:creationId xmlns:a16="http://schemas.microsoft.com/office/drawing/2014/main" id="{BB61A2CB-AC2E-42F8-B022-53BF32BE0AC1}"/>
                    </a:ext>
                  </a:extLst>
                </p:cNvPr>
                <p:cNvSpPr/>
                <p:nvPr/>
              </p:nvSpPr>
              <p:spPr>
                <a:xfrm>
                  <a:off x="5465064" y="4356634"/>
                  <a:ext cx="62484" cy="31242"/>
                </a:xfrm>
                <a:custGeom>
                  <a:avLst/>
                  <a:gdLst>
                    <a:gd name="connsiteX0" fmla="*/ 2286 w 62484"/>
                    <a:gd name="connsiteY0" fmla="*/ 24866 h 31242"/>
                    <a:gd name="connsiteX1" fmla="*/ 36576 w 62484"/>
                    <a:gd name="connsiteY1" fmla="*/ 482 h 31242"/>
                    <a:gd name="connsiteX2" fmla="*/ 63246 w 62484"/>
                    <a:gd name="connsiteY2" fmla="*/ 13436 h 31242"/>
                    <a:gd name="connsiteX3" fmla="*/ 35052 w 62484"/>
                    <a:gd name="connsiteY3" fmla="*/ 30962 h 31242"/>
                    <a:gd name="connsiteX4" fmla="*/ 2286 w 62484"/>
                    <a:gd name="connsiteY4" fmla="*/ 24866 h 31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84" h="31242">
                      <a:moveTo>
                        <a:pt x="2286" y="24866"/>
                      </a:moveTo>
                      <a:cubicBezTo>
                        <a:pt x="-5334" y="11912"/>
                        <a:pt x="6096" y="3530"/>
                        <a:pt x="36576" y="482"/>
                      </a:cubicBezTo>
                      <a:cubicBezTo>
                        <a:pt x="58674" y="-1042"/>
                        <a:pt x="63246" y="482"/>
                        <a:pt x="63246" y="13436"/>
                      </a:cubicBezTo>
                      <a:cubicBezTo>
                        <a:pt x="63246" y="25628"/>
                        <a:pt x="57150" y="29438"/>
                        <a:pt x="35052" y="30962"/>
                      </a:cubicBezTo>
                      <a:cubicBezTo>
                        <a:pt x="19812" y="32486"/>
                        <a:pt x="5334" y="29438"/>
                        <a:pt x="2286" y="24866"/>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72" name="Freeform: Shape 971">
                  <a:extLst>
                    <a:ext uri="{FF2B5EF4-FFF2-40B4-BE49-F238E27FC236}">
                      <a16:creationId xmlns:a16="http://schemas.microsoft.com/office/drawing/2014/main" id="{1720EA02-987B-41AC-9A33-A20143898450}"/>
                    </a:ext>
                  </a:extLst>
                </p:cNvPr>
                <p:cNvSpPr/>
                <p:nvPr/>
              </p:nvSpPr>
              <p:spPr>
                <a:xfrm>
                  <a:off x="6371087" y="4355964"/>
                  <a:ext cx="103632" cy="32766"/>
                </a:xfrm>
                <a:custGeom>
                  <a:avLst/>
                  <a:gdLst>
                    <a:gd name="connsiteX0" fmla="*/ 2281 w 103632"/>
                    <a:gd name="connsiteY0" fmla="*/ 21726 h 32766"/>
                    <a:gd name="connsiteX1" fmla="*/ 46477 w 103632"/>
                    <a:gd name="connsiteY1" fmla="*/ 1152 h 32766"/>
                    <a:gd name="connsiteX2" fmla="*/ 51811 w 103632"/>
                    <a:gd name="connsiteY2" fmla="*/ 33156 h 32766"/>
                    <a:gd name="connsiteX3" fmla="*/ 2281 w 103632"/>
                    <a:gd name="connsiteY3" fmla="*/ 21726 h 32766"/>
                  </a:gdLst>
                  <a:ahLst/>
                  <a:cxnLst>
                    <a:cxn ang="0">
                      <a:pos x="connsiteX0" y="connsiteY0"/>
                    </a:cxn>
                    <a:cxn ang="0">
                      <a:pos x="connsiteX1" y="connsiteY1"/>
                    </a:cxn>
                    <a:cxn ang="0">
                      <a:pos x="connsiteX2" y="connsiteY2"/>
                    </a:cxn>
                    <a:cxn ang="0">
                      <a:pos x="connsiteX3" y="connsiteY3"/>
                    </a:cxn>
                  </a:cxnLst>
                  <a:rect l="l" t="t" r="r" b="b"/>
                  <a:pathLst>
                    <a:path w="103632" h="32766">
                      <a:moveTo>
                        <a:pt x="2281" y="21726"/>
                      </a:moveTo>
                      <a:cubicBezTo>
                        <a:pt x="-5339" y="2676"/>
                        <a:pt x="5329" y="-2658"/>
                        <a:pt x="46477" y="1152"/>
                      </a:cubicBezTo>
                      <a:cubicBezTo>
                        <a:pt x="120391" y="8010"/>
                        <a:pt x="124963" y="33156"/>
                        <a:pt x="51811" y="33156"/>
                      </a:cubicBezTo>
                      <a:cubicBezTo>
                        <a:pt x="19045" y="33156"/>
                        <a:pt x="5329" y="30108"/>
                        <a:pt x="2281" y="21726"/>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73" name="Freeform: Shape 972">
                  <a:extLst>
                    <a:ext uri="{FF2B5EF4-FFF2-40B4-BE49-F238E27FC236}">
                      <a16:creationId xmlns:a16="http://schemas.microsoft.com/office/drawing/2014/main" id="{4ADA9C04-B147-46F5-9B4E-E4D4225328E1}"/>
                    </a:ext>
                  </a:extLst>
                </p:cNvPr>
                <p:cNvSpPr/>
                <p:nvPr/>
              </p:nvSpPr>
              <p:spPr>
                <a:xfrm>
                  <a:off x="5589246" y="4308529"/>
                  <a:ext cx="186690" cy="49530"/>
                </a:xfrm>
                <a:custGeom>
                  <a:avLst/>
                  <a:gdLst>
                    <a:gd name="connsiteX0" fmla="*/ 5358 w 186690"/>
                    <a:gd name="connsiteY0" fmla="*/ 40967 h 49530"/>
                    <a:gd name="connsiteX1" fmla="*/ 25932 w 186690"/>
                    <a:gd name="connsiteY1" fmla="*/ 19631 h 49530"/>
                    <a:gd name="connsiteX2" fmla="*/ 65556 w 186690"/>
                    <a:gd name="connsiteY2" fmla="*/ 8963 h 49530"/>
                    <a:gd name="connsiteX3" fmla="*/ 186714 w 186690"/>
                    <a:gd name="connsiteY3" fmla="*/ 8201 h 49530"/>
                    <a:gd name="connsiteX4" fmla="*/ 167664 w 186690"/>
                    <a:gd name="connsiteY4" fmla="*/ 18107 h 49530"/>
                    <a:gd name="connsiteX5" fmla="*/ 137184 w 186690"/>
                    <a:gd name="connsiteY5" fmla="*/ 32585 h 49530"/>
                    <a:gd name="connsiteX6" fmla="*/ 5358 w 186690"/>
                    <a:gd name="connsiteY6" fmla="*/ 40967 h 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690" h="49530">
                      <a:moveTo>
                        <a:pt x="5358" y="40967"/>
                      </a:moveTo>
                      <a:cubicBezTo>
                        <a:pt x="-6072" y="26489"/>
                        <a:pt x="786" y="19631"/>
                        <a:pt x="25932" y="19631"/>
                      </a:cubicBezTo>
                      <a:cubicBezTo>
                        <a:pt x="36600" y="19631"/>
                        <a:pt x="54888" y="15059"/>
                        <a:pt x="65556" y="8963"/>
                      </a:cubicBezTo>
                      <a:cubicBezTo>
                        <a:pt x="88416" y="-2467"/>
                        <a:pt x="180618" y="-3229"/>
                        <a:pt x="186714" y="8201"/>
                      </a:cubicBezTo>
                      <a:cubicBezTo>
                        <a:pt x="189000" y="12773"/>
                        <a:pt x="180618" y="17345"/>
                        <a:pt x="167664" y="18107"/>
                      </a:cubicBezTo>
                      <a:cubicBezTo>
                        <a:pt x="155472" y="19631"/>
                        <a:pt x="141756" y="26489"/>
                        <a:pt x="137184" y="32585"/>
                      </a:cubicBezTo>
                      <a:cubicBezTo>
                        <a:pt x="124230" y="50111"/>
                        <a:pt x="18312" y="56207"/>
                        <a:pt x="5358" y="40967"/>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74" name="Freeform: Shape 973">
                  <a:extLst>
                    <a:ext uri="{FF2B5EF4-FFF2-40B4-BE49-F238E27FC236}">
                      <a16:creationId xmlns:a16="http://schemas.microsoft.com/office/drawing/2014/main" id="{45948F64-E042-4553-8FE5-C3CF64246273}"/>
                    </a:ext>
                  </a:extLst>
                </p:cNvPr>
                <p:cNvSpPr/>
                <p:nvPr/>
              </p:nvSpPr>
              <p:spPr>
                <a:xfrm>
                  <a:off x="6046379" y="4305558"/>
                  <a:ext cx="228600" cy="49530"/>
                </a:xfrm>
                <a:custGeom>
                  <a:avLst/>
                  <a:gdLst>
                    <a:gd name="connsiteX0" fmla="*/ 61051 w 228600"/>
                    <a:gd name="connsiteY0" fmla="*/ 46224 h 49530"/>
                    <a:gd name="connsiteX1" fmla="*/ 853 w 228600"/>
                    <a:gd name="connsiteY1" fmla="*/ 5838 h 49530"/>
                    <a:gd name="connsiteX2" fmla="*/ 78577 w 228600"/>
                    <a:gd name="connsiteY2" fmla="*/ 7362 h 49530"/>
                    <a:gd name="connsiteX3" fmla="*/ 160111 w 228600"/>
                    <a:gd name="connsiteY3" fmla="*/ 21078 h 49530"/>
                    <a:gd name="connsiteX4" fmla="*/ 228691 w 228600"/>
                    <a:gd name="connsiteY4" fmla="*/ 37842 h 49530"/>
                    <a:gd name="connsiteX5" fmla="*/ 160111 w 228600"/>
                    <a:gd name="connsiteY5" fmla="*/ 50034 h 49530"/>
                    <a:gd name="connsiteX6" fmla="*/ 61051 w 228600"/>
                    <a:gd name="connsiteY6" fmla="*/ 46224 h 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49530">
                      <a:moveTo>
                        <a:pt x="61051" y="46224"/>
                      </a:moveTo>
                      <a:cubicBezTo>
                        <a:pt x="29809" y="41652"/>
                        <a:pt x="-6005" y="17268"/>
                        <a:pt x="853" y="5838"/>
                      </a:cubicBezTo>
                      <a:cubicBezTo>
                        <a:pt x="6187" y="-2544"/>
                        <a:pt x="62575" y="-1782"/>
                        <a:pt x="78577" y="7362"/>
                      </a:cubicBezTo>
                      <a:cubicBezTo>
                        <a:pt x="85435" y="11934"/>
                        <a:pt x="122773" y="17268"/>
                        <a:pt x="160111" y="21078"/>
                      </a:cubicBezTo>
                      <a:cubicBezTo>
                        <a:pt x="213451" y="24888"/>
                        <a:pt x="228691" y="28698"/>
                        <a:pt x="228691" y="37842"/>
                      </a:cubicBezTo>
                      <a:cubicBezTo>
                        <a:pt x="228691" y="46986"/>
                        <a:pt x="215737" y="49272"/>
                        <a:pt x="160111" y="50034"/>
                      </a:cubicBezTo>
                      <a:cubicBezTo>
                        <a:pt x="122773" y="50796"/>
                        <a:pt x="77815" y="49272"/>
                        <a:pt x="61051" y="46224"/>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75" name="Freeform: Shape 974">
                  <a:extLst>
                    <a:ext uri="{FF2B5EF4-FFF2-40B4-BE49-F238E27FC236}">
                      <a16:creationId xmlns:a16="http://schemas.microsoft.com/office/drawing/2014/main" id="{558DD28C-6C53-4C2B-A670-B502B4D0DACA}"/>
                    </a:ext>
                  </a:extLst>
                </p:cNvPr>
                <p:cNvSpPr/>
                <p:nvPr/>
              </p:nvSpPr>
              <p:spPr>
                <a:xfrm>
                  <a:off x="5784709" y="4291084"/>
                  <a:ext cx="192786" cy="28194"/>
                </a:xfrm>
                <a:custGeom>
                  <a:avLst/>
                  <a:gdLst>
                    <a:gd name="connsiteX0" fmla="*/ 2681 w 192786"/>
                    <a:gd name="connsiteY0" fmla="*/ 21074 h 28194"/>
                    <a:gd name="connsiteX1" fmla="*/ 102503 w 192786"/>
                    <a:gd name="connsiteY1" fmla="*/ 500 h 28194"/>
                    <a:gd name="connsiteX2" fmla="*/ 193181 w 192786"/>
                    <a:gd name="connsiteY2" fmla="*/ 14216 h 28194"/>
                    <a:gd name="connsiteX3" fmla="*/ 100217 w 192786"/>
                    <a:gd name="connsiteY3" fmla="*/ 27932 h 28194"/>
                    <a:gd name="connsiteX4" fmla="*/ 2681 w 192786"/>
                    <a:gd name="connsiteY4" fmla="*/ 21074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786" h="28194">
                      <a:moveTo>
                        <a:pt x="2681" y="21074"/>
                      </a:moveTo>
                      <a:cubicBezTo>
                        <a:pt x="-8749" y="3548"/>
                        <a:pt x="14873" y="-1786"/>
                        <a:pt x="102503" y="500"/>
                      </a:cubicBezTo>
                      <a:cubicBezTo>
                        <a:pt x="177179" y="2024"/>
                        <a:pt x="193181" y="5072"/>
                        <a:pt x="193181" y="14216"/>
                      </a:cubicBezTo>
                      <a:cubicBezTo>
                        <a:pt x="193181" y="23360"/>
                        <a:pt x="177179" y="25646"/>
                        <a:pt x="100217" y="27932"/>
                      </a:cubicBezTo>
                      <a:cubicBezTo>
                        <a:pt x="38495" y="29456"/>
                        <a:pt x="5729" y="27170"/>
                        <a:pt x="2681" y="21074"/>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76" name="Freeform: Shape 975">
                  <a:extLst>
                    <a:ext uri="{FF2B5EF4-FFF2-40B4-BE49-F238E27FC236}">
                      <a16:creationId xmlns:a16="http://schemas.microsoft.com/office/drawing/2014/main" id="{E2CC0757-A51A-47EA-AB8E-AA06D160C45A}"/>
                    </a:ext>
                  </a:extLst>
                </p:cNvPr>
                <p:cNvSpPr/>
                <p:nvPr/>
              </p:nvSpPr>
              <p:spPr>
                <a:xfrm>
                  <a:off x="2684030" y="4137660"/>
                  <a:ext cx="94488" cy="69342"/>
                </a:xfrm>
                <a:custGeom>
                  <a:avLst/>
                  <a:gdLst>
                    <a:gd name="connsiteX0" fmla="*/ 2020 w 94488"/>
                    <a:gd name="connsiteY0" fmla="*/ 60960 h 69342"/>
                    <a:gd name="connsiteX1" fmla="*/ 18022 w 94488"/>
                    <a:gd name="connsiteY1" fmla="*/ 38100 h 69342"/>
                    <a:gd name="connsiteX2" fmla="*/ 36310 w 94488"/>
                    <a:gd name="connsiteY2" fmla="*/ 19050 h 69342"/>
                    <a:gd name="connsiteX3" fmla="*/ 66790 w 94488"/>
                    <a:gd name="connsiteY3" fmla="*/ 0 h 69342"/>
                    <a:gd name="connsiteX4" fmla="*/ 77458 w 94488"/>
                    <a:gd name="connsiteY4" fmla="*/ 46482 h 69342"/>
                    <a:gd name="connsiteX5" fmla="*/ 2020 w 94488"/>
                    <a:gd name="connsiteY5" fmla="*/ 60960 h 6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88" h="69342">
                      <a:moveTo>
                        <a:pt x="2020" y="60960"/>
                      </a:moveTo>
                      <a:cubicBezTo>
                        <a:pt x="-4076" y="50292"/>
                        <a:pt x="4306" y="38100"/>
                        <a:pt x="18022" y="38100"/>
                      </a:cubicBezTo>
                      <a:cubicBezTo>
                        <a:pt x="24118" y="38100"/>
                        <a:pt x="32500" y="29718"/>
                        <a:pt x="36310" y="19050"/>
                      </a:cubicBezTo>
                      <a:cubicBezTo>
                        <a:pt x="41644" y="4572"/>
                        <a:pt x="49264" y="0"/>
                        <a:pt x="66790" y="0"/>
                      </a:cubicBezTo>
                      <a:cubicBezTo>
                        <a:pt x="99556" y="0"/>
                        <a:pt x="104128" y="19050"/>
                        <a:pt x="77458" y="46482"/>
                      </a:cubicBezTo>
                      <a:cubicBezTo>
                        <a:pt x="56122" y="69342"/>
                        <a:pt x="11926" y="77724"/>
                        <a:pt x="2020" y="6096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77" name="Freeform: Shape 976">
                  <a:extLst>
                    <a:ext uri="{FF2B5EF4-FFF2-40B4-BE49-F238E27FC236}">
                      <a16:creationId xmlns:a16="http://schemas.microsoft.com/office/drawing/2014/main" id="{A615F8A7-D563-4251-A3C9-6554189527E7}"/>
                    </a:ext>
                  </a:extLst>
                </p:cNvPr>
                <p:cNvSpPr/>
                <p:nvPr/>
              </p:nvSpPr>
              <p:spPr>
                <a:xfrm>
                  <a:off x="1265524" y="4077899"/>
                  <a:ext cx="82296" cy="80772"/>
                </a:xfrm>
                <a:custGeom>
                  <a:avLst/>
                  <a:gdLst>
                    <a:gd name="connsiteX0" fmla="*/ 22256 w 82296"/>
                    <a:gd name="connsiteY0" fmla="*/ 75763 h 80772"/>
                    <a:gd name="connsiteX1" fmla="*/ 7778 w 82296"/>
                    <a:gd name="connsiteY1" fmla="*/ 33853 h 80772"/>
                    <a:gd name="connsiteX2" fmla="*/ 18446 w 82296"/>
                    <a:gd name="connsiteY2" fmla="*/ 14041 h 80772"/>
                    <a:gd name="connsiteX3" fmla="*/ 58070 w 82296"/>
                    <a:gd name="connsiteY3" fmla="*/ 11755 h 80772"/>
                    <a:gd name="connsiteX4" fmla="*/ 73310 w 82296"/>
                    <a:gd name="connsiteY4" fmla="*/ 31567 h 80772"/>
                    <a:gd name="connsiteX5" fmla="*/ 74072 w 82296"/>
                    <a:gd name="connsiteY5" fmla="*/ 73477 h 80772"/>
                    <a:gd name="connsiteX6" fmla="*/ 22256 w 82296"/>
                    <a:gd name="connsiteY6" fmla="*/ 75763 h 8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96" h="80772">
                      <a:moveTo>
                        <a:pt x="22256" y="75763"/>
                      </a:moveTo>
                      <a:cubicBezTo>
                        <a:pt x="920" y="69667"/>
                        <a:pt x="-7462" y="46045"/>
                        <a:pt x="7778" y="33853"/>
                      </a:cubicBezTo>
                      <a:cubicBezTo>
                        <a:pt x="13874" y="29281"/>
                        <a:pt x="18446" y="20137"/>
                        <a:pt x="18446" y="14041"/>
                      </a:cubicBezTo>
                      <a:cubicBezTo>
                        <a:pt x="18446" y="-3485"/>
                        <a:pt x="51974" y="-5009"/>
                        <a:pt x="58070" y="11755"/>
                      </a:cubicBezTo>
                      <a:cubicBezTo>
                        <a:pt x="60356" y="19375"/>
                        <a:pt x="67214" y="28519"/>
                        <a:pt x="73310" y="31567"/>
                      </a:cubicBezTo>
                      <a:cubicBezTo>
                        <a:pt x="85502" y="39187"/>
                        <a:pt x="86264" y="61285"/>
                        <a:pt x="74072" y="73477"/>
                      </a:cubicBezTo>
                      <a:cubicBezTo>
                        <a:pt x="64166" y="83383"/>
                        <a:pt x="51974" y="84145"/>
                        <a:pt x="22256" y="75763"/>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78" name="Freeform: Shape 977">
                  <a:extLst>
                    <a:ext uri="{FF2B5EF4-FFF2-40B4-BE49-F238E27FC236}">
                      <a16:creationId xmlns:a16="http://schemas.microsoft.com/office/drawing/2014/main" id="{6ADC9615-C44C-4E63-BD1C-549490D64501}"/>
                    </a:ext>
                  </a:extLst>
                </p:cNvPr>
                <p:cNvSpPr/>
                <p:nvPr/>
              </p:nvSpPr>
              <p:spPr>
                <a:xfrm>
                  <a:off x="2835825" y="407832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79" name="Freeform: Shape 978">
                  <a:extLst>
                    <a:ext uri="{FF2B5EF4-FFF2-40B4-BE49-F238E27FC236}">
                      <a16:creationId xmlns:a16="http://schemas.microsoft.com/office/drawing/2014/main" id="{F9631716-4FA4-4C8D-80F1-2E14BABD25A3}"/>
                    </a:ext>
                  </a:extLst>
                </p:cNvPr>
                <p:cNvSpPr/>
                <p:nvPr/>
              </p:nvSpPr>
              <p:spPr>
                <a:xfrm>
                  <a:off x="1365293" y="3977640"/>
                  <a:ext cx="60198" cy="109728"/>
                </a:xfrm>
                <a:custGeom>
                  <a:avLst/>
                  <a:gdLst>
                    <a:gd name="connsiteX0" fmla="*/ 25357 w 60198"/>
                    <a:gd name="connsiteY0" fmla="*/ 107442 h 109728"/>
                    <a:gd name="connsiteX1" fmla="*/ 211 w 60198"/>
                    <a:gd name="connsiteY1" fmla="*/ 70866 h 109728"/>
                    <a:gd name="connsiteX2" fmla="*/ 29167 w 60198"/>
                    <a:gd name="connsiteY2" fmla="*/ 0 h 109728"/>
                    <a:gd name="connsiteX3" fmla="*/ 54313 w 60198"/>
                    <a:gd name="connsiteY3" fmla="*/ 108966 h 109728"/>
                    <a:gd name="connsiteX4" fmla="*/ 25357 w 60198"/>
                    <a:gd name="connsiteY4" fmla="*/ 107442 h 10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8" h="109728">
                      <a:moveTo>
                        <a:pt x="25357" y="107442"/>
                      </a:moveTo>
                      <a:cubicBezTo>
                        <a:pt x="4783" y="102870"/>
                        <a:pt x="2497" y="99822"/>
                        <a:pt x="211" y="70866"/>
                      </a:cubicBezTo>
                      <a:cubicBezTo>
                        <a:pt x="-2075" y="40386"/>
                        <a:pt x="14689" y="0"/>
                        <a:pt x="29167" y="0"/>
                      </a:cubicBezTo>
                      <a:cubicBezTo>
                        <a:pt x="48979" y="0"/>
                        <a:pt x="71077" y="99822"/>
                        <a:pt x="54313" y="108966"/>
                      </a:cubicBezTo>
                      <a:cubicBezTo>
                        <a:pt x="50503" y="110490"/>
                        <a:pt x="38311" y="109728"/>
                        <a:pt x="25357" y="107442"/>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80" name="Freeform: Shape 979">
                  <a:extLst>
                    <a:ext uri="{FF2B5EF4-FFF2-40B4-BE49-F238E27FC236}">
                      <a16:creationId xmlns:a16="http://schemas.microsoft.com/office/drawing/2014/main" id="{AD977A39-C8F4-4263-B7F2-E38748389FA4}"/>
                    </a:ext>
                  </a:extLst>
                </p:cNvPr>
                <p:cNvSpPr/>
                <p:nvPr/>
              </p:nvSpPr>
              <p:spPr>
                <a:xfrm>
                  <a:off x="2860720" y="3970020"/>
                  <a:ext cx="121158" cy="99060"/>
                </a:xfrm>
                <a:custGeom>
                  <a:avLst/>
                  <a:gdLst>
                    <a:gd name="connsiteX0" fmla="*/ 590 w 121158"/>
                    <a:gd name="connsiteY0" fmla="*/ 92202 h 99060"/>
                    <a:gd name="connsiteX1" fmla="*/ 10496 w 121158"/>
                    <a:gd name="connsiteY1" fmla="*/ 74676 h 99060"/>
                    <a:gd name="connsiteX2" fmla="*/ 37166 w 121158"/>
                    <a:gd name="connsiteY2" fmla="*/ 37338 h 99060"/>
                    <a:gd name="connsiteX3" fmla="*/ 95840 w 121158"/>
                    <a:gd name="connsiteY3" fmla="*/ 0 h 99060"/>
                    <a:gd name="connsiteX4" fmla="*/ 95840 w 121158"/>
                    <a:gd name="connsiteY4" fmla="*/ 47244 h 99060"/>
                    <a:gd name="connsiteX5" fmla="*/ 590 w 121158"/>
                    <a:gd name="connsiteY5" fmla="*/ 92202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58" h="99060">
                      <a:moveTo>
                        <a:pt x="590" y="92202"/>
                      </a:moveTo>
                      <a:cubicBezTo>
                        <a:pt x="-1696" y="88392"/>
                        <a:pt x="2876" y="80010"/>
                        <a:pt x="10496" y="74676"/>
                      </a:cubicBezTo>
                      <a:cubicBezTo>
                        <a:pt x="18116" y="69342"/>
                        <a:pt x="30308" y="52578"/>
                        <a:pt x="37166" y="37338"/>
                      </a:cubicBezTo>
                      <a:cubicBezTo>
                        <a:pt x="50882" y="6858"/>
                        <a:pt x="62312" y="0"/>
                        <a:pt x="95840" y="0"/>
                      </a:cubicBezTo>
                      <a:cubicBezTo>
                        <a:pt x="130130" y="0"/>
                        <a:pt x="130130" y="12954"/>
                        <a:pt x="95840" y="47244"/>
                      </a:cubicBezTo>
                      <a:cubicBezTo>
                        <a:pt x="51644" y="92202"/>
                        <a:pt x="12020" y="110490"/>
                        <a:pt x="590" y="92202"/>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81" name="Freeform: Shape 980">
                  <a:extLst>
                    <a:ext uri="{FF2B5EF4-FFF2-40B4-BE49-F238E27FC236}">
                      <a16:creationId xmlns:a16="http://schemas.microsoft.com/office/drawing/2014/main" id="{9A55F230-6E34-4B5B-8950-FD9102EC92D6}"/>
                    </a:ext>
                  </a:extLst>
                </p:cNvPr>
                <p:cNvSpPr/>
                <p:nvPr/>
              </p:nvSpPr>
              <p:spPr>
                <a:xfrm>
                  <a:off x="2835371" y="3873981"/>
                  <a:ext cx="78486" cy="109728"/>
                </a:xfrm>
                <a:custGeom>
                  <a:avLst/>
                  <a:gdLst>
                    <a:gd name="connsiteX0" fmla="*/ 2317 w 78486"/>
                    <a:gd name="connsiteY0" fmla="*/ 101373 h 109728"/>
                    <a:gd name="connsiteX1" fmla="*/ 793 w 78486"/>
                    <a:gd name="connsiteY1" fmla="*/ 45747 h 109728"/>
                    <a:gd name="connsiteX2" fmla="*/ 3079 w 78486"/>
                    <a:gd name="connsiteY2" fmla="*/ 789 h 109728"/>
                    <a:gd name="connsiteX3" fmla="*/ 35083 w 78486"/>
                    <a:gd name="connsiteY3" fmla="*/ 27 h 109728"/>
                    <a:gd name="connsiteX4" fmla="*/ 67849 w 78486"/>
                    <a:gd name="connsiteY4" fmla="*/ 27459 h 109728"/>
                    <a:gd name="connsiteX5" fmla="*/ 54133 w 78486"/>
                    <a:gd name="connsiteY5" fmla="*/ 71655 h 109728"/>
                    <a:gd name="connsiteX6" fmla="*/ 31273 w 78486"/>
                    <a:gd name="connsiteY6" fmla="*/ 109755 h 109728"/>
                    <a:gd name="connsiteX7" fmla="*/ 2317 w 78486"/>
                    <a:gd name="connsiteY7" fmla="*/ 101373 h 10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86" h="109728">
                      <a:moveTo>
                        <a:pt x="2317" y="101373"/>
                      </a:moveTo>
                      <a:cubicBezTo>
                        <a:pt x="31" y="95277"/>
                        <a:pt x="-731" y="70131"/>
                        <a:pt x="793" y="45747"/>
                      </a:cubicBezTo>
                      <a:lnTo>
                        <a:pt x="3079" y="789"/>
                      </a:lnTo>
                      <a:lnTo>
                        <a:pt x="35083" y="27"/>
                      </a:lnTo>
                      <a:cubicBezTo>
                        <a:pt x="73945" y="-735"/>
                        <a:pt x="92233" y="14505"/>
                        <a:pt x="67849" y="27459"/>
                      </a:cubicBezTo>
                      <a:cubicBezTo>
                        <a:pt x="54895" y="34317"/>
                        <a:pt x="52609" y="41937"/>
                        <a:pt x="54133" y="71655"/>
                      </a:cubicBezTo>
                      <a:cubicBezTo>
                        <a:pt x="56419" y="106707"/>
                        <a:pt x="56419" y="107469"/>
                        <a:pt x="31273" y="109755"/>
                      </a:cubicBezTo>
                      <a:cubicBezTo>
                        <a:pt x="15271" y="111279"/>
                        <a:pt x="5365" y="108231"/>
                        <a:pt x="2317" y="101373"/>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82" name="Freeform: Shape 981">
                  <a:extLst>
                    <a:ext uri="{FF2B5EF4-FFF2-40B4-BE49-F238E27FC236}">
                      <a16:creationId xmlns:a16="http://schemas.microsoft.com/office/drawing/2014/main" id="{B50C2D9E-36C7-465F-BE2B-9AD935B5CF81}"/>
                    </a:ext>
                  </a:extLst>
                </p:cNvPr>
                <p:cNvSpPr/>
                <p:nvPr/>
              </p:nvSpPr>
              <p:spPr>
                <a:xfrm>
                  <a:off x="2974754" y="3873058"/>
                  <a:ext cx="140208" cy="96774"/>
                </a:xfrm>
                <a:custGeom>
                  <a:avLst/>
                  <a:gdLst>
                    <a:gd name="connsiteX0" fmla="*/ 856 w 140208"/>
                    <a:gd name="connsiteY0" fmla="*/ 88580 h 96774"/>
                    <a:gd name="connsiteX1" fmla="*/ 13048 w 140208"/>
                    <a:gd name="connsiteY1" fmla="*/ 61910 h 96774"/>
                    <a:gd name="connsiteX2" fmla="*/ 22192 w 140208"/>
                    <a:gd name="connsiteY2" fmla="*/ 28382 h 96774"/>
                    <a:gd name="connsiteX3" fmla="*/ 83914 w 140208"/>
                    <a:gd name="connsiteY3" fmla="*/ 188 h 96774"/>
                    <a:gd name="connsiteX4" fmla="*/ 121252 w 140208"/>
                    <a:gd name="connsiteY4" fmla="*/ 30668 h 96774"/>
                    <a:gd name="connsiteX5" fmla="*/ 71722 w 140208"/>
                    <a:gd name="connsiteY5" fmla="*/ 69530 h 96774"/>
                    <a:gd name="connsiteX6" fmla="*/ 856 w 140208"/>
                    <a:gd name="connsiteY6" fmla="*/ 88580 h 9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208" h="96774">
                      <a:moveTo>
                        <a:pt x="856" y="88580"/>
                      </a:moveTo>
                      <a:cubicBezTo>
                        <a:pt x="-2192" y="84008"/>
                        <a:pt x="3142" y="71816"/>
                        <a:pt x="13048" y="61910"/>
                      </a:cubicBezTo>
                      <a:cubicBezTo>
                        <a:pt x="27526" y="45908"/>
                        <a:pt x="29050" y="40574"/>
                        <a:pt x="22192" y="28382"/>
                      </a:cubicBezTo>
                      <a:cubicBezTo>
                        <a:pt x="7714" y="6284"/>
                        <a:pt x="24478" y="-1336"/>
                        <a:pt x="83914" y="188"/>
                      </a:cubicBezTo>
                      <a:cubicBezTo>
                        <a:pt x="142588" y="1712"/>
                        <a:pt x="156304" y="13142"/>
                        <a:pt x="121252" y="30668"/>
                      </a:cubicBezTo>
                      <a:cubicBezTo>
                        <a:pt x="109822" y="36764"/>
                        <a:pt x="86962" y="54290"/>
                        <a:pt x="71722" y="69530"/>
                      </a:cubicBezTo>
                      <a:cubicBezTo>
                        <a:pt x="43528" y="96962"/>
                        <a:pt x="10762" y="105344"/>
                        <a:pt x="856" y="8858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83" name="Freeform: Shape 982">
                  <a:extLst>
                    <a:ext uri="{FF2B5EF4-FFF2-40B4-BE49-F238E27FC236}">
                      <a16:creationId xmlns:a16="http://schemas.microsoft.com/office/drawing/2014/main" id="{79A35345-726F-4EF2-B29E-E6C29759E868}"/>
                    </a:ext>
                  </a:extLst>
                </p:cNvPr>
                <p:cNvSpPr/>
                <p:nvPr/>
              </p:nvSpPr>
              <p:spPr>
                <a:xfrm>
                  <a:off x="1420210" y="3841801"/>
                  <a:ext cx="54102" cy="112014"/>
                </a:xfrm>
                <a:custGeom>
                  <a:avLst/>
                  <a:gdLst>
                    <a:gd name="connsiteX0" fmla="*/ 10064 w 54102"/>
                    <a:gd name="connsiteY0" fmla="*/ 107645 h 112014"/>
                    <a:gd name="connsiteX1" fmla="*/ 37496 w 54102"/>
                    <a:gd name="connsiteY1" fmla="*/ 203 h 112014"/>
                    <a:gd name="connsiteX2" fmla="*/ 54260 w 54102"/>
                    <a:gd name="connsiteY2" fmla="*/ 55829 h 112014"/>
                    <a:gd name="connsiteX3" fmla="*/ 33686 w 54102"/>
                    <a:gd name="connsiteY3" fmla="*/ 111455 h 112014"/>
                    <a:gd name="connsiteX4" fmla="*/ 10064 w 54102"/>
                    <a:gd name="connsiteY4" fmla="*/ 107645 h 11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2" h="112014">
                      <a:moveTo>
                        <a:pt x="10064" y="107645"/>
                      </a:moveTo>
                      <a:cubicBezTo>
                        <a:pt x="-12796" y="69545"/>
                        <a:pt x="6254" y="-4369"/>
                        <a:pt x="37496" y="203"/>
                      </a:cubicBezTo>
                      <a:cubicBezTo>
                        <a:pt x="52736" y="2489"/>
                        <a:pt x="54260" y="7061"/>
                        <a:pt x="54260" y="55829"/>
                      </a:cubicBezTo>
                      <a:cubicBezTo>
                        <a:pt x="54260" y="107645"/>
                        <a:pt x="53498" y="109169"/>
                        <a:pt x="33686" y="111455"/>
                      </a:cubicBezTo>
                      <a:cubicBezTo>
                        <a:pt x="23018" y="112979"/>
                        <a:pt x="12350" y="111455"/>
                        <a:pt x="10064" y="107645"/>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84" name="Freeform: Shape 983">
                  <a:extLst>
                    <a:ext uri="{FF2B5EF4-FFF2-40B4-BE49-F238E27FC236}">
                      <a16:creationId xmlns:a16="http://schemas.microsoft.com/office/drawing/2014/main" id="{7574BB60-E89C-425A-8E68-23E0F53A45D7}"/>
                    </a:ext>
                  </a:extLst>
                </p:cNvPr>
                <p:cNvSpPr/>
                <p:nvPr/>
              </p:nvSpPr>
              <p:spPr>
                <a:xfrm>
                  <a:off x="3101208" y="3591777"/>
                  <a:ext cx="331470" cy="278130"/>
                </a:xfrm>
                <a:custGeom>
                  <a:avLst/>
                  <a:gdLst>
                    <a:gd name="connsiteX0" fmla="*/ 5466 w 331470"/>
                    <a:gd name="connsiteY0" fmla="*/ 273849 h 278130"/>
                    <a:gd name="connsiteX1" fmla="*/ 9276 w 331470"/>
                    <a:gd name="connsiteY1" fmla="*/ 219747 h 278130"/>
                    <a:gd name="connsiteX2" fmla="*/ 19182 w 331470"/>
                    <a:gd name="connsiteY2" fmla="*/ 196887 h 278130"/>
                    <a:gd name="connsiteX3" fmla="*/ 45852 w 331470"/>
                    <a:gd name="connsiteY3" fmla="*/ 180123 h 278130"/>
                    <a:gd name="connsiteX4" fmla="*/ 72522 w 331470"/>
                    <a:gd name="connsiteY4" fmla="*/ 164883 h 278130"/>
                    <a:gd name="connsiteX5" fmla="*/ 105288 w 331470"/>
                    <a:gd name="connsiteY5" fmla="*/ 151167 h 278130"/>
                    <a:gd name="connsiteX6" fmla="*/ 137292 w 331470"/>
                    <a:gd name="connsiteY6" fmla="*/ 135165 h 278130"/>
                    <a:gd name="connsiteX7" fmla="*/ 189108 w 331470"/>
                    <a:gd name="connsiteY7" fmla="*/ 81063 h 278130"/>
                    <a:gd name="connsiteX8" fmla="*/ 205872 w 331470"/>
                    <a:gd name="connsiteY8" fmla="*/ 65823 h 278130"/>
                    <a:gd name="connsiteX9" fmla="*/ 240162 w 331470"/>
                    <a:gd name="connsiteY9" fmla="*/ 50583 h 278130"/>
                    <a:gd name="connsiteX10" fmla="*/ 266832 w 331470"/>
                    <a:gd name="connsiteY10" fmla="*/ 35343 h 278130"/>
                    <a:gd name="connsiteX11" fmla="*/ 280548 w 331470"/>
                    <a:gd name="connsiteY11" fmla="*/ 15531 h 278130"/>
                    <a:gd name="connsiteX12" fmla="*/ 307980 w 331470"/>
                    <a:gd name="connsiteY12" fmla="*/ 3339 h 278130"/>
                    <a:gd name="connsiteX13" fmla="*/ 330078 w 331470"/>
                    <a:gd name="connsiteY13" fmla="*/ 4101 h 278130"/>
                    <a:gd name="connsiteX14" fmla="*/ 279786 w 331470"/>
                    <a:gd name="connsiteY14" fmla="*/ 65823 h 278130"/>
                    <a:gd name="connsiteX15" fmla="*/ 213492 w 331470"/>
                    <a:gd name="connsiteY15" fmla="*/ 122211 h 278130"/>
                    <a:gd name="connsiteX16" fmla="*/ 146436 w 331470"/>
                    <a:gd name="connsiteY16" fmla="*/ 174789 h 278130"/>
                    <a:gd name="connsiteX17" fmla="*/ 105288 w 331470"/>
                    <a:gd name="connsiteY17" fmla="*/ 210603 h 278130"/>
                    <a:gd name="connsiteX18" fmla="*/ 53472 w 331470"/>
                    <a:gd name="connsiteY18" fmla="*/ 257085 h 278130"/>
                    <a:gd name="connsiteX19" fmla="*/ 5466 w 331470"/>
                    <a:gd name="connsiteY19" fmla="*/ 273849 h 27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1470" h="278130">
                      <a:moveTo>
                        <a:pt x="5466" y="273849"/>
                      </a:moveTo>
                      <a:cubicBezTo>
                        <a:pt x="-3678" y="265467"/>
                        <a:pt x="-630" y="229653"/>
                        <a:pt x="9276" y="219747"/>
                      </a:cubicBezTo>
                      <a:cubicBezTo>
                        <a:pt x="14610" y="214413"/>
                        <a:pt x="19182" y="204507"/>
                        <a:pt x="19182" y="196887"/>
                      </a:cubicBezTo>
                      <a:cubicBezTo>
                        <a:pt x="19182" y="187743"/>
                        <a:pt x="27564" y="182409"/>
                        <a:pt x="45852" y="180123"/>
                      </a:cubicBezTo>
                      <a:cubicBezTo>
                        <a:pt x="62616" y="177837"/>
                        <a:pt x="72522" y="172503"/>
                        <a:pt x="72522" y="164883"/>
                      </a:cubicBezTo>
                      <a:cubicBezTo>
                        <a:pt x="72522" y="157263"/>
                        <a:pt x="82428" y="152691"/>
                        <a:pt x="105288" y="151167"/>
                      </a:cubicBezTo>
                      <a:cubicBezTo>
                        <a:pt x="129672" y="149643"/>
                        <a:pt x="137292" y="145833"/>
                        <a:pt x="137292" y="135165"/>
                      </a:cubicBezTo>
                      <a:cubicBezTo>
                        <a:pt x="137292" y="120687"/>
                        <a:pt x="174630" y="81063"/>
                        <a:pt x="189108" y="81063"/>
                      </a:cubicBezTo>
                      <a:cubicBezTo>
                        <a:pt x="193680" y="81063"/>
                        <a:pt x="201300" y="74205"/>
                        <a:pt x="205872" y="65823"/>
                      </a:cubicBezTo>
                      <a:cubicBezTo>
                        <a:pt x="211968" y="55155"/>
                        <a:pt x="221874" y="50583"/>
                        <a:pt x="240162" y="50583"/>
                      </a:cubicBezTo>
                      <a:cubicBezTo>
                        <a:pt x="262260" y="50583"/>
                        <a:pt x="266832" y="47535"/>
                        <a:pt x="266832" y="35343"/>
                      </a:cubicBezTo>
                      <a:cubicBezTo>
                        <a:pt x="266832" y="26961"/>
                        <a:pt x="272928" y="17817"/>
                        <a:pt x="280548" y="15531"/>
                      </a:cubicBezTo>
                      <a:cubicBezTo>
                        <a:pt x="287406" y="13245"/>
                        <a:pt x="299598" y="7911"/>
                        <a:pt x="307980" y="3339"/>
                      </a:cubicBezTo>
                      <a:cubicBezTo>
                        <a:pt x="317124" y="-1233"/>
                        <a:pt x="324744" y="-1233"/>
                        <a:pt x="330078" y="4101"/>
                      </a:cubicBezTo>
                      <a:cubicBezTo>
                        <a:pt x="339222" y="13245"/>
                        <a:pt x="314076" y="44487"/>
                        <a:pt x="279786" y="65823"/>
                      </a:cubicBezTo>
                      <a:cubicBezTo>
                        <a:pt x="267594" y="73443"/>
                        <a:pt x="237876" y="98589"/>
                        <a:pt x="213492" y="122211"/>
                      </a:cubicBezTo>
                      <a:cubicBezTo>
                        <a:pt x="189108" y="145833"/>
                        <a:pt x="158628" y="169455"/>
                        <a:pt x="146436" y="174789"/>
                      </a:cubicBezTo>
                      <a:cubicBezTo>
                        <a:pt x="133482" y="180123"/>
                        <a:pt x="114432" y="196125"/>
                        <a:pt x="105288" y="210603"/>
                      </a:cubicBezTo>
                      <a:cubicBezTo>
                        <a:pt x="95382" y="224319"/>
                        <a:pt x="72522" y="245655"/>
                        <a:pt x="53472" y="257085"/>
                      </a:cubicBezTo>
                      <a:cubicBezTo>
                        <a:pt x="15372" y="280707"/>
                        <a:pt x="12324" y="281469"/>
                        <a:pt x="5466" y="27384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85" name="Freeform: Shape 984">
                  <a:extLst>
                    <a:ext uri="{FF2B5EF4-FFF2-40B4-BE49-F238E27FC236}">
                      <a16:creationId xmlns:a16="http://schemas.microsoft.com/office/drawing/2014/main" id="{6AFDF957-4DBB-481C-89DB-F12493E54CBE}"/>
                    </a:ext>
                  </a:extLst>
                </p:cNvPr>
                <p:cNvSpPr/>
                <p:nvPr/>
              </p:nvSpPr>
              <p:spPr>
                <a:xfrm>
                  <a:off x="1465705" y="38118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86" name="Freeform: Shape 985">
                  <a:extLst>
                    <a:ext uri="{FF2B5EF4-FFF2-40B4-BE49-F238E27FC236}">
                      <a16:creationId xmlns:a16="http://schemas.microsoft.com/office/drawing/2014/main" id="{D647E2AF-35D5-420D-92E4-A9DDDA3B26C7}"/>
                    </a:ext>
                  </a:extLst>
                </p:cNvPr>
                <p:cNvSpPr/>
                <p:nvPr/>
              </p:nvSpPr>
              <p:spPr>
                <a:xfrm>
                  <a:off x="3111911" y="374437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87" name="Freeform: Shape 986">
                  <a:extLst>
                    <a:ext uri="{FF2B5EF4-FFF2-40B4-BE49-F238E27FC236}">
                      <a16:creationId xmlns:a16="http://schemas.microsoft.com/office/drawing/2014/main" id="{3F6AC986-1E7E-4298-AEE9-235C74E870AD}"/>
                    </a:ext>
                  </a:extLst>
                </p:cNvPr>
                <p:cNvSpPr/>
                <p:nvPr/>
              </p:nvSpPr>
              <p:spPr>
                <a:xfrm>
                  <a:off x="1715736" y="3478530"/>
                  <a:ext cx="66294" cy="140208"/>
                </a:xfrm>
                <a:custGeom>
                  <a:avLst/>
                  <a:gdLst>
                    <a:gd name="connsiteX0" fmla="*/ 1050 w 66294"/>
                    <a:gd name="connsiteY0" fmla="*/ 128778 h 140208"/>
                    <a:gd name="connsiteX1" fmla="*/ 4860 w 66294"/>
                    <a:gd name="connsiteY1" fmla="*/ 100584 h 140208"/>
                    <a:gd name="connsiteX2" fmla="*/ 15528 w 66294"/>
                    <a:gd name="connsiteY2" fmla="*/ 41910 h 140208"/>
                    <a:gd name="connsiteX3" fmla="*/ 36102 w 66294"/>
                    <a:gd name="connsiteY3" fmla="*/ 0 h 140208"/>
                    <a:gd name="connsiteX4" fmla="*/ 61248 w 66294"/>
                    <a:gd name="connsiteY4" fmla="*/ 25146 h 140208"/>
                    <a:gd name="connsiteX5" fmla="*/ 65820 w 66294"/>
                    <a:gd name="connsiteY5" fmla="*/ 78486 h 140208"/>
                    <a:gd name="connsiteX6" fmla="*/ 47532 w 66294"/>
                    <a:gd name="connsiteY6" fmla="*/ 108966 h 140208"/>
                    <a:gd name="connsiteX7" fmla="*/ 26958 w 66294"/>
                    <a:gd name="connsiteY7" fmla="*/ 126492 h 140208"/>
                    <a:gd name="connsiteX8" fmla="*/ 1050 w 66294"/>
                    <a:gd name="connsiteY8" fmla="*/ 128778 h 14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94" h="140208">
                      <a:moveTo>
                        <a:pt x="1050" y="128778"/>
                      </a:moveTo>
                      <a:cubicBezTo>
                        <a:pt x="-1236" y="122682"/>
                        <a:pt x="288" y="109728"/>
                        <a:pt x="4860" y="100584"/>
                      </a:cubicBezTo>
                      <a:cubicBezTo>
                        <a:pt x="10194" y="91440"/>
                        <a:pt x="14766" y="64770"/>
                        <a:pt x="15528" y="41910"/>
                      </a:cubicBezTo>
                      <a:cubicBezTo>
                        <a:pt x="17814" y="3048"/>
                        <a:pt x="19338" y="0"/>
                        <a:pt x="36102" y="0"/>
                      </a:cubicBezTo>
                      <a:cubicBezTo>
                        <a:pt x="51342" y="0"/>
                        <a:pt x="56676" y="5334"/>
                        <a:pt x="61248" y="25146"/>
                      </a:cubicBezTo>
                      <a:cubicBezTo>
                        <a:pt x="65058" y="39624"/>
                        <a:pt x="67344" y="63246"/>
                        <a:pt x="65820" y="78486"/>
                      </a:cubicBezTo>
                      <a:cubicBezTo>
                        <a:pt x="64296" y="100584"/>
                        <a:pt x="59724" y="107442"/>
                        <a:pt x="47532" y="108966"/>
                      </a:cubicBezTo>
                      <a:cubicBezTo>
                        <a:pt x="38388" y="110490"/>
                        <a:pt x="29244" y="118110"/>
                        <a:pt x="26958" y="126492"/>
                      </a:cubicBezTo>
                      <a:cubicBezTo>
                        <a:pt x="22386" y="144018"/>
                        <a:pt x="7908" y="145542"/>
                        <a:pt x="1050" y="128778"/>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88" name="Freeform: Shape 987">
                  <a:extLst>
                    <a:ext uri="{FF2B5EF4-FFF2-40B4-BE49-F238E27FC236}">
                      <a16:creationId xmlns:a16="http://schemas.microsoft.com/office/drawing/2014/main" id="{D8D894C1-14F4-4AA4-BA7F-24FC5420E35A}"/>
                    </a:ext>
                  </a:extLst>
                </p:cNvPr>
                <p:cNvSpPr/>
                <p:nvPr/>
              </p:nvSpPr>
              <p:spPr>
                <a:xfrm>
                  <a:off x="3392166" y="3474904"/>
                  <a:ext cx="179070" cy="128778"/>
                </a:xfrm>
                <a:custGeom>
                  <a:avLst/>
                  <a:gdLst>
                    <a:gd name="connsiteX0" fmla="*/ 42168 w 179070"/>
                    <a:gd name="connsiteY0" fmla="*/ 115640 h 128778"/>
                    <a:gd name="connsiteX1" fmla="*/ 29214 w 179070"/>
                    <a:gd name="connsiteY1" fmla="*/ 89732 h 128778"/>
                    <a:gd name="connsiteX2" fmla="*/ 13212 w 179070"/>
                    <a:gd name="connsiteY2" fmla="*/ 73730 h 128778"/>
                    <a:gd name="connsiteX3" fmla="*/ 258 w 179070"/>
                    <a:gd name="connsiteY3" fmla="*/ 59252 h 128778"/>
                    <a:gd name="connsiteX4" fmla="*/ 42168 w 179070"/>
                    <a:gd name="connsiteY4" fmla="*/ 56966 h 128778"/>
                    <a:gd name="connsiteX5" fmla="*/ 58932 w 179070"/>
                    <a:gd name="connsiteY5" fmla="*/ 50108 h 128778"/>
                    <a:gd name="connsiteX6" fmla="*/ 88650 w 179070"/>
                    <a:gd name="connsiteY6" fmla="*/ 30296 h 128778"/>
                    <a:gd name="connsiteX7" fmla="*/ 124464 w 179070"/>
                    <a:gd name="connsiteY7" fmla="*/ 15056 h 128778"/>
                    <a:gd name="connsiteX8" fmla="*/ 178566 w 179070"/>
                    <a:gd name="connsiteY8" fmla="*/ 8960 h 128778"/>
                    <a:gd name="connsiteX9" fmla="*/ 172470 w 179070"/>
                    <a:gd name="connsiteY9" fmla="*/ 25724 h 128778"/>
                    <a:gd name="connsiteX10" fmla="*/ 156468 w 179070"/>
                    <a:gd name="connsiteY10" fmla="*/ 47822 h 128778"/>
                    <a:gd name="connsiteX11" fmla="*/ 144276 w 179070"/>
                    <a:gd name="connsiteY11" fmla="*/ 60776 h 128778"/>
                    <a:gd name="connsiteX12" fmla="*/ 100842 w 179070"/>
                    <a:gd name="connsiteY12" fmla="*/ 95066 h 128778"/>
                    <a:gd name="connsiteX13" fmla="*/ 60456 w 179070"/>
                    <a:gd name="connsiteY13" fmla="*/ 129356 h 128778"/>
                    <a:gd name="connsiteX14" fmla="*/ 42168 w 179070"/>
                    <a:gd name="connsiteY14" fmla="*/ 115640 h 12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070" h="128778">
                      <a:moveTo>
                        <a:pt x="42168" y="115640"/>
                      </a:moveTo>
                      <a:cubicBezTo>
                        <a:pt x="34548" y="108020"/>
                        <a:pt x="29214" y="95828"/>
                        <a:pt x="29214" y="89732"/>
                      </a:cubicBezTo>
                      <a:cubicBezTo>
                        <a:pt x="29214" y="82874"/>
                        <a:pt x="22356" y="76016"/>
                        <a:pt x="13212" y="73730"/>
                      </a:cubicBezTo>
                      <a:cubicBezTo>
                        <a:pt x="4068" y="71444"/>
                        <a:pt x="-1266" y="64586"/>
                        <a:pt x="258" y="59252"/>
                      </a:cubicBezTo>
                      <a:cubicBezTo>
                        <a:pt x="5592" y="44012"/>
                        <a:pt x="30738" y="42488"/>
                        <a:pt x="42168" y="56966"/>
                      </a:cubicBezTo>
                      <a:cubicBezTo>
                        <a:pt x="50550" y="69920"/>
                        <a:pt x="52074" y="69158"/>
                        <a:pt x="58932" y="50108"/>
                      </a:cubicBezTo>
                      <a:cubicBezTo>
                        <a:pt x="65028" y="34868"/>
                        <a:pt x="71886" y="30296"/>
                        <a:pt x="88650" y="30296"/>
                      </a:cubicBezTo>
                      <a:cubicBezTo>
                        <a:pt x="100842" y="30296"/>
                        <a:pt x="116844" y="23438"/>
                        <a:pt x="124464" y="15056"/>
                      </a:cubicBezTo>
                      <a:cubicBezTo>
                        <a:pt x="139704" y="-1708"/>
                        <a:pt x="170184" y="-5518"/>
                        <a:pt x="178566" y="8960"/>
                      </a:cubicBezTo>
                      <a:cubicBezTo>
                        <a:pt x="181614" y="13532"/>
                        <a:pt x="178566" y="21152"/>
                        <a:pt x="172470" y="25724"/>
                      </a:cubicBezTo>
                      <a:cubicBezTo>
                        <a:pt x="166374" y="30296"/>
                        <a:pt x="159516" y="40202"/>
                        <a:pt x="156468" y="47822"/>
                      </a:cubicBezTo>
                      <a:cubicBezTo>
                        <a:pt x="154182" y="54680"/>
                        <a:pt x="148086" y="60776"/>
                        <a:pt x="144276" y="60776"/>
                      </a:cubicBezTo>
                      <a:cubicBezTo>
                        <a:pt x="139704" y="60776"/>
                        <a:pt x="120654" y="76016"/>
                        <a:pt x="100842" y="95066"/>
                      </a:cubicBezTo>
                      <a:cubicBezTo>
                        <a:pt x="81792" y="114116"/>
                        <a:pt x="63504" y="129356"/>
                        <a:pt x="60456" y="129356"/>
                      </a:cubicBezTo>
                      <a:cubicBezTo>
                        <a:pt x="56646" y="129356"/>
                        <a:pt x="49026" y="123260"/>
                        <a:pt x="42168" y="11564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89" name="Freeform: Shape 988">
                  <a:extLst>
                    <a:ext uri="{FF2B5EF4-FFF2-40B4-BE49-F238E27FC236}">
                      <a16:creationId xmlns:a16="http://schemas.microsoft.com/office/drawing/2014/main" id="{B9A845C6-41D3-4F85-A0DD-3E483B78A2B2}"/>
                    </a:ext>
                  </a:extLst>
                </p:cNvPr>
                <p:cNvSpPr/>
                <p:nvPr/>
              </p:nvSpPr>
              <p:spPr>
                <a:xfrm>
                  <a:off x="1631240" y="3506364"/>
                  <a:ext cx="41148" cy="42672"/>
                </a:xfrm>
                <a:custGeom>
                  <a:avLst/>
                  <a:gdLst>
                    <a:gd name="connsiteX0" fmla="*/ 2488 w 41148"/>
                    <a:gd name="connsiteY0" fmla="*/ 33888 h 42672"/>
                    <a:gd name="connsiteX1" fmla="*/ 23824 w 41148"/>
                    <a:gd name="connsiteY1" fmla="*/ 360 h 42672"/>
                    <a:gd name="connsiteX2" fmla="*/ 41350 w 41148"/>
                    <a:gd name="connsiteY2" fmla="*/ 21696 h 42672"/>
                    <a:gd name="connsiteX3" fmla="*/ 23824 w 41148"/>
                    <a:gd name="connsiteY3" fmla="*/ 43032 h 42672"/>
                    <a:gd name="connsiteX4" fmla="*/ 2488 w 41148"/>
                    <a:gd name="connsiteY4" fmla="*/ 33888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 h="42672">
                      <a:moveTo>
                        <a:pt x="2488" y="33888"/>
                      </a:moveTo>
                      <a:cubicBezTo>
                        <a:pt x="-5132" y="14076"/>
                        <a:pt x="5536" y="-2688"/>
                        <a:pt x="23824" y="360"/>
                      </a:cubicBezTo>
                      <a:cubicBezTo>
                        <a:pt x="36778" y="1884"/>
                        <a:pt x="41350" y="7980"/>
                        <a:pt x="41350" y="21696"/>
                      </a:cubicBezTo>
                      <a:cubicBezTo>
                        <a:pt x="41350" y="35412"/>
                        <a:pt x="36778" y="41508"/>
                        <a:pt x="23824" y="43032"/>
                      </a:cubicBezTo>
                      <a:cubicBezTo>
                        <a:pt x="13918" y="44556"/>
                        <a:pt x="4774" y="40746"/>
                        <a:pt x="2488" y="33888"/>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90" name="Freeform: Shape 989">
                  <a:extLst>
                    <a:ext uri="{FF2B5EF4-FFF2-40B4-BE49-F238E27FC236}">
                      <a16:creationId xmlns:a16="http://schemas.microsoft.com/office/drawing/2014/main" id="{7B1F2220-8847-4143-90E3-2667F6630AE2}"/>
                    </a:ext>
                  </a:extLst>
                </p:cNvPr>
                <p:cNvSpPr/>
                <p:nvPr/>
              </p:nvSpPr>
              <p:spPr>
                <a:xfrm>
                  <a:off x="3575005" y="3378854"/>
                  <a:ext cx="46482" cy="95250"/>
                </a:xfrm>
                <a:custGeom>
                  <a:avLst/>
                  <a:gdLst>
                    <a:gd name="connsiteX0" fmla="*/ 10205 w 46482"/>
                    <a:gd name="connsiteY0" fmla="*/ 85198 h 95250"/>
                    <a:gd name="connsiteX1" fmla="*/ 4109 w 46482"/>
                    <a:gd name="connsiteY1" fmla="*/ 64624 h 95250"/>
                    <a:gd name="connsiteX2" fmla="*/ 15539 w 46482"/>
                    <a:gd name="connsiteY2" fmla="*/ 27286 h 95250"/>
                    <a:gd name="connsiteX3" fmla="*/ 45257 w 46482"/>
                    <a:gd name="connsiteY3" fmla="*/ 31096 h 95250"/>
                    <a:gd name="connsiteX4" fmla="*/ 30779 w 46482"/>
                    <a:gd name="connsiteY4" fmla="*/ 95866 h 95250"/>
                    <a:gd name="connsiteX5" fmla="*/ 10205 w 46482"/>
                    <a:gd name="connsiteY5" fmla="*/ 8519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2" h="95250">
                      <a:moveTo>
                        <a:pt x="10205" y="85198"/>
                      </a:moveTo>
                      <a:cubicBezTo>
                        <a:pt x="-1225" y="76816"/>
                        <a:pt x="-2749" y="72244"/>
                        <a:pt x="4109" y="64624"/>
                      </a:cubicBezTo>
                      <a:cubicBezTo>
                        <a:pt x="8681" y="58528"/>
                        <a:pt x="14015" y="41764"/>
                        <a:pt x="15539" y="27286"/>
                      </a:cubicBezTo>
                      <a:cubicBezTo>
                        <a:pt x="18587" y="-10814"/>
                        <a:pt x="39161" y="-8528"/>
                        <a:pt x="45257" y="31096"/>
                      </a:cubicBezTo>
                      <a:cubicBezTo>
                        <a:pt x="50591" y="61576"/>
                        <a:pt x="42971" y="95866"/>
                        <a:pt x="30779" y="95866"/>
                      </a:cubicBezTo>
                      <a:cubicBezTo>
                        <a:pt x="27731" y="95866"/>
                        <a:pt x="17825" y="91294"/>
                        <a:pt x="10205" y="85198"/>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91" name="Freeform: Shape 990">
                  <a:extLst>
                    <a:ext uri="{FF2B5EF4-FFF2-40B4-BE49-F238E27FC236}">
                      <a16:creationId xmlns:a16="http://schemas.microsoft.com/office/drawing/2014/main" id="{28EA74D1-81BF-49AE-A446-CC7B477088BA}"/>
                    </a:ext>
                  </a:extLst>
                </p:cNvPr>
                <p:cNvSpPr/>
                <p:nvPr/>
              </p:nvSpPr>
              <p:spPr>
                <a:xfrm>
                  <a:off x="3406871" y="3341370"/>
                  <a:ext cx="41148" cy="108966"/>
                </a:xfrm>
                <a:custGeom>
                  <a:avLst/>
                  <a:gdLst>
                    <a:gd name="connsiteX0" fmla="*/ 2317 w 41148"/>
                    <a:gd name="connsiteY0" fmla="*/ 100584 h 108966"/>
                    <a:gd name="connsiteX1" fmla="*/ 793 w 41148"/>
                    <a:gd name="connsiteY1" fmla="*/ 44958 h 108966"/>
                    <a:gd name="connsiteX2" fmla="*/ 22129 w 41148"/>
                    <a:gd name="connsiteY2" fmla="*/ 0 h 108966"/>
                    <a:gd name="connsiteX3" fmla="*/ 41179 w 41148"/>
                    <a:gd name="connsiteY3" fmla="*/ 53340 h 108966"/>
                    <a:gd name="connsiteX4" fmla="*/ 23653 w 41148"/>
                    <a:gd name="connsiteY4" fmla="*/ 108966 h 108966"/>
                    <a:gd name="connsiteX5" fmla="*/ 2317 w 41148"/>
                    <a:gd name="connsiteY5" fmla="*/ 100584 h 10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8" h="108966">
                      <a:moveTo>
                        <a:pt x="2317" y="100584"/>
                      </a:moveTo>
                      <a:cubicBezTo>
                        <a:pt x="31" y="94488"/>
                        <a:pt x="-731" y="69342"/>
                        <a:pt x="793" y="44958"/>
                      </a:cubicBezTo>
                      <a:cubicBezTo>
                        <a:pt x="3079" y="3048"/>
                        <a:pt x="4603" y="0"/>
                        <a:pt x="22129" y="0"/>
                      </a:cubicBezTo>
                      <a:cubicBezTo>
                        <a:pt x="40417" y="0"/>
                        <a:pt x="41179" y="1524"/>
                        <a:pt x="41179" y="53340"/>
                      </a:cubicBezTo>
                      <a:cubicBezTo>
                        <a:pt x="41179" y="102870"/>
                        <a:pt x="39655" y="106680"/>
                        <a:pt x="23653" y="108966"/>
                      </a:cubicBezTo>
                      <a:cubicBezTo>
                        <a:pt x="14509" y="110490"/>
                        <a:pt x="5365" y="106680"/>
                        <a:pt x="2317" y="100584"/>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92" name="Freeform: Shape 991">
                  <a:extLst>
                    <a:ext uri="{FF2B5EF4-FFF2-40B4-BE49-F238E27FC236}">
                      <a16:creationId xmlns:a16="http://schemas.microsoft.com/office/drawing/2014/main" id="{1B597FC8-AF9B-41ED-A1C6-EF04091484DE}"/>
                    </a:ext>
                  </a:extLst>
                </p:cNvPr>
                <p:cNvSpPr/>
                <p:nvPr/>
              </p:nvSpPr>
              <p:spPr>
                <a:xfrm>
                  <a:off x="3490341" y="2807970"/>
                  <a:ext cx="56388" cy="642366"/>
                </a:xfrm>
                <a:custGeom>
                  <a:avLst/>
                  <a:gdLst>
                    <a:gd name="connsiteX0" fmla="*/ 20193 w 56388"/>
                    <a:gd name="connsiteY0" fmla="*/ 639318 h 642366"/>
                    <a:gd name="connsiteX1" fmla="*/ 14859 w 56388"/>
                    <a:gd name="connsiteY1" fmla="*/ 608076 h 642366"/>
                    <a:gd name="connsiteX2" fmla="*/ 5715 w 56388"/>
                    <a:gd name="connsiteY2" fmla="*/ 567690 h 642366"/>
                    <a:gd name="connsiteX3" fmla="*/ 5715 w 56388"/>
                    <a:gd name="connsiteY3" fmla="*/ 537210 h 642366"/>
                    <a:gd name="connsiteX4" fmla="*/ 14859 w 56388"/>
                    <a:gd name="connsiteY4" fmla="*/ 397764 h 642366"/>
                    <a:gd name="connsiteX5" fmla="*/ 22479 w 56388"/>
                    <a:gd name="connsiteY5" fmla="*/ 265938 h 642366"/>
                    <a:gd name="connsiteX6" fmla="*/ 31623 w 56388"/>
                    <a:gd name="connsiteY6" fmla="*/ 129540 h 642366"/>
                    <a:gd name="connsiteX7" fmla="*/ 45339 w 56388"/>
                    <a:gd name="connsiteY7" fmla="*/ 0 h 642366"/>
                    <a:gd name="connsiteX8" fmla="*/ 56769 w 56388"/>
                    <a:gd name="connsiteY8" fmla="*/ 320040 h 642366"/>
                    <a:gd name="connsiteX9" fmla="*/ 41529 w 56388"/>
                    <a:gd name="connsiteY9" fmla="*/ 642366 h 642366"/>
                    <a:gd name="connsiteX10" fmla="*/ 20193 w 56388"/>
                    <a:gd name="connsiteY10" fmla="*/ 639318 h 64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88" h="642366">
                      <a:moveTo>
                        <a:pt x="20193" y="639318"/>
                      </a:moveTo>
                      <a:cubicBezTo>
                        <a:pt x="17145" y="636270"/>
                        <a:pt x="14859" y="622554"/>
                        <a:pt x="14859" y="608076"/>
                      </a:cubicBezTo>
                      <a:cubicBezTo>
                        <a:pt x="14859" y="594360"/>
                        <a:pt x="10287" y="576072"/>
                        <a:pt x="5715" y="567690"/>
                      </a:cubicBezTo>
                      <a:cubicBezTo>
                        <a:pt x="-1905" y="555498"/>
                        <a:pt x="-1905" y="549402"/>
                        <a:pt x="5715" y="537210"/>
                      </a:cubicBezTo>
                      <a:cubicBezTo>
                        <a:pt x="11811" y="526542"/>
                        <a:pt x="14859" y="483870"/>
                        <a:pt x="14859" y="397764"/>
                      </a:cubicBezTo>
                      <a:cubicBezTo>
                        <a:pt x="14859" y="327660"/>
                        <a:pt x="17907" y="270510"/>
                        <a:pt x="22479" y="265938"/>
                      </a:cubicBezTo>
                      <a:cubicBezTo>
                        <a:pt x="26289" y="262128"/>
                        <a:pt x="30861" y="200406"/>
                        <a:pt x="31623" y="129540"/>
                      </a:cubicBezTo>
                      <a:cubicBezTo>
                        <a:pt x="33909" y="20574"/>
                        <a:pt x="35433" y="0"/>
                        <a:pt x="45339" y="0"/>
                      </a:cubicBezTo>
                      <a:cubicBezTo>
                        <a:pt x="55245" y="0"/>
                        <a:pt x="56769" y="40386"/>
                        <a:pt x="56769" y="320040"/>
                      </a:cubicBezTo>
                      <a:cubicBezTo>
                        <a:pt x="56769" y="636270"/>
                        <a:pt x="56769" y="640080"/>
                        <a:pt x="41529" y="642366"/>
                      </a:cubicBezTo>
                      <a:cubicBezTo>
                        <a:pt x="32385" y="643890"/>
                        <a:pt x="23241" y="642366"/>
                        <a:pt x="20193" y="639318"/>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93" name="Freeform: Shape 992">
                  <a:extLst>
                    <a:ext uri="{FF2B5EF4-FFF2-40B4-BE49-F238E27FC236}">
                      <a16:creationId xmlns:a16="http://schemas.microsoft.com/office/drawing/2014/main" id="{DB03737F-76E4-4A61-AF56-73AF5DE015B8}"/>
                    </a:ext>
                  </a:extLst>
                </p:cNvPr>
                <p:cNvSpPr/>
                <p:nvPr/>
              </p:nvSpPr>
              <p:spPr>
                <a:xfrm>
                  <a:off x="3590205" y="33391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94" name="Freeform: Shape 993">
                  <a:extLst>
                    <a:ext uri="{FF2B5EF4-FFF2-40B4-BE49-F238E27FC236}">
                      <a16:creationId xmlns:a16="http://schemas.microsoft.com/office/drawing/2014/main" id="{3E6A4CE2-99CB-460B-9B26-B010A77942B2}"/>
                    </a:ext>
                  </a:extLst>
                </p:cNvPr>
                <p:cNvSpPr/>
                <p:nvPr/>
              </p:nvSpPr>
              <p:spPr>
                <a:xfrm>
                  <a:off x="1782985" y="3231679"/>
                  <a:ext cx="128778" cy="119634"/>
                </a:xfrm>
                <a:custGeom>
                  <a:avLst/>
                  <a:gdLst>
                    <a:gd name="connsiteX0" fmla="*/ 30575 w 128778"/>
                    <a:gd name="connsiteY0" fmla="*/ 114263 h 119634"/>
                    <a:gd name="connsiteX1" fmla="*/ 14573 w 128778"/>
                    <a:gd name="connsiteY1" fmla="*/ 77687 h 119634"/>
                    <a:gd name="connsiteX2" fmla="*/ 30575 w 128778"/>
                    <a:gd name="connsiteY2" fmla="*/ 63971 h 119634"/>
                    <a:gd name="connsiteX3" fmla="*/ 42767 w 128778"/>
                    <a:gd name="connsiteY3" fmla="*/ 31205 h 119634"/>
                    <a:gd name="connsiteX4" fmla="*/ 80105 w 128778"/>
                    <a:gd name="connsiteY4" fmla="*/ 2249 h 119634"/>
                    <a:gd name="connsiteX5" fmla="*/ 115157 w 128778"/>
                    <a:gd name="connsiteY5" fmla="*/ 65495 h 119634"/>
                    <a:gd name="connsiteX6" fmla="*/ 96107 w 128778"/>
                    <a:gd name="connsiteY6" fmla="*/ 108167 h 119634"/>
                    <a:gd name="connsiteX7" fmla="*/ 30575 w 128778"/>
                    <a:gd name="connsiteY7" fmla="*/ 114263 h 1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778" h="119634">
                      <a:moveTo>
                        <a:pt x="30575" y="114263"/>
                      </a:moveTo>
                      <a:cubicBezTo>
                        <a:pt x="-667" y="108929"/>
                        <a:pt x="-11335" y="84545"/>
                        <a:pt x="14573" y="77687"/>
                      </a:cubicBezTo>
                      <a:cubicBezTo>
                        <a:pt x="23717" y="75401"/>
                        <a:pt x="30575" y="69305"/>
                        <a:pt x="30575" y="63971"/>
                      </a:cubicBezTo>
                      <a:cubicBezTo>
                        <a:pt x="30575" y="59399"/>
                        <a:pt x="35909" y="44159"/>
                        <a:pt x="42767" y="31205"/>
                      </a:cubicBezTo>
                      <a:cubicBezTo>
                        <a:pt x="51149" y="13679"/>
                        <a:pt x="61055" y="6059"/>
                        <a:pt x="80105" y="2249"/>
                      </a:cubicBezTo>
                      <a:cubicBezTo>
                        <a:pt x="131159" y="-6895"/>
                        <a:pt x="141827" y="11393"/>
                        <a:pt x="115157" y="65495"/>
                      </a:cubicBezTo>
                      <a:cubicBezTo>
                        <a:pt x="106775" y="81497"/>
                        <a:pt x="98393" y="100547"/>
                        <a:pt x="96107" y="108167"/>
                      </a:cubicBezTo>
                      <a:cubicBezTo>
                        <a:pt x="91535" y="121883"/>
                        <a:pt x="78581" y="122645"/>
                        <a:pt x="30575" y="114263"/>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95" name="Freeform: Shape 994">
                  <a:extLst>
                    <a:ext uri="{FF2B5EF4-FFF2-40B4-BE49-F238E27FC236}">
                      <a16:creationId xmlns:a16="http://schemas.microsoft.com/office/drawing/2014/main" id="{1BB61BAF-7D06-4D6C-881C-96F16476AD94}"/>
                    </a:ext>
                  </a:extLst>
                </p:cNvPr>
                <p:cNvSpPr/>
                <p:nvPr/>
              </p:nvSpPr>
              <p:spPr>
                <a:xfrm>
                  <a:off x="1995997" y="3303270"/>
                  <a:ext cx="49530" cy="48006"/>
                </a:xfrm>
                <a:custGeom>
                  <a:avLst/>
                  <a:gdLst>
                    <a:gd name="connsiteX0" fmla="*/ 3491 w 49530"/>
                    <a:gd name="connsiteY0" fmla="*/ 38862 h 48006"/>
                    <a:gd name="connsiteX1" fmla="*/ 27113 w 49530"/>
                    <a:gd name="connsiteY1" fmla="*/ 0 h 48006"/>
                    <a:gd name="connsiteX2" fmla="*/ 49973 w 49530"/>
                    <a:gd name="connsiteY2" fmla="*/ 22860 h 48006"/>
                    <a:gd name="connsiteX3" fmla="*/ 28637 w 49530"/>
                    <a:gd name="connsiteY3" fmla="*/ 48006 h 48006"/>
                    <a:gd name="connsiteX4" fmla="*/ 3491 w 49530"/>
                    <a:gd name="connsiteY4" fmla="*/ 38862 h 4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 h="48006">
                      <a:moveTo>
                        <a:pt x="3491" y="38862"/>
                      </a:moveTo>
                      <a:cubicBezTo>
                        <a:pt x="-5653" y="15240"/>
                        <a:pt x="3491" y="0"/>
                        <a:pt x="27113" y="0"/>
                      </a:cubicBezTo>
                      <a:cubicBezTo>
                        <a:pt x="47687" y="0"/>
                        <a:pt x="49973" y="2286"/>
                        <a:pt x="49973" y="22860"/>
                      </a:cubicBezTo>
                      <a:cubicBezTo>
                        <a:pt x="49973" y="41910"/>
                        <a:pt x="46925" y="45720"/>
                        <a:pt x="28637" y="48006"/>
                      </a:cubicBezTo>
                      <a:cubicBezTo>
                        <a:pt x="15683" y="49530"/>
                        <a:pt x="6539" y="46482"/>
                        <a:pt x="3491" y="38862"/>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96" name="Freeform: Shape 995">
                  <a:extLst>
                    <a:ext uri="{FF2B5EF4-FFF2-40B4-BE49-F238E27FC236}">
                      <a16:creationId xmlns:a16="http://schemas.microsoft.com/office/drawing/2014/main" id="{4A22FB6E-A22F-414E-AA51-4E42F0FD9E29}"/>
                    </a:ext>
                  </a:extLst>
                </p:cNvPr>
                <p:cNvSpPr/>
                <p:nvPr/>
              </p:nvSpPr>
              <p:spPr>
                <a:xfrm>
                  <a:off x="3737410" y="3003392"/>
                  <a:ext cx="63246" cy="150876"/>
                </a:xfrm>
                <a:custGeom>
                  <a:avLst/>
                  <a:gdLst>
                    <a:gd name="connsiteX0" fmla="*/ 8582 w 63246"/>
                    <a:gd name="connsiteY0" fmla="*/ 142144 h 150876"/>
                    <a:gd name="connsiteX1" fmla="*/ 2486 w 63246"/>
                    <a:gd name="connsiteY1" fmla="*/ 25558 h 150876"/>
                    <a:gd name="connsiteX2" fmla="*/ 52778 w 63246"/>
                    <a:gd name="connsiteY2" fmla="*/ 22510 h 150876"/>
                    <a:gd name="connsiteX3" fmla="*/ 50492 w 63246"/>
                    <a:gd name="connsiteY3" fmla="*/ 95662 h 150876"/>
                    <a:gd name="connsiteX4" fmla="*/ 31442 w 63246"/>
                    <a:gd name="connsiteY4" fmla="*/ 138334 h 150876"/>
                    <a:gd name="connsiteX5" fmla="*/ 8582 w 63246"/>
                    <a:gd name="connsiteY5" fmla="*/ 142144 h 15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46" h="150876">
                      <a:moveTo>
                        <a:pt x="8582" y="142144"/>
                      </a:moveTo>
                      <a:cubicBezTo>
                        <a:pt x="962" y="116998"/>
                        <a:pt x="-2848" y="46132"/>
                        <a:pt x="2486" y="25558"/>
                      </a:cubicBezTo>
                      <a:cubicBezTo>
                        <a:pt x="11630" y="-7208"/>
                        <a:pt x="36776" y="-8732"/>
                        <a:pt x="52778" y="22510"/>
                      </a:cubicBezTo>
                      <a:cubicBezTo>
                        <a:pt x="68018" y="53752"/>
                        <a:pt x="68018" y="59848"/>
                        <a:pt x="50492" y="95662"/>
                      </a:cubicBezTo>
                      <a:cubicBezTo>
                        <a:pt x="42110" y="111664"/>
                        <a:pt x="33728" y="130714"/>
                        <a:pt x="31442" y="138334"/>
                      </a:cubicBezTo>
                      <a:cubicBezTo>
                        <a:pt x="26870" y="153574"/>
                        <a:pt x="12392" y="155860"/>
                        <a:pt x="8582" y="142144"/>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97" name="Freeform: Shape 996">
                  <a:extLst>
                    <a:ext uri="{FF2B5EF4-FFF2-40B4-BE49-F238E27FC236}">
                      <a16:creationId xmlns:a16="http://schemas.microsoft.com/office/drawing/2014/main" id="{9C616E17-AB48-48CA-81A6-A0F21C74C143}"/>
                    </a:ext>
                  </a:extLst>
                </p:cNvPr>
                <p:cNvSpPr/>
                <p:nvPr/>
              </p:nvSpPr>
              <p:spPr>
                <a:xfrm>
                  <a:off x="1935782" y="2936571"/>
                  <a:ext cx="105156" cy="210312"/>
                </a:xfrm>
                <a:custGeom>
                  <a:avLst/>
                  <a:gdLst>
                    <a:gd name="connsiteX0" fmla="*/ 20272 w 105156"/>
                    <a:gd name="connsiteY0" fmla="*/ 205155 h 210312"/>
                    <a:gd name="connsiteX1" fmla="*/ 14938 w 105156"/>
                    <a:gd name="connsiteY1" fmla="*/ 171627 h 210312"/>
                    <a:gd name="connsiteX2" fmla="*/ 7318 w 105156"/>
                    <a:gd name="connsiteY2" fmla="*/ 138099 h 210312"/>
                    <a:gd name="connsiteX3" fmla="*/ 11890 w 105156"/>
                    <a:gd name="connsiteY3" fmla="*/ 59613 h 210312"/>
                    <a:gd name="connsiteX4" fmla="*/ 45418 w 105156"/>
                    <a:gd name="connsiteY4" fmla="*/ 35229 h 210312"/>
                    <a:gd name="connsiteX5" fmla="*/ 69802 w 105156"/>
                    <a:gd name="connsiteY5" fmla="*/ 18465 h 210312"/>
                    <a:gd name="connsiteX6" fmla="*/ 104854 w 105156"/>
                    <a:gd name="connsiteY6" fmla="*/ 22275 h 210312"/>
                    <a:gd name="connsiteX7" fmla="*/ 91900 w 105156"/>
                    <a:gd name="connsiteY7" fmla="*/ 48183 h 210312"/>
                    <a:gd name="connsiteX8" fmla="*/ 75898 w 105156"/>
                    <a:gd name="connsiteY8" fmla="*/ 78663 h 210312"/>
                    <a:gd name="connsiteX9" fmla="*/ 60658 w 105156"/>
                    <a:gd name="connsiteY9" fmla="*/ 109143 h 210312"/>
                    <a:gd name="connsiteX10" fmla="*/ 56848 w 105156"/>
                    <a:gd name="connsiteY10" fmla="*/ 134289 h 210312"/>
                    <a:gd name="connsiteX11" fmla="*/ 65230 w 105156"/>
                    <a:gd name="connsiteY11" fmla="*/ 183819 h 210312"/>
                    <a:gd name="connsiteX12" fmla="*/ 20272 w 105156"/>
                    <a:gd name="connsiteY12" fmla="*/ 205155 h 21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156" h="210312">
                      <a:moveTo>
                        <a:pt x="20272" y="205155"/>
                      </a:moveTo>
                      <a:cubicBezTo>
                        <a:pt x="17224" y="202869"/>
                        <a:pt x="14938" y="187629"/>
                        <a:pt x="14938" y="171627"/>
                      </a:cubicBezTo>
                      <a:cubicBezTo>
                        <a:pt x="14938" y="155625"/>
                        <a:pt x="11890" y="140385"/>
                        <a:pt x="7318" y="138099"/>
                      </a:cubicBezTo>
                      <a:cubicBezTo>
                        <a:pt x="-4112" y="131241"/>
                        <a:pt x="-1826" y="86283"/>
                        <a:pt x="11890" y="59613"/>
                      </a:cubicBezTo>
                      <a:cubicBezTo>
                        <a:pt x="21034" y="40563"/>
                        <a:pt x="28654" y="35229"/>
                        <a:pt x="45418" y="35229"/>
                      </a:cubicBezTo>
                      <a:cubicBezTo>
                        <a:pt x="62182" y="35229"/>
                        <a:pt x="67516" y="31419"/>
                        <a:pt x="69802" y="18465"/>
                      </a:cubicBezTo>
                      <a:cubicBezTo>
                        <a:pt x="73612" y="-8205"/>
                        <a:pt x="101806" y="-5157"/>
                        <a:pt x="104854" y="22275"/>
                      </a:cubicBezTo>
                      <a:cubicBezTo>
                        <a:pt x="107140" y="39039"/>
                        <a:pt x="104092" y="45135"/>
                        <a:pt x="91900" y="48183"/>
                      </a:cubicBezTo>
                      <a:cubicBezTo>
                        <a:pt x="79708" y="51231"/>
                        <a:pt x="75898" y="58089"/>
                        <a:pt x="75898" y="78663"/>
                      </a:cubicBezTo>
                      <a:cubicBezTo>
                        <a:pt x="75898" y="98475"/>
                        <a:pt x="72088" y="106095"/>
                        <a:pt x="60658" y="109143"/>
                      </a:cubicBezTo>
                      <a:cubicBezTo>
                        <a:pt x="43132" y="113715"/>
                        <a:pt x="40084" y="134289"/>
                        <a:pt x="56848" y="134289"/>
                      </a:cubicBezTo>
                      <a:cubicBezTo>
                        <a:pt x="75136" y="134289"/>
                        <a:pt x="78946" y="154863"/>
                        <a:pt x="65230" y="183819"/>
                      </a:cubicBezTo>
                      <a:cubicBezTo>
                        <a:pt x="53038" y="208965"/>
                        <a:pt x="33226" y="218109"/>
                        <a:pt x="20272" y="205155"/>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98" name="Freeform: Shape 997">
                  <a:extLst>
                    <a:ext uri="{FF2B5EF4-FFF2-40B4-BE49-F238E27FC236}">
                      <a16:creationId xmlns:a16="http://schemas.microsoft.com/office/drawing/2014/main" id="{B9CA6C76-64C8-49FF-8241-BBA6F3C2FD4F}"/>
                    </a:ext>
                  </a:extLst>
                </p:cNvPr>
                <p:cNvSpPr/>
                <p:nvPr/>
              </p:nvSpPr>
              <p:spPr>
                <a:xfrm>
                  <a:off x="3436620" y="2798223"/>
                  <a:ext cx="44196" cy="286512"/>
                </a:xfrm>
                <a:custGeom>
                  <a:avLst/>
                  <a:gdLst>
                    <a:gd name="connsiteX0" fmla="*/ 5334 w 44196"/>
                    <a:gd name="connsiteY0" fmla="*/ 283305 h 286512"/>
                    <a:gd name="connsiteX1" fmla="*/ 0 w 44196"/>
                    <a:gd name="connsiteY1" fmla="*/ 146907 h 286512"/>
                    <a:gd name="connsiteX2" fmla="*/ 11430 w 44196"/>
                    <a:gd name="connsiteY2" fmla="*/ 5937 h 286512"/>
                    <a:gd name="connsiteX3" fmla="*/ 34290 w 44196"/>
                    <a:gd name="connsiteY3" fmla="*/ 1365 h 286512"/>
                    <a:gd name="connsiteX4" fmla="*/ 44196 w 44196"/>
                    <a:gd name="connsiteY4" fmla="*/ 144621 h 286512"/>
                    <a:gd name="connsiteX5" fmla="*/ 26670 w 44196"/>
                    <a:gd name="connsiteY5" fmla="*/ 286353 h 286512"/>
                    <a:gd name="connsiteX6" fmla="*/ 5334 w 44196"/>
                    <a:gd name="connsiteY6" fmla="*/ 283305 h 28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96" h="286512">
                      <a:moveTo>
                        <a:pt x="5334" y="283305"/>
                      </a:moveTo>
                      <a:cubicBezTo>
                        <a:pt x="2286" y="280257"/>
                        <a:pt x="0" y="218535"/>
                        <a:pt x="0" y="146907"/>
                      </a:cubicBezTo>
                      <a:cubicBezTo>
                        <a:pt x="0" y="39465"/>
                        <a:pt x="2286" y="13557"/>
                        <a:pt x="11430" y="5937"/>
                      </a:cubicBezTo>
                      <a:cubicBezTo>
                        <a:pt x="17526" y="603"/>
                        <a:pt x="28194" y="-1683"/>
                        <a:pt x="34290" y="1365"/>
                      </a:cubicBezTo>
                      <a:cubicBezTo>
                        <a:pt x="44196" y="5175"/>
                        <a:pt x="45720" y="25749"/>
                        <a:pt x="44196" y="144621"/>
                      </a:cubicBezTo>
                      <a:cubicBezTo>
                        <a:pt x="41910" y="278733"/>
                        <a:pt x="41148" y="284067"/>
                        <a:pt x="26670" y="286353"/>
                      </a:cubicBezTo>
                      <a:cubicBezTo>
                        <a:pt x="17526" y="287877"/>
                        <a:pt x="8382" y="286353"/>
                        <a:pt x="5334" y="283305"/>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999" name="Freeform: Shape 998">
                  <a:extLst>
                    <a:ext uri="{FF2B5EF4-FFF2-40B4-BE49-F238E27FC236}">
                      <a16:creationId xmlns:a16="http://schemas.microsoft.com/office/drawing/2014/main" id="{419B686A-763E-400A-BC8D-341B2A082119}"/>
                    </a:ext>
                  </a:extLst>
                </p:cNvPr>
                <p:cNvSpPr/>
                <p:nvPr/>
              </p:nvSpPr>
              <p:spPr>
                <a:xfrm>
                  <a:off x="3441066" y="2701290"/>
                  <a:ext cx="37338" cy="78486"/>
                </a:xfrm>
                <a:custGeom>
                  <a:avLst/>
                  <a:gdLst>
                    <a:gd name="connsiteX0" fmla="*/ 6222 w 37338"/>
                    <a:gd name="connsiteY0" fmla="*/ 68580 h 78486"/>
                    <a:gd name="connsiteX1" fmla="*/ 126 w 37338"/>
                    <a:gd name="connsiteY1" fmla="*/ 28194 h 78486"/>
                    <a:gd name="connsiteX2" fmla="*/ 18414 w 37338"/>
                    <a:gd name="connsiteY2" fmla="*/ 0 h 78486"/>
                    <a:gd name="connsiteX3" fmla="*/ 37464 w 37338"/>
                    <a:gd name="connsiteY3" fmla="*/ 38100 h 78486"/>
                    <a:gd name="connsiteX4" fmla="*/ 23748 w 37338"/>
                    <a:gd name="connsiteY4" fmla="*/ 78486 h 78486"/>
                    <a:gd name="connsiteX5" fmla="*/ 6222 w 37338"/>
                    <a:gd name="connsiteY5" fmla="*/ 68580 h 7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38" h="78486">
                      <a:moveTo>
                        <a:pt x="6222" y="68580"/>
                      </a:moveTo>
                      <a:cubicBezTo>
                        <a:pt x="3174" y="61722"/>
                        <a:pt x="888" y="43434"/>
                        <a:pt x="126" y="28194"/>
                      </a:cubicBezTo>
                      <a:cubicBezTo>
                        <a:pt x="-636" y="3048"/>
                        <a:pt x="1650" y="0"/>
                        <a:pt x="18414" y="0"/>
                      </a:cubicBezTo>
                      <a:cubicBezTo>
                        <a:pt x="35940" y="0"/>
                        <a:pt x="37464" y="2286"/>
                        <a:pt x="37464" y="38100"/>
                      </a:cubicBezTo>
                      <a:cubicBezTo>
                        <a:pt x="37464" y="67818"/>
                        <a:pt x="34416" y="76200"/>
                        <a:pt x="23748" y="78486"/>
                      </a:cubicBezTo>
                      <a:cubicBezTo>
                        <a:pt x="16890" y="80010"/>
                        <a:pt x="8508" y="75438"/>
                        <a:pt x="6222" y="6858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00" name="Freeform: Shape 999">
                  <a:extLst>
                    <a:ext uri="{FF2B5EF4-FFF2-40B4-BE49-F238E27FC236}">
                      <a16:creationId xmlns:a16="http://schemas.microsoft.com/office/drawing/2014/main" id="{744A423B-0275-4004-9CF8-0C13E29DB108}"/>
                    </a:ext>
                  </a:extLst>
                </p:cNvPr>
                <p:cNvSpPr/>
                <p:nvPr/>
              </p:nvSpPr>
              <p:spPr>
                <a:xfrm>
                  <a:off x="2270655" y="2531416"/>
                  <a:ext cx="44196" cy="51054"/>
                </a:xfrm>
                <a:custGeom>
                  <a:avLst/>
                  <a:gdLst>
                    <a:gd name="connsiteX0" fmla="*/ 5439 w 44196"/>
                    <a:gd name="connsiteY0" fmla="*/ 47192 h 51054"/>
                    <a:gd name="connsiteX1" fmla="*/ 11535 w 44196"/>
                    <a:gd name="connsiteY1" fmla="*/ 1472 h 51054"/>
                    <a:gd name="connsiteX2" fmla="*/ 44301 w 44196"/>
                    <a:gd name="connsiteY2" fmla="*/ 31952 h 51054"/>
                    <a:gd name="connsiteX3" fmla="*/ 5439 w 44196"/>
                    <a:gd name="connsiteY3" fmla="*/ 47192 h 51054"/>
                  </a:gdLst>
                  <a:ahLst/>
                  <a:cxnLst>
                    <a:cxn ang="0">
                      <a:pos x="connsiteX0" y="connsiteY0"/>
                    </a:cxn>
                    <a:cxn ang="0">
                      <a:pos x="connsiteX1" y="connsiteY1"/>
                    </a:cxn>
                    <a:cxn ang="0">
                      <a:pos x="connsiteX2" y="connsiteY2"/>
                    </a:cxn>
                    <a:cxn ang="0">
                      <a:pos x="connsiteX3" y="connsiteY3"/>
                    </a:cxn>
                  </a:cxnLst>
                  <a:rect l="l" t="t" r="r" b="b"/>
                  <a:pathLst>
                    <a:path w="44196" h="51054">
                      <a:moveTo>
                        <a:pt x="5439" y="47192"/>
                      </a:moveTo>
                      <a:cubicBezTo>
                        <a:pt x="-4467" y="37286"/>
                        <a:pt x="105" y="5282"/>
                        <a:pt x="11535" y="1472"/>
                      </a:cubicBezTo>
                      <a:cubicBezTo>
                        <a:pt x="27537" y="-5386"/>
                        <a:pt x="47349" y="12902"/>
                        <a:pt x="44301" y="31952"/>
                      </a:cubicBezTo>
                      <a:cubicBezTo>
                        <a:pt x="42015" y="47954"/>
                        <a:pt x="16107" y="57860"/>
                        <a:pt x="5439" y="47192"/>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01" name="Freeform: Shape 1000">
                  <a:extLst>
                    <a:ext uri="{FF2B5EF4-FFF2-40B4-BE49-F238E27FC236}">
                      <a16:creationId xmlns:a16="http://schemas.microsoft.com/office/drawing/2014/main" id="{17ED8553-2167-4689-BEC5-422031C754F3}"/>
                    </a:ext>
                  </a:extLst>
                </p:cNvPr>
                <p:cNvSpPr/>
                <p:nvPr/>
              </p:nvSpPr>
              <p:spPr>
                <a:xfrm>
                  <a:off x="3506385" y="25390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02" name="Freeform: Shape 1001">
                  <a:extLst>
                    <a:ext uri="{FF2B5EF4-FFF2-40B4-BE49-F238E27FC236}">
                      <a16:creationId xmlns:a16="http://schemas.microsoft.com/office/drawing/2014/main" id="{775F1B05-F8C1-4666-94C4-F22C2E3778E0}"/>
                    </a:ext>
                  </a:extLst>
                </p:cNvPr>
                <p:cNvSpPr/>
                <p:nvPr/>
              </p:nvSpPr>
              <p:spPr>
                <a:xfrm>
                  <a:off x="3441066" y="2442210"/>
                  <a:ext cx="37338" cy="70866"/>
                </a:xfrm>
                <a:custGeom>
                  <a:avLst/>
                  <a:gdLst>
                    <a:gd name="connsiteX0" fmla="*/ 6222 w 37338"/>
                    <a:gd name="connsiteY0" fmla="*/ 61722 h 70866"/>
                    <a:gd name="connsiteX1" fmla="*/ 126 w 37338"/>
                    <a:gd name="connsiteY1" fmla="*/ 25146 h 70866"/>
                    <a:gd name="connsiteX2" fmla="*/ 18414 w 37338"/>
                    <a:gd name="connsiteY2" fmla="*/ 0 h 70866"/>
                    <a:gd name="connsiteX3" fmla="*/ 37464 w 37338"/>
                    <a:gd name="connsiteY3" fmla="*/ 34290 h 70866"/>
                    <a:gd name="connsiteX4" fmla="*/ 23748 w 37338"/>
                    <a:gd name="connsiteY4" fmla="*/ 70866 h 70866"/>
                    <a:gd name="connsiteX5" fmla="*/ 6222 w 37338"/>
                    <a:gd name="connsiteY5" fmla="*/ 61722 h 7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38" h="70866">
                      <a:moveTo>
                        <a:pt x="6222" y="61722"/>
                      </a:moveTo>
                      <a:cubicBezTo>
                        <a:pt x="3936" y="54864"/>
                        <a:pt x="888" y="38862"/>
                        <a:pt x="126" y="25146"/>
                      </a:cubicBezTo>
                      <a:cubicBezTo>
                        <a:pt x="-636" y="3048"/>
                        <a:pt x="1650" y="0"/>
                        <a:pt x="18414" y="0"/>
                      </a:cubicBezTo>
                      <a:cubicBezTo>
                        <a:pt x="35940" y="0"/>
                        <a:pt x="37464" y="3048"/>
                        <a:pt x="37464" y="34290"/>
                      </a:cubicBezTo>
                      <a:cubicBezTo>
                        <a:pt x="37464" y="60960"/>
                        <a:pt x="34416" y="68580"/>
                        <a:pt x="23748" y="70866"/>
                      </a:cubicBezTo>
                      <a:cubicBezTo>
                        <a:pt x="16890" y="72390"/>
                        <a:pt x="8508" y="67818"/>
                        <a:pt x="6222" y="61722"/>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03" name="Freeform: Shape 1002">
                  <a:extLst>
                    <a:ext uri="{FF2B5EF4-FFF2-40B4-BE49-F238E27FC236}">
                      <a16:creationId xmlns:a16="http://schemas.microsoft.com/office/drawing/2014/main" id="{41C54521-D149-4F62-969D-0E0C4B71BDF4}"/>
                    </a:ext>
                  </a:extLst>
                </p:cNvPr>
                <p:cNvSpPr/>
                <p:nvPr/>
              </p:nvSpPr>
              <p:spPr>
                <a:xfrm>
                  <a:off x="3372466" y="2404110"/>
                  <a:ext cx="44958" cy="70866"/>
                </a:xfrm>
                <a:custGeom>
                  <a:avLst/>
                  <a:gdLst>
                    <a:gd name="connsiteX0" fmla="*/ 6242 w 44958"/>
                    <a:gd name="connsiteY0" fmla="*/ 61722 h 70866"/>
                    <a:gd name="connsiteX1" fmla="*/ 146 w 44958"/>
                    <a:gd name="connsiteY1" fmla="*/ 25146 h 70866"/>
                    <a:gd name="connsiteX2" fmla="*/ 22244 w 44958"/>
                    <a:gd name="connsiteY2" fmla="*/ 0 h 70866"/>
                    <a:gd name="connsiteX3" fmla="*/ 45104 w 44958"/>
                    <a:gd name="connsiteY3" fmla="*/ 34290 h 70866"/>
                    <a:gd name="connsiteX4" fmla="*/ 27578 w 44958"/>
                    <a:gd name="connsiteY4" fmla="*/ 70866 h 70866"/>
                    <a:gd name="connsiteX5" fmla="*/ 6242 w 44958"/>
                    <a:gd name="connsiteY5" fmla="*/ 61722 h 7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58" h="70866">
                      <a:moveTo>
                        <a:pt x="6242" y="61722"/>
                      </a:moveTo>
                      <a:cubicBezTo>
                        <a:pt x="3956" y="54864"/>
                        <a:pt x="908" y="38862"/>
                        <a:pt x="146" y="25146"/>
                      </a:cubicBezTo>
                      <a:cubicBezTo>
                        <a:pt x="-616" y="2286"/>
                        <a:pt x="908" y="0"/>
                        <a:pt x="22244" y="0"/>
                      </a:cubicBezTo>
                      <a:cubicBezTo>
                        <a:pt x="44342" y="0"/>
                        <a:pt x="45104" y="1524"/>
                        <a:pt x="45104" y="34290"/>
                      </a:cubicBezTo>
                      <a:cubicBezTo>
                        <a:pt x="45104" y="64008"/>
                        <a:pt x="42818" y="68580"/>
                        <a:pt x="27578" y="70866"/>
                      </a:cubicBezTo>
                      <a:cubicBezTo>
                        <a:pt x="17672" y="72390"/>
                        <a:pt x="9290" y="68580"/>
                        <a:pt x="6242" y="61722"/>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04" name="Freeform: Shape 1003">
                  <a:extLst>
                    <a:ext uri="{FF2B5EF4-FFF2-40B4-BE49-F238E27FC236}">
                      <a16:creationId xmlns:a16="http://schemas.microsoft.com/office/drawing/2014/main" id="{3E09136A-DD7C-479A-B150-263ACC6B1FBC}"/>
                    </a:ext>
                  </a:extLst>
                </p:cNvPr>
                <p:cNvSpPr/>
                <p:nvPr/>
              </p:nvSpPr>
              <p:spPr>
                <a:xfrm>
                  <a:off x="2533461" y="2233607"/>
                  <a:ext cx="45720" cy="112014"/>
                </a:xfrm>
                <a:custGeom>
                  <a:avLst/>
                  <a:gdLst>
                    <a:gd name="connsiteX0" fmla="*/ 8571 w 45720"/>
                    <a:gd name="connsiteY0" fmla="*/ 104209 h 112014"/>
                    <a:gd name="connsiteX1" fmla="*/ 951 w 45720"/>
                    <a:gd name="connsiteY1" fmla="*/ 59251 h 112014"/>
                    <a:gd name="connsiteX2" fmla="*/ 31431 w 45720"/>
                    <a:gd name="connsiteY2" fmla="*/ 577 h 112014"/>
                    <a:gd name="connsiteX3" fmla="*/ 45909 w 45720"/>
                    <a:gd name="connsiteY3" fmla="*/ 56203 h 112014"/>
                    <a:gd name="connsiteX4" fmla="*/ 28383 w 45720"/>
                    <a:gd name="connsiteY4" fmla="*/ 111829 h 112014"/>
                    <a:gd name="connsiteX5" fmla="*/ 8571 w 45720"/>
                    <a:gd name="connsiteY5" fmla="*/ 104209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 h="112014">
                      <a:moveTo>
                        <a:pt x="8571" y="104209"/>
                      </a:moveTo>
                      <a:cubicBezTo>
                        <a:pt x="7047" y="98875"/>
                        <a:pt x="3237" y="78301"/>
                        <a:pt x="951" y="59251"/>
                      </a:cubicBezTo>
                      <a:cubicBezTo>
                        <a:pt x="-3621" y="18865"/>
                        <a:pt x="8571" y="-3995"/>
                        <a:pt x="31431" y="577"/>
                      </a:cubicBezTo>
                      <a:cubicBezTo>
                        <a:pt x="44385" y="2863"/>
                        <a:pt x="45909" y="9721"/>
                        <a:pt x="45909" y="56203"/>
                      </a:cubicBezTo>
                      <a:cubicBezTo>
                        <a:pt x="45909" y="105733"/>
                        <a:pt x="44385" y="109543"/>
                        <a:pt x="28383" y="111829"/>
                      </a:cubicBezTo>
                      <a:cubicBezTo>
                        <a:pt x="19239" y="113353"/>
                        <a:pt x="10095" y="109543"/>
                        <a:pt x="8571" y="10420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05" name="Freeform: Shape 1004">
                  <a:extLst>
                    <a:ext uri="{FF2B5EF4-FFF2-40B4-BE49-F238E27FC236}">
                      <a16:creationId xmlns:a16="http://schemas.microsoft.com/office/drawing/2014/main" id="{0AADE9D5-042A-4DD6-93C9-0EF43F33D5C2}"/>
                    </a:ext>
                  </a:extLst>
                </p:cNvPr>
                <p:cNvSpPr/>
                <p:nvPr/>
              </p:nvSpPr>
              <p:spPr>
                <a:xfrm>
                  <a:off x="3102067" y="2205659"/>
                  <a:ext cx="52578" cy="80010"/>
                </a:xfrm>
                <a:custGeom>
                  <a:avLst/>
                  <a:gdLst>
                    <a:gd name="connsiteX0" fmla="*/ 8417 w 52578"/>
                    <a:gd name="connsiteY0" fmla="*/ 71197 h 80010"/>
                    <a:gd name="connsiteX1" fmla="*/ 17561 w 52578"/>
                    <a:gd name="connsiteY1" fmla="*/ 16333 h 80010"/>
                    <a:gd name="connsiteX2" fmla="*/ 52613 w 52578"/>
                    <a:gd name="connsiteY2" fmla="*/ 33859 h 80010"/>
                    <a:gd name="connsiteX3" fmla="*/ 25943 w 52578"/>
                    <a:gd name="connsiteY3" fmla="*/ 80341 h 80010"/>
                    <a:gd name="connsiteX4" fmla="*/ 8417 w 52578"/>
                    <a:gd name="connsiteY4" fmla="*/ 71197 h 8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 h="80010">
                      <a:moveTo>
                        <a:pt x="8417" y="71197"/>
                      </a:moveTo>
                      <a:cubicBezTo>
                        <a:pt x="-5299" y="57481"/>
                        <a:pt x="-2251" y="40717"/>
                        <a:pt x="17561" y="16333"/>
                      </a:cubicBezTo>
                      <a:cubicBezTo>
                        <a:pt x="39659" y="-10337"/>
                        <a:pt x="52613" y="-4241"/>
                        <a:pt x="52613" y="33859"/>
                      </a:cubicBezTo>
                      <a:cubicBezTo>
                        <a:pt x="52613" y="62053"/>
                        <a:pt x="41945" y="80341"/>
                        <a:pt x="25943" y="80341"/>
                      </a:cubicBezTo>
                      <a:cubicBezTo>
                        <a:pt x="21371" y="80341"/>
                        <a:pt x="13751" y="76531"/>
                        <a:pt x="8417" y="71197"/>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06" name="Freeform: Shape 1005">
                  <a:extLst>
                    <a:ext uri="{FF2B5EF4-FFF2-40B4-BE49-F238E27FC236}">
                      <a16:creationId xmlns:a16="http://schemas.microsoft.com/office/drawing/2014/main" id="{1BCE7E7A-A977-4896-99E4-393FEDB39019}"/>
                    </a:ext>
                  </a:extLst>
                </p:cNvPr>
                <p:cNvSpPr/>
                <p:nvPr/>
              </p:nvSpPr>
              <p:spPr>
                <a:xfrm>
                  <a:off x="2681774" y="2233826"/>
                  <a:ext cx="95250" cy="43434"/>
                </a:xfrm>
                <a:custGeom>
                  <a:avLst/>
                  <a:gdLst>
                    <a:gd name="connsiteX0" fmla="*/ 3514 w 95250"/>
                    <a:gd name="connsiteY0" fmla="*/ 33886 h 43434"/>
                    <a:gd name="connsiteX1" fmla="*/ 51520 w 95250"/>
                    <a:gd name="connsiteY1" fmla="*/ 358 h 43434"/>
                    <a:gd name="connsiteX2" fmla="*/ 95716 w 95250"/>
                    <a:gd name="connsiteY2" fmla="*/ 21694 h 43434"/>
                    <a:gd name="connsiteX3" fmla="*/ 51520 w 95250"/>
                    <a:gd name="connsiteY3" fmla="*/ 43030 h 43434"/>
                    <a:gd name="connsiteX4" fmla="*/ 3514 w 95250"/>
                    <a:gd name="connsiteY4" fmla="*/ 33886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43434">
                      <a:moveTo>
                        <a:pt x="3514" y="33886"/>
                      </a:moveTo>
                      <a:cubicBezTo>
                        <a:pt x="-7154" y="6454"/>
                        <a:pt x="5800" y="-1928"/>
                        <a:pt x="51520" y="358"/>
                      </a:cubicBezTo>
                      <a:cubicBezTo>
                        <a:pt x="92668" y="2644"/>
                        <a:pt x="95716" y="4168"/>
                        <a:pt x="95716" y="21694"/>
                      </a:cubicBezTo>
                      <a:cubicBezTo>
                        <a:pt x="95716" y="39220"/>
                        <a:pt x="92668" y="40744"/>
                        <a:pt x="51520" y="43030"/>
                      </a:cubicBezTo>
                      <a:cubicBezTo>
                        <a:pt x="17992" y="44554"/>
                        <a:pt x="6562" y="43030"/>
                        <a:pt x="3514" y="33886"/>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07" name="Freeform: Shape 1006">
                  <a:extLst>
                    <a:ext uri="{FF2B5EF4-FFF2-40B4-BE49-F238E27FC236}">
                      <a16:creationId xmlns:a16="http://schemas.microsoft.com/office/drawing/2014/main" id="{7C80E664-578B-4C3B-91B8-AE1E69D34F05}"/>
                    </a:ext>
                  </a:extLst>
                </p:cNvPr>
                <p:cNvSpPr/>
                <p:nvPr/>
              </p:nvSpPr>
              <p:spPr>
                <a:xfrm>
                  <a:off x="3269441" y="2196574"/>
                  <a:ext cx="41910" cy="51054"/>
                </a:xfrm>
                <a:custGeom>
                  <a:avLst/>
                  <a:gdLst>
                    <a:gd name="connsiteX0" fmla="*/ 2587 w 41910"/>
                    <a:gd name="connsiteY0" fmla="*/ 40658 h 51054"/>
                    <a:gd name="connsiteX1" fmla="*/ 11731 w 41910"/>
                    <a:gd name="connsiteY1" fmla="*/ 272 h 51054"/>
                    <a:gd name="connsiteX2" fmla="*/ 41449 w 41910"/>
                    <a:gd name="connsiteY2" fmla="*/ 43706 h 51054"/>
                    <a:gd name="connsiteX3" fmla="*/ 2587 w 41910"/>
                    <a:gd name="connsiteY3" fmla="*/ 40658 h 51054"/>
                  </a:gdLst>
                  <a:ahLst/>
                  <a:cxnLst>
                    <a:cxn ang="0">
                      <a:pos x="connsiteX0" y="connsiteY0"/>
                    </a:cxn>
                    <a:cxn ang="0">
                      <a:pos x="connsiteX1" y="connsiteY1"/>
                    </a:cxn>
                    <a:cxn ang="0">
                      <a:pos x="connsiteX2" y="connsiteY2"/>
                    </a:cxn>
                    <a:cxn ang="0">
                      <a:pos x="connsiteX3" y="connsiteY3"/>
                    </a:cxn>
                  </a:cxnLst>
                  <a:rect l="l" t="t" r="r" b="b"/>
                  <a:pathLst>
                    <a:path w="41910" h="51054">
                      <a:moveTo>
                        <a:pt x="2587" y="40658"/>
                      </a:moveTo>
                      <a:cubicBezTo>
                        <a:pt x="-3509" y="25418"/>
                        <a:pt x="1825" y="3320"/>
                        <a:pt x="11731" y="272"/>
                      </a:cubicBezTo>
                      <a:cubicBezTo>
                        <a:pt x="22399" y="-3538"/>
                        <a:pt x="47545" y="33800"/>
                        <a:pt x="41449" y="43706"/>
                      </a:cubicBezTo>
                      <a:cubicBezTo>
                        <a:pt x="34591" y="55136"/>
                        <a:pt x="7159" y="52850"/>
                        <a:pt x="2587" y="40658"/>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08" name="Freeform: Shape 1007">
                  <a:extLst>
                    <a:ext uri="{FF2B5EF4-FFF2-40B4-BE49-F238E27FC236}">
                      <a16:creationId xmlns:a16="http://schemas.microsoft.com/office/drawing/2014/main" id="{0904CE37-1796-414F-84C7-7DC27472AC0E}"/>
                    </a:ext>
                  </a:extLst>
                </p:cNvPr>
                <p:cNvSpPr/>
                <p:nvPr/>
              </p:nvSpPr>
              <p:spPr>
                <a:xfrm>
                  <a:off x="2780657" y="2167890"/>
                  <a:ext cx="64770" cy="48006"/>
                </a:xfrm>
                <a:custGeom>
                  <a:avLst/>
                  <a:gdLst>
                    <a:gd name="connsiteX0" fmla="*/ 3691 w 64770"/>
                    <a:gd name="connsiteY0" fmla="*/ 38862 h 48006"/>
                    <a:gd name="connsiteX1" fmla="*/ 34933 w 64770"/>
                    <a:gd name="connsiteY1" fmla="*/ 0 h 48006"/>
                    <a:gd name="connsiteX2" fmla="*/ 65413 w 64770"/>
                    <a:gd name="connsiteY2" fmla="*/ 22860 h 48006"/>
                    <a:gd name="connsiteX3" fmla="*/ 36457 w 64770"/>
                    <a:gd name="connsiteY3" fmla="*/ 48006 h 48006"/>
                    <a:gd name="connsiteX4" fmla="*/ 3691 w 64770"/>
                    <a:gd name="connsiteY4" fmla="*/ 38862 h 4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48006">
                      <a:moveTo>
                        <a:pt x="3691" y="38862"/>
                      </a:moveTo>
                      <a:cubicBezTo>
                        <a:pt x="-6215" y="12192"/>
                        <a:pt x="3691" y="0"/>
                        <a:pt x="34933" y="0"/>
                      </a:cubicBezTo>
                      <a:cubicBezTo>
                        <a:pt x="63889" y="0"/>
                        <a:pt x="65413" y="1524"/>
                        <a:pt x="65413" y="22860"/>
                      </a:cubicBezTo>
                      <a:cubicBezTo>
                        <a:pt x="65413" y="43434"/>
                        <a:pt x="63127" y="45720"/>
                        <a:pt x="36457" y="48006"/>
                      </a:cubicBezTo>
                      <a:cubicBezTo>
                        <a:pt x="16645" y="49530"/>
                        <a:pt x="6739" y="47244"/>
                        <a:pt x="3691" y="38862"/>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09" name="Freeform: Shape 1008">
                  <a:extLst>
                    <a:ext uri="{FF2B5EF4-FFF2-40B4-BE49-F238E27FC236}">
                      <a16:creationId xmlns:a16="http://schemas.microsoft.com/office/drawing/2014/main" id="{18E04585-E7BB-4DB3-B6EB-8A4185B31C9F}"/>
                    </a:ext>
                  </a:extLst>
                </p:cNvPr>
                <p:cNvSpPr/>
                <p:nvPr/>
              </p:nvSpPr>
              <p:spPr>
                <a:xfrm>
                  <a:off x="3185455" y="2134736"/>
                  <a:ext cx="48768" cy="43434"/>
                </a:xfrm>
                <a:custGeom>
                  <a:avLst/>
                  <a:gdLst>
                    <a:gd name="connsiteX0" fmla="*/ 2753 w 48768"/>
                    <a:gd name="connsiteY0" fmla="*/ 33916 h 43434"/>
                    <a:gd name="connsiteX1" fmla="*/ 27899 w 48768"/>
                    <a:gd name="connsiteY1" fmla="*/ 388 h 43434"/>
                    <a:gd name="connsiteX2" fmla="*/ 49235 w 48768"/>
                    <a:gd name="connsiteY2" fmla="*/ 21724 h 43434"/>
                    <a:gd name="connsiteX3" fmla="*/ 27899 w 48768"/>
                    <a:gd name="connsiteY3" fmla="*/ 43060 h 43434"/>
                    <a:gd name="connsiteX4" fmla="*/ 2753 w 48768"/>
                    <a:gd name="connsiteY4" fmla="*/ 33916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 h="43434">
                      <a:moveTo>
                        <a:pt x="2753" y="33916"/>
                      </a:moveTo>
                      <a:cubicBezTo>
                        <a:pt x="-5629" y="12580"/>
                        <a:pt x="5801" y="-2660"/>
                        <a:pt x="27899" y="388"/>
                      </a:cubicBezTo>
                      <a:cubicBezTo>
                        <a:pt x="44663" y="1912"/>
                        <a:pt x="49235" y="6484"/>
                        <a:pt x="49235" y="21724"/>
                      </a:cubicBezTo>
                      <a:cubicBezTo>
                        <a:pt x="49235" y="36964"/>
                        <a:pt x="44663" y="41536"/>
                        <a:pt x="27899" y="43060"/>
                      </a:cubicBezTo>
                      <a:cubicBezTo>
                        <a:pt x="14183" y="44584"/>
                        <a:pt x="5801" y="41536"/>
                        <a:pt x="2753" y="33916"/>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10" name="Freeform: Shape 1009">
                  <a:extLst>
                    <a:ext uri="{FF2B5EF4-FFF2-40B4-BE49-F238E27FC236}">
                      <a16:creationId xmlns:a16="http://schemas.microsoft.com/office/drawing/2014/main" id="{9E933578-C26A-46C9-992B-EA30B21BC761}"/>
                    </a:ext>
                  </a:extLst>
                </p:cNvPr>
                <p:cNvSpPr/>
                <p:nvPr/>
              </p:nvSpPr>
              <p:spPr>
                <a:xfrm>
                  <a:off x="2684976" y="210453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11" name="Freeform: Shape 1010">
                  <a:extLst>
                    <a:ext uri="{FF2B5EF4-FFF2-40B4-BE49-F238E27FC236}">
                      <a16:creationId xmlns:a16="http://schemas.microsoft.com/office/drawing/2014/main" id="{7E4A0E9E-F07B-44B6-82E0-46AFA2C39211}"/>
                    </a:ext>
                  </a:extLst>
                </p:cNvPr>
                <p:cNvSpPr/>
                <p:nvPr/>
              </p:nvSpPr>
              <p:spPr>
                <a:xfrm>
                  <a:off x="0" y="1318260"/>
                  <a:ext cx="8808720" cy="4214622"/>
                </a:xfrm>
                <a:custGeom>
                  <a:avLst/>
                  <a:gdLst>
                    <a:gd name="connsiteX0" fmla="*/ 0 w 8808720"/>
                    <a:gd name="connsiteY0" fmla="*/ 2106930 h 4214622"/>
                    <a:gd name="connsiteX1" fmla="*/ 0 w 8808720"/>
                    <a:gd name="connsiteY1" fmla="*/ 0 h 4214622"/>
                    <a:gd name="connsiteX2" fmla="*/ 4404360 w 8808720"/>
                    <a:gd name="connsiteY2" fmla="*/ 0 h 4214622"/>
                    <a:gd name="connsiteX3" fmla="*/ 8808720 w 8808720"/>
                    <a:gd name="connsiteY3" fmla="*/ 0 h 4214622"/>
                    <a:gd name="connsiteX4" fmla="*/ 8808720 w 8808720"/>
                    <a:gd name="connsiteY4" fmla="*/ 1154430 h 4214622"/>
                    <a:gd name="connsiteX5" fmla="*/ 8793480 w 8808720"/>
                    <a:gd name="connsiteY5" fmla="*/ 2316480 h 4214622"/>
                    <a:gd name="connsiteX6" fmla="*/ 8778240 w 8808720"/>
                    <a:gd name="connsiteY6" fmla="*/ 2750820 h 4214622"/>
                    <a:gd name="connsiteX7" fmla="*/ 8759190 w 8808720"/>
                    <a:gd name="connsiteY7" fmla="*/ 3177540 h 4214622"/>
                    <a:gd name="connsiteX8" fmla="*/ 8739378 w 8808720"/>
                    <a:gd name="connsiteY8" fmla="*/ 3169920 h 4214622"/>
                    <a:gd name="connsiteX9" fmla="*/ 8709660 w 8808720"/>
                    <a:gd name="connsiteY9" fmla="*/ 3162300 h 4214622"/>
                    <a:gd name="connsiteX10" fmla="*/ 8679180 w 8808720"/>
                    <a:gd name="connsiteY10" fmla="*/ 3147060 h 4214622"/>
                    <a:gd name="connsiteX11" fmla="*/ 8643366 w 8808720"/>
                    <a:gd name="connsiteY11" fmla="*/ 3139440 h 4214622"/>
                    <a:gd name="connsiteX12" fmla="*/ 8596884 w 8808720"/>
                    <a:gd name="connsiteY12" fmla="*/ 3124200 h 4214622"/>
                    <a:gd name="connsiteX13" fmla="*/ 8554974 w 8808720"/>
                    <a:gd name="connsiteY13" fmla="*/ 3108960 h 4214622"/>
                    <a:gd name="connsiteX14" fmla="*/ 8516112 w 8808720"/>
                    <a:gd name="connsiteY14" fmla="*/ 3097530 h 4214622"/>
                    <a:gd name="connsiteX15" fmla="*/ 8484870 w 8808720"/>
                    <a:gd name="connsiteY15" fmla="*/ 3086100 h 4214622"/>
                    <a:gd name="connsiteX16" fmla="*/ 8395716 w 8808720"/>
                    <a:gd name="connsiteY16" fmla="*/ 3047238 h 4214622"/>
                    <a:gd name="connsiteX17" fmla="*/ 8369808 w 8808720"/>
                    <a:gd name="connsiteY17" fmla="*/ 3040380 h 4214622"/>
                    <a:gd name="connsiteX18" fmla="*/ 8337804 w 8808720"/>
                    <a:gd name="connsiteY18" fmla="*/ 3029712 h 4214622"/>
                    <a:gd name="connsiteX19" fmla="*/ 8298180 w 8808720"/>
                    <a:gd name="connsiteY19" fmla="*/ 3012186 h 4214622"/>
                    <a:gd name="connsiteX20" fmla="*/ 8246364 w 8808720"/>
                    <a:gd name="connsiteY20" fmla="*/ 2987802 h 4214622"/>
                    <a:gd name="connsiteX21" fmla="*/ 8202168 w 8808720"/>
                    <a:gd name="connsiteY21" fmla="*/ 2971800 h 4214622"/>
                    <a:gd name="connsiteX22" fmla="*/ 8177784 w 8808720"/>
                    <a:gd name="connsiteY22" fmla="*/ 2964942 h 4214622"/>
                    <a:gd name="connsiteX23" fmla="*/ 8134350 w 8808720"/>
                    <a:gd name="connsiteY23" fmla="*/ 2945130 h 4214622"/>
                    <a:gd name="connsiteX24" fmla="*/ 8074152 w 8808720"/>
                    <a:gd name="connsiteY24" fmla="*/ 2917698 h 4214622"/>
                    <a:gd name="connsiteX25" fmla="*/ 8030718 w 8808720"/>
                    <a:gd name="connsiteY25" fmla="*/ 2903220 h 4214622"/>
                    <a:gd name="connsiteX26" fmla="*/ 8012430 w 8808720"/>
                    <a:gd name="connsiteY26" fmla="*/ 2895600 h 4214622"/>
                    <a:gd name="connsiteX27" fmla="*/ 7990332 w 8808720"/>
                    <a:gd name="connsiteY27" fmla="*/ 2887980 h 4214622"/>
                    <a:gd name="connsiteX28" fmla="*/ 7924800 w 8808720"/>
                    <a:gd name="connsiteY28" fmla="*/ 2853690 h 4214622"/>
                    <a:gd name="connsiteX29" fmla="*/ 7872984 w 8808720"/>
                    <a:gd name="connsiteY29" fmla="*/ 2834640 h 4214622"/>
                    <a:gd name="connsiteX30" fmla="*/ 7834884 w 8808720"/>
                    <a:gd name="connsiteY30" fmla="*/ 2820924 h 4214622"/>
                    <a:gd name="connsiteX31" fmla="*/ 7780020 w 8808720"/>
                    <a:gd name="connsiteY31" fmla="*/ 2791968 h 4214622"/>
                    <a:gd name="connsiteX32" fmla="*/ 7701534 w 8808720"/>
                    <a:gd name="connsiteY32" fmla="*/ 2756154 h 4214622"/>
                    <a:gd name="connsiteX33" fmla="*/ 7647432 w 8808720"/>
                    <a:gd name="connsiteY33" fmla="*/ 2735580 h 4214622"/>
                    <a:gd name="connsiteX34" fmla="*/ 7573518 w 8808720"/>
                    <a:gd name="connsiteY34" fmla="*/ 2695956 h 4214622"/>
                    <a:gd name="connsiteX35" fmla="*/ 7522464 w 8808720"/>
                    <a:gd name="connsiteY35" fmla="*/ 2670048 h 4214622"/>
                    <a:gd name="connsiteX36" fmla="*/ 7485888 w 8808720"/>
                    <a:gd name="connsiteY36" fmla="*/ 2650998 h 4214622"/>
                    <a:gd name="connsiteX37" fmla="*/ 7463790 w 8808720"/>
                    <a:gd name="connsiteY37" fmla="*/ 2636520 h 4214622"/>
                    <a:gd name="connsiteX38" fmla="*/ 7398258 w 8808720"/>
                    <a:gd name="connsiteY38" fmla="*/ 2601468 h 4214622"/>
                    <a:gd name="connsiteX39" fmla="*/ 7319010 w 8808720"/>
                    <a:gd name="connsiteY39" fmla="*/ 2567940 h 4214622"/>
                    <a:gd name="connsiteX40" fmla="*/ 7288530 w 8808720"/>
                    <a:gd name="connsiteY40" fmla="*/ 2552700 h 4214622"/>
                    <a:gd name="connsiteX41" fmla="*/ 7268718 w 8808720"/>
                    <a:gd name="connsiteY41" fmla="*/ 2537460 h 4214622"/>
                    <a:gd name="connsiteX42" fmla="*/ 7174230 w 8808720"/>
                    <a:gd name="connsiteY42" fmla="*/ 2476500 h 4214622"/>
                    <a:gd name="connsiteX43" fmla="*/ 7151370 w 8808720"/>
                    <a:gd name="connsiteY43" fmla="*/ 2468880 h 4214622"/>
                    <a:gd name="connsiteX44" fmla="*/ 7124700 w 8808720"/>
                    <a:gd name="connsiteY44" fmla="*/ 2453640 h 4214622"/>
                    <a:gd name="connsiteX45" fmla="*/ 7117080 w 8808720"/>
                    <a:gd name="connsiteY45" fmla="*/ 1967484 h 4214622"/>
                    <a:gd name="connsiteX46" fmla="*/ 7109460 w 8808720"/>
                    <a:gd name="connsiteY46" fmla="*/ 1485900 h 4214622"/>
                    <a:gd name="connsiteX47" fmla="*/ 7101840 w 8808720"/>
                    <a:gd name="connsiteY47" fmla="*/ 1616964 h 4214622"/>
                    <a:gd name="connsiteX48" fmla="*/ 7094220 w 8808720"/>
                    <a:gd name="connsiteY48" fmla="*/ 1764030 h 4214622"/>
                    <a:gd name="connsiteX49" fmla="*/ 7093458 w 8808720"/>
                    <a:gd name="connsiteY49" fmla="*/ 2304288 h 4214622"/>
                    <a:gd name="connsiteX50" fmla="*/ 7100316 w 8808720"/>
                    <a:gd name="connsiteY50" fmla="*/ 2356866 h 4214622"/>
                    <a:gd name="connsiteX51" fmla="*/ 7086600 w 8808720"/>
                    <a:gd name="connsiteY51" fmla="*/ 2423160 h 4214622"/>
                    <a:gd name="connsiteX52" fmla="*/ 7072884 w 8808720"/>
                    <a:gd name="connsiteY52" fmla="*/ 2441448 h 4214622"/>
                    <a:gd name="connsiteX53" fmla="*/ 7051548 w 8808720"/>
                    <a:gd name="connsiteY53" fmla="*/ 2420874 h 4214622"/>
                    <a:gd name="connsiteX54" fmla="*/ 7021830 w 8808720"/>
                    <a:gd name="connsiteY54" fmla="*/ 2400300 h 4214622"/>
                    <a:gd name="connsiteX55" fmla="*/ 6998970 w 8808720"/>
                    <a:gd name="connsiteY55" fmla="*/ 2385060 h 4214622"/>
                    <a:gd name="connsiteX56" fmla="*/ 6968490 w 8808720"/>
                    <a:gd name="connsiteY56" fmla="*/ 2369820 h 4214622"/>
                    <a:gd name="connsiteX57" fmla="*/ 6929628 w 8808720"/>
                    <a:gd name="connsiteY57" fmla="*/ 2349246 h 4214622"/>
                    <a:gd name="connsiteX58" fmla="*/ 6828282 w 8808720"/>
                    <a:gd name="connsiteY58" fmla="*/ 2286000 h 4214622"/>
                    <a:gd name="connsiteX59" fmla="*/ 6792468 w 8808720"/>
                    <a:gd name="connsiteY59" fmla="*/ 2265426 h 4214622"/>
                    <a:gd name="connsiteX60" fmla="*/ 6698742 w 8808720"/>
                    <a:gd name="connsiteY60" fmla="*/ 2202180 h 4214622"/>
                    <a:gd name="connsiteX61" fmla="*/ 6678930 w 8808720"/>
                    <a:gd name="connsiteY61" fmla="*/ 2186940 h 4214622"/>
                    <a:gd name="connsiteX62" fmla="*/ 6656070 w 8808720"/>
                    <a:gd name="connsiteY62" fmla="*/ 2171700 h 4214622"/>
                    <a:gd name="connsiteX63" fmla="*/ 6633210 w 8808720"/>
                    <a:gd name="connsiteY63" fmla="*/ 2156460 h 4214622"/>
                    <a:gd name="connsiteX64" fmla="*/ 6592062 w 8808720"/>
                    <a:gd name="connsiteY64" fmla="*/ 2128266 h 4214622"/>
                    <a:gd name="connsiteX65" fmla="*/ 6549390 w 8808720"/>
                    <a:gd name="connsiteY65" fmla="*/ 2103120 h 4214622"/>
                    <a:gd name="connsiteX66" fmla="*/ 6507480 w 8808720"/>
                    <a:gd name="connsiteY66" fmla="*/ 2075688 h 4214622"/>
                    <a:gd name="connsiteX67" fmla="*/ 6453378 w 8808720"/>
                    <a:gd name="connsiteY67" fmla="*/ 2038350 h 4214622"/>
                    <a:gd name="connsiteX68" fmla="*/ 6381750 w 8808720"/>
                    <a:gd name="connsiteY68" fmla="*/ 1985010 h 4214622"/>
                    <a:gd name="connsiteX69" fmla="*/ 6304026 w 8808720"/>
                    <a:gd name="connsiteY69" fmla="*/ 1926336 h 4214622"/>
                    <a:gd name="connsiteX70" fmla="*/ 6259068 w 8808720"/>
                    <a:gd name="connsiteY70" fmla="*/ 1897380 h 4214622"/>
                    <a:gd name="connsiteX71" fmla="*/ 6168390 w 8808720"/>
                    <a:gd name="connsiteY71" fmla="*/ 1832610 h 4214622"/>
                    <a:gd name="connsiteX72" fmla="*/ 6073902 w 8808720"/>
                    <a:gd name="connsiteY72" fmla="*/ 1767840 h 4214622"/>
                    <a:gd name="connsiteX73" fmla="*/ 6050280 w 8808720"/>
                    <a:gd name="connsiteY73" fmla="*/ 1748790 h 4214622"/>
                    <a:gd name="connsiteX74" fmla="*/ 6032754 w 8808720"/>
                    <a:gd name="connsiteY74" fmla="*/ 1729740 h 4214622"/>
                    <a:gd name="connsiteX75" fmla="*/ 6008370 w 8808720"/>
                    <a:gd name="connsiteY75" fmla="*/ 1714500 h 4214622"/>
                    <a:gd name="connsiteX76" fmla="*/ 5987034 w 8808720"/>
                    <a:gd name="connsiteY76" fmla="*/ 1699260 h 4214622"/>
                    <a:gd name="connsiteX77" fmla="*/ 5949696 w 8808720"/>
                    <a:gd name="connsiteY77" fmla="*/ 1664970 h 4214622"/>
                    <a:gd name="connsiteX78" fmla="*/ 5906262 w 8808720"/>
                    <a:gd name="connsiteY78" fmla="*/ 1630680 h 4214622"/>
                    <a:gd name="connsiteX79" fmla="*/ 5858256 w 8808720"/>
                    <a:gd name="connsiteY79" fmla="*/ 1596390 h 4214622"/>
                    <a:gd name="connsiteX80" fmla="*/ 5815584 w 8808720"/>
                    <a:gd name="connsiteY80" fmla="*/ 1562100 h 4214622"/>
                    <a:gd name="connsiteX81" fmla="*/ 5786628 w 8808720"/>
                    <a:gd name="connsiteY81" fmla="*/ 1534668 h 4214622"/>
                    <a:gd name="connsiteX82" fmla="*/ 5742432 w 8808720"/>
                    <a:gd name="connsiteY82" fmla="*/ 1498092 h 4214622"/>
                    <a:gd name="connsiteX83" fmla="*/ 5667756 w 8808720"/>
                    <a:gd name="connsiteY83" fmla="*/ 1440942 h 4214622"/>
                    <a:gd name="connsiteX84" fmla="*/ 5610606 w 8808720"/>
                    <a:gd name="connsiteY84" fmla="*/ 1394460 h 4214622"/>
                    <a:gd name="connsiteX85" fmla="*/ 5574030 w 8808720"/>
                    <a:gd name="connsiteY85" fmla="*/ 1363980 h 4214622"/>
                    <a:gd name="connsiteX86" fmla="*/ 5534406 w 8808720"/>
                    <a:gd name="connsiteY86" fmla="*/ 1333500 h 4214622"/>
                    <a:gd name="connsiteX87" fmla="*/ 5471922 w 8808720"/>
                    <a:gd name="connsiteY87" fmla="*/ 1282446 h 4214622"/>
                    <a:gd name="connsiteX88" fmla="*/ 5384292 w 8808720"/>
                    <a:gd name="connsiteY88" fmla="*/ 1200912 h 4214622"/>
                    <a:gd name="connsiteX89" fmla="*/ 5349240 w 8808720"/>
                    <a:gd name="connsiteY89" fmla="*/ 1158240 h 4214622"/>
                    <a:gd name="connsiteX90" fmla="*/ 5326380 w 8808720"/>
                    <a:gd name="connsiteY90" fmla="*/ 1146048 h 4214622"/>
                    <a:gd name="connsiteX91" fmla="*/ 5294376 w 8808720"/>
                    <a:gd name="connsiteY91" fmla="*/ 1156716 h 4214622"/>
                    <a:gd name="connsiteX92" fmla="*/ 5257038 w 8808720"/>
                    <a:gd name="connsiteY92" fmla="*/ 1165860 h 4214622"/>
                    <a:gd name="connsiteX93" fmla="*/ 5223510 w 8808720"/>
                    <a:gd name="connsiteY93" fmla="*/ 1173480 h 4214622"/>
                    <a:gd name="connsiteX94" fmla="*/ 5200650 w 8808720"/>
                    <a:gd name="connsiteY94" fmla="*/ 1181100 h 4214622"/>
                    <a:gd name="connsiteX95" fmla="*/ 5177790 w 8808720"/>
                    <a:gd name="connsiteY95" fmla="*/ 1188720 h 4214622"/>
                    <a:gd name="connsiteX96" fmla="*/ 5153406 w 8808720"/>
                    <a:gd name="connsiteY96" fmla="*/ 1196340 h 4214622"/>
                    <a:gd name="connsiteX97" fmla="*/ 5113782 w 8808720"/>
                    <a:gd name="connsiteY97" fmla="*/ 1210818 h 4214622"/>
                    <a:gd name="connsiteX98" fmla="*/ 5013198 w 8808720"/>
                    <a:gd name="connsiteY98" fmla="*/ 1249680 h 4214622"/>
                    <a:gd name="connsiteX99" fmla="*/ 4945380 w 8808720"/>
                    <a:gd name="connsiteY99" fmla="*/ 1283970 h 4214622"/>
                    <a:gd name="connsiteX100" fmla="*/ 4927092 w 8808720"/>
                    <a:gd name="connsiteY100" fmla="*/ 1295400 h 4214622"/>
                    <a:gd name="connsiteX101" fmla="*/ 4880610 w 8808720"/>
                    <a:gd name="connsiteY101" fmla="*/ 1313688 h 4214622"/>
                    <a:gd name="connsiteX102" fmla="*/ 4815078 w 8808720"/>
                    <a:gd name="connsiteY102" fmla="*/ 1344168 h 4214622"/>
                    <a:gd name="connsiteX103" fmla="*/ 4777740 w 8808720"/>
                    <a:gd name="connsiteY103" fmla="*/ 1367790 h 4214622"/>
                    <a:gd name="connsiteX104" fmla="*/ 4759452 w 8808720"/>
                    <a:gd name="connsiteY104" fmla="*/ 1379220 h 4214622"/>
                    <a:gd name="connsiteX105" fmla="*/ 4566666 w 8808720"/>
                    <a:gd name="connsiteY105" fmla="*/ 1482852 h 4214622"/>
                    <a:gd name="connsiteX106" fmla="*/ 4533138 w 8808720"/>
                    <a:gd name="connsiteY106" fmla="*/ 1501140 h 4214622"/>
                    <a:gd name="connsiteX107" fmla="*/ 4510278 w 8808720"/>
                    <a:gd name="connsiteY107" fmla="*/ 1513332 h 4214622"/>
                    <a:gd name="connsiteX108" fmla="*/ 4425696 w 8808720"/>
                    <a:gd name="connsiteY108" fmla="*/ 1564386 h 4214622"/>
                    <a:gd name="connsiteX109" fmla="*/ 4404360 w 8808720"/>
                    <a:gd name="connsiteY109" fmla="*/ 1583436 h 4214622"/>
                    <a:gd name="connsiteX110" fmla="*/ 4391406 w 8808720"/>
                    <a:gd name="connsiteY110" fmla="*/ 1597914 h 4214622"/>
                    <a:gd name="connsiteX111" fmla="*/ 4357116 w 8808720"/>
                    <a:gd name="connsiteY111" fmla="*/ 1616964 h 4214622"/>
                    <a:gd name="connsiteX112" fmla="*/ 4326636 w 8808720"/>
                    <a:gd name="connsiteY112" fmla="*/ 1630680 h 4214622"/>
                    <a:gd name="connsiteX113" fmla="*/ 4290822 w 8808720"/>
                    <a:gd name="connsiteY113" fmla="*/ 1656588 h 4214622"/>
                    <a:gd name="connsiteX114" fmla="*/ 4232148 w 8808720"/>
                    <a:gd name="connsiteY114" fmla="*/ 1700022 h 4214622"/>
                    <a:gd name="connsiteX115" fmla="*/ 4171188 w 8808720"/>
                    <a:gd name="connsiteY115" fmla="*/ 1742694 h 4214622"/>
                    <a:gd name="connsiteX116" fmla="*/ 4136898 w 8808720"/>
                    <a:gd name="connsiteY116" fmla="*/ 1767840 h 4214622"/>
                    <a:gd name="connsiteX117" fmla="*/ 4053840 w 8808720"/>
                    <a:gd name="connsiteY117" fmla="*/ 1821942 h 4214622"/>
                    <a:gd name="connsiteX118" fmla="*/ 3981450 w 8808720"/>
                    <a:gd name="connsiteY118" fmla="*/ 1866900 h 4214622"/>
                    <a:gd name="connsiteX119" fmla="*/ 3966210 w 8808720"/>
                    <a:gd name="connsiteY119" fmla="*/ 1874520 h 4214622"/>
                    <a:gd name="connsiteX120" fmla="*/ 3927348 w 8808720"/>
                    <a:gd name="connsiteY120" fmla="*/ 1872996 h 4214622"/>
                    <a:gd name="connsiteX121" fmla="*/ 3934206 w 8808720"/>
                    <a:gd name="connsiteY121" fmla="*/ 1855470 h 4214622"/>
                    <a:gd name="connsiteX122" fmla="*/ 3924300 w 8808720"/>
                    <a:gd name="connsiteY122" fmla="*/ 1832610 h 4214622"/>
                    <a:gd name="connsiteX123" fmla="*/ 3904488 w 8808720"/>
                    <a:gd name="connsiteY123" fmla="*/ 1798320 h 4214622"/>
                    <a:gd name="connsiteX124" fmla="*/ 3879342 w 8808720"/>
                    <a:gd name="connsiteY124" fmla="*/ 1765554 h 4214622"/>
                    <a:gd name="connsiteX125" fmla="*/ 3858768 w 8808720"/>
                    <a:gd name="connsiteY125" fmla="*/ 1754124 h 4214622"/>
                    <a:gd name="connsiteX126" fmla="*/ 3845814 w 8808720"/>
                    <a:gd name="connsiteY126" fmla="*/ 1723644 h 4214622"/>
                    <a:gd name="connsiteX127" fmla="*/ 3847338 w 8808720"/>
                    <a:gd name="connsiteY127" fmla="*/ 1690116 h 4214622"/>
                    <a:gd name="connsiteX128" fmla="*/ 3848862 w 8808720"/>
                    <a:gd name="connsiteY128" fmla="*/ 1679448 h 4214622"/>
                    <a:gd name="connsiteX129" fmla="*/ 3820668 w 8808720"/>
                    <a:gd name="connsiteY129" fmla="*/ 1671828 h 4214622"/>
                    <a:gd name="connsiteX130" fmla="*/ 3803904 w 8808720"/>
                    <a:gd name="connsiteY130" fmla="*/ 1637538 h 4214622"/>
                    <a:gd name="connsiteX131" fmla="*/ 3794760 w 8808720"/>
                    <a:gd name="connsiteY131" fmla="*/ 1609344 h 4214622"/>
                    <a:gd name="connsiteX132" fmla="*/ 3742944 w 8808720"/>
                    <a:gd name="connsiteY132" fmla="*/ 1498092 h 4214622"/>
                    <a:gd name="connsiteX133" fmla="*/ 3738372 w 8808720"/>
                    <a:gd name="connsiteY133" fmla="*/ 1464564 h 4214622"/>
                    <a:gd name="connsiteX134" fmla="*/ 3733800 w 8808720"/>
                    <a:gd name="connsiteY134" fmla="*/ 1474470 h 4214622"/>
                    <a:gd name="connsiteX135" fmla="*/ 3718560 w 8808720"/>
                    <a:gd name="connsiteY135" fmla="*/ 1493520 h 4214622"/>
                    <a:gd name="connsiteX136" fmla="*/ 3703320 w 8808720"/>
                    <a:gd name="connsiteY136" fmla="*/ 1474470 h 4214622"/>
                    <a:gd name="connsiteX137" fmla="*/ 3695700 w 8808720"/>
                    <a:gd name="connsiteY137" fmla="*/ 1463040 h 4214622"/>
                    <a:gd name="connsiteX138" fmla="*/ 3688080 w 8808720"/>
                    <a:gd name="connsiteY138" fmla="*/ 1740408 h 4214622"/>
                    <a:gd name="connsiteX139" fmla="*/ 3688080 w 8808720"/>
                    <a:gd name="connsiteY139" fmla="*/ 2017014 h 4214622"/>
                    <a:gd name="connsiteX140" fmla="*/ 3717036 w 8808720"/>
                    <a:gd name="connsiteY140" fmla="*/ 2017014 h 4214622"/>
                    <a:gd name="connsiteX141" fmla="*/ 3745230 w 8808720"/>
                    <a:gd name="connsiteY141" fmla="*/ 2017014 h 4214622"/>
                    <a:gd name="connsiteX142" fmla="*/ 3742944 w 8808720"/>
                    <a:gd name="connsiteY142" fmla="*/ 1968246 h 4214622"/>
                    <a:gd name="connsiteX143" fmla="*/ 3768852 w 8808720"/>
                    <a:gd name="connsiteY143" fmla="*/ 1909572 h 4214622"/>
                    <a:gd name="connsiteX144" fmla="*/ 3784854 w 8808720"/>
                    <a:gd name="connsiteY144" fmla="*/ 1937004 h 4214622"/>
                    <a:gd name="connsiteX145" fmla="*/ 3806190 w 8808720"/>
                    <a:gd name="connsiteY145" fmla="*/ 1933956 h 4214622"/>
                    <a:gd name="connsiteX146" fmla="*/ 3828288 w 8808720"/>
                    <a:gd name="connsiteY146" fmla="*/ 1918716 h 4214622"/>
                    <a:gd name="connsiteX147" fmla="*/ 3838194 w 8808720"/>
                    <a:gd name="connsiteY147" fmla="*/ 1909572 h 4214622"/>
                    <a:gd name="connsiteX148" fmla="*/ 3887724 w 8808720"/>
                    <a:gd name="connsiteY148" fmla="*/ 1883664 h 4214622"/>
                    <a:gd name="connsiteX149" fmla="*/ 3903726 w 8808720"/>
                    <a:gd name="connsiteY149" fmla="*/ 1911096 h 4214622"/>
                    <a:gd name="connsiteX150" fmla="*/ 3886200 w 8808720"/>
                    <a:gd name="connsiteY150" fmla="*/ 1923288 h 4214622"/>
                    <a:gd name="connsiteX151" fmla="*/ 3842004 w 8808720"/>
                    <a:gd name="connsiteY151" fmla="*/ 1964436 h 4214622"/>
                    <a:gd name="connsiteX152" fmla="*/ 3761232 w 8808720"/>
                    <a:gd name="connsiteY152" fmla="*/ 2029968 h 4214622"/>
                    <a:gd name="connsiteX153" fmla="*/ 3713226 w 8808720"/>
                    <a:gd name="connsiteY153" fmla="*/ 2065020 h 4214622"/>
                    <a:gd name="connsiteX154" fmla="*/ 3703320 w 8808720"/>
                    <a:gd name="connsiteY154" fmla="*/ 2072640 h 4214622"/>
                    <a:gd name="connsiteX155" fmla="*/ 3679698 w 8808720"/>
                    <a:gd name="connsiteY155" fmla="*/ 2092452 h 4214622"/>
                    <a:gd name="connsiteX156" fmla="*/ 3646932 w 8808720"/>
                    <a:gd name="connsiteY156" fmla="*/ 2071116 h 4214622"/>
                    <a:gd name="connsiteX157" fmla="*/ 3649218 w 8808720"/>
                    <a:gd name="connsiteY157" fmla="*/ 1760982 h 4214622"/>
                    <a:gd name="connsiteX158" fmla="*/ 3648456 w 8808720"/>
                    <a:gd name="connsiteY158" fmla="*/ 1729740 h 4214622"/>
                    <a:gd name="connsiteX159" fmla="*/ 3649218 w 8808720"/>
                    <a:gd name="connsiteY159" fmla="*/ 1625346 h 4214622"/>
                    <a:gd name="connsiteX160" fmla="*/ 3645408 w 8808720"/>
                    <a:gd name="connsiteY160" fmla="*/ 1579626 h 4214622"/>
                    <a:gd name="connsiteX161" fmla="*/ 3650742 w 8808720"/>
                    <a:gd name="connsiteY161" fmla="*/ 1429512 h 4214622"/>
                    <a:gd name="connsiteX162" fmla="*/ 3649980 w 8808720"/>
                    <a:gd name="connsiteY162" fmla="*/ 1413510 h 4214622"/>
                    <a:gd name="connsiteX163" fmla="*/ 3657600 w 8808720"/>
                    <a:gd name="connsiteY163" fmla="*/ 1383792 h 4214622"/>
                    <a:gd name="connsiteX164" fmla="*/ 3665982 w 8808720"/>
                    <a:gd name="connsiteY164" fmla="*/ 1351026 h 4214622"/>
                    <a:gd name="connsiteX165" fmla="*/ 3658362 w 8808720"/>
                    <a:gd name="connsiteY165" fmla="*/ 1319784 h 4214622"/>
                    <a:gd name="connsiteX166" fmla="*/ 3641598 w 8808720"/>
                    <a:gd name="connsiteY166" fmla="*/ 1278636 h 4214622"/>
                    <a:gd name="connsiteX167" fmla="*/ 3634740 w 8808720"/>
                    <a:gd name="connsiteY167" fmla="*/ 1245870 h 4214622"/>
                    <a:gd name="connsiteX168" fmla="*/ 3616452 w 8808720"/>
                    <a:gd name="connsiteY168" fmla="*/ 1267206 h 4214622"/>
                    <a:gd name="connsiteX169" fmla="*/ 3591306 w 8808720"/>
                    <a:gd name="connsiteY169" fmla="*/ 1248918 h 4214622"/>
                    <a:gd name="connsiteX170" fmla="*/ 3589782 w 8808720"/>
                    <a:gd name="connsiteY170" fmla="*/ 1210056 h 4214622"/>
                    <a:gd name="connsiteX171" fmla="*/ 3564636 w 8808720"/>
                    <a:gd name="connsiteY171" fmla="*/ 1194816 h 4214622"/>
                    <a:gd name="connsiteX172" fmla="*/ 3539490 w 8808720"/>
                    <a:gd name="connsiteY172" fmla="*/ 1181100 h 4214622"/>
                    <a:gd name="connsiteX173" fmla="*/ 3524250 w 8808720"/>
                    <a:gd name="connsiteY173" fmla="*/ 1165860 h 4214622"/>
                    <a:gd name="connsiteX174" fmla="*/ 3522726 w 8808720"/>
                    <a:gd name="connsiteY174" fmla="*/ 1117092 h 4214622"/>
                    <a:gd name="connsiteX175" fmla="*/ 3521202 w 8808720"/>
                    <a:gd name="connsiteY175" fmla="*/ 1078230 h 4214622"/>
                    <a:gd name="connsiteX176" fmla="*/ 3495294 w 8808720"/>
                    <a:gd name="connsiteY176" fmla="*/ 1057656 h 4214622"/>
                    <a:gd name="connsiteX177" fmla="*/ 3473196 w 8808720"/>
                    <a:gd name="connsiteY177" fmla="*/ 1045464 h 4214622"/>
                    <a:gd name="connsiteX178" fmla="*/ 3450336 w 8808720"/>
                    <a:gd name="connsiteY178" fmla="*/ 1026414 h 4214622"/>
                    <a:gd name="connsiteX179" fmla="*/ 3445002 w 8808720"/>
                    <a:gd name="connsiteY179" fmla="*/ 985266 h 4214622"/>
                    <a:gd name="connsiteX180" fmla="*/ 3431286 w 8808720"/>
                    <a:gd name="connsiteY180" fmla="*/ 963168 h 4214622"/>
                    <a:gd name="connsiteX181" fmla="*/ 3413760 w 8808720"/>
                    <a:gd name="connsiteY181" fmla="*/ 948690 h 4214622"/>
                    <a:gd name="connsiteX182" fmla="*/ 3402330 w 8808720"/>
                    <a:gd name="connsiteY182" fmla="*/ 925068 h 4214622"/>
                    <a:gd name="connsiteX183" fmla="*/ 3376422 w 8808720"/>
                    <a:gd name="connsiteY183" fmla="*/ 902208 h 4214622"/>
                    <a:gd name="connsiteX184" fmla="*/ 3341370 w 8808720"/>
                    <a:gd name="connsiteY184" fmla="*/ 883920 h 4214622"/>
                    <a:gd name="connsiteX185" fmla="*/ 3325368 w 8808720"/>
                    <a:gd name="connsiteY185" fmla="*/ 872490 h 4214622"/>
                    <a:gd name="connsiteX186" fmla="*/ 3317748 w 8808720"/>
                    <a:gd name="connsiteY186" fmla="*/ 858012 h 4214622"/>
                    <a:gd name="connsiteX187" fmla="*/ 3307080 w 8808720"/>
                    <a:gd name="connsiteY187" fmla="*/ 842010 h 4214622"/>
                    <a:gd name="connsiteX188" fmla="*/ 3280410 w 8808720"/>
                    <a:gd name="connsiteY188" fmla="*/ 804672 h 4214622"/>
                    <a:gd name="connsiteX189" fmla="*/ 3253740 w 8808720"/>
                    <a:gd name="connsiteY189" fmla="*/ 768858 h 4214622"/>
                    <a:gd name="connsiteX190" fmla="*/ 3223260 w 8808720"/>
                    <a:gd name="connsiteY190" fmla="*/ 760476 h 4214622"/>
                    <a:gd name="connsiteX191" fmla="*/ 3186684 w 8808720"/>
                    <a:gd name="connsiteY191" fmla="*/ 747522 h 4214622"/>
                    <a:gd name="connsiteX192" fmla="*/ 3166110 w 8808720"/>
                    <a:gd name="connsiteY192" fmla="*/ 742188 h 4214622"/>
                    <a:gd name="connsiteX193" fmla="*/ 3161538 w 8808720"/>
                    <a:gd name="connsiteY193" fmla="*/ 764286 h 4214622"/>
                    <a:gd name="connsiteX194" fmla="*/ 3134868 w 8808720"/>
                    <a:gd name="connsiteY194" fmla="*/ 792480 h 4214622"/>
                    <a:gd name="connsiteX195" fmla="*/ 3108960 w 8808720"/>
                    <a:gd name="connsiteY195" fmla="*/ 745998 h 4214622"/>
                    <a:gd name="connsiteX196" fmla="*/ 3163062 w 8808720"/>
                    <a:gd name="connsiteY196" fmla="*/ 713232 h 4214622"/>
                    <a:gd name="connsiteX197" fmla="*/ 3159252 w 8808720"/>
                    <a:gd name="connsiteY197" fmla="*/ 691134 h 4214622"/>
                    <a:gd name="connsiteX198" fmla="*/ 3143250 w 8808720"/>
                    <a:gd name="connsiteY198" fmla="*/ 685038 h 4214622"/>
                    <a:gd name="connsiteX199" fmla="*/ 3101340 w 8808720"/>
                    <a:gd name="connsiteY199" fmla="*/ 693420 h 4214622"/>
                    <a:gd name="connsiteX200" fmla="*/ 3055620 w 8808720"/>
                    <a:gd name="connsiteY200" fmla="*/ 678180 h 4214622"/>
                    <a:gd name="connsiteX201" fmla="*/ 3051048 w 8808720"/>
                    <a:gd name="connsiteY201" fmla="*/ 656082 h 4214622"/>
                    <a:gd name="connsiteX202" fmla="*/ 3030474 w 8808720"/>
                    <a:gd name="connsiteY202" fmla="*/ 643890 h 4214622"/>
                    <a:gd name="connsiteX203" fmla="*/ 2990850 w 8808720"/>
                    <a:gd name="connsiteY203" fmla="*/ 647700 h 4214622"/>
                    <a:gd name="connsiteX204" fmla="*/ 2945130 w 8808720"/>
                    <a:gd name="connsiteY204" fmla="*/ 655320 h 4214622"/>
                    <a:gd name="connsiteX205" fmla="*/ 2930652 w 8808720"/>
                    <a:gd name="connsiteY205" fmla="*/ 653796 h 4214622"/>
                    <a:gd name="connsiteX206" fmla="*/ 2859786 w 8808720"/>
                    <a:gd name="connsiteY206" fmla="*/ 653034 h 4214622"/>
                    <a:gd name="connsiteX207" fmla="*/ 2818638 w 8808720"/>
                    <a:gd name="connsiteY207" fmla="*/ 675132 h 4214622"/>
                    <a:gd name="connsiteX208" fmla="*/ 2791968 w 8808720"/>
                    <a:gd name="connsiteY208" fmla="*/ 681990 h 4214622"/>
                    <a:gd name="connsiteX209" fmla="*/ 2779776 w 8808720"/>
                    <a:gd name="connsiteY209" fmla="*/ 670560 h 4214622"/>
                    <a:gd name="connsiteX210" fmla="*/ 2775966 w 8808720"/>
                    <a:gd name="connsiteY210" fmla="*/ 681228 h 4214622"/>
                    <a:gd name="connsiteX211" fmla="*/ 2728722 w 8808720"/>
                    <a:gd name="connsiteY211" fmla="*/ 731520 h 4214622"/>
                    <a:gd name="connsiteX212" fmla="*/ 2715768 w 8808720"/>
                    <a:gd name="connsiteY212" fmla="*/ 711708 h 4214622"/>
                    <a:gd name="connsiteX213" fmla="*/ 2727960 w 8808720"/>
                    <a:gd name="connsiteY213" fmla="*/ 699516 h 4214622"/>
                    <a:gd name="connsiteX214" fmla="*/ 2711196 w 8808720"/>
                    <a:gd name="connsiteY214" fmla="*/ 704088 h 4214622"/>
                    <a:gd name="connsiteX215" fmla="*/ 2693670 w 8808720"/>
                    <a:gd name="connsiteY215" fmla="*/ 736854 h 4214622"/>
                    <a:gd name="connsiteX216" fmla="*/ 2673096 w 8808720"/>
                    <a:gd name="connsiteY216" fmla="*/ 758190 h 4214622"/>
                    <a:gd name="connsiteX217" fmla="*/ 2661666 w 8808720"/>
                    <a:gd name="connsiteY217" fmla="*/ 768096 h 4214622"/>
                    <a:gd name="connsiteX218" fmla="*/ 2612136 w 8808720"/>
                    <a:gd name="connsiteY218" fmla="*/ 798576 h 4214622"/>
                    <a:gd name="connsiteX219" fmla="*/ 2552700 w 8808720"/>
                    <a:gd name="connsiteY219" fmla="*/ 838962 h 4214622"/>
                    <a:gd name="connsiteX220" fmla="*/ 2529840 w 8808720"/>
                    <a:gd name="connsiteY220" fmla="*/ 848106 h 4214622"/>
                    <a:gd name="connsiteX221" fmla="*/ 2525268 w 8808720"/>
                    <a:gd name="connsiteY221" fmla="*/ 848868 h 4214622"/>
                    <a:gd name="connsiteX222" fmla="*/ 2495550 w 8808720"/>
                    <a:gd name="connsiteY222" fmla="*/ 896112 h 4214622"/>
                    <a:gd name="connsiteX223" fmla="*/ 2481072 w 8808720"/>
                    <a:gd name="connsiteY223" fmla="*/ 903732 h 4214622"/>
                    <a:gd name="connsiteX224" fmla="*/ 2467356 w 8808720"/>
                    <a:gd name="connsiteY224" fmla="*/ 912876 h 4214622"/>
                    <a:gd name="connsiteX225" fmla="*/ 2443734 w 8808720"/>
                    <a:gd name="connsiteY225" fmla="*/ 924306 h 4214622"/>
                    <a:gd name="connsiteX226" fmla="*/ 2439162 w 8808720"/>
                    <a:gd name="connsiteY226" fmla="*/ 949452 h 4214622"/>
                    <a:gd name="connsiteX227" fmla="*/ 2432304 w 8808720"/>
                    <a:gd name="connsiteY227" fmla="*/ 965454 h 4214622"/>
                    <a:gd name="connsiteX228" fmla="*/ 2414778 w 8808720"/>
                    <a:gd name="connsiteY228" fmla="*/ 1014222 h 4214622"/>
                    <a:gd name="connsiteX229" fmla="*/ 2412492 w 8808720"/>
                    <a:gd name="connsiteY229" fmla="*/ 1069086 h 4214622"/>
                    <a:gd name="connsiteX230" fmla="*/ 2436114 w 8808720"/>
                    <a:gd name="connsiteY230" fmla="*/ 1080516 h 4214622"/>
                    <a:gd name="connsiteX231" fmla="*/ 2474214 w 8808720"/>
                    <a:gd name="connsiteY231" fmla="*/ 1110234 h 4214622"/>
                    <a:gd name="connsiteX232" fmla="*/ 2437638 w 8808720"/>
                    <a:gd name="connsiteY232" fmla="*/ 1162050 h 4214622"/>
                    <a:gd name="connsiteX233" fmla="*/ 2404110 w 8808720"/>
                    <a:gd name="connsiteY233" fmla="*/ 1162050 h 4214622"/>
                    <a:gd name="connsiteX234" fmla="*/ 2400300 w 8808720"/>
                    <a:gd name="connsiteY234" fmla="*/ 1128522 h 4214622"/>
                    <a:gd name="connsiteX235" fmla="*/ 2385060 w 8808720"/>
                    <a:gd name="connsiteY235" fmla="*/ 1089660 h 4214622"/>
                    <a:gd name="connsiteX236" fmla="*/ 2356866 w 8808720"/>
                    <a:gd name="connsiteY236" fmla="*/ 1075944 h 4214622"/>
                    <a:gd name="connsiteX237" fmla="*/ 2331720 w 8808720"/>
                    <a:gd name="connsiteY237" fmla="*/ 1078230 h 4214622"/>
                    <a:gd name="connsiteX238" fmla="*/ 2321052 w 8808720"/>
                    <a:gd name="connsiteY238" fmla="*/ 1094232 h 4214622"/>
                    <a:gd name="connsiteX239" fmla="*/ 2313432 w 8808720"/>
                    <a:gd name="connsiteY239" fmla="*/ 1107948 h 4214622"/>
                    <a:gd name="connsiteX240" fmla="*/ 2279142 w 8808720"/>
                    <a:gd name="connsiteY240" fmla="*/ 1133094 h 4214622"/>
                    <a:gd name="connsiteX241" fmla="*/ 2260092 w 8808720"/>
                    <a:gd name="connsiteY241" fmla="*/ 1139952 h 4214622"/>
                    <a:gd name="connsiteX242" fmla="*/ 2261616 w 8808720"/>
                    <a:gd name="connsiteY242" fmla="*/ 1148334 h 4214622"/>
                    <a:gd name="connsiteX243" fmla="*/ 2263902 w 8808720"/>
                    <a:gd name="connsiteY243" fmla="*/ 1175766 h 4214622"/>
                    <a:gd name="connsiteX244" fmla="*/ 2233422 w 8808720"/>
                    <a:gd name="connsiteY244" fmla="*/ 1183386 h 4214622"/>
                    <a:gd name="connsiteX245" fmla="*/ 2229612 w 8808720"/>
                    <a:gd name="connsiteY245" fmla="*/ 1194054 h 4214622"/>
                    <a:gd name="connsiteX246" fmla="*/ 2214372 w 8808720"/>
                    <a:gd name="connsiteY246" fmla="*/ 1227582 h 4214622"/>
                    <a:gd name="connsiteX247" fmla="*/ 2194560 w 8808720"/>
                    <a:gd name="connsiteY247" fmla="*/ 1257300 h 4214622"/>
                    <a:gd name="connsiteX248" fmla="*/ 2156460 w 8808720"/>
                    <a:gd name="connsiteY248" fmla="*/ 1325880 h 4214622"/>
                    <a:gd name="connsiteX249" fmla="*/ 2110740 w 8808720"/>
                    <a:gd name="connsiteY249" fmla="*/ 1377696 h 4214622"/>
                    <a:gd name="connsiteX250" fmla="*/ 2072640 w 8808720"/>
                    <a:gd name="connsiteY250" fmla="*/ 1432560 h 4214622"/>
                    <a:gd name="connsiteX251" fmla="*/ 2053590 w 8808720"/>
                    <a:gd name="connsiteY251" fmla="*/ 1440180 h 4214622"/>
                    <a:gd name="connsiteX252" fmla="*/ 2041398 w 8808720"/>
                    <a:gd name="connsiteY252" fmla="*/ 1443228 h 4214622"/>
                    <a:gd name="connsiteX253" fmla="*/ 2042922 w 8808720"/>
                    <a:gd name="connsiteY253" fmla="*/ 1453896 h 4214622"/>
                    <a:gd name="connsiteX254" fmla="*/ 2026920 w 8808720"/>
                    <a:gd name="connsiteY254" fmla="*/ 1498854 h 4214622"/>
                    <a:gd name="connsiteX255" fmla="*/ 2011680 w 8808720"/>
                    <a:gd name="connsiteY255" fmla="*/ 1520952 h 4214622"/>
                    <a:gd name="connsiteX256" fmla="*/ 1997202 w 8808720"/>
                    <a:gd name="connsiteY256" fmla="*/ 1553718 h 4214622"/>
                    <a:gd name="connsiteX257" fmla="*/ 1979676 w 8808720"/>
                    <a:gd name="connsiteY257" fmla="*/ 1582674 h 4214622"/>
                    <a:gd name="connsiteX258" fmla="*/ 1958340 w 8808720"/>
                    <a:gd name="connsiteY258" fmla="*/ 1596390 h 4214622"/>
                    <a:gd name="connsiteX259" fmla="*/ 1937766 w 8808720"/>
                    <a:gd name="connsiteY259" fmla="*/ 1573530 h 4214622"/>
                    <a:gd name="connsiteX260" fmla="*/ 1919478 w 8808720"/>
                    <a:gd name="connsiteY260" fmla="*/ 1429512 h 4214622"/>
                    <a:gd name="connsiteX261" fmla="*/ 1920240 w 8808720"/>
                    <a:gd name="connsiteY261" fmla="*/ 1558290 h 4214622"/>
                    <a:gd name="connsiteX262" fmla="*/ 1913382 w 8808720"/>
                    <a:gd name="connsiteY262" fmla="*/ 1633728 h 4214622"/>
                    <a:gd name="connsiteX263" fmla="*/ 1906524 w 8808720"/>
                    <a:gd name="connsiteY263" fmla="*/ 1661160 h 4214622"/>
                    <a:gd name="connsiteX264" fmla="*/ 1890522 w 8808720"/>
                    <a:gd name="connsiteY264" fmla="*/ 1695450 h 4214622"/>
                    <a:gd name="connsiteX265" fmla="*/ 1870710 w 8808720"/>
                    <a:gd name="connsiteY265" fmla="*/ 1717548 h 4214622"/>
                    <a:gd name="connsiteX266" fmla="*/ 1867662 w 8808720"/>
                    <a:gd name="connsiteY266" fmla="*/ 1748028 h 4214622"/>
                    <a:gd name="connsiteX267" fmla="*/ 1856994 w 8808720"/>
                    <a:gd name="connsiteY267" fmla="*/ 1778508 h 4214622"/>
                    <a:gd name="connsiteX268" fmla="*/ 1853184 w 8808720"/>
                    <a:gd name="connsiteY268" fmla="*/ 1792986 h 4214622"/>
                    <a:gd name="connsiteX269" fmla="*/ 1848612 w 8808720"/>
                    <a:gd name="connsiteY269" fmla="*/ 1808226 h 4214622"/>
                    <a:gd name="connsiteX270" fmla="*/ 1838706 w 8808720"/>
                    <a:gd name="connsiteY270" fmla="*/ 1833372 h 4214622"/>
                    <a:gd name="connsiteX271" fmla="*/ 1828800 w 8808720"/>
                    <a:gd name="connsiteY271" fmla="*/ 1859280 h 4214622"/>
                    <a:gd name="connsiteX272" fmla="*/ 1808988 w 8808720"/>
                    <a:gd name="connsiteY272" fmla="*/ 1865376 h 4214622"/>
                    <a:gd name="connsiteX273" fmla="*/ 1780032 w 8808720"/>
                    <a:gd name="connsiteY273" fmla="*/ 1880616 h 4214622"/>
                    <a:gd name="connsiteX274" fmla="*/ 1744980 w 8808720"/>
                    <a:gd name="connsiteY274" fmla="*/ 1939290 h 4214622"/>
                    <a:gd name="connsiteX275" fmla="*/ 1735836 w 8808720"/>
                    <a:gd name="connsiteY275" fmla="*/ 1953768 h 4214622"/>
                    <a:gd name="connsiteX276" fmla="*/ 1716786 w 8808720"/>
                    <a:gd name="connsiteY276" fmla="*/ 2010156 h 4214622"/>
                    <a:gd name="connsiteX277" fmla="*/ 1691640 w 8808720"/>
                    <a:gd name="connsiteY277" fmla="*/ 2034540 h 4214622"/>
                    <a:gd name="connsiteX278" fmla="*/ 1676400 w 8808720"/>
                    <a:gd name="connsiteY278" fmla="*/ 2055114 h 4214622"/>
                    <a:gd name="connsiteX279" fmla="*/ 1690116 w 8808720"/>
                    <a:gd name="connsiteY279" fmla="*/ 2062734 h 4214622"/>
                    <a:gd name="connsiteX280" fmla="*/ 1716024 w 8808720"/>
                    <a:gd name="connsiteY280" fmla="*/ 2049780 h 4214622"/>
                    <a:gd name="connsiteX281" fmla="*/ 1732026 w 8808720"/>
                    <a:gd name="connsiteY281" fmla="*/ 2033778 h 4214622"/>
                    <a:gd name="connsiteX282" fmla="*/ 1757934 w 8808720"/>
                    <a:gd name="connsiteY282" fmla="*/ 2020824 h 4214622"/>
                    <a:gd name="connsiteX283" fmla="*/ 1779270 w 8808720"/>
                    <a:gd name="connsiteY283" fmla="*/ 2042160 h 4214622"/>
                    <a:gd name="connsiteX284" fmla="*/ 1762506 w 8808720"/>
                    <a:gd name="connsiteY284" fmla="*/ 2063496 h 4214622"/>
                    <a:gd name="connsiteX285" fmla="*/ 1744980 w 8808720"/>
                    <a:gd name="connsiteY285" fmla="*/ 2090928 h 4214622"/>
                    <a:gd name="connsiteX286" fmla="*/ 1732788 w 8808720"/>
                    <a:gd name="connsiteY286" fmla="*/ 2140458 h 4214622"/>
                    <a:gd name="connsiteX287" fmla="*/ 1692402 w 8808720"/>
                    <a:gd name="connsiteY287" fmla="*/ 2162556 h 4214622"/>
                    <a:gd name="connsiteX288" fmla="*/ 1661160 w 8808720"/>
                    <a:gd name="connsiteY288" fmla="*/ 2129790 h 4214622"/>
                    <a:gd name="connsiteX289" fmla="*/ 1617726 w 8808720"/>
                    <a:gd name="connsiteY289" fmla="*/ 2137410 h 4214622"/>
                    <a:gd name="connsiteX290" fmla="*/ 1581912 w 8808720"/>
                    <a:gd name="connsiteY290" fmla="*/ 2197608 h 4214622"/>
                    <a:gd name="connsiteX291" fmla="*/ 1569720 w 8808720"/>
                    <a:gd name="connsiteY291" fmla="*/ 2221230 h 4214622"/>
                    <a:gd name="connsiteX292" fmla="*/ 1552194 w 8808720"/>
                    <a:gd name="connsiteY292" fmla="*/ 2235708 h 4214622"/>
                    <a:gd name="connsiteX293" fmla="*/ 1536192 w 8808720"/>
                    <a:gd name="connsiteY293" fmla="*/ 2244852 h 4214622"/>
                    <a:gd name="connsiteX294" fmla="*/ 1542288 w 8808720"/>
                    <a:gd name="connsiteY294" fmla="*/ 2253234 h 4214622"/>
                    <a:gd name="connsiteX295" fmla="*/ 1575816 w 8808720"/>
                    <a:gd name="connsiteY295" fmla="*/ 2282952 h 4214622"/>
                    <a:gd name="connsiteX296" fmla="*/ 1546860 w 8808720"/>
                    <a:gd name="connsiteY296" fmla="*/ 2297430 h 4214622"/>
                    <a:gd name="connsiteX297" fmla="*/ 1512570 w 8808720"/>
                    <a:gd name="connsiteY297" fmla="*/ 2331720 h 4214622"/>
                    <a:gd name="connsiteX298" fmla="*/ 1483614 w 8808720"/>
                    <a:gd name="connsiteY298" fmla="*/ 2368296 h 4214622"/>
                    <a:gd name="connsiteX299" fmla="*/ 1470660 w 8808720"/>
                    <a:gd name="connsiteY299" fmla="*/ 2388870 h 4214622"/>
                    <a:gd name="connsiteX300" fmla="*/ 1463040 w 8808720"/>
                    <a:gd name="connsiteY300" fmla="*/ 2430780 h 4214622"/>
                    <a:gd name="connsiteX301" fmla="*/ 1452372 w 8808720"/>
                    <a:gd name="connsiteY301" fmla="*/ 2449830 h 4214622"/>
                    <a:gd name="connsiteX302" fmla="*/ 1444752 w 8808720"/>
                    <a:gd name="connsiteY302" fmla="*/ 2465832 h 4214622"/>
                    <a:gd name="connsiteX303" fmla="*/ 1432560 w 8808720"/>
                    <a:gd name="connsiteY303" fmla="*/ 2481072 h 4214622"/>
                    <a:gd name="connsiteX304" fmla="*/ 1421130 w 8808720"/>
                    <a:gd name="connsiteY304" fmla="*/ 2496312 h 4214622"/>
                    <a:gd name="connsiteX305" fmla="*/ 1409700 w 8808720"/>
                    <a:gd name="connsiteY305" fmla="*/ 2510790 h 4214622"/>
                    <a:gd name="connsiteX306" fmla="*/ 1374648 w 8808720"/>
                    <a:gd name="connsiteY306" fmla="*/ 2564892 h 4214622"/>
                    <a:gd name="connsiteX307" fmla="*/ 1362456 w 8808720"/>
                    <a:gd name="connsiteY307" fmla="*/ 2615946 h 4214622"/>
                    <a:gd name="connsiteX308" fmla="*/ 1348740 w 8808720"/>
                    <a:gd name="connsiteY308" fmla="*/ 2634234 h 4214622"/>
                    <a:gd name="connsiteX309" fmla="*/ 1333500 w 8808720"/>
                    <a:gd name="connsiteY309" fmla="*/ 2648712 h 4214622"/>
                    <a:gd name="connsiteX310" fmla="*/ 1300734 w 8808720"/>
                    <a:gd name="connsiteY310" fmla="*/ 2670048 h 4214622"/>
                    <a:gd name="connsiteX311" fmla="*/ 1280922 w 8808720"/>
                    <a:gd name="connsiteY311" fmla="*/ 2690622 h 4214622"/>
                    <a:gd name="connsiteX312" fmla="*/ 1280160 w 8808720"/>
                    <a:gd name="connsiteY312" fmla="*/ 2721864 h 4214622"/>
                    <a:gd name="connsiteX313" fmla="*/ 1283208 w 8808720"/>
                    <a:gd name="connsiteY313" fmla="*/ 2750058 h 4214622"/>
                    <a:gd name="connsiteX314" fmla="*/ 1260348 w 8808720"/>
                    <a:gd name="connsiteY314" fmla="*/ 2773680 h 4214622"/>
                    <a:gd name="connsiteX315" fmla="*/ 1249680 w 8808720"/>
                    <a:gd name="connsiteY315" fmla="*/ 2781300 h 4214622"/>
                    <a:gd name="connsiteX316" fmla="*/ 1232916 w 8808720"/>
                    <a:gd name="connsiteY316" fmla="*/ 2812542 h 4214622"/>
                    <a:gd name="connsiteX317" fmla="*/ 1207770 w 8808720"/>
                    <a:gd name="connsiteY317" fmla="*/ 2859786 h 4214622"/>
                    <a:gd name="connsiteX318" fmla="*/ 1181100 w 8808720"/>
                    <a:gd name="connsiteY318" fmla="*/ 2881884 h 4214622"/>
                    <a:gd name="connsiteX319" fmla="*/ 1171956 w 8808720"/>
                    <a:gd name="connsiteY319" fmla="*/ 2889504 h 4214622"/>
                    <a:gd name="connsiteX320" fmla="*/ 1170432 w 8808720"/>
                    <a:gd name="connsiteY320" fmla="*/ 2933700 h 4214622"/>
                    <a:gd name="connsiteX321" fmla="*/ 1163574 w 8808720"/>
                    <a:gd name="connsiteY321" fmla="*/ 2953512 h 4214622"/>
                    <a:gd name="connsiteX322" fmla="*/ 1155192 w 8808720"/>
                    <a:gd name="connsiteY322" fmla="*/ 2968752 h 4214622"/>
                    <a:gd name="connsiteX323" fmla="*/ 1143000 w 8808720"/>
                    <a:gd name="connsiteY323" fmla="*/ 2983992 h 4214622"/>
                    <a:gd name="connsiteX324" fmla="*/ 1131570 w 8808720"/>
                    <a:gd name="connsiteY324" fmla="*/ 2999232 h 4214622"/>
                    <a:gd name="connsiteX325" fmla="*/ 1104138 w 8808720"/>
                    <a:gd name="connsiteY325" fmla="*/ 3038856 h 4214622"/>
                    <a:gd name="connsiteX326" fmla="*/ 1077468 w 8808720"/>
                    <a:gd name="connsiteY326" fmla="*/ 3059430 h 4214622"/>
                    <a:gd name="connsiteX327" fmla="*/ 1062228 w 8808720"/>
                    <a:gd name="connsiteY327" fmla="*/ 3059430 h 4214622"/>
                    <a:gd name="connsiteX328" fmla="*/ 1064514 w 8808720"/>
                    <a:gd name="connsiteY328" fmla="*/ 3085338 h 4214622"/>
                    <a:gd name="connsiteX329" fmla="*/ 1059180 w 8808720"/>
                    <a:gd name="connsiteY329" fmla="*/ 3120390 h 4214622"/>
                    <a:gd name="connsiteX330" fmla="*/ 1039368 w 8808720"/>
                    <a:gd name="connsiteY330" fmla="*/ 3173730 h 4214622"/>
                    <a:gd name="connsiteX331" fmla="*/ 1013460 w 8808720"/>
                    <a:gd name="connsiteY331" fmla="*/ 3206496 h 4214622"/>
                    <a:gd name="connsiteX332" fmla="*/ 975360 w 8808720"/>
                    <a:gd name="connsiteY332" fmla="*/ 3275076 h 4214622"/>
                    <a:gd name="connsiteX333" fmla="*/ 960882 w 8808720"/>
                    <a:gd name="connsiteY333" fmla="*/ 3304794 h 4214622"/>
                    <a:gd name="connsiteX334" fmla="*/ 941832 w 8808720"/>
                    <a:gd name="connsiteY334" fmla="*/ 3320796 h 4214622"/>
                    <a:gd name="connsiteX335" fmla="*/ 865632 w 8808720"/>
                    <a:gd name="connsiteY335" fmla="*/ 3385566 h 4214622"/>
                    <a:gd name="connsiteX336" fmla="*/ 867156 w 8808720"/>
                    <a:gd name="connsiteY336" fmla="*/ 3391662 h 4214622"/>
                    <a:gd name="connsiteX337" fmla="*/ 857250 w 8808720"/>
                    <a:gd name="connsiteY337" fmla="*/ 3438144 h 4214622"/>
                    <a:gd name="connsiteX338" fmla="*/ 833628 w 8808720"/>
                    <a:gd name="connsiteY338" fmla="*/ 3470148 h 4214622"/>
                    <a:gd name="connsiteX339" fmla="*/ 813816 w 8808720"/>
                    <a:gd name="connsiteY339" fmla="*/ 3518916 h 4214622"/>
                    <a:gd name="connsiteX340" fmla="*/ 776478 w 8808720"/>
                    <a:gd name="connsiteY340" fmla="*/ 3540252 h 4214622"/>
                    <a:gd name="connsiteX341" fmla="*/ 751332 w 8808720"/>
                    <a:gd name="connsiteY341" fmla="*/ 3547110 h 4214622"/>
                    <a:gd name="connsiteX342" fmla="*/ 754380 w 8808720"/>
                    <a:gd name="connsiteY342" fmla="*/ 3558540 h 4214622"/>
                    <a:gd name="connsiteX343" fmla="*/ 770382 w 8808720"/>
                    <a:gd name="connsiteY343" fmla="*/ 3574542 h 4214622"/>
                    <a:gd name="connsiteX344" fmla="*/ 768096 w 8808720"/>
                    <a:gd name="connsiteY344" fmla="*/ 3601212 h 4214622"/>
                    <a:gd name="connsiteX345" fmla="*/ 742950 w 8808720"/>
                    <a:gd name="connsiteY345" fmla="*/ 3596640 h 4214622"/>
                    <a:gd name="connsiteX346" fmla="*/ 719328 w 8808720"/>
                    <a:gd name="connsiteY346" fmla="*/ 3601212 h 4214622"/>
                    <a:gd name="connsiteX347" fmla="*/ 708660 w 8808720"/>
                    <a:gd name="connsiteY347" fmla="*/ 3659124 h 4214622"/>
                    <a:gd name="connsiteX348" fmla="*/ 686562 w 8808720"/>
                    <a:gd name="connsiteY348" fmla="*/ 3704082 h 4214622"/>
                    <a:gd name="connsiteX349" fmla="*/ 667512 w 8808720"/>
                    <a:gd name="connsiteY349" fmla="*/ 3722370 h 4214622"/>
                    <a:gd name="connsiteX350" fmla="*/ 643890 w 8808720"/>
                    <a:gd name="connsiteY350" fmla="*/ 3731514 h 4214622"/>
                    <a:gd name="connsiteX351" fmla="*/ 617982 w 8808720"/>
                    <a:gd name="connsiteY351" fmla="*/ 3736848 h 4214622"/>
                    <a:gd name="connsiteX352" fmla="*/ 612648 w 8808720"/>
                    <a:gd name="connsiteY352" fmla="*/ 3758946 h 4214622"/>
                    <a:gd name="connsiteX353" fmla="*/ 612648 w 8808720"/>
                    <a:gd name="connsiteY353" fmla="*/ 3786378 h 4214622"/>
                    <a:gd name="connsiteX354" fmla="*/ 593598 w 8808720"/>
                    <a:gd name="connsiteY354" fmla="*/ 3810000 h 4214622"/>
                    <a:gd name="connsiteX355" fmla="*/ 586740 w 8808720"/>
                    <a:gd name="connsiteY355" fmla="*/ 3822192 h 4214622"/>
                    <a:gd name="connsiteX356" fmla="*/ 572262 w 8808720"/>
                    <a:gd name="connsiteY356" fmla="*/ 3838194 h 4214622"/>
                    <a:gd name="connsiteX357" fmla="*/ 553974 w 8808720"/>
                    <a:gd name="connsiteY357" fmla="*/ 3857244 h 4214622"/>
                    <a:gd name="connsiteX358" fmla="*/ 534924 w 8808720"/>
                    <a:gd name="connsiteY358" fmla="*/ 3867150 h 4214622"/>
                    <a:gd name="connsiteX359" fmla="*/ 523494 w 8808720"/>
                    <a:gd name="connsiteY359" fmla="*/ 3878580 h 4214622"/>
                    <a:gd name="connsiteX360" fmla="*/ 537210 w 8808720"/>
                    <a:gd name="connsiteY360" fmla="*/ 3893820 h 4214622"/>
                    <a:gd name="connsiteX361" fmla="*/ 566928 w 8808720"/>
                    <a:gd name="connsiteY361" fmla="*/ 3931158 h 4214622"/>
                    <a:gd name="connsiteX362" fmla="*/ 537210 w 8808720"/>
                    <a:gd name="connsiteY362" fmla="*/ 3941064 h 4214622"/>
                    <a:gd name="connsiteX363" fmla="*/ 514350 w 8808720"/>
                    <a:gd name="connsiteY363" fmla="*/ 3950970 h 4214622"/>
                    <a:gd name="connsiteX364" fmla="*/ 480822 w 8808720"/>
                    <a:gd name="connsiteY364" fmla="*/ 3977640 h 4214622"/>
                    <a:gd name="connsiteX365" fmla="*/ 445770 w 8808720"/>
                    <a:gd name="connsiteY365" fmla="*/ 3992880 h 4214622"/>
                    <a:gd name="connsiteX366" fmla="*/ 417576 w 8808720"/>
                    <a:gd name="connsiteY366" fmla="*/ 4008120 h 4214622"/>
                    <a:gd name="connsiteX367" fmla="*/ 403860 w 8808720"/>
                    <a:gd name="connsiteY367" fmla="*/ 4021836 h 4214622"/>
                    <a:gd name="connsiteX368" fmla="*/ 366522 w 8808720"/>
                    <a:gd name="connsiteY368" fmla="*/ 4066032 h 4214622"/>
                    <a:gd name="connsiteX369" fmla="*/ 358140 w 8808720"/>
                    <a:gd name="connsiteY369" fmla="*/ 4049268 h 4214622"/>
                    <a:gd name="connsiteX370" fmla="*/ 327660 w 8808720"/>
                    <a:gd name="connsiteY370" fmla="*/ 4077462 h 4214622"/>
                    <a:gd name="connsiteX371" fmla="*/ 300990 w 8808720"/>
                    <a:gd name="connsiteY371" fmla="*/ 4107180 h 4214622"/>
                    <a:gd name="connsiteX372" fmla="*/ 289560 w 8808720"/>
                    <a:gd name="connsiteY372" fmla="*/ 4117848 h 4214622"/>
                    <a:gd name="connsiteX373" fmla="*/ 262890 w 8808720"/>
                    <a:gd name="connsiteY373" fmla="*/ 4130040 h 4214622"/>
                    <a:gd name="connsiteX374" fmla="*/ 240792 w 8808720"/>
                    <a:gd name="connsiteY374" fmla="*/ 4149090 h 4214622"/>
                    <a:gd name="connsiteX375" fmla="*/ 217170 w 8808720"/>
                    <a:gd name="connsiteY375" fmla="*/ 4172712 h 4214622"/>
                    <a:gd name="connsiteX376" fmla="*/ 184404 w 8808720"/>
                    <a:gd name="connsiteY376" fmla="*/ 4177284 h 4214622"/>
                    <a:gd name="connsiteX377" fmla="*/ 160020 w 8808720"/>
                    <a:gd name="connsiteY377" fmla="*/ 4186428 h 4214622"/>
                    <a:gd name="connsiteX378" fmla="*/ 140208 w 8808720"/>
                    <a:gd name="connsiteY378" fmla="*/ 4204716 h 4214622"/>
                    <a:gd name="connsiteX379" fmla="*/ 71628 w 8808720"/>
                    <a:gd name="connsiteY379" fmla="*/ 4212336 h 4214622"/>
                    <a:gd name="connsiteX380" fmla="*/ 0 w 8808720"/>
                    <a:gd name="connsiteY380" fmla="*/ 4214622 h 4214622"/>
                    <a:gd name="connsiteX381" fmla="*/ 0 w 8808720"/>
                    <a:gd name="connsiteY381" fmla="*/ 2106930 h 4214622"/>
                    <a:gd name="connsiteX382" fmla="*/ 480822 w 8808720"/>
                    <a:gd name="connsiteY382" fmla="*/ 3922014 h 4214622"/>
                    <a:gd name="connsiteX383" fmla="*/ 466344 w 8808720"/>
                    <a:gd name="connsiteY383" fmla="*/ 3925062 h 4214622"/>
                    <a:gd name="connsiteX384" fmla="*/ 472440 w 8808720"/>
                    <a:gd name="connsiteY384" fmla="*/ 3931158 h 4214622"/>
                    <a:gd name="connsiteX385" fmla="*/ 480822 w 8808720"/>
                    <a:gd name="connsiteY385" fmla="*/ 3922014 h 4214622"/>
                    <a:gd name="connsiteX386" fmla="*/ 1818894 w 8808720"/>
                    <a:gd name="connsiteY386" fmla="*/ 1793748 h 4214622"/>
                    <a:gd name="connsiteX387" fmla="*/ 1813560 w 8808720"/>
                    <a:gd name="connsiteY387" fmla="*/ 1786890 h 4214622"/>
                    <a:gd name="connsiteX388" fmla="*/ 1804416 w 8808720"/>
                    <a:gd name="connsiteY388" fmla="*/ 1813560 h 4214622"/>
                    <a:gd name="connsiteX389" fmla="*/ 1818894 w 8808720"/>
                    <a:gd name="connsiteY389" fmla="*/ 1793748 h 4214622"/>
                    <a:gd name="connsiteX390" fmla="*/ 7106412 w 8808720"/>
                    <a:gd name="connsiteY390" fmla="*/ 1443228 h 4214622"/>
                    <a:gd name="connsiteX391" fmla="*/ 7101840 w 8808720"/>
                    <a:gd name="connsiteY391" fmla="*/ 1424178 h 4214622"/>
                    <a:gd name="connsiteX392" fmla="*/ 7094220 w 8808720"/>
                    <a:gd name="connsiteY392" fmla="*/ 1417320 h 4214622"/>
                    <a:gd name="connsiteX393" fmla="*/ 7091934 w 8808720"/>
                    <a:gd name="connsiteY393" fmla="*/ 1450086 h 4214622"/>
                    <a:gd name="connsiteX394" fmla="*/ 7106412 w 8808720"/>
                    <a:gd name="connsiteY394" fmla="*/ 1443228 h 4214622"/>
                    <a:gd name="connsiteX395" fmla="*/ 1927860 w 8808720"/>
                    <a:gd name="connsiteY395" fmla="*/ 1203960 h 4214622"/>
                    <a:gd name="connsiteX396" fmla="*/ 1920240 w 8808720"/>
                    <a:gd name="connsiteY396" fmla="*/ 1196340 h 4214622"/>
                    <a:gd name="connsiteX397" fmla="*/ 1912620 w 8808720"/>
                    <a:gd name="connsiteY397" fmla="*/ 1203960 h 4214622"/>
                    <a:gd name="connsiteX398" fmla="*/ 1920240 w 8808720"/>
                    <a:gd name="connsiteY398" fmla="*/ 1211580 h 4214622"/>
                    <a:gd name="connsiteX399" fmla="*/ 1927860 w 8808720"/>
                    <a:gd name="connsiteY399" fmla="*/ 1203960 h 4214622"/>
                    <a:gd name="connsiteX400" fmla="*/ 1930146 w 8808720"/>
                    <a:gd name="connsiteY400" fmla="*/ 1078992 h 4214622"/>
                    <a:gd name="connsiteX401" fmla="*/ 1917954 w 8808720"/>
                    <a:gd name="connsiteY401" fmla="*/ 1058418 h 4214622"/>
                    <a:gd name="connsiteX402" fmla="*/ 1921002 w 8808720"/>
                    <a:gd name="connsiteY402" fmla="*/ 1088898 h 4214622"/>
                    <a:gd name="connsiteX403" fmla="*/ 1933194 w 8808720"/>
                    <a:gd name="connsiteY403" fmla="*/ 1109472 h 4214622"/>
                    <a:gd name="connsiteX404" fmla="*/ 1930146 w 8808720"/>
                    <a:gd name="connsiteY404" fmla="*/ 1078992 h 4214622"/>
                    <a:gd name="connsiteX405" fmla="*/ 2385060 w 8808720"/>
                    <a:gd name="connsiteY405" fmla="*/ 999744 h 4214622"/>
                    <a:gd name="connsiteX406" fmla="*/ 2382774 w 8808720"/>
                    <a:gd name="connsiteY406" fmla="*/ 991362 h 4214622"/>
                    <a:gd name="connsiteX407" fmla="*/ 2370582 w 8808720"/>
                    <a:gd name="connsiteY407" fmla="*/ 1008126 h 4214622"/>
                    <a:gd name="connsiteX408" fmla="*/ 2372868 w 8808720"/>
                    <a:gd name="connsiteY408" fmla="*/ 1016508 h 4214622"/>
                    <a:gd name="connsiteX409" fmla="*/ 2385060 w 8808720"/>
                    <a:gd name="connsiteY409" fmla="*/ 999744 h 421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Lst>
                  <a:rect l="l" t="t" r="r" b="b"/>
                  <a:pathLst>
                    <a:path w="8808720" h="4214622">
                      <a:moveTo>
                        <a:pt x="0" y="2106930"/>
                      </a:moveTo>
                      <a:lnTo>
                        <a:pt x="0" y="0"/>
                      </a:lnTo>
                      <a:lnTo>
                        <a:pt x="4404360" y="0"/>
                      </a:lnTo>
                      <a:lnTo>
                        <a:pt x="8808720" y="0"/>
                      </a:lnTo>
                      <a:lnTo>
                        <a:pt x="8808720" y="1154430"/>
                      </a:lnTo>
                      <a:cubicBezTo>
                        <a:pt x="8808720" y="2300478"/>
                        <a:pt x="8808720" y="2308098"/>
                        <a:pt x="8793480" y="2316480"/>
                      </a:cubicBezTo>
                      <a:cubicBezTo>
                        <a:pt x="8778240" y="2324862"/>
                        <a:pt x="8778240" y="2332482"/>
                        <a:pt x="8778240" y="2750820"/>
                      </a:cubicBezTo>
                      <a:cubicBezTo>
                        <a:pt x="8778240" y="3143250"/>
                        <a:pt x="8775192" y="3204210"/>
                        <a:pt x="8759190" y="3177540"/>
                      </a:cubicBezTo>
                      <a:cubicBezTo>
                        <a:pt x="8756904" y="3173730"/>
                        <a:pt x="8747760" y="3169920"/>
                        <a:pt x="8739378" y="3169920"/>
                      </a:cubicBezTo>
                      <a:cubicBezTo>
                        <a:pt x="8731758" y="3169920"/>
                        <a:pt x="8718042" y="3166872"/>
                        <a:pt x="8709660" y="3162300"/>
                      </a:cubicBezTo>
                      <a:cubicBezTo>
                        <a:pt x="8701278" y="3158490"/>
                        <a:pt x="8687562" y="3151632"/>
                        <a:pt x="8679180" y="3147060"/>
                      </a:cubicBezTo>
                      <a:cubicBezTo>
                        <a:pt x="8670798" y="3143250"/>
                        <a:pt x="8654796" y="3139440"/>
                        <a:pt x="8643366" y="3139440"/>
                      </a:cubicBezTo>
                      <a:cubicBezTo>
                        <a:pt x="8631174" y="3139440"/>
                        <a:pt x="8610600" y="3132582"/>
                        <a:pt x="8596884" y="3124200"/>
                      </a:cubicBezTo>
                      <a:cubicBezTo>
                        <a:pt x="8583168" y="3115818"/>
                        <a:pt x="8564880" y="3108960"/>
                        <a:pt x="8554974" y="3108960"/>
                      </a:cubicBezTo>
                      <a:cubicBezTo>
                        <a:pt x="8545830" y="3108960"/>
                        <a:pt x="8528304" y="3103626"/>
                        <a:pt x="8516112" y="3097530"/>
                      </a:cubicBezTo>
                      <a:cubicBezTo>
                        <a:pt x="8504682" y="3091434"/>
                        <a:pt x="8490204" y="3086100"/>
                        <a:pt x="8484870" y="3086100"/>
                      </a:cubicBezTo>
                      <a:cubicBezTo>
                        <a:pt x="8476488" y="3086100"/>
                        <a:pt x="8451342" y="3075432"/>
                        <a:pt x="8395716" y="3047238"/>
                      </a:cubicBezTo>
                      <a:cubicBezTo>
                        <a:pt x="8388096" y="3043428"/>
                        <a:pt x="8376666" y="3040380"/>
                        <a:pt x="8369808" y="3040380"/>
                      </a:cubicBezTo>
                      <a:cubicBezTo>
                        <a:pt x="8362950" y="3040380"/>
                        <a:pt x="8348472" y="3035808"/>
                        <a:pt x="8337804" y="3029712"/>
                      </a:cubicBezTo>
                      <a:cubicBezTo>
                        <a:pt x="8326374" y="3024378"/>
                        <a:pt x="8308848" y="3015996"/>
                        <a:pt x="8298180" y="3012186"/>
                      </a:cubicBezTo>
                      <a:cubicBezTo>
                        <a:pt x="8287512" y="3007614"/>
                        <a:pt x="8263890" y="2996946"/>
                        <a:pt x="8246364" y="2987802"/>
                      </a:cubicBezTo>
                      <a:cubicBezTo>
                        <a:pt x="8228076" y="2979420"/>
                        <a:pt x="8208264" y="2971800"/>
                        <a:pt x="8202168" y="2971800"/>
                      </a:cubicBezTo>
                      <a:cubicBezTo>
                        <a:pt x="8196072" y="2971800"/>
                        <a:pt x="8185404" y="2968752"/>
                        <a:pt x="8177784" y="2964942"/>
                      </a:cubicBezTo>
                      <a:cubicBezTo>
                        <a:pt x="8170926" y="2961132"/>
                        <a:pt x="8151114" y="2951988"/>
                        <a:pt x="8134350" y="2945130"/>
                      </a:cubicBezTo>
                      <a:cubicBezTo>
                        <a:pt x="8117586" y="2937510"/>
                        <a:pt x="8090154" y="2925318"/>
                        <a:pt x="8074152" y="2917698"/>
                      </a:cubicBezTo>
                      <a:cubicBezTo>
                        <a:pt x="8057388" y="2909316"/>
                        <a:pt x="8037576" y="2903220"/>
                        <a:pt x="8030718" y="2903220"/>
                      </a:cubicBezTo>
                      <a:cubicBezTo>
                        <a:pt x="8023098" y="2903220"/>
                        <a:pt x="8014716" y="2900172"/>
                        <a:pt x="8012430" y="2895600"/>
                      </a:cubicBezTo>
                      <a:cubicBezTo>
                        <a:pt x="8010144" y="2891790"/>
                        <a:pt x="8000238" y="2887980"/>
                        <a:pt x="7990332" y="2887980"/>
                      </a:cubicBezTo>
                      <a:cubicBezTo>
                        <a:pt x="7966710" y="2887980"/>
                        <a:pt x="7924800" y="2866644"/>
                        <a:pt x="7924800" y="2853690"/>
                      </a:cubicBezTo>
                      <a:cubicBezTo>
                        <a:pt x="7924800" y="2843022"/>
                        <a:pt x="7901940" y="2834640"/>
                        <a:pt x="7872984" y="2834640"/>
                      </a:cubicBezTo>
                      <a:cubicBezTo>
                        <a:pt x="7863078" y="2834640"/>
                        <a:pt x="7845552" y="2828544"/>
                        <a:pt x="7834884" y="2820924"/>
                      </a:cubicBezTo>
                      <a:cubicBezTo>
                        <a:pt x="7823454" y="2813304"/>
                        <a:pt x="7799070" y="2800350"/>
                        <a:pt x="7780020" y="2791968"/>
                      </a:cubicBezTo>
                      <a:cubicBezTo>
                        <a:pt x="7760970" y="2782824"/>
                        <a:pt x="7725918" y="2766822"/>
                        <a:pt x="7701534" y="2756154"/>
                      </a:cubicBezTo>
                      <a:cubicBezTo>
                        <a:pt x="7677912" y="2744724"/>
                        <a:pt x="7652766" y="2735580"/>
                        <a:pt x="7647432" y="2735580"/>
                      </a:cubicBezTo>
                      <a:cubicBezTo>
                        <a:pt x="7633716" y="2735580"/>
                        <a:pt x="7607046" y="2721102"/>
                        <a:pt x="7573518" y="2695956"/>
                      </a:cubicBezTo>
                      <a:cubicBezTo>
                        <a:pt x="7558278" y="2684526"/>
                        <a:pt x="7535418" y="2672334"/>
                        <a:pt x="7522464" y="2670048"/>
                      </a:cubicBezTo>
                      <a:cubicBezTo>
                        <a:pt x="7509510" y="2667762"/>
                        <a:pt x="7492746" y="2658618"/>
                        <a:pt x="7485888" y="2650998"/>
                      </a:cubicBezTo>
                      <a:cubicBezTo>
                        <a:pt x="7479030" y="2642616"/>
                        <a:pt x="7469124" y="2636520"/>
                        <a:pt x="7463790" y="2636520"/>
                      </a:cubicBezTo>
                      <a:cubicBezTo>
                        <a:pt x="7450074" y="2636520"/>
                        <a:pt x="7409688" y="2615184"/>
                        <a:pt x="7398258" y="2601468"/>
                      </a:cubicBezTo>
                      <a:cubicBezTo>
                        <a:pt x="7386066" y="2586990"/>
                        <a:pt x="7341870" y="2567940"/>
                        <a:pt x="7319010" y="2567940"/>
                      </a:cubicBezTo>
                      <a:cubicBezTo>
                        <a:pt x="7309866" y="2567940"/>
                        <a:pt x="7296150" y="2561082"/>
                        <a:pt x="7288530" y="2552700"/>
                      </a:cubicBezTo>
                      <a:cubicBezTo>
                        <a:pt x="7280910" y="2544318"/>
                        <a:pt x="7271766" y="2537460"/>
                        <a:pt x="7268718" y="2537460"/>
                      </a:cubicBezTo>
                      <a:cubicBezTo>
                        <a:pt x="7259574" y="2537460"/>
                        <a:pt x="7180326" y="2485644"/>
                        <a:pt x="7174230" y="2476500"/>
                      </a:cubicBezTo>
                      <a:cubicBezTo>
                        <a:pt x="7171944" y="2472690"/>
                        <a:pt x="7161276" y="2468880"/>
                        <a:pt x="7151370" y="2468880"/>
                      </a:cubicBezTo>
                      <a:cubicBezTo>
                        <a:pt x="7140702" y="2468880"/>
                        <a:pt x="7129272" y="2462022"/>
                        <a:pt x="7124700" y="2453640"/>
                      </a:cubicBezTo>
                      <a:cubicBezTo>
                        <a:pt x="7119366" y="2442972"/>
                        <a:pt x="7116318" y="2289810"/>
                        <a:pt x="7117080" y="1967484"/>
                      </a:cubicBezTo>
                      <a:cubicBezTo>
                        <a:pt x="7117080" y="1672590"/>
                        <a:pt x="7114032" y="1492758"/>
                        <a:pt x="7109460" y="1485900"/>
                      </a:cubicBezTo>
                      <a:cubicBezTo>
                        <a:pt x="7104888" y="1478280"/>
                        <a:pt x="7101840" y="1520952"/>
                        <a:pt x="7101840" y="1616964"/>
                      </a:cubicBezTo>
                      <a:cubicBezTo>
                        <a:pt x="7101840" y="1703832"/>
                        <a:pt x="7098792" y="1760982"/>
                        <a:pt x="7094220" y="1764030"/>
                      </a:cubicBezTo>
                      <a:cubicBezTo>
                        <a:pt x="7084314" y="1770126"/>
                        <a:pt x="7083552" y="2298954"/>
                        <a:pt x="7093458" y="2304288"/>
                      </a:cubicBezTo>
                      <a:cubicBezTo>
                        <a:pt x="7097268" y="2306574"/>
                        <a:pt x="7100316" y="2330196"/>
                        <a:pt x="7100316" y="2356866"/>
                      </a:cubicBezTo>
                      <a:cubicBezTo>
                        <a:pt x="7100316" y="2391918"/>
                        <a:pt x="7097268" y="2409444"/>
                        <a:pt x="7086600" y="2423160"/>
                      </a:cubicBezTo>
                      <a:lnTo>
                        <a:pt x="7072884" y="2441448"/>
                      </a:lnTo>
                      <a:lnTo>
                        <a:pt x="7051548" y="2420874"/>
                      </a:lnTo>
                      <a:cubicBezTo>
                        <a:pt x="7040880" y="2409444"/>
                        <a:pt x="7027164" y="2400300"/>
                        <a:pt x="7021830" y="2400300"/>
                      </a:cubicBezTo>
                      <a:cubicBezTo>
                        <a:pt x="7017258" y="2400300"/>
                        <a:pt x="7006590" y="2393442"/>
                        <a:pt x="6998970" y="2385060"/>
                      </a:cubicBezTo>
                      <a:cubicBezTo>
                        <a:pt x="6991350" y="2376678"/>
                        <a:pt x="6977634" y="2369820"/>
                        <a:pt x="6968490" y="2369820"/>
                      </a:cubicBezTo>
                      <a:cubicBezTo>
                        <a:pt x="6959346" y="2369820"/>
                        <a:pt x="6941820" y="2360676"/>
                        <a:pt x="6929628" y="2349246"/>
                      </a:cubicBezTo>
                      <a:cubicBezTo>
                        <a:pt x="6898386" y="2319528"/>
                        <a:pt x="6845046" y="2286000"/>
                        <a:pt x="6828282" y="2286000"/>
                      </a:cubicBezTo>
                      <a:cubicBezTo>
                        <a:pt x="6820662" y="2286000"/>
                        <a:pt x="6804660" y="2276856"/>
                        <a:pt x="6792468" y="2265426"/>
                      </a:cubicBezTo>
                      <a:cubicBezTo>
                        <a:pt x="6768084" y="2242566"/>
                        <a:pt x="6708648" y="2202180"/>
                        <a:pt x="6698742" y="2202180"/>
                      </a:cubicBezTo>
                      <a:cubicBezTo>
                        <a:pt x="6695694" y="2202180"/>
                        <a:pt x="6686550" y="2195322"/>
                        <a:pt x="6678930" y="2186940"/>
                      </a:cubicBezTo>
                      <a:cubicBezTo>
                        <a:pt x="6671310" y="2178558"/>
                        <a:pt x="6661404" y="2171700"/>
                        <a:pt x="6656070" y="2171700"/>
                      </a:cubicBezTo>
                      <a:cubicBezTo>
                        <a:pt x="6650736" y="2171700"/>
                        <a:pt x="6640830" y="2164842"/>
                        <a:pt x="6633210" y="2156460"/>
                      </a:cubicBezTo>
                      <a:cubicBezTo>
                        <a:pt x="6624828" y="2147316"/>
                        <a:pt x="6606540" y="2135124"/>
                        <a:pt x="6592062" y="2128266"/>
                      </a:cubicBezTo>
                      <a:cubicBezTo>
                        <a:pt x="6576822" y="2121408"/>
                        <a:pt x="6557772" y="2109978"/>
                        <a:pt x="6549390" y="2103120"/>
                      </a:cubicBezTo>
                      <a:cubicBezTo>
                        <a:pt x="6541008" y="2095500"/>
                        <a:pt x="6521958" y="2083308"/>
                        <a:pt x="6507480" y="2075688"/>
                      </a:cubicBezTo>
                      <a:cubicBezTo>
                        <a:pt x="6493002" y="2068068"/>
                        <a:pt x="6468618" y="2051304"/>
                        <a:pt x="6453378" y="2038350"/>
                      </a:cubicBezTo>
                      <a:cubicBezTo>
                        <a:pt x="6438138" y="2026158"/>
                        <a:pt x="6406134" y="2001774"/>
                        <a:pt x="6381750" y="1985010"/>
                      </a:cubicBezTo>
                      <a:cubicBezTo>
                        <a:pt x="6357366" y="1968246"/>
                        <a:pt x="6322314" y="1941576"/>
                        <a:pt x="6304026" y="1926336"/>
                      </a:cubicBezTo>
                      <a:cubicBezTo>
                        <a:pt x="6285738" y="1910334"/>
                        <a:pt x="6265164" y="1897380"/>
                        <a:pt x="6259068" y="1897380"/>
                      </a:cubicBezTo>
                      <a:cubicBezTo>
                        <a:pt x="6252210" y="1897380"/>
                        <a:pt x="6211824" y="1868424"/>
                        <a:pt x="6168390" y="1832610"/>
                      </a:cubicBezTo>
                      <a:cubicBezTo>
                        <a:pt x="6124956" y="1796796"/>
                        <a:pt x="6083046" y="1767840"/>
                        <a:pt x="6073902" y="1767840"/>
                      </a:cubicBezTo>
                      <a:cubicBezTo>
                        <a:pt x="6063234" y="1767840"/>
                        <a:pt x="6054852" y="1760982"/>
                        <a:pt x="6050280" y="1748790"/>
                      </a:cubicBezTo>
                      <a:cubicBezTo>
                        <a:pt x="6046470" y="1738122"/>
                        <a:pt x="6038088" y="1729740"/>
                        <a:pt x="6032754" y="1729740"/>
                      </a:cubicBezTo>
                      <a:cubicBezTo>
                        <a:pt x="6026658" y="1729740"/>
                        <a:pt x="6015990" y="1722882"/>
                        <a:pt x="6008370" y="1714500"/>
                      </a:cubicBezTo>
                      <a:cubicBezTo>
                        <a:pt x="6000750" y="1706118"/>
                        <a:pt x="5991606" y="1699260"/>
                        <a:pt x="5987034" y="1699260"/>
                      </a:cubicBezTo>
                      <a:cubicBezTo>
                        <a:pt x="5983224" y="1699260"/>
                        <a:pt x="5966460" y="1684020"/>
                        <a:pt x="5949696" y="1664970"/>
                      </a:cubicBezTo>
                      <a:cubicBezTo>
                        <a:pt x="5932932" y="1645920"/>
                        <a:pt x="5913120" y="1630680"/>
                        <a:pt x="5906262" y="1630680"/>
                      </a:cubicBezTo>
                      <a:cubicBezTo>
                        <a:pt x="5898642" y="1630680"/>
                        <a:pt x="5877306" y="1615440"/>
                        <a:pt x="5858256" y="1596390"/>
                      </a:cubicBezTo>
                      <a:cubicBezTo>
                        <a:pt x="5839206" y="1577340"/>
                        <a:pt x="5819394" y="1562100"/>
                        <a:pt x="5815584" y="1562100"/>
                      </a:cubicBezTo>
                      <a:cubicBezTo>
                        <a:pt x="5811012" y="1562100"/>
                        <a:pt x="5798058" y="1549908"/>
                        <a:pt x="5786628" y="1534668"/>
                      </a:cubicBezTo>
                      <a:cubicBezTo>
                        <a:pt x="5775198" y="1520190"/>
                        <a:pt x="5755386" y="1503426"/>
                        <a:pt x="5742432" y="1498092"/>
                      </a:cubicBezTo>
                      <a:cubicBezTo>
                        <a:pt x="5729478" y="1492758"/>
                        <a:pt x="5695950" y="1466850"/>
                        <a:pt x="5667756" y="1440942"/>
                      </a:cubicBezTo>
                      <a:cubicBezTo>
                        <a:pt x="5640324" y="1415796"/>
                        <a:pt x="5614416" y="1394460"/>
                        <a:pt x="5610606" y="1394460"/>
                      </a:cubicBezTo>
                      <a:cubicBezTo>
                        <a:pt x="5606796" y="1394460"/>
                        <a:pt x="5590032" y="1380744"/>
                        <a:pt x="5574030" y="1363980"/>
                      </a:cubicBezTo>
                      <a:cubicBezTo>
                        <a:pt x="5558028" y="1347216"/>
                        <a:pt x="5539740" y="1333500"/>
                        <a:pt x="5534406" y="1333500"/>
                      </a:cubicBezTo>
                      <a:cubicBezTo>
                        <a:pt x="5529072" y="1333500"/>
                        <a:pt x="5500878" y="1310640"/>
                        <a:pt x="5471922" y="1282446"/>
                      </a:cubicBezTo>
                      <a:cubicBezTo>
                        <a:pt x="5442204" y="1253490"/>
                        <a:pt x="5403342" y="1217676"/>
                        <a:pt x="5384292" y="1200912"/>
                      </a:cubicBezTo>
                      <a:cubicBezTo>
                        <a:pt x="5365242" y="1184910"/>
                        <a:pt x="5349240" y="1165860"/>
                        <a:pt x="5349240" y="1158240"/>
                      </a:cubicBezTo>
                      <a:cubicBezTo>
                        <a:pt x="5349240" y="1148334"/>
                        <a:pt x="5343906" y="1145286"/>
                        <a:pt x="5326380" y="1146048"/>
                      </a:cubicBezTo>
                      <a:cubicBezTo>
                        <a:pt x="5314188" y="1146810"/>
                        <a:pt x="5299710" y="1151382"/>
                        <a:pt x="5294376" y="1156716"/>
                      </a:cubicBezTo>
                      <a:cubicBezTo>
                        <a:pt x="5289804" y="1161288"/>
                        <a:pt x="5272278" y="1165860"/>
                        <a:pt x="5257038" y="1165860"/>
                      </a:cubicBezTo>
                      <a:cubicBezTo>
                        <a:pt x="5241036" y="1165860"/>
                        <a:pt x="5225796" y="1169670"/>
                        <a:pt x="5223510" y="1173480"/>
                      </a:cubicBezTo>
                      <a:cubicBezTo>
                        <a:pt x="5221224" y="1177290"/>
                        <a:pt x="5210556" y="1181100"/>
                        <a:pt x="5200650" y="1181100"/>
                      </a:cubicBezTo>
                      <a:cubicBezTo>
                        <a:pt x="5190744" y="1181100"/>
                        <a:pt x="5180076" y="1184148"/>
                        <a:pt x="5177790" y="1188720"/>
                      </a:cubicBezTo>
                      <a:cubicBezTo>
                        <a:pt x="5175504" y="1192530"/>
                        <a:pt x="5164074" y="1196340"/>
                        <a:pt x="5153406" y="1196340"/>
                      </a:cubicBezTo>
                      <a:cubicBezTo>
                        <a:pt x="5143500" y="1196340"/>
                        <a:pt x="5125212" y="1203198"/>
                        <a:pt x="5113782" y="1210818"/>
                      </a:cubicBezTo>
                      <a:cubicBezTo>
                        <a:pt x="5090922" y="1226820"/>
                        <a:pt x="5033010" y="1249680"/>
                        <a:pt x="5013198" y="1249680"/>
                      </a:cubicBezTo>
                      <a:cubicBezTo>
                        <a:pt x="4997196" y="1249680"/>
                        <a:pt x="4956810" y="1270254"/>
                        <a:pt x="4945380" y="1283970"/>
                      </a:cubicBezTo>
                      <a:cubicBezTo>
                        <a:pt x="4940046" y="1290066"/>
                        <a:pt x="4932426" y="1295400"/>
                        <a:pt x="4927092" y="1295400"/>
                      </a:cubicBezTo>
                      <a:cubicBezTo>
                        <a:pt x="4922520" y="1295400"/>
                        <a:pt x="4901946" y="1303782"/>
                        <a:pt x="4880610" y="1313688"/>
                      </a:cubicBezTo>
                      <a:cubicBezTo>
                        <a:pt x="4860036" y="1323594"/>
                        <a:pt x="4830318" y="1337310"/>
                        <a:pt x="4815078" y="1344168"/>
                      </a:cubicBezTo>
                      <a:cubicBezTo>
                        <a:pt x="4799838" y="1351026"/>
                        <a:pt x="4783074" y="1360932"/>
                        <a:pt x="4777740" y="1367790"/>
                      </a:cubicBezTo>
                      <a:cubicBezTo>
                        <a:pt x="4772406" y="1373886"/>
                        <a:pt x="4764024" y="1379220"/>
                        <a:pt x="4759452" y="1379220"/>
                      </a:cubicBezTo>
                      <a:cubicBezTo>
                        <a:pt x="4743450" y="1379220"/>
                        <a:pt x="4606290" y="1453134"/>
                        <a:pt x="4566666" y="1482852"/>
                      </a:cubicBezTo>
                      <a:cubicBezTo>
                        <a:pt x="4553712" y="1492758"/>
                        <a:pt x="4538472" y="1501140"/>
                        <a:pt x="4533138" y="1501140"/>
                      </a:cubicBezTo>
                      <a:cubicBezTo>
                        <a:pt x="4527804" y="1501140"/>
                        <a:pt x="4517898" y="1506474"/>
                        <a:pt x="4510278" y="1513332"/>
                      </a:cubicBezTo>
                      <a:cubicBezTo>
                        <a:pt x="4494276" y="1527810"/>
                        <a:pt x="4454652" y="1551432"/>
                        <a:pt x="4425696" y="1564386"/>
                      </a:cubicBezTo>
                      <a:cubicBezTo>
                        <a:pt x="4413504" y="1568958"/>
                        <a:pt x="4404360" y="1577340"/>
                        <a:pt x="4404360" y="1583436"/>
                      </a:cubicBezTo>
                      <a:cubicBezTo>
                        <a:pt x="4404360" y="1588770"/>
                        <a:pt x="4398264" y="1594866"/>
                        <a:pt x="4391406" y="1597914"/>
                      </a:cubicBezTo>
                      <a:cubicBezTo>
                        <a:pt x="4383786" y="1600200"/>
                        <a:pt x="4368546" y="1609344"/>
                        <a:pt x="4357116" y="1616964"/>
                      </a:cubicBezTo>
                      <a:cubicBezTo>
                        <a:pt x="4346448" y="1624584"/>
                        <a:pt x="4332732" y="1630680"/>
                        <a:pt x="4326636" y="1630680"/>
                      </a:cubicBezTo>
                      <a:cubicBezTo>
                        <a:pt x="4320540" y="1630680"/>
                        <a:pt x="4304538" y="1642110"/>
                        <a:pt x="4290822" y="1656588"/>
                      </a:cubicBezTo>
                      <a:cubicBezTo>
                        <a:pt x="4277106" y="1671066"/>
                        <a:pt x="4250436" y="1690116"/>
                        <a:pt x="4232148" y="1700022"/>
                      </a:cubicBezTo>
                      <a:cubicBezTo>
                        <a:pt x="4213098" y="1709166"/>
                        <a:pt x="4185666" y="1728978"/>
                        <a:pt x="4171188" y="1742694"/>
                      </a:cubicBezTo>
                      <a:cubicBezTo>
                        <a:pt x="4155948" y="1756410"/>
                        <a:pt x="4140708" y="1767840"/>
                        <a:pt x="4136898" y="1767840"/>
                      </a:cubicBezTo>
                      <a:cubicBezTo>
                        <a:pt x="4128516" y="1767840"/>
                        <a:pt x="4060698" y="1812798"/>
                        <a:pt x="4053840" y="1821942"/>
                      </a:cubicBezTo>
                      <a:cubicBezTo>
                        <a:pt x="4046220" y="1833372"/>
                        <a:pt x="3992118" y="1866900"/>
                        <a:pt x="3981450" y="1866900"/>
                      </a:cubicBezTo>
                      <a:cubicBezTo>
                        <a:pt x="3975354" y="1866900"/>
                        <a:pt x="3968496" y="1869948"/>
                        <a:pt x="3966210" y="1874520"/>
                      </a:cubicBezTo>
                      <a:cubicBezTo>
                        <a:pt x="3960114" y="1885188"/>
                        <a:pt x="3934206" y="1884426"/>
                        <a:pt x="3927348" y="1872996"/>
                      </a:cubicBezTo>
                      <a:cubicBezTo>
                        <a:pt x="3924300" y="1868424"/>
                        <a:pt x="3927348" y="1860804"/>
                        <a:pt x="3934206" y="1855470"/>
                      </a:cubicBezTo>
                      <a:cubicBezTo>
                        <a:pt x="3947160" y="1846326"/>
                        <a:pt x="3941826" y="1832610"/>
                        <a:pt x="3924300" y="1832610"/>
                      </a:cubicBezTo>
                      <a:cubicBezTo>
                        <a:pt x="3917442" y="1832610"/>
                        <a:pt x="3909822" y="1819656"/>
                        <a:pt x="3904488" y="1798320"/>
                      </a:cubicBezTo>
                      <a:cubicBezTo>
                        <a:pt x="3897630" y="1770126"/>
                        <a:pt x="3893058" y="1764030"/>
                        <a:pt x="3879342" y="1765554"/>
                      </a:cubicBezTo>
                      <a:cubicBezTo>
                        <a:pt x="3869436" y="1767078"/>
                        <a:pt x="3861054" y="1762506"/>
                        <a:pt x="3858768" y="1754124"/>
                      </a:cubicBezTo>
                      <a:cubicBezTo>
                        <a:pt x="3856482" y="1747266"/>
                        <a:pt x="3850386" y="1733550"/>
                        <a:pt x="3845814" y="1723644"/>
                      </a:cubicBezTo>
                      <a:cubicBezTo>
                        <a:pt x="3839718" y="1709928"/>
                        <a:pt x="3839718" y="1702308"/>
                        <a:pt x="3847338" y="1690116"/>
                      </a:cubicBezTo>
                      <a:cubicBezTo>
                        <a:pt x="3852672" y="1681734"/>
                        <a:pt x="3853434" y="1677162"/>
                        <a:pt x="3848862" y="1679448"/>
                      </a:cubicBezTo>
                      <a:cubicBezTo>
                        <a:pt x="3844290" y="1682496"/>
                        <a:pt x="3832098" y="1678686"/>
                        <a:pt x="3820668" y="1671828"/>
                      </a:cubicBezTo>
                      <a:cubicBezTo>
                        <a:pt x="3805428" y="1661922"/>
                        <a:pt x="3801618" y="1653540"/>
                        <a:pt x="3803904" y="1637538"/>
                      </a:cubicBezTo>
                      <a:cubicBezTo>
                        <a:pt x="3806190" y="1624584"/>
                        <a:pt x="3802380" y="1614678"/>
                        <a:pt x="3794760" y="1609344"/>
                      </a:cubicBezTo>
                      <a:cubicBezTo>
                        <a:pt x="3773424" y="1596390"/>
                        <a:pt x="3741420" y="1527810"/>
                        <a:pt x="3742944" y="1498092"/>
                      </a:cubicBezTo>
                      <a:cubicBezTo>
                        <a:pt x="3743706" y="1482852"/>
                        <a:pt x="3741420" y="1468374"/>
                        <a:pt x="3738372" y="1464564"/>
                      </a:cubicBezTo>
                      <a:cubicBezTo>
                        <a:pt x="3734562" y="1461516"/>
                        <a:pt x="3733038" y="1466088"/>
                        <a:pt x="3733800" y="1474470"/>
                      </a:cubicBezTo>
                      <a:cubicBezTo>
                        <a:pt x="3736848" y="1499616"/>
                        <a:pt x="3734562" y="1501902"/>
                        <a:pt x="3718560" y="1493520"/>
                      </a:cubicBezTo>
                      <a:cubicBezTo>
                        <a:pt x="3710178" y="1488948"/>
                        <a:pt x="3703320" y="1480566"/>
                        <a:pt x="3703320" y="1474470"/>
                      </a:cubicBezTo>
                      <a:cubicBezTo>
                        <a:pt x="3703320" y="1468374"/>
                        <a:pt x="3700272" y="1463040"/>
                        <a:pt x="3695700" y="1463040"/>
                      </a:cubicBezTo>
                      <a:cubicBezTo>
                        <a:pt x="3691128" y="1463040"/>
                        <a:pt x="3688080" y="1560576"/>
                        <a:pt x="3688080" y="1740408"/>
                      </a:cubicBezTo>
                      <a:lnTo>
                        <a:pt x="3688080" y="2017014"/>
                      </a:lnTo>
                      <a:lnTo>
                        <a:pt x="3717036" y="2017014"/>
                      </a:lnTo>
                      <a:lnTo>
                        <a:pt x="3745230" y="2017014"/>
                      </a:lnTo>
                      <a:lnTo>
                        <a:pt x="3742944" y="1968246"/>
                      </a:lnTo>
                      <a:cubicBezTo>
                        <a:pt x="3739134" y="1901952"/>
                        <a:pt x="3742944" y="1892808"/>
                        <a:pt x="3768852" y="1909572"/>
                      </a:cubicBezTo>
                      <a:cubicBezTo>
                        <a:pt x="3781806" y="1917954"/>
                        <a:pt x="3787140" y="1927860"/>
                        <a:pt x="3784854" y="1937004"/>
                      </a:cubicBezTo>
                      <a:cubicBezTo>
                        <a:pt x="3779520" y="1956816"/>
                        <a:pt x="3797046" y="1953768"/>
                        <a:pt x="3806190" y="1933956"/>
                      </a:cubicBezTo>
                      <a:cubicBezTo>
                        <a:pt x="3810762" y="1922526"/>
                        <a:pt x="3819144" y="1917192"/>
                        <a:pt x="3828288" y="1918716"/>
                      </a:cubicBezTo>
                      <a:cubicBezTo>
                        <a:pt x="3838194" y="1921002"/>
                        <a:pt x="3841242" y="1917954"/>
                        <a:pt x="3838194" y="1909572"/>
                      </a:cubicBezTo>
                      <a:cubicBezTo>
                        <a:pt x="3831336" y="1892046"/>
                        <a:pt x="3851910" y="1881378"/>
                        <a:pt x="3887724" y="1883664"/>
                      </a:cubicBezTo>
                      <a:cubicBezTo>
                        <a:pt x="3923538" y="1885950"/>
                        <a:pt x="3934968" y="1906524"/>
                        <a:pt x="3903726" y="1911096"/>
                      </a:cubicBezTo>
                      <a:cubicBezTo>
                        <a:pt x="3893820" y="1912620"/>
                        <a:pt x="3886200" y="1917954"/>
                        <a:pt x="3886200" y="1923288"/>
                      </a:cubicBezTo>
                      <a:cubicBezTo>
                        <a:pt x="3886200" y="1928622"/>
                        <a:pt x="3866388" y="1946910"/>
                        <a:pt x="3842004" y="1964436"/>
                      </a:cubicBezTo>
                      <a:cubicBezTo>
                        <a:pt x="3818382" y="1981200"/>
                        <a:pt x="3781806" y="2010918"/>
                        <a:pt x="3761232" y="2029968"/>
                      </a:cubicBezTo>
                      <a:cubicBezTo>
                        <a:pt x="3740658" y="2049018"/>
                        <a:pt x="3719322" y="2065020"/>
                        <a:pt x="3713226" y="2065020"/>
                      </a:cubicBezTo>
                      <a:cubicBezTo>
                        <a:pt x="3707892" y="2065020"/>
                        <a:pt x="3703320" y="2068068"/>
                        <a:pt x="3703320" y="2072640"/>
                      </a:cubicBezTo>
                      <a:cubicBezTo>
                        <a:pt x="3703320" y="2076450"/>
                        <a:pt x="3692652" y="2085594"/>
                        <a:pt x="3679698" y="2092452"/>
                      </a:cubicBezTo>
                      <a:cubicBezTo>
                        <a:pt x="3650742" y="2106930"/>
                        <a:pt x="3635502" y="2097786"/>
                        <a:pt x="3646932" y="2071116"/>
                      </a:cubicBezTo>
                      <a:cubicBezTo>
                        <a:pt x="3659124" y="2042160"/>
                        <a:pt x="3660648" y="1780794"/>
                        <a:pt x="3649218" y="1760982"/>
                      </a:cubicBezTo>
                      <a:cubicBezTo>
                        <a:pt x="3640836" y="1748028"/>
                        <a:pt x="3640836" y="1741932"/>
                        <a:pt x="3648456" y="1729740"/>
                      </a:cubicBezTo>
                      <a:cubicBezTo>
                        <a:pt x="3659886" y="1710690"/>
                        <a:pt x="3660648" y="1636776"/>
                        <a:pt x="3649218" y="1625346"/>
                      </a:cubicBezTo>
                      <a:cubicBezTo>
                        <a:pt x="3643884" y="1620012"/>
                        <a:pt x="3642360" y="1603248"/>
                        <a:pt x="3645408" y="1579626"/>
                      </a:cubicBezTo>
                      <a:cubicBezTo>
                        <a:pt x="3657600" y="1483614"/>
                        <a:pt x="3659124" y="1439418"/>
                        <a:pt x="3650742" y="1429512"/>
                      </a:cubicBezTo>
                      <a:cubicBezTo>
                        <a:pt x="3644646" y="1421892"/>
                        <a:pt x="3643884" y="1417320"/>
                        <a:pt x="3649980" y="1413510"/>
                      </a:cubicBezTo>
                      <a:cubicBezTo>
                        <a:pt x="3653790" y="1411224"/>
                        <a:pt x="3657600" y="1397508"/>
                        <a:pt x="3657600" y="1383792"/>
                      </a:cubicBezTo>
                      <a:cubicBezTo>
                        <a:pt x="3657600" y="1370838"/>
                        <a:pt x="3661410" y="1355598"/>
                        <a:pt x="3665982" y="1351026"/>
                      </a:cubicBezTo>
                      <a:cubicBezTo>
                        <a:pt x="3672840" y="1344168"/>
                        <a:pt x="3670554" y="1336548"/>
                        <a:pt x="3658362" y="1319784"/>
                      </a:cubicBezTo>
                      <a:cubicBezTo>
                        <a:pt x="3649980" y="1306830"/>
                        <a:pt x="3642360" y="1288542"/>
                        <a:pt x="3641598" y="1278636"/>
                      </a:cubicBezTo>
                      <a:cubicBezTo>
                        <a:pt x="3641598" y="1269492"/>
                        <a:pt x="3638550" y="1254252"/>
                        <a:pt x="3634740" y="1245870"/>
                      </a:cubicBezTo>
                      <a:cubicBezTo>
                        <a:pt x="3628644" y="1229868"/>
                        <a:pt x="3628644" y="1229868"/>
                        <a:pt x="3616452" y="1267206"/>
                      </a:cubicBezTo>
                      <a:cubicBezTo>
                        <a:pt x="3608832" y="1289304"/>
                        <a:pt x="3592830" y="1277874"/>
                        <a:pt x="3591306" y="1248918"/>
                      </a:cubicBezTo>
                      <a:cubicBezTo>
                        <a:pt x="3590544" y="1234440"/>
                        <a:pt x="3589782" y="1216914"/>
                        <a:pt x="3589782" y="1210056"/>
                      </a:cubicBezTo>
                      <a:cubicBezTo>
                        <a:pt x="3589020" y="1201674"/>
                        <a:pt x="3581400" y="1196340"/>
                        <a:pt x="3564636" y="1194816"/>
                      </a:cubicBezTo>
                      <a:cubicBezTo>
                        <a:pt x="3548634" y="1193292"/>
                        <a:pt x="3539490" y="1188720"/>
                        <a:pt x="3539490" y="1181100"/>
                      </a:cubicBezTo>
                      <a:cubicBezTo>
                        <a:pt x="3539490" y="1175004"/>
                        <a:pt x="3532632" y="1168146"/>
                        <a:pt x="3524250" y="1165860"/>
                      </a:cubicBezTo>
                      <a:cubicBezTo>
                        <a:pt x="3503676" y="1159764"/>
                        <a:pt x="3502152" y="1115568"/>
                        <a:pt x="3522726" y="1117092"/>
                      </a:cubicBezTo>
                      <a:cubicBezTo>
                        <a:pt x="3538728" y="1118616"/>
                        <a:pt x="3538728" y="1107948"/>
                        <a:pt x="3521202" y="1078230"/>
                      </a:cubicBezTo>
                      <a:cubicBezTo>
                        <a:pt x="3513582" y="1065276"/>
                        <a:pt x="3502152" y="1056132"/>
                        <a:pt x="3495294" y="1057656"/>
                      </a:cubicBezTo>
                      <a:cubicBezTo>
                        <a:pt x="3489198" y="1058418"/>
                        <a:pt x="3479292" y="1053084"/>
                        <a:pt x="3473196" y="1045464"/>
                      </a:cubicBezTo>
                      <a:cubicBezTo>
                        <a:pt x="3467862" y="1037844"/>
                        <a:pt x="3457194" y="1029462"/>
                        <a:pt x="3450336" y="1026414"/>
                      </a:cubicBezTo>
                      <a:cubicBezTo>
                        <a:pt x="3435096" y="1021080"/>
                        <a:pt x="3432048" y="998220"/>
                        <a:pt x="3445002" y="985266"/>
                      </a:cubicBezTo>
                      <a:cubicBezTo>
                        <a:pt x="3456432" y="973836"/>
                        <a:pt x="3445764" y="957834"/>
                        <a:pt x="3431286" y="963168"/>
                      </a:cubicBezTo>
                      <a:cubicBezTo>
                        <a:pt x="3414522" y="970026"/>
                        <a:pt x="3403854" y="960882"/>
                        <a:pt x="3413760" y="948690"/>
                      </a:cubicBezTo>
                      <a:cubicBezTo>
                        <a:pt x="3424428" y="935736"/>
                        <a:pt x="3416046" y="919734"/>
                        <a:pt x="3402330" y="925068"/>
                      </a:cubicBezTo>
                      <a:cubicBezTo>
                        <a:pt x="3396234" y="927354"/>
                        <a:pt x="3385566" y="918210"/>
                        <a:pt x="3376422" y="902208"/>
                      </a:cubicBezTo>
                      <a:cubicBezTo>
                        <a:pt x="3360420" y="875538"/>
                        <a:pt x="3349752" y="870204"/>
                        <a:pt x="3341370" y="883920"/>
                      </a:cubicBezTo>
                      <a:cubicBezTo>
                        <a:pt x="3334512" y="894588"/>
                        <a:pt x="3320796" y="884682"/>
                        <a:pt x="3325368" y="872490"/>
                      </a:cubicBezTo>
                      <a:cubicBezTo>
                        <a:pt x="3326892" y="867156"/>
                        <a:pt x="3323844" y="860298"/>
                        <a:pt x="3317748" y="858012"/>
                      </a:cubicBezTo>
                      <a:cubicBezTo>
                        <a:pt x="3311652" y="855726"/>
                        <a:pt x="3307080" y="848106"/>
                        <a:pt x="3307080" y="842010"/>
                      </a:cubicBezTo>
                      <a:cubicBezTo>
                        <a:pt x="3307080" y="835152"/>
                        <a:pt x="3294888" y="818388"/>
                        <a:pt x="3280410" y="804672"/>
                      </a:cubicBezTo>
                      <a:cubicBezTo>
                        <a:pt x="3265932" y="790194"/>
                        <a:pt x="3253740" y="774192"/>
                        <a:pt x="3253740" y="768858"/>
                      </a:cubicBezTo>
                      <a:cubicBezTo>
                        <a:pt x="3253740" y="760476"/>
                        <a:pt x="3246120" y="758190"/>
                        <a:pt x="3223260" y="760476"/>
                      </a:cubicBezTo>
                      <a:cubicBezTo>
                        <a:pt x="3198114" y="762762"/>
                        <a:pt x="3192018" y="761238"/>
                        <a:pt x="3186684" y="747522"/>
                      </a:cubicBezTo>
                      <a:cubicBezTo>
                        <a:pt x="3181350" y="733044"/>
                        <a:pt x="3179064" y="732282"/>
                        <a:pt x="3166110" y="742188"/>
                      </a:cubicBezTo>
                      <a:cubicBezTo>
                        <a:pt x="3153918" y="751332"/>
                        <a:pt x="3153156" y="754380"/>
                        <a:pt x="3161538" y="764286"/>
                      </a:cubicBezTo>
                      <a:cubicBezTo>
                        <a:pt x="3175254" y="781812"/>
                        <a:pt x="3165348" y="792480"/>
                        <a:pt x="3134868" y="792480"/>
                      </a:cubicBezTo>
                      <a:cubicBezTo>
                        <a:pt x="3102864" y="792480"/>
                        <a:pt x="3096006" y="778764"/>
                        <a:pt x="3108960" y="745998"/>
                      </a:cubicBezTo>
                      <a:cubicBezTo>
                        <a:pt x="3118866" y="723138"/>
                        <a:pt x="3149346" y="704088"/>
                        <a:pt x="3163062" y="713232"/>
                      </a:cubicBezTo>
                      <a:cubicBezTo>
                        <a:pt x="3172968" y="719328"/>
                        <a:pt x="3170682" y="707136"/>
                        <a:pt x="3159252" y="691134"/>
                      </a:cubicBezTo>
                      <a:cubicBezTo>
                        <a:pt x="3152394" y="681990"/>
                        <a:pt x="3147060" y="680466"/>
                        <a:pt x="3143250" y="685038"/>
                      </a:cubicBezTo>
                      <a:cubicBezTo>
                        <a:pt x="3140964" y="689610"/>
                        <a:pt x="3121914" y="693420"/>
                        <a:pt x="3101340" y="693420"/>
                      </a:cubicBezTo>
                      <a:cubicBezTo>
                        <a:pt x="3071622" y="693420"/>
                        <a:pt x="3061716" y="690372"/>
                        <a:pt x="3055620" y="678180"/>
                      </a:cubicBezTo>
                      <a:cubicBezTo>
                        <a:pt x="3051048" y="669798"/>
                        <a:pt x="3048762" y="659892"/>
                        <a:pt x="3051048" y="656082"/>
                      </a:cubicBezTo>
                      <a:cubicBezTo>
                        <a:pt x="3053334" y="652272"/>
                        <a:pt x="3044190" y="646938"/>
                        <a:pt x="3030474" y="643890"/>
                      </a:cubicBezTo>
                      <a:cubicBezTo>
                        <a:pt x="2994660" y="634746"/>
                        <a:pt x="2990850" y="635508"/>
                        <a:pt x="2990850" y="647700"/>
                      </a:cubicBezTo>
                      <a:cubicBezTo>
                        <a:pt x="2990850" y="662178"/>
                        <a:pt x="2959608" y="667512"/>
                        <a:pt x="2945130" y="655320"/>
                      </a:cubicBezTo>
                      <a:cubicBezTo>
                        <a:pt x="2939796" y="650748"/>
                        <a:pt x="2932938" y="649986"/>
                        <a:pt x="2930652" y="653796"/>
                      </a:cubicBezTo>
                      <a:cubicBezTo>
                        <a:pt x="2926080" y="661416"/>
                        <a:pt x="2872740" y="660654"/>
                        <a:pt x="2859786" y="653034"/>
                      </a:cubicBezTo>
                      <a:cubicBezTo>
                        <a:pt x="2846070" y="644652"/>
                        <a:pt x="2826258" y="656082"/>
                        <a:pt x="2818638" y="675132"/>
                      </a:cubicBezTo>
                      <a:cubicBezTo>
                        <a:pt x="2811018" y="695706"/>
                        <a:pt x="2798064" y="698754"/>
                        <a:pt x="2791968" y="681990"/>
                      </a:cubicBezTo>
                      <a:cubicBezTo>
                        <a:pt x="2788920" y="675894"/>
                        <a:pt x="2783586" y="670560"/>
                        <a:pt x="2779776" y="670560"/>
                      </a:cubicBezTo>
                      <a:cubicBezTo>
                        <a:pt x="2775204" y="670560"/>
                        <a:pt x="2773680" y="675132"/>
                        <a:pt x="2775966" y="681228"/>
                      </a:cubicBezTo>
                      <a:cubicBezTo>
                        <a:pt x="2782062" y="695706"/>
                        <a:pt x="2747772" y="731520"/>
                        <a:pt x="2728722" y="731520"/>
                      </a:cubicBezTo>
                      <a:cubicBezTo>
                        <a:pt x="2709672" y="731520"/>
                        <a:pt x="2700528" y="717804"/>
                        <a:pt x="2715768" y="711708"/>
                      </a:cubicBezTo>
                      <a:cubicBezTo>
                        <a:pt x="2722626" y="709422"/>
                        <a:pt x="2727960" y="704088"/>
                        <a:pt x="2727960" y="699516"/>
                      </a:cubicBezTo>
                      <a:cubicBezTo>
                        <a:pt x="2727960" y="695706"/>
                        <a:pt x="2720340" y="697992"/>
                        <a:pt x="2711196" y="704088"/>
                      </a:cubicBezTo>
                      <a:cubicBezTo>
                        <a:pt x="2701290" y="711708"/>
                        <a:pt x="2694432" y="724662"/>
                        <a:pt x="2693670" y="736854"/>
                      </a:cubicBezTo>
                      <a:cubicBezTo>
                        <a:pt x="2693670" y="755142"/>
                        <a:pt x="2690622" y="758190"/>
                        <a:pt x="2673096" y="758190"/>
                      </a:cubicBezTo>
                      <a:cubicBezTo>
                        <a:pt x="2656332" y="757428"/>
                        <a:pt x="2654046" y="759714"/>
                        <a:pt x="2661666" y="768096"/>
                      </a:cubicBezTo>
                      <a:cubicBezTo>
                        <a:pt x="2674620" y="784098"/>
                        <a:pt x="2647188" y="801624"/>
                        <a:pt x="2612136" y="798576"/>
                      </a:cubicBezTo>
                      <a:cubicBezTo>
                        <a:pt x="2580894" y="797052"/>
                        <a:pt x="2552700" y="816102"/>
                        <a:pt x="2552700" y="838962"/>
                      </a:cubicBezTo>
                      <a:cubicBezTo>
                        <a:pt x="2552700" y="858774"/>
                        <a:pt x="2539746" y="863346"/>
                        <a:pt x="2529840" y="848106"/>
                      </a:cubicBezTo>
                      <a:cubicBezTo>
                        <a:pt x="2521458" y="835152"/>
                        <a:pt x="2521458" y="835152"/>
                        <a:pt x="2525268" y="848868"/>
                      </a:cubicBezTo>
                      <a:cubicBezTo>
                        <a:pt x="2531364" y="867156"/>
                        <a:pt x="2509266" y="901446"/>
                        <a:pt x="2495550" y="896112"/>
                      </a:cubicBezTo>
                      <a:cubicBezTo>
                        <a:pt x="2490216" y="894588"/>
                        <a:pt x="2483358" y="897636"/>
                        <a:pt x="2481072" y="903732"/>
                      </a:cubicBezTo>
                      <a:cubicBezTo>
                        <a:pt x="2478786" y="910590"/>
                        <a:pt x="2472690" y="914400"/>
                        <a:pt x="2467356" y="912876"/>
                      </a:cubicBezTo>
                      <a:cubicBezTo>
                        <a:pt x="2462784" y="911352"/>
                        <a:pt x="2452116" y="915924"/>
                        <a:pt x="2443734" y="924306"/>
                      </a:cubicBezTo>
                      <a:cubicBezTo>
                        <a:pt x="2432304" y="935736"/>
                        <a:pt x="2431542" y="940308"/>
                        <a:pt x="2439162" y="949452"/>
                      </a:cubicBezTo>
                      <a:cubicBezTo>
                        <a:pt x="2446782" y="958596"/>
                        <a:pt x="2445258" y="961644"/>
                        <a:pt x="2432304" y="965454"/>
                      </a:cubicBezTo>
                      <a:cubicBezTo>
                        <a:pt x="2417826" y="969264"/>
                        <a:pt x="2415540" y="975360"/>
                        <a:pt x="2414778" y="1014222"/>
                      </a:cubicBezTo>
                      <a:cubicBezTo>
                        <a:pt x="2414016" y="1039368"/>
                        <a:pt x="2413254" y="1063752"/>
                        <a:pt x="2412492" y="1069086"/>
                      </a:cubicBezTo>
                      <a:cubicBezTo>
                        <a:pt x="2411730" y="1074420"/>
                        <a:pt x="2422398" y="1078992"/>
                        <a:pt x="2436114" y="1080516"/>
                      </a:cubicBezTo>
                      <a:cubicBezTo>
                        <a:pt x="2455926" y="1082802"/>
                        <a:pt x="2463546" y="1088136"/>
                        <a:pt x="2474214" y="1110234"/>
                      </a:cubicBezTo>
                      <a:cubicBezTo>
                        <a:pt x="2491740" y="1147572"/>
                        <a:pt x="2481072" y="1162050"/>
                        <a:pt x="2437638" y="1162050"/>
                      </a:cubicBezTo>
                      <a:lnTo>
                        <a:pt x="2404110" y="1162050"/>
                      </a:lnTo>
                      <a:lnTo>
                        <a:pt x="2400300" y="1128522"/>
                      </a:lnTo>
                      <a:cubicBezTo>
                        <a:pt x="2398014" y="1109472"/>
                        <a:pt x="2391918" y="1092708"/>
                        <a:pt x="2385060" y="1089660"/>
                      </a:cubicBezTo>
                      <a:cubicBezTo>
                        <a:pt x="2378964" y="1086612"/>
                        <a:pt x="2366010" y="1080516"/>
                        <a:pt x="2356866" y="1075944"/>
                      </a:cubicBezTo>
                      <a:cubicBezTo>
                        <a:pt x="2334768" y="1064514"/>
                        <a:pt x="2331720" y="1064514"/>
                        <a:pt x="2331720" y="1078230"/>
                      </a:cubicBezTo>
                      <a:cubicBezTo>
                        <a:pt x="2331720" y="1085088"/>
                        <a:pt x="2327148" y="1091946"/>
                        <a:pt x="2321052" y="1094232"/>
                      </a:cubicBezTo>
                      <a:cubicBezTo>
                        <a:pt x="2314956" y="1096518"/>
                        <a:pt x="2311146" y="1102614"/>
                        <a:pt x="2313432" y="1107948"/>
                      </a:cubicBezTo>
                      <a:cubicBezTo>
                        <a:pt x="2318766" y="1121664"/>
                        <a:pt x="2296668" y="1137666"/>
                        <a:pt x="2279142" y="1133094"/>
                      </a:cubicBezTo>
                      <a:cubicBezTo>
                        <a:pt x="2270760" y="1130808"/>
                        <a:pt x="2262378" y="1133856"/>
                        <a:pt x="2260092" y="1139952"/>
                      </a:cubicBezTo>
                      <a:cubicBezTo>
                        <a:pt x="2257806" y="1146048"/>
                        <a:pt x="2258568" y="1149858"/>
                        <a:pt x="2261616" y="1148334"/>
                      </a:cubicBezTo>
                      <a:cubicBezTo>
                        <a:pt x="2271522" y="1145286"/>
                        <a:pt x="2272284" y="1153668"/>
                        <a:pt x="2263902" y="1175766"/>
                      </a:cubicBezTo>
                      <a:cubicBezTo>
                        <a:pt x="2254758" y="1199388"/>
                        <a:pt x="2244090" y="1202436"/>
                        <a:pt x="2233422" y="1183386"/>
                      </a:cubicBezTo>
                      <a:cubicBezTo>
                        <a:pt x="2227326" y="1172718"/>
                        <a:pt x="2226564" y="1175004"/>
                        <a:pt x="2229612" y="1194054"/>
                      </a:cubicBezTo>
                      <a:cubicBezTo>
                        <a:pt x="2234184" y="1215390"/>
                        <a:pt x="2231898" y="1219962"/>
                        <a:pt x="2214372" y="1227582"/>
                      </a:cubicBezTo>
                      <a:cubicBezTo>
                        <a:pt x="2199894" y="1234440"/>
                        <a:pt x="2194560" y="1242822"/>
                        <a:pt x="2194560" y="1257300"/>
                      </a:cubicBezTo>
                      <a:cubicBezTo>
                        <a:pt x="2194560" y="1287018"/>
                        <a:pt x="2173224" y="1325880"/>
                        <a:pt x="2156460" y="1325880"/>
                      </a:cubicBezTo>
                      <a:cubicBezTo>
                        <a:pt x="2142744" y="1325880"/>
                        <a:pt x="2110740" y="1362456"/>
                        <a:pt x="2110740" y="1377696"/>
                      </a:cubicBezTo>
                      <a:cubicBezTo>
                        <a:pt x="2110740" y="1395984"/>
                        <a:pt x="2085594" y="1432560"/>
                        <a:pt x="2072640" y="1432560"/>
                      </a:cubicBezTo>
                      <a:cubicBezTo>
                        <a:pt x="2065020" y="1432560"/>
                        <a:pt x="2055876" y="1436370"/>
                        <a:pt x="2053590" y="1440180"/>
                      </a:cubicBezTo>
                      <a:cubicBezTo>
                        <a:pt x="2050542" y="1444752"/>
                        <a:pt x="2045208" y="1446276"/>
                        <a:pt x="2041398" y="1443228"/>
                      </a:cubicBezTo>
                      <a:cubicBezTo>
                        <a:pt x="2036826" y="1440942"/>
                        <a:pt x="2037588" y="1445514"/>
                        <a:pt x="2042922" y="1453896"/>
                      </a:cubicBezTo>
                      <a:cubicBezTo>
                        <a:pt x="2054352" y="1472184"/>
                        <a:pt x="2046732" y="1493520"/>
                        <a:pt x="2026920" y="1498854"/>
                      </a:cubicBezTo>
                      <a:cubicBezTo>
                        <a:pt x="2017014" y="1501140"/>
                        <a:pt x="2011680" y="1509522"/>
                        <a:pt x="2011680" y="1520952"/>
                      </a:cubicBezTo>
                      <a:cubicBezTo>
                        <a:pt x="2011680" y="1530858"/>
                        <a:pt x="2004822" y="1546098"/>
                        <a:pt x="1997202" y="1553718"/>
                      </a:cubicBezTo>
                      <a:cubicBezTo>
                        <a:pt x="1988820" y="1562100"/>
                        <a:pt x="1981200" y="1574292"/>
                        <a:pt x="1979676" y="1582674"/>
                      </a:cubicBezTo>
                      <a:cubicBezTo>
                        <a:pt x="1978152" y="1591818"/>
                        <a:pt x="1970532" y="1596390"/>
                        <a:pt x="1958340" y="1596390"/>
                      </a:cubicBezTo>
                      <a:cubicBezTo>
                        <a:pt x="1942338" y="1596390"/>
                        <a:pt x="1939290" y="1592580"/>
                        <a:pt x="1937766" y="1573530"/>
                      </a:cubicBezTo>
                      <a:cubicBezTo>
                        <a:pt x="1932432" y="1488186"/>
                        <a:pt x="1924812" y="1425702"/>
                        <a:pt x="1919478" y="1429512"/>
                      </a:cubicBezTo>
                      <a:cubicBezTo>
                        <a:pt x="1910334" y="1434846"/>
                        <a:pt x="1911096" y="1552194"/>
                        <a:pt x="1920240" y="1558290"/>
                      </a:cubicBezTo>
                      <a:cubicBezTo>
                        <a:pt x="1933956" y="1566672"/>
                        <a:pt x="1928622" y="1620012"/>
                        <a:pt x="1913382" y="1633728"/>
                      </a:cubicBezTo>
                      <a:cubicBezTo>
                        <a:pt x="1901190" y="1644396"/>
                        <a:pt x="1899666" y="1650492"/>
                        <a:pt x="1906524" y="1661160"/>
                      </a:cubicBezTo>
                      <a:cubicBezTo>
                        <a:pt x="1918716" y="1680210"/>
                        <a:pt x="1908810" y="1701546"/>
                        <a:pt x="1890522" y="1695450"/>
                      </a:cubicBezTo>
                      <a:cubicBezTo>
                        <a:pt x="1872996" y="1690116"/>
                        <a:pt x="1853184" y="1710690"/>
                        <a:pt x="1870710" y="1717548"/>
                      </a:cubicBezTo>
                      <a:cubicBezTo>
                        <a:pt x="1880616" y="1721358"/>
                        <a:pt x="1880616" y="1725168"/>
                        <a:pt x="1867662" y="1748028"/>
                      </a:cubicBezTo>
                      <a:cubicBezTo>
                        <a:pt x="1859280" y="1762506"/>
                        <a:pt x="1854708" y="1776222"/>
                        <a:pt x="1856994" y="1778508"/>
                      </a:cubicBezTo>
                      <a:cubicBezTo>
                        <a:pt x="1859280" y="1780794"/>
                        <a:pt x="1857756" y="1787652"/>
                        <a:pt x="1853184" y="1792986"/>
                      </a:cubicBezTo>
                      <a:cubicBezTo>
                        <a:pt x="1847850" y="1799082"/>
                        <a:pt x="1846326" y="1805178"/>
                        <a:pt x="1848612" y="1808226"/>
                      </a:cubicBezTo>
                      <a:cubicBezTo>
                        <a:pt x="1850898" y="1810512"/>
                        <a:pt x="1846326" y="1821942"/>
                        <a:pt x="1838706" y="1833372"/>
                      </a:cubicBezTo>
                      <a:cubicBezTo>
                        <a:pt x="1831086" y="1845564"/>
                        <a:pt x="1826514" y="1856994"/>
                        <a:pt x="1828800" y="1859280"/>
                      </a:cubicBezTo>
                      <a:cubicBezTo>
                        <a:pt x="1831086" y="1861566"/>
                        <a:pt x="1821942" y="1863852"/>
                        <a:pt x="1808988" y="1865376"/>
                      </a:cubicBezTo>
                      <a:cubicBezTo>
                        <a:pt x="1794510" y="1866900"/>
                        <a:pt x="1782318" y="1872996"/>
                        <a:pt x="1780032" y="1880616"/>
                      </a:cubicBezTo>
                      <a:cubicBezTo>
                        <a:pt x="1773936" y="1897380"/>
                        <a:pt x="1758696" y="1922526"/>
                        <a:pt x="1744980" y="1939290"/>
                      </a:cubicBezTo>
                      <a:cubicBezTo>
                        <a:pt x="1738884" y="1946910"/>
                        <a:pt x="1734312" y="1953768"/>
                        <a:pt x="1735836" y="1953768"/>
                      </a:cubicBezTo>
                      <a:cubicBezTo>
                        <a:pt x="1738884" y="1954530"/>
                        <a:pt x="1731264" y="1978152"/>
                        <a:pt x="1716786" y="2010156"/>
                      </a:cubicBezTo>
                      <a:cubicBezTo>
                        <a:pt x="1709928" y="2025396"/>
                        <a:pt x="1700784" y="2034540"/>
                        <a:pt x="1691640" y="2034540"/>
                      </a:cubicBezTo>
                      <a:cubicBezTo>
                        <a:pt x="1680210" y="2034540"/>
                        <a:pt x="1676400" y="2039874"/>
                        <a:pt x="1676400" y="2055114"/>
                      </a:cubicBezTo>
                      <a:cubicBezTo>
                        <a:pt x="1676400" y="2074164"/>
                        <a:pt x="1677162" y="2074164"/>
                        <a:pt x="1690116" y="2062734"/>
                      </a:cubicBezTo>
                      <a:cubicBezTo>
                        <a:pt x="1697736" y="2055114"/>
                        <a:pt x="1709928" y="2049780"/>
                        <a:pt x="1716024" y="2049780"/>
                      </a:cubicBezTo>
                      <a:cubicBezTo>
                        <a:pt x="1722882" y="2049780"/>
                        <a:pt x="1729740" y="2042922"/>
                        <a:pt x="1732026" y="2033778"/>
                      </a:cubicBezTo>
                      <a:cubicBezTo>
                        <a:pt x="1735074" y="2021586"/>
                        <a:pt x="1741170" y="2018538"/>
                        <a:pt x="1757934" y="2020824"/>
                      </a:cubicBezTo>
                      <a:cubicBezTo>
                        <a:pt x="1774698" y="2022348"/>
                        <a:pt x="1779270" y="2026920"/>
                        <a:pt x="1779270" y="2042160"/>
                      </a:cubicBezTo>
                      <a:cubicBezTo>
                        <a:pt x="1779270" y="2055876"/>
                        <a:pt x="1774698" y="2061972"/>
                        <a:pt x="1762506" y="2063496"/>
                      </a:cubicBezTo>
                      <a:cubicBezTo>
                        <a:pt x="1748028" y="2065782"/>
                        <a:pt x="1744980" y="2071116"/>
                        <a:pt x="1744980" y="2090928"/>
                      </a:cubicBezTo>
                      <a:cubicBezTo>
                        <a:pt x="1744980" y="2104644"/>
                        <a:pt x="1739646" y="2126742"/>
                        <a:pt x="1732788" y="2140458"/>
                      </a:cubicBezTo>
                      <a:cubicBezTo>
                        <a:pt x="1722120" y="2161794"/>
                        <a:pt x="1717548" y="2164842"/>
                        <a:pt x="1692402" y="2162556"/>
                      </a:cubicBezTo>
                      <a:cubicBezTo>
                        <a:pt x="1666494" y="2160270"/>
                        <a:pt x="1664970" y="2158746"/>
                        <a:pt x="1661160" y="2129790"/>
                      </a:cubicBezTo>
                      <a:cubicBezTo>
                        <a:pt x="1655826" y="2085594"/>
                        <a:pt x="1624584" y="2090928"/>
                        <a:pt x="1617726" y="2137410"/>
                      </a:cubicBezTo>
                      <a:cubicBezTo>
                        <a:pt x="1613154" y="2167128"/>
                        <a:pt x="1592580" y="2201418"/>
                        <a:pt x="1581912" y="2197608"/>
                      </a:cubicBezTo>
                      <a:cubicBezTo>
                        <a:pt x="1567434" y="2192274"/>
                        <a:pt x="1559052" y="2208276"/>
                        <a:pt x="1569720" y="2221230"/>
                      </a:cubicBezTo>
                      <a:cubicBezTo>
                        <a:pt x="1579626" y="2233422"/>
                        <a:pt x="1568958" y="2242566"/>
                        <a:pt x="1552194" y="2235708"/>
                      </a:cubicBezTo>
                      <a:cubicBezTo>
                        <a:pt x="1546098" y="2233422"/>
                        <a:pt x="1539240" y="2237232"/>
                        <a:pt x="1536192" y="2244852"/>
                      </a:cubicBezTo>
                      <a:cubicBezTo>
                        <a:pt x="1533144" y="2253234"/>
                        <a:pt x="1534668" y="2256282"/>
                        <a:pt x="1542288" y="2253234"/>
                      </a:cubicBezTo>
                      <a:cubicBezTo>
                        <a:pt x="1558290" y="2247138"/>
                        <a:pt x="1579626" y="2265426"/>
                        <a:pt x="1575816" y="2282952"/>
                      </a:cubicBezTo>
                      <a:cubicBezTo>
                        <a:pt x="1574292" y="2293620"/>
                        <a:pt x="1566672" y="2297430"/>
                        <a:pt x="1546860" y="2297430"/>
                      </a:cubicBezTo>
                      <a:cubicBezTo>
                        <a:pt x="1521714" y="2297430"/>
                        <a:pt x="1519428" y="2298954"/>
                        <a:pt x="1512570" y="2331720"/>
                      </a:cubicBezTo>
                      <a:cubicBezTo>
                        <a:pt x="1505712" y="2360676"/>
                        <a:pt x="1501140" y="2366010"/>
                        <a:pt x="1483614" y="2368296"/>
                      </a:cubicBezTo>
                      <a:cubicBezTo>
                        <a:pt x="1463040" y="2370582"/>
                        <a:pt x="1456944" y="2380488"/>
                        <a:pt x="1470660" y="2388870"/>
                      </a:cubicBezTo>
                      <a:cubicBezTo>
                        <a:pt x="1483614" y="2396490"/>
                        <a:pt x="1479042" y="2422398"/>
                        <a:pt x="1463040" y="2430780"/>
                      </a:cubicBezTo>
                      <a:cubicBezTo>
                        <a:pt x="1454658" y="2435352"/>
                        <a:pt x="1450086" y="2442972"/>
                        <a:pt x="1452372" y="2449830"/>
                      </a:cubicBezTo>
                      <a:cubicBezTo>
                        <a:pt x="1455420" y="2455926"/>
                        <a:pt x="1451610" y="2463546"/>
                        <a:pt x="1444752" y="2465832"/>
                      </a:cubicBezTo>
                      <a:cubicBezTo>
                        <a:pt x="1437894" y="2468118"/>
                        <a:pt x="1432560" y="2475738"/>
                        <a:pt x="1432560" y="2481072"/>
                      </a:cubicBezTo>
                      <a:cubicBezTo>
                        <a:pt x="1432560" y="2487168"/>
                        <a:pt x="1427226" y="2494026"/>
                        <a:pt x="1421130" y="2496312"/>
                      </a:cubicBezTo>
                      <a:cubicBezTo>
                        <a:pt x="1415034" y="2499360"/>
                        <a:pt x="1409700" y="2505456"/>
                        <a:pt x="1409700" y="2510790"/>
                      </a:cubicBezTo>
                      <a:cubicBezTo>
                        <a:pt x="1409700" y="2530602"/>
                        <a:pt x="1385316" y="2568702"/>
                        <a:pt x="1374648" y="2564892"/>
                      </a:cubicBezTo>
                      <a:cubicBezTo>
                        <a:pt x="1363980" y="2561082"/>
                        <a:pt x="1359408" y="2580894"/>
                        <a:pt x="1362456" y="2615946"/>
                      </a:cubicBezTo>
                      <a:cubicBezTo>
                        <a:pt x="1363218" y="2624328"/>
                        <a:pt x="1357884" y="2631948"/>
                        <a:pt x="1348740" y="2634234"/>
                      </a:cubicBezTo>
                      <a:cubicBezTo>
                        <a:pt x="1340358" y="2636520"/>
                        <a:pt x="1333500" y="2642616"/>
                        <a:pt x="1333500" y="2648712"/>
                      </a:cubicBezTo>
                      <a:cubicBezTo>
                        <a:pt x="1333500" y="2660142"/>
                        <a:pt x="1307592" y="2676906"/>
                        <a:pt x="1300734" y="2670048"/>
                      </a:cubicBezTo>
                      <a:cubicBezTo>
                        <a:pt x="1298448" y="2667000"/>
                        <a:pt x="1289304" y="2676906"/>
                        <a:pt x="1280922" y="2690622"/>
                      </a:cubicBezTo>
                      <a:cubicBezTo>
                        <a:pt x="1265682" y="2715768"/>
                        <a:pt x="1265682" y="2716530"/>
                        <a:pt x="1280160" y="2721864"/>
                      </a:cubicBezTo>
                      <a:cubicBezTo>
                        <a:pt x="1293876" y="2727198"/>
                        <a:pt x="1293876" y="2728722"/>
                        <a:pt x="1283208" y="2750058"/>
                      </a:cubicBezTo>
                      <a:cubicBezTo>
                        <a:pt x="1276350" y="2763012"/>
                        <a:pt x="1266444" y="2773680"/>
                        <a:pt x="1260348" y="2773680"/>
                      </a:cubicBezTo>
                      <a:cubicBezTo>
                        <a:pt x="1254252" y="2773680"/>
                        <a:pt x="1249680" y="2777490"/>
                        <a:pt x="1249680" y="2781300"/>
                      </a:cubicBezTo>
                      <a:cubicBezTo>
                        <a:pt x="1249680" y="2785872"/>
                        <a:pt x="1242060" y="2799588"/>
                        <a:pt x="1232916" y="2812542"/>
                      </a:cubicBezTo>
                      <a:cubicBezTo>
                        <a:pt x="1223772" y="2824734"/>
                        <a:pt x="1212342" y="2846070"/>
                        <a:pt x="1207770" y="2859786"/>
                      </a:cubicBezTo>
                      <a:cubicBezTo>
                        <a:pt x="1200912" y="2879598"/>
                        <a:pt x="1196340" y="2883408"/>
                        <a:pt x="1181100" y="2881884"/>
                      </a:cubicBezTo>
                      <a:cubicBezTo>
                        <a:pt x="1166622" y="2880360"/>
                        <a:pt x="1164336" y="2881884"/>
                        <a:pt x="1171956" y="2889504"/>
                      </a:cubicBezTo>
                      <a:cubicBezTo>
                        <a:pt x="1184148" y="2901696"/>
                        <a:pt x="1183386" y="2922270"/>
                        <a:pt x="1170432" y="2933700"/>
                      </a:cubicBezTo>
                      <a:cubicBezTo>
                        <a:pt x="1164336" y="2938272"/>
                        <a:pt x="1161288" y="2947416"/>
                        <a:pt x="1163574" y="2953512"/>
                      </a:cubicBezTo>
                      <a:cubicBezTo>
                        <a:pt x="1165860" y="2958846"/>
                        <a:pt x="1162050" y="2966466"/>
                        <a:pt x="1155192" y="2968752"/>
                      </a:cubicBezTo>
                      <a:cubicBezTo>
                        <a:pt x="1148334" y="2971038"/>
                        <a:pt x="1143000" y="2978658"/>
                        <a:pt x="1143000" y="2983992"/>
                      </a:cubicBezTo>
                      <a:cubicBezTo>
                        <a:pt x="1143000" y="2990088"/>
                        <a:pt x="1137666" y="2996946"/>
                        <a:pt x="1131570" y="2999232"/>
                      </a:cubicBezTo>
                      <a:cubicBezTo>
                        <a:pt x="1124712" y="3002280"/>
                        <a:pt x="1112520" y="3019806"/>
                        <a:pt x="1104138" y="3038856"/>
                      </a:cubicBezTo>
                      <a:cubicBezTo>
                        <a:pt x="1088898" y="3071622"/>
                        <a:pt x="1087374" y="3073146"/>
                        <a:pt x="1077468" y="3059430"/>
                      </a:cubicBezTo>
                      <a:cubicBezTo>
                        <a:pt x="1067562" y="3046476"/>
                        <a:pt x="1066800" y="3046476"/>
                        <a:pt x="1062228" y="3059430"/>
                      </a:cubicBezTo>
                      <a:cubicBezTo>
                        <a:pt x="1059180" y="3067050"/>
                        <a:pt x="1059942" y="3078480"/>
                        <a:pt x="1064514" y="3085338"/>
                      </a:cubicBezTo>
                      <a:cubicBezTo>
                        <a:pt x="1069848" y="3093720"/>
                        <a:pt x="1068324" y="3103626"/>
                        <a:pt x="1059180" y="3120390"/>
                      </a:cubicBezTo>
                      <a:cubicBezTo>
                        <a:pt x="1052322" y="3132582"/>
                        <a:pt x="1043178" y="3156966"/>
                        <a:pt x="1039368" y="3173730"/>
                      </a:cubicBezTo>
                      <a:cubicBezTo>
                        <a:pt x="1033272" y="3198114"/>
                        <a:pt x="1027938" y="3204972"/>
                        <a:pt x="1013460" y="3206496"/>
                      </a:cubicBezTo>
                      <a:cubicBezTo>
                        <a:pt x="991362" y="3208782"/>
                        <a:pt x="975360" y="3237738"/>
                        <a:pt x="975360" y="3275076"/>
                      </a:cubicBezTo>
                      <a:cubicBezTo>
                        <a:pt x="975360" y="3294126"/>
                        <a:pt x="971550" y="3301746"/>
                        <a:pt x="960882" y="3304794"/>
                      </a:cubicBezTo>
                      <a:cubicBezTo>
                        <a:pt x="952500" y="3307080"/>
                        <a:pt x="944118" y="3313938"/>
                        <a:pt x="941832" y="3320796"/>
                      </a:cubicBezTo>
                      <a:cubicBezTo>
                        <a:pt x="926592" y="3362706"/>
                        <a:pt x="886206" y="3396996"/>
                        <a:pt x="865632" y="3385566"/>
                      </a:cubicBezTo>
                      <a:cubicBezTo>
                        <a:pt x="861060" y="3383280"/>
                        <a:pt x="861060" y="3384804"/>
                        <a:pt x="867156" y="3391662"/>
                      </a:cubicBezTo>
                      <a:cubicBezTo>
                        <a:pt x="881634" y="3407664"/>
                        <a:pt x="877824" y="3428238"/>
                        <a:pt x="857250" y="3438144"/>
                      </a:cubicBezTo>
                      <a:cubicBezTo>
                        <a:pt x="845820" y="3443478"/>
                        <a:pt x="837438" y="3454908"/>
                        <a:pt x="833628" y="3470148"/>
                      </a:cubicBezTo>
                      <a:cubicBezTo>
                        <a:pt x="831342" y="3483102"/>
                        <a:pt x="822198" y="3505200"/>
                        <a:pt x="813816" y="3518916"/>
                      </a:cubicBezTo>
                      <a:cubicBezTo>
                        <a:pt x="800100" y="3541014"/>
                        <a:pt x="794766" y="3544062"/>
                        <a:pt x="776478" y="3540252"/>
                      </a:cubicBezTo>
                      <a:cubicBezTo>
                        <a:pt x="762762" y="3537966"/>
                        <a:pt x="754380" y="3539490"/>
                        <a:pt x="751332" y="3547110"/>
                      </a:cubicBezTo>
                      <a:cubicBezTo>
                        <a:pt x="749046" y="3553206"/>
                        <a:pt x="750570" y="3558540"/>
                        <a:pt x="754380" y="3558540"/>
                      </a:cubicBezTo>
                      <a:cubicBezTo>
                        <a:pt x="758190" y="3558540"/>
                        <a:pt x="765048" y="3566160"/>
                        <a:pt x="770382" y="3574542"/>
                      </a:cubicBezTo>
                      <a:cubicBezTo>
                        <a:pt x="776478" y="3587496"/>
                        <a:pt x="776478" y="3592830"/>
                        <a:pt x="768096" y="3601212"/>
                      </a:cubicBezTo>
                      <a:cubicBezTo>
                        <a:pt x="758952" y="3611118"/>
                        <a:pt x="755142" y="3610356"/>
                        <a:pt x="742950" y="3596640"/>
                      </a:cubicBezTo>
                      <a:cubicBezTo>
                        <a:pt x="729234" y="3581400"/>
                        <a:pt x="729234" y="3581400"/>
                        <a:pt x="719328" y="3601212"/>
                      </a:cubicBezTo>
                      <a:cubicBezTo>
                        <a:pt x="713232" y="3612642"/>
                        <a:pt x="708660" y="3638550"/>
                        <a:pt x="708660" y="3659124"/>
                      </a:cubicBezTo>
                      <a:cubicBezTo>
                        <a:pt x="708660" y="3693414"/>
                        <a:pt x="707136" y="3697224"/>
                        <a:pt x="686562" y="3704082"/>
                      </a:cubicBezTo>
                      <a:cubicBezTo>
                        <a:pt x="672846" y="3709416"/>
                        <a:pt x="665226" y="3716274"/>
                        <a:pt x="667512" y="3722370"/>
                      </a:cubicBezTo>
                      <a:cubicBezTo>
                        <a:pt x="673608" y="3737610"/>
                        <a:pt x="654558" y="3745230"/>
                        <a:pt x="643890" y="3731514"/>
                      </a:cubicBezTo>
                      <a:cubicBezTo>
                        <a:pt x="635508" y="3720084"/>
                        <a:pt x="633222" y="3720846"/>
                        <a:pt x="617982" y="3736848"/>
                      </a:cubicBezTo>
                      <a:cubicBezTo>
                        <a:pt x="604266" y="3751326"/>
                        <a:pt x="602742" y="3755136"/>
                        <a:pt x="612648" y="3758946"/>
                      </a:cubicBezTo>
                      <a:cubicBezTo>
                        <a:pt x="622554" y="3762756"/>
                        <a:pt x="622554" y="3765804"/>
                        <a:pt x="612648" y="3786378"/>
                      </a:cubicBezTo>
                      <a:cubicBezTo>
                        <a:pt x="605790" y="3799332"/>
                        <a:pt x="597408" y="3810000"/>
                        <a:pt x="593598" y="3810000"/>
                      </a:cubicBezTo>
                      <a:cubicBezTo>
                        <a:pt x="589788" y="3810000"/>
                        <a:pt x="586740" y="3815334"/>
                        <a:pt x="586740" y="3822192"/>
                      </a:cubicBezTo>
                      <a:cubicBezTo>
                        <a:pt x="586740" y="3829050"/>
                        <a:pt x="579882" y="3835908"/>
                        <a:pt x="572262" y="3838194"/>
                      </a:cubicBezTo>
                      <a:cubicBezTo>
                        <a:pt x="563880" y="3840480"/>
                        <a:pt x="555498" y="3848862"/>
                        <a:pt x="553974" y="3857244"/>
                      </a:cubicBezTo>
                      <a:cubicBezTo>
                        <a:pt x="550926" y="3867912"/>
                        <a:pt x="545592" y="3870960"/>
                        <a:pt x="534924" y="3867150"/>
                      </a:cubicBezTo>
                      <a:cubicBezTo>
                        <a:pt x="521970" y="3863340"/>
                        <a:pt x="520446" y="3865626"/>
                        <a:pt x="523494" y="3878580"/>
                      </a:cubicBezTo>
                      <a:cubicBezTo>
                        <a:pt x="525780" y="3886962"/>
                        <a:pt x="531876" y="3893820"/>
                        <a:pt x="537210" y="3893820"/>
                      </a:cubicBezTo>
                      <a:cubicBezTo>
                        <a:pt x="551688" y="3893820"/>
                        <a:pt x="575310" y="3923538"/>
                        <a:pt x="566928" y="3931158"/>
                      </a:cubicBezTo>
                      <a:cubicBezTo>
                        <a:pt x="563118" y="3934968"/>
                        <a:pt x="550164" y="3939540"/>
                        <a:pt x="537210" y="3941064"/>
                      </a:cubicBezTo>
                      <a:cubicBezTo>
                        <a:pt x="525018" y="3942588"/>
                        <a:pt x="514350" y="3947160"/>
                        <a:pt x="514350" y="3950970"/>
                      </a:cubicBezTo>
                      <a:cubicBezTo>
                        <a:pt x="514350" y="3966972"/>
                        <a:pt x="501396" y="3977640"/>
                        <a:pt x="480822" y="3977640"/>
                      </a:cubicBezTo>
                      <a:cubicBezTo>
                        <a:pt x="469392" y="3977640"/>
                        <a:pt x="453390" y="3984498"/>
                        <a:pt x="445770" y="3992880"/>
                      </a:cubicBezTo>
                      <a:cubicBezTo>
                        <a:pt x="438150" y="4001262"/>
                        <a:pt x="425958" y="4008120"/>
                        <a:pt x="417576" y="4008120"/>
                      </a:cubicBezTo>
                      <a:cubicBezTo>
                        <a:pt x="409956" y="4008120"/>
                        <a:pt x="403860" y="4013454"/>
                        <a:pt x="403860" y="4021836"/>
                      </a:cubicBezTo>
                      <a:cubicBezTo>
                        <a:pt x="403098" y="4040886"/>
                        <a:pt x="377190" y="4072128"/>
                        <a:pt x="366522" y="4066032"/>
                      </a:cubicBezTo>
                      <a:cubicBezTo>
                        <a:pt x="361950" y="4062984"/>
                        <a:pt x="358140" y="4055364"/>
                        <a:pt x="358140" y="4049268"/>
                      </a:cubicBezTo>
                      <a:cubicBezTo>
                        <a:pt x="358140" y="4031742"/>
                        <a:pt x="344424" y="4043934"/>
                        <a:pt x="327660" y="4077462"/>
                      </a:cubicBezTo>
                      <a:cubicBezTo>
                        <a:pt x="319278" y="4093464"/>
                        <a:pt x="307086" y="4107180"/>
                        <a:pt x="300990" y="4107180"/>
                      </a:cubicBezTo>
                      <a:cubicBezTo>
                        <a:pt x="294894" y="4107180"/>
                        <a:pt x="289560" y="4111752"/>
                        <a:pt x="289560" y="4117848"/>
                      </a:cubicBezTo>
                      <a:cubicBezTo>
                        <a:pt x="289560" y="4133850"/>
                        <a:pt x="275082" y="4140708"/>
                        <a:pt x="262890" y="4130040"/>
                      </a:cubicBezTo>
                      <a:cubicBezTo>
                        <a:pt x="254508" y="4123182"/>
                        <a:pt x="249936" y="4126230"/>
                        <a:pt x="240792" y="4149090"/>
                      </a:cubicBezTo>
                      <a:cubicBezTo>
                        <a:pt x="232410" y="4168902"/>
                        <a:pt x="225552" y="4175760"/>
                        <a:pt x="217170" y="4172712"/>
                      </a:cubicBezTo>
                      <a:cubicBezTo>
                        <a:pt x="211074" y="4170426"/>
                        <a:pt x="195834" y="4172712"/>
                        <a:pt x="184404" y="4177284"/>
                      </a:cubicBezTo>
                      <a:cubicBezTo>
                        <a:pt x="172974" y="4181856"/>
                        <a:pt x="162306" y="4186428"/>
                        <a:pt x="160020" y="4186428"/>
                      </a:cubicBezTo>
                      <a:cubicBezTo>
                        <a:pt x="150114" y="4188714"/>
                        <a:pt x="137160" y="4200144"/>
                        <a:pt x="140208" y="4204716"/>
                      </a:cubicBezTo>
                      <a:cubicBezTo>
                        <a:pt x="141732" y="4207764"/>
                        <a:pt x="111252" y="4210812"/>
                        <a:pt x="71628" y="4212336"/>
                      </a:cubicBezTo>
                      <a:lnTo>
                        <a:pt x="0" y="4214622"/>
                      </a:lnTo>
                      <a:lnTo>
                        <a:pt x="0" y="2106930"/>
                      </a:lnTo>
                      <a:close/>
                      <a:moveTo>
                        <a:pt x="480822" y="3922014"/>
                      </a:moveTo>
                      <a:cubicBezTo>
                        <a:pt x="480060" y="3912870"/>
                        <a:pt x="469392" y="3915156"/>
                        <a:pt x="466344" y="3925062"/>
                      </a:cubicBezTo>
                      <a:cubicBezTo>
                        <a:pt x="464058" y="3929634"/>
                        <a:pt x="467106" y="3932682"/>
                        <a:pt x="472440" y="3931158"/>
                      </a:cubicBezTo>
                      <a:cubicBezTo>
                        <a:pt x="477012" y="3928872"/>
                        <a:pt x="480822" y="3925062"/>
                        <a:pt x="480822" y="3922014"/>
                      </a:cubicBezTo>
                      <a:close/>
                      <a:moveTo>
                        <a:pt x="1818894" y="1793748"/>
                      </a:moveTo>
                      <a:cubicBezTo>
                        <a:pt x="1828038" y="1773936"/>
                        <a:pt x="1828038" y="1773936"/>
                        <a:pt x="1813560" y="1786890"/>
                      </a:cubicBezTo>
                      <a:cubicBezTo>
                        <a:pt x="1798320" y="1800606"/>
                        <a:pt x="1793748" y="1813560"/>
                        <a:pt x="1804416" y="1813560"/>
                      </a:cubicBezTo>
                      <a:cubicBezTo>
                        <a:pt x="1807464" y="1813560"/>
                        <a:pt x="1813560" y="1804416"/>
                        <a:pt x="1818894" y="1793748"/>
                      </a:cubicBezTo>
                      <a:close/>
                      <a:moveTo>
                        <a:pt x="7106412" y="1443228"/>
                      </a:moveTo>
                      <a:cubicBezTo>
                        <a:pt x="7104126" y="1436370"/>
                        <a:pt x="7101840" y="1427988"/>
                        <a:pt x="7101840" y="1424178"/>
                      </a:cubicBezTo>
                      <a:cubicBezTo>
                        <a:pt x="7101840" y="1420368"/>
                        <a:pt x="7098792" y="1417320"/>
                        <a:pt x="7094220" y="1417320"/>
                      </a:cubicBezTo>
                      <a:cubicBezTo>
                        <a:pt x="7085838" y="1417320"/>
                        <a:pt x="7083552" y="1442466"/>
                        <a:pt x="7091934" y="1450086"/>
                      </a:cubicBezTo>
                      <a:cubicBezTo>
                        <a:pt x="7101078" y="1459992"/>
                        <a:pt x="7110984" y="1455420"/>
                        <a:pt x="7106412" y="1443228"/>
                      </a:cubicBezTo>
                      <a:close/>
                      <a:moveTo>
                        <a:pt x="1927860" y="1203960"/>
                      </a:moveTo>
                      <a:cubicBezTo>
                        <a:pt x="1927860" y="1200150"/>
                        <a:pt x="1924812" y="1196340"/>
                        <a:pt x="1920240" y="1196340"/>
                      </a:cubicBezTo>
                      <a:cubicBezTo>
                        <a:pt x="1916430" y="1196340"/>
                        <a:pt x="1912620" y="1200150"/>
                        <a:pt x="1912620" y="1203960"/>
                      </a:cubicBezTo>
                      <a:cubicBezTo>
                        <a:pt x="1912620" y="1208532"/>
                        <a:pt x="1916430" y="1211580"/>
                        <a:pt x="1920240" y="1211580"/>
                      </a:cubicBezTo>
                      <a:cubicBezTo>
                        <a:pt x="1924812" y="1211580"/>
                        <a:pt x="1927860" y="1208532"/>
                        <a:pt x="1927860" y="1203960"/>
                      </a:cubicBezTo>
                      <a:close/>
                      <a:moveTo>
                        <a:pt x="1930146" y="1078992"/>
                      </a:moveTo>
                      <a:cubicBezTo>
                        <a:pt x="1927098" y="1060704"/>
                        <a:pt x="1923288" y="1053084"/>
                        <a:pt x="1917954" y="1058418"/>
                      </a:cubicBezTo>
                      <a:cubicBezTo>
                        <a:pt x="1913382" y="1062990"/>
                        <a:pt x="1914144" y="1073658"/>
                        <a:pt x="1921002" y="1088898"/>
                      </a:cubicBezTo>
                      <a:cubicBezTo>
                        <a:pt x="1926336" y="1101090"/>
                        <a:pt x="1932432" y="1110996"/>
                        <a:pt x="1933194" y="1109472"/>
                      </a:cubicBezTo>
                      <a:cubicBezTo>
                        <a:pt x="1933956" y="1108710"/>
                        <a:pt x="1933194" y="1094994"/>
                        <a:pt x="1930146" y="1078992"/>
                      </a:cubicBezTo>
                      <a:close/>
                      <a:moveTo>
                        <a:pt x="2385060" y="999744"/>
                      </a:moveTo>
                      <a:cubicBezTo>
                        <a:pt x="2385060" y="993648"/>
                        <a:pt x="2384298" y="989838"/>
                        <a:pt x="2382774" y="991362"/>
                      </a:cubicBezTo>
                      <a:cubicBezTo>
                        <a:pt x="2382012" y="992886"/>
                        <a:pt x="2375916" y="1000506"/>
                        <a:pt x="2370582" y="1008126"/>
                      </a:cubicBezTo>
                      <a:cubicBezTo>
                        <a:pt x="2361438" y="1019556"/>
                        <a:pt x="2361438" y="1021080"/>
                        <a:pt x="2372868" y="1016508"/>
                      </a:cubicBezTo>
                      <a:cubicBezTo>
                        <a:pt x="2379726" y="1014222"/>
                        <a:pt x="2385060" y="1006602"/>
                        <a:pt x="2385060" y="999744"/>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12" name="Freeform: Shape 1011">
                  <a:extLst>
                    <a:ext uri="{FF2B5EF4-FFF2-40B4-BE49-F238E27FC236}">
                      <a16:creationId xmlns:a16="http://schemas.microsoft.com/office/drawing/2014/main" id="{BB3E81BE-A488-4EE8-8E8D-13F3D43B43EE}"/>
                    </a:ext>
                  </a:extLst>
                </p:cNvPr>
                <p:cNvSpPr/>
                <p:nvPr/>
              </p:nvSpPr>
              <p:spPr>
                <a:xfrm>
                  <a:off x="273734" y="5311635"/>
                  <a:ext cx="669798" cy="212598"/>
                </a:xfrm>
                <a:custGeom>
                  <a:avLst/>
                  <a:gdLst>
                    <a:gd name="connsiteX0" fmla="*/ 3634 w 669798"/>
                    <a:gd name="connsiteY0" fmla="*/ 201435 h 212598"/>
                    <a:gd name="connsiteX1" fmla="*/ 79834 w 669798"/>
                    <a:gd name="connsiteY1" fmla="*/ 167145 h 212598"/>
                    <a:gd name="connsiteX2" fmla="*/ 154510 w 669798"/>
                    <a:gd name="connsiteY2" fmla="*/ 153429 h 212598"/>
                    <a:gd name="connsiteX3" fmla="*/ 223852 w 669798"/>
                    <a:gd name="connsiteY3" fmla="*/ 129807 h 212598"/>
                    <a:gd name="connsiteX4" fmla="*/ 309196 w 669798"/>
                    <a:gd name="connsiteY4" fmla="*/ 125997 h 212598"/>
                    <a:gd name="connsiteX5" fmla="*/ 326722 w 669798"/>
                    <a:gd name="connsiteY5" fmla="*/ 121425 h 212598"/>
                    <a:gd name="connsiteX6" fmla="*/ 389968 w 669798"/>
                    <a:gd name="connsiteY6" fmla="*/ 99327 h 212598"/>
                    <a:gd name="connsiteX7" fmla="*/ 431116 w 669798"/>
                    <a:gd name="connsiteY7" fmla="*/ 83325 h 212598"/>
                    <a:gd name="connsiteX8" fmla="*/ 480646 w 669798"/>
                    <a:gd name="connsiteY8" fmla="*/ 68085 h 212598"/>
                    <a:gd name="connsiteX9" fmla="*/ 530176 w 669798"/>
                    <a:gd name="connsiteY9" fmla="*/ 52845 h 212598"/>
                    <a:gd name="connsiteX10" fmla="*/ 570562 w 669798"/>
                    <a:gd name="connsiteY10" fmla="*/ 33033 h 212598"/>
                    <a:gd name="connsiteX11" fmla="*/ 611710 w 669798"/>
                    <a:gd name="connsiteY11" fmla="*/ 13221 h 212598"/>
                    <a:gd name="connsiteX12" fmla="*/ 669622 w 669798"/>
                    <a:gd name="connsiteY12" fmla="*/ 23127 h 212598"/>
                    <a:gd name="connsiteX13" fmla="*/ 602566 w 669798"/>
                    <a:gd name="connsiteY13" fmla="*/ 75705 h 212598"/>
                    <a:gd name="connsiteX14" fmla="*/ 561418 w 669798"/>
                    <a:gd name="connsiteY14" fmla="*/ 92469 h 212598"/>
                    <a:gd name="connsiteX15" fmla="*/ 515698 w 669798"/>
                    <a:gd name="connsiteY15" fmla="*/ 98565 h 212598"/>
                    <a:gd name="connsiteX16" fmla="*/ 446356 w 669798"/>
                    <a:gd name="connsiteY16" fmla="*/ 113043 h 212598"/>
                    <a:gd name="connsiteX17" fmla="*/ 375490 w 669798"/>
                    <a:gd name="connsiteY17" fmla="*/ 147333 h 212598"/>
                    <a:gd name="connsiteX18" fmla="*/ 301576 w 669798"/>
                    <a:gd name="connsiteY18" fmla="*/ 167145 h 212598"/>
                    <a:gd name="connsiteX19" fmla="*/ 263476 w 669798"/>
                    <a:gd name="connsiteY19" fmla="*/ 174765 h 212598"/>
                    <a:gd name="connsiteX20" fmla="*/ 216994 w 669798"/>
                    <a:gd name="connsiteY20" fmla="*/ 182385 h 212598"/>
                    <a:gd name="connsiteX21" fmla="*/ 162130 w 669798"/>
                    <a:gd name="connsiteY21" fmla="*/ 188481 h 212598"/>
                    <a:gd name="connsiteX22" fmla="*/ 132412 w 669798"/>
                    <a:gd name="connsiteY22" fmla="*/ 203721 h 212598"/>
                    <a:gd name="connsiteX23" fmla="*/ 3634 w 669798"/>
                    <a:gd name="connsiteY23" fmla="*/ 201435 h 21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9798" h="212598">
                      <a:moveTo>
                        <a:pt x="3634" y="201435"/>
                      </a:moveTo>
                      <a:cubicBezTo>
                        <a:pt x="-7796" y="173241"/>
                        <a:pt x="5158" y="167145"/>
                        <a:pt x="79834" y="167145"/>
                      </a:cubicBezTo>
                      <a:cubicBezTo>
                        <a:pt x="142318" y="167145"/>
                        <a:pt x="151462" y="165621"/>
                        <a:pt x="154510" y="153429"/>
                      </a:cubicBezTo>
                      <a:cubicBezTo>
                        <a:pt x="157558" y="141999"/>
                        <a:pt x="171274" y="137427"/>
                        <a:pt x="223852" y="129807"/>
                      </a:cubicBezTo>
                      <a:cubicBezTo>
                        <a:pt x="259666" y="125235"/>
                        <a:pt x="298528" y="122949"/>
                        <a:pt x="309196" y="125997"/>
                      </a:cubicBezTo>
                      <a:cubicBezTo>
                        <a:pt x="322912" y="129045"/>
                        <a:pt x="328246" y="128283"/>
                        <a:pt x="326722" y="121425"/>
                      </a:cubicBezTo>
                      <a:cubicBezTo>
                        <a:pt x="324436" y="109995"/>
                        <a:pt x="351106" y="100089"/>
                        <a:pt x="389968" y="99327"/>
                      </a:cubicBezTo>
                      <a:cubicBezTo>
                        <a:pt x="406732" y="98565"/>
                        <a:pt x="422734" y="92469"/>
                        <a:pt x="431116" y="83325"/>
                      </a:cubicBezTo>
                      <a:cubicBezTo>
                        <a:pt x="441022" y="71895"/>
                        <a:pt x="454738" y="68085"/>
                        <a:pt x="480646" y="68085"/>
                      </a:cubicBezTo>
                      <a:cubicBezTo>
                        <a:pt x="506554" y="68085"/>
                        <a:pt x="520270" y="64275"/>
                        <a:pt x="530176" y="52845"/>
                      </a:cubicBezTo>
                      <a:cubicBezTo>
                        <a:pt x="537796" y="44463"/>
                        <a:pt x="555322" y="35319"/>
                        <a:pt x="570562" y="33033"/>
                      </a:cubicBezTo>
                      <a:cubicBezTo>
                        <a:pt x="585040" y="29985"/>
                        <a:pt x="603328" y="21603"/>
                        <a:pt x="611710" y="13221"/>
                      </a:cubicBezTo>
                      <a:cubicBezTo>
                        <a:pt x="633046" y="-8115"/>
                        <a:pt x="666574" y="-2781"/>
                        <a:pt x="669622" y="23127"/>
                      </a:cubicBezTo>
                      <a:cubicBezTo>
                        <a:pt x="672670" y="45987"/>
                        <a:pt x="655144" y="59703"/>
                        <a:pt x="602566" y="75705"/>
                      </a:cubicBezTo>
                      <a:cubicBezTo>
                        <a:pt x="583516" y="81039"/>
                        <a:pt x="565228" y="88659"/>
                        <a:pt x="561418" y="92469"/>
                      </a:cubicBezTo>
                      <a:cubicBezTo>
                        <a:pt x="556846" y="95517"/>
                        <a:pt x="536272" y="98565"/>
                        <a:pt x="515698" y="98565"/>
                      </a:cubicBezTo>
                      <a:cubicBezTo>
                        <a:pt x="492838" y="98565"/>
                        <a:pt x="463882" y="104661"/>
                        <a:pt x="446356" y="113043"/>
                      </a:cubicBezTo>
                      <a:cubicBezTo>
                        <a:pt x="429592" y="121425"/>
                        <a:pt x="397588" y="136665"/>
                        <a:pt x="375490" y="147333"/>
                      </a:cubicBezTo>
                      <a:cubicBezTo>
                        <a:pt x="350344" y="159525"/>
                        <a:pt x="321388" y="167145"/>
                        <a:pt x="301576" y="167145"/>
                      </a:cubicBezTo>
                      <a:cubicBezTo>
                        <a:pt x="283288" y="167145"/>
                        <a:pt x="265762" y="170955"/>
                        <a:pt x="263476" y="174765"/>
                      </a:cubicBezTo>
                      <a:cubicBezTo>
                        <a:pt x="261190" y="179337"/>
                        <a:pt x="239854" y="182385"/>
                        <a:pt x="216994" y="182385"/>
                      </a:cubicBezTo>
                      <a:cubicBezTo>
                        <a:pt x="194134" y="182385"/>
                        <a:pt x="169750" y="185433"/>
                        <a:pt x="162130" y="188481"/>
                      </a:cubicBezTo>
                      <a:cubicBezTo>
                        <a:pt x="155272" y="192291"/>
                        <a:pt x="141556" y="199149"/>
                        <a:pt x="132412" y="203721"/>
                      </a:cubicBezTo>
                      <a:cubicBezTo>
                        <a:pt x="105742" y="217437"/>
                        <a:pt x="8968" y="215913"/>
                        <a:pt x="3634" y="201435"/>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13" name="Freeform: Shape 1012">
                  <a:extLst>
                    <a:ext uri="{FF2B5EF4-FFF2-40B4-BE49-F238E27FC236}">
                      <a16:creationId xmlns:a16="http://schemas.microsoft.com/office/drawing/2014/main" id="{6FE04B4C-247B-452F-923F-F9BEB72CA6C8}"/>
                    </a:ext>
                  </a:extLst>
                </p:cNvPr>
                <p:cNvSpPr/>
                <p:nvPr/>
              </p:nvSpPr>
              <p:spPr>
                <a:xfrm>
                  <a:off x="428424" y="5337810"/>
                  <a:ext cx="57150" cy="57150"/>
                </a:xfrm>
                <a:custGeom>
                  <a:avLst/>
                  <a:gdLst>
                    <a:gd name="connsiteX0" fmla="*/ 1344 w 57150"/>
                    <a:gd name="connsiteY0" fmla="*/ 48006 h 57150"/>
                    <a:gd name="connsiteX1" fmla="*/ 6678 w 57150"/>
                    <a:gd name="connsiteY1" fmla="*/ 31242 h 57150"/>
                    <a:gd name="connsiteX2" fmla="*/ 17346 w 57150"/>
                    <a:gd name="connsiteY2" fmla="*/ 11430 h 57150"/>
                    <a:gd name="connsiteX3" fmla="*/ 28776 w 57150"/>
                    <a:gd name="connsiteY3" fmla="*/ 0 h 57150"/>
                    <a:gd name="connsiteX4" fmla="*/ 40206 w 57150"/>
                    <a:gd name="connsiteY4" fmla="*/ 11430 h 57150"/>
                    <a:gd name="connsiteX5" fmla="*/ 50874 w 57150"/>
                    <a:gd name="connsiteY5" fmla="*/ 31242 h 57150"/>
                    <a:gd name="connsiteX6" fmla="*/ 28776 w 57150"/>
                    <a:gd name="connsiteY6" fmla="*/ 57150 h 57150"/>
                    <a:gd name="connsiteX7" fmla="*/ 1344 w 57150"/>
                    <a:gd name="connsiteY7" fmla="*/ 4800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57150">
                      <a:moveTo>
                        <a:pt x="1344" y="48006"/>
                      </a:moveTo>
                      <a:cubicBezTo>
                        <a:pt x="-1704" y="43434"/>
                        <a:pt x="582" y="35814"/>
                        <a:pt x="6678" y="31242"/>
                      </a:cubicBezTo>
                      <a:cubicBezTo>
                        <a:pt x="12774" y="26670"/>
                        <a:pt x="17346" y="17526"/>
                        <a:pt x="17346" y="11430"/>
                      </a:cubicBezTo>
                      <a:cubicBezTo>
                        <a:pt x="17346" y="5334"/>
                        <a:pt x="22680" y="0"/>
                        <a:pt x="28776" y="0"/>
                      </a:cubicBezTo>
                      <a:cubicBezTo>
                        <a:pt x="34872" y="0"/>
                        <a:pt x="40206" y="5334"/>
                        <a:pt x="40206" y="11430"/>
                      </a:cubicBezTo>
                      <a:cubicBezTo>
                        <a:pt x="40206" y="17526"/>
                        <a:pt x="44778" y="26670"/>
                        <a:pt x="50874" y="31242"/>
                      </a:cubicBezTo>
                      <a:cubicBezTo>
                        <a:pt x="66114" y="43434"/>
                        <a:pt x="54684" y="57150"/>
                        <a:pt x="28776" y="57150"/>
                      </a:cubicBezTo>
                      <a:cubicBezTo>
                        <a:pt x="16584" y="57150"/>
                        <a:pt x="4392" y="53340"/>
                        <a:pt x="1344" y="48006"/>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14" name="Freeform: Shape 1013">
                  <a:extLst>
                    <a:ext uri="{FF2B5EF4-FFF2-40B4-BE49-F238E27FC236}">
                      <a16:creationId xmlns:a16="http://schemas.microsoft.com/office/drawing/2014/main" id="{A78CD77F-A961-4D01-BE56-C582F501B763}"/>
                    </a:ext>
                  </a:extLst>
                </p:cNvPr>
                <p:cNvSpPr/>
                <p:nvPr/>
              </p:nvSpPr>
              <p:spPr>
                <a:xfrm>
                  <a:off x="596403" y="5281483"/>
                  <a:ext cx="110490" cy="78486"/>
                </a:xfrm>
                <a:custGeom>
                  <a:avLst/>
                  <a:gdLst>
                    <a:gd name="connsiteX0" fmla="*/ 22341 w 110490"/>
                    <a:gd name="connsiteY0" fmla="*/ 76901 h 78486"/>
                    <a:gd name="connsiteX1" fmla="*/ 32247 w 110490"/>
                    <a:gd name="connsiteY1" fmla="*/ 29657 h 78486"/>
                    <a:gd name="connsiteX2" fmla="*/ 53583 w 110490"/>
                    <a:gd name="connsiteY2" fmla="*/ 13655 h 78486"/>
                    <a:gd name="connsiteX3" fmla="*/ 83301 w 110490"/>
                    <a:gd name="connsiteY3" fmla="*/ 701 h 78486"/>
                    <a:gd name="connsiteX4" fmla="*/ 110733 w 110490"/>
                    <a:gd name="connsiteY4" fmla="*/ 32705 h 78486"/>
                    <a:gd name="connsiteX5" fmla="*/ 105399 w 110490"/>
                    <a:gd name="connsiteY5" fmla="*/ 70043 h 78486"/>
                    <a:gd name="connsiteX6" fmla="*/ 22341 w 110490"/>
                    <a:gd name="connsiteY6" fmla="*/ 76901 h 7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90" h="78486">
                      <a:moveTo>
                        <a:pt x="22341" y="76901"/>
                      </a:moveTo>
                      <a:cubicBezTo>
                        <a:pt x="-12711" y="71567"/>
                        <a:pt x="-4329" y="29657"/>
                        <a:pt x="32247" y="29657"/>
                      </a:cubicBezTo>
                      <a:cubicBezTo>
                        <a:pt x="43677" y="29657"/>
                        <a:pt x="51297" y="24323"/>
                        <a:pt x="53583" y="13655"/>
                      </a:cubicBezTo>
                      <a:cubicBezTo>
                        <a:pt x="56631" y="1463"/>
                        <a:pt x="62727" y="-1585"/>
                        <a:pt x="83301" y="701"/>
                      </a:cubicBezTo>
                      <a:cubicBezTo>
                        <a:pt x="106923" y="2987"/>
                        <a:pt x="108447" y="5273"/>
                        <a:pt x="110733" y="32705"/>
                      </a:cubicBezTo>
                      <a:cubicBezTo>
                        <a:pt x="112257" y="48707"/>
                        <a:pt x="109971" y="65471"/>
                        <a:pt x="105399" y="70043"/>
                      </a:cubicBezTo>
                      <a:cubicBezTo>
                        <a:pt x="97779" y="77663"/>
                        <a:pt x="52059" y="81473"/>
                        <a:pt x="22341" y="76901"/>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15" name="Freeform: Shape 1014">
                  <a:extLst>
                    <a:ext uri="{FF2B5EF4-FFF2-40B4-BE49-F238E27FC236}">
                      <a16:creationId xmlns:a16="http://schemas.microsoft.com/office/drawing/2014/main" id="{89213FDE-2B41-4A91-AF54-1D768D84BDDB}"/>
                    </a:ext>
                  </a:extLst>
                </p:cNvPr>
                <p:cNvSpPr/>
                <p:nvPr/>
              </p:nvSpPr>
              <p:spPr>
                <a:xfrm>
                  <a:off x="962110" y="4938002"/>
                  <a:ext cx="741426" cy="402336"/>
                </a:xfrm>
                <a:custGeom>
                  <a:avLst/>
                  <a:gdLst>
                    <a:gd name="connsiteX0" fmla="*/ 1058 w 741426"/>
                    <a:gd name="connsiteY0" fmla="*/ 395236 h 402336"/>
                    <a:gd name="connsiteX1" fmla="*/ 60494 w 741426"/>
                    <a:gd name="connsiteY1" fmla="*/ 342658 h 402336"/>
                    <a:gd name="connsiteX2" fmla="*/ 81830 w 741426"/>
                    <a:gd name="connsiteY2" fmla="*/ 331228 h 402336"/>
                    <a:gd name="connsiteX3" fmla="*/ 133646 w 741426"/>
                    <a:gd name="connsiteY3" fmla="*/ 304558 h 402336"/>
                    <a:gd name="connsiteX4" fmla="*/ 175556 w 741426"/>
                    <a:gd name="connsiteY4" fmla="*/ 289318 h 402336"/>
                    <a:gd name="connsiteX5" fmla="*/ 229658 w 741426"/>
                    <a:gd name="connsiteY5" fmla="*/ 274078 h 402336"/>
                    <a:gd name="connsiteX6" fmla="*/ 266234 w 741426"/>
                    <a:gd name="connsiteY6" fmla="*/ 257314 h 402336"/>
                    <a:gd name="connsiteX7" fmla="*/ 295190 w 741426"/>
                    <a:gd name="connsiteY7" fmla="*/ 214642 h 402336"/>
                    <a:gd name="connsiteX8" fmla="*/ 319574 w 741426"/>
                    <a:gd name="connsiteY8" fmla="*/ 214642 h 402336"/>
                    <a:gd name="connsiteX9" fmla="*/ 340910 w 741426"/>
                    <a:gd name="connsiteY9" fmla="*/ 205498 h 402336"/>
                    <a:gd name="connsiteX10" fmla="*/ 367580 w 741426"/>
                    <a:gd name="connsiteY10" fmla="*/ 190258 h 402336"/>
                    <a:gd name="connsiteX11" fmla="*/ 399584 w 741426"/>
                    <a:gd name="connsiteY11" fmla="*/ 175018 h 402336"/>
                    <a:gd name="connsiteX12" fmla="*/ 417110 w 741426"/>
                    <a:gd name="connsiteY12" fmla="*/ 163588 h 402336"/>
                    <a:gd name="connsiteX13" fmla="*/ 465116 w 741426"/>
                    <a:gd name="connsiteY13" fmla="*/ 136918 h 402336"/>
                    <a:gd name="connsiteX14" fmla="*/ 487976 w 741426"/>
                    <a:gd name="connsiteY14" fmla="*/ 121678 h 402336"/>
                    <a:gd name="connsiteX15" fmla="*/ 514646 w 741426"/>
                    <a:gd name="connsiteY15" fmla="*/ 106438 h 402336"/>
                    <a:gd name="connsiteX16" fmla="*/ 541316 w 741426"/>
                    <a:gd name="connsiteY16" fmla="*/ 91198 h 402336"/>
                    <a:gd name="connsiteX17" fmla="*/ 559604 w 741426"/>
                    <a:gd name="connsiteY17" fmla="*/ 75958 h 402336"/>
                    <a:gd name="connsiteX18" fmla="*/ 660950 w 741426"/>
                    <a:gd name="connsiteY18" fmla="*/ 24142 h 402336"/>
                    <a:gd name="connsiteX19" fmla="*/ 740960 w 741426"/>
                    <a:gd name="connsiteY19" fmla="*/ 7378 h 402336"/>
                    <a:gd name="connsiteX20" fmla="*/ 667046 w 741426"/>
                    <a:gd name="connsiteY20" fmla="*/ 68338 h 402336"/>
                    <a:gd name="connsiteX21" fmla="*/ 645710 w 741426"/>
                    <a:gd name="connsiteY21" fmla="*/ 79768 h 402336"/>
                    <a:gd name="connsiteX22" fmla="*/ 625136 w 741426"/>
                    <a:gd name="connsiteY22" fmla="*/ 100342 h 402336"/>
                    <a:gd name="connsiteX23" fmla="*/ 573320 w 741426"/>
                    <a:gd name="connsiteY23" fmla="*/ 129298 h 402336"/>
                    <a:gd name="connsiteX24" fmla="*/ 472736 w 741426"/>
                    <a:gd name="connsiteY24" fmla="*/ 186448 h 402336"/>
                    <a:gd name="connsiteX25" fmla="*/ 420158 w 741426"/>
                    <a:gd name="connsiteY25" fmla="*/ 221500 h 402336"/>
                    <a:gd name="connsiteX26" fmla="*/ 393488 w 741426"/>
                    <a:gd name="connsiteY26" fmla="*/ 235978 h 402336"/>
                    <a:gd name="connsiteX27" fmla="*/ 276902 w 741426"/>
                    <a:gd name="connsiteY27" fmla="*/ 293128 h 402336"/>
                    <a:gd name="connsiteX28" fmla="*/ 255566 w 741426"/>
                    <a:gd name="connsiteY28" fmla="*/ 304558 h 402336"/>
                    <a:gd name="connsiteX29" fmla="*/ 123740 w 741426"/>
                    <a:gd name="connsiteY29" fmla="*/ 363232 h 402336"/>
                    <a:gd name="connsiteX30" fmla="*/ 62018 w 741426"/>
                    <a:gd name="connsiteY30" fmla="*/ 386092 h 402336"/>
                    <a:gd name="connsiteX31" fmla="*/ 35348 w 741426"/>
                    <a:gd name="connsiteY31" fmla="*/ 392188 h 402336"/>
                    <a:gd name="connsiteX32" fmla="*/ 1058 w 741426"/>
                    <a:gd name="connsiteY32" fmla="*/ 395236 h 40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41426" h="402336">
                      <a:moveTo>
                        <a:pt x="1058" y="395236"/>
                      </a:moveTo>
                      <a:cubicBezTo>
                        <a:pt x="-7324" y="381520"/>
                        <a:pt x="36110" y="342658"/>
                        <a:pt x="60494" y="342658"/>
                      </a:cubicBezTo>
                      <a:cubicBezTo>
                        <a:pt x="74210" y="342658"/>
                        <a:pt x="81830" y="338848"/>
                        <a:pt x="81830" y="331228"/>
                      </a:cubicBezTo>
                      <a:cubicBezTo>
                        <a:pt x="81830" y="316750"/>
                        <a:pt x="105452" y="304558"/>
                        <a:pt x="133646" y="304558"/>
                      </a:cubicBezTo>
                      <a:cubicBezTo>
                        <a:pt x="145838" y="304558"/>
                        <a:pt x="164888" y="297700"/>
                        <a:pt x="175556" y="289318"/>
                      </a:cubicBezTo>
                      <a:cubicBezTo>
                        <a:pt x="188510" y="279412"/>
                        <a:pt x="206036" y="274078"/>
                        <a:pt x="229658" y="274078"/>
                      </a:cubicBezTo>
                      <a:cubicBezTo>
                        <a:pt x="260900" y="274078"/>
                        <a:pt x="264710" y="271792"/>
                        <a:pt x="266234" y="257314"/>
                      </a:cubicBezTo>
                      <a:cubicBezTo>
                        <a:pt x="269282" y="211594"/>
                        <a:pt x="275378" y="202450"/>
                        <a:pt x="295190" y="214642"/>
                      </a:cubicBezTo>
                      <a:cubicBezTo>
                        <a:pt x="306620" y="222262"/>
                        <a:pt x="311954" y="222262"/>
                        <a:pt x="319574" y="214642"/>
                      </a:cubicBezTo>
                      <a:cubicBezTo>
                        <a:pt x="324146" y="210070"/>
                        <a:pt x="334052" y="205498"/>
                        <a:pt x="340910" y="205498"/>
                      </a:cubicBezTo>
                      <a:cubicBezTo>
                        <a:pt x="347768" y="205498"/>
                        <a:pt x="359960" y="198640"/>
                        <a:pt x="367580" y="190258"/>
                      </a:cubicBezTo>
                      <a:cubicBezTo>
                        <a:pt x="375200" y="181876"/>
                        <a:pt x="389678" y="175018"/>
                        <a:pt x="399584" y="175018"/>
                      </a:cubicBezTo>
                      <a:cubicBezTo>
                        <a:pt x="409490" y="175018"/>
                        <a:pt x="417110" y="170446"/>
                        <a:pt x="417110" y="163588"/>
                      </a:cubicBezTo>
                      <a:cubicBezTo>
                        <a:pt x="417110" y="149872"/>
                        <a:pt x="440732" y="136918"/>
                        <a:pt x="465116" y="136918"/>
                      </a:cubicBezTo>
                      <a:cubicBezTo>
                        <a:pt x="477308" y="136918"/>
                        <a:pt x="484928" y="131584"/>
                        <a:pt x="487976" y="121678"/>
                      </a:cubicBezTo>
                      <a:cubicBezTo>
                        <a:pt x="491024" y="111010"/>
                        <a:pt x="498644" y="106438"/>
                        <a:pt x="514646" y="106438"/>
                      </a:cubicBezTo>
                      <a:cubicBezTo>
                        <a:pt x="530648" y="106438"/>
                        <a:pt x="538268" y="101866"/>
                        <a:pt x="541316" y="91198"/>
                      </a:cubicBezTo>
                      <a:cubicBezTo>
                        <a:pt x="543602" y="82816"/>
                        <a:pt x="551222" y="75958"/>
                        <a:pt x="559604" y="75958"/>
                      </a:cubicBezTo>
                      <a:cubicBezTo>
                        <a:pt x="580178" y="75958"/>
                        <a:pt x="660188" y="35572"/>
                        <a:pt x="660950" y="24142"/>
                      </a:cubicBezTo>
                      <a:cubicBezTo>
                        <a:pt x="660950" y="5092"/>
                        <a:pt x="730292" y="-9386"/>
                        <a:pt x="740960" y="7378"/>
                      </a:cubicBezTo>
                      <a:cubicBezTo>
                        <a:pt x="748580" y="20332"/>
                        <a:pt x="689906" y="68338"/>
                        <a:pt x="667046" y="68338"/>
                      </a:cubicBezTo>
                      <a:cubicBezTo>
                        <a:pt x="653330" y="68338"/>
                        <a:pt x="645710" y="72148"/>
                        <a:pt x="645710" y="79768"/>
                      </a:cubicBezTo>
                      <a:cubicBezTo>
                        <a:pt x="645710" y="86626"/>
                        <a:pt x="636566" y="95770"/>
                        <a:pt x="625136" y="100342"/>
                      </a:cubicBezTo>
                      <a:cubicBezTo>
                        <a:pt x="612944" y="105676"/>
                        <a:pt x="590084" y="118630"/>
                        <a:pt x="573320" y="129298"/>
                      </a:cubicBezTo>
                      <a:cubicBezTo>
                        <a:pt x="523028" y="160540"/>
                        <a:pt x="513884" y="165874"/>
                        <a:pt x="472736" y="186448"/>
                      </a:cubicBezTo>
                      <a:cubicBezTo>
                        <a:pt x="451400" y="197878"/>
                        <a:pt x="427778" y="213118"/>
                        <a:pt x="420158" y="221500"/>
                      </a:cubicBezTo>
                      <a:cubicBezTo>
                        <a:pt x="413300" y="229120"/>
                        <a:pt x="401108" y="235978"/>
                        <a:pt x="393488" y="235978"/>
                      </a:cubicBezTo>
                      <a:cubicBezTo>
                        <a:pt x="372152" y="235978"/>
                        <a:pt x="282236" y="280174"/>
                        <a:pt x="276902" y="293128"/>
                      </a:cubicBezTo>
                      <a:cubicBezTo>
                        <a:pt x="274616" y="299224"/>
                        <a:pt x="264710" y="304558"/>
                        <a:pt x="255566" y="304558"/>
                      </a:cubicBezTo>
                      <a:cubicBezTo>
                        <a:pt x="240326" y="304558"/>
                        <a:pt x="211370" y="317512"/>
                        <a:pt x="123740" y="363232"/>
                      </a:cubicBezTo>
                      <a:cubicBezTo>
                        <a:pt x="84878" y="383806"/>
                        <a:pt x="66590" y="390664"/>
                        <a:pt x="62018" y="386092"/>
                      </a:cubicBezTo>
                      <a:cubicBezTo>
                        <a:pt x="58970" y="383806"/>
                        <a:pt x="47540" y="386092"/>
                        <a:pt x="35348" y="392188"/>
                      </a:cubicBezTo>
                      <a:cubicBezTo>
                        <a:pt x="9440" y="405904"/>
                        <a:pt x="7916" y="405904"/>
                        <a:pt x="1058" y="395236"/>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16" name="Freeform: Shape 1015">
                  <a:extLst>
                    <a:ext uri="{FF2B5EF4-FFF2-40B4-BE49-F238E27FC236}">
                      <a16:creationId xmlns:a16="http://schemas.microsoft.com/office/drawing/2014/main" id="{E246ECAE-149C-449B-B82A-949D05C78154}"/>
                    </a:ext>
                  </a:extLst>
                </p:cNvPr>
                <p:cNvSpPr/>
                <p:nvPr/>
              </p:nvSpPr>
              <p:spPr>
                <a:xfrm>
                  <a:off x="12163480" y="5295900"/>
                  <a:ext cx="20574" cy="29718"/>
                </a:xfrm>
                <a:custGeom>
                  <a:avLst/>
                  <a:gdLst>
                    <a:gd name="connsiteX0" fmla="*/ 1850 w 20574"/>
                    <a:gd name="connsiteY0" fmla="*/ 22860 h 29718"/>
                    <a:gd name="connsiteX1" fmla="*/ 14042 w 20574"/>
                    <a:gd name="connsiteY1" fmla="*/ 0 h 29718"/>
                    <a:gd name="connsiteX2" fmla="*/ 20900 w 20574"/>
                    <a:gd name="connsiteY2" fmla="*/ 15240 h 29718"/>
                    <a:gd name="connsiteX3" fmla="*/ 1850 w 20574"/>
                    <a:gd name="connsiteY3" fmla="*/ 22860 h 29718"/>
                  </a:gdLst>
                  <a:ahLst/>
                  <a:cxnLst>
                    <a:cxn ang="0">
                      <a:pos x="connsiteX0" y="connsiteY0"/>
                    </a:cxn>
                    <a:cxn ang="0">
                      <a:pos x="connsiteX1" y="connsiteY1"/>
                    </a:cxn>
                    <a:cxn ang="0">
                      <a:pos x="connsiteX2" y="connsiteY2"/>
                    </a:cxn>
                    <a:cxn ang="0">
                      <a:pos x="connsiteX3" y="connsiteY3"/>
                    </a:cxn>
                  </a:cxnLst>
                  <a:rect l="l" t="t" r="r" b="b"/>
                  <a:pathLst>
                    <a:path w="20574" h="29718">
                      <a:moveTo>
                        <a:pt x="1850" y="22860"/>
                      </a:moveTo>
                      <a:cubicBezTo>
                        <a:pt x="-3484" y="13716"/>
                        <a:pt x="3374" y="0"/>
                        <a:pt x="14042" y="0"/>
                      </a:cubicBezTo>
                      <a:cubicBezTo>
                        <a:pt x="17852" y="0"/>
                        <a:pt x="20900" y="6858"/>
                        <a:pt x="20900" y="15240"/>
                      </a:cubicBezTo>
                      <a:cubicBezTo>
                        <a:pt x="20900" y="31242"/>
                        <a:pt x="9470" y="35814"/>
                        <a:pt x="1850" y="2286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17" name="Freeform: Shape 1016">
                  <a:extLst>
                    <a:ext uri="{FF2B5EF4-FFF2-40B4-BE49-F238E27FC236}">
                      <a16:creationId xmlns:a16="http://schemas.microsoft.com/office/drawing/2014/main" id="{C715408A-00D7-4F56-827B-4CFEA37EED95}"/>
                    </a:ext>
                  </a:extLst>
                </p:cNvPr>
                <p:cNvSpPr/>
                <p:nvPr/>
              </p:nvSpPr>
              <p:spPr>
                <a:xfrm>
                  <a:off x="12058623" y="5265420"/>
                  <a:ext cx="45720" cy="30480"/>
                </a:xfrm>
                <a:custGeom>
                  <a:avLst/>
                  <a:gdLst>
                    <a:gd name="connsiteX0" fmla="*/ 4599 w 45720"/>
                    <a:gd name="connsiteY0" fmla="*/ 20574 h 30480"/>
                    <a:gd name="connsiteX1" fmla="*/ 22887 w 45720"/>
                    <a:gd name="connsiteY1" fmla="*/ 0 h 30480"/>
                    <a:gd name="connsiteX2" fmla="*/ 44223 w 45720"/>
                    <a:gd name="connsiteY2" fmla="*/ 5334 h 30480"/>
                    <a:gd name="connsiteX3" fmla="*/ 22887 w 45720"/>
                    <a:gd name="connsiteY3" fmla="*/ 30480 h 30480"/>
                    <a:gd name="connsiteX4" fmla="*/ 4599 w 45720"/>
                    <a:gd name="connsiteY4" fmla="*/ 20574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30480">
                      <a:moveTo>
                        <a:pt x="4599" y="20574"/>
                      </a:moveTo>
                      <a:cubicBezTo>
                        <a:pt x="-5307" y="7620"/>
                        <a:pt x="789" y="0"/>
                        <a:pt x="22887" y="0"/>
                      </a:cubicBezTo>
                      <a:cubicBezTo>
                        <a:pt x="32031" y="0"/>
                        <a:pt x="41937" y="2286"/>
                        <a:pt x="44223" y="5334"/>
                      </a:cubicBezTo>
                      <a:cubicBezTo>
                        <a:pt x="51081" y="11430"/>
                        <a:pt x="35079" y="30480"/>
                        <a:pt x="22887" y="30480"/>
                      </a:cubicBezTo>
                      <a:cubicBezTo>
                        <a:pt x="17553" y="30480"/>
                        <a:pt x="9171" y="25908"/>
                        <a:pt x="4599" y="20574"/>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18" name="Freeform: Shape 1017">
                  <a:extLst>
                    <a:ext uri="{FF2B5EF4-FFF2-40B4-BE49-F238E27FC236}">
                      <a16:creationId xmlns:a16="http://schemas.microsoft.com/office/drawing/2014/main" id="{8557F86A-8725-4A94-A700-FC99571C0866}"/>
                    </a:ext>
                  </a:extLst>
                </p:cNvPr>
                <p:cNvSpPr/>
                <p:nvPr/>
              </p:nvSpPr>
              <p:spPr>
                <a:xfrm>
                  <a:off x="909939" y="5213282"/>
                  <a:ext cx="76962" cy="44196"/>
                </a:xfrm>
                <a:custGeom>
                  <a:avLst/>
                  <a:gdLst>
                    <a:gd name="connsiteX0" fmla="*/ 53991 w 76962"/>
                    <a:gd name="connsiteY0" fmla="*/ 37660 h 44196"/>
                    <a:gd name="connsiteX1" fmla="*/ 23511 w 76962"/>
                    <a:gd name="connsiteY1" fmla="*/ 27754 h 44196"/>
                    <a:gd name="connsiteX2" fmla="*/ 28083 w 76962"/>
                    <a:gd name="connsiteY2" fmla="*/ 322 h 44196"/>
                    <a:gd name="connsiteX3" fmla="*/ 68469 w 76962"/>
                    <a:gd name="connsiteY3" fmla="*/ 13276 h 44196"/>
                    <a:gd name="connsiteX4" fmla="*/ 53991 w 76962"/>
                    <a:gd name="connsiteY4" fmla="*/ 37660 h 4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 h="44196">
                      <a:moveTo>
                        <a:pt x="53991" y="37660"/>
                      </a:moveTo>
                      <a:cubicBezTo>
                        <a:pt x="49419" y="33850"/>
                        <a:pt x="36465" y="29278"/>
                        <a:pt x="23511" y="27754"/>
                      </a:cubicBezTo>
                      <a:cubicBezTo>
                        <a:pt x="-10017" y="23944"/>
                        <a:pt x="-6969" y="3370"/>
                        <a:pt x="28083" y="322"/>
                      </a:cubicBezTo>
                      <a:cubicBezTo>
                        <a:pt x="47133" y="-1202"/>
                        <a:pt x="58563" y="2608"/>
                        <a:pt x="68469" y="13276"/>
                      </a:cubicBezTo>
                      <a:cubicBezTo>
                        <a:pt x="86757" y="33850"/>
                        <a:pt x="73041" y="56710"/>
                        <a:pt x="53991" y="3766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19" name="Freeform: Shape 1018">
                  <a:extLst>
                    <a:ext uri="{FF2B5EF4-FFF2-40B4-BE49-F238E27FC236}">
                      <a16:creationId xmlns:a16="http://schemas.microsoft.com/office/drawing/2014/main" id="{586D6728-7918-4A48-AD89-4414B2F8510B}"/>
                    </a:ext>
                  </a:extLst>
                </p:cNvPr>
                <p:cNvSpPr/>
                <p:nvPr/>
              </p:nvSpPr>
              <p:spPr>
                <a:xfrm>
                  <a:off x="11873046" y="5231855"/>
                  <a:ext cx="33528" cy="25146"/>
                </a:xfrm>
                <a:custGeom>
                  <a:avLst/>
                  <a:gdLst>
                    <a:gd name="connsiteX0" fmla="*/ 2724 w 33528"/>
                    <a:gd name="connsiteY0" fmla="*/ 18325 h 25146"/>
                    <a:gd name="connsiteX1" fmla="*/ 22536 w 33528"/>
                    <a:gd name="connsiteY1" fmla="*/ 3085 h 25146"/>
                    <a:gd name="connsiteX2" fmla="*/ 33204 w 33528"/>
                    <a:gd name="connsiteY2" fmla="*/ 19087 h 25146"/>
                    <a:gd name="connsiteX3" fmla="*/ 2724 w 33528"/>
                    <a:gd name="connsiteY3" fmla="*/ 18325 h 25146"/>
                  </a:gdLst>
                  <a:ahLst/>
                  <a:cxnLst>
                    <a:cxn ang="0">
                      <a:pos x="connsiteX0" y="connsiteY0"/>
                    </a:cxn>
                    <a:cxn ang="0">
                      <a:pos x="connsiteX1" y="connsiteY1"/>
                    </a:cxn>
                    <a:cxn ang="0">
                      <a:pos x="connsiteX2" y="connsiteY2"/>
                    </a:cxn>
                    <a:cxn ang="0">
                      <a:pos x="connsiteX3" y="connsiteY3"/>
                    </a:cxn>
                  </a:cxnLst>
                  <a:rect l="l" t="t" r="r" b="b"/>
                  <a:pathLst>
                    <a:path w="33528" h="25146">
                      <a:moveTo>
                        <a:pt x="2724" y="18325"/>
                      </a:moveTo>
                      <a:cubicBezTo>
                        <a:pt x="-5658" y="4609"/>
                        <a:pt x="6534" y="-5297"/>
                        <a:pt x="22536" y="3085"/>
                      </a:cubicBezTo>
                      <a:cubicBezTo>
                        <a:pt x="30918" y="7657"/>
                        <a:pt x="35490" y="14515"/>
                        <a:pt x="33204" y="19087"/>
                      </a:cubicBezTo>
                      <a:cubicBezTo>
                        <a:pt x="27108" y="28231"/>
                        <a:pt x="8820" y="28231"/>
                        <a:pt x="2724" y="18325"/>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20" name="Freeform: Shape 1019">
                  <a:extLst>
                    <a:ext uri="{FF2B5EF4-FFF2-40B4-BE49-F238E27FC236}">
                      <a16:creationId xmlns:a16="http://schemas.microsoft.com/office/drawing/2014/main" id="{549576EC-3795-4C1A-9328-214DD17303E1}"/>
                    </a:ext>
                  </a:extLst>
                </p:cNvPr>
                <p:cNvSpPr/>
                <p:nvPr/>
              </p:nvSpPr>
              <p:spPr>
                <a:xfrm>
                  <a:off x="11956968" y="5212080"/>
                  <a:ext cx="33528" cy="44958"/>
                </a:xfrm>
                <a:custGeom>
                  <a:avLst/>
                  <a:gdLst>
                    <a:gd name="connsiteX0" fmla="*/ 1860 w 33528"/>
                    <a:gd name="connsiteY0" fmla="*/ 34290 h 44958"/>
                    <a:gd name="connsiteX1" fmla="*/ 13290 w 33528"/>
                    <a:gd name="connsiteY1" fmla="*/ 0 h 44958"/>
                    <a:gd name="connsiteX2" fmla="*/ 33102 w 33528"/>
                    <a:gd name="connsiteY2" fmla="*/ 38100 h 44958"/>
                    <a:gd name="connsiteX3" fmla="*/ 1860 w 33528"/>
                    <a:gd name="connsiteY3" fmla="*/ 34290 h 44958"/>
                  </a:gdLst>
                  <a:ahLst/>
                  <a:cxnLst>
                    <a:cxn ang="0">
                      <a:pos x="connsiteX0" y="connsiteY0"/>
                    </a:cxn>
                    <a:cxn ang="0">
                      <a:pos x="connsiteX1" y="connsiteY1"/>
                    </a:cxn>
                    <a:cxn ang="0">
                      <a:pos x="connsiteX2" y="connsiteY2"/>
                    </a:cxn>
                    <a:cxn ang="0">
                      <a:pos x="connsiteX3" y="connsiteY3"/>
                    </a:cxn>
                  </a:cxnLst>
                  <a:rect l="l" t="t" r="r" b="b"/>
                  <a:pathLst>
                    <a:path w="33528" h="44958">
                      <a:moveTo>
                        <a:pt x="1860" y="34290"/>
                      </a:moveTo>
                      <a:cubicBezTo>
                        <a:pt x="-3474" y="20574"/>
                        <a:pt x="3384" y="0"/>
                        <a:pt x="13290" y="0"/>
                      </a:cubicBezTo>
                      <a:cubicBezTo>
                        <a:pt x="23958" y="0"/>
                        <a:pt x="38436" y="28956"/>
                        <a:pt x="33102" y="38100"/>
                      </a:cubicBezTo>
                      <a:cubicBezTo>
                        <a:pt x="26244" y="49530"/>
                        <a:pt x="6432" y="47244"/>
                        <a:pt x="1860" y="3429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21" name="Freeform: Shape 1020">
                  <a:extLst>
                    <a:ext uri="{FF2B5EF4-FFF2-40B4-BE49-F238E27FC236}">
                      <a16:creationId xmlns:a16="http://schemas.microsoft.com/office/drawing/2014/main" id="{83FD487E-0D11-42D3-9826-96E0524895D9}"/>
                    </a:ext>
                  </a:extLst>
                </p:cNvPr>
                <p:cNvSpPr/>
                <p:nvPr/>
              </p:nvSpPr>
              <p:spPr>
                <a:xfrm>
                  <a:off x="11759215" y="519784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22" name="Freeform: Shape 1021">
                  <a:extLst>
                    <a:ext uri="{FF2B5EF4-FFF2-40B4-BE49-F238E27FC236}">
                      <a16:creationId xmlns:a16="http://schemas.microsoft.com/office/drawing/2014/main" id="{5CFFCBD5-6D80-48BB-8231-8969DE706963}"/>
                    </a:ext>
                  </a:extLst>
                </p:cNvPr>
                <p:cNvSpPr/>
                <p:nvPr/>
              </p:nvSpPr>
              <p:spPr>
                <a:xfrm>
                  <a:off x="11614352" y="5169776"/>
                  <a:ext cx="71628" cy="22860"/>
                </a:xfrm>
                <a:custGeom>
                  <a:avLst/>
                  <a:gdLst>
                    <a:gd name="connsiteX0" fmla="*/ 41200 w 71628"/>
                    <a:gd name="connsiteY0" fmla="*/ 21730 h 22860"/>
                    <a:gd name="connsiteX1" fmla="*/ 17578 w 71628"/>
                    <a:gd name="connsiteY1" fmla="*/ 15634 h 22860"/>
                    <a:gd name="connsiteX2" fmla="*/ 52 w 71628"/>
                    <a:gd name="connsiteY2" fmla="*/ 8014 h 22860"/>
                    <a:gd name="connsiteX3" fmla="*/ 71680 w 71628"/>
                    <a:gd name="connsiteY3" fmla="*/ 4966 h 22860"/>
                    <a:gd name="connsiteX4" fmla="*/ 41200 w 71628"/>
                    <a:gd name="connsiteY4" fmla="*/ 217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28" h="22860">
                      <a:moveTo>
                        <a:pt x="41200" y="21730"/>
                      </a:moveTo>
                      <a:cubicBezTo>
                        <a:pt x="38152" y="18682"/>
                        <a:pt x="27484" y="16396"/>
                        <a:pt x="17578" y="15634"/>
                      </a:cubicBezTo>
                      <a:cubicBezTo>
                        <a:pt x="6910" y="15634"/>
                        <a:pt x="-710" y="12586"/>
                        <a:pt x="52" y="8014"/>
                      </a:cubicBezTo>
                      <a:cubicBezTo>
                        <a:pt x="2338" y="-368"/>
                        <a:pt x="66346" y="-3416"/>
                        <a:pt x="71680" y="4966"/>
                      </a:cubicBezTo>
                      <a:cubicBezTo>
                        <a:pt x="76252" y="12586"/>
                        <a:pt x="48058" y="27826"/>
                        <a:pt x="41200" y="2173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23" name="Freeform: Shape 1022">
                  <a:extLst>
                    <a:ext uri="{FF2B5EF4-FFF2-40B4-BE49-F238E27FC236}">
                      <a16:creationId xmlns:a16="http://schemas.microsoft.com/office/drawing/2014/main" id="{CE5061DD-971B-46BB-B185-4F6B09CD2E8B}"/>
                    </a:ext>
                  </a:extLst>
                </p:cNvPr>
                <p:cNvSpPr/>
                <p:nvPr/>
              </p:nvSpPr>
              <p:spPr>
                <a:xfrm>
                  <a:off x="8823198" y="1318260"/>
                  <a:ext cx="3368802" cy="3863340"/>
                </a:xfrm>
                <a:custGeom>
                  <a:avLst/>
                  <a:gdLst>
                    <a:gd name="connsiteX0" fmla="*/ 3227832 w 3368802"/>
                    <a:gd name="connsiteY0" fmla="*/ 3854196 h 3863340"/>
                    <a:gd name="connsiteX1" fmla="*/ 3137916 w 3368802"/>
                    <a:gd name="connsiteY1" fmla="*/ 3845052 h 3863340"/>
                    <a:gd name="connsiteX2" fmla="*/ 3092196 w 3368802"/>
                    <a:gd name="connsiteY2" fmla="*/ 3833622 h 3863340"/>
                    <a:gd name="connsiteX3" fmla="*/ 3063240 w 3368802"/>
                    <a:gd name="connsiteY3" fmla="*/ 3825240 h 3863340"/>
                    <a:gd name="connsiteX4" fmla="*/ 3037332 w 3368802"/>
                    <a:gd name="connsiteY4" fmla="*/ 3817620 h 3863340"/>
                    <a:gd name="connsiteX5" fmla="*/ 3009138 w 3368802"/>
                    <a:gd name="connsiteY5" fmla="*/ 3810000 h 3863340"/>
                    <a:gd name="connsiteX6" fmla="*/ 2961894 w 3368802"/>
                    <a:gd name="connsiteY6" fmla="*/ 3802380 h 3863340"/>
                    <a:gd name="connsiteX7" fmla="*/ 2888742 w 3368802"/>
                    <a:gd name="connsiteY7" fmla="*/ 3782568 h 3863340"/>
                    <a:gd name="connsiteX8" fmla="*/ 2830068 w 3368802"/>
                    <a:gd name="connsiteY8" fmla="*/ 3762756 h 3863340"/>
                    <a:gd name="connsiteX9" fmla="*/ 2809494 w 3368802"/>
                    <a:gd name="connsiteY9" fmla="*/ 3763518 h 3863340"/>
                    <a:gd name="connsiteX10" fmla="*/ 2719578 w 3368802"/>
                    <a:gd name="connsiteY10" fmla="*/ 3733038 h 3863340"/>
                    <a:gd name="connsiteX11" fmla="*/ 2684526 w 3368802"/>
                    <a:gd name="connsiteY11" fmla="*/ 3726180 h 3863340"/>
                    <a:gd name="connsiteX12" fmla="*/ 2656332 w 3368802"/>
                    <a:gd name="connsiteY12" fmla="*/ 3720084 h 3863340"/>
                    <a:gd name="connsiteX13" fmla="*/ 2602992 w 3368802"/>
                    <a:gd name="connsiteY13" fmla="*/ 3699510 h 3863340"/>
                    <a:gd name="connsiteX14" fmla="*/ 2532126 w 3368802"/>
                    <a:gd name="connsiteY14" fmla="*/ 3671316 h 3863340"/>
                    <a:gd name="connsiteX15" fmla="*/ 2490216 w 3368802"/>
                    <a:gd name="connsiteY15" fmla="*/ 3657600 h 3863340"/>
                    <a:gd name="connsiteX16" fmla="*/ 2465070 w 3368802"/>
                    <a:gd name="connsiteY16" fmla="*/ 3649980 h 3863340"/>
                    <a:gd name="connsiteX17" fmla="*/ 2364486 w 3368802"/>
                    <a:gd name="connsiteY17" fmla="*/ 3640074 h 3863340"/>
                    <a:gd name="connsiteX18" fmla="*/ 2266188 w 3368802"/>
                    <a:gd name="connsiteY18" fmla="*/ 3632454 h 3863340"/>
                    <a:gd name="connsiteX19" fmla="*/ 2192274 w 3368802"/>
                    <a:gd name="connsiteY19" fmla="*/ 3627120 h 3863340"/>
                    <a:gd name="connsiteX20" fmla="*/ 2106168 w 3368802"/>
                    <a:gd name="connsiteY20" fmla="*/ 3615690 h 3863340"/>
                    <a:gd name="connsiteX21" fmla="*/ 2065782 w 3368802"/>
                    <a:gd name="connsiteY21" fmla="*/ 3544062 h 3863340"/>
                    <a:gd name="connsiteX22" fmla="*/ 2049780 w 3368802"/>
                    <a:gd name="connsiteY22" fmla="*/ 3505962 h 3863340"/>
                    <a:gd name="connsiteX23" fmla="*/ 2024634 w 3368802"/>
                    <a:gd name="connsiteY23" fmla="*/ 3493770 h 3863340"/>
                    <a:gd name="connsiteX24" fmla="*/ 2000250 w 3368802"/>
                    <a:gd name="connsiteY24" fmla="*/ 3473958 h 3863340"/>
                    <a:gd name="connsiteX25" fmla="*/ 1997202 w 3368802"/>
                    <a:gd name="connsiteY25" fmla="*/ 3448050 h 3863340"/>
                    <a:gd name="connsiteX26" fmla="*/ 1994154 w 3368802"/>
                    <a:gd name="connsiteY26" fmla="*/ 3454908 h 3863340"/>
                    <a:gd name="connsiteX27" fmla="*/ 1985010 w 3368802"/>
                    <a:gd name="connsiteY27" fmla="*/ 3472434 h 3863340"/>
                    <a:gd name="connsiteX28" fmla="*/ 1970532 w 3368802"/>
                    <a:gd name="connsiteY28" fmla="*/ 3489960 h 3863340"/>
                    <a:gd name="connsiteX29" fmla="*/ 1959102 w 3368802"/>
                    <a:gd name="connsiteY29" fmla="*/ 3501390 h 3863340"/>
                    <a:gd name="connsiteX30" fmla="*/ 1947672 w 3368802"/>
                    <a:gd name="connsiteY30" fmla="*/ 3470910 h 3863340"/>
                    <a:gd name="connsiteX31" fmla="*/ 1941576 w 3368802"/>
                    <a:gd name="connsiteY31" fmla="*/ 3431286 h 3863340"/>
                    <a:gd name="connsiteX32" fmla="*/ 1908048 w 3368802"/>
                    <a:gd name="connsiteY32" fmla="*/ 3432810 h 3863340"/>
                    <a:gd name="connsiteX33" fmla="*/ 1918716 w 3368802"/>
                    <a:gd name="connsiteY33" fmla="*/ 3435096 h 3863340"/>
                    <a:gd name="connsiteX34" fmla="*/ 1934718 w 3368802"/>
                    <a:gd name="connsiteY34" fmla="*/ 3457194 h 3863340"/>
                    <a:gd name="connsiteX35" fmla="*/ 1927860 w 3368802"/>
                    <a:gd name="connsiteY35" fmla="*/ 3497580 h 3863340"/>
                    <a:gd name="connsiteX36" fmla="*/ 1966722 w 3368802"/>
                    <a:gd name="connsiteY36" fmla="*/ 3526536 h 3863340"/>
                    <a:gd name="connsiteX37" fmla="*/ 1967484 w 3368802"/>
                    <a:gd name="connsiteY37" fmla="*/ 3556254 h 3863340"/>
                    <a:gd name="connsiteX38" fmla="*/ 1922526 w 3368802"/>
                    <a:gd name="connsiteY38" fmla="*/ 3567684 h 3863340"/>
                    <a:gd name="connsiteX39" fmla="*/ 1892046 w 3368802"/>
                    <a:gd name="connsiteY39" fmla="*/ 3563874 h 3863340"/>
                    <a:gd name="connsiteX40" fmla="*/ 1896618 w 3368802"/>
                    <a:gd name="connsiteY40" fmla="*/ 3545586 h 3863340"/>
                    <a:gd name="connsiteX41" fmla="*/ 1905000 w 3368802"/>
                    <a:gd name="connsiteY41" fmla="*/ 3531108 h 3863340"/>
                    <a:gd name="connsiteX42" fmla="*/ 1899666 w 3368802"/>
                    <a:gd name="connsiteY42" fmla="*/ 3497580 h 3863340"/>
                    <a:gd name="connsiteX43" fmla="*/ 1892808 w 3368802"/>
                    <a:gd name="connsiteY43" fmla="*/ 3474720 h 3863340"/>
                    <a:gd name="connsiteX44" fmla="*/ 1887474 w 3368802"/>
                    <a:gd name="connsiteY44" fmla="*/ 3483864 h 3863340"/>
                    <a:gd name="connsiteX45" fmla="*/ 1879854 w 3368802"/>
                    <a:gd name="connsiteY45" fmla="*/ 3501390 h 3863340"/>
                    <a:gd name="connsiteX46" fmla="*/ 1879092 w 3368802"/>
                    <a:gd name="connsiteY46" fmla="*/ 3515868 h 3863340"/>
                    <a:gd name="connsiteX47" fmla="*/ 1883664 w 3368802"/>
                    <a:gd name="connsiteY47" fmla="*/ 3533394 h 3863340"/>
                    <a:gd name="connsiteX48" fmla="*/ 1872234 w 3368802"/>
                    <a:gd name="connsiteY48" fmla="*/ 3560826 h 3863340"/>
                    <a:gd name="connsiteX49" fmla="*/ 1850898 w 3368802"/>
                    <a:gd name="connsiteY49" fmla="*/ 3572256 h 3863340"/>
                    <a:gd name="connsiteX50" fmla="*/ 1833372 w 3368802"/>
                    <a:gd name="connsiteY50" fmla="*/ 3549396 h 3863340"/>
                    <a:gd name="connsiteX51" fmla="*/ 1832610 w 3368802"/>
                    <a:gd name="connsiteY51" fmla="*/ 3528060 h 3863340"/>
                    <a:gd name="connsiteX52" fmla="*/ 1776222 w 3368802"/>
                    <a:gd name="connsiteY52" fmla="*/ 3562350 h 3863340"/>
                    <a:gd name="connsiteX53" fmla="*/ 1754124 w 3368802"/>
                    <a:gd name="connsiteY53" fmla="*/ 3573780 h 3863340"/>
                    <a:gd name="connsiteX54" fmla="*/ 1732788 w 3368802"/>
                    <a:gd name="connsiteY54" fmla="*/ 3582162 h 3863340"/>
                    <a:gd name="connsiteX55" fmla="*/ 1700022 w 3368802"/>
                    <a:gd name="connsiteY55" fmla="*/ 3566160 h 3863340"/>
                    <a:gd name="connsiteX56" fmla="*/ 1675638 w 3368802"/>
                    <a:gd name="connsiteY56" fmla="*/ 3563874 h 3863340"/>
                    <a:gd name="connsiteX57" fmla="*/ 1652778 w 3368802"/>
                    <a:gd name="connsiteY57" fmla="*/ 3567684 h 3863340"/>
                    <a:gd name="connsiteX58" fmla="*/ 1616964 w 3368802"/>
                    <a:gd name="connsiteY58" fmla="*/ 3558540 h 3863340"/>
                    <a:gd name="connsiteX59" fmla="*/ 1540002 w 3368802"/>
                    <a:gd name="connsiteY59" fmla="*/ 3547872 h 3863340"/>
                    <a:gd name="connsiteX60" fmla="*/ 1440942 w 3368802"/>
                    <a:gd name="connsiteY60" fmla="*/ 3528060 h 3863340"/>
                    <a:gd name="connsiteX61" fmla="*/ 1384554 w 3368802"/>
                    <a:gd name="connsiteY61" fmla="*/ 3512058 h 3863340"/>
                    <a:gd name="connsiteX62" fmla="*/ 1314450 w 3368802"/>
                    <a:gd name="connsiteY62" fmla="*/ 3505200 h 3863340"/>
                    <a:gd name="connsiteX63" fmla="*/ 1246632 w 3368802"/>
                    <a:gd name="connsiteY63" fmla="*/ 3497580 h 3863340"/>
                    <a:gd name="connsiteX64" fmla="*/ 1204722 w 3368802"/>
                    <a:gd name="connsiteY64" fmla="*/ 3489960 h 3863340"/>
                    <a:gd name="connsiteX65" fmla="*/ 1162812 w 3368802"/>
                    <a:gd name="connsiteY65" fmla="*/ 3482340 h 3863340"/>
                    <a:gd name="connsiteX66" fmla="*/ 1117092 w 3368802"/>
                    <a:gd name="connsiteY66" fmla="*/ 3474720 h 3863340"/>
                    <a:gd name="connsiteX67" fmla="*/ 1018032 w 3368802"/>
                    <a:gd name="connsiteY67" fmla="*/ 3451098 h 3863340"/>
                    <a:gd name="connsiteX68" fmla="*/ 949452 w 3368802"/>
                    <a:gd name="connsiteY68" fmla="*/ 3437382 h 3863340"/>
                    <a:gd name="connsiteX69" fmla="*/ 858012 w 3368802"/>
                    <a:gd name="connsiteY69" fmla="*/ 3420618 h 3863340"/>
                    <a:gd name="connsiteX70" fmla="*/ 770382 w 3368802"/>
                    <a:gd name="connsiteY70" fmla="*/ 3408426 h 3863340"/>
                    <a:gd name="connsiteX71" fmla="*/ 713232 w 3368802"/>
                    <a:gd name="connsiteY71" fmla="*/ 3397758 h 3863340"/>
                    <a:gd name="connsiteX72" fmla="*/ 688848 w 3368802"/>
                    <a:gd name="connsiteY72" fmla="*/ 3390900 h 3863340"/>
                    <a:gd name="connsiteX73" fmla="*/ 657606 w 3368802"/>
                    <a:gd name="connsiteY73" fmla="*/ 3384042 h 3863340"/>
                    <a:gd name="connsiteX74" fmla="*/ 507492 w 3368802"/>
                    <a:gd name="connsiteY74" fmla="*/ 3341370 h 3863340"/>
                    <a:gd name="connsiteX75" fmla="*/ 410718 w 3368802"/>
                    <a:gd name="connsiteY75" fmla="*/ 3313938 h 3863340"/>
                    <a:gd name="connsiteX76" fmla="*/ 378714 w 3368802"/>
                    <a:gd name="connsiteY76" fmla="*/ 3307080 h 3863340"/>
                    <a:gd name="connsiteX77" fmla="*/ 355092 w 3368802"/>
                    <a:gd name="connsiteY77" fmla="*/ 3299460 h 3863340"/>
                    <a:gd name="connsiteX78" fmla="*/ 332994 w 3368802"/>
                    <a:gd name="connsiteY78" fmla="*/ 3291840 h 3863340"/>
                    <a:gd name="connsiteX79" fmla="*/ 310134 w 3368802"/>
                    <a:gd name="connsiteY79" fmla="*/ 3286506 h 3863340"/>
                    <a:gd name="connsiteX80" fmla="*/ 164592 w 3368802"/>
                    <a:gd name="connsiteY80" fmla="*/ 3249168 h 3863340"/>
                    <a:gd name="connsiteX81" fmla="*/ 71628 w 3368802"/>
                    <a:gd name="connsiteY81" fmla="*/ 3222498 h 3863340"/>
                    <a:gd name="connsiteX82" fmla="*/ 28194 w 3368802"/>
                    <a:gd name="connsiteY82" fmla="*/ 3224784 h 3863340"/>
                    <a:gd name="connsiteX83" fmla="*/ 14478 w 3368802"/>
                    <a:gd name="connsiteY83" fmla="*/ 3232404 h 3863340"/>
                    <a:gd name="connsiteX84" fmla="*/ 2286 w 3368802"/>
                    <a:gd name="connsiteY84" fmla="*/ 1611630 h 3863340"/>
                    <a:gd name="connsiteX85" fmla="*/ 0 w 3368802"/>
                    <a:gd name="connsiteY85" fmla="*/ 0 h 3863340"/>
                    <a:gd name="connsiteX86" fmla="*/ 1684782 w 3368802"/>
                    <a:gd name="connsiteY86" fmla="*/ 0 h 3863340"/>
                    <a:gd name="connsiteX87" fmla="*/ 3368802 w 3368802"/>
                    <a:gd name="connsiteY87" fmla="*/ 0 h 3863340"/>
                    <a:gd name="connsiteX88" fmla="*/ 3368802 w 3368802"/>
                    <a:gd name="connsiteY88" fmla="*/ 1931670 h 3863340"/>
                    <a:gd name="connsiteX89" fmla="*/ 3368802 w 3368802"/>
                    <a:gd name="connsiteY89" fmla="*/ 3863340 h 3863340"/>
                    <a:gd name="connsiteX90" fmla="*/ 3325368 w 3368802"/>
                    <a:gd name="connsiteY90" fmla="*/ 3862578 h 3863340"/>
                    <a:gd name="connsiteX91" fmla="*/ 3227832 w 3368802"/>
                    <a:gd name="connsiteY91" fmla="*/ 3854196 h 3863340"/>
                    <a:gd name="connsiteX92" fmla="*/ 1848612 w 3368802"/>
                    <a:gd name="connsiteY92" fmla="*/ 3497580 h 3863340"/>
                    <a:gd name="connsiteX93" fmla="*/ 1857756 w 3368802"/>
                    <a:gd name="connsiteY93" fmla="*/ 3475482 h 3863340"/>
                    <a:gd name="connsiteX94" fmla="*/ 1864614 w 3368802"/>
                    <a:gd name="connsiteY94" fmla="*/ 3467100 h 3863340"/>
                    <a:gd name="connsiteX95" fmla="*/ 1843278 w 3368802"/>
                    <a:gd name="connsiteY95" fmla="*/ 3480054 h 3863340"/>
                    <a:gd name="connsiteX96" fmla="*/ 1840992 w 3368802"/>
                    <a:gd name="connsiteY96" fmla="*/ 3515868 h 3863340"/>
                    <a:gd name="connsiteX97" fmla="*/ 1848612 w 3368802"/>
                    <a:gd name="connsiteY97" fmla="*/ 3497580 h 386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368802" h="3863340">
                      <a:moveTo>
                        <a:pt x="3227832" y="3854196"/>
                      </a:moveTo>
                      <a:cubicBezTo>
                        <a:pt x="3198876" y="3850386"/>
                        <a:pt x="3157728" y="3846576"/>
                        <a:pt x="3137916" y="3845052"/>
                      </a:cubicBezTo>
                      <a:cubicBezTo>
                        <a:pt x="3117342" y="3843528"/>
                        <a:pt x="3097530" y="3838956"/>
                        <a:pt x="3092196" y="3833622"/>
                      </a:cubicBezTo>
                      <a:cubicBezTo>
                        <a:pt x="3087624" y="3829050"/>
                        <a:pt x="3074670" y="3825240"/>
                        <a:pt x="3063240" y="3825240"/>
                      </a:cubicBezTo>
                      <a:cubicBezTo>
                        <a:pt x="3051810" y="3825240"/>
                        <a:pt x="3039618" y="3822192"/>
                        <a:pt x="3037332" y="3817620"/>
                      </a:cubicBezTo>
                      <a:cubicBezTo>
                        <a:pt x="3035046" y="3813810"/>
                        <a:pt x="3022092" y="3810000"/>
                        <a:pt x="3009138" y="3810000"/>
                      </a:cubicBezTo>
                      <a:cubicBezTo>
                        <a:pt x="2995422" y="3810000"/>
                        <a:pt x="2974848" y="3806952"/>
                        <a:pt x="2961894" y="3802380"/>
                      </a:cubicBezTo>
                      <a:cubicBezTo>
                        <a:pt x="2948940" y="3798570"/>
                        <a:pt x="2916174" y="3790188"/>
                        <a:pt x="2888742" y="3782568"/>
                      </a:cubicBezTo>
                      <a:cubicBezTo>
                        <a:pt x="2861310" y="3775710"/>
                        <a:pt x="2834640" y="3766566"/>
                        <a:pt x="2830068" y="3762756"/>
                      </a:cubicBezTo>
                      <a:cubicBezTo>
                        <a:pt x="2823210" y="3757422"/>
                        <a:pt x="2817114" y="3757422"/>
                        <a:pt x="2809494" y="3763518"/>
                      </a:cubicBezTo>
                      <a:cubicBezTo>
                        <a:pt x="2799588" y="3771900"/>
                        <a:pt x="2791206" y="3768852"/>
                        <a:pt x="2719578" y="3733038"/>
                      </a:cubicBezTo>
                      <a:cubicBezTo>
                        <a:pt x="2711958" y="3729228"/>
                        <a:pt x="2696718" y="3726180"/>
                        <a:pt x="2684526" y="3726180"/>
                      </a:cubicBezTo>
                      <a:cubicBezTo>
                        <a:pt x="2673096" y="3726180"/>
                        <a:pt x="2660142" y="3723132"/>
                        <a:pt x="2656332" y="3720084"/>
                      </a:cubicBezTo>
                      <a:cubicBezTo>
                        <a:pt x="2651760" y="3716274"/>
                        <a:pt x="2628138" y="3707130"/>
                        <a:pt x="2602992" y="3699510"/>
                      </a:cubicBezTo>
                      <a:cubicBezTo>
                        <a:pt x="2577846" y="3691890"/>
                        <a:pt x="2545842" y="3678936"/>
                        <a:pt x="2532126" y="3671316"/>
                      </a:cubicBezTo>
                      <a:cubicBezTo>
                        <a:pt x="2518410" y="3663696"/>
                        <a:pt x="2499360" y="3657600"/>
                        <a:pt x="2490216" y="3657600"/>
                      </a:cubicBezTo>
                      <a:cubicBezTo>
                        <a:pt x="2480310" y="3657600"/>
                        <a:pt x="2468880" y="3653790"/>
                        <a:pt x="2465070" y="3649980"/>
                      </a:cubicBezTo>
                      <a:cubicBezTo>
                        <a:pt x="2460498" y="3645408"/>
                        <a:pt x="2415540" y="3640836"/>
                        <a:pt x="2364486" y="3640074"/>
                      </a:cubicBezTo>
                      <a:cubicBezTo>
                        <a:pt x="2313432" y="3638550"/>
                        <a:pt x="2269236" y="3634740"/>
                        <a:pt x="2266188" y="3632454"/>
                      </a:cubicBezTo>
                      <a:cubicBezTo>
                        <a:pt x="2263902" y="3629406"/>
                        <a:pt x="2230374" y="3627120"/>
                        <a:pt x="2192274" y="3627120"/>
                      </a:cubicBezTo>
                      <a:cubicBezTo>
                        <a:pt x="2142744" y="3627120"/>
                        <a:pt x="2117598" y="3624072"/>
                        <a:pt x="2106168" y="3615690"/>
                      </a:cubicBezTo>
                      <a:cubicBezTo>
                        <a:pt x="2087880" y="3602736"/>
                        <a:pt x="2065782" y="3563112"/>
                        <a:pt x="2065782" y="3544062"/>
                      </a:cubicBezTo>
                      <a:cubicBezTo>
                        <a:pt x="2065782" y="3537204"/>
                        <a:pt x="2058924" y="3520440"/>
                        <a:pt x="2049780" y="3505962"/>
                      </a:cubicBezTo>
                      <a:cubicBezTo>
                        <a:pt x="2036064" y="3482340"/>
                        <a:pt x="2033778" y="3481578"/>
                        <a:pt x="2024634" y="3493770"/>
                      </a:cubicBezTo>
                      <a:cubicBezTo>
                        <a:pt x="2010156" y="3513582"/>
                        <a:pt x="1994916" y="3500628"/>
                        <a:pt x="2000250" y="3473958"/>
                      </a:cubicBezTo>
                      <a:cubicBezTo>
                        <a:pt x="2002536" y="3462528"/>
                        <a:pt x="2001012" y="3450336"/>
                        <a:pt x="1997202" y="3448050"/>
                      </a:cubicBezTo>
                      <a:cubicBezTo>
                        <a:pt x="1992630" y="3445764"/>
                        <a:pt x="1991868" y="3448812"/>
                        <a:pt x="1994154" y="3454908"/>
                      </a:cubicBezTo>
                      <a:cubicBezTo>
                        <a:pt x="1997202" y="3462528"/>
                        <a:pt x="1993392" y="3469386"/>
                        <a:pt x="1985010" y="3472434"/>
                      </a:cubicBezTo>
                      <a:cubicBezTo>
                        <a:pt x="1976628" y="3476244"/>
                        <a:pt x="1970532" y="3483864"/>
                        <a:pt x="1970532" y="3489960"/>
                      </a:cubicBezTo>
                      <a:cubicBezTo>
                        <a:pt x="1970532" y="3496056"/>
                        <a:pt x="1965198" y="3501390"/>
                        <a:pt x="1959102" y="3501390"/>
                      </a:cubicBezTo>
                      <a:cubicBezTo>
                        <a:pt x="1950720" y="3501390"/>
                        <a:pt x="1947672" y="3493008"/>
                        <a:pt x="1947672" y="3470910"/>
                      </a:cubicBezTo>
                      <a:cubicBezTo>
                        <a:pt x="1947672" y="3454146"/>
                        <a:pt x="1944624" y="3435858"/>
                        <a:pt x="1941576" y="3431286"/>
                      </a:cubicBezTo>
                      <a:cubicBezTo>
                        <a:pt x="1933194" y="3417570"/>
                        <a:pt x="1908048" y="3419094"/>
                        <a:pt x="1908048" y="3432810"/>
                      </a:cubicBezTo>
                      <a:cubicBezTo>
                        <a:pt x="1908048" y="3441192"/>
                        <a:pt x="1910334" y="3441954"/>
                        <a:pt x="1918716" y="3435096"/>
                      </a:cubicBezTo>
                      <a:cubicBezTo>
                        <a:pt x="1936242" y="3420618"/>
                        <a:pt x="1949958" y="3440430"/>
                        <a:pt x="1934718" y="3457194"/>
                      </a:cubicBezTo>
                      <a:cubicBezTo>
                        <a:pt x="1926336" y="3467100"/>
                        <a:pt x="1924050" y="3478530"/>
                        <a:pt x="1927860" y="3497580"/>
                      </a:cubicBezTo>
                      <a:cubicBezTo>
                        <a:pt x="1932432" y="3522726"/>
                        <a:pt x="1933956" y="3524250"/>
                        <a:pt x="1966722" y="3526536"/>
                      </a:cubicBezTo>
                      <a:cubicBezTo>
                        <a:pt x="2023872" y="3531108"/>
                        <a:pt x="2024634" y="3549396"/>
                        <a:pt x="1967484" y="3556254"/>
                      </a:cubicBezTo>
                      <a:cubicBezTo>
                        <a:pt x="1952244" y="3557778"/>
                        <a:pt x="1932432" y="3563112"/>
                        <a:pt x="1922526" y="3567684"/>
                      </a:cubicBezTo>
                      <a:cubicBezTo>
                        <a:pt x="1908810" y="3575304"/>
                        <a:pt x="1902714" y="3573780"/>
                        <a:pt x="1892046" y="3563874"/>
                      </a:cubicBezTo>
                      <a:cubicBezTo>
                        <a:pt x="1879854" y="3550920"/>
                        <a:pt x="1879854" y="3550158"/>
                        <a:pt x="1896618" y="3545586"/>
                      </a:cubicBezTo>
                      <a:cubicBezTo>
                        <a:pt x="1910334" y="3542538"/>
                        <a:pt x="1911858" y="3539490"/>
                        <a:pt x="1905000" y="3531108"/>
                      </a:cubicBezTo>
                      <a:cubicBezTo>
                        <a:pt x="1900428" y="3525012"/>
                        <a:pt x="1898142" y="3510534"/>
                        <a:pt x="1899666" y="3497580"/>
                      </a:cubicBezTo>
                      <a:cubicBezTo>
                        <a:pt x="1901952" y="3481578"/>
                        <a:pt x="1899666" y="3474720"/>
                        <a:pt x="1892808" y="3474720"/>
                      </a:cubicBezTo>
                      <a:cubicBezTo>
                        <a:pt x="1886712" y="3474720"/>
                        <a:pt x="1884426" y="3478530"/>
                        <a:pt x="1887474" y="3483864"/>
                      </a:cubicBezTo>
                      <a:cubicBezTo>
                        <a:pt x="1890522" y="3488436"/>
                        <a:pt x="1886712" y="3496818"/>
                        <a:pt x="1879854" y="3501390"/>
                      </a:cubicBezTo>
                      <a:cubicBezTo>
                        <a:pt x="1868424" y="3509772"/>
                        <a:pt x="1868424" y="3511296"/>
                        <a:pt x="1879092" y="3515868"/>
                      </a:cubicBezTo>
                      <a:cubicBezTo>
                        <a:pt x="1887474" y="3518916"/>
                        <a:pt x="1888998" y="3523488"/>
                        <a:pt x="1883664" y="3533394"/>
                      </a:cubicBezTo>
                      <a:cubicBezTo>
                        <a:pt x="1879854" y="3541014"/>
                        <a:pt x="1874520" y="3553206"/>
                        <a:pt x="1872234" y="3560826"/>
                      </a:cubicBezTo>
                      <a:cubicBezTo>
                        <a:pt x="1869186" y="3569970"/>
                        <a:pt x="1861566" y="3573780"/>
                        <a:pt x="1850898" y="3572256"/>
                      </a:cubicBezTo>
                      <a:cubicBezTo>
                        <a:pt x="1837182" y="3570732"/>
                        <a:pt x="1833372" y="3565398"/>
                        <a:pt x="1833372" y="3549396"/>
                      </a:cubicBezTo>
                      <a:cubicBezTo>
                        <a:pt x="1834134" y="3537204"/>
                        <a:pt x="1833372" y="3528060"/>
                        <a:pt x="1832610" y="3528060"/>
                      </a:cubicBezTo>
                      <a:cubicBezTo>
                        <a:pt x="1825752" y="3528060"/>
                        <a:pt x="1783080" y="3553968"/>
                        <a:pt x="1776222" y="3562350"/>
                      </a:cubicBezTo>
                      <a:cubicBezTo>
                        <a:pt x="1770888" y="3568446"/>
                        <a:pt x="1760982" y="3573780"/>
                        <a:pt x="1754124" y="3573780"/>
                      </a:cubicBezTo>
                      <a:cubicBezTo>
                        <a:pt x="1747266" y="3573780"/>
                        <a:pt x="1737360" y="3577590"/>
                        <a:pt x="1732788" y="3582162"/>
                      </a:cubicBezTo>
                      <a:cubicBezTo>
                        <a:pt x="1720596" y="3594354"/>
                        <a:pt x="1700022" y="3584448"/>
                        <a:pt x="1700022" y="3566160"/>
                      </a:cubicBezTo>
                      <a:cubicBezTo>
                        <a:pt x="1700022" y="3547872"/>
                        <a:pt x="1693926" y="3547110"/>
                        <a:pt x="1675638" y="3563874"/>
                      </a:cubicBezTo>
                      <a:cubicBezTo>
                        <a:pt x="1664970" y="3573780"/>
                        <a:pt x="1659636" y="3574542"/>
                        <a:pt x="1652778" y="3567684"/>
                      </a:cubicBezTo>
                      <a:cubicBezTo>
                        <a:pt x="1647444" y="3562350"/>
                        <a:pt x="1631442" y="3558540"/>
                        <a:pt x="1616964" y="3558540"/>
                      </a:cubicBezTo>
                      <a:cubicBezTo>
                        <a:pt x="1601724" y="3558540"/>
                        <a:pt x="1567434" y="3553968"/>
                        <a:pt x="1540002" y="3547872"/>
                      </a:cubicBezTo>
                      <a:cubicBezTo>
                        <a:pt x="1512570" y="3541776"/>
                        <a:pt x="1468374" y="3532632"/>
                        <a:pt x="1440942" y="3528060"/>
                      </a:cubicBezTo>
                      <a:cubicBezTo>
                        <a:pt x="1413510" y="3523488"/>
                        <a:pt x="1388364" y="3515868"/>
                        <a:pt x="1384554" y="3512058"/>
                      </a:cubicBezTo>
                      <a:cubicBezTo>
                        <a:pt x="1379982" y="3508248"/>
                        <a:pt x="1348740" y="3505200"/>
                        <a:pt x="1314450" y="3505200"/>
                      </a:cubicBezTo>
                      <a:cubicBezTo>
                        <a:pt x="1279398" y="3505200"/>
                        <a:pt x="1248918" y="3502152"/>
                        <a:pt x="1246632" y="3497580"/>
                      </a:cubicBezTo>
                      <a:cubicBezTo>
                        <a:pt x="1244346" y="3493770"/>
                        <a:pt x="1225296" y="3489960"/>
                        <a:pt x="1204722" y="3489960"/>
                      </a:cubicBezTo>
                      <a:cubicBezTo>
                        <a:pt x="1184148" y="3489960"/>
                        <a:pt x="1165098" y="3486912"/>
                        <a:pt x="1162812" y="3482340"/>
                      </a:cubicBezTo>
                      <a:cubicBezTo>
                        <a:pt x="1160526" y="3478530"/>
                        <a:pt x="1139952" y="3474720"/>
                        <a:pt x="1117092" y="3474720"/>
                      </a:cubicBezTo>
                      <a:cubicBezTo>
                        <a:pt x="1079754" y="3474720"/>
                        <a:pt x="1064514" y="3470910"/>
                        <a:pt x="1018032" y="3451098"/>
                      </a:cubicBezTo>
                      <a:cubicBezTo>
                        <a:pt x="1009650" y="3447288"/>
                        <a:pt x="979170" y="3441192"/>
                        <a:pt x="949452" y="3437382"/>
                      </a:cubicBezTo>
                      <a:cubicBezTo>
                        <a:pt x="920496" y="3432810"/>
                        <a:pt x="879348" y="3425952"/>
                        <a:pt x="858012" y="3420618"/>
                      </a:cubicBezTo>
                      <a:cubicBezTo>
                        <a:pt x="837438" y="3416046"/>
                        <a:pt x="797814" y="3410712"/>
                        <a:pt x="770382" y="3408426"/>
                      </a:cubicBezTo>
                      <a:cubicBezTo>
                        <a:pt x="742950" y="3406902"/>
                        <a:pt x="717804" y="3401568"/>
                        <a:pt x="713232" y="3397758"/>
                      </a:cubicBezTo>
                      <a:cubicBezTo>
                        <a:pt x="709422" y="3393948"/>
                        <a:pt x="698754" y="3390900"/>
                        <a:pt x="688848" y="3390900"/>
                      </a:cubicBezTo>
                      <a:cubicBezTo>
                        <a:pt x="678942" y="3390900"/>
                        <a:pt x="665226" y="3387852"/>
                        <a:pt x="657606" y="3384042"/>
                      </a:cubicBezTo>
                      <a:cubicBezTo>
                        <a:pt x="614172" y="3361944"/>
                        <a:pt x="560070" y="3346704"/>
                        <a:pt x="507492" y="3341370"/>
                      </a:cubicBezTo>
                      <a:cubicBezTo>
                        <a:pt x="464820" y="3336798"/>
                        <a:pt x="443484" y="3330702"/>
                        <a:pt x="410718" y="3313938"/>
                      </a:cubicBezTo>
                      <a:cubicBezTo>
                        <a:pt x="403098" y="3310128"/>
                        <a:pt x="388620" y="3307080"/>
                        <a:pt x="378714" y="3307080"/>
                      </a:cubicBezTo>
                      <a:cubicBezTo>
                        <a:pt x="368046" y="3307080"/>
                        <a:pt x="357378" y="3304032"/>
                        <a:pt x="355092" y="3299460"/>
                      </a:cubicBezTo>
                      <a:cubicBezTo>
                        <a:pt x="352806" y="3295650"/>
                        <a:pt x="342900" y="3291840"/>
                        <a:pt x="332994" y="3291840"/>
                      </a:cubicBezTo>
                      <a:cubicBezTo>
                        <a:pt x="323850" y="3291840"/>
                        <a:pt x="313182" y="3289554"/>
                        <a:pt x="310134" y="3286506"/>
                      </a:cubicBezTo>
                      <a:cubicBezTo>
                        <a:pt x="304800" y="3280410"/>
                        <a:pt x="273558" y="3272790"/>
                        <a:pt x="164592" y="3249168"/>
                      </a:cubicBezTo>
                      <a:cubicBezTo>
                        <a:pt x="131064" y="3242310"/>
                        <a:pt x="89154" y="3230118"/>
                        <a:pt x="71628" y="3222498"/>
                      </a:cubicBezTo>
                      <a:cubicBezTo>
                        <a:pt x="31242" y="3204972"/>
                        <a:pt x="34290" y="3204210"/>
                        <a:pt x="28194" y="3224784"/>
                      </a:cubicBezTo>
                      <a:cubicBezTo>
                        <a:pt x="25146" y="3238500"/>
                        <a:pt x="22098" y="3240024"/>
                        <a:pt x="14478" y="3232404"/>
                      </a:cubicBezTo>
                      <a:cubicBezTo>
                        <a:pt x="6096" y="3224022"/>
                        <a:pt x="3810" y="2910078"/>
                        <a:pt x="2286" y="1611630"/>
                      </a:cubicBezTo>
                      <a:lnTo>
                        <a:pt x="0" y="0"/>
                      </a:lnTo>
                      <a:lnTo>
                        <a:pt x="1684782" y="0"/>
                      </a:lnTo>
                      <a:lnTo>
                        <a:pt x="3368802" y="0"/>
                      </a:lnTo>
                      <a:lnTo>
                        <a:pt x="3368802" y="1931670"/>
                      </a:lnTo>
                      <a:lnTo>
                        <a:pt x="3368802" y="3863340"/>
                      </a:lnTo>
                      <a:lnTo>
                        <a:pt x="3325368" y="3862578"/>
                      </a:lnTo>
                      <a:cubicBezTo>
                        <a:pt x="3300984" y="3861816"/>
                        <a:pt x="3257550" y="3858006"/>
                        <a:pt x="3227832" y="3854196"/>
                      </a:cubicBezTo>
                      <a:close/>
                      <a:moveTo>
                        <a:pt x="1848612" y="3497580"/>
                      </a:moveTo>
                      <a:cubicBezTo>
                        <a:pt x="1845564" y="3488436"/>
                        <a:pt x="1849374" y="3480816"/>
                        <a:pt x="1857756" y="3475482"/>
                      </a:cubicBezTo>
                      <a:cubicBezTo>
                        <a:pt x="1865376" y="3470910"/>
                        <a:pt x="1868424" y="3467100"/>
                        <a:pt x="1864614" y="3467100"/>
                      </a:cubicBezTo>
                      <a:cubicBezTo>
                        <a:pt x="1860804" y="3467100"/>
                        <a:pt x="1850898" y="3472434"/>
                        <a:pt x="1843278" y="3480054"/>
                      </a:cubicBezTo>
                      <a:cubicBezTo>
                        <a:pt x="1826514" y="3495294"/>
                        <a:pt x="1824228" y="3521964"/>
                        <a:pt x="1840992" y="3515868"/>
                      </a:cubicBezTo>
                      <a:cubicBezTo>
                        <a:pt x="1848612" y="3512820"/>
                        <a:pt x="1850898" y="3505962"/>
                        <a:pt x="1848612" y="349758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24" name="Freeform: Shape 1023">
                  <a:extLst>
                    <a:ext uri="{FF2B5EF4-FFF2-40B4-BE49-F238E27FC236}">
                      <a16:creationId xmlns:a16="http://schemas.microsoft.com/office/drawing/2014/main" id="{08FB4D6A-3352-4299-9E41-5AD1B7D44ECD}"/>
                    </a:ext>
                  </a:extLst>
                </p:cNvPr>
                <p:cNvSpPr/>
                <p:nvPr/>
              </p:nvSpPr>
              <p:spPr>
                <a:xfrm>
                  <a:off x="11523421" y="512892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25" name="Freeform: Shape 1024">
                  <a:extLst>
                    <a:ext uri="{FF2B5EF4-FFF2-40B4-BE49-F238E27FC236}">
                      <a16:creationId xmlns:a16="http://schemas.microsoft.com/office/drawing/2014/main" id="{9BA0BCC3-E05D-4F62-B2FA-DC6FCFE7D616}"/>
                    </a:ext>
                  </a:extLst>
                </p:cNvPr>
                <p:cNvSpPr/>
                <p:nvPr/>
              </p:nvSpPr>
              <p:spPr>
                <a:xfrm>
                  <a:off x="11408744" y="5097780"/>
                  <a:ext cx="39624" cy="29718"/>
                </a:xfrm>
                <a:custGeom>
                  <a:avLst/>
                  <a:gdLst>
                    <a:gd name="connsiteX0" fmla="*/ 2206 w 39624"/>
                    <a:gd name="connsiteY0" fmla="*/ 22860 h 29718"/>
                    <a:gd name="connsiteX1" fmla="*/ 21256 w 39624"/>
                    <a:gd name="connsiteY1" fmla="*/ 0 h 29718"/>
                    <a:gd name="connsiteX2" fmla="*/ 29638 w 39624"/>
                    <a:gd name="connsiteY2" fmla="*/ 22098 h 29718"/>
                    <a:gd name="connsiteX3" fmla="*/ 2206 w 39624"/>
                    <a:gd name="connsiteY3" fmla="*/ 22860 h 29718"/>
                  </a:gdLst>
                  <a:ahLst/>
                  <a:cxnLst>
                    <a:cxn ang="0">
                      <a:pos x="connsiteX0" y="connsiteY0"/>
                    </a:cxn>
                    <a:cxn ang="0">
                      <a:pos x="connsiteX1" y="connsiteY1"/>
                    </a:cxn>
                    <a:cxn ang="0">
                      <a:pos x="connsiteX2" y="connsiteY2"/>
                    </a:cxn>
                    <a:cxn ang="0">
                      <a:pos x="connsiteX3" y="connsiteY3"/>
                    </a:cxn>
                  </a:cxnLst>
                  <a:rect l="l" t="t" r="r" b="b"/>
                  <a:pathLst>
                    <a:path w="39624" h="29718">
                      <a:moveTo>
                        <a:pt x="2206" y="22860"/>
                      </a:moveTo>
                      <a:cubicBezTo>
                        <a:pt x="-4652" y="11430"/>
                        <a:pt x="5254" y="0"/>
                        <a:pt x="21256" y="0"/>
                      </a:cubicBezTo>
                      <a:cubicBezTo>
                        <a:pt x="41830" y="0"/>
                        <a:pt x="47164" y="12954"/>
                        <a:pt x="29638" y="22098"/>
                      </a:cubicBezTo>
                      <a:cubicBezTo>
                        <a:pt x="11350" y="32004"/>
                        <a:pt x="8302" y="32766"/>
                        <a:pt x="2206" y="2286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26" name="Freeform: Shape 1025">
                  <a:extLst>
                    <a:ext uri="{FF2B5EF4-FFF2-40B4-BE49-F238E27FC236}">
                      <a16:creationId xmlns:a16="http://schemas.microsoft.com/office/drawing/2014/main" id="{0C85D636-FA9B-4DF9-A332-0E045043C1E2}"/>
                    </a:ext>
                  </a:extLst>
                </p:cNvPr>
                <p:cNvSpPr/>
                <p:nvPr/>
              </p:nvSpPr>
              <p:spPr>
                <a:xfrm>
                  <a:off x="11364371" y="510073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27" name="Freeform: Shape 1026">
                  <a:extLst>
                    <a:ext uri="{FF2B5EF4-FFF2-40B4-BE49-F238E27FC236}">
                      <a16:creationId xmlns:a16="http://schemas.microsoft.com/office/drawing/2014/main" id="{F83D78FC-69AE-462C-9F56-A81C4335898D}"/>
                    </a:ext>
                  </a:extLst>
                </p:cNvPr>
                <p:cNvSpPr/>
                <p:nvPr/>
              </p:nvSpPr>
              <p:spPr>
                <a:xfrm>
                  <a:off x="1226890" y="5015212"/>
                  <a:ext cx="64008" cy="42672"/>
                </a:xfrm>
                <a:custGeom>
                  <a:avLst/>
                  <a:gdLst>
                    <a:gd name="connsiteX0" fmla="*/ 2978 w 64008"/>
                    <a:gd name="connsiteY0" fmla="*/ 33800 h 42672"/>
                    <a:gd name="connsiteX1" fmla="*/ 35744 w 64008"/>
                    <a:gd name="connsiteY1" fmla="*/ 272 h 42672"/>
                    <a:gd name="connsiteX2" fmla="*/ 64700 w 64008"/>
                    <a:gd name="connsiteY2" fmla="*/ 21608 h 42672"/>
                    <a:gd name="connsiteX3" fmla="*/ 35744 w 64008"/>
                    <a:gd name="connsiteY3" fmla="*/ 42944 h 42672"/>
                    <a:gd name="connsiteX4" fmla="*/ 2978 w 64008"/>
                    <a:gd name="connsiteY4" fmla="*/ 33800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 h="42672">
                      <a:moveTo>
                        <a:pt x="2978" y="33800"/>
                      </a:moveTo>
                      <a:cubicBezTo>
                        <a:pt x="-6166" y="10178"/>
                        <a:pt x="6026" y="-2014"/>
                        <a:pt x="35744" y="272"/>
                      </a:cubicBezTo>
                      <a:cubicBezTo>
                        <a:pt x="60890" y="2558"/>
                        <a:pt x="64700" y="4844"/>
                        <a:pt x="64700" y="21608"/>
                      </a:cubicBezTo>
                      <a:cubicBezTo>
                        <a:pt x="64700" y="38372"/>
                        <a:pt x="60890" y="40658"/>
                        <a:pt x="35744" y="42944"/>
                      </a:cubicBezTo>
                      <a:cubicBezTo>
                        <a:pt x="15932" y="44468"/>
                        <a:pt x="6026" y="42182"/>
                        <a:pt x="2978" y="3380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28" name="Freeform: Shape 1027">
                  <a:extLst>
                    <a:ext uri="{FF2B5EF4-FFF2-40B4-BE49-F238E27FC236}">
                      <a16:creationId xmlns:a16="http://schemas.microsoft.com/office/drawing/2014/main" id="{8D125100-8FC7-4EA1-AD63-78063900A78D}"/>
                    </a:ext>
                  </a:extLst>
                </p:cNvPr>
                <p:cNvSpPr/>
                <p:nvPr/>
              </p:nvSpPr>
              <p:spPr>
                <a:xfrm>
                  <a:off x="10960511" y="503977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29" name="Freeform: Shape 1028">
                  <a:extLst>
                    <a:ext uri="{FF2B5EF4-FFF2-40B4-BE49-F238E27FC236}">
                      <a16:creationId xmlns:a16="http://schemas.microsoft.com/office/drawing/2014/main" id="{D82D7DD2-A5F4-4CC1-80C8-D5FBA2810AB3}"/>
                    </a:ext>
                  </a:extLst>
                </p:cNvPr>
                <p:cNvSpPr/>
                <p:nvPr/>
              </p:nvSpPr>
              <p:spPr>
                <a:xfrm>
                  <a:off x="11029073" y="5030271"/>
                  <a:ext cx="69342" cy="26670"/>
                </a:xfrm>
                <a:custGeom>
                  <a:avLst/>
                  <a:gdLst>
                    <a:gd name="connsiteX0" fmla="*/ 13069 w 69342"/>
                    <a:gd name="connsiteY0" fmla="*/ 21027 h 26670"/>
                    <a:gd name="connsiteX1" fmla="*/ 39739 w 69342"/>
                    <a:gd name="connsiteY1" fmla="*/ 453 h 26670"/>
                    <a:gd name="connsiteX2" fmla="*/ 69457 w 69342"/>
                    <a:gd name="connsiteY2" fmla="*/ 14169 h 26670"/>
                    <a:gd name="connsiteX3" fmla="*/ 13069 w 69342"/>
                    <a:gd name="connsiteY3" fmla="*/ 21027 h 26670"/>
                  </a:gdLst>
                  <a:ahLst/>
                  <a:cxnLst>
                    <a:cxn ang="0">
                      <a:pos x="connsiteX0" y="connsiteY0"/>
                    </a:cxn>
                    <a:cxn ang="0">
                      <a:pos x="connsiteX1" y="connsiteY1"/>
                    </a:cxn>
                    <a:cxn ang="0">
                      <a:pos x="connsiteX2" y="connsiteY2"/>
                    </a:cxn>
                    <a:cxn ang="0">
                      <a:pos x="connsiteX3" y="connsiteY3"/>
                    </a:cxn>
                  </a:cxnLst>
                  <a:rect l="l" t="t" r="r" b="b"/>
                  <a:pathLst>
                    <a:path w="69342" h="26670">
                      <a:moveTo>
                        <a:pt x="13069" y="21027"/>
                      </a:moveTo>
                      <a:cubicBezTo>
                        <a:pt x="-13601" y="10359"/>
                        <a:pt x="3163" y="-2595"/>
                        <a:pt x="39739" y="453"/>
                      </a:cubicBezTo>
                      <a:cubicBezTo>
                        <a:pt x="60313" y="1977"/>
                        <a:pt x="69457" y="6549"/>
                        <a:pt x="69457" y="14169"/>
                      </a:cubicBezTo>
                      <a:cubicBezTo>
                        <a:pt x="69457" y="27885"/>
                        <a:pt x="38977" y="31695"/>
                        <a:pt x="13069" y="21027"/>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30" name="Freeform: Shape 1029">
                  <a:extLst>
                    <a:ext uri="{FF2B5EF4-FFF2-40B4-BE49-F238E27FC236}">
                      <a16:creationId xmlns:a16="http://schemas.microsoft.com/office/drawing/2014/main" id="{A7408C03-38EA-4F9E-960B-767FDE998F32}"/>
                    </a:ext>
                  </a:extLst>
                </p:cNvPr>
                <p:cNvSpPr/>
                <p:nvPr/>
              </p:nvSpPr>
              <p:spPr>
                <a:xfrm>
                  <a:off x="10717094" y="5001715"/>
                  <a:ext cx="32004" cy="26670"/>
                </a:xfrm>
                <a:custGeom>
                  <a:avLst/>
                  <a:gdLst>
                    <a:gd name="connsiteX0" fmla="*/ 1198 w 32004"/>
                    <a:gd name="connsiteY0" fmla="*/ 20627 h 26670"/>
                    <a:gd name="connsiteX1" fmla="*/ 28630 w 32004"/>
                    <a:gd name="connsiteY1" fmla="*/ 3101 h 26670"/>
                    <a:gd name="connsiteX2" fmla="*/ 31678 w 32004"/>
                    <a:gd name="connsiteY2" fmla="*/ 19103 h 26670"/>
                    <a:gd name="connsiteX3" fmla="*/ 1198 w 32004"/>
                    <a:gd name="connsiteY3" fmla="*/ 20627 h 26670"/>
                  </a:gdLst>
                  <a:ahLst/>
                  <a:cxnLst>
                    <a:cxn ang="0">
                      <a:pos x="connsiteX0" y="connsiteY0"/>
                    </a:cxn>
                    <a:cxn ang="0">
                      <a:pos x="connsiteX1" y="connsiteY1"/>
                    </a:cxn>
                    <a:cxn ang="0">
                      <a:pos x="connsiteX2" y="connsiteY2"/>
                    </a:cxn>
                    <a:cxn ang="0">
                      <a:pos x="connsiteX3" y="connsiteY3"/>
                    </a:cxn>
                  </a:cxnLst>
                  <a:rect l="l" t="t" r="r" b="b"/>
                  <a:pathLst>
                    <a:path w="32004" h="26670">
                      <a:moveTo>
                        <a:pt x="1198" y="20627"/>
                      </a:moveTo>
                      <a:cubicBezTo>
                        <a:pt x="-5660" y="9197"/>
                        <a:pt x="18724" y="-6805"/>
                        <a:pt x="28630" y="3101"/>
                      </a:cubicBezTo>
                      <a:cubicBezTo>
                        <a:pt x="32440" y="6911"/>
                        <a:pt x="33964" y="14531"/>
                        <a:pt x="31678" y="19103"/>
                      </a:cubicBezTo>
                      <a:cubicBezTo>
                        <a:pt x="24820" y="29009"/>
                        <a:pt x="6532" y="29771"/>
                        <a:pt x="1198" y="20627"/>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31" name="Freeform: Shape 1030">
                  <a:extLst>
                    <a:ext uri="{FF2B5EF4-FFF2-40B4-BE49-F238E27FC236}">
                      <a16:creationId xmlns:a16="http://schemas.microsoft.com/office/drawing/2014/main" id="{B883D530-E8AA-4622-B2B8-9FEC4B936617}"/>
                    </a:ext>
                  </a:extLst>
                </p:cNvPr>
                <p:cNvSpPr/>
                <p:nvPr/>
              </p:nvSpPr>
              <p:spPr>
                <a:xfrm>
                  <a:off x="10485920" y="4999329"/>
                  <a:ext cx="133350" cy="20574"/>
                </a:xfrm>
                <a:custGeom>
                  <a:avLst/>
                  <a:gdLst>
                    <a:gd name="connsiteX0" fmla="*/ 2248 w 133350"/>
                    <a:gd name="connsiteY0" fmla="*/ 13107 h 20574"/>
                    <a:gd name="connsiteX1" fmla="*/ 25870 w 133350"/>
                    <a:gd name="connsiteY1" fmla="*/ 2439 h 20574"/>
                    <a:gd name="connsiteX2" fmla="*/ 129502 w 133350"/>
                    <a:gd name="connsiteY2" fmla="*/ 3963 h 20574"/>
                    <a:gd name="connsiteX3" fmla="*/ 131788 w 133350"/>
                    <a:gd name="connsiteY3" fmla="*/ 15393 h 20574"/>
                    <a:gd name="connsiteX4" fmla="*/ 2248 w 133350"/>
                    <a:gd name="connsiteY4" fmla="*/ 13107 h 20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20574">
                      <a:moveTo>
                        <a:pt x="2248" y="13107"/>
                      </a:moveTo>
                      <a:cubicBezTo>
                        <a:pt x="-2324" y="5487"/>
                        <a:pt x="-2324" y="5487"/>
                        <a:pt x="25870" y="2439"/>
                      </a:cubicBezTo>
                      <a:cubicBezTo>
                        <a:pt x="60922" y="-1371"/>
                        <a:pt x="122644" y="-609"/>
                        <a:pt x="129502" y="3963"/>
                      </a:cubicBezTo>
                      <a:cubicBezTo>
                        <a:pt x="133312" y="6249"/>
                        <a:pt x="134836" y="11583"/>
                        <a:pt x="131788" y="15393"/>
                      </a:cubicBezTo>
                      <a:cubicBezTo>
                        <a:pt x="126454" y="24537"/>
                        <a:pt x="7582" y="22251"/>
                        <a:pt x="2248" y="13107"/>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32" name="Freeform: Shape 1031">
                  <a:extLst>
                    <a:ext uri="{FF2B5EF4-FFF2-40B4-BE49-F238E27FC236}">
                      <a16:creationId xmlns:a16="http://schemas.microsoft.com/office/drawing/2014/main" id="{903255AB-66BB-4CFF-A4E3-23B04C89ED33}"/>
                    </a:ext>
                  </a:extLst>
                </p:cNvPr>
                <p:cNvSpPr/>
                <p:nvPr/>
              </p:nvSpPr>
              <p:spPr>
                <a:xfrm>
                  <a:off x="1333071" y="4946545"/>
                  <a:ext cx="102870" cy="43434"/>
                </a:xfrm>
                <a:custGeom>
                  <a:avLst/>
                  <a:gdLst>
                    <a:gd name="connsiteX0" fmla="*/ 3477 w 102870"/>
                    <a:gd name="connsiteY0" fmla="*/ 33125 h 43434"/>
                    <a:gd name="connsiteX1" fmla="*/ 55293 w 102870"/>
                    <a:gd name="connsiteY1" fmla="*/ 359 h 43434"/>
                    <a:gd name="connsiteX2" fmla="*/ 103299 w 102870"/>
                    <a:gd name="connsiteY2" fmla="*/ 21695 h 43434"/>
                    <a:gd name="connsiteX3" fmla="*/ 55293 w 102870"/>
                    <a:gd name="connsiteY3" fmla="*/ 43031 h 43434"/>
                    <a:gd name="connsiteX4" fmla="*/ 3477 w 102870"/>
                    <a:gd name="connsiteY4" fmla="*/ 33125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 h="43434">
                      <a:moveTo>
                        <a:pt x="3477" y="33125"/>
                      </a:moveTo>
                      <a:cubicBezTo>
                        <a:pt x="-7191" y="6455"/>
                        <a:pt x="5763" y="-1927"/>
                        <a:pt x="55293" y="359"/>
                      </a:cubicBezTo>
                      <a:cubicBezTo>
                        <a:pt x="101013" y="2645"/>
                        <a:pt x="103299" y="3407"/>
                        <a:pt x="103299" y="21695"/>
                      </a:cubicBezTo>
                      <a:cubicBezTo>
                        <a:pt x="103299" y="39983"/>
                        <a:pt x="101013" y="40745"/>
                        <a:pt x="55293" y="43031"/>
                      </a:cubicBezTo>
                      <a:cubicBezTo>
                        <a:pt x="17955" y="44555"/>
                        <a:pt x="6525" y="43031"/>
                        <a:pt x="3477" y="33125"/>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33" name="Freeform: Shape 1032">
                  <a:extLst>
                    <a:ext uri="{FF2B5EF4-FFF2-40B4-BE49-F238E27FC236}">
                      <a16:creationId xmlns:a16="http://schemas.microsoft.com/office/drawing/2014/main" id="{3D61E478-9406-4A36-AE93-42EDFDD317AB}"/>
                    </a:ext>
                  </a:extLst>
                </p:cNvPr>
                <p:cNvSpPr/>
                <p:nvPr/>
              </p:nvSpPr>
              <p:spPr>
                <a:xfrm>
                  <a:off x="9757348" y="4960620"/>
                  <a:ext cx="222504" cy="28956"/>
                </a:xfrm>
                <a:custGeom>
                  <a:avLst/>
                  <a:gdLst>
                    <a:gd name="connsiteX0" fmla="*/ 4634 w 222504"/>
                    <a:gd name="connsiteY0" fmla="*/ 19812 h 28956"/>
                    <a:gd name="connsiteX1" fmla="*/ 1586 w 222504"/>
                    <a:gd name="connsiteY1" fmla="*/ 5334 h 28956"/>
                    <a:gd name="connsiteX2" fmla="*/ 100646 w 222504"/>
                    <a:gd name="connsiteY2" fmla="*/ 0 h 28956"/>
                    <a:gd name="connsiteX3" fmla="*/ 221804 w 222504"/>
                    <a:gd name="connsiteY3" fmla="*/ 22098 h 28956"/>
                    <a:gd name="connsiteX4" fmla="*/ 115886 w 222504"/>
                    <a:gd name="connsiteY4" fmla="*/ 28956 h 28956"/>
                    <a:gd name="connsiteX5" fmla="*/ 4634 w 222504"/>
                    <a:gd name="connsiteY5" fmla="*/ 19812 h 2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504" h="28956">
                      <a:moveTo>
                        <a:pt x="4634" y="19812"/>
                      </a:moveTo>
                      <a:cubicBezTo>
                        <a:pt x="62" y="14478"/>
                        <a:pt x="-1462" y="7620"/>
                        <a:pt x="1586" y="5334"/>
                      </a:cubicBezTo>
                      <a:cubicBezTo>
                        <a:pt x="3872" y="2286"/>
                        <a:pt x="48830" y="0"/>
                        <a:pt x="100646" y="0"/>
                      </a:cubicBezTo>
                      <a:cubicBezTo>
                        <a:pt x="188276" y="0"/>
                        <a:pt x="230186" y="7620"/>
                        <a:pt x="221804" y="22098"/>
                      </a:cubicBezTo>
                      <a:cubicBezTo>
                        <a:pt x="219518" y="25146"/>
                        <a:pt x="172274" y="28194"/>
                        <a:pt x="115886" y="28956"/>
                      </a:cubicBezTo>
                      <a:cubicBezTo>
                        <a:pt x="38924" y="29718"/>
                        <a:pt x="10730" y="27432"/>
                        <a:pt x="4634" y="1981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34" name="Freeform: Shape 1033">
                  <a:extLst>
                    <a:ext uri="{FF2B5EF4-FFF2-40B4-BE49-F238E27FC236}">
                      <a16:creationId xmlns:a16="http://schemas.microsoft.com/office/drawing/2014/main" id="{7879ADBB-1BC4-441D-8630-E78E102E8C05}"/>
                    </a:ext>
                  </a:extLst>
                </p:cNvPr>
                <p:cNvSpPr/>
                <p:nvPr/>
              </p:nvSpPr>
              <p:spPr>
                <a:xfrm>
                  <a:off x="10471065" y="496224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35" name="Freeform: Shape 1034">
                  <a:extLst>
                    <a:ext uri="{FF2B5EF4-FFF2-40B4-BE49-F238E27FC236}">
                      <a16:creationId xmlns:a16="http://schemas.microsoft.com/office/drawing/2014/main" id="{49C2CB29-C62F-4B1C-A4AC-9F84E33F267F}"/>
                    </a:ext>
                  </a:extLst>
                </p:cNvPr>
                <p:cNvSpPr/>
                <p:nvPr/>
              </p:nvSpPr>
              <p:spPr>
                <a:xfrm>
                  <a:off x="860667" y="4911090"/>
                  <a:ext cx="68580" cy="49530"/>
                </a:xfrm>
                <a:custGeom>
                  <a:avLst/>
                  <a:gdLst>
                    <a:gd name="connsiteX0" fmla="*/ 3441 w 68580"/>
                    <a:gd name="connsiteY0" fmla="*/ 38862 h 49530"/>
                    <a:gd name="connsiteX1" fmla="*/ 30111 w 68580"/>
                    <a:gd name="connsiteY1" fmla="*/ 0 h 49530"/>
                    <a:gd name="connsiteX2" fmla="*/ 66687 w 68580"/>
                    <a:gd name="connsiteY2" fmla="*/ 37338 h 49530"/>
                    <a:gd name="connsiteX3" fmla="*/ 3441 w 68580"/>
                    <a:gd name="connsiteY3" fmla="*/ 38862 h 49530"/>
                  </a:gdLst>
                  <a:ahLst/>
                  <a:cxnLst>
                    <a:cxn ang="0">
                      <a:pos x="connsiteX0" y="connsiteY0"/>
                    </a:cxn>
                    <a:cxn ang="0">
                      <a:pos x="connsiteX1" y="connsiteY1"/>
                    </a:cxn>
                    <a:cxn ang="0">
                      <a:pos x="connsiteX2" y="connsiteY2"/>
                    </a:cxn>
                    <a:cxn ang="0">
                      <a:pos x="connsiteX3" y="connsiteY3"/>
                    </a:cxn>
                  </a:cxnLst>
                  <a:rect l="l" t="t" r="r" b="b"/>
                  <a:pathLst>
                    <a:path w="68580" h="49530">
                      <a:moveTo>
                        <a:pt x="3441" y="38862"/>
                      </a:moveTo>
                      <a:cubicBezTo>
                        <a:pt x="-5703" y="13716"/>
                        <a:pt x="3441" y="0"/>
                        <a:pt x="30111" y="0"/>
                      </a:cubicBezTo>
                      <a:cubicBezTo>
                        <a:pt x="58305" y="0"/>
                        <a:pt x="74307" y="16764"/>
                        <a:pt x="66687" y="37338"/>
                      </a:cubicBezTo>
                      <a:cubicBezTo>
                        <a:pt x="60591" y="53340"/>
                        <a:pt x="9537" y="54102"/>
                        <a:pt x="3441" y="3886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36" name="Freeform: Shape 1035">
                  <a:extLst>
                    <a:ext uri="{FF2B5EF4-FFF2-40B4-BE49-F238E27FC236}">
                      <a16:creationId xmlns:a16="http://schemas.microsoft.com/office/drawing/2014/main" id="{0681F2A7-8577-4945-8EEB-267D6A8D7BB3}"/>
                    </a:ext>
                  </a:extLst>
                </p:cNvPr>
                <p:cNvSpPr/>
                <p:nvPr/>
              </p:nvSpPr>
              <p:spPr>
                <a:xfrm>
                  <a:off x="9185040" y="4930384"/>
                  <a:ext cx="119634" cy="21336"/>
                </a:xfrm>
                <a:custGeom>
                  <a:avLst/>
                  <a:gdLst>
                    <a:gd name="connsiteX0" fmla="*/ 870 w 119634"/>
                    <a:gd name="connsiteY0" fmla="*/ 15758 h 21336"/>
                    <a:gd name="connsiteX1" fmla="*/ 6966 w 119634"/>
                    <a:gd name="connsiteY1" fmla="*/ 2804 h 21336"/>
                    <a:gd name="connsiteX2" fmla="*/ 119742 w 119634"/>
                    <a:gd name="connsiteY2" fmla="*/ 11186 h 21336"/>
                    <a:gd name="connsiteX3" fmla="*/ 870 w 119634"/>
                    <a:gd name="connsiteY3" fmla="*/ 15758 h 21336"/>
                  </a:gdLst>
                  <a:ahLst/>
                  <a:cxnLst>
                    <a:cxn ang="0">
                      <a:pos x="connsiteX0" y="connsiteY0"/>
                    </a:cxn>
                    <a:cxn ang="0">
                      <a:pos x="connsiteX1" y="connsiteY1"/>
                    </a:cxn>
                    <a:cxn ang="0">
                      <a:pos x="connsiteX2" y="connsiteY2"/>
                    </a:cxn>
                    <a:cxn ang="0">
                      <a:pos x="connsiteX3" y="connsiteY3"/>
                    </a:cxn>
                  </a:cxnLst>
                  <a:rect l="l" t="t" r="r" b="b"/>
                  <a:pathLst>
                    <a:path w="119634" h="21336">
                      <a:moveTo>
                        <a:pt x="870" y="15758"/>
                      </a:moveTo>
                      <a:cubicBezTo>
                        <a:pt x="-1416" y="11186"/>
                        <a:pt x="870" y="5090"/>
                        <a:pt x="6966" y="2804"/>
                      </a:cubicBezTo>
                      <a:cubicBezTo>
                        <a:pt x="25254" y="-4054"/>
                        <a:pt x="116694" y="2804"/>
                        <a:pt x="119742" y="11186"/>
                      </a:cubicBezTo>
                      <a:cubicBezTo>
                        <a:pt x="124314" y="21854"/>
                        <a:pt x="7728" y="25664"/>
                        <a:pt x="870" y="15758"/>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37" name="Freeform: Shape 1036">
                  <a:extLst>
                    <a:ext uri="{FF2B5EF4-FFF2-40B4-BE49-F238E27FC236}">
                      <a16:creationId xmlns:a16="http://schemas.microsoft.com/office/drawing/2014/main" id="{A60C76B2-7289-4271-894C-86963A34E4D2}"/>
                    </a:ext>
                  </a:extLst>
                </p:cNvPr>
                <p:cNvSpPr/>
                <p:nvPr/>
              </p:nvSpPr>
              <p:spPr>
                <a:xfrm>
                  <a:off x="1701241" y="48927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38" name="Freeform: Shape 1037">
                  <a:extLst>
                    <a:ext uri="{FF2B5EF4-FFF2-40B4-BE49-F238E27FC236}">
                      <a16:creationId xmlns:a16="http://schemas.microsoft.com/office/drawing/2014/main" id="{B6D60537-AA80-409A-9ABF-4F6DBA21A65F}"/>
                    </a:ext>
                  </a:extLst>
                </p:cNvPr>
                <p:cNvSpPr/>
                <p:nvPr/>
              </p:nvSpPr>
              <p:spPr>
                <a:xfrm>
                  <a:off x="8895363" y="4893237"/>
                  <a:ext cx="115062" cy="28194"/>
                </a:xfrm>
                <a:custGeom>
                  <a:avLst/>
                  <a:gdLst>
                    <a:gd name="connsiteX0" fmla="*/ 1749 w 115062"/>
                    <a:gd name="connsiteY0" fmla="*/ 23187 h 28194"/>
                    <a:gd name="connsiteX1" fmla="*/ 67281 w 115062"/>
                    <a:gd name="connsiteY1" fmla="*/ 327 h 28194"/>
                    <a:gd name="connsiteX2" fmla="*/ 115287 w 115062"/>
                    <a:gd name="connsiteY2" fmla="*/ 14043 h 28194"/>
                    <a:gd name="connsiteX3" fmla="*/ 60423 w 115062"/>
                    <a:gd name="connsiteY3" fmla="*/ 27759 h 28194"/>
                    <a:gd name="connsiteX4" fmla="*/ 1749 w 115062"/>
                    <a:gd name="connsiteY4" fmla="*/ 23187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2" h="28194">
                      <a:moveTo>
                        <a:pt x="1749" y="23187"/>
                      </a:moveTo>
                      <a:cubicBezTo>
                        <a:pt x="-7395" y="7947"/>
                        <a:pt x="20037" y="-1959"/>
                        <a:pt x="67281" y="327"/>
                      </a:cubicBezTo>
                      <a:cubicBezTo>
                        <a:pt x="103857" y="1851"/>
                        <a:pt x="115287" y="5661"/>
                        <a:pt x="115287" y="14043"/>
                      </a:cubicBezTo>
                      <a:cubicBezTo>
                        <a:pt x="115287" y="23187"/>
                        <a:pt x="103095" y="26235"/>
                        <a:pt x="60423" y="27759"/>
                      </a:cubicBezTo>
                      <a:cubicBezTo>
                        <a:pt x="30705" y="29283"/>
                        <a:pt x="4035" y="26997"/>
                        <a:pt x="1749" y="23187"/>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39" name="Freeform: Shape 1038">
                  <a:extLst>
                    <a:ext uri="{FF2B5EF4-FFF2-40B4-BE49-F238E27FC236}">
                      <a16:creationId xmlns:a16="http://schemas.microsoft.com/office/drawing/2014/main" id="{52CC085E-39C2-4D31-BE0E-A1554CEB7B17}"/>
                    </a:ext>
                  </a:extLst>
                </p:cNvPr>
                <p:cNvSpPr/>
                <p:nvPr/>
              </p:nvSpPr>
              <p:spPr>
                <a:xfrm>
                  <a:off x="1746535" y="48778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40" name="Freeform: Shape 1039">
                  <a:extLst>
                    <a:ext uri="{FF2B5EF4-FFF2-40B4-BE49-F238E27FC236}">
                      <a16:creationId xmlns:a16="http://schemas.microsoft.com/office/drawing/2014/main" id="{4726A1AE-FCD5-481C-95F0-0C5FD2721D83}"/>
                    </a:ext>
                  </a:extLst>
                </p:cNvPr>
                <p:cNvSpPr/>
                <p:nvPr/>
              </p:nvSpPr>
              <p:spPr>
                <a:xfrm>
                  <a:off x="10821955" y="48778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41" name="Freeform: Shape 1040">
                  <a:extLst>
                    <a:ext uri="{FF2B5EF4-FFF2-40B4-BE49-F238E27FC236}">
                      <a16:creationId xmlns:a16="http://schemas.microsoft.com/office/drawing/2014/main" id="{785DCBB9-AA00-49C6-97B3-ED6E26AFE073}"/>
                    </a:ext>
                  </a:extLst>
                </p:cNvPr>
                <p:cNvSpPr/>
                <p:nvPr/>
              </p:nvSpPr>
              <p:spPr>
                <a:xfrm>
                  <a:off x="828174" y="4847434"/>
                  <a:ext cx="44958" cy="42672"/>
                </a:xfrm>
                <a:custGeom>
                  <a:avLst/>
                  <a:gdLst>
                    <a:gd name="connsiteX0" fmla="*/ 3930 w 44958"/>
                    <a:gd name="connsiteY0" fmla="*/ 34700 h 42672"/>
                    <a:gd name="connsiteX1" fmla="*/ 29838 w 44958"/>
                    <a:gd name="connsiteY1" fmla="*/ 410 h 42672"/>
                    <a:gd name="connsiteX2" fmla="*/ 28314 w 44958"/>
                    <a:gd name="connsiteY2" fmla="*/ 43082 h 42672"/>
                    <a:gd name="connsiteX3" fmla="*/ 3930 w 44958"/>
                    <a:gd name="connsiteY3" fmla="*/ 34700 h 42672"/>
                  </a:gdLst>
                  <a:ahLst/>
                  <a:cxnLst>
                    <a:cxn ang="0">
                      <a:pos x="connsiteX0" y="connsiteY0"/>
                    </a:cxn>
                    <a:cxn ang="0">
                      <a:pos x="connsiteX1" y="connsiteY1"/>
                    </a:cxn>
                    <a:cxn ang="0">
                      <a:pos x="connsiteX2" y="connsiteY2"/>
                    </a:cxn>
                    <a:cxn ang="0">
                      <a:pos x="connsiteX3" y="connsiteY3"/>
                    </a:cxn>
                  </a:cxnLst>
                  <a:rect l="l" t="t" r="r" b="b"/>
                  <a:pathLst>
                    <a:path w="44958" h="42672">
                      <a:moveTo>
                        <a:pt x="3930" y="34700"/>
                      </a:moveTo>
                      <a:cubicBezTo>
                        <a:pt x="-8262" y="20222"/>
                        <a:pt x="10026" y="-3400"/>
                        <a:pt x="29838" y="410"/>
                      </a:cubicBezTo>
                      <a:cubicBezTo>
                        <a:pt x="51174" y="4220"/>
                        <a:pt x="49650" y="40034"/>
                        <a:pt x="28314" y="43082"/>
                      </a:cubicBezTo>
                      <a:cubicBezTo>
                        <a:pt x="19932" y="44606"/>
                        <a:pt x="8502" y="40796"/>
                        <a:pt x="3930" y="3470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42" name="Freeform: Shape 1041">
                  <a:extLst>
                    <a:ext uri="{FF2B5EF4-FFF2-40B4-BE49-F238E27FC236}">
                      <a16:creationId xmlns:a16="http://schemas.microsoft.com/office/drawing/2014/main" id="{E4E959EB-DC11-4653-A750-CEE738AD8525}"/>
                    </a:ext>
                  </a:extLst>
                </p:cNvPr>
                <p:cNvSpPr/>
                <p:nvPr/>
              </p:nvSpPr>
              <p:spPr>
                <a:xfrm>
                  <a:off x="929919" y="4817924"/>
                  <a:ext cx="42672" cy="73914"/>
                </a:xfrm>
                <a:custGeom>
                  <a:avLst/>
                  <a:gdLst>
                    <a:gd name="connsiteX0" fmla="*/ 2769 w 42672"/>
                    <a:gd name="connsiteY0" fmla="*/ 63448 h 73914"/>
                    <a:gd name="connsiteX1" fmla="*/ 12675 w 42672"/>
                    <a:gd name="connsiteY1" fmla="*/ 202 h 73914"/>
                    <a:gd name="connsiteX2" fmla="*/ 42393 w 42672"/>
                    <a:gd name="connsiteY2" fmla="*/ 62686 h 73914"/>
                    <a:gd name="connsiteX3" fmla="*/ 2769 w 42672"/>
                    <a:gd name="connsiteY3" fmla="*/ 63448 h 73914"/>
                  </a:gdLst>
                  <a:ahLst/>
                  <a:cxnLst>
                    <a:cxn ang="0">
                      <a:pos x="connsiteX0" y="connsiteY0"/>
                    </a:cxn>
                    <a:cxn ang="0">
                      <a:pos x="connsiteX1" y="connsiteY1"/>
                    </a:cxn>
                    <a:cxn ang="0">
                      <a:pos x="connsiteX2" y="connsiteY2"/>
                    </a:cxn>
                    <a:cxn ang="0">
                      <a:pos x="connsiteX3" y="connsiteY3"/>
                    </a:cxn>
                  </a:cxnLst>
                  <a:rect l="l" t="t" r="r" b="b"/>
                  <a:pathLst>
                    <a:path w="42672" h="73914">
                      <a:moveTo>
                        <a:pt x="2769" y="63448"/>
                      </a:moveTo>
                      <a:cubicBezTo>
                        <a:pt x="-4089" y="45922"/>
                        <a:pt x="2769" y="3250"/>
                        <a:pt x="12675" y="202"/>
                      </a:cubicBezTo>
                      <a:cubicBezTo>
                        <a:pt x="24105" y="-3608"/>
                        <a:pt x="48489" y="47446"/>
                        <a:pt x="42393" y="62686"/>
                      </a:cubicBezTo>
                      <a:cubicBezTo>
                        <a:pt x="37059" y="77164"/>
                        <a:pt x="8103" y="77926"/>
                        <a:pt x="2769" y="63448"/>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43" name="Freeform: Shape 1042">
                  <a:extLst>
                    <a:ext uri="{FF2B5EF4-FFF2-40B4-BE49-F238E27FC236}">
                      <a16:creationId xmlns:a16="http://schemas.microsoft.com/office/drawing/2014/main" id="{5E229024-B242-443C-8485-855A795F945D}"/>
                    </a:ext>
                  </a:extLst>
                </p:cNvPr>
                <p:cNvSpPr/>
                <p:nvPr/>
              </p:nvSpPr>
              <p:spPr>
                <a:xfrm>
                  <a:off x="8628751" y="4861560"/>
                  <a:ext cx="109728" cy="27432"/>
                </a:xfrm>
                <a:custGeom>
                  <a:avLst/>
                  <a:gdLst>
                    <a:gd name="connsiteX0" fmla="*/ 10043 w 109728"/>
                    <a:gd name="connsiteY0" fmla="*/ 22860 h 27432"/>
                    <a:gd name="connsiteX1" fmla="*/ 54239 w 109728"/>
                    <a:gd name="connsiteY1" fmla="*/ 0 h 27432"/>
                    <a:gd name="connsiteX2" fmla="*/ 103769 w 109728"/>
                    <a:gd name="connsiteY2" fmla="*/ 19050 h 27432"/>
                    <a:gd name="connsiteX3" fmla="*/ 10043 w 109728"/>
                    <a:gd name="connsiteY3" fmla="*/ 22860 h 27432"/>
                  </a:gdLst>
                  <a:ahLst/>
                  <a:cxnLst>
                    <a:cxn ang="0">
                      <a:pos x="connsiteX0" y="connsiteY0"/>
                    </a:cxn>
                    <a:cxn ang="0">
                      <a:pos x="connsiteX1" y="connsiteY1"/>
                    </a:cxn>
                    <a:cxn ang="0">
                      <a:pos x="connsiteX2" y="connsiteY2"/>
                    </a:cxn>
                    <a:cxn ang="0">
                      <a:pos x="connsiteX3" y="connsiteY3"/>
                    </a:cxn>
                  </a:cxnLst>
                  <a:rect l="l" t="t" r="r" b="b"/>
                  <a:pathLst>
                    <a:path w="109728" h="27432">
                      <a:moveTo>
                        <a:pt x="10043" y="22860"/>
                      </a:moveTo>
                      <a:cubicBezTo>
                        <a:pt x="-12817" y="8382"/>
                        <a:pt x="3947" y="0"/>
                        <a:pt x="54239" y="0"/>
                      </a:cubicBezTo>
                      <a:cubicBezTo>
                        <a:pt x="99959" y="0"/>
                        <a:pt x="121295" y="8382"/>
                        <a:pt x="103769" y="19050"/>
                      </a:cubicBezTo>
                      <a:cubicBezTo>
                        <a:pt x="89291" y="28194"/>
                        <a:pt x="23759" y="30480"/>
                        <a:pt x="10043" y="2286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44" name="Freeform: Shape 1043">
                  <a:extLst>
                    <a:ext uri="{FF2B5EF4-FFF2-40B4-BE49-F238E27FC236}">
                      <a16:creationId xmlns:a16="http://schemas.microsoft.com/office/drawing/2014/main" id="{24353E90-F222-42CA-82B5-8E7199730048}"/>
                    </a:ext>
                  </a:extLst>
                </p:cNvPr>
                <p:cNvSpPr/>
                <p:nvPr/>
              </p:nvSpPr>
              <p:spPr>
                <a:xfrm>
                  <a:off x="1801318" y="4610100"/>
                  <a:ext cx="390906" cy="265938"/>
                </a:xfrm>
                <a:custGeom>
                  <a:avLst/>
                  <a:gdLst>
                    <a:gd name="connsiteX0" fmla="*/ 812 w 390906"/>
                    <a:gd name="connsiteY0" fmla="*/ 258318 h 265938"/>
                    <a:gd name="connsiteX1" fmla="*/ 75488 w 390906"/>
                    <a:gd name="connsiteY1" fmla="*/ 198120 h 265938"/>
                    <a:gd name="connsiteX2" fmla="*/ 96062 w 390906"/>
                    <a:gd name="connsiteY2" fmla="*/ 186690 h 265938"/>
                    <a:gd name="connsiteX3" fmla="*/ 121970 w 390906"/>
                    <a:gd name="connsiteY3" fmla="*/ 163830 h 265938"/>
                    <a:gd name="connsiteX4" fmla="*/ 160833 w 390906"/>
                    <a:gd name="connsiteY4" fmla="*/ 124968 h 265938"/>
                    <a:gd name="connsiteX5" fmla="*/ 198933 w 390906"/>
                    <a:gd name="connsiteY5" fmla="*/ 99060 h 265938"/>
                    <a:gd name="connsiteX6" fmla="*/ 233223 w 390906"/>
                    <a:gd name="connsiteY6" fmla="*/ 83820 h 265938"/>
                    <a:gd name="connsiteX7" fmla="*/ 254559 w 390906"/>
                    <a:gd name="connsiteY7" fmla="*/ 68580 h 265938"/>
                    <a:gd name="connsiteX8" fmla="*/ 297231 w 390906"/>
                    <a:gd name="connsiteY8" fmla="*/ 35814 h 265938"/>
                    <a:gd name="connsiteX9" fmla="*/ 356667 w 390906"/>
                    <a:gd name="connsiteY9" fmla="*/ 0 h 265938"/>
                    <a:gd name="connsiteX10" fmla="*/ 385623 w 390906"/>
                    <a:gd name="connsiteY10" fmla="*/ 26670 h 265938"/>
                    <a:gd name="connsiteX11" fmla="*/ 319329 w 390906"/>
                    <a:gd name="connsiteY11" fmla="*/ 60960 h 265938"/>
                    <a:gd name="connsiteX12" fmla="*/ 309423 w 390906"/>
                    <a:gd name="connsiteY12" fmla="*/ 75438 h 265938"/>
                    <a:gd name="connsiteX13" fmla="*/ 262179 w 390906"/>
                    <a:gd name="connsiteY13" fmla="*/ 113538 h 265938"/>
                    <a:gd name="connsiteX14" fmla="*/ 183693 w 390906"/>
                    <a:gd name="connsiteY14" fmla="*/ 166878 h 265938"/>
                    <a:gd name="connsiteX15" fmla="*/ 141783 w 390906"/>
                    <a:gd name="connsiteY15" fmla="*/ 198120 h 265938"/>
                    <a:gd name="connsiteX16" fmla="*/ 114350 w 390906"/>
                    <a:gd name="connsiteY16" fmla="*/ 214122 h 265938"/>
                    <a:gd name="connsiteX17" fmla="*/ 812 w 390906"/>
                    <a:gd name="connsiteY17" fmla="*/ 258318 h 26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906" h="265938">
                      <a:moveTo>
                        <a:pt x="812" y="258318"/>
                      </a:moveTo>
                      <a:cubicBezTo>
                        <a:pt x="-7570" y="246126"/>
                        <a:pt x="51104" y="198882"/>
                        <a:pt x="75488" y="198120"/>
                      </a:cubicBezTo>
                      <a:cubicBezTo>
                        <a:pt x="88442" y="198120"/>
                        <a:pt x="96062" y="194310"/>
                        <a:pt x="96062" y="186690"/>
                      </a:cubicBezTo>
                      <a:cubicBezTo>
                        <a:pt x="96062" y="180594"/>
                        <a:pt x="107492" y="170688"/>
                        <a:pt x="121970" y="163830"/>
                      </a:cubicBezTo>
                      <a:cubicBezTo>
                        <a:pt x="137211" y="156210"/>
                        <a:pt x="153213" y="140208"/>
                        <a:pt x="160833" y="124968"/>
                      </a:cubicBezTo>
                      <a:cubicBezTo>
                        <a:pt x="171501" y="102870"/>
                        <a:pt x="176835" y="99060"/>
                        <a:pt x="198933" y="99060"/>
                      </a:cubicBezTo>
                      <a:cubicBezTo>
                        <a:pt x="217221" y="99060"/>
                        <a:pt x="227889" y="94488"/>
                        <a:pt x="233223" y="83820"/>
                      </a:cubicBezTo>
                      <a:cubicBezTo>
                        <a:pt x="237795" y="75438"/>
                        <a:pt x="247701" y="68580"/>
                        <a:pt x="254559" y="68580"/>
                      </a:cubicBezTo>
                      <a:cubicBezTo>
                        <a:pt x="272847" y="68580"/>
                        <a:pt x="294945" y="51816"/>
                        <a:pt x="297231" y="35814"/>
                      </a:cubicBezTo>
                      <a:cubicBezTo>
                        <a:pt x="300279" y="16002"/>
                        <a:pt x="325425" y="762"/>
                        <a:pt x="356667" y="0"/>
                      </a:cubicBezTo>
                      <a:cubicBezTo>
                        <a:pt x="387909" y="0"/>
                        <a:pt x="399339" y="10668"/>
                        <a:pt x="385623" y="26670"/>
                      </a:cubicBezTo>
                      <a:cubicBezTo>
                        <a:pt x="374955" y="39624"/>
                        <a:pt x="333807" y="60960"/>
                        <a:pt x="319329" y="60960"/>
                      </a:cubicBezTo>
                      <a:cubicBezTo>
                        <a:pt x="313995" y="60960"/>
                        <a:pt x="309423" y="67818"/>
                        <a:pt x="309423" y="75438"/>
                      </a:cubicBezTo>
                      <a:cubicBezTo>
                        <a:pt x="309423" y="86868"/>
                        <a:pt x="296469" y="96774"/>
                        <a:pt x="262179" y="113538"/>
                      </a:cubicBezTo>
                      <a:cubicBezTo>
                        <a:pt x="235509" y="125730"/>
                        <a:pt x="200457" y="150114"/>
                        <a:pt x="183693" y="166878"/>
                      </a:cubicBezTo>
                      <a:cubicBezTo>
                        <a:pt x="167691" y="184404"/>
                        <a:pt x="148641" y="198120"/>
                        <a:pt x="141783" y="198120"/>
                      </a:cubicBezTo>
                      <a:cubicBezTo>
                        <a:pt x="134163" y="198120"/>
                        <a:pt x="122732" y="205740"/>
                        <a:pt x="114350" y="214122"/>
                      </a:cubicBezTo>
                      <a:cubicBezTo>
                        <a:pt x="78536" y="254508"/>
                        <a:pt x="13766" y="279654"/>
                        <a:pt x="812" y="258318"/>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45" name="Freeform: Shape 1044">
                  <a:extLst>
                    <a:ext uri="{FF2B5EF4-FFF2-40B4-BE49-F238E27FC236}">
                      <a16:creationId xmlns:a16="http://schemas.microsoft.com/office/drawing/2014/main" id="{34E82CA5-3BEF-4128-AAC4-ECD1939CA3AE}"/>
                    </a:ext>
                  </a:extLst>
                </p:cNvPr>
                <p:cNvSpPr/>
                <p:nvPr/>
              </p:nvSpPr>
              <p:spPr>
                <a:xfrm>
                  <a:off x="8779425" y="484794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46" name="Freeform: Shape 1045">
                  <a:extLst>
                    <a:ext uri="{FF2B5EF4-FFF2-40B4-BE49-F238E27FC236}">
                      <a16:creationId xmlns:a16="http://schemas.microsoft.com/office/drawing/2014/main" id="{BD21308C-AD7F-4823-B500-3641D4E875F4}"/>
                    </a:ext>
                  </a:extLst>
                </p:cNvPr>
                <p:cNvSpPr/>
                <p:nvPr/>
              </p:nvSpPr>
              <p:spPr>
                <a:xfrm>
                  <a:off x="8392484" y="4828208"/>
                  <a:ext cx="62484" cy="25146"/>
                </a:xfrm>
                <a:custGeom>
                  <a:avLst/>
                  <a:gdLst>
                    <a:gd name="connsiteX0" fmla="*/ 946 w 62484"/>
                    <a:gd name="connsiteY0" fmla="*/ 18112 h 25146"/>
                    <a:gd name="connsiteX1" fmla="*/ 51238 w 62484"/>
                    <a:gd name="connsiteY1" fmla="*/ 3634 h 25146"/>
                    <a:gd name="connsiteX2" fmla="*/ 61906 w 62484"/>
                    <a:gd name="connsiteY2" fmla="*/ 18874 h 25146"/>
                    <a:gd name="connsiteX3" fmla="*/ 946 w 62484"/>
                    <a:gd name="connsiteY3" fmla="*/ 18112 h 25146"/>
                  </a:gdLst>
                  <a:ahLst/>
                  <a:cxnLst>
                    <a:cxn ang="0">
                      <a:pos x="connsiteX0" y="connsiteY0"/>
                    </a:cxn>
                    <a:cxn ang="0">
                      <a:pos x="connsiteX1" y="connsiteY1"/>
                    </a:cxn>
                    <a:cxn ang="0">
                      <a:pos x="connsiteX2" y="connsiteY2"/>
                    </a:cxn>
                    <a:cxn ang="0">
                      <a:pos x="connsiteX3" y="connsiteY3"/>
                    </a:cxn>
                  </a:cxnLst>
                  <a:rect l="l" t="t" r="r" b="b"/>
                  <a:pathLst>
                    <a:path w="62484" h="25146">
                      <a:moveTo>
                        <a:pt x="946" y="18112"/>
                      </a:moveTo>
                      <a:cubicBezTo>
                        <a:pt x="-6674" y="5920"/>
                        <a:pt x="33712" y="-6272"/>
                        <a:pt x="51238" y="3634"/>
                      </a:cubicBezTo>
                      <a:cubicBezTo>
                        <a:pt x="59620" y="7444"/>
                        <a:pt x="64192" y="14302"/>
                        <a:pt x="61906" y="18874"/>
                      </a:cubicBezTo>
                      <a:cubicBezTo>
                        <a:pt x="55810" y="28018"/>
                        <a:pt x="7042" y="28018"/>
                        <a:pt x="946" y="1811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47" name="Freeform: Shape 1046">
                  <a:extLst>
                    <a:ext uri="{FF2B5EF4-FFF2-40B4-BE49-F238E27FC236}">
                      <a16:creationId xmlns:a16="http://schemas.microsoft.com/office/drawing/2014/main" id="{51737986-9950-4292-A402-70E7153DD309}"/>
                    </a:ext>
                  </a:extLst>
                </p:cNvPr>
                <p:cNvSpPr/>
                <p:nvPr/>
              </p:nvSpPr>
              <p:spPr>
                <a:xfrm>
                  <a:off x="8208038" y="4793952"/>
                  <a:ext cx="64008" cy="28194"/>
                </a:xfrm>
                <a:custGeom>
                  <a:avLst/>
                  <a:gdLst>
                    <a:gd name="connsiteX0" fmla="*/ 2512 w 64008"/>
                    <a:gd name="connsiteY0" fmla="*/ 21888 h 28194"/>
                    <a:gd name="connsiteX1" fmla="*/ 37564 w 64008"/>
                    <a:gd name="connsiteY1" fmla="*/ 552 h 28194"/>
                    <a:gd name="connsiteX2" fmla="*/ 35278 w 64008"/>
                    <a:gd name="connsiteY2" fmla="*/ 27984 h 28194"/>
                    <a:gd name="connsiteX3" fmla="*/ 2512 w 64008"/>
                    <a:gd name="connsiteY3" fmla="*/ 21888 h 28194"/>
                  </a:gdLst>
                  <a:ahLst/>
                  <a:cxnLst>
                    <a:cxn ang="0">
                      <a:pos x="connsiteX0" y="connsiteY0"/>
                    </a:cxn>
                    <a:cxn ang="0">
                      <a:pos x="connsiteX1" y="connsiteY1"/>
                    </a:cxn>
                    <a:cxn ang="0">
                      <a:pos x="connsiteX2" y="connsiteY2"/>
                    </a:cxn>
                    <a:cxn ang="0">
                      <a:pos x="connsiteX3" y="connsiteY3"/>
                    </a:cxn>
                  </a:cxnLst>
                  <a:rect l="l" t="t" r="r" b="b"/>
                  <a:pathLst>
                    <a:path w="64008" h="28194">
                      <a:moveTo>
                        <a:pt x="2512" y="21888"/>
                      </a:moveTo>
                      <a:cubicBezTo>
                        <a:pt x="-6632" y="7410"/>
                        <a:pt x="10132" y="-2496"/>
                        <a:pt x="37564" y="552"/>
                      </a:cubicBezTo>
                      <a:cubicBezTo>
                        <a:pt x="74140" y="3600"/>
                        <a:pt x="72616" y="24936"/>
                        <a:pt x="35278" y="27984"/>
                      </a:cubicBezTo>
                      <a:cubicBezTo>
                        <a:pt x="20038" y="29508"/>
                        <a:pt x="5560" y="26460"/>
                        <a:pt x="2512" y="21888"/>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48" name="Freeform: Shape 1047">
                  <a:extLst>
                    <a:ext uri="{FF2B5EF4-FFF2-40B4-BE49-F238E27FC236}">
                      <a16:creationId xmlns:a16="http://schemas.microsoft.com/office/drawing/2014/main" id="{8997A9B9-3463-4579-867E-822A14632D8A}"/>
                    </a:ext>
                  </a:extLst>
                </p:cNvPr>
                <p:cNvSpPr/>
                <p:nvPr/>
              </p:nvSpPr>
              <p:spPr>
                <a:xfrm>
                  <a:off x="894474" y="4747260"/>
                  <a:ext cx="41148" cy="57912"/>
                </a:xfrm>
                <a:custGeom>
                  <a:avLst/>
                  <a:gdLst>
                    <a:gd name="connsiteX0" fmla="*/ 9258 w 41148"/>
                    <a:gd name="connsiteY0" fmla="*/ 41910 h 57912"/>
                    <a:gd name="connsiteX1" fmla="*/ 14592 w 41148"/>
                    <a:gd name="connsiteY1" fmla="*/ 0 h 57912"/>
                    <a:gd name="connsiteX2" fmla="*/ 41262 w 41148"/>
                    <a:gd name="connsiteY2" fmla="*/ 38862 h 57912"/>
                    <a:gd name="connsiteX3" fmla="*/ 9258 w 41148"/>
                    <a:gd name="connsiteY3" fmla="*/ 41910 h 57912"/>
                  </a:gdLst>
                  <a:ahLst/>
                  <a:cxnLst>
                    <a:cxn ang="0">
                      <a:pos x="connsiteX0" y="connsiteY0"/>
                    </a:cxn>
                    <a:cxn ang="0">
                      <a:pos x="connsiteX1" y="connsiteY1"/>
                    </a:cxn>
                    <a:cxn ang="0">
                      <a:pos x="connsiteX2" y="connsiteY2"/>
                    </a:cxn>
                    <a:cxn ang="0">
                      <a:pos x="connsiteX3" y="connsiteY3"/>
                    </a:cxn>
                  </a:cxnLst>
                  <a:rect l="l" t="t" r="r" b="b"/>
                  <a:pathLst>
                    <a:path w="41148" h="57912">
                      <a:moveTo>
                        <a:pt x="9258" y="41910"/>
                      </a:moveTo>
                      <a:cubicBezTo>
                        <a:pt x="-5220" y="19812"/>
                        <a:pt x="-2172" y="0"/>
                        <a:pt x="14592" y="0"/>
                      </a:cubicBezTo>
                      <a:cubicBezTo>
                        <a:pt x="30594" y="0"/>
                        <a:pt x="44310" y="19812"/>
                        <a:pt x="41262" y="38862"/>
                      </a:cubicBezTo>
                      <a:cubicBezTo>
                        <a:pt x="38214" y="63246"/>
                        <a:pt x="23736" y="64770"/>
                        <a:pt x="9258" y="4191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49" name="Freeform: Shape 1048">
                  <a:extLst>
                    <a:ext uri="{FF2B5EF4-FFF2-40B4-BE49-F238E27FC236}">
                      <a16:creationId xmlns:a16="http://schemas.microsoft.com/office/drawing/2014/main" id="{B39305F0-FF7C-4AD9-8B44-9DC4DF6E1FC2}"/>
                    </a:ext>
                  </a:extLst>
                </p:cNvPr>
                <p:cNvSpPr/>
                <p:nvPr/>
              </p:nvSpPr>
              <p:spPr>
                <a:xfrm>
                  <a:off x="7905642" y="4728385"/>
                  <a:ext cx="30480" cy="25908"/>
                </a:xfrm>
                <a:custGeom>
                  <a:avLst/>
                  <a:gdLst>
                    <a:gd name="connsiteX0" fmla="*/ 870 w 30480"/>
                    <a:gd name="connsiteY0" fmla="*/ 19637 h 25908"/>
                    <a:gd name="connsiteX1" fmla="*/ 6966 w 30480"/>
                    <a:gd name="connsiteY1" fmla="*/ 4397 h 25908"/>
                    <a:gd name="connsiteX2" fmla="*/ 26016 w 30480"/>
                    <a:gd name="connsiteY2" fmla="*/ 5921 h 25908"/>
                    <a:gd name="connsiteX3" fmla="*/ 29064 w 30480"/>
                    <a:gd name="connsiteY3" fmla="*/ 21161 h 25908"/>
                    <a:gd name="connsiteX4" fmla="*/ 870 w 30480"/>
                    <a:gd name="connsiteY4" fmla="*/ 19637 h 2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25908">
                      <a:moveTo>
                        <a:pt x="870" y="19637"/>
                      </a:moveTo>
                      <a:cubicBezTo>
                        <a:pt x="-1416" y="15827"/>
                        <a:pt x="870" y="8969"/>
                        <a:pt x="6966" y="4397"/>
                      </a:cubicBezTo>
                      <a:cubicBezTo>
                        <a:pt x="14586" y="-1699"/>
                        <a:pt x="19158" y="-1699"/>
                        <a:pt x="26016" y="5921"/>
                      </a:cubicBezTo>
                      <a:cubicBezTo>
                        <a:pt x="30588" y="12017"/>
                        <a:pt x="32112" y="18875"/>
                        <a:pt x="29064" y="21161"/>
                      </a:cubicBezTo>
                      <a:cubicBezTo>
                        <a:pt x="22206" y="28781"/>
                        <a:pt x="5442" y="28019"/>
                        <a:pt x="870" y="19637"/>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50" name="Freeform: Shape 1049">
                  <a:extLst>
                    <a:ext uri="{FF2B5EF4-FFF2-40B4-BE49-F238E27FC236}">
                      <a16:creationId xmlns:a16="http://schemas.microsoft.com/office/drawing/2014/main" id="{1DA37028-5F91-4812-A1F0-5C7D9EF6AA95}"/>
                    </a:ext>
                  </a:extLst>
                </p:cNvPr>
                <p:cNvSpPr/>
                <p:nvPr/>
              </p:nvSpPr>
              <p:spPr>
                <a:xfrm>
                  <a:off x="930200" y="4679844"/>
                  <a:ext cx="41148" cy="42672"/>
                </a:xfrm>
                <a:custGeom>
                  <a:avLst/>
                  <a:gdLst>
                    <a:gd name="connsiteX0" fmla="*/ 2488 w 41148"/>
                    <a:gd name="connsiteY0" fmla="*/ 33888 h 42672"/>
                    <a:gd name="connsiteX1" fmla="*/ 23824 w 41148"/>
                    <a:gd name="connsiteY1" fmla="*/ 360 h 42672"/>
                    <a:gd name="connsiteX2" fmla="*/ 41350 w 41148"/>
                    <a:gd name="connsiteY2" fmla="*/ 21696 h 42672"/>
                    <a:gd name="connsiteX3" fmla="*/ 23824 w 41148"/>
                    <a:gd name="connsiteY3" fmla="*/ 43032 h 42672"/>
                    <a:gd name="connsiteX4" fmla="*/ 2488 w 41148"/>
                    <a:gd name="connsiteY4" fmla="*/ 33888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 h="42672">
                      <a:moveTo>
                        <a:pt x="2488" y="33888"/>
                      </a:moveTo>
                      <a:cubicBezTo>
                        <a:pt x="-5132" y="14076"/>
                        <a:pt x="5536" y="-2688"/>
                        <a:pt x="23824" y="360"/>
                      </a:cubicBezTo>
                      <a:cubicBezTo>
                        <a:pt x="36778" y="1884"/>
                        <a:pt x="41350" y="7980"/>
                        <a:pt x="41350" y="21696"/>
                      </a:cubicBezTo>
                      <a:cubicBezTo>
                        <a:pt x="41350" y="35412"/>
                        <a:pt x="36778" y="41508"/>
                        <a:pt x="23824" y="43032"/>
                      </a:cubicBezTo>
                      <a:cubicBezTo>
                        <a:pt x="13918" y="44556"/>
                        <a:pt x="4774" y="40746"/>
                        <a:pt x="2488" y="33888"/>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51" name="Freeform: Shape 1050">
                  <a:extLst>
                    <a:ext uri="{FF2B5EF4-FFF2-40B4-BE49-F238E27FC236}">
                      <a16:creationId xmlns:a16="http://schemas.microsoft.com/office/drawing/2014/main" id="{D40EC07C-6222-43B7-8FC1-03FB1CC26293}"/>
                    </a:ext>
                  </a:extLst>
                </p:cNvPr>
                <p:cNvSpPr/>
                <p:nvPr/>
              </p:nvSpPr>
              <p:spPr>
                <a:xfrm>
                  <a:off x="1898565" y="469554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52" name="Freeform: Shape 1051">
                  <a:extLst>
                    <a:ext uri="{FF2B5EF4-FFF2-40B4-BE49-F238E27FC236}">
                      <a16:creationId xmlns:a16="http://schemas.microsoft.com/office/drawing/2014/main" id="{AD4D3BEE-F1B0-473A-A34A-53BC5DABFB7D}"/>
                    </a:ext>
                  </a:extLst>
                </p:cNvPr>
                <p:cNvSpPr/>
                <p:nvPr/>
              </p:nvSpPr>
              <p:spPr>
                <a:xfrm>
                  <a:off x="7728661" y="469458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53" name="Freeform: Shape 1052">
                  <a:extLst>
                    <a:ext uri="{FF2B5EF4-FFF2-40B4-BE49-F238E27FC236}">
                      <a16:creationId xmlns:a16="http://schemas.microsoft.com/office/drawing/2014/main" id="{0A66B319-A03F-41B0-B14A-AFB2767F071E}"/>
                    </a:ext>
                  </a:extLst>
                </p:cNvPr>
                <p:cNvSpPr/>
                <p:nvPr/>
              </p:nvSpPr>
              <p:spPr>
                <a:xfrm>
                  <a:off x="7607713" y="4663881"/>
                  <a:ext cx="54102" cy="20574"/>
                </a:xfrm>
                <a:custGeom>
                  <a:avLst/>
                  <a:gdLst>
                    <a:gd name="connsiteX0" fmla="*/ 857 w 54102"/>
                    <a:gd name="connsiteY0" fmla="*/ 14799 h 20574"/>
                    <a:gd name="connsiteX1" fmla="*/ 7715 w 54102"/>
                    <a:gd name="connsiteY1" fmla="*/ 2607 h 20574"/>
                    <a:gd name="connsiteX2" fmla="*/ 54197 w 54102"/>
                    <a:gd name="connsiteY2" fmla="*/ 10989 h 20574"/>
                    <a:gd name="connsiteX3" fmla="*/ 857 w 54102"/>
                    <a:gd name="connsiteY3" fmla="*/ 14799 h 20574"/>
                  </a:gdLst>
                  <a:ahLst/>
                  <a:cxnLst>
                    <a:cxn ang="0">
                      <a:pos x="connsiteX0" y="connsiteY0"/>
                    </a:cxn>
                    <a:cxn ang="0">
                      <a:pos x="connsiteX1" y="connsiteY1"/>
                    </a:cxn>
                    <a:cxn ang="0">
                      <a:pos x="connsiteX2" y="connsiteY2"/>
                    </a:cxn>
                    <a:cxn ang="0">
                      <a:pos x="connsiteX3" y="connsiteY3"/>
                    </a:cxn>
                  </a:cxnLst>
                  <a:rect l="l" t="t" r="r" b="b"/>
                  <a:pathLst>
                    <a:path w="54102" h="20574">
                      <a:moveTo>
                        <a:pt x="857" y="14799"/>
                      </a:moveTo>
                      <a:cubicBezTo>
                        <a:pt x="-1429" y="10989"/>
                        <a:pt x="857" y="4893"/>
                        <a:pt x="7715" y="2607"/>
                      </a:cubicBezTo>
                      <a:cubicBezTo>
                        <a:pt x="23717" y="-3489"/>
                        <a:pt x="54197" y="1845"/>
                        <a:pt x="54197" y="10989"/>
                      </a:cubicBezTo>
                      <a:cubicBezTo>
                        <a:pt x="54197" y="21657"/>
                        <a:pt x="6953" y="25467"/>
                        <a:pt x="857" y="14799"/>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54" name="Freeform: Shape 1053">
                  <a:extLst>
                    <a:ext uri="{FF2B5EF4-FFF2-40B4-BE49-F238E27FC236}">
                      <a16:creationId xmlns:a16="http://schemas.microsoft.com/office/drawing/2014/main" id="{AF5C64D8-F949-4924-B6F5-74A4E1EC567F}"/>
                    </a:ext>
                  </a:extLst>
                </p:cNvPr>
                <p:cNvSpPr/>
                <p:nvPr/>
              </p:nvSpPr>
              <p:spPr>
                <a:xfrm>
                  <a:off x="7470336" y="463437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55" name="Freeform: Shape 1054">
                  <a:extLst>
                    <a:ext uri="{FF2B5EF4-FFF2-40B4-BE49-F238E27FC236}">
                      <a16:creationId xmlns:a16="http://schemas.microsoft.com/office/drawing/2014/main" id="{2E00FA1D-817A-449B-9E73-4B4C52ACBB72}"/>
                    </a:ext>
                  </a:extLst>
                </p:cNvPr>
                <p:cNvSpPr/>
                <p:nvPr/>
              </p:nvSpPr>
              <p:spPr>
                <a:xfrm>
                  <a:off x="2066205" y="461172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56" name="Freeform: Shape 1055">
                  <a:extLst>
                    <a:ext uri="{FF2B5EF4-FFF2-40B4-BE49-F238E27FC236}">
                      <a16:creationId xmlns:a16="http://schemas.microsoft.com/office/drawing/2014/main" id="{E70077D4-F9A1-489D-8E8E-5753D4C9EB80}"/>
                    </a:ext>
                  </a:extLst>
                </p:cNvPr>
                <p:cNvSpPr/>
                <p:nvPr/>
              </p:nvSpPr>
              <p:spPr>
                <a:xfrm>
                  <a:off x="2035407" y="4545330"/>
                  <a:ext cx="25908" cy="77724"/>
                </a:xfrm>
                <a:custGeom>
                  <a:avLst/>
                  <a:gdLst>
                    <a:gd name="connsiteX0" fmla="*/ 2943 w 25908"/>
                    <a:gd name="connsiteY0" fmla="*/ 70866 h 77724"/>
                    <a:gd name="connsiteX1" fmla="*/ 14373 w 25908"/>
                    <a:gd name="connsiteY1" fmla="*/ 0 h 77724"/>
                    <a:gd name="connsiteX2" fmla="*/ 16659 w 25908"/>
                    <a:gd name="connsiteY2" fmla="*/ 77724 h 77724"/>
                    <a:gd name="connsiteX3" fmla="*/ 2943 w 25908"/>
                    <a:gd name="connsiteY3" fmla="*/ 70866 h 77724"/>
                  </a:gdLst>
                  <a:ahLst/>
                  <a:cxnLst>
                    <a:cxn ang="0">
                      <a:pos x="connsiteX0" y="connsiteY0"/>
                    </a:cxn>
                    <a:cxn ang="0">
                      <a:pos x="connsiteX1" y="connsiteY1"/>
                    </a:cxn>
                    <a:cxn ang="0">
                      <a:pos x="connsiteX2" y="connsiteY2"/>
                    </a:cxn>
                    <a:cxn ang="0">
                      <a:pos x="connsiteX3" y="connsiteY3"/>
                    </a:cxn>
                  </a:cxnLst>
                  <a:rect l="l" t="t" r="r" b="b"/>
                  <a:pathLst>
                    <a:path w="25908" h="77724">
                      <a:moveTo>
                        <a:pt x="2943" y="70866"/>
                      </a:moveTo>
                      <a:cubicBezTo>
                        <a:pt x="-4677" y="49530"/>
                        <a:pt x="3705" y="0"/>
                        <a:pt x="14373" y="0"/>
                      </a:cubicBezTo>
                      <a:cubicBezTo>
                        <a:pt x="28851" y="0"/>
                        <a:pt x="30375" y="73152"/>
                        <a:pt x="16659" y="77724"/>
                      </a:cubicBezTo>
                      <a:cubicBezTo>
                        <a:pt x="11325" y="80010"/>
                        <a:pt x="5229" y="76962"/>
                        <a:pt x="2943" y="70866"/>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57" name="Freeform: Shape 1056">
                  <a:extLst>
                    <a:ext uri="{FF2B5EF4-FFF2-40B4-BE49-F238E27FC236}">
                      <a16:creationId xmlns:a16="http://schemas.microsoft.com/office/drawing/2014/main" id="{05B0FA1E-C23A-4C58-884E-2ACCB0AA7998}"/>
                    </a:ext>
                  </a:extLst>
                </p:cNvPr>
                <p:cNvSpPr/>
                <p:nvPr/>
              </p:nvSpPr>
              <p:spPr>
                <a:xfrm>
                  <a:off x="7324226" y="4596012"/>
                  <a:ext cx="78486" cy="28194"/>
                </a:xfrm>
                <a:custGeom>
                  <a:avLst/>
                  <a:gdLst>
                    <a:gd name="connsiteX0" fmla="*/ 2404 w 78486"/>
                    <a:gd name="connsiteY0" fmla="*/ 21708 h 28194"/>
                    <a:gd name="connsiteX1" fmla="*/ 45076 w 78486"/>
                    <a:gd name="connsiteY1" fmla="*/ 372 h 28194"/>
                    <a:gd name="connsiteX2" fmla="*/ 78604 w 78486"/>
                    <a:gd name="connsiteY2" fmla="*/ 14088 h 28194"/>
                    <a:gd name="connsiteX3" fmla="*/ 2404 w 78486"/>
                    <a:gd name="connsiteY3" fmla="*/ 21708 h 28194"/>
                  </a:gdLst>
                  <a:ahLst/>
                  <a:cxnLst>
                    <a:cxn ang="0">
                      <a:pos x="connsiteX0" y="connsiteY0"/>
                    </a:cxn>
                    <a:cxn ang="0">
                      <a:pos x="connsiteX1" y="connsiteY1"/>
                    </a:cxn>
                    <a:cxn ang="0">
                      <a:pos x="connsiteX2" y="connsiteY2"/>
                    </a:cxn>
                    <a:cxn ang="0">
                      <a:pos x="connsiteX3" y="connsiteY3"/>
                    </a:cxn>
                  </a:cxnLst>
                  <a:rect l="l" t="t" r="r" b="b"/>
                  <a:pathLst>
                    <a:path w="78486" h="28194">
                      <a:moveTo>
                        <a:pt x="2404" y="21708"/>
                      </a:moveTo>
                      <a:cubicBezTo>
                        <a:pt x="-6740" y="6468"/>
                        <a:pt x="10786" y="-1914"/>
                        <a:pt x="45076" y="372"/>
                      </a:cubicBezTo>
                      <a:cubicBezTo>
                        <a:pt x="68698" y="1896"/>
                        <a:pt x="78604" y="5706"/>
                        <a:pt x="78604" y="14088"/>
                      </a:cubicBezTo>
                      <a:cubicBezTo>
                        <a:pt x="78604" y="28566"/>
                        <a:pt x="10786" y="34662"/>
                        <a:pt x="2404" y="21708"/>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58" name="Freeform: Shape 1057">
                  <a:extLst>
                    <a:ext uri="{FF2B5EF4-FFF2-40B4-BE49-F238E27FC236}">
                      <a16:creationId xmlns:a16="http://schemas.microsoft.com/office/drawing/2014/main" id="{D6DBC9E9-6886-49D4-BA17-E239749C5CBD}"/>
                    </a:ext>
                  </a:extLst>
                </p:cNvPr>
                <p:cNvSpPr/>
                <p:nvPr/>
              </p:nvSpPr>
              <p:spPr>
                <a:xfrm>
                  <a:off x="2179508" y="4511765"/>
                  <a:ext cx="135636" cy="98298"/>
                </a:xfrm>
                <a:custGeom>
                  <a:avLst/>
                  <a:gdLst>
                    <a:gd name="connsiteX0" fmla="*/ 5146 w 135636"/>
                    <a:gd name="connsiteY0" fmla="*/ 93001 h 98298"/>
                    <a:gd name="connsiteX1" fmla="*/ 17338 w 135636"/>
                    <a:gd name="connsiteY1" fmla="*/ 67093 h 98298"/>
                    <a:gd name="connsiteX2" fmla="*/ 47818 w 135636"/>
                    <a:gd name="connsiteY2" fmla="*/ 28993 h 98298"/>
                    <a:gd name="connsiteX3" fmla="*/ 97348 w 135636"/>
                    <a:gd name="connsiteY3" fmla="*/ 799 h 98298"/>
                    <a:gd name="connsiteX4" fmla="*/ 135448 w 135636"/>
                    <a:gd name="connsiteY4" fmla="*/ 20611 h 98298"/>
                    <a:gd name="connsiteX5" fmla="*/ 124018 w 135636"/>
                    <a:gd name="connsiteY5" fmla="*/ 42709 h 98298"/>
                    <a:gd name="connsiteX6" fmla="*/ 73726 w 135636"/>
                    <a:gd name="connsiteY6" fmla="*/ 73189 h 98298"/>
                    <a:gd name="connsiteX7" fmla="*/ 5146 w 135636"/>
                    <a:gd name="connsiteY7" fmla="*/ 93001 h 9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636" h="98298">
                      <a:moveTo>
                        <a:pt x="5146" y="93001"/>
                      </a:moveTo>
                      <a:cubicBezTo>
                        <a:pt x="-4760" y="83857"/>
                        <a:pt x="-188" y="75475"/>
                        <a:pt x="17338" y="67093"/>
                      </a:cubicBezTo>
                      <a:cubicBezTo>
                        <a:pt x="27244" y="62521"/>
                        <a:pt x="40960" y="45757"/>
                        <a:pt x="47818" y="28993"/>
                      </a:cubicBezTo>
                      <a:cubicBezTo>
                        <a:pt x="60772" y="-725"/>
                        <a:pt x="61534" y="-1487"/>
                        <a:pt x="97348" y="799"/>
                      </a:cubicBezTo>
                      <a:cubicBezTo>
                        <a:pt x="127828" y="3085"/>
                        <a:pt x="133162" y="5371"/>
                        <a:pt x="135448" y="20611"/>
                      </a:cubicBezTo>
                      <a:cubicBezTo>
                        <a:pt x="136972" y="31279"/>
                        <a:pt x="133162" y="38899"/>
                        <a:pt x="124018" y="42709"/>
                      </a:cubicBezTo>
                      <a:cubicBezTo>
                        <a:pt x="116398" y="44995"/>
                        <a:pt x="94300" y="58711"/>
                        <a:pt x="73726" y="73189"/>
                      </a:cubicBezTo>
                      <a:cubicBezTo>
                        <a:pt x="39436" y="97573"/>
                        <a:pt x="15814" y="104431"/>
                        <a:pt x="5146" y="93001"/>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59" name="Freeform: Shape 1058">
                  <a:extLst>
                    <a:ext uri="{FF2B5EF4-FFF2-40B4-BE49-F238E27FC236}">
                      <a16:creationId xmlns:a16="http://schemas.microsoft.com/office/drawing/2014/main" id="{1CE0F7A3-48D0-4EE5-AD9D-8AC18EA746BD}"/>
                    </a:ext>
                  </a:extLst>
                </p:cNvPr>
                <p:cNvSpPr/>
                <p:nvPr/>
              </p:nvSpPr>
              <p:spPr>
                <a:xfrm>
                  <a:off x="1098318" y="4542756"/>
                  <a:ext cx="26670" cy="44196"/>
                </a:xfrm>
                <a:custGeom>
                  <a:avLst/>
                  <a:gdLst>
                    <a:gd name="connsiteX0" fmla="*/ 2010 w 26670"/>
                    <a:gd name="connsiteY0" fmla="*/ 33054 h 44196"/>
                    <a:gd name="connsiteX1" fmla="*/ 2010 w 26670"/>
                    <a:gd name="connsiteY1" fmla="*/ 8670 h 44196"/>
                    <a:gd name="connsiteX2" fmla="*/ 19536 w 26670"/>
                    <a:gd name="connsiteY2" fmla="*/ 7908 h 44196"/>
                    <a:gd name="connsiteX3" fmla="*/ 14202 w 26670"/>
                    <a:gd name="connsiteY3" fmla="*/ 44484 h 44196"/>
                    <a:gd name="connsiteX4" fmla="*/ 2010 w 26670"/>
                    <a:gd name="connsiteY4" fmla="*/ 33054 h 4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44196">
                      <a:moveTo>
                        <a:pt x="2010" y="33054"/>
                      </a:moveTo>
                      <a:cubicBezTo>
                        <a:pt x="-1038" y="26958"/>
                        <a:pt x="-276" y="15528"/>
                        <a:pt x="2010" y="8670"/>
                      </a:cubicBezTo>
                      <a:cubicBezTo>
                        <a:pt x="6582" y="-2760"/>
                        <a:pt x="8106" y="-2760"/>
                        <a:pt x="19536" y="7908"/>
                      </a:cubicBezTo>
                      <a:cubicBezTo>
                        <a:pt x="31728" y="20862"/>
                        <a:pt x="28680" y="44484"/>
                        <a:pt x="14202" y="44484"/>
                      </a:cubicBezTo>
                      <a:cubicBezTo>
                        <a:pt x="9630" y="44484"/>
                        <a:pt x="4296" y="39150"/>
                        <a:pt x="2010" y="33054"/>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60" name="Freeform: Shape 1059">
                  <a:extLst>
                    <a:ext uri="{FF2B5EF4-FFF2-40B4-BE49-F238E27FC236}">
                      <a16:creationId xmlns:a16="http://schemas.microsoft.com/office/drawing/2014/main" id="{E9E2241F-4086-40A3-BBE7-C092B9DBBF33}"/>
                    </a:ext>
                  </a:extLst>
                </p:cNvPr>
                <p:cNvSpPr/>
                <p:nvPr/>
              </p:nvSpPr>
              <p:spPr>
                <a:xfrm>
                  <a:off x="6967831" y="4483427"/>
                  <a:ext cx="64770" cy="35052"/>
                </a:xfrm>
                <a:custGeom>
                  <a:avLst/>
                  <a:gdLst>
                    <a:gd name="connsiteX0" fmla="*/ 659 w 64770"/>
                    <a:gd name="connsiteY0" fmla="*/ 27613 h 35052"/>
                    <a:gd name="connsiteX1" fmla="*/ 9803 w 64770"/>
                    <a:gd name="connsiteY1" fmla="*/ 15421 h 35052"/>
                    <a:gd name="connsiteX2" fmla="*/ 37997 w 64770"/>
                    <a:gd name="connsiteY2" fmla="*/ 3229 h 35052"/>
                    <a:gd name="connsiteX3" fmla="*/ 63143 w 64770"/>
                    <a:gd name="connsiteY3" fmla="*/ 23041 h 35052"/>
                    <a:gd name="connsiteX4" fmla="*/ 659 w 64770"/>
                    <a:gd name="connsiteY4" fmla="*/ 27613 h 35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35052">
                      <a:moveTo>
                        <a:pt x="659" y="27613"/>
                      </a:moveTo>
                      <a:cubicBezTo>
                        <a:pt x="-1627" y="23041"/>
                        <a:pt x="2183" y="17707"/>
                        <a:pt x="9803" y="15421"/>
                      </a:cubicBezTo>
                      <a:cubicBezTo>
                        <a:pt x="17423" y="13135"/>
                        <a:pt x="29615" y="7801"/>
                        <a:pt x="37997" y="3229"/>
                      </a:cubicBezTo>
                      <a:cubicBezTo>
                        <a:pt x="54761" y="-5915"/>
                        <a:pt x="70001" y="5515"/>
                        <a:pt x="63143" y="23041"/>
                      </a:cubicBezTo>
                      <a:cubicBezTo>
                        <a:pt x="57809" y="36757"/>
                        <a:pt x="8279" y="39805"/>
                        <a:pt x="659" y="27613"/>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61" name="Freeform: Shape 1060">
                  <a:extLst>
                    <a:ext uri="{FF2B5EF4-FFF2-40B4-BE49-F238E27FC236}">
                      <a16:creationId xmlns:a16="http://schemas.microsoft.com/office/drawing/2014/main" id="{AACB2349-FBF7-4999-BCD8-A2E2FE4F7D9E}"/>
                    </a:ext>
                  </a:extLst>
                </p:cNvPr>
                <p:cNvSpPr/>
                <p:nvPr/>
              </p:nvSpPr>
              <p:spPr>
                <a:xfrm>
                  <a:off x="2319759" y="4205948"/>
                  <a:ext cx="374904" cy="297180"/>
                </a:xfrm>
                <a:custGeom>
                  <a:avLst/>
                  <a:gdLst>
                    <a:gd name="connsiteX0" fmla="*/ 531 w 374904"/>
                    <a:gd name="connsiteY0" fmla="*/ 290614 h 297180"/>
                    <a:gd name="connsiteX1" fmla="*/ 11961 w 374904"/>
                    <a:gd name="connsiteY1" fmla="*/ 274612 h 297180"/>
                    <a:gd name="connsiteX2" fmla="*/ 27201 w 374904"/>
                    <a:gd name="connsiteY2" fmla="*/ 254800 h 297180"/>
                    <a:gd name="connsiteX3" fmla="*/ 38631 w 374904"/>
                    <a:gd name="connsiteY3" fmla="*/ 239560 h 297180"/>
                    <a:gd name="connsiteX4" fmla="*/ 50061 w 374904"/>
                    <a:gd name="connsiteY4" fmla="*/ 224320 h 297180"/>
                    <a:gd name="connsiteX5" fmla="*/ 101877 w 374904"/>
                    <a:gd name="connsiteY5" fmla="*/ 198412 h 297180"/>
                    <a:gd name="connsiteX6" fmla="*/ 120927 w 374904"/>
                    <a:gd name="connsiteY6" fmla="*/ 180124 h 297180"/>
                    <a:gd name="connsiteX7" fmla="*/ 136929 w 374904"/>
                    <a:gd name="connsiteY7" fmla="*/ 146596 h 297180"/>
                    <a:gd name="connsiteX8" fmla="*/ 144549 w 374904"/>
                    <a:gd name="connsiteY8" fmla="*/ 126784 h 297180"/>
                    <a:gd name="connsiteX9" fmla="*/ 167409 w 374904"/>
                    <a:gd name="connsiteY9" fmla="*/ 103924 h 297180"/>
                    <a:gd name="connsiteX10" fmla="*/ 248181 w 374904"/>
                    <a:gd name="connsiteY10" fmla="*/ 57442 h 297180"/>
                    <a:gd name="connsiteX11" fmla="*/ 269517 w 374904"/>
                    <a:gd name="connsiteY11" fmla="*/ 35344 h 297180"/>
                    <a:gd name="connsiteX12" fmla="*/ 297711 w 374904"/>
                    <a:gd name="connsiteY12" fmla="*/ 15532 h 297180"/>
                    <a:gd name="connsiteX13" fmla="*/ 374673 w 374904"/>
                    <a:gd name="connsiteY13" fmla="*/ 8674 h 297180"/>
                    <a:gd name="connsiteX14" fmla="*/ 255801 w 374904"/>
                    <a:gd name="connsiteY14" fmla="*/ 124498 h 297180"/>
                    <a:gd name="connsiteX15" fmla="*/ 175791 w 374904"/>
                    <a:gd name="connsiteY15" fmla="*/ 190792 h 297180"/>
                    <a:gd name="connsiteX16" fmla="*/ 143787 w 374904"/>
                    <a:gd name="connsiteY16" fmla="*/ 213652 h 297180"/>
                    <a:gd name="connsiteX17" fmla="*/ 101877 w 374904"/>
                    <a:gd name="connsiteY17" fmla="*/ 247942 h 297180"/>
                    <a:gd name="connsiteX18" fmla="*/ 56919 w 374904"/>
                    <a:gd name="connsiteY18" fmla="*/ 282232 h 297180"/>
                    <a:gd name="connsiteX19" fmla="*/ 38631 w 374904"/>
                    <a:gd name="connsiteY19" fmla="*/ 289852 h 297180"/>
                    <a:gd name="connsiteX20" fmla="*/ 531 w 374904"/>
                    <a:gd name="connsiteY20" fmla="*/ 290614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4904" h="297180">
                      <a:moveTo>
                        <a:pt x="531" y="290614"/>
                      </a:moveTo>
                      <a:cubicBezTo>
                        <a:pt x="-1755" y="286042"/>
                        <a:pt x="3579" y="279184"/>
                        <a:pt x="11961" y="274612"/>
                      </a:cubicBezTo>
                      <a:cubicBezTo>
                        <a:pt x="20343" y="270040"/>
                        <a:pt x="27201" y="261658"/>
                        <a:pt x="27201" y="254800"/>
                      </a:cubicBezTo>
                      <a:cubicBezTo>
                        <a:pt x="27201" y="248704"/>
                        <a:pt x="32535" y="241846"/>
                        <a:pt x="38631" y="239560"/>
                      </a:cubicBezTo>
                      <a:cubicBezTo>
                        <a:pt x="44727" y="236512"/>
                        <a:pt x="50061" y="230416"/>
                        <a:pt x="50061" y="224320"/>
                      </a:cubicBezTo>
                      <a:cubicBezTo>
                        <a:pt x="50061" y="210604"/>
                        <a:pt x="74445" y="198412"/>
                        <a:pt x="101877" y="198412"/>
                      </a:cubicBezTo>
                      <a:cubicBezTo>
                        <a:pt x="120927" y="198412"/>
                        <a:pt x="123975" y="196126"/>
                        <a:pt x="120927" y="180124"/>
                      </a:cubicBezTo>
                      <a:cubicBezTo>
                        <a:pt x="118641" y="167932"/>
                        <a:pt x="123213" y="158026"/>
                        <a:pt x="136929" y="146596"/>
                      </a:cubicBezTo>
                      <a:cubicBezTo>
                        <a:pt x="152931" y="134404"/>
                        <a:pt x="154455" y="130594"/>
                        <a:pt x="144549" y="126784"/>
                      </a:cubicBezTo>
                      <a:cubicBezTo>
                        <a:pt x="127023" y="119926"/>
                        <a:pt x="137691" y="109258"/>
                        <a:pt x="167409" y="103924"/>
                      </a:cubicBezTo>
                      <a:cubicBezTo>
                        <a:pt x="207033" y="96304"/>
                        <a:pt x="240561" y="77254"/>
                        <a:pt x="248181" y="57442"/>
                      </a:cubicBezTo>
                      <a:cubicBezTo>
                        <a:pt x="251991" y="47536"/>
                        <a:pt x="261897" y="37630"/>
                        <a:pt x="269517" y="35344"/>
                      </a:cubicBezTo>
                      <a:cubicBezTo>
                        <a:pt x="277899" y="32296"/>
                        <a:pt x="290091" y="23914"/>
                        <a:pt x="297711" y="15532"/>
                      </a:cubicBezTo>
                      <a:cubicBezTo>
                        <a:pt x="312951" y="-1232"/>
                        <a:pt x="365529" y="-5804"/>
                        <a:pt x="374673" y="8674"/>
                      </a:cubicBezTo>
                      <a:cubicBezTo>
                        <a:pt x="380769" y="19342"/>
                        <a:pt x="332763" y="65824"/>
                        <a:pt x="255801" y="124498"/>
                      </a:cubicBezTo>
                      <a:cubicBezTo>
                        <a:pt x="223797" y="148120"/>
                        <a:pt x="187983" y="177838"/>
                        <a:pt x="175791" y="190792"/>
                      </a:cubicBezTo>
                      <a:cubicBezTo>
                        <a:pt x="163599" y="202984"/>
                        <a:pt x="149121" y="213652"/>
                        <a:pt x="143787" y="213652"/>
                      </a:cubicBezTo>
                      <a:cubicBezTo>
                        <a:pt x="137691" y="213652"/>
                        <a:pt x="118641" y="228892"/>
                        <a:pt x="101877" y="247942"/>
                      </a:cubicBezTo>
                      <a:cubicBezTo>
                        <a:pt x="84351" y="266992"/>
                        <a:pt x="64539" y="282232"/>
                        <a:pt x="56919" y="282232"/>
                      </a:cubicBezTo>
                      <a:cubicBezTo>
                        <a:pt x="49299" y="282232"/>
                        <a:pt x="40917" y="286042"/>
                        <a:pt x="38631" y="289852"/>
                      </a:cubicBezTo>
                      <a:cubicBezTo>
                        <a:pt x="32535" y="299758"/>
                        <a:pt x="6627" y="299758"/>
                        <a:pt x="531" y="290614"/>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62" name="Freeform: Shape 1061">
                  <a:extLst>
                    <a:ext uri="{FF2B5EF4-FFF2-40B4-BE49-F238E27FC236}">
                      <a16:creationId xmlns:a16="http://schemas.microsoft.com/office/drawing/2014/main" id="{1B241F6C-5D99-4B23-89FE-58E5A723A381}"/>
                    </a:ext>
                  </a:extLst>
                </p:cNvPr>
                <p:cNvSpPr/>
                <p:nvPr/>
              </p:nvSpPr>
              <p:spPr>
                <a:xfrm>
                  <a:off x="5268085" y="446715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63" name="Freeform: Shape 1062">
                  <a:extLst>
                    <a:ext uri="{FF2B5EF4-FFF2-40B4-BE49-F238E27FC236}">
                      <a16:creationId xmlns:a16="http://schemas.microsoft.com/office/drawing/2014/main" id="{6ADC4C88-48F4-450C-8775-4699BCB99906}"/>
                    </a:ext>
                  </a:extLst>
                </p:cNvPr>
                <p:cNvSpPr/>
                <p:nvPr/>
              </p:nvSpPr>
              <p:spPr>
                <a:xfrm>
                  <a:off x="6859185" y="445932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64" name="Freeform: Shape 1063">
                  <a:extLst>
                    <a:ext uri="{FF2B5EF4-FFF2-40B4-BE49-F238E27FC236}">
                      <a16:creationId xmlns:a16="http://schemas.microsoft.com/office/drawing/2014/main" id="{71EEE2A6-8000-4A84-AD89-043728DB6718}"/>
                    </a:ext>
                  </a:extLst>
                </p:cNvPr>
                <p:cNvSpPr/>
                <p:nvPr/>
              </p:nvSpPr>
              <p:spPr>
                <a:xfrm>
                  <a:off x="1127988" y="4338133"/>
                  <a:ext cx="83058" cy="118872"/>
                </a:xfrm>
                <a:custGeom>
                  <a:avLst/>
                  <a:gdLst>
                    <a:gd name="connsiteX0" fmla="*/ 5106 w 83058"/>
                    <a:gd name="connsiteY0" fmla="*/ 114233 h 118872"/>
                    <a:gd name="connsiteX1" fmla="*/ 11202 w 83058"/>
                    <a:gd name="connsiteY1" fmla="*/ 30413 h 118872"/>
                    <a:gd name="connsiteX2" fmla="*/ 72924 w 83058"/>
                    <a:gd name="connsiteY2" fmla="*/ 6029 h 118872"/>
                    <a:gd name="connsiteX3" fmla="*/ 74448 w 83058"/>
                    <a:gd name="connsiteY3" fmla="*/ 79943 h 118872"/>
                    <a:gd name="connsiteX4" fmla="*/ 48540 w 83058"/>
                    <a:gd name="connsiteY4" fmla="*/ 89087 h 118872"/>
                    <a:gd name="connsiteX5" fmla="*/ 27966 w 83058"/>
                    <a:gd name="connsiteY5" fmla="*/ 104327 h 118872"/>
                    <a:gd name="connsiteX6" fmla="*/ 5106 w 83058"/>
                    <a:gd name="connsiteY6" fmla="*/ 114233 h 11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58" h="118872">
                      <a:moveTo>
                        <a:pt x="5106" y="114233"/>
                      </a:moveTo>
                      <a:cubicBezTo>
                        <a:pt x="-4038" y="105089"/>
                        <a:pt x="-228" y="54035"/>
                        <a:pt x="11202" y="30413"/>
                      </a:cubicBezTo>
                      <a:cubicBezTo>
                        <a:pt x="24156" y="4505"/>
                        <a:pt x="56160" y="-8449"/>
                        <a:pt x="72924" y="6029"/>
                      </a:cubicBezTo>
                      <a:cubicBezTo>
                        <a:pt x="85878" y="16697"/>
                        <a:pt x="87402" y="66989"/>
                        <a:pt x="74448" y="79943"/>
                      </a:cubicBezTo>
                      <a:cubicBezTo>
                        <a:pt x="69114" y="85277"/>
                        <a:pt x="57684" y="89087"/>
                        <a:pt x="48540" y="89087"/>
                      </a:cubicBezTo>
                      <a:cubicBezTo>
                        <a:pt x="38634" y="89087"/>
                        <a:pt x="30252" y="95183"/>
                        <a:pt x="27966" y="104327"/>
                      </a:cubicBezTo>
                      <a:cubicBezTo>
                        <a:pt x="24156" y="119567"/>
                        <a:pt x="14250" y="124139"/>
                        <a:pt x="5106" y="114233"/>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65" name="Freeform: Shape 1064">
                  <a:extLst>
                    <a:ext uri="{FF2B5EF4-FFF2-40B4-BE49-F238E27FC236}">
                      <a16:creationId xmlns:a16="http://schemas.microsoft.com/office/drawing/2014/main" id="{E16462A5-EC55-427D-996B-78F493DAE6E9}"/>
                    </a:ext>
                  </a:extLst>
                </p:cNvPr>
                <p:cNvSpPr/>
                <p:nvPr/>
              </p:nvSpPr>
              <p:spPr>
                <a:xfrm>
                  <a:off x="2034406" y="4411980"/>
                  <a:ext cx="91440" cy="44958"/>
                </a:xfrm>
                <a:custGeom>
                  <a:avLst/>
                  <a:gdLst>
                    <a:gd name="connsiteX0" fmla="*/ 3182 w 91440"/>
                    <a:gd name="connsiteY0" fmla="*/ 34290 h 44958"/>
                    <a:gd name="connsiteX1" fmla="*/ 45854 w 91440"/>
                    <a:gd name="connsiteY1" fmla="*/ 0 h 44958"/>
                    <a:gd name="connsiteX2" fmla="*/ 80144 w 91440"/>
                    <a:gd name="connsiteY2" fmla="*/ 35052 h 44958"/>
                    <a:gd name="connsiteX3" fmla="*/ 3182 w 91440"/>
                    <a:gd name="connsiteY3" fmla="*/ 34290 h 44958"/>
                  </a:gdLst>
                  <a:ahLst/>
                  <a:cxnLst>
                    <a:cxn ang="0">
                      <a:pos x="connsiteX0" y="connsiteY0"/>
                    </a:cxn>
                    <a:cxn ang="0">
                      <a:pos x="connsiteX1" y="connsiteY1"/>
                    </a:cxn>
                    <a:cxn ang="0">
                      <a:pos x="connsiteX2" y="connsiteY2"/>
                    </a:cxn>
                    <a:cxn ang="0">
                      <a:pos x="connsiteX3" y="connsiteY3"/>
                    </a:cxn>
                  </a:cxnLst>
                  <a:rect l="l" t="t" r="r" b="b"/>
                  <a:pathLst>
                    <a:path w="91440" h="44958">
                      <a:moveTo>
                        <a:pt x="3182" y="34290"/>
                      </a:moveTo>
                      <a:cubicBezTo>
                        <a:pt x="-6724" y="9906"/>
                        <a:pt x="6230" y="0"/>
                        <a:pt x="45854" y="0"/>
                      </a:cubicBezTo>
                      <a:cubicBezTo>
                        <a:pt x="89288" y="0"/>
                        <a:pt x="105290" y="16764"/>
                        <a:pt x="80144" y="35052"/>
                      </a:cubicBezTo>
                      <a:cubicBezTo>
                        <a:pt x="60332" y="49530"/>
                        <a:pt x="8516" y="48768"/>
                        <a:pt x="3182" y="3429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66" name="Freeform: Shape 1065">
                  <a:extLst>
                    <a:ext uri="{FF2B5EF4-FFF2-40B4-BE49-F238E27FC236}">
                      <a16:creationId xmlns:a16="http://schemas.microsoft.com/office/drawing/2014/main" id="{8867FCC8-7FD0-4E12-BECB-51BFF11B5C2B}"/>
                    </a:ext>
                  </a:extLst>
                </p:cNvPr>
                <p:cNvSpPr/>
                <p:nvPr/>
              </p:nvSpPr>
              <p:spPr>
                <a:xfrm>
                  <a:off x="5321711" y="443779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67" name="Freeform: Shape 1066">
                  <a:extLst>
                    <a:ext uri="{FF2B5EF4-FFF2-40B4-BE49-F238E27FC236}">
                      <a16:creationId xmlns:a16="http://schemas.microsoft.com/office/drawing/2014/main" id="{F7541B68-8DEA-4BAF-8261-4F5E7E44E5CB}"/>
                    </a:ext>
                  </a:extLst>
                </p:cNvPr>
                <p:cNvSpPr/>
                <p:nvPr/>
              </p:nvSpPr>
              <p:spPr>
                <a:xfrm>
                  <a:off x="6708265" y="442905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68" name="Freeform: Shape 1067">
                  <a:extLst>
                    <a:ext uri="{FF2B5EF4-FFF2-40B4-BE49-F238E27FC236}">
                      <a16:creationId xmlns:a16="http://schemas.microsoft.com/office/drawing/2014/main" id="{42F6E922-AAFD-47EB-A0F8-0E5BE34EDE21}"/>
                    </a:ext>
                  </a:extLst>
                </p:cNvPr>
                <p:cNvSpPr/>
                <p:nvPr/>
              </p:nvSpPr>
              <p:spPr>
                <a:xfrm>
                  <a:off x="5397696" y="439815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69" name="Freeform: Shape 1068">
                  <a:extLst>
                    <a:ext uri="{FF2B5EF4-FFF2-40B4-BE49-F238E27FC236}">
                      <a16:creationId xmlns:a16="http://schemas.microsoft.com/office/drawing/2014/main" id="{D832C0DA-62E8-4B68-BFCA-B728A5B28DBA}"/>
                    </a:ext>
                  </a:extLst>
                </p:cNvPr>
                <p:cNvSpPr/>
                <p:nvPr/>
              </p:nvSpPr>
              <p:spPr>
                <a:xfrm>
                  <a:off x="6539515" y="439012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70" name="Freeform: Shape 1069">
                  <a:extLst>
                    <a:ext uri="{FF2B5EF4-FFF2-40B4-BE49-F238E27FC236}">
                      <a16:creationId xmlns:a16="http://schemas.microsoft.com/office/drawing/2014/main" id="{9F604894-1BCA-4D32-8A4B-2C0C213B23FB}"/>
                    </a:ext>
                  </a:extLst>
                </p:cNvPr>
                <p:cNvSpPr/>
                <p:nvPr/>
              </p:nvSpPr>
              <p:spPr>
                <a:xfrm>
                  <a:off x="5465095" y="435964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71" name="Freeform: Shape 1070">
                  <a:extLst>
                    <a:ext uri="{FF2B5EF4-FFF2-40B4-BE49-F238E27FC236}">
                      <a16:creationId xmlns:a16="http://schemas.microsoft.com/office/drawing/2014/main" id="{9F8B004A-F45D-4231-B429-EF8AC8539B20}"/>
                    </a:ext>
                  </a:extLst>
                </p:cNvPr>
                <p:cNvSpPr/>
                <p:nvPr/>
              </p:nvSpPr>
              <p:spPr>
                <a:xfrm>
                  <a:off x="6417371" y="4358640"/>
                  <a:ext cx="56388" cy="29718"/>
                </a:xfrm>
                <a:custGeom>
                  <a:avLst/>
                  <a:gdLst>
                    <a:gd name="connsiteX0" fmla="*/ 2479 w 56388"/>
                    <a:gd name="connsiteY0" fmla="*/ 22860 h 29718"/>
                    <a:gd name="connsiteX1" fmla="*/ 24577 w 56388"/>
                    <a:gd name="connsiteY1" fmla="*/ 0 h 29718"/>
                    <a:gd name="connsiteX2" fmla="*/ 54295 w 56388"/>
                    <a:gd name="connsiteY2" fmla="*/ 25146 h 29718"/>
                    <a:gd name="connsiteX3" fmla="*/ 2479 w 56388"/>
                    <a:gd name="connsiteY3" fmla="*/ 22860 h 29718"/>
                  </a:gdLst>
                  <a:ahLst/>
                  <a:cxnLst>
                    <a:cxn ang="0">
                      <a:pos x="connsiteX0" y="connsiteY0"/>
                    </a:cxn>
                    <a:cxn ang="0">
                      <a:pos x="connsiteX1" y="connsiteY1"/>
                    </a:cxn>
                    <a:cxn ang="0">
                      <a:pos x="connsiteX2" y="connsiteY2"/>
                    </a:cxn>
                    <a:cxn ang="0">
                      <a:pos x="connsiteX3" y="connsiteY3"/>
                    </a:cxn>
                  </a:cxnLst>
                  <a:rect l="l" t="t" r="r" b="b"/>
                  <a:pathLst>
                    <a:path w="56388" h="29718">
                      <a:moveTo>
                        <a:pt x="2479" y="22860"/>
                      </a:moveTo>
                      <a:cubicBezTo>
                        <a:pt x="-5141" y="10668"/>
                        <a:pt x="5527" y="0"/>
                        <a:pt x="24577" y="0"/>
                      </a:cubicBezTo>
                      <a:cubicBezTo>
                        <a:pt x="43627" y="0"/>
                        <a:pt x="63439" y="16764"/>
                        <a:pt x="54295" y="25146"/>
                      </a:cubicBezTo>
                      <a:cubicBezTo>
                        <a:pt x="46675" y="33528"/>
                        <a:pt x="7813" y="31242"/>
                        <a:pt x="2479" y="2286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72" name="Freeform: Shape 1071">
                  <a:extLst>
                    <a:ext uri="{FF2B5EF4-FFF2-40B4-BE49-F238E27FC236}">
                      <a16:creationId xmlns:a16="http://schemas.microsoft.com/office/drawing/2014/main" id="{B7AFDA5D-036E-42EE-A6FD-CA4A658F8821}"/>
                    </a:ext>
                  </a:extLst>
                </p:cNvPr>
                <p:cNvSpPr/>
                <p:nvPr/>
              </p:nvSpPr>
              <p:spPr>
                <a:xfrm>
                  <a:off x="5588413" y="4328601"/>
                  <a:ext cx="54102" cy="20574"/>
                </a:xfrm>
                <a:custGeom>
                  <a:avLst/>
                  <a:gdLst>
                    <a:gd name="connsiteX0" fmla="*/ 857 w 54102"/>
                    <a:gd name="connsiteY0" fmla="*/ 14799 h 20574"/>
                    <a:gd name="connsiteX1" fmla="*/ 7715 w 54102"/>
                    <a:gd name="connsiteY1" fmla="*/ 2607 h 20574"/>
                    <a:gd name="connsiteX2" fmla="*/ 54197 w 54102"/>
                    <a:gd name="connsiteY2" fmla="*/ 10989 h 20574"/>
                    <a:gd name="connsiteX3" fmla="*/ 857 w 54102"/>
                    <a:gd name="connsiteY3" fmla="*/ 14799 h 20574"/>
                  </a:gdLst>
                  <a:ahLst/>
                  <a:cxnLst>
                    <a:cxn ang="0">
                      <a:pos x="connsiteX0" y="connsiteY0"/>
                    </a:cxn>
                    <a:cxn ang="0">
                      <a:pos x="connsiteX1" y="connsiteY1"/>
                    </a:cxn>
                    <a:cxn ang="0">
                      <a:pos x="connsiteX2" y="connsiteY2"/>
                    </a:cxn>
                    <a:cxn ang="0">
                      <a:pos x="connsiteX3" y="connsiteY3"/>
                    </a:cxn>
                  </a:cxnLst>
                  <a:rect l="l" t="t" r="r" b="b"/>
                  <a:pathLst>
                    <a:path w="54102" h="20574">
                      <a:moveTo>
                        <a:pt x="857" y="14799"/>
                      </a:moveTo>
                      <a:cubicBezTo>
                        <a:pt x="-1429" y="10989"/>
                        <a:pt x="857" y="4893"/>
                        <a:pt x="7715" y="2607"/>
                      </a:cubicBezTo>
                      <a:cubicBezTo>
                        <a:pt x="23717" y="-3489"/>
                        <a:pt x="54197" y="1845"/>
                        <a:pt x="54197" y="10989"/>
                      </a:cubicBezTo>
                      <a:cubicBezTo>
                        <a:pt x="54197" y="21657"/>
                        <a:pt x="6953" y="25467"/>
                        <a:pt x="857" y="14799"/>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73" name="Freeform: Shape 1072">
                  <a:extLst>
                    <a:ext uri="{FF2B5EF4-FFF2-40B4-BE49-F238E27FC236}">
                      <a16:creationId xmlns:a16="http://schemas.microsoft.com/office/drawing/2014/main" id="{4BF5DFD9-95BC-4072-83B4-5BDA011BDA76}"/>
                    </a:ext>
                  </a:extLst>
                </p:cNvPr>
                <p:cNvSpPr/>
                <p:nvPr/>
              </p:nvSpPr>
              <p:spPr>
                <a:xfrm>
                  <a:off x="6182760" y="4328404"/>
                  <a:ext cx="90678" cy="21336"/>
                </a:xfrm>
                <a:custGeom>
                  <a:avLst/>
                  <a:gdLst>
                    <a:gd name="connsiteX0" fmla="*/ 870 w 90678"/>
                    <a:gd name="connsiteY0" fmla="*/ 14996 h 21336"/>
                    <a:gd name="connsiteX1" fmla="*/ 6966 w 90678"/>
                    <a:gd name="connsiteY1" fmla="*/ 2804 h 21336"/>
                    <a:gd name="connsiteX2" fmla="*/ 90786 w 90678"/>
                    <a:gd name="connsiteY2" fmla="*/ 11186 h 21336"/>
                    <a:gd name="connsiteX3" fmla="*/ 870 w 90678"/>
                    <a:gd name="connsiteY3" fmla="*/ 14996 h 21336"/>
                  </a:gdLst>
                  <a:ahLst/>
                  <a:cxnLst>
                    <a:cxn ang="0">
                      <a:pos x="connsiteX0" y="connsiteY0"/>
                    </a:cxn>
                    <a:cxn ang="0">
                      <a:pos x="connsiteX1" y="connsiteY1"/>
                    </a:cxn>
                    <a:cxn ang="0">
                      <a:pos x="connsiteX2" y="connsiteY2"/>
                    </a:cxn>
                    <a:cxn ang="0">
                      <a:pos x="connsiteX3" y="connsiteY3"/>
                    </a:cxn>
                  </a:cxnLst>
                  <a:rect l="l" t="t" r="r" b="b"/>
                  <a:pathLst>
                    <a:path w="90678" h="21336">
                      <a:moveTo>
                        <a:pt x="870" y="14996"/>
                      </a:moveTo>
                      <a:cubicBezTo>
                        <a:pt x="-1416" y="11186"/>
                        <a:pt x="870" y="5090"/>
                        <a:pt x="6966" y="2804"/>
                      </a:cubicBezTo>
                      <a:cubicBezTo>
                        <a:pt x="24492" y="-4054"/>
                        <a:pt x="92310" y="2804"/>
                        <a:pt x="90786" y="11186"/>
                      </a:cubicBezTo>
                      <a:cubicBezTo>
                        <a:pt x="87738" y="21854"/>
                        <a:pt x="6966" y="25664"/>
                        <a:pt x="870" y="14996"/>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74" name="Freeform: Shape 1073">
                  <a:extLst>
                    <a:ext uri="{FF2B5EF4-FFF2-40B4-BE49-F238E27FC236}">
                      <a16:creationId xmlns:a16="http://schemas.microsoft.com/office/drawing/2014/main" id="{6F01354F-01F5-42F2-9ACB-36EC3924C6E3}"/>
                    </a:ext>
                  </a:extLst>
                </p:cNvPr>
                <p:cNvSpPr/>
                <p:nvPr/>
              </p:nvSpPr>
              <p:spPr>
                <a:xfrm>
                  <a:off x="5784709" y="4291084"/>
                  <a:ext cx="192786" cy="28194"/>
                </a:xfrm>
                <a:custGeom>
                  <a:avLst/>
                  <a:gdLst>
                    <a:gd name="connsiteX0" fmla="*/ 2681 w 192786"/>
                    <a:gd name="connsiteY0" fmla="*/ 21074 h 28194"/>
                    <a:gd name="connsiteX1" fmla="*/ 102503 w 192786"/>
                    <a:gd name="connsiteY1" fmla="*/ 500 h 28194"/>
                    <a:gd name="connsiteX2" fmla="*/ 193181 w 192786"/>
                    <a:gd name="connsiteY2" fmla="*/ 14216 h 28194"/>
                    <a:gd name="connsiteX3" fmla="*/ 100217 w 192786"/>
                    <a:gd name="connsiteY3" fmla="*/ 27932 h 28194"/>
                    <a:gd name="connsiteX4" fmla="*/ 2681 w 192786"/>
                    <a:gd name="connsiteY4" fmla="*/ 21074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786" h="28194">
                      <a:moveTo>
                        <a:pt x="2681" y="21074"/>
                      </a:moveTo>
                      <a:cubicBezTo>
                        <a:pt x="-8749" y="3548"/>
                        <a:pt x="14873" y="-1786"/>
                        <a:pt x="102503" y="500"/>
                      </a:cubicBezTo>
                      <a:cubicBezTo>
                        <a:pt x="177179" y="2024"/>
                        <a:pt x="193181" y="5072"/>
                        <a:pt x="193181" y="14216"/>
                      </a:cubicBezTo>
                      <a:cubicBezTo>
                        <a:pt x="193181" y="23360"/>
                        <a:pt x="177179" y="25646"/>
                        <a:pt x="100217" y="27932"/>
                      </a:cubicBezTo>
                      <a:cubicBezTo>
                        <a:pt x="38495" y="29456"/>
                        <a:pt x="5729" y="27170"/>
                        <a:pt x="2681" y="21074"/>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75" name="Freeform: Shape 1074">
                  <a:extLst>
                    <a:ext uri="{FF2B5EF4-FFF2-40B4-BE49-F238E27FC236}">
                      <a16:creationId xmlns:a16="http://schemas.microsoft.com/office/drawing/2014/main" id="{5DD5FAE9-869B-4C5B-B49C-8C0E809C34E6}"/>
                    </a:ext>
                  </a:extLst>
                </p:cNvPr>
                <p:cNvSpPr/>
                <p:nvPr/>
              </p:nvSpPr>
              <p:spPr>
                <a:xfrm>
                  <a:off x="2684030" y="4137660"/>
                  <a:ext cx="94488" cy="69342"/>
                </a:xfrm>
                <a:custGeom>
                  <a:avLst/>
                  <a:gdLst>
                    <a:gd name="connsiteX0" fmla="*/ 2020 w 94488"/>
                    <a:gd name="connsiteY0" fmla="*/ 60960 h 69342"/>
                    <a:gd name="connsiteX1" fmla="*/ 18022 w 94488"/>
                    <a:gd name="connsiteY1" fmla="*/ 38100 h 69342"/>
                    <a:gd name="connsiteX2" fmla="*/ 36310 w 94488"/>
                    <a:gd name="connsiteY2" fmla="*/ 19050 h 69342"/>
                    <a:gd name="connsiteX3" fmla="*/ 66790 w 94488"/>
                    <a:gd name="connsiteY3" fmla="*/ 0 h 69342"/>
                    <a:gd name="connsiteX4" fmla="*/ 77458 w 94488"/>
                    <a:gd name="connsiteY4" fmla="*/ 46482 h 69342"/>
                    <a:gd name="connsiteX5" fmla="*/ 2020 w 94488"/>
                    <a:gd name="connsiteY5" fmla="*/ 60960 h 6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88" h="69342">
                      <a:moveTo>
                        <a:pt x="2020" y="60960"/>
                      </a:moveTo>
                      <a:cubicBezTo>
                        <a:pt x="-4076" y="50292"/>
                        <a:pt x="4306" y="38100"/>
                        <a:pt x="18022" y="38100"/>
                      </a:cubicBezTo>
                      <a:cubicBezTo>
                        <a:pt x="24118" y="38100"/>
                        <a:pt x="32500" y="29718"/>
                        <a:pt x="36310" y="19050"/>
                      </a:cubicBezTo>
                      <a:cubicBezTo>
                        <a:pt x="41644" y="4572"/>
                        <a:pt x="49264" y="0"/>
                        <a:pt x="66790" y="0"/>
                      </a:cubicBezTo>
                      <a:cubicBezTo>
                        <a:pt x="99556" y="0"/>
                        <a:pt x="104128" y="19050"/>
                        <a:pt x="77458" y="46482"/>
                      </a:cubicBezTo>
                      <a:cubicBezTo>
                        <a:pt x="56122" y="69342"/>
                        <a:pt x="11926" y="77724"/>
                        <a:pt x="2020" y="6096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76" name="Freeform: Shape 1075">
                  <a:extLst>
                    <a:ext uri="{FF2B5EF4-FFF2-40B4-BE49-F238E27FC236}">
                      <a16:creationId xmlns:a16="http://schemas.microsoft.com/office/drawing/2014/main" id="{E16C2486-5D14-4AED-AFFF-44889A35D256}"/>
                    </a:ext>
                  </a:extLst>
                </p:cNvPr>
                <p:cNvSpPr/>
                <p:nvPr/>
              </p:nvSpPr>
              <p:spPr>
                <a:xfrm>
                  <a:off x="1265524" y="4077899"/>
                  <a:ext cx="82296" cy="80772"/>
                </a:xfrm>
                <a:custGeom>
                  <a:avLst/>
                  <a:gdLst>
                    <a:gd name="connsiteX0" fmla="*/ 22256 w 82296"/>
                    <a:gd name="connsiteY0" fmla="*/ 75763 h 80772"/>
                    <a:gd name="connsiteX1" fmla="*/ 7778 w 82296"/>
                    <a:gd name="connsiteY1" fmla="*/ 33853 h 80772"/>
                    <a:gd name="connsiteX2" fmla="*/ 18446 w 82296"/>
                    <a:gd name="connsiteY2" fmla="*/ 14041 h 80772"/>
                    <a:gd name="connsiteX3" fmla="*/ 58070 w 82296"/>
                    <a:gd name="connsiteY3" fmla="*/ 11755 h 80772"/>
                    <a:gd name="connsiteX4" fmla="*/ 73310 w 82296"/>
                    <a:gd name="connsiteY4" fmla="*/ 31567 h 80772"/>
                    <a:gd name="connsiteX5" fmla="*/ 74072 w 82296"/>
                    <a:gd name="connsiteY5" fmla="*/ 73477 h 80772"/>
                    <a:gd name="connsiteX6" fmla="*/ 22256 w 82296"/>
                    <a:gd name="connsiteY6" fmla="*/ 75763 h 8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96" h="80772">
                      <a:moveTo>
                        <a:pt x="22256" y="75763"/>
                      </a:moveTo>
                      <a:cubicBezTo>
                        <a:pt x="920" y="69667"/>
                        <a:pt x="-7462" y="46045"/>
                        <a:pt x="7778" y="33853"/>
                      </a:cubicBezTo>
                      <a:cubicBezTo>
                        <a:pt x="13874" y="29281"/>
                        <a:pt x="18446" y="20137"/>
                        <a:pt x="18446" y="14041"/>
                      </a:cubicBezTo>
                      <a:cubicBezTo>
                        <a:pt x="18446" y="-3485"/>
                        <a:pt x="51974" y="-5009"/>
                        <a:pt x="58070" y="11755"/>
                      </a:cubicBezTo>
                      <a:cubicBezTo>
                        <a:pt x="60356" y="19375"/>
                        <a:pt x="67214" y="28519"/>
                        <a:pt x="73310" y="31567"/>
                      </a:cubicBezTo>
                      <a:cubicBezTo>
                        <a:pt x="85502" y="39187"/>
                        <a:pt x="86264" y="61285"/>
                        <a:pt x="74072" y="73477"/>
                      </a:cubicBezTo>
                      <a:cubicBezTo>
                        <a:pt x="64166" y="83383"/>
                        <a:pt x="51974" y="84145"/>
                        <a:pt x="22256" y="75763"/>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77" name="Freeform: Shape 1076">
                  <a:extLst>
                    <a:ext uri="{FF2B5EF4-FFF2-40B4-BE49-F238E27FC236}">
                      <a16:creationId xmlns:a16="http://schemas.microsoft.com/office/drawing/2014/main" id="{AEA6CB2A-AF0B-413D-ADF0-3731F7356370}"/>
                    </a:ext>
                  </a:extLst>
                </p:cNvPr>
                <p:cNvSpPr/>
                <p:nvPr/>
              </p:nvSpPr>
              <p:spPr>
                <a:xfrm>
                  <a:off x="1365293" y="3977640"/>
                  <a:ext cx="60198" cy="109728"/>
                </a:xfrm>
                <a:custGeom>
                  <a:avLst/>
                  <a:gdLst>
                    <a:gd name="connsiteX0" fmla="*/ 25357 w 60198"/>
                    <a:gd name="connsiteY0" fmla="*/ 107442 h 109728"/>
                    <a:gd name="connsiteX1" fmla="*/ 211 w 60198"/>
                    <a:gd name="connsiteY1" fmla="*/ 70866 h 109728"/>
                    <a:gd name="connsiteX2" fmla="*/ 29167 w 60198"/>
                    <a:gd name="connsiteY2" fmla="*/ 0 h 109728"/>
                    <a:gd name="connsiteX3" fmla="*/ 54313 w 60198"/>
                    <a:gd name="connsiteY3" fmla="*/ 108966 h 109728"/>
                    <a:gd name="connsiteX4" fmla="*/ 25357 w 60198"/>
                    <a:gd name="connsiteY4" fmla="*/ 107442 h 10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8" h="109728">
                      <a:moveTo>
                        <a:pt x="25357" y="107442"/>
                      </a:moveTo>
                      <a:cubicBezTo>
                        <a:pt x="4783" y="102870"/>
                        <a:pt x="2497" y="99822"/>
                        <a:pt x="211" y="70866"/>
                      </a:cubicBezTo>
                      <a:cubicBezTo>
                        <a:pt x="-2075" y="40386"/>
                        <a:pt x="14689" y="0"/>
                        <a:pt x="29167" y="0"/>
                      </a:cubicBezTo>
                      <a:cubicBezTo>
                        <a:pt x="48979" y="0"/>
                        <a:pt x="71077" y="99822"/>
                        <a:pt x="54313" y="108966"/>
                      </a:cubicBezTo>
                      <a:cubicBezTo>
                        <a:pt x="50503" y="110490"/>
                        <a:pt x="38311" y="109728"/>
                        <a:pt x="25357" y="10744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78" name="Freeform: Shape 1077">
                  <a:extLst>
                    <a:ext uri="{FF2B5EF4-FFF2-40B4-BE49-F238E27FC236}">
                      <a16:creationId xmlns:a16="http://schemas.microsoft.com/office/drawing/2014/main" id="{92445B23-2166-474E-9256-28125637995A}"/>
                    </a:ext>
                  </a:extLst>
                </p:cNvPr>
                <p:cNvSpPr/>
                <p:nvPr/>
              </p:nvSpPr>
              <p:spPr>
                <a:xfrm>
                  <a:off x="2860720" y="3970020"/>
                  <a:ext cx="121158" cy="99060"/>
                </a:xfrm>
                <a:custGeom>
                  <a:avLst/>
                  <a:gdLst>
                    <a:gd name="connsiteX0" fmla="*/ 590 w 121158"/>
                    <a:gd name="connsiteY0" fmla="*/ 92202 h 99060"/>
                    <a:gd name="connsiteX1" fmla="*/ 10496 w 121158"/>
                    <a:gd name="connsiteY1" fmla="*/ 74676 h 99060"/>
                    <a:gd name="connsiteX2" fmla="*/ 37166 w 121158"/>
                    <a:gd name="connsiteY2" fmla="*/ 37338 h 99060"/>
                    <a:gd name="connsiteX3" fmla="*/ 95840 w 121158"/>
                    <a:gd name="connsiteY3" fmla="*/ 0 h 99060"/>
                    <a:gd name="connsiteX4" fmla="*/ 95840 w 121158"/>
                    <a:gd name="connsiteY4" fmla="*/ 47244 h 99060"/>
                    <a:gd name="connsiteX5" fmla="*/ 590 w 121158"/>
                    <a:gd name="connsiteY5" fmla="*/ 92202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58" h="99060">
                      <a:moveTo>
                        <a:pt x="590" y="92202"/>
                      </a:moveTo>
                      <a:cubicBezTo>
                        <a:pt x="-1696" y="88392"/>
                        <a:pt x="2876" y="80010"/>
                        <a:pt x="10496" y="74676"/>
                      </a:cubicBezTo>
                      <a:cubicBezTo>
                        <a:pt x="18116" y="69342"/>
                        <a:pt x="30308" y="52578"/>
                        <a:pt x="37166" y="37338"/>
                      </a:cubicBezTo>
                      <a:cubicBezTo>
                        <a:pt x="50882" y="6858"/>
                        <a:pt x="62312" y="0"/>
                        <a:pt x="95840" y="0"/>
                      </a:cubicBezTo>
                      <a:cubicBezTo>
                        <a:pt x="130130" y="0"/>
                        <a:pt x="130130" y="12954"/>
                        <a:pt x="95840" y="47244"/>
                      </a:cubicBezTo>
                      <a:cubicBezTo>
                        <a:pt x="51644" y="92202"/>
                        <a:pt x="12020" y="110490"/>
                        <a:pt x="590" y="9220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79" name="Freeform: Shape 1078">
                  <a:extLst>
                    <a:ext uri="{FF2B5EF4-FFF2-40B4-BE49-F238E27FC236}">
                      <a16:creationId xmlns:a16="http://schemas.microsoft.com/office/drawing/2014/main" id="{AFAE2B0D-86AA-49A0-B051-66E9C9A21608}"/>
                    </a:ext>
                  </a:extLst>
                </p:cNvPr>
                <p:cNvSpPr/>
                <p:nvPr/>
              </p:nvSpPr>
              <p:spPr>
                <a:xfrm>
                  <a:off x="2835371" y="3873981"/>
                  <a:ext cx="78486" cy="109728"/>
                </a:xfrm>
                <a:custGeom>
                  <a:avLst/>
                  <a:gdLst>
                    <a:gd name="connsiteX0" fmla="*/ 2317 w 78486"/>
                    <a:gd name="connsiteY0" fmla="*/ 101373 h 109728"/>
                    <a:gd name="connsiteX1" fmla="*/ 793 w 78486"/>
                    <a:gd name="connsiteY1" fmla="*/ 45747 h 109728"/>
                    <a:gd name="connsiteX2" fmla="*/ 3079 w 78486"/>
                    <a:gd name="connsiteY2" fmla="*/ 789 h 109728"/>
                    <a:gd name="connsiteX3" fmla="*/ 35083 w 78486"/>
                    <a:gd name="connsiteY3" fmla="*/ 27 h 109728"/>
                    <a:gd name="connsiteX4" fmla="*/ 67849 w 78486"/>
                    <a:gd name="connsiteY4" fmla="*/ 27459 h 109728"/>
                    <a:gd name="connsiteX5" fmla="*/ 54133 w 78486"/>
                    <a:gd name="connsiteY5" fmla="*/ 71655 h 109728"/>
                    <a:gd name="connsiteX6" fmla="*/ 31273 w 78486"/>
                    <a:gd name="connsiteY6" fmla="*/ 109755 h 109728"/>
                    <a:gd name="connsiteX7" fmla="*/ 2317 w 78486"/>
                    <a:gd name="connsiteY7" fmla="*/ 101373 h 10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86" h="109728">
                      <a:moveTo>
                        <a:pt x="2317" y="101373"/>
                      </a:moveTo>
                      <a:cubicBezTo>
                        <a:pt x="31" y="95277"/>
                        <a:pt x="-731" y="70131"/>
                        <a:pt x="793" y="45747"/>
                      </a:cubicBezTo>
                      <a:lnTo>
                        <a:pt x="3079" y="789"/>
                      </a:lnTo>
                      <a:lnTo>
                        <a:pt x="35083" y="27"/>
                      </a:lnTo>
                      <a:cubicBezTo>
                        <a:pt x="73945" y="-735"/>
                        <a:pt x="92233" y="14505"/>
                        <a:pt x="67849" y="27459"/>
                      </a:cubicBezTo>
                      <a:cubicBezTo>
                        <a:pt x="54895" y="34317"/>
                        <a:pt x="52609" y="41937"/>
                        <a:pt x="54133" y="71655"/>
                      </a:cubicBezTo>
                      <a:cubicBezTo>
                        <a:pt x="56419" y="106707"/>
                        <a:pt x="56419" y="107469"/>
                        <a:pt x="31273" y="109755"/>
                      </a:cubicBezTo>
                      <a:cubicBezTo>
                        <a:pt x="15271" y="111279"/>
                        <a:pt x="5365" y="108231"/>
                        <a:pt x="2317" y="101373"/>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80" name="Freeform: Shape 1079">
                  <a:extLst>
                    <a:ext uri="{FF2B5EF4-FFF2-40B4-BE49-F238E27FC236}">
                      <a16:creationId xmlns:a16="http://schemas.microsoft.com/office/drawing/2014/main" id="{84299DAE-FCDE-44CC-8CDB-60FD8B9FA1BD}"/>
                    </a:ext>
                  </a:extLst>
                </p:cNvPr>
                <p:cNvSpPr/>
                <p:nvPr/>
              </p:nvSpPr>
              <p:spPr>
                <a:xfrm>
                  <a:off x="2974754" y="3873058"/>
                  <a:ext cx="140208" cy="96774"/>
                </a:xfrm>
                <a:custGeom>
                  <a:avLst/>
                  <a:gdLst>
                    <a:gd name="connsiteX0" fmla="*/ 856 w 140208"/>
                    <a:gd name="connsiteY0" fmla="*/ 88580 h 96774"/>
                    <a:gd name="connsiteX1" fmla="*/ 13048 w 140208"/>
                    <a:gd name="connsiteY1" fmla="*/ 61910 h 96774"/>
                    <a:gd name="connsiteX2" fmla="*/ 22192 w 140208"/>
                    <a:gd name="connsiteY2" fmla="*/ 28382 h 96774"/>
                    <a:gd name="connsiteX3" fmla="*/ 83914 w 140208"/>
                    <a:gd name="connsiteY3" fmla="*/ 188 h 96774"/>
                    <a:gd name="connsiteX4" fmla="*/ 121252 w 140208"/>
                    <a:gd name="connsiteY4" fmla="*/ 30668 h 96774"/>
                    <a:gd name="connsiteX5" fmla="*/ 71722 w 140208"/>
                    <a:gd name="connsiteY5" fmla="*/ 69530 h 96774"/>
                    <a:gd name="connsiteX6" fmla="*/ 856 w 140208"/>
                    <a:gd name="connsiteY6" fmla="*/ 88580 h 9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208" h="96774">
                      <a:moveTo>
                        <a:pt x="856" y="88580"/>
                      </a:moveTo>
                      <a:cubicBezTo>
                        <a:pt x="-2192" y="84008"/>
                        <a:pt x="3142" y="71816"/>
                        <a:pt x="13048" y="61910"/>
                      </a:cubicBezTo>
                      <a:cubicBezTo>
                        <a:pt x="27526" y="45908"/>
                        <a:pt x="29050" y="40574"/>
                        <a:pt x="22192" y="28382"/>
                      </a:cubicBezTo>
                      <a:cubicBezTo>
                        <a:pt x="7714" y="6284"/>
                        <a:pt x="24478" y="-1336"/>
                        <a:pt x="83914" y="188"/>
                      </a:cubicBezTo>
                      <a:cubicBezTo>
                        <a:pt x="142588" y="1712"/>
                        <a:pt x="156304" y="13142"/>
                        <a:pt x="121252" y="30668"/>
                      </a:cubicBezTo>
                      <a:cubicBezTo>
                        <a:pt x="109822" y="36764"/>
                        <a:pt x="86962" y="54290"/>
                        <a:pt x="71722" y="69530"/>
                      </a:cubicBezTo>
                      <a:cubicBezTo>
                        <a:pt x="43528" y="96962"/>
                        <a:pt x="10762" y="105344"/>
                        <a:pt x="856" y="8858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81" name="Freeform: Shape 1080">
                  <a:extLst>
                    <a:ext uri="{FF2B5EF4-FFF2-40B4-BE49-F238E27FC236}">
                      <a16:creationId xmlns:a16="http://schemas.microsoft.com/office/drawing/2014/main" id="{C05E8A62-7D73-474E-BAAA-B4CECE331BBA}"/>
                    </a:ext>
                  </a:extLst>
                </p:cNvPr>
                <p:cNvSpPr/>
                <p:nvPr/>
              </p:nvSpPr>
              <p:spPr>
                <a:xfrm>
                  <a:off x="1420210" y="3841801"/>
                  <a:ext cx="54102" cy="112014"/>
                </a:xfrm>
                <a:custGeom>
                  <a:avLst/>
                  <a:gdLst>
                    <a:gd name="connsiteX0" fmla="*/ 10064 w 54102"/>
                    <a:gd name="connsiteY0" fmla="*/ 107645 h 112014"/>
                    <a:gd name="connsiteX1" fmla="*/ 37496 w 54102"/>
                    <a:gd name="connsiteY1" fmla="*/ 203 h 112014"/>
                    <a:gd name="connsiteX2" fmla="*/ 54260 w 54102"/>
                    <a:gd name="connsiteY2" fmla="*/ 55829 h 112014"/>
                    <a:gd name="connsiteX3" fmla="*/ 33686 w 54102"/>
                    <a:gd name="connsiteY3" fmla="*/ 111455 h 112014"/>
                    <a:gd name="connsiteX4" fmla="*/ 10064 w 54102"/>
                    <a:gd name="connsiteY4" fmla="*/ 107645 h 11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2" h="112014">
                      <a:moveTo>
                        <a:pt x="10064" y="107645"/>
                      </a:moveTo>
                      <a:cubicBezTo>
                        <a:pt x="-12796" y="69545"/>
                        <a:pt x="6254" y="-4369"/>
                        <a:pt x="37496" y="203"/>
                      </a:cubicBezTo>
                      <a:cubicBezTo>
                        <a:pt x="52736" y="2489"/>
                        <a:pt x="54260" y="7061"/>
                        <a:pt x="54260" y="55829"/>
                      </a:cubicBezTo>
                      <a:cubicBezTo>
                        <a:pt x="54260" y="107645"/>
                        <a:pt x="53498" y="109169"/>
                        <a:pt x="33686" y="111455"/>
                      </a:cubicBezTo>
                      <a:cubicBezTo>
                        <a:pt x="23018" y="112979"/>
                        <a:pt x="12350" y="111455"/>
                        <a:pt x="10064" y="107645"/>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82" name="Freeform: Shape 1081">
                  <a:extLst>
                    <a:ext uri="{FF2B5EF4-FFF2-40B4-BE49-F238E27FC236}">
                      <a16:creationId xmlns:a16="http://schemas.microsoft.com/office/drawing/2014/main" id="{BEAD9397-5BE2-4F1B-B7E8-F91AE121CC39}"/>
                    </a:ext>
                  </a:extLst>
                </p:cNvPr>
                <p:cNvSpPr/>
                <p:nvPr/>
              </p:nvSpPr>
              <p:spPr>
                <a:xfrm>
                  <a:off x="3101208" y="3591914"/>
                  <a:ext cx="335280" cy="278130"/>
                </a:xfrm>
                <a:custGeom>
                  <a:avLst/>
                  <a:gdLst>
                    <a:gd name="connsiteX0" fmla="*/ 5466 w 335280"/>
                    <a:gd name="connsiteY0" fmla="*/ 273712 h 278130"/>
                    <a:gd name="connsiteX1" fmla="*/ 9276 w 335280"/>
                    <a:gd name="connsiteY1" fmla="*/ 219610 h 278130"/>
                    <a:gd name="connsiteX2" fmla="*/ 19182 w 335280"/>
                    <a:gd name="connsiteY2" fmla="*/ 196750 h 278130"/>
                    <a:gd name="connsiteX3" fmla="*/ 45852 w 335280"/>
                    <a:gd name="connsiteY3" fmla="*/ 179986 h 278130"/>
                    <a:gd name="connsiteX4" fmla="*/ 72522 w 335280"/>
                    <a:gd name="connsiteY4" fmla="*/ 164746 h 278130"/>
                    <a:gd name="connsiteX5" fmla="*/ 105288 w 335280"/>
                    <a:gd name="connsiteY5" fmla="*/ 151030 h 278130"/>
                    <a:gd name="connsiteX6" fmla="*/ 137292 w 335280"/>
                    <a:gd name="connsiteY6" fmla="*/ 135028 h 278130"/>
                    <a:gd name="connsiteX7" fmla="*/ 189108 w 335280"/>
                    <a:gd name="connsiteY7" fmla="*/ 80926 h 278130"/>
                    <a:gd name="connsiteX8" fmla="*/ 205872 w 335280"/>
                    <a:gd name="connsiteY8" fmla="*/ 65686 h 278130"/>
                    <a:gd name="connsiteX9" fmla="*/ 240162 w 335280"/>
                    <a:gd name="connsiteY9" fmla="*/ 50446 h 278130"/>
                    <a:gd name="connsiteX10" fmla="*/ 266832 w 335280"/>
                    <a:gd name="connsiteY10" fmla="*/ 35206 h 278130"/>
                    <a:gd name="connsiteX11" fmla="*/ 280548 w 335280"/>
                    <a:gd name="connsiteY11" fmla="*/ 15394 h 278130"/>
                    <a:gd name="connsiteX12" fmla="*/ 307218 w 335280"/>
                    <a:gd name="connsiteY12" fmla="*/ 3964 h 278130"/>
                    <a:gd name="connsiteX13" fmla="*/ 335412 w 335280"/>
                    <a:gd name="connsiteY13" fmla="*/ 11584 h 278130"/>
                    <a:gd name="connsiteX14" fmla="*/ 284358 w 335280"/>
                    <a:gd name="connsiteY14" fmla="*/ 59590 h 278130"/>
                    <a:gd name="connsiteX15" fmla="*/ 199776 w 335280"/>
                    <a:gd name="connsiteY15" fmla="*/ 133504 h 278130"/>
                    <a:gd name="connsiteX16" fmla="*/ 140340 w 335280"/>
                    <a:gd name="connsiteY16" fmla="*/ 176938 h 278130"/>
                    <a:gd name="connsiteX17" fmla="*/ 114432 w 335280"/>
                    <a:gd name="connsiteY17" fmla="*/ 195226 h 278130"/>
                    <a:gd name="connsiteX18" fmla="*/ 43566 w 335280"/>
                    <a:gd name="connsiteY18" fmla="*/ 262282 h 278130"/>
                    <a:gd name="connsiteX19" fmla="*/ 5466 w 335280"/>
                    <a:gd name="connsiteY19" fmla="*/ 273712 h 27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280" h="278130">
                      <a:moveTo>
                        <a:pt x="5466" y="273712"/>
                      </a:moveTo>
                      <a:cubicBezTo>
                        <a:pt x="-3678" y="265330"/>
                        <a:pt x="-630" y="229516"/>
                        <a:pt x="9276" y="219610"/>
                      </a:cubicBezTo>
                      <a:cubicBezTo>
                        <a:pt x="14610" y="214276"/>
                        <a:pt x="19182" y="204370"/>
                        <a:pt x="19182" y="196750"/>
                      </a:cubicBezTo>
                      <a:cubicBezTo>
                        <a:pt x="19182" y="187606"/>
                        <a:pt x="27564" y="182272"/>
                        <a:pt x="45852" y="179986"/>
                      </a:cubicBezTo>
                      <a:cubicBezTo>
                        <a:pt x="62616" y="177700"/>
                        <a:pt x="72522" y="172366"/>
                        <a:pt x="72522" y="164746"/>
                      </a:cubicBezTo>
                      <a:cubicBezTo>
                        <a:pt x="72522" y="157126"/>
                        <a:pt x="82428" y="152554"/>
                        <a:pt x="105288" y="151030"/>
                      </a:cubicBezTo>
                      <a:cubicBezTo>
                        <a:pt x="129672" y="149506"/>
                        <a:pt x="137292" y="145696"/>
                        <a:pt x="137292" y="135028"/>
                      </a:cubicBezTo>
                      <a:cubicBezTo>
                        <a:pt x="137292" y="120550"/>
                        <a:pt x="174630" y="80926"/>
                        <a:pt x="189108" y="80926"/>
                      </a:cubicBezTo>
                      <a:cubicBezTo>
                        <a:pt x="193680" y="80926"/>
                        <a:pt x="201300" y="74068"/>
                        <a:pt x="205872" y="65686"/>
                      </a:cubicBezTo>
                      <a:cubicBezTo>
                        <a:pt x="211968" y="55018"/>
                        <a:pt x="221874" y="50446"/>
                        <a:pt x="240162" y="50446"/>
                      </a:cubicBezTo>
                      <a:cubicBezTo>
                        <a:pt x="262260" y="50446"/>
                        <a:pt x="266832" y="47398"/>
                        <a:pt x="266832" y="35206"/>
                      </a:cubicBezTo>
                      <a:cubicBezTo>
                        <a:pt x="266832" y="26824"/>
                        <a:pt x="272928" y="17680"/>
                        <a:pt x="280548" y="15394"/>
                      </a:cubicBezTo>
                      <a:cubicBezTo>
                        <a:pt x="287406" y="13108"/>
                        <a:pt x="299598" y="7774"/>
                        <a:pt x="307218" y="3964"/>
                      </a:cubicBezTo>
                      <a:cubicBezTo>
                        <a:pt x="320934" y="-3656"/>
                        <a:pt x="335412" y="154"/>
                        <a:pt x="335412" y="11584"/>
                      </a:cubicBezTo>
                      <a:cubicBezTo>
                        <a:pt x="335412" y="15394"/>
                        <a:pt x="312552" y="36730"/>
                        <a:pt x="284358" y="59590"/>
                      </a:cubicBezTo>
                      <a:cubicBezTo>
                        <a:pt x="255402" y="83212"/>
                        <a:pt x="217302" y="115978"/>
                        <a:pt x="199776" y="133504"/>
                      </a:cubicBezTo>
                      <a:cubicBezTo>
                        <a:pt x="181488" y="151792"/>
                        <a:pt x="154818" y="170842"/>
                        <a:pt x="140340" y="176938"/>
                      </a:cubicBezTo>
                      <a:cubicBezTo>
                        <a:pt x="125862" y="183034"/>
                        <a:pt x="114432" y="190654"/>
                        <a:pt x="114432" y="195226"/>
                      </a:cubicBezTo>
                      <a:cubicBezTo>
                        <a:pt x="114432" y="206656"/>
                        <a:pt x="74046" y="244756"/>
                        <a:pt x="43566" y="262282"/>
                      </a:cubicBezTo>
                      <a:cubicBezTo>
                        <a:pt x="10800" y="281332"/>
                        <a:pt x="12324" y="280570"/>
                        <a:pt x="5466" y="27371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83" name="Freeform: Shape 1082">
                  <a:extLst>
                    <a:ext uri="{FF2B5EF4-FFF2-40B4-BE49-F238E27FC236}">
                      <a16:creationId xmlns:a16="http://schemas.microsoft.com/office/drawing/2014/main" id="{AAFB10A6-9265-47D8-A818-25C571E3302F}"/>
                    </a:ext>
                  </a:extLst>
                </p:cNvPr>
                <p:cNvSpPr/>
                <p:nvPr/>
              </p:nvSpPr>
              <p:spPr>
                <a:xfrm>
                  <a:off x="1465705" y="38118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84" name="Freeform: Shape 1083">
                  <a:extLst>
                    <a:ext uri="{FF2B5EF4-FFF2-40B4-BE49-F238E27FC236}">
                      <a16:creationId xmlns:a16="http://schemas.microsoft.com/office/drawing/2014/main" id="{F9B26179-865B-4B6A-A9C4-46AFBF34AC18}"/>
                    </a:ext>
                  </a:extLst>
                </p:cNvPr>
                <p:cNvSpPr/>
                <p:nvPr/>
              </p:nvSpPr>
              <p:spPr>
                <a:xfrm>
                  <a:off x="3111911" y="374437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85" name="Freeform: Shape 1084">
                  <a:extLst>
                    <a:ext uri="{FF2B5EF4-FFF2-40B4-BE49-F238E27FC236}">
                      <a16:creationId xmlns:a16="http://schemas.microsoft.com/office/drawing/2014/main" id="{A091C915-1E83-449B-9BA6-B4134AD3F7D5}"/>
                    </a:ext>
                  </a:extLst>
                </p:cNvPr>
                <p:cNvSpPr/>
                <p:nvPr/>
              </p:nvSpPr>
              <p:spPr>
                <a:xfrm>
                  <a:off x="1715736" y="3478530"/>
                  <a:ext cx="66294" cy="140208"/>
                </a:xfrm>
                <a:custGeom>
                  <a:avLst/>
                  <a:gdLst>
                    <a:gd name="connsiteX0" fmla="*/ 1050 w 66294"/>
                    <a:gd name="connsiteY0" fmla="*/ 128778 h 140208"/>
                    <a:gd name="connsiteX1" fmla="*/ 4860 w 66294"/>
                    <a:gd name="connsiteY1" fmla="*/ 100584 h 140208"/>
                    <a:gd name="connsiteX2" fmla="*/ 15528 w 66294"/>
                    <a:gd name="connsiteY2" fmla="*/ 41910 h 140208"/>
                    <a:gd name="connsiteX3" fmla="*/ 36102 w 66294"/>
                    <a:gd name="connsiteY3" fmla="*/ 0 h 140208"/>
                    <a:gd name="connsiteX4" fmla="*/ 61248 w 66294"/>
                    <a:gd name="connsiteY4" fmla="*/ 25146 h 140208"/>
                    <a:gd name="connsiteX5" fmla="*/ 65820 w 66294"/>
                    <a:gd name="connsiteY5" fmla="*/ 78486 h 140208"/>
                    <a:gd name="connsiteX6" fmla="*/ 47532 w 66294"/>
                    <a:gd name="connsiteY6" fmla="*/ 108966 h 140208"/>
                    <a:gd name="connsiteX7" fmla="*/ 26958 w 66294"/>
                    <a:gd name="connsiteY7" fmla="*/ 126492 h 140208"/>
                    <a:gd name="connsiteX8" fmla="*/ 1050 w 66294"/>
                    <a:gd name="connsiteY8" fmla="*/ 128778 h 14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94" h="140208">
                      <a:moveTo>
                        <a:pt x="1050" y="128778"/>
                      </a:moveTo>
                      <a:cubicBezTo>
                        <a:pt x="-1236" y="122682"/>
                        <a:pt x="288" y="109728"/>
                        <a:pt x="4860" y="100584"/>
                      </a:cubicBezTo>
                      <a:cubicBezTo>
                        <a:pt x="10194" y="91440"/>
                        <a:pt x="14766" y="64770"/>
                        <a:pt x="15528" y="41910"/>
                      </a:cubicBezTo>
                      <a:cubicBezTo>
                        <a:pt x="17814" y="3048"/>
                        <a:pt x="19338" y="0"/>
                        <a:pt x="36102" y="0"/>
                      </a:cubicBezTo>
                      <a:cubicBezTo>
                        <a:pt x="51342" y="0"/>
                        <a:pt x="56676" y="5334"/>
                        <a:pt x="61248" y="25146"/>
                      </a:cubicBezTo>
                      <a:cubicBezTo>
                        <a:pt x="65058" y="39624"/>
                        <a:pt x="67344" y="63246"/>
                        <a:pt x="65820" y="78486"/>
                      </a:cubicBezTo>
                      <a:cubicBezTo>
                        <a:pt x="64296" y="100584"/>
                        <a:pt x="59724" y="107442"/>
                        <a:pt x="47532" y="108966"/>
                      </a:cubicBezTo>
                      <a:cubicBezTo>
                        <a:pt x="38388" y="110490"/>
                        <a:pt x="29244" y="118110"/>
                        <a:pt x="26958" y="126492"/>
                      </a:cubicBezTo>
                      <a:cubicBezTo>
                        <a:pt x="22386" y="144018"/>
                        <a:pt x="7908" y="145542"/>
                        <a:pt x="1050" y="128778"/>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86" name="Freeform: Shape 1085">
                  <a:extLst>
                    <a:ext uri="{FF2B5EF4-FFF2-40B4-BE49-F238E27FC236}">
                      <a16:creationId xmlns:a16="http://schemas.microsoft.com/office/drawing/2014/main" id="{1153F69B-9A20-42C7-808D-4E512DCBAD8D}"/>
                    </a:ext>
                  </a:extLst>
                </p:cNvPr>
                <p:cNvSpPr/>
                <p:nvPr/>
              </p:nvSpPr>
              <p:spPr>
                <a:xfrm>
                  <a:off x="3392166" y="3474904"/>
                  <a:ext cx="179070" cy="128778"/>
                </a:xfrm>
                <a:custGeom>
                  <a:avLst/>
                  <a:gdLst>
                    <a:gd name="connsiteX0" fmla="*/ 42168 w 179070"/>
                    <a:gd name="connsiteY0" fmla="*/ 115640 h 128778"/>
                    <a:gd name="connsiteX1" fmla="*/ 29214 w 179070"/>
                    <a:gd name="connsiteY1" fmla="*/ 89732 h 128778"/>
                    <a:gd name="connsiteX2" fmla="*/ 13212 w 179070"/>
                    <a:gd name="connsiteY2" fmla="*/ 73730 h 128778"/>
                    <a:gd name="connsiteX3" fmla="*/ 258 w 179070"/>
                    <a:gd name="connsiteY3" fmla="*/ 59252 h 128778"/>
                    <a:gd name="connsiteX4" fmla="*/ 42168 w 179070"/>
                    <a:gd name="connsiteY4" fmla="*/ 56966 h 128778"/>
                    <a:gd name="connsiteX5" fmla="*/ 58932 w 179070"/>
                    <a:gd name="connsiteY5" fmla="*/ 50108 h 128778"/>
                    <a:gd name="connsiteX6" fmla="*/ 88650 w 179070"/>
                    <a:gd name="connsiteY6" fmla="*/ 30296 h 128778"/>
                    <a:gd name="connsiteX7" fmla="*/ 124464 w 179070"/>
                    <a:gd name="connsiteY7" fmla="*/ 15056 h 128778"/>
                    <a:gd name="connsiteX8" fmla="*/ 178566 w 179070"/>
                    <a:gd name="connsiteY8" fmla="*/ 8960 h 128778"/>
                    <a:gd name="connsiteX9" fmla="*/ 172470 w 179070"/>
                    <a:gd name="connsiteY9" fmla="*/ 25724 h 128778"/>
                    <a:gd name="connsiteX10" fmla="*/ 156468 w 179070"/>
                    <a:gd name="connsiteY10" fmla="*/ 47822 h 128778"/>
                    <a:gd name="connsiteX11" fmla="*/ 144276 w 179070"/>
                    <a:gd name="connsiteY11" fmla="*/ 60776 h 128778"/>
                    <a:gd name="connsiteX12" fmla="*/ 100842 w 179070"/>
                    <a:gd name="connsiteY12" fmla="*/ 95066 h 128778"/>
                    <a:gd name="connsiteX13" fmla="*/ 60456 w 179070"/>
                    <a:gd name="connsiteY13" fmla="*/ 129356 h 128778"/>
                    <a:gd name="connsiteX14" fmla="*/ 42168 w 179070"/>
                    <a:gd name="connsiteY14" fmla="*/ 115640 h 12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070" h="128778">
                      <a:moveTo>
                        <a:pt x="42168" y="115640"/>
                      </a:moveTo>
                      <a:cubicBezTo>
                        <a:pt x="34548" y="108020"/>
                        <a:pt x="29214" y="95828"/>
                        <a:pt x="29214" y="89732"/>
                      </a:cubicBezTo>
                      <a:cubicBezTo>
                        <a:pt x="29214" y="82874"/>
                        <a:pt x="22356" y="76016"/>
                        <a:pt x="13212" y="73730"/>
                      </a:cubicBezTo>
                      <a:cubicBezTo>
                        <a:pt x="4068" y="71444"/>
                        <a:pt x="-1266" y="64586"/>
                        <a:pt x="258" y="59252"/>
                      </a:cubicBezTo>
                      <a:cubicBezTo>
                        <a:pt x="5592" y="44012"/>
                        <a:pt x="30738" y="42488"/>
                        <a:pt x="42168" y="56966"/>
                      </a:cubicBezTo>
                      <a:cubicBezTo>
                        <a:pt x="50550" y="69920"/>
                        <a:pt x="52074" y="69158"/>
                        <a:pt x="58932" y="50108"/>
                      </a:cubicBezTo>
                      <a:cubicBezTo>
                        <a:pt x="65028" y="34868"/>
                        <a:pt x="71886" y="30296"/>
                        <a:pt x="88650" y="30296"/>
                      </a:cubicBezTo>
                      <a:cubicBezTo>
                        <a:pt x="100842" y="30296"/>
                        <a:pt x="116844" y="23438"/>
                        <a:pt x="124464" y="15056"/>
                      </a:cubicBezTo>
                      <a:cubicBezTo>
                        <a:pt x="139704" y="-1708"/>
                        <a:pt x="170184" y="-5518"/>
                        <a:pt x="178566" y="8960"/>
                      </a:cubicBezTo>
                      <a:cubicBezTo>
                        <a:pt x="181614" y="13532"/>
                        <a:pt x="178566" y="21152"/>
                        <a:pt x="172470" y="25724"/>
                      </a:cubicBezTo>
                      <a:cubicBezTo>
                        <a:pt x="166374" y="30296"/>
                        <a:pt x="159516" y="40202"/>
                        <a:pt x="156468" y="47822"/>
                      </a:cubicBezTo>
                      <a:cubicBezTo>
                        <a:pt x="154182" y="54680"/>
                        <a:pt x="148086" y="60776"/>
                        <a:pt x="144276" y="60776"/>
                      </a:cubicBezTo>
                      <a:cubicBezTo>
                        <a:pt x="139704" y="60776"/>
                        <a:pt x="120654" y="76016"/>
                        <a:pt x="100842" y="95066"/>
                      </a:cubicBezTo>
                      <a:cubicBezTo>
                        <a:pt x="81792" y="114116"/>
                        <a:pt x="63504" y="129356"/>
                        <a:pt x="60456" y="129356"/>
                      </a:cubicBezTo>
                      <a:cubicBezTo>
                        <a:pt x="56646" y="129356"/>
                        <a:pt x="49026" y="123260"/>
                        <a:pt x="42168" y="11564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87" name="Freeform: Shape 1086">
                  <a:extLst>
                    <a:ext uri="{FF2B5EF4-FFF2-40B4-BE49-F238E27FC236}">
                      <a16:creationId xmlns:a16="http://schemas.microsoft.com/office/drawing/2014/main" id="{B838FC71-5703-45CE-99E0-79440446BA00}"/>
                    </a:ext>
                  </a:extLst>
                </p:cNvPr>
                <p:cNvSpPr/>
                <p:nvPr/>
              </p:nvSpPr>
              <p:spPr>
                <a:xfrm>
                  <a:off x="1631240" y="3506364"/>
                  <a:ext cx="41148" cy="42672"/>
                </a:xfrm>
                <a:custGeom>
                  <a:avLst/>
                  <a:gdLst>
                    <a:gd name="connsiteX0" fmla="*/ 2488 w 41148"/>
                    <a:gd name="connsiteY0" fmla="*/ 33888 h 42672"/>
                    <a:gd name="connsiteX1" fmla="*/ 23824 w 41148"/>
                    <a:gd name="connsiteY1" fmla="*/ 360 h 42672"/>
                    <a:gd name="connsiteX2" fmla="*/ 41350 w 41148"/>
                    <a:gd name="connsiteY2" fmla="*/ 21696 h 42672"/>
                    <a:gd name="connsiteX3" fmla="*/ 23824 w 41148"/>
                    <a:gd name="connsiteY3" fmla="*/ 43032 h 42672"/>
                    <a:gd name="connsiteX4" fmla="*/ 2488 w 41148"/>
                    <a:gd name="connsiteY4" fmla="*/ 33888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 h="42672">
                      <a:moveTo>
                        <a:pt x="2488" y="33888"/>
                      </a:moveTo>
                      <a:cubicBezTo>
                        <a:pt x="-5132" y="14076"/>
                        <a:pt x="5536" y="-2688"/>
                        <a:pt x="23824" y="360"/>
                      </a:cubicBezTo>
                      <a:cubicBezTo>
                        <a:pt x="36778" y="1884"/>
                        <a:pt x="41350" y="7980"/>
                        <a:pt x="41350" y="21696"/>
                      </a:cubicBezTo>
                      <a:cubicBezTo>
                        <a:pt x="41350" y="35412"/>
                        <a:pt x="36778" y="41508"/>
                        <a:pt x="23824" y="43032"/>
                      </a:cubicBezTo>
                      <a:cubicBezTo>
                        <a:pt x="13918" y="44556"/>
                        <a:pt x="4774" y="40746"/>
                        <a:pt x="2488" y="33888"/>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88" name="Freeform: Shape 1087">
                  <a:extLst>
                    <a:ext uri="{FF2B5EF4-FFF2-40B4-BE49-F238E27FC236}">
                      <a16:creationId xmlns:a16="http://schemas.microsoft.com/office/drawing/2014/main" id="{5525F04D-E817-419C-9510-9902A08B94DD}"/>
                    </a:ext>
                  </a:extLst>
                </p:cNvPr>
                <p:cNvSpPr/>
                <p:nvPr/>
              </p:nvSpPr>
              <p:spPr>
                <a:xfrm>
                  <a:off x="3575005" y="3379470"/>
                  <a:ext cx="40386" cy="92202"/>
                </a:xfrm>
                <a:custGeom>
                  <a:avLst/>
                  <a:gdLst>
                    <a:gd name="connsiteX0" fmla="*/ 10205 w 40386"/>
                    <a:gd name="connsiteY0" fmla="*/ 84582 h 92202"/>
                    <a:gd name="connsiteX1" fmla="*/ 4109 w 40386"/>
                    <a:gd name="connsiteY1" fmla="*/ 64008 h 92202"/>
                    <a:gd name="connsiteX2" fmla="*/ 15539 w 40386"/>
                    <a:gd name="connsiteY2" fmla="*/ 26670 h 92202"/>
                    <a:gd name="connsiteX3" fmla="*/ 29255 w 40386"/>
                    <a:gd name="connsiteY3" fmla="*/ 0 h 92202"/>
                    <a:gd name="connsiteX4" fmla="*/ 40685 w 40386"/>
                    <a:gd name="connsiteY4" fmla="*/ 44958 h 92202"/>
                    <a:gd name="connsiteX5" fmla="*/ 10205 w 40386"/>
                    <a:gd name="connsiteY5" fmla="*/ 84582 h 9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 h="92202">
                      <a:moveTo>
                        <a:pt x="10205" y="84582"/>
                      </a:moveTo>
                      <a:cubicBezTo>
                        <a:pt x="-1225" y="76200"/>
                        <a:pt x="-2749" y="71628"/>
                        <a:pt x="4109" y="64008"/>
                      </a:cubicBezTo>
                      <a:cubicBezTo>
                        <a:pt x="8681" y="57912"/>
                        <a:pt x="14015" y="41148"/>
                        <a:pt x="15539" y="26670"/>
                      </a:cubicBezTo>
                      <a:cubicBezTo>
                        <a:pt x="17063" y="9144"/>
                        <a:pt x="21635" y="0"/>
                        <a:pt x="29255" y="0"/>
                      </a:cubicBezTo>
                      <a:cubicBezTo>
                        <a:pt x="38399" y="0"/>
                        <a:pt x="40685" y="9906"/>
                        <a:pt x="40685" y="44958"/>
                      </a:cubicBezTo>
                      <a:cubicBezTo>
                        <a:pt x="40685" y="92964"/>
                        <a:pt x="33827" y="102108"/>
                        <a:pt x="10205" y="8458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89" name="Freeform: Shape 1088">
                  <a:extLst>
                    <a:ext uri="{FF2B5EF4-FFF2-40B4-BE49-F238E27FC236}">
                      <a16:creationId xmlns:a16="http://schemas.microsoft.com/office/drawing/2014/main" id="{776EF1B2-B3CD-470C-9837-3C21CCEC1D6E}"/>
                    </a:ext>
                  </a:extLst>
                </p:cNvPr>
                <p:cNvSpPr/>
                <p:nvPr/>
              </p:nvSpPr>
              <p:spPr>
                <a:xfrm>
                  <a:off x="3406871" y="3341370"/>
                  <a:ext cx="41148" cy="108966"/>
                </a:xfrm>
                <a:custGeom>
                  <a:avLst/>
                  <a:gdLst>
                    <a:gd name="connsiteX0" fmla="*/ 2317 w 41148"/>
                    <a:gd name="connsiteY0" fmla="*/ 100584 h 108966"/>
                    <a:gd name="connsiteX1" fmla="*/ 793 w 41148"/>
                    <a:gd name="connsiteY1" fmla="*/ 44958 h 108966"/>
                    <a:gd name="connsiteX2" fmla="*/ 22129 w 41148"/>
                    <a:gd name="connsiteY2" fmla="*/ 0 h 108966"/>
                    <a:gd name="connsiteX3" fmla="*/ 41179 w 41148"/>
                    <a:gd name="connsiteY3" fmla="*/ 53340 h 108966"/>
                    <a:gd name="connsiteX4" fmla="*/ 23653 w 41148"/>
                    <a:gd name="connsiteY4" fmla="*/ 108966 h 108966"/>
                    <a:gd name="connsiteX5" fmla="*/ 2317 w 41148"/>
                    <a:gd name="connsiteY5" fmla="*/ 100584 h 10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8" h="108966">
                      <a:moveTo>
                        <a:pt x="2317" y="100584"/>
                      </a:moveTo>
                      <a:cubicBezTo>
                        <a:pt x="31" y="94488"/>
                        <a:pt x="-731" y="69342"/>
                        <a:pt x="793" y="44958"/>
                      </a:cubicBezTo>
                      <a:cubicBezTo>
                        <a:pt x="3079" y="3048"/>
                        <a:pt x="4603" y="0"/>
                        <a:pt x="22129" y="0"/>
                      </a:cubicBezTo>
                      <a:cubicBezTo>
                        <a:pt x="40417" y="0"/>
                        <a:pt x="41179" y="1524"/>
                        <a:pt x="41179" y="53340"/>
                      </a:cubicBezTo>
                      <a:cubicBezTo>
                        <a:pt x="41179" y="102870"/>
                        <a:pt x="39655" y="106680"/>
                        <a:pt x="23653" y="108966"/>
                      </a:cubicBezTo>
                      <a:cubicBezTo>
                        <a:pt x="14509" y="110490"/>
                        <a:pt x="5365" y="106680"/>
                        <a:pt x="2317" y="100584"/>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90" name="Freeform: Shape 1089">
                  <a:extLst>
                    <a:ext uri="{FF2B5EF4-FFF2-40B4-BE49-F238E27FC236}">
                      <a16:creationId xmlns:a16="http://schemas.microsoft.com/office/drawing/2014/main" id="{8B83617C-83DC-4F93-BEB7-A13B698E9D9C}"/>
                    </a:ext>
                  </a:extLst>
                </p:cNvPr>
                <p:cNvSpPr/>
                <p:nvPr/>
              </p:nvSpPr>
              <p:spPr>
                <a:xfrm>
                  <a:off x="3490341" y="2807970"/>
                  <a:ext cx="56388" cy="642366"/>
                </a:xfrm>
                <a:custGeom>
                  <a:avLst/>
                  <a:gdLst>
                    <a:gd name="connsiteX0" fmla="*/ 20193 w 56388"/>
                    <a:gd name="connsiteY0" fmla="*/ 639318 h 642366"/>
                    <a:gd name="connsiteX1" fmla="*/ 14859 w 56388"/>
                    <a:gd name="connsiteY1" fmla="*/ 608076 h 642366"/>
                    <a:gd name="connsiteX2" fmla="*/ 5715 w 56388"/>
                    <a:gd name="connsiteY2" fmla="*/ 567690 h 642366"/>
                    <a:gd name="connsiteX3" fmla="*/ 5715 w 56388"/>
                    <a:gd name="connsiteY3" fmla="*/ 537210 h 642366"/>
                    <a:gd name="connsiteX4" fmla="*/ 14859 w 56388"/>
                    <a:gd name="connsiteY4" fmla="*/ 397764 h 642366"/>
                    <a:gd name="connsiteX5" fmla="*/ 22479 w 56388"/>
                    <a:gd name="connsiteY5" fmla="*/ 265938 h 642366"/>
                    <a:gd name="connsiteX6" fmla="*/ 31623 w 56388"/>
                    <a:gd name="connsiteY6" fmla="*/ 129540 h 642366"/>
                    <a:gd name="connsiteX7" fmla="*/ 45339 w 56388"/>
                    <a:gd name="connsiteY7" fmla="*/ 0 h 642366"/>
                    <a:gd name="connsiteX8" fmla="*/ 56769 w 56388"/>
                    <a:gd name="connsiteY8" fmla="*/ 320040 h 642366"/>
                    <a:gd name="connsiteX9" fmla="*/ 41529 w 56388"/>
                    <a:gd name="connsiteY9" fmla="*/ 642366 h 642366"/>
                    <a:gd name="connsiteX10" fmla="*/ 20193 w 56388"/>
                    <a:gd name="connsiteY10" fmla="*/ 639318 h 64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88" h="642366">
                      <a:moveTo>
                        <a:pt x="20193" y="639318"/>
                      </a:moveTo>
                      <a:cubicBezTo>
                        <a:pt x="17145" y="636270"/>
                        <a:pt x="14859" y="622554"/>
                        <a:pt x="14859" y="608076"/>
                      </a:cubicBezTo>
                      <a:cubicBezTo>
                        <a:pt x="14859" y="594360"/>
                        <a:pt x="10287" y="576072"/>
                        <a:pt x="5715" y="567690"/>
                      </a:cubicBezTo>
                      <a:cubicBezTo>
                        <a:pt x="-1905" y="555498"/>
                        <a:pt x="-1905" y="549402"/>
                        <a:pt x="5715" y="537210"/>
                      </a:cubicBezTo>
                      <a:cubicBezTo>
                        <a:pt x="11811" y="526542"/>
                        <a:pt x="14859" y="483870"/>
                        <a:pt x="14859" y="397764"/>
                      </a:cubicBezTo>
                      <a:cubicBezTo>
                        <a:pt x="14859" y="327660"/>
                        <a:pt x="17907" y="270510"/>
                        <a:pt x="22479" y="265938"/>
                      </a:cubicBezTo>
                      <a:cubicBezTo>
                        <a:pt x="26289" y="262128"/>
                        <a:pt x="30861" y="200406"/>
                        <a:pt x="31623" y="129540"/>
                      </a:cubicBezTo>
                      <a:cubicBezTo>
                        <a:pt x="33909" y="20574"/>
                        <a:pt x="35433" y="0"/>
                        <a:pt x="45339" y="0"/>
                      </a:cubicBezTo>
                      <a:cubicBezTo>
                        <a:pt x="55245" y="0"/>
                        <a:pt x="56769" y="40386"/>
                        <a:pt x="56769" y="320040"/>
                      </a:cubicBezTo>
                      <a:cubicBezTo>
                        <a:pt x="56769" y="636270"/>
                        <a:pt x="56769" y="640080"/>
                        <a:pt x="41529" y="642366"/>
                      </a:cubicBezTo>
                      <a:cubicBezTo>
                        <a:pt x="32385" y="643890"/>
                        <a:pt x="23241" y="642366"/>
                        <a:pt x="20193" y="639318"/>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91" name="Freeform: Shape 1090">
                  <a:extLst>
                    <a:ext uri="{FF2B5EF4-FFF2-40B4-BE49-F238E27FC236}">
                      <a16:creationId xmlns:a16="http://schemas.microsoft.com/office/drawing/2014/main" id="{76B8A784-0D50-4B0C-A349-FF88B20DFEF9}"/>
                    </a:ext>
                  </a:extLst>
                </p:cNvPr>
                <p:cNvSpPr/>
                <p:nvPr/>
              </p:nvSpPr>
              <p:spPr>
                <a:xfrm>
                  <a:off x="3590205" y="33391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92" name="Freeform: Shape 1091">
                  <a:extLst>
                    <a:ext uri="{FF2B5EF4-FFF2-40B4-BE49-F238E27FC236}">
                      <a16:creationId xmlns:a16="http://schemas.microsoft.com/office/drawing/2014/main" id="{4D5A565F-DFFA-4A60-9F39-64F45DBCFB00}"/>
                    </a:ext>
                  </a:extLst>
                </p:cNvPr>
                <p:cNvSpPr/>
                <p:nvPr/>
              </p:nvSpPr>
              <p:spPr>
                <a:xfrm>
                  <a:off x="1782985" y="3231679"/>
                  <a:ext cx="128778" cy="119634"/>
                </a:xfrm>
                <a:custGeom>
                  <a:avLst/>
                  <a:gdLst>
                    <a:gd name="connsiteX0" fmla="*/ 30575 w 128778"/>
                    <a:gd name="connsiteY0" fmla="*/ 114263 h 119634"/>
                    <a:gd name="connsiteX1" fmla="*/ 14573 w 128778"/>
                    <a:gd name="connsiteY1" fmla="*/ 77687 h 119634"/>
                    <a:gd name="connsiteX2" fmla="*/ 30575 w 128778"/>
                    <a:gd name="connsiteY2" fmla="*/ 63971 h 119634"/>
                    <a:gd name="connsiteX3" fmla="*/ 42767 w 128778"/>
                    <a:gd name="connsiteY3" fmla="*/ 31205 h 119634"/>
                    <a:gd name="connsiteX4" fmla="*/ 80105 w 128778"/>
                    <a:gd name="connsiteY4" fmla="*/ 2249 h 119634"/>
                    <a:gd name="connsiteX5" fmla="*/ 115157 w 128778"/>
                    <a:gd name="connsiteY5" fmla="*/ 65495 h 119634"/>
                    <a:gd name="connsiteX6" fmla="*/ 96107 w 128778"/>
                    <a:gd name="connsiteY6" fmla="*/ 108167 h 119634"/>
                    <a:gd name="connsiteX7" fmla="*/ 30575 w 128778"/>
                    <a:gd name="connsiteY7" fmla="*/ 114263 h 1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778" h="119634">
                      <a:moveTo>
                        <a:pt x="30575" y="114263"/>
                      </a:moveTo>
                      <a:cubicBezTo>
                        <a:pt x="-667" y="108929"/>
                        <a:pt x="-11335" y="84545"/>
                        <a:pt x="14573" y="77687"/>
                      </a:cubicBezTo>
                      <a:cubicBezTo>
                        <a:pt x="23717" y="75401"/>
                        <a:pt x="30575" y="69305"/>
                        <a:pt x="30575" y="63971"/>
                      </a:cubicBezTo>
                      <a:cubicBezTo>
                        <a:pt x="30575" y="59399"/>
                        <a:pt x="35909" y="44159"/>
                        <a:pt x="42767" y="31205"/>
                      </a:cubicBezTo>
                      <a:cubicBezTo>
                        <a:pt x="51149" y="13679"/>
                        <a:pt x="61055" y="6059"/>
                        <a:pt x="80105" y="2249"/>
                      </a:cubicBezTo>
                      <a:cubicBezTo>
                        <a:pt x="131159" y="-6895"/>
                        <a:pt x="141827" y="11393"/>
                        <a:pt x="115157" y="65495"/>
                      </a:cubicBezTo>
                      <a:cubicBezTo>
                        <a:pt x="106775" y="81497"/>
                        <a:pt x="98393" y="100547"/>
                        <a:pt x="96107" y="108167"/>
                      </a:cubicBezTo>
                      <a:cubicBezTo>
                        <a:pt x="91535" y="121883"/>
                        <a:pt x="78581" y="122645"/>
                        <a:pt x="30575" y="114263"/>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93" name="Freeform: Shape 1092">
                  <a:extLst>
                    <a:ext uri="{FF2B5EF4-FFF2-40B4-BE49-F238E27FC236}">
                      <a16:creationId xmlns:a16="http://schemas.microsoft.com/office/drawing/2014/main" id="{A1BF8690-94E5-41CD-99CE-7AF7011C3296}"/>
                    </a:ext>
                  </a:extLst>
                </p:cNvPr>
                <p:cNvSpPr/>
                <p:nvPr/>
              </p:nvSpPr>
              <p:spPr>
                <a:xfrm>
                  <a:off x="1995997" y="3303270"/>
                  <a:ext cx="49530" cy="48006"/>
                </a:xfrm>
                <a:custGeom>
                  <a:avLst/>
                  <a:gdLst>
                    <a:gd name="connsiteX0" fmla="*/ 3491 w 49530"/>
                    <a:gd name="connsiteY0" fmla="*/ 38862 h 48006"/>
                    <a:gd name="connsiteX1" fmla="*/ 27113 w 49530"/>
                    <a:gd name="connsiteY1" fmla="*/ 0 h 48006"/>
                    <a:gd name="connsiteX2" fmla="*/ 49973 w 49530"/>
                    <a:gd name="connsiteY2" fmla="*/ 22860 h 48006"/>
                    <a:gd name="connsiteX3" fmla="*/ 28637 w 49530"/>
                    <a:gd name="connsiteY3" fmla="*/ 48006 h 48006"/>
                    <a:gd name="connsiteX4" fmla="*/ 3491 w 49530"/>
                    <a:gd name="connsiteY4" fmla="*/ 38862 h 4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 h="48006">
                      <a:moveTo>
                        <a:pt x="3491" y="38862"/>
                      </a:moveTo>
                      <a:cubicBezTo>
                        <a:pt x="-5653" y="15240"/>
                        <a:pt x="3491" y="0"/>
                        <a:pt x="27113" y="0"/>
                      </a:cubicBezTo>
                      <a:cubicBezTo>
                        <a:pt x="47687" y="0"/>
                        <a:pt x="49973" y="2286"/>
                        <a:pt x="49973" y="22860"/>
                      </a:cubicBezTo>
                      <a:cubicBezTo>
                        <a:pt x="49973" y="41910"/>
                        <a:pt x="46925" y="45720"/>
                        <a:pt x="28637" y="48006"/>
                      </a:cubicBezTo>
                      <a:cubicBezTo>
                        <a:pt x="15683" y="49530"/>
                        <a:pt x="6539" y="46482"/>
                        <a:pt x="3491" y="3886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94" name="Freeform: Shape 1093">
                  <a:extLst>
                    <a:ext uri="{FF2B5EF4-FFF2-40B4-BE49-F238E27FC236}">
                      <a16:creationId xmlns:a16="http://schemas.microsoft.com/office/drawing/2014/main" id="{4FA9489D-70BB-4349-B0A3-914A8F671782}"/>
                    </a:ext>
                  </a:extLst>
                </p:cNvPr>
                <p:cNvSpPr/>
                <p:nvPr/>
              </p:nvSpPr>
              <p:spPr>
                <a:xfrm>
                  <a:off x="3737410" y="3003392"/>
                  <a:ext cx="63246" cy="150876"/>
                </a:xfrm>
                <a:custGeom>
                  <a:avLst/>
                  <a:gdLst>
                    <a:gd name="connsiteX0" fmla="*/ 8582 w 63246"/>
                    <a:gd name="connsiteY0" fmla="*/ 142144 h 150876"/>
                    <a:gd name="connsiteX1" fmla="*/ 2486 w 63246"/>
                    <a:gd name="connsiteY1" fmla="*/ 25558 h 150876"/>
                    <a:gd name="connsiteX2" fmla="*/ 52778 w 63246"/>
                    <a:gd name="connsiteY2" fmla="*/ 22510 h 150876"/>
                    <a:gd name="connsiteX3" fmla="*/ 50492 w 63246"/>
                    <a:gd name="connsiteY3" fmla="*/ 95662 h 150876"/>
                    <a:gd name="connsiteX4" fmla="*/ 31442 w 63246"/>
                    <a:gd name="connsiteY4" fmla="*/ 138334 h 150876"/>
                    <a:gd name="connsiteX5" fmla="*/ 8582 w 63246"/>
                    <a:gd name="connsiteY5" fmla="*/ 142144 h 15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46" h="150876">
                      <a:moveTo>
                        <a:pt x="8582" y="142144"/>
                      </a:moveTo>
                      <a:cubicBezTo>
                        <a:pt x="962" y="116998"/>
                        <a:pt x="-2848" y="46132"/>
                        <a:pt x="2486" y="25558"/>
                      </a:cubicBezTo>
                      <a:cubicBezTo>
                        <a:pt x="11630" y="-7208"/>
                        <a:pt x="36776" y="-8732"/>
                        <a:pt x="52778" y="22510"/>
                      </a:cubicBezTo>
                      <a:cubicBezTo>
                        <a:pt x="68018" y="53752"/>
                        <a:pt x="68018" y="59848"/>
                        <a:pt x="50492" y="95662"/>
                      </a:cubicBezTo>
                      <a:cubicBezTo>
                        <a:pt x="42110" y="111664"/>
                        <a:pt x="33728" y="130714"/>
                        <a:pt x="31442" y="138334"/>
                      </a:cubicBezTo>
                      <a:cubicBezTo>
                        <a:pt x="26870" y="153574"/>
                        <a:pt x="12392" y="155860"/>
                        <a:pt x="8582" y="142144"/>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95" name="Freeform: Shape 1094">
                  <a:extLst>
                    <a:ext uri="{FF2B5EF4-FFF2-40B4-BE49-F238E27FC236}">
                      <a16:creationId xmlns:a16="http://schemas.microsoft.com/office/drawing/2014/main" id="{F5045CA5-6688-48C7-BCAD-2177A217210C}"/>
                    </a:ext>
                  </a:extLst>
                </p:cNvPr>
                <p:cNvSpPr/>
                <p:nvPr/>
              </p:nvSpPr>
              <p:spPr>
                <a:xfrm>
                  <a:off x="1935782" y="2936571"/>
                  <a:ext cx="105156" cy="210312"/>
                </a:xfrm>
                <a:custGeom>
                  <a:avLst/>
                  <a:gdLst>
                    <a:gd name="connsiteX0" fmla="*/ 20272 w 105156"/>
                    <a:gd name="connsiteY0" fmla="*/ 205155 h 210312"/>
                    <a:gd name="connsiteX1" fmla="*/ 14938 w 105156"/>
                    <a:gd name="connsiteY1" fmla="*/ 171627 h 210312"/>
                    <a:gd name="connsiteX2" fmla="*/ 7318 w 105156"/>
                    <a:gd name="connsiteY2" fmla="*/ 138099 h 210312"/>
                    <a:gd name="connsiteX3" fmla="*/ 11890 w 105156"/>
                    <a:gd name="connsiteY3" fmla="*/ 59613 h 210312"/>
                    <a:gd name="connsiteX4" fmla="*/ 45418 w 105156"/>
                    <a:gd name="connsiteY4" fmla="*/ 35229 h 210312"/>
                    <a:gd name="connsiteX5" fmla="*/ 69802 w 105156"/>
                    <a:gd name="connsiteY5" fmla="*/ 18465 h 210312"/>
                    <a:gd name="connsiteX6" fmla="*/ 104854 w 105156"/>
                    <a:gd name="connsiteY6" fmla="*/ 22275 h 210312"/>
                    <a:gd name="connsiteX7" fmla="*/ 91900 w 105156"/>
                    <a:gd name="connsiteY7" fmla="*/ 48183 h 210312"/>
                    <a:gd name="connsiteX8" fmla="*/ 75898 w 105156"/>
                    <a:gd name="connsiteY8" fmla="*/ 78663 h 210312"/>
                    <a:gd name="connsiteX9" fmla="*/ 60658 w 105156"/>
                    <a:gd name="connsiteY9" fmla="*/ 109143 h 210312"/>
                    <a:gd name="connsiteX10" fmla="*/ 56848 w 105156"/>
                    <a:gd name="connsiteY10" fmla="*/ 134289 h 210312"/>
                    <a:gd name="connsiteX11" fmla="*/ 65230 w 105156"/>
                    <a:gd name="connsiteY11" fmla="*/ 183819 h 210312"/>
                    <a:gd name="connsiteX12" fmla="*/ 20272 w 105156"/>
                    <a:gd name="connsiteY12" fmla="*/ 205155 h 21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156" h="210312">
                      <a:moveTo>
                        <a:pt x="20272" y="205155"/>
                      </a:moveTo>
                      <a:cubicBezTo>
                        <a:pt x="17224" y="202869"/>
                        <a:pt x="14938" y="187629"/>
                        <a:pt x="14938" y="171627"/>
                      </a:cubicBezTo>
                      <a:cubicBezTo>
                        <a:pt x="14938" y="155625"/>
                        <a:pt x="11890" y="140385"/>
                        <a:pt x="7318" y="138099"/>
                      </a:cubicBezTo>
                      <a:cubicBezTo>
                        <a:pt x="-4112" y="131241"/>
                        <a:pt x="-1826" y="86283"/>
                        <a:pt x="11890" y="59613"/>
                      </a:cubicBezTo>
                      <a:cubicBezTo>
                        <a:pt x="21034" y="40563"/>
                        <a:pt x="28654" y="35229"/>
                        <a:pt x="45418" y="35229"/>
                      </a:cubicBezTo>
                      <a:cubicBezTo>
                        <a:pt x="62182" y="35229"/>
                        <a:pt x="67516" y="31419"/>
                        <a:pt x="69802" y="18465"/>
                      </a:cubicBezTo>
                      <a:cubicBezTo>
                        <a:pt x="73612" y="-8205"/>
                        <a:pt x="101806" y="-5157"/>
                        <a:pt x="104854" y="22275"/>
                      </a:cubicBezTo>
                      <a:cubicBezTo>
                        <a:pt x="107140" y="39039"/>
                        <a:pt x="104092" y="45135"/>
                        <a:pt x="91900" y="48183"/>
                      </a:cubicBezTo>
                      <a:cubicBezTo>
                        <a:pt x="79708" y="51231"/>
                        <a:pt x="75898" y="58089"/>
                        <a:pt x="75898" y="78663"/>
                      </a:cubicBezTo>
                      <a:cubicBezTo>
                        <a:pt x="75898" y="98475"/>
                        <a:pt x="72088" y="106095"/>
                        <a:pt x="60658" y="109143"/>
                      </a:cubicBezTo>
                      <a:cubicBezTo>
                        <a:pt x="43132" y="113715"/>
                        <a:pt x="40084" y="134289"/>
                        <a:pt x="56848" y="134289"/>
                      </a:cubicBezTo>
                      <a:cubicBezTo>
                        <a:pt x="75136" y="134289"/>
                        <a:pt x="78946" y="154863"/>
                        <a:pt x="65230" y="183819"/>
                      </a:cubicBezTo>
                      <a:cubicBezTo>
                        <a:pt x="53038" y="208965"/>
                        <a:pt x="33226" y="218109"/>
                        <a:pt x="20272" y="205155"/>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96" name="Freeform: Shape 1095">
                  <a:extLst>
                    <a:ext uri="{FF2B5EF4-FFF2-40B4-BE49-F238E27FC236}">
                      <a16:creationId xmlns:a16="http://schemas.microsoft.com/office/drawing/2014/main" id="{A96684A2-8AFA-4966-9716-01301DB004D6}"/>
                    </a:ext>
                  </a:extLst>
                </p:cNvPr>
                <p:cNvSpPr/>
                <p:nvPr/>
              </p:nvSpPr>
              <p:spPr>
                <a:xfrm>
                  <a:off x="3436620" y="2798223"/>
                  <a:ext cx="44196" cy="286512"/>
                </a:xfrm>
                <a:custGeom>
                  <a:avLst/>
                  <a:gdLst>
                    <a:gd name="connsiteX0" fmla="*/ 5334 w 44196"/>
                    <a:gd name="connsiteY0" fmla="*/ 283305 h 286512"/>
                    <a:gd name="connsiteX1" fmla="*/ 0 w 44196"/>
                    <a:gd name="connsiteY1" fmla="*/ 146907 h 286512"/>
                    <a:gd name="connsiteX2" fmla="*/ 11430 w 44196"/>
                    <a:gd name="connsiteY2" fmla="*/ 5937 h 286512"/>
                    <a:gd name="connsiteX3" fmla="*/ 34290 w 44196"/>
                    <a:gd name="connsiteY3" fmla="*/ 1365 h 286512"/>
                    <a:gd name="connsiteX4" fmla="*/ 44196 w 44196"/>
                    <a:gd name="connsiteY4" fmla="*/ 144621 h 286512"/>
                    <a:gd name="connsiteX5" fmla="*/ 26670 w 44196"/>
                    <a:gd name="connsiteY5" fmla="*/ 286353 h 286512"/>
                    <a:gd name="connsiteX6" fmla="*/ 5334 w 44196"/>
                    <a:gd name="connsiteY6" fmla="*/ 283305 h 28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96" h="286512">
                      <a:moveTo>
                        <a:pt x="5334" y="283305"/>
                      </a:moveTo>
                      <a:cubicBezTo>
                        <a:pt x="2286" y="280257"/>
                        <a:pt x="0" y="218535"/>
                        <a:pt x="0" y="146907"/>
                      </a:cubicBezTo>
                      <a:cubicBezTo>
                        <a:pt x="0" y="39465"/>
                        <a:pt x="2286" y="13557"/>
                        <a:pt x="11430" y="5937"/>
                      </a:cubicBezTo>
                      <a:cubicBezTo>
                        <a:pt x="17526" y="603"/>
                        <a:pt x="28194" y="-1683"/>
                        <a:pt x="34290" y="1365"/>
                      </a:cubicBezTo>
                      <a:cubicBezTo>
                        <a:pt x="44196" y="5175"/>
                        <a:pt x="45720" y="25749"/>
                        <a:pt x="44196" y="144621"/>
                      </a:cubicBezTo>
                      <a:cubicBezTo>
                        <a:pt x="41910" y="278733"/>
                        <a:pt x="41148" y="284067"/>
                        <a:pt x="26670" y="286353"/>
                      </a:cubicBezTo>
                      <a:cubicBezTo>
                        <a:pt x="17526" y="287877"/>
                        <a:pt x="8382" y="286353"/>
                        <a:pt x="5334" y="283305"/>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97" name="Freeform: Shape 1096">
                  <a:extLst>
                    <a:ext uri="{FF2B5EF4-FFF2-40B4-BE49-F238E27FC236}">
                      <a16:creationId xmlns:a16="http://schemas.microsoft.com/office/drawing/2014/main" id="{8A10BE83-3E5A-47B0-98C9-BCA72674A061}"/>
                    </a:ext>
                  </a:extLst>
                </p:cNvPr>
                <p:cNvSpPr/>
                <p:nvPr/>
              </p:nvSpPr>
              <p:spPr>
                <a:xfrm>
                  <a:off x="3441066" y="2701290"/>
                  <a:ext cx="37338" cy="78486"/>
                </a:xfrm>
                <a:custGeom>
                  <a:avLst/>
                  <a:gdLst>
                    <a:gd name="connsiteX0" fmla="*/ 6222 w 37338"/>
                    <a:gd name="connsiteY0" fmla="*/ 68580 h 78486"/>
                    <a:gd name="connsiteX1" fmla="*/ 126 w 37338"/>
                    <a:gd name="connsiteY1" fmla="*/ 28194 h 78486"/>
                    <a:gd name="connsiteX2" fmla="*/ 18414 w 37338"/>
                    <a:gd name="connsiteY2" fmla="*/ 0 h 78486"/>
                    <a:gd name="connsiteX3" fmla="*/ 37464 w 37338"/>
                    <a:gd name="connsiteY3" fmla="*/ 38100 h 78486"/>
                    <a:gd name="connsiteX4" fmla="*/ 23748 w 37338"/>
                    <a:gd name="connsiteY4" fmla="*/ 78486 h 78486"/>
                    <a:gd name="connsiteX5" fmla="*/ 6222 w 37338"/>
                    <a:gd name="connsiteY5" fmla="*/ 68580 h 7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38" h="78486">
                      <a:moveTo>
                        <a:pt x="6222" y="68580"/>
                      </a:moveTo>
                      <a:cubicBezTo>
                        <a:pt x="3174" y="61722"/>
                        <a:pt x="888" y="43434"/>
                        <a:pt x="126" y="28194"/>
                      </a:cubicBezTo>
                      <a:cubicBezTo>
                        <a:pt x="-636" y="3048"/>
                        <a:pt x="1650" y="0"/>
                        <a:pt x="18414" y="0"/>
                      </a:cubicBezTo>
                      <a:cubicBezTo>
                        <a:pt x="35940" y="0"/>
                        <a:pt x="37464" y="2286"/>
                        <a:pt x="37464" y="38100"/>
                      </a:cubicBezTo>
                      <a:cubicBezTo>
                        <a:pt x="37464" y="67818"/>
                        <a:pt x="34416" y="76200"/>
                        <a:pt x="23748" y="78486"/>
                      </a:cubicBezTo>
                      <a:cubicBezTo>
                        <a:pt x="16890" y="80010"/>
                        <a:pt x="8508" y="75438"/>
                        <a:pt x="6222" y="6858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98" name="Freeform: Shape 1097">
                  <a:extLst>
                    <a:ext uri="{FF2B5EF4-FFF2-40B4-BE49-F238E27FC236}">
                      <a16:creationId xmlns:a16="http://schemas.microsoft.com/office/drawing/2014/main" id="{78E85013-CD4D-41EC-93E9-F8D7DED57FB6}"/>
                    </a:ext>
                  </a:extLst>
                </p:cNvPr>
                <p:cNvSpPr/>
                <p:nvPr/>
              </p:nvSpPr>
              <p:spPr>
                <a:xfrm>
                  <a:off x="2270655" y="2531416"/>
                  <a:ext cx="44196" cy="51054"/>
                </a:xfrm>
                <a:custGeom>
                  <a:avLst/>
                  <a:gdLst>
                    <a:gd name="connsiteX0" fmla="*/ 5439 w 44196"/>
                    <a:gd name="connsiteY0" fmla="*/ 47192 h 51054"/>
                    <a:gd name="connsiteX1" fmla="*/ 11535 w 44196"/>
                    <a:gd name="connsiteY1" fmla="*/ 1472 h 51054"/>
                    <a:gd name="connsiteX2" fmla="*/ 44301 w 44196"/>
                    <a:gd name="connsiteY2" fmla="*/ 31952 h 51054"/>
                    <a:gd name="connsiteX3" fmla="*/ 5439 w 44196"/>
                    <a:gd name="connsiteY3" fmla="*/ 47192 h 51054"/>
                  </a:gdLst>
                  <a:ahLst/>
                  <a:cxnLst>
                    <a:cxn ang="0">
                      <a:pos x="connsiteX0" y="connsiteY0"/>
                    </a:cxn>
                    <a:cxn ang="0">
                      <a:pos x="connsiteX1" y="connsiteY1"/>
                    </a:cxn>
                    <a:cxn ang="0">
                      <a:pos x="connsiteX2" y="connsiteY2"/>
                    </a:cxn>
                    <a:cxn ang="0">
                      <a:pos x="connsiteX3" y="connsiteY3"/>
                    </a:cxn>
                  </a:cxnLst>
                  <a:rect l="l" t="t" r="r" b="b"/>
                  <a:pathLst>
                    <a:path w="44196" h="51054">
                      <a:moveTo>
                        <a:pt x="5439" y="47192"/>
                      </a:moveTo>
                      <a:cubicBezTo>
                        <a:pt x="-4467" y="37286"/>
                        <a:pt x="105" y="5282"/>
                        <a:pt x="11535" y="1472"/>
                      </a:cubicBezTo>
                      <a:cubicBezTo>
                        <a:pt x="27537" y="-5386"/>
                        <a:pt x="47349" y="12902"/>
                        <a:pt x="44301" y="31952"/>
                      </a:cubicBezTo>
                      <a:cubicBezTo>
                        <a:pt x="42015" y="47954"/>
                        <a:pt x="16107" y="57860"/>
                        <a:pt x="5439" y="4719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099" name="Freeform: Shape 1098">
                  <a:extLst>
                    <a:ext uri="{FF2B5EF4-FFF2-40B4-BE49-F238E27FC236}">
                      <a16:creationId xmlns:a16="http://schemas.microsoft.com/office/drawing/2014/main" id="{57E3C301-042A-4D0A-8FA2-D7B05A5A02BE}"/>
                    </a:ext>
                  </a:extLst>
                </p:cNvPr>
                <p:cNvSpPr/>
                <p:nvPr/>
              </p:nvSpPr>
              <p:spPr>
                <a:xfrm>
                  <a:off x="3506385" y="25390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00" name="Freeform: Shape 1099">
                  <a:extLst>
                    <a:ext uri="{FF2B5EF4-FFF2-40B4-BE49-F238E27FC236}">
                      <a16:creationId xmlns:a16="http://schemas.microsoft.com/office/drawing/2014/main" id="{C7BC096A-B52F-4A23-BD1B-B87DAAC2F19C}"/>
                    </a:ext>
                  </a:extLst>
                </p:cNvPr>
                <p:cNvSpPr/>
                <p:nvPr/>
              </p:nvSpPr>
              <p:spPr>
                <a:xfrm>
                  <a:off x="3441066" y="2442210"/>
                  <a:ext cx="37338" cy="70866"/>
                </a:xfrm>
                <a:custGeom>
                  <a:avLst/>
                  <a:gdLst>
                    <a:gd name="connsiteX0" fmla="*/ 6222 w 37338"/>
                    <a:gd name="connsiteY0" fmla="*/ 61722 h 70866"/>
                    <a:gd name="connsiteX1" fmla="*/ 126 w 37338"/>
                    <a:gd name="connsiteY1" fmla="*/ 25146 h 70866"/>
                    <a:gd name="connsiteX2" fmla="*/ 18414 w 37338"/>
                    <a:gd name="connsiteY2" fmla="*/ 0 h 70866"/>
                    <a:gd name="connsiteX3" fmla="*/ 37464 w 37338"/>
                    <a:gd name="connsiteY3" fmla="*/ 34290 h 70866"/>
                    <a:gd name="connsiteX4" fmla="*/ 23748 w 37338"/>
                    <a:gd name="connsiteY4" fmla="*/ 70866 h 70866"/>
                    <a:gd name="connsiteX5" fmla="*/ 6222 w 37338"/>
                    <a:gd name="connsiteY5" fmla="*/ 61722 h 7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38" h="70866">
                      <a:moveTo>
                        <a:pt x="6222" y="61722"/>
                      </a:moveTo>
                      <a:cubicBezTo>
                        <a:pt x="3936" y="54864"/>
                        <a:pt x="888" y="38862"/>
                        <a:pt x="126" y="25146"/>
                      </a:cubicBezTo>
                      <a:cubicBezTo>
                        <a:pt x="-636" y="3048"/>
                        <a:pt x="1650" y="0"/>
                        <a:pt x="18414" y="0"/>
                      </a:cubicBezTo>
                      <a:cubicBezTo>
                        <a:pt x="35940" y="0"/>
                        <a:pt x="37464" y="3048"/>
                        <a:pt x="37464" y="34290"/>
                      </a:cubicBezTo>
                      <a:cubicBezTo>
                        <a:pt x="37464" y="60960"/>
                        <a:pt x="34416" y="68580"/>
                        <a:pt x="23748" y="70866"/>
                      </a:cubicBezTo>
                      <a:cubicBezTo>
                        <a:pt x="16890" y="72390"/>
                        <a:pt x="8508" y="67818"/>
                        <a:pt x="6222" y="6172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01" name="Freeform: Shape 1100">
                  <a:extLst>
                    <a:ext uri="{FF2B5EF4-FFF2-40B4-BE49-F238E27FC236}">
                      <a16:creationId xmlns:a16="http://schemas.microsoft.com/office/drawing/2014/main" id="{1AB49193-83E3-4BB0-B715-FB7461B9C886}"/>
                    </a:ext>
                  </a:extLst>
                </p:cNvPr>
                <p:cNvSpPr/>
                <p:nvPr/>
              </p:nvSpPr>
              <p:spPr>
                <a:xfrm>
                  <a:off x="3372466" y="2404110"/>
                  <a:ext cx="44958" cy="70866"/>
                </a:xfrm>
                <a:custGeom>
                  <a:avLst/>
                  <a:gdLst>
                    <a:gd name="connsiteX0" fmla="*/ 6242 w 44958"/>
                    <a:gd name="connsiteY0" fmla="*/ 61722 h 70866"/>
                    <a:gd name="connsiteX1" fmla="*/ 146 w 44958"/>
                    <a:gd name="connsiteY1" fmla="*/ 25146 h 70866"/>
                    <a:gd name="connsiteX2" fmla="*/ 22244 w 44958"/>
                    <a:gd name="connsiteY2" fmla="*/ 0 h 70866"/>
                    <a:gd name="connsiteX3" fmla="*/ 45104 w 44958"/>
                    <a:gd name="connsiteY3" fmla="*/ 34290 h 70866"/>
                    <a:gd name="connsiteX4" fmla="*/ 27578 w 44958"/>
                    <a:gd name="connsiteY4" fmla="*/ 70866 h 70866"/>
                    <a:gd name="connsiteX5" fmla="*/ 6242 w 44958"/>
                    <a:gd name="connsiteY5" fmla="*/ 61722 h 7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58" h="70866">
                      <a:moveTo>
                        <a:pt x="6242" y="61722"/>
                      </a:moveTo>
                      <a:cubicBezTo>
                        <a:pt x="3956" y="54864"/>
                        <a:pt x="908" y="38862"/>
                        <a:pt x="146" y="25146"/>
                      </a:cubicBezTo>
                      <a:cubicBezTo>
                        <a:pt x="-616" y="2286"/>
                        <a:pt x="908" y="0"/>
                        <a:pt x="22244" y="0"/>
                      </a:cubicBezTo>
                      <a:cubicBezTo>
                        <a:pt x="44342" y="0"/>
                        <a:pt x="45104" y="1524"/>
                        <a:pt x="45104" y="34290"/>
                      </a:cubicBezTo>
                      <a:cubicBezTo>
                        <a:pt x="45104" y="64008"/>
                        <a:pt x="42818" y="68580"/>
                        <a:pt x="27578" y="70866"/>
                      </a:cubicBezTo>
                      <a:cubicBezTo>
                        <a:pt x="17672" y="72390"/>
                        <a:pt x="9290" y="68580"/>
                        <a:pt x="6242" y="6172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02" name="Freeform: Shape 1101">
                  <a:extLst>
                    <a:ext uri="{FF2B5EF4-FFF2-40B4-BE49-F238E27FC236}">
                      <a16:creationId xmlns:a16="http://schemas.microsoft.com/office/drawing/2014/main" id="{C008BFF4-C500-4DE1-8FA6-D7801BDA4BAF}"/>
                    </a:ext>
                  </a:extLst>
                </p:cNvPr>
                <p:cNvSpPr/>
                <p:nvPr/>
              </p:nvSpPr>
              <p:spPr>
                <a:xfrm>
                  <a:off x="2533461" y="2233607"/>
                  <a:ext cx="45720" cy="112014"/>
                </a:xfrm>
                <a:custGeom>
                  <a:avLst/>
                  <a:gdLst>
                    <a:gd name="connsiteX0" fmla="*/ 8571 w 45720"/>
                    <a:gd name="connsiteY0" fmla="*/ 104209 h 112014"/>
                    <a:gd name="connsiteX1" fmla="*/ 951 w 45720"/>
                    <a:gd name="connsiteY1" fmla="*/ 59251 h 112014"/>
                    <a:gd name="connsiteX2" fmla="*/ 31431 w 45720"/>
                    <a:gd name="connsiteY2" fmla="*/ 577 h 112014"/>
                    <a:gd name="connsiteX3" fmla="*/ 45909 w 45720"/>
                    <a:gd name="connsiteY3" fmla="*/ 56203 h 112014"/>
                    <a:gd name="connsiteX4" fmla="*/ 28383 w 45720"/>
                    <a:gd name="connsiteY4" fmla="*/ 111829 h 112014"/>
                    <a:gd name="connsiteX5" fmla="*/ 8571 w 45720"/>
                    <a:gd name="connsiteY5" fmla="*/ 104209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 h="112014">
                      <a:moveTo>
                        <a:pt x="8571" y="104209"/>
                      </a:moveTo>
                      <a:cubicBezTo>
                        <a:pt x="7047" y="98875"/>
                        <a:pt x="3237" y="78301"/>
                        <a:pt x="951" y="59251"/>
                      </a:cubicBezTo>
                      <a:cubicBezTo>
                        <a:pt x="-3621" y="18865"/>
                        <a:pt x="8571" y="-3995"/>
                        <a:pt x="31431" y="577"/>
                      </a:cubicBezTo>
                      <a:cubicBezTo>
                        <a:pt x="44385" y="2863"/>
                        <a:pt x="45909" y="9721"/>
                        <a:pt x="45909" y="56203"/>
                      </a:cubicBezTo>
                      <a:cubicBezTo>
                        <a:pt x="45909" y="105733"/>
                        <a:pt x="44385" y="109543"/>
                        <a:pt x="28383" y="111829"/>
                      </a:cubicBezTo>
                      <a:cubicBezTo>
                        <a:pt x="19239" y="113353"/>
                        <a:pt x="10095" y="109543"/>
                        <a:pt x="8571" y="104209"/>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03" name="Freeform: Shape 1102">
                  <a:extLst>
                    <a:ext uri="{FF2B5EF4-FFF2-40B4-BE49-F238E27FC236}">
                      <a16:creationId xmlns:a16="http://schemas.microsoft.com/office/drawing/2014/main" id="{B893066A-0E2A-49C4-B525-7B90AC40BCCC}"/>
                    </a:ext>
                  </a:extLst>
                </p:cNvPr>
                <p:cNvSpPr/>
                <p:nvPr/>
              </p:nvSpPr>
              <p:spPr>
                <a:xfrm>
                  <a:off x="3102067" y="2205659"/>
                  <a:ext cx="52578" cy="80010"/>
                </a:xfrm>
                <a:custGeom>
                  <a:avLst/>
                  <a:gdLst>
                    <a:gd name="connsiteX0" fmla="*/ 8417 w 52578"/>
                    <a:gd name="connsiteY0" fmla="*/ 71197 h 80010"/>
                    <a:gd name="connsiteX1" fmla="*/ 17561 w 52578"/>
                    <a:gd name="connsiteY1" fmla="*/ 16333 h 80010"/>
                    <a:gd name="connsiteX2" fmla="*/ 52613 w 52578"/>
                    <a:gd name="connsiteY2" fmla="*/ 33859 h 80010"/>
                    <a:gd name="connsiteX3" fmla="*/ 25943 w 52578"/>
                    <a:gd name="connsiteY3" fmla="*/ 80341 h 80010"/>
                    <a:gd name="connsiteX4" fmla="*/ 8417 w 52578"/>
                    <a:gd name="connsiteY4" fmla="*/ 71197 h 8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 h="80010">
                      <a:moveTo>
                        <a:pt x="8417" y="71197"/>
                      </a:moveTo>
                      <a:cubicBezTo>
                        <a:pt x="-5299" y="57481"/>
                        <a:pt x="-2251" y="40717"/>
                        <a:pt x="17561" y="16333"/>
                      </a:cubicBezTo>
                      <a:cubicBezTo>
                        <a:pt x="39659" y="-10337"/>
                        <a:pt x="52613" y="-4241"/>
                        <a:pt x="52613" y="33859"/>
                      </a:cubicBezTo>
                      <a:cubicBezTo>
                        <a:pt x="52613" y="62053"/>
                        <a:pt x="41945" y="80341"/>
                        <a:pt x="25943" y="80341"/>
                      </a:cubicBezTo>
                      <a:cubicBezTo>
                        <a:pt x="21371" y="80341"/>
                        <a:pt x="13751" y="76531"/>
                        <a:pt x="8417" y="71197"/>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04" name="Freeform: Shape 1103">
                  <a:extLst>
                    <a:ext uri="{FF2B5EF4-FFF2-40B4-BE49-F238E27FC236}">
                      <a16:creationId xmlns:a16="http://schemas.microsoft.com/office/drawing/2014/main" id="{DED27B26-C7E2-4135-B0DC-EA044B371264}"/>
                    </a:ext>
                  </a:extLst>
                </p:cNvPr>
                <p:cNvSpPr/>
                <p:nvPr/>
              </p:nvSpPr>
              <p:spPr>
                <a:xfrm>
                  <a:off x="2448001" y="2250737"/>
                  <a:ext cx="18288" cy="24384"/>
                </a:xfrm>
                <a:custGeom>
                  <a:avLst/>
                  <a:gdLst>
                    <a:gd name="connsiteX0" fmla="*/ 1829 w 18288"/>
                    <a:gd name="connsiteY0" fmla="*/ 20023 h 24384"/>
                    <a:gd name="connsiteX1" fmla="*/ 4115 w 18288"/>
                    <a:gd name="connsiteY1" fmla="*/ 3259 h 24384"/>
                    <a:gd name="connsiteX2" fmla="*/ 17069 w 18288"/>
                    <a:gd name="connsiteY2" fmla="*/ 4783 h 24384"/>
                    <a:gd name="connsiteX3" fmla="*/ 14783 w 18288"/>
                    <a:gd name="connsiteY3" fmla="*/ 21547 h 24384"/>
                    <a:gd name="connsiteX4" fmla="*/ 1829 w 18288"/>
                    <a:gd name="connsiteY4" fmla="*/ 20023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24384">
                      <a:moveTo>
                        <a:pt x="1829" y="20023"/>
                      </a:moveTo>
                      <a:cubicBezTo>
                        <a:pt x="-1219" y="15451"/>
                        <a:pt x="-457" y="7831"/>
                        <a:pt x="4115" y="3259"/>
                      </a:cubicBezTo>
                      <a:cubicBezTo>
                        <a:pt x="8687" y="-1313"/>
                        <a:pt x="13259" y="-1313"/>
                        <a:pt x="17069" y="4783"/>
                      </a:cubicBezTo>
                      <a:cubicBezTo>
                        <a:pt x="20117" y="9355"/>
                        <a:pt x="19355" y="16975"/>
                        <a:pt x="14783" y="21547"/>
                      </a:cubicBezTo>
                      <a:cubicBezTo>
                        <a:pt x="10211" y="26119"/>
                        <a:pt x="5639" y="26119"/>
                        <a:pt x="1829" y="20023"/>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05" name="Freeform: Shape 1104">
                  <a:extLst>
                    <a:ext uri="{FF2B5EF4-FFF2-40B4-BE49-F238E27FC236}">
                      <a16:creationId xmlns:a16="http://schemas.microsoft.com/office/drawing/2014/main" id="{776169CC-5240-4503-BC1C-E789A02A67DC}"/>
                    </a:ext>
                  </a:extLst>
                </p:cNvPr>
                <p:cNvSpPr/>
                <p:nvPr/>
              </p:nvSpPr>
              <p:spPr>
                <a:xfrm>
                  <a:off x="2681774" y="2233826"/>
                  <a:ext cx="95250" cy="43434"/>
                </a:xfrm>
                <a:custGeom>
                  <a:avLst/>
                  <a:gdLst>
                    <a:gd name="connsiteX0" fmla="*/ 3514 w 95250"/>
                    <a:gd name="connsiteY0" fmla="*/ 33886 h 43434"/>
                    <a:gd name="connsiteX1" fmla="*/ 51520 w 95250"/>
                    <a:gd name="connsiteY1" fmla="*/ 358 h 43434"/>
                    <a:gd name="connsiteX2" fmla="*/ 95716 w 95250"/>
                    <a:gd name="connsiteY2" fmla="*/ 21694 h 43434"/>
                    <a:gd name="connsiteX3" fmla="*/ 51520 w 95250"/>
                    <a:gd name="connsiteY3" fmla="*/ 43030 h 43434"/>
                    <a:gd name="connsiteX4" fmla="*/ 3514 w 95250"/>
                    <a:gd name="connsiteY4" fmla="*/ 33886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43434">
                      <a:moveTo>
                        <a:pt x="3514" y="33886"/>
                      </a:moveTo>
                      <a:cubicBezTo>
                        <a:pt x="-7154" y="6454"/>
                        <a:pt x="5800" y="-1928"/>
                        <a:pt x="51520" y="358"/>
                      </a:cubicBezTo>
                      <a:cubicBezTo>
                        <a:pt x="92668" y="2644"/>
                        <a:pt x="95716" y="4168"/>
                        <a:pt x="95716" y="21694"/>
                      </a:cubicBezTo>
                      <a:cubicBezTo>
                        <a:pt x="95716" y="39220"/>
                        <a:pt x="92668" y="40744"/>
                        <a:pt x="51520" y="43030"/>
                      </a:cubicBezTo>
                      <a:cubicBezTo>
                        <a:pt x="17992" y="44554"/>
                        <a:pt x="6562" y="43030"/>
                        <a:pt x="3514" y="33886"/>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06" name="Freeform: Shape 1105">
                  <a:extLst>
                    <a:ext uri="{FF2B5EF4-FFF2-40B4-BE49-F238E27FC236}">
                      <a16:creationId xmlns:a16="http://schemas.microsoft.com/office/drawing/2014/main" id="{0E963BC6-3BAA-4BCB-B7C1-386971880F91}"/>
                    </a:ext>
                  </a:extLst>
                </p:cNvPr>
                <p:cNvSpPr/>
                <p:nvPr/>
              </p:nvSpPr>
              <p:spPr>
                <a:xfrm>
                  <a:off x="3269441" y="2196574"/>
                  <a:ext cx="41910" cy="51054"/>
                </a:xfrm>
                <a:custGeom>
                  <a:avLst/>
                  <a:gdLst>
                    <a:gd name="connsiteX0" fmla="*/ 2587 w 41910"/>
                    <a:gd name="connsiteY0" fmla="*/ 40658 h 51054"/>
                    <a:gd name="connsiteX1" fmla="*/ 11731 w 41910"/>
                    <a:gd name="connsiteY1" fmla="*/ 272 h 51054"/>
                    <a:gd name="connsiteX2" fmla="*/ 41449 w 41910"/>
                    <a:gd name="connsiteY2" fmla="*/ 43706 h 51054"/>
                    <a:gd name="connsiteX3" fmla="*/ 2587 w 41910"/>
                    <a:gd name="connsiteY3" fmla="*/ 40658 h 51054"/>
                  </a:gdLst>
                  <a:ahLst/>
                  <a:cxnLst>
                    <a:cxn ang="0">
                      <a:pos x="connsiteX0" y="connsiteY0"/>
                    </a:cxn>
                    <a:cxn ang="0">
                      <a:pos x="connsiteX1" y="connsiteY1"/>
                    </a:cxn>
                    <a:cxn ang="0">
                      <a:pos x="connsiteX2" y="connsiteY2"/>
                    </a:cxn>
                    <a:cxn ang="0">
                      <a:pos x="connsiteX3" y="connsiteY3"/>
                    </a:cxn>
                  </a:cxnLst>
                  <a:rect l="l" t="t" r="r" b="b"/>
                  <a:pathLst>
                    <a:path w="41910" h="51054">
                      <a:moveTo>
                        <a:pt x="2587" y="40658"/>
                      </a:moveTo>
                      <a:cubicBezTo>
                        <a:pt x="-3509" y="25418"/>
                        <a:pt x="1825" y="3320"/>
                        <a:pt x="11731" y="272"/>
                      </a:cubicBezTo>
                      <a:cubicBezTo>
                        <a:pt x="22399" y="-3538"/>
                        <a:pt x="47545" y="33800"/>
                        <a:pt x="41449" y="43706"/>
                      </a:cubicBezTo>
                      <a:cubicBezTo>
                        <a:pt x="34591" y="55136"/>
                        <a:pt x="7159" y="52850"/>
                        <a:pt x="2587" y="40658"/>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07" name="Freeform: Shape 1106">
                  <a:extLst>
                    <a:ext uri="{FF2B5EF4-FFF2-40B4-BE49-F238E27FC236}">
                      <a16:creationId xmlns:a16="http://schemas.microsoft.com/office/drawing/2014/main" id="{69BA1FCB-CD35-4740-AF65-FA891556A442}"/>
                    </a:ext>
                  </a:extLst>
                </p:cNvPr>
                <p:cNvSpPr/>
                <p:nvPr/>
              </p:nvSpPr>
              <p:spPr>
                <a:xfrm>
                  <a:off x="2780657" y="2167890"/>
                  <a:ext cx="64770" cy="48006"/>
                </a:xfrm>
                <a:custGeom>
                  <a:avLst/>
                  <a:gdLst>
                    <a:gd name="connsiteX0" fmla="*/ 3691 w 64770"/>
                    <a:gd name="connsiteY0" fmla="*/ 38862 h 48006"/>
                    <a:gd name="connsiteX1" fmla="*/ 34933 w 64770"/>
                    <a:gd name="connsiteY1" fmla="*/ 0 h 48006"/>
                    <a:gd name="connsiteX2" fmla="*/ 65413 w 64770"/>
                    <a:gd name="connsiteY2" fmla="*/ 22860 h 48006"/>
                    <a:gd name="connsiteX3" fmla="*/ 36457 w 64770"/>
                    <a:gd name="connsiteY3" fmla="*/ 48006 h 48006"/>
                    <a:gd name="connsiteX4" fmla="*/ 3691 w 64770"/>
                    <a:gd name="connsiteY4" fmla="*/ 38862 h 4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48006">
                      <a:moveTo>
                        <a:pt x="3691" y="38862"/>
                      </a:moveTo>
                      <a:cubicBezTo>
                        <a:pt x="-6215" y="12192"/>
                        <a:pt x="3691" y="0"/>
                        <a:pt x="34933" y="0"/>
                      </a:cubicBezTo>
                      <a:cubicBezTo>
                        <a:pt x="63889" y="0"/>
                        <a:pt x="65413" y="1524"/>
                        <a:pt x="65413" y="22860"/>
                      </a:cubicBezTo>
                      <a:cubicBezTo>
                        <a:pt x="65413" y="43434"/>
                        <a:pt x="63127" y="45720"/>
                        <a:pt x="36457" y="48006"/>
                      </a:cubicBezTo>
                      <a:cubicBezTo>
                        <a:pt x="16645" y="49530"/>
                        <a:pt x="6739" y="47244"/>
                        <a:pt x="3691" y="3886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08" name="Freeform: Shape 1107">
                  <a:extLst>
                    <a:ext uri="{FF2B5EF4-FFF2-40B4-BE49-F238E27FC236}">
                      <a16:creationId xmlns:a16="http://schemas.microsoft.com/office/drawing/2014/main" id="{912E33B8-CA1A-481A-A570-A8766F5F9597}"/>
                    </a:ext>
                  </a:extLst>
                </p:cNvPr>
                <p:cNvSpPr/>
                <p:nvPr/>
              </p:nvSpPr>
              <p:spPr>
                <a:xfrm>
                  <a:off x="3185455" y="2134736"/>
                  <a:ext cx="48768" cy="43434"/>
                </a:xfrm>
                <a:custGeom>
                  <a:avLst/>
                  <a:gdLst>
                    <a:gd name="connsiteX0" fmla="*/ 2753 w 48768"/>
                    <a:gd name="connsiteY0" fmla="*/ 33916 h 43434"/>
                    <a:gd name="connsiteX1" fmla="*/ 27899 w 48768"/>
                    <a:gd name="connsiteY1" fmla="*/ 388 h 43434"/>
                    <a:gd name="connsiteX2" fmla="*/ 49235 w 48768"/>
                    <a:gd name="connsiteY2" fmla="*/ 21724 h 43434"/>
                    <a:gd name="connsiteX3" fmla="*/ 27899 w 48768"/>
                    <a:gd name="connsiteY3" fmla="*/ 43060 h 43434"/>
                    <a:gd name="connsiteX4" fmla="*/ 2753 w 48768"/>
                    <a:gd name="connsiteY4" fmla="*/ 33916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 h="43434">
                      <a:moveTo>
                        <a:pt x="2753" y="33916"/>
                      </a:moveTo>
                      <a:cubicBezTo>
                        <a:pt x="-5629" y="12580"/>
                        <a:pt x="5801" y="-2660"/>
                        <a:pt x="27899" y="388"/>
                      </a:cubicBezTo>
                      <a:cubicBezTo>
                        <a:pt x="44663" y="1912"/>
                        <a:pt x="49235" y="6484"/>
                        <a:pt x="49235" y="21724"/>
                      </a:cubicBezTo>
                      <a:cubicBezTo>
                        <a:pt x="49235" y="36964"/>
                        <a:pt x="44663" y="41536"/>
                        <a:pt x="27899" y="43060"/>
                      </a:cubicBezTo>
                      <a:cubicBezTo>
                        <a:pt x="14183" y="44584"/>
                        <a:pt x="5801" y="41536"/>
                        <a:pt x="2753" y="33916"/>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09" name="Freeform: Shape 1108">
                  <a:extLst>
                    <a:ext uri="{FF2B5EF4-FFF2-40B4-BE49-F238E27FC236}">
                      <a16:creationId xmlns:a16="http://schemas.microsoft.com/office/drawing/2014/main" id="{0B2F2E46-56F8-4617-BDEA-7BB835F8D982}"/>
                    </a:ext>
                  </a:extLst>
                </p:cNvPr>
                <p:cNvSpPr/>
                <p:nvPr/>
              </p:nvSpPr>
              <p:spPr>
                <a:xfrm>
                  <a:off x="2684976" y="210453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10" name="Freeform: Shape 1109">
                  <a:extLst>
                    <a:ext uri="{FF2B5EF4-FFF2-40B4-BE49-F238E27FC236}">
                      <a16:creationId xmlns:a16="http://schemas.microsoft.com/office/drawing/2014/main" id="{E6ADE140-8099-4251-A6D1-12B3531518A8}"/>
                    </a:ext>
                  </a:extLst>
                </p:cNvPr>
                <p:cNvSpPr/>
                <p:nvPr/>
              </p:nvSpPr>
              <p:spPr>
                <a:xfrm>
                  <a:off x="0" y="1318260"/>
                  <a:ext cx="8808720" cy="4214622"/>
                </a:xfrm>
                <a:custGeom>
                  <a:avLst/>
                  <a:gdLst>
                    <a:gd name="connsiteX0" fmla="*/ 0 w 8808720"/>
                    <a:gd name="connsiteY0" fmla="*/ 2106930 h 4214622"/>
                    <a:gd name="connsiteX1" fmla="*/ 0 w 8808720"/>
                    <a:gd name="connsiteY1" fmla="*/ 0 h 4214622"/>
                    <a:gd name="connsiteX2" fmla="*/ 4404360 w 8808720"/>
                    <a:gd name="connsiteY2" fmla="*/ 0 h 4214622"/>
                    <a:gd name="connsiteX3" fmla="*/ 8808720 w 8808720"/>
                    <a:gd name="connsiteY3" fmla="*/ 0 h 4214622"/>
                    <a:gd name="connsiteX4" fmla="*/ 8808720 w 8808720"/>
                    <a:gd name="connsiteY4" fmla="*/ 1154430 h 4214622"/>
                    <a:gd name="connsiteX5" fmla="*/ 8793480 w 8808720"/>
                    <a:gd name="connsiteY5" fmla="*/ 2316480 h 4214622"/>
                    <a:gd name="connsiteX6" fmla="*/ 8778240 w 8808720"/>
                    <a:gd name="connsiteY6" fmla="*/ 2743200 h 4214622"/>
                    <a:gd name="connsiteX7" fmla="*/ 8770620 w 8808720"/>
                    <a:gd name="connsiteY7" fmla="*/ 3166110 h 4214622"/>
                    <a:gd name="connsiteX8" fmla="*/ 8740902 w 8808720"/>
                    <a:gd name="connsiteY8" fmla="*/ 3155442 h 4214622"/>
                    <a:gd name="connsiteX9" fmla="*/ 8706612 w 8808720"/>
                    <a:gd name="connsiteY9" fmla="*/ 3139440 h 4214622"/>
                    <a:gd name="connsiteX10" fmla="*/ 8680704 w 8808720"/>
                    <a:gd name="connsiteY10" fmla="*/ 3131820 h 4214622"/>
                    <a:gd name="connsiteX11" fmla="*/ 8573262 w 8808720"/>
                    <a:gd name="connsiteY11" fmla="*/ 3101340 h 4214622"/>
                    <a:gd name="connsiteX12" fmla="*/ 8538210 w 8808720"/>
                    <a:gd name="connsiteY12" fmla="*/ 3086100 h 4214622"/>
                    <a:gd name="connsiteX13" fmla="*/ 8496300 w 8808720"/>
                    <a:gd name="connsiteY13" fmla="*/ 3070860 h 4214622"/>
                    <a:gd name="connsiteX14" fmla="*/ 8454390 w 8808720"/>
                    <a:gd name="connsiteY14" fmla="*/ 3055620 h 4214622"/>
                    <a:gd name="connsiteX15" fmla="*/ 8426958 w 8808720"/>
                    <a:gd name="connsiteY15" fmla="*/ 3040380 h 4214622"/>
                    <a:gd name="connsiteX16" fmla="*/ 8332470 w 8808720"/>
                    <a:gd name="connsiteY16" fmla="*/ 3009900 h 4214622"/>
                    <a:gd name="connsiteX17" fmla="*/ 8284464 w 8808720"/>
                    <a:gd name="connsiteY17" fmla="*/ 2987802 h 4214622"/>
                    <a:gd name="connsiteX18" fmla="*/ 8225790 w 8808720"/>
                    <a:gd name="connsiteY18" fmla="*/ 2971800 h 4214622"/>
                    <a:gd name="connsiteX19" fmla="*/ 8191500 w 8808720"/>
                    <a:gd name="connsiteY19" fmla="*/ 2961132 h 4214622"/>
                    <a:gd name="connsiteX20" fmla="*/ 8147304 w 8808720"/>
                    <a:gd name="connsiteY20" fmla="*/ 2933700 h 4214622"/>
                    <a:gd name="connsiteX21" fmla="*/ 8098536 w 8808720"/>
                    <a:gd name="connsiteY21" fmla="*/ 2910078 h 4214622"/>
                    <a:gd name="connsiteX22" fmla="*/ 8069580 w 8808720"/>
                    <a:gd name="connsiteY22" fmla="*/ 2903220 h 4214622"/>
                    <a:gd name="connsiteX23" fmla="*/ 8027670 w 8808720"/>
                    <a:gd name="connsiteY23" fmla="*/ 2887980 h 4214622"/>
                    <a:gd name="connsiteX24" fmla="*/ 7984998 w 8808720"/>
                    <a:gd name="connsiteY24" fmla="*/ 2872740 h 4214622"/>
                    <a:gd name="connsiteX25" fmla="*/ 7924800 w 8808720"/>
                    <a:gd name="connsiteY25" fmla="*/ 2842260 h 4214622"/>
                    <a:gd name="connsiteX26" fmla="*/ 7914132 w 8808720"/>
                    <a:gd name="connsiteY26" fmla="*/ 2834640 h 4214622"/>
                    <a:gd name="connsiteX27" fmla="*/ 7859268 w 8808720"/>
                    <a:gd name="connsiteY27" fmla="*/ 2812542 h 4214622"/>
                    <a:gd name="connsiteX28" fmla="*/ 7768590 w 8808720"/>
                    <a:gd name="connsiteY28" fmla="*/ 2769870 h 4214622"/>
                    <a:gd name="connsiteX29" fmla="*/ 7709916 w 8808720"/>
                    <a:gd name="connsiteY29" fmla="*/ 2742438 h 4214622"/>
                    <a:gd name="connsiteX30" fmla="*/ 7684770 w 8808720"/>
                    <a:gd name="connsiteY30" fmla="*/ 2735580 h 4214622"/>
                    <a:gd name="connsiteX31" fmla="*/ 7646670 w 8808720"/>
                    <a:gd name="connsiteY31" fmla="*/ 2720340 h 4214622"/>
                    <a:gd name="connsiteX32" fmla="*/ 7610856 w 8808720"/>
                    <a:gd name="connsiteY32" fmla="*/ 2705100 h 4214622"/>
                    <a:gd name="connsiteX33" fmla="*/ 7584948 w 8808720"/>
                    <a:gd name="connsiteY33" fmla="*/ 2686050 h 4214622"/>
                    <a:gd name="connsiteX34" fmla="*/ 7549134 w 8808720"/>
                    <a:gd name="connsiteY34" fmla="*/ 2667000 h 4214622"/>
                    <a:gd name="connsiteX35" fmla="*/ 7521702 w 8808720"/>
                    <a:gd name="connsiteY35" fmla="*/ 2656332 h 4214622"/>
                    <a:gd name="connsiteX36" fmla="*/ 7411212 w 8808720"/>
                    <a:gd name="connsiteY36" fmla="*/ 2598420 h 4214622"/>
                    <a:gd name="connsiteX37" fmla="*/ 7387590 w 8808720"/>
                    <a:gd name="connsiteY37" fmla="*/ 2583180 h 4214622"/>
                    <a:gd name="connsiteX38" fmla="*/ 7351776 w 8808720"/>
                    <a:gd name="connsiteY38" fmla="*/ 2567940 h 4214622"/>
                    <a:gd name="connsiteX39" fmla="*/ 7325106 w 8808720"/>
                    <a:gd name="connsiteY39" fmla="*/ 2553462 h 4214622"/>
                    <a:gd name="connsiteX40" fmla="*/ 7290054 w 8808720"/>
                    <a:gd name="connsiteY40" fmla="*/ 2526030 h 4214622"/>
                    <a:gd name="connsiteX41" fmla="*/ 7245096 w 8808720"/>
                    <a:gd name="connsiteY41" fmla="*/ 2506218 h 4214622"/>
                    <a:gd name="connsiteX42" fmla="*/ 7220712 w 8808720"/>
                    <a:gd name="connsiteY42" fmla="*/ 2499360 h 4214622"/>
                    <a:gd name="connsiteX43" fmla="*/ 7200900 w 8808720"/>
                    <a:gd name="connsiteY43" fmla="*/ 2487930 h 4214622"/>
                    <a:gd name="connsiteX44" fmla="*/ 7158228 w 8808720"/>
                    <a:gd name="connsiteY44" fmla="*/ 2460498 h 4214622"/>
                    <a:gd name="connsiteX45" fmla="*/ 7120890 w 8808720"/>
                    <a:gd name="connsiteY45" fmla="*/ 2420874 h 4214622"/>
                    <a:gd name="connsiteX46" fmla="*/ 7118604 w 8808720"/>
                    <a:gd name="connsiteY46" fmla="*/ 1922526 h 4214622"/>
                    <a:gd name="connsiteX47" fmla="*/ 7111746 w 8808720"/>
                    <a:gd name="connsiteY47" fmla="*/ 1443990 h 4214622"/>
                    <a:gd name="connsiteX48" fmla="*/ 7101840 w 8808720"/>
                    <a:gd name="connsiteY48" fmla="*/ 1428750 h 4214622"/>
                    <a:gd name="connsiteX49" fmla="*/ 7094220 w 8808720"/>
                    <a:gd name="connsiteY49" fmla="*/ 1417320 h 4214622"/>
                    <a:gd name="connsiteX50" fmla="*/ 7086600 w 8808720"/>
                    <a:gd name="connsiteY50" fmla="*/ 1911858 h 4214622"/>
                    <a:gd name="connsiteX51" fmla="*/ 7078218 w 8808720"/>
                    <a:gd name="connsiteY51" fmla="*/ 2411730 h 4214622"/>
                    <a:gd name="connsiteX52" fmla="*/ 7042404 w 8808720"/>
                    <a:gd name="connsiteY52" fmla="*/ 2394966 h 4214622"/>
                    <a:gd name="connsiteX53" fmla="*/ 6970776 w 8808720"/>
                    <a:gd name="connsiteY53" fmla="*/ 2352294 h 4214622"/>
                    <a:gd name="connsiteX54" fmla="*/ 6914388 w 8808720"/>
                    <a:gd name="connsiteY54" fmla="*/ 2315718 h 4214622"/>
                    <a:gd name="connsiteX55" fmla="*/ 6879336 w 8808720"/>
                    <a:gd name="connsiteY55" fmla="*/ 2301240 h 4214622"/>
                    <a:gd name="connsiteX56" fmla="*/ 6852666 w 8808720"/>
                    <a:gd name="connsiteY56" fmla="*/ 2286000 h 4214622"/>
                    <a:gd name="connsiteX57" fmla="*/ 6837426 w 8808720"/>
                    <a:gd name="connsiteY57" fmla="*/ 2270760 h 4214622"/>
                    <a:gd name="connsiteX58" fmla="*/ 6809994 w 8808720"/>
                    <a:gd name="connsiteY58" fmla="*/ 2253234 h 4214622"/>
                    <a:gd name="connsiteX59" fmla="*/ 6751320 w 8808720"/>
                    <a:gd name="connsiteY59" fmla="*/ 2215134 h 4214622"/>
                    <a:gd name="connsiteX60" fmla="*/ 6699504 w 8808720"/>
                    <a:gd name="connsiteY60" fmla="*/ 2179320 h 4214622"/>
                    <a:gd name="connsiteX61" fmla="*/ 6674358 w 8808720"/>
                    <a:gd name="connsiteY61" fmla="*/ 2164080 h 4214622"/>
                    <a:gd name="connsiteX62" fmla="*/ 6654546 w 8808720"/>
                    <a:gd name="connsiteY62" fmla="*/ 2148840 h 4214622"/>
                    <a:gd name="connsiteX63" fmla="*/ 6631686 w 8808720"/>
                    <a:gd name="connsiteY63" fmla="*/ 2133600 h 4214622"/>
                    <a:gd name="connsiteX64" fmla="*/ 6573774 w 8808720"/>
                    <a:gd name="connsiteY64" fmla="*/ 2101596 h 4214622"/>
                    <a:gd name="connsiteX65" fmla="*/ 6480810 w 8808720"/>
                    <a:gd name="connsiteY65" fmla="*/ 2039112 h 4214622"/>
                    <a:gd name="connsiteX66" fmla="*/ 6438900 w 8808720"/>
                    <a:gd name="connsiteY66" fmla="*/ 2006346 h 4214622"/>
                    <a:gd name="connsiteX67" fmla="*/ 6403848 w 8808720"/>
                    <a:gd name="connsiteY67" fmla="*/ 1981200 h 4214622"/>
                    <a:gd name="connsiteX68" fmla="*/ 6374130 w 8808720"/>
                    <a:gd name="connsiteY68" fmla="*/ 1958340 h 4214622"/>
                    <a:gd name="connsiteX69" fmla="*/ 6339078 w 8808720"/>
                    <a:gd name="connsiteY69" fmla="*/ 1935480 h 4214622"/>
                    <a:gd name="connsiteX70" fmla="*/ 6313932 w 8808720"/>
                    <a:gd name="connsiteY70" fmla="*/ 1916430 h 4214622"/>
                    <a:gd name="connsiteX71" fmla="*/ 6289548 w 8808720"/>
                    <a:gd name="connsiteY71" fmla="*/ 1897380 h 4214622"/>
                    <a:gd name="connsiteX72" fmla="*/ 6240780 w 8808720"/>
                    <a:gd name="connsiteY72" fmla="*/ 1866900 h 4214622"/>
                    <a:gd name="connsiteX73" fmla="*/ 6197346 w 8808720"/>
                    <a:gd name="connsiteY73" fmla="*/ 1836420 h 4214622"/>
                    <a:gd name="connsiteX74" fmla="*/ 6173724 w 8808720"/>
                    <a:gd name="connsiteY74" fmla="*/ 1814322 h 4214622"/>
                    <a:gd name="connsiteX75" fmla="*/ 6099810 w 8808720"/>
                    <a:gd name="connsiteY75" fmla="*/ 1767840 h 4214622"/>
                    <a:gd name="connsiteX76" fmla="*/ 6058662 w 8808720"/>
                    <a:gd name="connsiteY76" fmla="*/ 1733550 h 4214622"/>
                    <a:gd name="connsiteX77" fmla="*/ 6015990 w 8808720"/>
                    <a:gd name="connsiteY77" fmla="*/ 1699260 h 4214622"/>
                    <a:gd name="connsiteX78" fmla="*/ 5974842 w 8808720"/>
                    <a:gd name="connsiteY78" fmla="*/ 1664970 h 4214622"/>
                    <a:gd name="connsiteX79" fmla="*/ 5932932 w 8808720"/>
                    <a:gd name="connsiteY79" fmla="*/ 1630680 h 4214622"/>
                    <a:gd name="connsiteX80" fmla="*/ 5909310 w 8808720"/>
                    <a:gd name="connsiteY80" fmla="*/ 1615440 h 4214622"/>
                    <a:gd name="connsiteX81" fmla="*/ 5885688 w 8808720"/>
                    <a:gd name="connsiteY81" fmla="*/ 1600200 h 4214622"/>
                    <a:gd name="connsiteX82" fmla="*/ 5855970 w 8808720"/>
                    <a:gd name="connsiteY82" fmla="*/ 1574292 h 4214622"/>
                    <a:gd name="connsiteX83" fmla="*/ 5810250 w 8808720"/>
                    <a:gd name="connsiteY83" fmla="*/ 1535430 h 4214622"/>
                    <a:gd name="connsiteX84" fmla="*/ 5783580 w 8808720"/>
                    <a:gd name="connsiteY84" fmla="*/ 1514094 h 4214622"/>
                    <a:gd name="connsiteX85" fmla="*/ 5759196 w 8808720"/>
                    <a:gd name="connsiteY85" fmla="*/ 1489710 h 4214622"/>
                    <a:gd name="connsiteX86" fmla="*/ 5654040 w 8808720"/>
                    <a:gd name="connsiteY86" fmla="*/ 1408938 h 4214622"/>
                    <a:gd name="connsiteX87" fmla="*/ 5632704 w 8808720"/>
                    <a:gd name="connsiteY87" fmla="*/ 1393698 h 4214622"/>
                    <a:gd name="connsiteX88" fmla="*/ 5478018 w 8808720"/>
                    <a:gd name="connsiteY88" fmla="*/ 1262634 h 4214622"/>
                    <a:gd name="connsiteX89" fmla="*/ 5433822 w 8808720"/>
                    <a:gd name="connsiteY89" fmla="*/ 1226820 h 4214622"/>
                    <a:gd name="connsiteX90" fmla="*/ 5417820 w 8808720"/>
                    <a:gd name="connsiteY90" fmla="*/ 1211580 h 4214622"/>
                    <a:gd name="connsiteX91" fmla="*/ 5399532 w 8808720"/>
                    <a:gd name="connsiteY91" fmla="*/ 1196340 h 4214622"/>
                    <a:gd name="connsiteX92" fmla="*/ 5366766 w 8808720"/>
                    <a:gd name="connsiteY92" fmla="*/ 1171194 h 4214622"/>
                    <a:gd name="connsiteX93" fmla="*/ 5282946 w 8808720"/>
                    <a:gd name="connsiteY93" fmla="*/ 1156716 h 4214622"/>
                    <a:gd name="connsiteX94" fmla="*/ 5247132 w 8808720"/>
                    <a:gd name="connsiteY94" fmla="*/ 1165860 h 4214622"/>
                    <a:gd name="connsiteX95" fmla="*/ 5223510 w 8808720"/>
                    <a:gd name="connsiteY95" fmla="*/ 1173480 h 4214622"/>
                    <a:gd name="connsiteX96" fmla="*/ 5196840 w 8808720"/>
                    <a:gd name="connsiteY96" fmla="*/ 1181100 h 4214622"/>
                    <a:gd name="connsiteX97" fmla="*/ 5170170 w 8808720"/>
                    <a:gd name="connsiteY97" fmla="*/ 1188720 h 4214622"/>
                    <a:gd name="connsiteX98" fmla="*/ 5151120 w 8808720"/>
                    <a:gd name="connsiteY98" fmla="*/ 1196340 h 4214622"/>
                    <a:gd name="connsiteX99" fmla="*/ 5111496 w 8808720"/>
                    <a:gd name="connsiteY99" fmla="*/ 1210056 h 4214622"/>
                    <a:gd name="connsiteX100" fmla="*/ 5040630 w 8808720"/>
                    <a:gd name="connsiteY100" fmla="*/ 1238250 h 4214622"/>
                    <a:gd name="connsiteX101" fmla="*/ 4934712 w 8808720"/>
                    <a:gd name="connsiteY101" fmla="*/ 1288542 h 4214622"/>
                    <a:gd name="connsiteX102" fmla="*/ 4910328 w 8808720"/>
                    <a:gd name="connsiteY102" fmla="*/ 1295400 h 4214622"/>
                    <a:gd name="connsiteX103" fmla="*/ 4888992 w 8808720"/>
                    <a:gd name="connsiteY103" fmla="*/ 1302258 h 4214622"/>
                    <a:gd name="connsiteX104" fmla="*/ 4833366 w 8808720"/>
                    <a:gd name="connsiteY104" fmla="*/ 1330452 h 4214622"/>
                    <a:gd name="connsiteX105" fmla="*/ 4765548 w 8808720"/>
                    <a:gd name="connsiteY105" fmla="*/ 1365504 h 4214622"/>
                    <a:gd name="connsiteX106" fmla="*/ 4742688 w 8808720"/>
                    <a:gd name="connsiteY106" fmla="*/ 1379220 h 4214622"/>
                    <a:gd name="connsiteX107" fmla="*/ 4640580 w 8808720"/>
                    <a:gd name="connsiteY107" fmla="*/ 1436370 h 4214622"/>
                    <a:gd name="connsiteX108" fmla="*/ 4615434 w 8808720"/>
                    <a:gd name="connsiteY108" fmla="*/ 1447800 h 4214622"/>
                    <a:gd name="connsiteX109" fmla="*/ 4563618 w 8808720"/>
                    <a:gd name="connsiteY109" fmla="*/ 1474470 h 4214622"/>
                    <a:gd name="connsiteX110" fmla="*/ 4520184 w 8808720"/>
                    <a:gd name="connsiteY110" fmla="*/ 1501140 h 4214622"/>
                    <a:gd name="connsiteX111" fmla="*/ 4500372 w 8808720"/>
                    <a:gd name="connsiteY111" fmla="*/ 1515618 h 4214622"/>
                    <a:gd name="connsiteX112" fmla="*/ 4446270 w 8808720"/>
                    <a:gd name="connsiteY112" fmla="*/ 1549908 h 4214622"/>
                    <a:gd name="connsiteX113" fmla="*/ 4396740 w 8808720"/>
                    <a:gd name="connsiteY113" fmla="*/ 1581150 h 4214622"/>
                    <a:gd name="connsiteX114" fmla="*/ 4367022 w 8808720"/>
                    <a:gd name="connsiteY114" fmla="*/ 1602486 h 4214622"/>
                    <a:gd name="connsiteX115" fmla="*/ 4259580 w 8808720"/>
                    <a:gd name="connsiteY115" fmla="*/ 1673352 h 4214622"/>
                    <a:gd name="connsiteX116" fmla="*/ 4222242 w 8808720"/>
                    <a:gd name="connsiteY116" fmla="*/ 1699260 h 4214622"/>
                    <a:gd name="connsiteX117" fmla="*/ 4174998 w 8808720"/>
                    <a:gd name="connsiteY117" fmla="*/ 1732788 h 4214622"/>
                    <a:gd name="connsiteX118" fmla="*/ 4110990 w 8808720"/>
                    <a:gd name="connsiteY118" fmla="*/ 1778508 h 4214622"/>
                    <a:gd name="connsiteX119" fmla="*/ 4038600 w 8808720"/>
                    <a:gd name="connsiteY119" fmla="*/ 1829562 h 4214622"/>
                    <a:gd name="connsiteX120" fmla="*/ 3982212 w 8808720"/>
                    <a:gd name="connsiteY120" fmla="*/ 1866900 h 4214622"/>
                    <a:gd name="connsiteX121" fmla="*/ 3966210 w 8808720"/>
                    <a:gd name="connsiteY121" fmla="*/ 1874520 h 4214622"/>
                    <a:gd name="connsiteX122" fmla="*/ 3927348 w 8808720"/>
                    <a:gd name="connsiteY122" fmla="*/ 1872996 h 4214622"/>
                    <a:gd name="connsiteX123" fmla="*/ 3934206 w 8808720"/>
                    <a:gd name="connsiteY123" fmla="*/ 1855470 h 4214622"/>
                    <a:gd name="connsiteX124" fmla="*/ 3924300 w 8808720"/>
                    <a:gd name="connsiteY124" fmla="*/ 1832610 h 4214622"/>
                    <a:gd name="connsiteX125" fmla="*/ 3904488 w 8808720"/>
                    <a:gd name="connsiteY125" fmla="*/ 1798320 h 4214622"/>
                    <a:gd name="connsiteX126" fmla="*/ 3879342 w 8808720"/>
                    <a:gd name="connsiteY126" fmla="*/ 1765554 h 4214622"/>
                    <a:gd name="connsiteX127" fmla="*/ 3858768 w 8808720"/>
                    <a:gd name="connsiteY127" fmla="*/ 1754124 h 4214622"/>
                    <a:gd name="connsiteX128" fmla="*/ 3845814 w 8808720"/>
                    <a:gd name="connsiteY128" fmla="*/ 1723644 h 4214622"/>
                    <a:gd name="connsiteX129" fmla="*/ 3847338 w 8808720"/>
                    <a:gd name="connsiteY129" fmla="*/ 1690116 h 4214622"/>
                    <a:gd name="connsiteX130" fmla="*/ 3848862 w 8808720"/>
                    <a:gd name="connsiteY130" fmla="*/ 1679448 h 4214622"/>
                    <a:gd name="connsiteX131" fmla="*/ 3820668 w 8808720"/>
                    <a:gd name="connsiteY131" fmla="*/ 1671828 h 4214622"/>
                    <a:gd name="connsiteX132" fmla="*/ 3803904 w 8808720"/>
                    <a:gd name="connsiteY132" fmla="*/ 1637538 h 4214622"/>
                    <a:gd name="connsiteX133" fmla="*/ 3794760 w 8808720"/>
                    <a:gd name="connsiteY133" fmla="*/ 1609344 h 4214622"/>
                    <a:gd name="connsiteX134" fmla="*/ 3742944 w 8808720"/>
                    <a:gd name="connsiteY134" fmla="*/ 1498092 h 4214622"/>
                    <a:gd name="connsiteX135" fmla="*/ 3738372 w 8808720"/>
                    <a:gd name="connsiteY135" fmla="*/ 1464564 h 4214622"/>
                    <a:gd name="connsiteX136" fmla="*/ 3733800 w 8808720"/>
                    <a:gd name="connsiteY136" fmla="*/ 1474470 h 4214622"/>
                    <a:gd name="connsiteX137" fmla="*/ 3718560 w 8808720"/>
                    <a:gd name="connsiteY137" fmla="*/ 1493520 h 4214622"/>
                    <a:gd name="connsiteX138" fmla="*/ 3703320 w 8808720"/>
                    <a:gd name="connsiteY138" fmla="*/ 1474470 h 4214622"/>
                    <a:gd name="connsiteX139" fmla="*/ 3695700 w 8808720"/>
                    <a:gd name="connsiteY139" fmla="*/ 1463040 h 4214622"/>
                    <a:gd name="connsiteX140" fmla="*/ 3688080 w 8808720"/>
                    <a:gd name="connsiteY140" fmla="*/ 1740408 h 4214622"/>
                    <a:gd name="connsiteX141" fmla="*/ 3688080 w 8808720"/>
                    <a:gd name="connsiteY141" fmla="*/ 2017014 h 4214622"/>
                    <a:gd name="connsiteX142" fmla="*/ 3717036 w 8808720"/>
                    <a:gd name="connsiteY142" fmla="*/ 2017014 h 4214622"/>
                    <a:gd name="connsiteX143" fmla="*/ 3745230 w 8808720"/>
                    <a:gd name="connsiteY143" fmla="*/ 2017014 h 4214622"/>
                    <a:gd name="connsiteX144" fmla="*/ 3742944 w 8808720"/>
                    <a:gd name="connsiteY144" fmla="*/ 1968246 h 4214622"/>
                    <a:gd name="connsiteX145" fmla="*/ 3768852 w 8808720"/>
                    <a:gd name="connsiteY145" fmla="*/ 1909572 h 4214622"/>
                    <a:gd name="connsiteX146" fmla="*/ 3784854 w 8808720"/>
                    <a:gd name="connsiteY146" fmla="*/ 1937004 h 4214622"/>
                    <a:gd name="connsiteX147" fmla="*/ 3806190 w 8808720"/>
                    <a:gd name="connsiteY147" fmla="*/ 1933956 h 4214622"/>
                    <a:gd name="connsiteX148" fmla="*/ 3828288 w 8808720"/>
                    <a:gd name="connsiteY148" fmla="*/ 1918716 h 4214622"/>
                    <a:gd name="connsiteX149" fmla="*/ 3838194 w 8808720"/>
                    <a:gd name="connsiteY149" fmla="*/ 1909572 h 4214622"/>
                    <a:gd name="connsiteX150" fmla="*/ 3887724 w 8808720"/>
                    <a:gd name="connsiteY150" fmla="*/ 1883664 h 4214622"/>
                    <a:gd name="connsiteX151" fmla="*/ 3903726 w 8808720"/>
                    <a:gd name="connsiteY151" fmla="*/ 1911096 h 4214622"/>
                    <a:gd name="connsiteX152" fmla="*/ 3886200 w 8808720"/>
                    <a:gd name="connsiteY152" fmla="*/ 1923288 h 4214622"/>
                    <a:gd name="connsiteX153" fmla="*/ 3842004 w 8808720"/>
                    <a:gd name="connsiteY153" fmla="*/ 1964436 h 4214622"/>
                    <a:gd name="connsiteX154" fmla="*/ 3761232 w 8808720"/>
                    <a:gd name="connsiteY154" fmla="*/ 2029968 h 4214622"/>
                    <a:gd name="connsiteX155" fmla="*/ 3713226 w 8808720"/>
                    <a:gd name="connsiteY155" fmla="*/ 2065020 h 4214622"/>
                    <a:gd name="connsiteX156" fmla="*/ 3703320 w 8808720"/>
                    <a:gd name="connsiteY156" fmla="*/ 2072640 h 4214622"/>
                    <a:gd name="connsiteX157" fmla="*/ 3679698 w 8808720"/>
                    <a:gd name="connsiteY157" fmla="*/ 2092452 h 4214622"/>
                    <a:gd name="connsiteX158" fmla="*/ 3646932 w 8808720"/>
                    <a:gd name="connsiteY158" fmla="*/ 2071116 h 4214622"/>
                    <a:gd name="connsiteX159" fmla="*/ 3649218 w 8808720"/>
                    <a:gd name="connsiteY159" fmla="*/ 1760982 h 4214622"/>
                    <a:gd name="connsiteX160" fmla="*/ 3648456 w 8808720"/>
                    <a:gd name="connsiteY160" fmla="*/ 1729740 h 4214622"/>
                    <a:gd name="connsiteX161" fmla="*/ 3649218 w 8808720"/>
                    <a:gd name="connsiteY161" fmla="*/ 1625346 h 4214622"/>
                    <a:gd name="connsiteX162" fmla="*/ 3645408 w 8808720"/>
                    <a:gd name="connsiteY162" fmla="*/ 1579626 h 4214622"/>
                    <a:gd name="connsiteX163" fmla="*/ 3650742 w 8808720"/>
                    <a:gd name="connsiteY163" fmla="*/ 1429512 h 4214622"/>
                    <a:gd name="connsiteX164" fmla="*/ 3649980 w 8808720"/>
                    <a:gd name="connsiteY164" fmla="*/ 1413510 h 4214622"/>
                    <a:gd name="connsiteX165" fmla="*/ 3657600 w 8808720"/>
                    <a:gd name="connsiteY165" fmla="*/ 1383792 h 4214622"/>
                    <a:gd name="connsiteX166" fmla="*/ 3665982 w 8808720"/>
                    <a:gd name="connsiteY166" fmla="*/ 1351026 h 4214622"/>
                    <a:gd name="connsiteX167" fmla="*/ 3658362 w 8808720"/>
                    <a:gd name="connsiteY167" fmla="*/ 1319784 h 4214622"/>
                    <a:gd name="connsiteX168" fmla="*/ 3642360 w 8808720"/>
                    <a:gd name="connsiteY168" fmla="*/ 681228 h 4214622"/>
                    <a:gd name="connsiteX169" fmla="*/ 3638550 w 8808720"/>
                    <a:gd name="connsiteY169" fmla="*/ 70104 h 4214622"/>
                    <a:gd name="connsiteX170" fmla="*/ 3633978 w 8808720"/>
                    <a:gd name="connsiteY170" fmla="*/ 640842 h 4214622"/>
                    <a:gd name="connsiteX171" fmla="*/ 3624072 w 8808720"/>
                    <a:gd name="connsiteY171" fmla="*/ 1242060 h 4214622"/>
                    <a:gd name="connsiteX172" fmla="*/ 3591306 w 8808720"/>
                    <a:gd name="connsiteY172" fmla="*/ 1249680 h 4214622"/>
                    <a:gd name="connsiteX173" fmla="*/ 3589782 w 8808720"/>
                    <a:gd name="connsiteY173" fmla="*/ 1210056 h 4214622"/>
                    <a:gd name="connsiteX174" fmla="*/ 3564636 w 8808720"/>
                    <a:gd name="connsiteY174" fmla="*/ 1194816 h 4214622"/>
                    <a:gd name="connsiteX175" fmla="*/ 3539490 w 8808720"/>
                    <a:gd name="connsiteY175" fmla="*/ 1181100 h 4214622"/>
                    <a:gd name="connsiteX176" fmla="*/ 3524250 w 8808720"/>
                    <a:gd name="connsiteY176" fmla="*/ 1165860 h 4214622"/>
                    <a:gd name="connsiteX177" fmla="*/ 3522726 w 8808720"/>
                    <a:gd name="connsiteY177" fmla="*/ 1117092 h 4214622"/>
                    <a:gd name="connsiteX178" fmla="*/ 3521202 w 8808720"/>
                    <a:gd name="connsiteY178" fmla="*/ 1078230 h 4214622"/>
                    <a:gd name="connsiteX179" fmla="*/ 3495294 w 8808720"/>
                    <a:gd name="connsiteY179" fmla="*/ 1057656 h 4214622"/>
                    <a:gd name="connsiteX180" fmla="*/ 3473196 w 8808720"/>
                    <a:gd name="connsiteY180" fmla="*/ 1045464 h 4214622"/>
                    <a:gd name="connsiteX181" fmla="*/ 3450336 w 8808720"/>
                    <a:gd name="connsiteY181" fmla="*/ 1026414 h 4214622"/>
                    <a:gd name="connsiteX182" fmla="*/ 3445002 w 8808720"/>
                    <a:gd name="connsiteY182" fmla="*/ 985266 h 4214622"/>
                    <a:gd name="connsiteX183" fmla="*/ 3431286 w 8808720"/>
                    <a:gd name="connsiteY183" fmla="*/ 963168 h 4214622"/>
                    <a:gd name="connsiteX184" fmla="*/ 3413760 w 8808720"/>
                    <a:gd name="connsiteY184" fmla="*/ 948690 h 4214622"/>
                    <a:gd name="connsiteX185" fmla="*/ 3402330 w 8808720"/>
                    <a:gd name="connsiteY185" fmla="*/ 925068 h 4214622"/>
                    <a:gd name="connsiteX186" fmla="*/ 3376422 w 8808720"/>
                    <a:gd name="connsiteY186" fmla="*/ 902208 h 4214622"/>
                    <a:gd name="connsiteX187" fmla="*/ 3341370 w 8808720"/>
                    <a:gd name="connsiteY187" fmla="*/ 883920 h 4214622"/>
                    <a:gd name="connsiteX188" fmla="*/ 3325368 w 8808720"/>
                    <a:gd name="connsiteY188" fmla="*/ 872490 h 4214622"/>
                    <a:gd name="connsiteX189" fmla="*/ 3317748 w 8808720"/>
                    <a:gd name="connsiteY189" fmla="*/ 858012 h 4214622"/>
                    <a:gd name="connsiteX190" fmla="*/ 3307080 w 8808720"/>
                    <a:gd name="connsiteY190" fmla="*/ 842010 h 4214622"/>
                    <a:gd name="connsiteX191" fmla="*/ 3280410 w 8808720"/>
                    <a:gd name="connsiteY191" fmla="*/ 804672 h 4214622"/>
                    <a:gd name="connsiteX192" fmla="*/ 3253740 w 8808720"/>
                    <a:gd name="connsiteY192" fmla="*/ 768858 h 4214622"/>
                    <a:gd name="connsiteX193" fmla="*/ 3223260 w 8808720"/>
                    <a:gd name="connsiteY193" fmla="*/ 760476 h 4214622"/>
                    <a:gd name="connsiteX194" fmla="*/ 3186684 w 8808720"/>
                    <a:gd name="connsiteY194" fmla="*/ 747522 h 4214622"/>
                    <a:gd name="connsiteX195" fmla="*/ 3166110 w 8808720"/>
                    <a:gd name="connsiteY195" fmla="*/ 742188 h 4214622"/>
                    <a:gd name="connsiteX196" fmla="*/ 3161538 w 8808720"/>
                    <a:gd name="connsiteY196" fmla="*/ 764286 h 4214622"/>
                    <a:gd name="connsiteX197" fmla="*/ 3134868 w 8808720"/>
                    <a:gd name="connsiteY197" fmla="*/ 792480 h 4214622"/>
                    <a:gd name="connsiteX198" fmla="*/ 3108960 w 8808720"/>
                    <a:gd name="connsiteY198" fmla="*/ 745998 h 4214622"/>
                    <a:gd name="connsiteX199" fmla="*/ 3163062 w 8808720"/>
                    <a:gd name="connsiteY199" fmla="*/ 713232 h 4214622"/>
                    <a:gd name="connsiteX200" fmla="*/ 3159252 w 8808720"/>
                    <a:gd name="connsiteY200" fmla="*/ 691134 h 4214622"/>
                    <a:gd name="connsiteX201" fmla="*/ 3143250 w 8808720"/>
                    <a:gd name="connsiteY201" fmla="*/ 685038 h 4214622"/>
                    <a:gd name="connsiteX202" fmla="*/ 3101340 w 8808720"/>
                    <a:gd name="connsiteY202" fmla="*/ 693420 h 4214622"/>
                    <a:gd name="connsiteX203" fmla="*/ 3055620 w 8808720"/>
                    <a:gd name="connsiteY203" fmla="*/ 678180 h 4214622"/>
                    <a:gd name="connsiteX204" fmla="*/ 3051048 w 8808720"/>
                    <a:gd name="connsiteY204" fmla="*/ 656082 h 4214622"/>
                    <a:gd name="connsiteX205" fmla="*/ 3030474 w 8808720"/>
                    <a:gd name="connsiteY205" fmla="*/ 643890 h 4214622"/>
                    <a:gd name="connsiteX206" fmla="*/ 2990850 w 8808720"/>
                    <a:gd name="connsiteY206" fmla="*/ 647700 h 4214622"/>
                    <a:gd name="connsiteX207" fmla="*/ 2945130 w 8808720"/>
                    <a:gd name="connsiteY207" fmla="*/ 655320 h 4214622"/>
                    <a:gd name="connsiteX208" fmla="*/ 2930652 w 8808720"/>
                    <a:gd name="connsiteY208" fmla="*/ 653796 h 4214622"/>
                    <a:gd name="connsiteX209" fmla="*/ 2859786 w 8808720"/>
                    <a:gd name="connsiteY209" fmla="*/ 653034 h 4214622"/>
                    <a:gd name="connsiteX210" fmla="*/ 2818638 w 8808720"/>
                    <a:gd name="connsiteY210" fmla="*/ 675132 h 4214622"/>
                    <a:gd name="connsiteX211" fmla="*/ 2791968 w 8808720"/>
                    <a:gd name="connsiteY211" fmla="*/ 681990 h 4214622"/>
                    <a:gd name="connsiteX212" fmla="*/ 2779776 w 8808720"/>
                    <a:gd name="connsiteY212" fmla="*/ 670560 h 4214622"/>
                    <a:gd name="connsiteX213" fmla="*/ 2775966 w 8808720"/>
                    <a:gd name="connsiteY213" fmla="*/ 681228 h 4214622"/>
                    <a:gd name="connsiteX214" fmla="*/ 2728722 w 8808720"/>
                    <a:gd name="connsiteY214" fmla="*/ 731520 h 4214622"/>
                    <a:gd name="connsiteX215" fmla="*/ 2715768 w 8808720"/>
                    <a:gd name="connsiteY215" fmla="*/ 711708 h 4214622"/>
                    <a:gd name="connsiteX216" fmla="*/ 2727960 w 8808720"/>
                    <a:gd name="connsiteY216" fmla="*/ 699516 h 4214622"/>
                    <a:gd name="connsiteX217" fmla="*/ 2711196 w 8808720"/>
                    <a:gd name="connsiteY217" fmla="*/ 704088 h 4214622"/>
                    <a:gd name="connsiteX218" fmla="*/ 2693670 w 8808720"/>
                    <a:gd name="connsiteY218" fmla="*/ 736854 h 4214622"/>
                    <a:gd name="connsiteX219" fmla="*/ 2673096 w 8808720"/>
                    <a:gd name="connsiteY219" fmla="*/ 758190 h 4214622"/>
                    <a:gd name="connsiteX220" fmla="*/ 2661666 w 8808720"/>
                    <a:gd name="connsiteY220" fmla="*/ 768096 h 4214622"/>
                    <a:gd name="connsiteX221" fmla="*/ 2612136 w 8808720"/>
                    <a:gd name="connsiteY221" fmla="*/ 798576 h 4214622"/>
                    <a:gd name="connsiteX222" fmla="*/ 2552700 w 8808720"/>
                    <a:gd name="connsiteY222" fmla="*/ 838962 h 4214622"/>
                    <a:gd name="connsiteX223" fmla="*/ 2529840 w 8808720"/>
                    <a:gd name="connsiteY223" fmla="*/ 848106 h 4214622"/>
                    <a:gd name="connsiteX224" fmla="*/ 2525268 w 8808720"/>
                    <a:gd name="connsiteY224" fmla="*/ 848868 h 4214622"/>
                    <a:gd name="connsiteX225" fmla="*/ 2495550 w 8808720"/>
                    <a:gd name="connsiteY225" fmla="*/ 896112 h 4214622"/>
                    <a:gd name="connsiteX226" fmla="*/ 2481072 w 8808720"/>
                    <a:gd name="connsiteY226" fmla="*/ 903732 h 4214622"/>
                    <a:gd name="connsiteX227" fmla="*/ 2467356 w 8808720"/>
                    <a:gd name="connsiteY227" fmla="*/ 912876 h 4214622"/>
                    <a:gd name="connsiteX228" fmla="*/ 2443734 w 8808720"/>
                    <a:gd name="connsiteY228" fmla="*/ 924306 h 4214622"/>
                    <a:gd name="connsiteX229" fmla="*/ 2439162 w 8808720"/>
                    <a:gd name="connsiteY229" fmla="*/ 949452 h 4214622"/>
                    <a:gd name="connsiteX230" fmla="*/ 2432304 w 8808720"/>
                    <a:gd name="connsiteY230" fmla="*/ 965454 h 4214622"/>
                    <a:gd name="connsiteX231" fmla="*/ 2414778 w 8808720"/>
                    <a:gd name="connsiteY231" fmla="*/ 1014222 h 4214622"/>
                    <a:gd name="connsiteX232" fmla="*/ 2412492 w 8808720"/>
                    <a:gd name="connsiteY232" fmla="*/ 1069086 h 4214622"/>
                    <a:gd name="connsiteX233" fmla="*/ 2436114 w 8808720"/>
                    <a:gd name="connsiteY233" fmla="*/ 1080516 h 4214622"/>
                    <a:gd name="connsiteX234" fmla="*/ 2474214 w 8808720"/>
                    <a:gd name="connsiteY234" fmla="*/ 1110234 h 4214622"/>
                    <a:gd name="connsiteX235" fmla="*/ 2437638 w 8808720"/>
                    <a:gd name="connsiteY235" fmla="*/ 1162050 h 4214622"/>
                    <a:gd name="connsiteX236" fmla="*/ 2404110 w 8808720"/>
                    <a:gd name="connsiteY236" fmla="*/ 1162050 h 4214622"/>
                    <a:gd name="connsiteX237" fmla="*/ 2400300 w 8808720"/>
                    <a:gd name="connsiteY237" fmla="*/ 1128522 h 4214622"/>
                    <a:gd name="connsiteX238" fmla="*/ 2385060 w 8808720"/>
                    <a:gd name="connsiteY238" fmla="*/ 1089660 h 4214622"/>
                    <a:gd name="connsiteX239" fmla="*/ 2356866 w 8808720"/>
                    <a:gd name="connsiteY239" fmla="*/ 1075944 h 4214622"/>
                    <a:gd name="connsiteX240" fmla="*/ 2331720 w 8808720"/>
                    <a:gd name="connsiteY240" fmla="*/ 1078230 h 4214622"/>
                    <a:gd name="connsiteX241" fmla="*/ 2321052 w 8808720"/>
                    <a:gd name="connsiteY241" fmla="*/ 1094232 h 4214622"/>
                    <a:gd name="connsiteX242" fmla="*/ 2313432 w 8808720"/>
                    <a:gd name="connsiteY242" fmla="*/ 1107948 h 4214622"/>
                    <a:gd name="connsiteX243" fmla="*/ 2279142 w 8808720"/>
                    <a:gd name="connsiteY243" fmla="*/ 1133094 h 4214622"/>
                    <a:gd name="connsiteX244" fmla="*/ 2260092 w 8808720"/>
                    <a:gd name="connsiteY244" fmla="*/ 1139952 h 4214622"/>
                    <a:gd name="connsiteX245" fmla="*/ 2261616 w 8808720"/>
                    <a:gd name="connsiteY245" fmla="*/ 1148334 h 4214622"/>
                    <a:gd name="connsiteX246" fmla="*/ 2263902 w 8808720"/>
                    <a:gd name="connsiteY246" fmla="*/ 1175766 h 4214622"/>
                    <a:gd name="connsiteX247" fmla="*/ 2233422 w 8808720"/>
                    <a:gd name="connsiteY247" fmla="*/ 1183386 h 4214622"/>
                    <a:gd name="connsiteX248" fmla="*/ 2229612 w 8808720"/>
                    <a:gd name="connsiteY248" fmla="*/ 1194054 h 4214622"/>
                    <a:gd name="connsiteX249" fmla="*/ 2214372 w 8808720"/>
                    <a:gd name="connsiteY249" fmla="*/ 1227582 h 4214622"/>
                    <a:gd name="connsiteX250" fmla="*/ 2194560 w 8808720"/>
                    <a:gd name="connsiteY250" fmla="*/ 1257300 h 4214622"/>
                    <a:gd name="connsiteX251" fmla="*/ 2156460 w 8808720"/>
                    <a:gd name="connsiteY251" fmla="*/ 1325880 h 4214622"/>
                    <a:gd name="connsiteX252" fmla="*/ 2110740 w 8808720"/>
                    <a:gd name="connsiteY252" fmla="*/ 1377696 h 4214622"/>
                    <a:gd name="connsiteX253" fmla="*/ 2072640 w 8808720"/>
                    <a:gd name="connsiteY253" fmla="*/ 1432560 h 4214622"/>
                    <a:gd name="connsiteX254" fmla="*/ 2053590 w 8808720"/>
                    <a:gd name="connsiteY254" fmla="*/ 1440180 h 4214622"/>
                    <a:gd name="connsiteX255" fmla="*/ 2041398 w 8808720"/>
                    <a:gd name="connsiteY255" fmla="*/ 1443228 h 4214622"/>
                    <a:gd name="connsiteX256" fmla="*/ 2042922 w 8808720"/>
                    <a:gd name="connsiteY256" fmla="*/ 1453896 h 4214622"/>
                    <a:gd name="connsiteX257" fmla="*/ 2026920 w 8808720"/>
                    <a:gd name="connsiteY257" fmla="*/ 1498854 h 4214622"/>
                    <a:gd name="connsiteX258" fmla="*/ 2011680 w 8808720"/>
                    <a:gd name="connsiteY258" fmla="*/ 1520952 h 4214622"/>
                    <a:gd name="connsiteX259" fmla="*/ 1997202 w 8808720"/>
                    <a:gd name="connsiteY259" fmla="*/ 1553718 h 4214622"/>
                    <a:gd name="connsiteX260" fmla="*/ 1979676 w 8808720"/>
                    <a:gd name="connsiteY260" fmla="*/ 1582674 h 4214622"/>
                    <a:gd name="connsiteX261" fmla="*/ 1958340 w 8808720"/>
                    <a:gd name="connsiteY261" fmla="*/ 1596390 h 4214622"/>
                    <a:gd name="connsiteX262" fmla="*/ 1937766 w 8808720"/>
                    <a:gd name="connsiteY262" fmla="*/ 1573530 h 4214622"/>
                    <a:gd name="connsiteX263" fmla="*/ 1919478 w 8808720"/>
                    <a:gd name="connsiteY263" fmla="*/ 1429512 h 4214622"/>
                    <a:gd name="connsiteX264" fmla="*/ 1920240 w 8808720"/>
                    <a:gd name="connsiteY264" fmla="*/ 1558290 h 4214622"/>
                    <a:gd name="connsiteX265" fmla="*/ 1913382 w 8808720"/>
                    <a:gd name="connsiteY265" fmla="*/ 1633728 h 4214622"/>
                    <a:gd name="connsiteX266" fmla="*/ 1906524 w 8808720"/>
                    <a:gd name="connsiteY266" fmla="*/ 1661160 h 4214622"/>
                    <a:gd name="connsiteX267" fmla="*/ 1890522 w 8808720"/>
                    <a:gd name="connsiteY267" fmla="*/ 1695450 h 4214622"/>
                    <a:gd name="connsiteX268" fmla="*/ 1870710 w 8808720"/>
                    <a:gd name="connsiteY268" fmla="*/ 1717548 h 4214622"/>
                    <a:gd name="connsiteX269" fmla="*/ 1867662 w 8808720"/>
                    <a:gd name="connsiteY269" fmla="*/ 1748028 h 4214622"/>
                    <a:gd name="connsiteX270" fmla="*/ 1856994 w 8808720"/>
                    <a:gd name="connsiteY270" fmla="*/ 1778508 h 4214622"/>
                    <a:gd name="connsiteX271" fmla="*/ 1853184 w 8808720"/>
                    <a:gd name="connsiteY271" fmla="*/ 1792986 h 4214622"/>
                    <a:gd name="connsiteX272" fmla="*/ 1848612 w 8808720"/>
                    <a:gd name="connsiteY272" fmla="*/ 1808226 h 4214622"/>
                    <a:gd name="connsiteX273" fmla="*/ 1838706 w 8808720"/>
                    <a:gd name="connsiteY273" fmla="*/ 1833372 h 4214622"/>
                    <a:gd name="connsiteX274" fmla="*/ 1828800 w 8808720"/>
                    <a:gd name="connsiteY274" fmla="*/ 1859280 h 4214622"/>
                    <a:gd name="connsiteX275" fmla="*/ 1808988 w 8808720"/>
                    <a:gd name="connsiteY275" fmla="*/ 1865376 h 4214622"/>
                    <a:gd name="connsiteX276" fmla="*/ 1780032 w 8808720"/>
                    <a:gd name="connsiteY276" fmla="*/ 1880616 h 4214622"/>
                    <a:gd name="connsiteX277" fmla="*/ 1744980 w 8808720"/>
                    <a:gd name="connsiteY277" fmla="*/ 1939290 h 4214622"/>
                    <a:gd name="connsiteX278" fmla="*/ 1735836 w 8808720"/>
                    <a:gd name="connsiteY278" fmla="*/ 1953768 h 4214622"/>
                    <a:gd name="connsiteX279" fmla="*/ 1716786 w 8808720"/>
                    <a:gd name="connsiteY279" fmla="*/ 2010156 h 4214622"/>
                    <a:gd name="connsiteX280" fmla="*/ 1691640 w 8808720"/>
                    <a:gd name="connsiteY280" fmla="*/ 2034540 h 4214622"/>
                    <a:gd name="connsiteX281" fmla="*/ 1676400 w 8808720"/>
                    <a:gd name="connsiteY281" fmla="*/ 2055114 h 4214622"/>
                    <a:gd name="connsiteX282" fmla="*/ 1690116 w 8808720"/>
                    <a:gd name="connsiteY282" fmla="*/ 2062734 h 4214622"/>
                    <a:gd name="connsiteX283" fmla="*/ 1716024 w 8808720"/>
                    <a:gd name="connsiteY283" fmla="*/ 2049780 h 4214622"/>
                    <a:gd name="connsiteX284" fmla="*/ 1732026 w 8808720"/>
                    <a:gd name="connsiteY284" fmla="*/ 2033778 h 4214622"/>
                    <a:gd name="connsiteX285" fmla="*/ 1757934 w 8808720"/>
                    <a:gd name="connsiteY285" fmla="*/ 2020824 h 4214622"/>
                    <a:gd name="connsiteX286" fmla="*/ 1779270 w 8808720"/>
                    <a:gd name="connsiteY286" fmla="*/ 2042160 h 4214622"/>
                    <a:gd name="connsiteX287" fmla="*/ 1762506 w 8808720"/>
                    <a:gd name="connsiteY287" fmla="*/ 2063496 h 4214622"/>
                    <a:gd name="connsiteX288" fmla="*/ 1744980 w 8808720"/>
                    <a:gd name="connsiteY288" fmla="*/ 2090928 h 4214622"/>
                    <a:gd name="connsiteX289" fmla="*/ 1732788 w 8808720"/>
                    <a:gd name="connsiteY289" fmla="*/ 2140458 h 4214622"/>
                    <a:gd name="connsiteX290" fmla="*/ 1692402 w 8808720"/>
                    <a:gd name="connsiteY290" fmla="*/ 2162556 h 4214622"/>
                    <a:gd name="connsiteX291" fmla="*/ 1661160 w 8808720"/>
                    <a:gd name="connsiteY291" fmla="*/ 2129790 h 4214622"/>
                    <a:gd name="connsiteX292" fmla="*/ 1617726 w 8808720"/>
                    <a:gd name="connsiteY292" fmla="*/ 2137410 h 4214622"/>
                    <a:gd name="connsiteX293" fmla="*/ 1581912 w 8808720"/>
                    <a:gd name="connsiteY293" fmla="*/ 2197608 h 4214622"/>
                    <a:gd name="connsiteX294" fmla="*/ 1569720 w 8808720"/>
                    <a:gd name="connsiteY294" fmla="*/ 2221230 h 4214622"/>
                    <a:gd name="connsiteX295" fmla="*/ 1552194 w 8808720"/>
                    <a:gd name="connsiteY295" fmla="*/ 2235708 h 4214622"/>
                    <a:gd name="connsiteX296" fmla="*/ 1536192 w 8808720"/>
                    <a:gd name="connsiteY296" fmla="*/ 2244852 h 4214622"/>
                    <a:gd name="connsiteX297" fmla="*/ 1542288 w 8808720"/>
                    <a:gd name="connsiteY297" fmla="*/ 2253234 h 4214622"/>
                    <a:gd name="connsiteX298" fmla="*/ 1575816 w 8808720"/>
                    <a:gd name="connsiteY298" fmla="*/ 2282952 h 4214622"/>
                    <a:gd name="connsiteX299" fmla="*/ 1546860 w 8808720"/>
                    <a:gd name="connsiteY299" fmla="*/ 2297430 h 4214622"/>
                    <a:gd name="connsiteX300" fmla="*/ 1512570 w 8808720"/>
                    <a:gd name="connsiteY300" fmla="*/ 2331720 h 4214622"/>
                    <a:gd name="connsiteX301" fmla="*/ 1483614 w 8808720"/>
                    <a:gd name="connsiteY301" fmla="*/ 2368296 h 4214622"/>
                    <a:gd name="connsiteX302" fmla="*/ 1470660 w 8808720"/>
                    <a:gd name="connsiteY302" fmla="*/ 2388870 h 4214622"/>
                    <a:gd name="connsiteX303" fmla="*/ 1463040 w 8808720"/>
                    <a:gd name="connsiteY303" fmla="*/ 2430780 h 4214622"/>
                    <a:gd name="connsiteX304" fmla="*/ 1452372 w 8808720"/>
                    <a:gd name="connsiteY304" fmla="*/ 2449830 h 4214622"/>
                    <a:gd name="connsiteX305" fmla="*/ 1444752 w 8808720"/>
                    <a:gd name="connsiteY305" fmla="*/ 2465832 h 4214622"/>
                    <a:gd name="connsiteX306" fmla="*/ 1432560 w 8808720"/>
                    <a:gd name="connsiteY306" fmla="*/ 2481072 h 4214622"/>
                    <a:gd name="connsiteX307" fmla="*/ 1421130 w 8808720"/>
                    <a:gd name="connsiteY307" fmla="*/ 2496312 h 4214622"/>
                    <a:gd name="connsiteX308" fmla="*/ 1409700 w 8808720"/>
                    <a:gd name="connsiteY308" fmla="*/ 2510790 h 4214622"/>
                    <a:gd name="connsiteX309" fmla="*/ 1374648 w 8808720"/>
                    <a:gd name="connsiteY309" fmla="*/ 2564892 h 4214622"/>
                    <a:gd name="connsiteX310" fmla="*/ 1362456 w 8808720"/>
                    <a:gd name="connsiteY310" fmla="*/ 2615946 h 4214622"/>
                    <a:gd name="connsiteX311" fmla="*/ 1348740 w 8808720"/>
                    <a:gd name="connsiteY311" fmla="*/ 2634234 h 4214622"/>
                    <a:gd name="connsiteX312" fmla="*/ 1333500 w 8808720"/>
                    <a:gd name="connsiteY312" fmla="*/ 2648712 h 4214622"/>
                    <a:gd name="connsiteX313" fmla="*/ 1300734 w 8808720"/>
                    <a:gd name="connsiteY313" fmla="*/ 2670048 h 4214622"/>
                    <a:gd name="connsiteX314" fmla="*/ 1280922 w 8808720"/>
                    <a:gd name="connsiteY314" fmla="*/ 2690622 h 4214622"/>
                    <a:gd name="connsiteX315" fmla="*/ 1280160 w 8808720"/>
                    <a:gd name="connsiteY315" fmla="*/ 2721864 h 4214622"/>
                    <a:gd name="connsiteX316" fmla="*/ 1283208 w 8808720"/>
                    <a:gd name="connsiteY316" fmla="*/ 2750058 h 4214622"/>
                    <a:gd name="connsiteX317" fmla="*/ 1260348 w 8808720"/>
                    <a:gd name="connsiteY317" fmla="*/ 2773680 h 4214622"/>
                    <a:gd name="connsiteX318" fmla="*/ 1249680 w 8808720"/>
                    <a:gd name="connsiteY318" fmla="*/ 2781300 h 4214622"/>
                    <a:gd name="connsiteX319" fmla="*/ 1232916 w 8808720"/>
                    <a:gd name="connsiteY319" fmla="*/ 2812542 h 4214622"/>
                    <a:gd name="connsiteX320" fmla="*/ 1207770 w 8808720"/>
                    <a:gd name="connsiteY320" fmla="*/ 2859786 h 4214622"/>
                    <a:gd name="connsiteX321" fmla="*/ 1181100 w 8808720"/>
                    <a:gd name="connsiteY321" fmla="*/ 2881884 h 4214622"/>
                    <a:gd name="connsiteX322" fmla="*/ 1171956 w 8808720"/>
                    <a:gd name="connsiteY322" fmla="*/ 2889504 h 4214622"/>
                    <a:gd name="connsiteX323" fmla="*/ 1170432 w 8808720"/>
                    <a:gd name="connsiteY323" fmla="*/ 2933700 h 4214622"/>
                    <a:gd name="connsiteX324" fmla="*/ 1163574 w 8808720"/>
                    <a:gd name="connsiteY324" fmla="*/ 2953512 h 4214622"/>
                    <a:gd name="connsiteX325" fmla="*/ 1155192 w 8808720"/>
                    <a:gd name="connsiteY325" fmla="*/ 2968752 h 4214622"/>
                    <a:gd name="connsiteX326" fmla="*/ 1143000 w 8808720"/>
                    <a:gd name="connsiteY326" fmla="*/ 2983992 h 4214622"/>
                    <a:gd name="connsiteX327" fmla="*/ 1131570 w 8808720"/>
                    <a:gd name="connsiteY327" fmla="*/ 2999232 h 4214622"/>
                    <a:gd name="connsiteX328" fmla="*/ 1104138 w 8808720"/>
                    <a:gd name="connsiteY328" fmla="*/ 3038856 h 4214622"/>
                    <a:gd name="connsiteX329" fmla="*/ 1077468 w 8808720"/>
                    <a:gd name="connsiteY329" fmla="*/ 3059430 h 4214622"/>
                    <a:gd name="connsiteX330" fmla="*/ 1062228 w 8808720"/>
                    <a:gd name="connsiteY330" fmla="*/ 3059430 h 4214622"/>
                    <a:gd name="connsiteX331" fmla="*/ 1064514 w 8808720"/>
                    <a:gd name="connsiteY331" fmla="*/ 3085338 h 4214622"/>
                    <a:gd name="connsiteX332" fmla="*/ 1059180 w 8808720"/>
                    <a:gd name="connsiteY332" fmla="*/ 3120390 h 4214622"/>
                    <a:gd name="connsiteX333" fmla="*/ 1039368 w 8808720"/>
                    <a:gd name="connsiteY333" fmla="*/ 3173730 h 4214622"/>
                    <a:gd name="connsiteX334" fmla="*/ 1013460 w 8808720"/>
                    <a:gd name="connsiteY334" fmla="*/ 3206496 h 4214622"/>
                    <a:gd name="connsiteX335" fmla="*/ 975360 w 8808720"/>
                    <a:gd name="connsiteY335" fmla="*/ 3275076 h 4214622"/>
                    <a:gd name="connsiteX336" fmla="*/ 960882 w 8808720"/>
                    <a:gd name="connsiteY336" fmla="*/ 3304794 h 4214622"/>
                    <a:gd name="connsiteX337" fmla="*/ 941832 w 8808720"/>
                    <a:gd name="connsiteY337" fmla="*/ 3320796 h 4214622"/>
                    <a:gd name="connsiteX338" fmla="*/ 865632 w 8808720"/>
                    <a:gd name="connsiteY338" fmla="*/ 3385566 h 4214622"/>
                    <a:gd name="connsiteX339" fmla="*/ 867156 w 8808720"/>
                    <a:gd name="connsiteY339" fmla="*/ 3391662 h 4214622"/>
                    <a:gd name="connsiteX340" fmla="*/ 857250 w 8808720"/>
                    <a:gd name="connsiteY340" fmla="*/ 3438144 h 4214622"/>
                    <a:gd name="connsiteX341" fmla="*/ 833628 w 8808720"/>
                    <a:gd name="connsiteY341" fmla="*/ 3470148 h 4214622"/>
                    <a:gd name="connsiteX342" fmla="*/ 813816 w 8808720"/>
                    <a:gd name="connsiteY342" fmla="*/ 3518916 h 4214622"/>
                    <a:gd name="connsiteX343" fmla="*/ 776478 w 8808720"/>
                    <a:gd name="connsiteY343" fmla="*/ 3540252 h 4214622"/>
                    <a:gd name="connsiteX344" fmla="*/ 751332 w 8808720"/>
                    <a:gd name="connsiteY344" fmla="*/ 3547110 h 4214622"/>
                    <a:gd name="connsiteX345" fmla="*/ 754380 w 8808720"/>
                    <a:gd name="connsiteY345" fmla="*/ 3558540 h 4214622"/>
                    <a:gd name="connsiteX346" fmla="*/ 770382 w 8808720"/>
                    <a:gd name="connsiteY346" fmla="*/ 3574542 h 4214622"/>
                    <a:gd name="connsiteX347" fmla="*/ 768096 w 8808720"/>
                    <a:gd name="connsiteY347" fmla="*/ 3601212 h 4214622"/>
                    <a:gd name="connsiteX348" fmla="*/ 742950 w 8808720"/>
                    <a:gd name="connsiteY348" fmla="*/ 3596640 h 4214622"/>
                    <a:gd name="connsiteX349" fmla="*/ 719328 w 8808720"/>
                    <a:gd name="connsiteY349" fmla="*/ 3601212 h 4214622"/>
                    <a:gd name="connsiteX350" fmla="*/ 708660 w 8808720"/>
                    <a:gd name="connsiteY350" fmla="*/ 3659124 h 4214622"/>
                    <a:gd name="connsiteX351" fmla="*/ 686562 w 8808720"/>
                    <a:gd name="connsiteY351" fmla="*/ 3704082 h 4214622"/>
                    <a:gd name="connsiteX352" fmla="*/ 667512 w 8808720"/>
                    <a:gd name="connsiteY352" fmla="*/ 3722370 h 4214622"/>
                    <a:gd name="connsiteX353" fmla="*/ 643890 w 8808720"/>
                    <a:gd name="connsiteY353" fmla="*/ 3731514 h 4214622"/>
                    <a:gd name="connsiteX354" fmla="*/ 617982 w 8808720"/>
                    <a:gd name="connsiteY354" fmla="*/ 3736848 h 4214622"/>
                    <a:gd name="connsiteX355" fmla="*/ 612648 w 8808720"/>
                    <a:gd name="connsiteY355" fmla="*/ 3758946 h 4214622"/>
                    <a:gd name="connsiteX356" fmla="*/ 612648 w 8808720"/>
                    <a:gd name="connsiteY356" fmla="*/ 3786378 h 4214622"/>
                    <a:gd name="connsiteX357" fmla="*/ 593598 w 8808720"/>
                    <a:gd name="connsiteY357" fmla="*/ 3810000 h 4214622"/>
                    <a:gd name="connsiteX358" fmla="*/ 586740 w 8808720"/>
                    <a:gd name="connsiteY358" fmla="*/ 3822192 h 4214622"/>
                    <a:gd name="connsiteX359" fmla="*/ 572262 w 8808720"/>
                    <a:gd name="connsiteY359" fmla="*/ 3838194 h 4214622"/>
                    <a:gd name="connsiteX360" fmla="*/ 553974 w 8808720"/>
                    <a:gd name="connsiteY360" fmla="*/ 3857244 h 4214622"/>
                    <a:gd name="connsiteX361" fmla="*/ 534924 w 8808720"/>
                    <a:gd name="connsiteY361" fmla="*/ 3867150 h 4214622"/>
                    <a:gd name="connsiteX362" fmla="*/ 523494 w 8808720"/>
                    <a:gd name="connsiteY362" fmla="*/ 3878580 h 4214622"/>
                    <a:gd name="connsiteX363" fmla="*/ 537210 w 8808720"/>
                    <a:gd name="connsiteY363" fmla="*/ 3893820 h 4214622"/>
                    <a:gd name="connsiteX364" fmla="*/ 566928 w 8808720"/>
                    <a:gd name="connsiteY364" fmla="*/ 3931158 h 4214622"/>
                    <a:gd name="connsiteX365" fmla="*/ 537210 w 8808720"/>
                    <a:gd name="connsiteY365" fmla="*/ 3941064 h 4214622"/>
                    <a:gd name="connsiteX366" fmla="*/ 514350 w 8808720"/>
                    <a:gd name="connsiteY366" fmla="*/ 3950970 h 4214622"/>
                    <a:gd name="connsiteX367" fmla="*/ 480822 w 8808720"/>
                    <a:gd name="connsiteY367" fmla="*/ 3977640 h 4214622"/>
                    <a:gd name="connsiteX368" fmla="*/ 445770 w 8808720"/>
                    <a:gd name="connsiteY368" fmla="*/ 3992880 h 4214622"/>
                    <a:gd name="connsiteX369" fmla="*/ 417576 w 8808720"/>
                    <a:gd name="connsiteY369" fmla="*/ 4008120 h 4214622"/>
                    <a:gd name="connsiteX370" fmla="*/ 403860 w 8808720"/>
                    <a:gd name="connsiteY370" fmla="*/ 4021836 h 4214622"/>
                    <a:gd name="connsiteX371" fmla="*/ 366522 w 8808720"/>
                    <a:gd name="connsiteY371" fmla="*/ 4066032 h 4214622"/>
                    <a:gd name="connsiteX372" fmla="*/ 358140 w 8808720"/>
                    <a:gd name="connsiteY372" fmla="*/ 4049268 h 4214622"/>
                    <a:gd name="connsiteX373" fmla="*/ 327660 w 8808720"/>
                    <a:gd name="connsiteY373" fmla="*/ 4077462 h 4214622"/>
                    <a:gd name="connsiteX374" fmla="*/ 300990 w 8808720"/>
                    <a:gd name="connsiteY374" fmla="*/ 4107180 h 4214622"/>
                    <a:gd name="connsiteX375" fmla="*/ 289560 w 8808720"/>
                    <a:gd name="connsiteY375" fmla="*/ 4117848 h 4214622"/>
                    <a:gd name="connsiteX376" fmla="*/ 262890 w 8808720"/>
                    <a:gd name="connsiteY376" fmla="*/ 4130040 h 4214622"/>
                    <a:gd name="connsiteX377" fmla="*/ 240792 w 8808720"/>
                    <a:gd name="connsiteY377" fmla="*/ 4149090 h 4214622"/>
                    <a:gd name="connsiteX378" fmla="*/ 217170 w 8808720"/>
                    <a:gd name="connsiteY378" fmla="*/ 4172712 h 4214622"/>
                    <a:gd name="connsiteX379" fmla="*/ 184404 w 8808720"/>
                    <a:gd name="connsiteY379" fmla="*/ 4177284 h 4214622"/>
                    <a:gd name="connsiteX380" fmla="*/ 160020 w 8808720"/>
                    <a:gd name="connsiteY380" fmla="*/ 4186428 h 4214622"/>
                    <a:gd name="connsiteX381" fmla="*/ 140208 w 8808720"/>
                    <a:gd name="connsiteY381" fmla="*/ 4204716 h 4214622"/>
                    <a:gd name="connsiteX382" fmla="*/ 71628 w 8808720"/>
                    <a:gd name="connsiteY382" fmla="*/ 4212336 h 4214622"/>
                    <a:gd name="connsiteX383" fmla="*/ 0 w 8808720"/>
                    <a:gd name="connsiteY383" fmla="*/ 4214622 h 4214622"/>
                    <a:gd name="connsiteX384" fmla="*/ 0 w 8808720"/>
                    <a:gd name="connsiteY384" fmla="*/ 2106930 h 4214622"/>
                    <a:gd name="connsiteX385" fmla="*/ 480822 w 8808720"/>
                    <a:gd name="connsiteY385" fmla="*/ 3922014 h 4214622"/>
                    <a:gd name="connsiteX386" fmla="*/ 466344 w 8808720"/>
                    <a:gd name="connsiteY386" fmla="*/ 3925062 h 4214622"/>
                    <a:gd name="connsiteX387" fmla="*/ 472440 w 8808720"/>
                    <a:gd name="connsiteY387" fmla="*/ 3931158 h 4214622"/>
                    <a:gd name="connsiteX388" fmla="*/ 480822 w 8808720"/>
                    <a:gd name="connsiteY388" fmla="*/ 3922014 h 4214622"/>
                    <a:gd name="connsiteX389" fmla="*/ 1818894 w 8808720"/>
                    <a:gd name="connsiteY389" fmla="*/ 1793748 h 4214622"/>
                    <a:gd name="connsiteX390" fmla="*/ 1813560 w 8808720"/>
                    <a:gd name="connsiteY390" fmla="*/ 1786890 h 4214622"/>
                    <a:gd name="connsiteX391" fmla="*/ 1804416 w 8808720"/>
                    <a:gd name="connsiteY391" fmla="*/ 1813560 h 4214622"/>
                    <a:gd name="connsiteX392" fmla="*/ 1818894 w 8808720"/>
                    <a:gd name="connsiteY392" fmla="*/ 1793748 h 4214622"/>
                    <a:gd name="connsiteX393" fmla="*/ 1927860 w 8808720"/>
                    <a:gd name="connsiteY393" fmla="*/ 1203960 h 4214622"/>
                    <a:gd name="connsiteX394" fmla="*/ 1920240 w 8808720"/>
                    <a:gd name="connsiteY394" fmla="*/ 1196340 h 4214622"/>
                    <a:gd name="connsiteX395" fmla="*/ 1912620 w 8808720"/>
                    <a:gd name="connsiteY395" fmla="*/ 1203960 h 4214622"/>
                    <a:gd name="connsiteX396" fmla="*/ 1920240 w 8808720"/>
                    <a:gd name="connsiteY396" fmla="*/ 1211580 h 4214622"/>
                    <a:gd name="connsiteX397" fmla="*/ 1927860 w 8808720"/>
                    <a:gd name="connsiteY397" fmla="*/ 1203960 h 4214622"/>
                    <a:gd name="connsiteX398" fmla="*/ 1930146 w 8808720"/>
                    <a:gd name="connsiteY398" fmla="*/ 1078992 h 4214622"/>
                    <a:gd name="connsiteX399" fmla="*/ 1917954 w 8808720"/>
                    <a:gd name="connsiteY399" fmla="*/ 1058418 h 4214622"/>
                    <a:gd name="connsiteX400" fmla="*/ 1921002 w 8808720"/>
                    <a:gd name="connsiteY400" fmla="*/ 1088898 h 4214622"/>
                    <a:gd name="connsiteX401" fmla="*/ 1933194 w 8808720"/>
                    <a:gd name="connsiteY401" fmla="*/ 1109472 h 4214622"/>
                    <a:gd name="connsiteX402" fmla="*/ 1930146 w 8808720"/>
                    <a:gd name="connsiteY402" fmla="*/ 1078992 h 4214622"/>
                    <a:gd name="connsiteX403" fmla="*/ 2385060 w 8808720"/>
                    <a:gd name="connsiteY403" fmla="*/ 999744 h 4214622"/>
                    <a:gd name="connsiteX404" fmla="*/ 2382774 w 8808720"/>
                    <a:gd name="connsiteY404" fmla="*/ 991362 h 4214622"/>
                    <a:gd name="connsiteX405" fmla="*/ 2370582 w 8808720"/>
                    <a:gd name="connsiteY405" fmla="*/ 1008126 h 4214622"/>
                    <a:gd name="connsiteX406" fmla="*/ 2372868 w 8808720"/>
                    <a:gd name="connsiteY406" fmla="*/ 1016508 h 4214622"/>
                    <a:gd name="connsiteX407" fmla="*/ 2385060 w 8808720"/>
                    <a:gd name="connsiteY407" fmla="*/ 999744 h 421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Lst>
                  <a:rect l="l" t="t" r="r" b="b"/>
                  <a:pathLst>
                    <a:path w="8808720" h="4214622">
                      <a:moveTo>
                        <a:pt x="0" y="2106930"/>
                      </a:moveTo>
                      <a:lnTo>
                        <a:pt x="0" y="0"/>
                      </a:lnTo>
                      <a:lnTo>
                        <a:pt x="4404360" y="0"/>
                      </a:lnTo>
                      <a:lnTo>
                        <a:pt x="8808720" y="0"/>
                      </a:lnTo>
                      <a:lnTo>
                        <a:pt x="8808720" y="1154430"/>
                      </a:lnTo>
                      <a:cubicBezTo>
                        <a:pt x="8808720" y="2300478"/>
                        <a:pt x="8808720" y="2308098"/>
                        <a:pt x="8793480" y="2316480"/>
                      </a:cubicBezTo>
                      <a:cubicBezTo>
                        <a:pt x="8778240" y="2324862"/>
                        <a:pt x="8778240" y="2332482"/>
                        <a:pt x="8778240" y="2743200"/>
                      </a:cubicBezTo>
                      <a:cubicBezTo>
                        <a:pt x="8778240" y="3015234"/>
                        <a:pt x="8775192" y="3163062"/>
                        <a:pt x="8770620" y="3166110"/>
                      </a:cubicBezTo>
                      <a:cubicBezTo>
                        <a:pt x="8766048" y="3168396"/>
                        <a:pt x="8753094" y="3163824"/>
                        <a:pt x="8740902" y="3155442"/>
                      </a:cubicBezTo>
                      <a:cubicBezTo>
                        <a:pt x="8728710" y="3146298"/>
                        <a:pt x="8713470" y="3139440"/>
                        <a:pt x="8706612" y="3139440"/>
                      </a:cubicBezTo>
                      <a:cubicBezTo>
                        <a:pt x="8699754" y="3139440"/>
                        <a:pt x="8688324" y="3136392"/>
                        <a:pt x="8680704" y="3131820"/>
                      </a:cubicBezTo>
                      <a:cubicBezTo>
                        <a:pt x="8657844" y="3118866"/>
                        <a:pt x="8595360" y="3101340"/>
                        <a:pt x="8573262" y="3101340"/>
                      </a:cubicBezTo>
                      <a:cubicBezTo>
                        <a:pt x="8561832" y="3101340"/>
                        <a:pt x="8545830" y="3094482"/>
                        <a:pt x="8538210" y="3086100"/>
                      </a:cubicBezTo>
                      <a:cubicBezTo>
                        <a:pt x="8529066" y="3076194"/>
                        <a:pt x="8514588" y="3070860"/>
                        <a:pt x="8496300" y="3070860"/>
                      </a:cubicBezTo>
                      <a:cubicBezTo>
                        <a:pt x="8478012" y="3070860"/>
                        <a:pt x="8463534" y="3065526"/>
                        <a:pt x="8454390" y="3055620"/>
                      </a:cubicBezTo>
                      <a:cubicBezTo>
                        <a:pt x="8446770" y="3047238"/>
                        <a:pt x="8434578" y="3040380"/>
                        <a:pt x="8426958" y="3040380"/>
                      </a:cubicBezTo>
                      <a:cubicBezTo>
                        <a:pt x="8414766" y="3040380"/>
                        <a:pt x="8394192" y="3033522"/>
                        <a:pt x="8332470" y="3009900"/>
                      </a:cubicBezTo>
                      <a:cubicBezTo>
                        <a:pt x="8324088" y="3006852"/>
                        <a:pt x="8301990" y="2996946"/>
                        <a:pt x="8284464" y="2987802"/>
                      </a:cubicBezTo>
                      <a:cubicBezTo>
                        <a:pt x="8266176" y="2979420"/>
                        <a:pt x="8239506" y="2971800"/>
                        <a:pt x="8225790" y="2971800"/>
                      </a:cubicBezTo>
                      <a:cubicBezTo>
                        <a:pt x="8212074" y="2971800"/>
                        <a:pt x="8196834" y="2966466"/>
                        <a:pt x="8191500" y="2961132"/>
                      </a:cubicBezTo>
                      <a:cubicBezTo>
                        <a:pt x="8186928" y="2955036"/>
                        <a:pt x="8166354" y="2942082"/>
                        <a:pt x="8147304" y="2933700"/>
                      </a:cubicBezTo>
                      <a:cubicBezTo>
                        <a:pt x="8127492" y="2924556"/>
                        <a:pt x="8105394" y="2913888"/>
                        <a:pt x="8098536" y="2910078"/>
                      </a:cubicBezTo>
                      <a:cubicBezTo>
                        <a:pt x="8090916" y="2906268"/>
                        <a:pt x="8077962" y="2903220"/>
                        <a:pt x="8069580" y="2903220"/>
                      </a:cubicBezTo>
                      <a:cubicBezTo>
                        <a:pt x="8061960" y="2903220"/>
                        <a:pt x="8042910" y="2896362"/>
                        <a:pt x="8027670" y="2887980"/>
                      </a:cubicBezTo>
                      <a:cubicBezTo>
                        <a:pt x="8012430" y="2879598"/>
                        <a:pt x="7993380" y="2872740"/>
                        <a:pt x="7984998" y="2872740"/>
                      </a:cubicBezTo>
                      <a:cubicBezTo>
                        <a:pt x="7965948" y="2872740"/>
                        <a:pt x="7924800" y="2852166"/>
                        <a:pt x="7924800" y="2842260"/>
                      </a:cubicBezTo>
                      <a:cubicBezTo>
                        <a:pt x="7924800" y="2837688"/>
                        <a:pt x="7920228" y="2834640"/>
                        <a:pt x="7914132" y="2834640"/>
                      </a:cubicBezTo>
                      <a:cubicBezTo>
                        <a:pt x="7908798" y="2834640"/>
                        <a:pt x="7883652" y="2824734"/>
                        <a:pt x="7859268" y="2812542"/>
                      </a:cubicBezTo>
                      <a:cubicBezTo>
                        <a:pt x="7834884" y="2800350"/>
                        <a:pt x="7793736" y="2781300"/>
                        <a:pt x="7768590" y="2769870"/>
                      </a:cubicBezTo>
                      <a:cubicBezTo>
                        <a:pt x="7743444" y="2758440"/>
                        <a:pt x="7716774" y="2746248"/>
                        <a:pt x="7709916" y="2742438"/>
                      </a:cubicBezTo>
                      <a:cubicBezTo>
                        <a:pt x="7702296" y="2738628"/>
                        <a:pt x="7691628" y="2735580"/>
                        <a:pt x="7684770" y="2735580"/>
                      </a:cubicBezTo>
                      <a:cubicBezTo>
                        <a:pt x="7678674" y="2735580"/>
                        <a:pt x="7661910" y="2728722"/>
                        <a:pt x="7646670" y="2720340"/>
                      </a:cubicBezTo>
                      <a:cubicBezTo>
                        <a:pt x="7631430" y="2711958"/>
                        <a:pt x="7615428" y="2705100"/>
                        <a:pt x="7610856" y="2705100"/>
                      </a:cubicBezTo>
                      <a:cubicBezTo>
                        <a:pt x="7606284" y="2705100"/>
                        <a:pt x="7594854" y="2696718"/>
                        <a:pt x="7584948" y="2686050"/>
                      </a:cubicBezTo>
                      <a:cubicBezTo>
                        <a:pt x="7575042" y="2675382"/>
                        <a:pt x="7559040" y="2667000"/>
                        <a:pt x="7549134" y="2667000"/>
                      </a:cubicBezTo>
                      <a:cubicBezTo>
                        <a:pt x="7538466" y="2667000"/>
                        <a:pt x="7526274" y="2662428"/>
                        <a:pt x="7521702" y="2656332"/>
                      </a:cubicBezTo>
                      <a:cubicBezTo>
                        <a:pt x="7511034" y="2643378"/>
                        <a:pt x="7424928" y="2598420"/>
                        <a:pt x="7411212" y="2598420"/>
                      </a:cubicBezTo>
                      <a:cubicBezTo>
                        <a:pt x="7405878" y="2598420"/>
                        <a:pt x="7395210" y="2591562"/>
                        <a:pt x="7387590" y="2583180"/>
                      </a:cubicBezTo>
                      <a:cubicBezTo>
                        <a:pt x="7379970" y="2574798"/>
                        <a:pt x="7363968" y="2567940"/>
                        <a:pt x="7351776" y="2567940"/>
                      </a:cubicBezTo>
                      <a:cubicBezTo>
                        <a:pt x="7335774" y="2567940"/>
                        <a:pt x="7328154" y="2563368"/>
                        <a:pt x="7325106" y="2553462"/>
                      </a:cubicBezTo>
                      <a:cubicBezTo>
                        <a:pt x="7322820" y="2545842"/>
                        <a:pt x="7307580" y="2533650"/>
                        <a:pt x="7290054" y="2526030"/>
                      </a:cubicBezTo>
                      <a:cubicBezTo>
                        <a:pt x="7272528" y="2519172"/>
                        <a:pt x="7251954" y="2510028"/>
                        <a:pt x="7245096" y="2506218"/>
                      </a:cubicBezTo>
                      <a:cubicBezTo>
                        <a:pt x="7237476" y="2502408"/>
                        <a:pt x="7226808" y="2499360"/>
                        <a:pt x="7220712" y="2499360"/>
                      </a:cubicBezTo>
                      <a:cubicBezTo>
                        <a:pt x="7215378" y="2499360"/>
                        <a:pt x="7206234" y="2494026"/>
                        <a:pt x="7200900" y="2487930"/>
                      </a:cubicBezTo>
                      <a:cubicBezTo>
                        <a:pt x="7195566" y="2481072"/>
                        <a:pt x="7175754" y="2468880"/>
                        <a:pt x="7158228" y="2460498"/>
                      </a:cubicBezTo>
                      <a:cubicBezTo>
                        <a:pt x="7131558" y="2449068"/>
                        <a:pt x="7124700" y="2441448"/>
                        <a:pt x="7120890" y="2420874"/>
                      </a:cubicBezTo>
                      <a:cubicBezTo>
                        <a:pt x="7118604" y="2407920"/>
                        <a:pt x="7117842" y="2183130"/>
                        <a:pt x="7118604" y="1922526"/>
                      </a:cubicBezTo>
                      <a:cubicBezTo>
                        <a:pt x="7120128" y="1548384"/>
                        <a:pt x="7118604" y="1447038"/>
                        <a:pt x="7111746" y="1443990"/>
                      </a:cubicBezTo>
                      <a:cubicBezTo>
                        <a:pt x="7106412" y="1442466"/>
                        <a:pt x="7101840" y="1435608"/>
                        <a:pt x="7101840" y="1428750"/>
                      </a:cubicBezTo>
                      <a:cubicBezTo>
                        <a:pt x="7101840" y="1422654"/>
                        <a:pt x="7098792" y="1417320"/>
                        <a:pt x="7094220" y="1417320"/>
                      </a:cubicBezTo>
                      <a:cubicBezTo>
                        <a:pt x="7088886" y="1417320"/>
                        <a:pt x="7086600" y="1587246"/>
                        <a:pt x="7086600" y="1911858"/>
                      </a:cubicBezTo>
                      <a:cubicBezTo>
                        <a:pt x="7086600" y="2257044"/>
                        <a:pt x="7084314" y="2408682"/>
                        <a:pt x="7078218" y="2411730"/>
                      </a:cubicBezTo>
                      <a:cubicBezTo>
                        <a:pt x="7073646" y="2414778"/>
                        <a:pt x="7057644" y="2407158"/>
                        <a:pt x="7042404" y="2394966"/>
                      </a:cubicBezTo>
                      <a:cubicBezTo>
                        <a:pt x="7027164" y="2383536"/>
                        <a:pt x="6995160" y="2363724"/>
                        <a:pt x="6970776" y="2352294"/>
                      </a:cubicBezTo>
                      <a:cubicBezTo>
                        <a:pt x="6947154" y="2340102"/>
                        <a:pt x="6922008" y="2324100"/>
                        <a:pt x="6914388" y="2315718"/>
                      </a:cubicBezTo>
                      <a:cubicBezTo>
                        <a:pt x="6907530" y="2308098"/>
                        <a:pt x="6891528" y="2301240"/>
                        <a:pt x="6879336" y="2301240"/>
                      </a:cubicBezTo>
                      <a:cubicBezTo>
                        <a:pt x="6863334" y="2301240"/>
                        <a:pt x="6855714" y="2296668"/>
                        <a:pt x="6852666" y="2286000"/>
                      </a:cubicBezTo>
                      <a:cubicBezTo>
                        <a:pt x="6850380" y="2277618"/>
                        <a:pt x="6843522" y="2270760"/>
                        <a:pt x="6837426" y="2270760"/>
                      </a:cubicBezTo>
                      <a:cubicBezTo>
                        <a:pt x="6831330" y="2270760"/>
                        <a:pt x="6819138" y="2263140"/>
                        <a:pt x="6809994" y="2253234"/>
                      </a:cubicBezTo>
                      <a:cubicBezTo>
                        <a:pt x="6800850" y="2243328"/>
                        <a:pt x="6774180" y="2226564"/>
                        <a:pt x="6751320" y="2215134"/>
                      </a:cubicBezTo>
                      <a:cubicBezTo>
                        <a:pt x="6728460" y="2204466"/>
                        <a:pt x="6704838" y="2188464"/>
                        <a:pt x="6699504" y="2179320"/>
                      </a:cubicBezTo>
                      <a:cubicBezTo>
                        <a:pt x="6694170" y="2170938"/>
                        <a:pt x="6682740" y="2164080"/>
                        <a:pt x="6674358" y="2164080"/>
                      </a:cubicBezTo>
                      <a:cubicBezTo>
                        <a:pt x="6665214" y="2164080"/>
                        <a:pt x="6656832" y="2157984"/>
                        <a:pt x="6654546" y="2148840"/>
                      </a:cubicBezTo>
                      <a:cubicBezTo>
                        <a:pt x="6651498" y="2138934"/>
                        <a:pt x="6643878" y="2133600"/>
                        <a:pt x="6631686" y="2133600"/>
                      </a:cubicBezTo>
                      <a:cubicBezTo>
                        <a:pt x="6621018" y="2133600"/>
                        <a:pt x="6596634" y="2119884"/>
                        <a:pt x="6573774" y="2101596"/>
                      </a:cubicBezTo>
                      <a:cubicBezTo>
                        <a:pt x="6536436" y="2071116"/>
                        <a:pt x="6519672" y="2059686"/>
                        <a:pt x="6480810" y="2039112"/>
                      </a:cubicBezTo>
                      <a:cubicBezTo>
                        <a:pt x="6471666" y="2034540"/>
                        <a:pt x="6453378" y="2019300"/>
                        <a:pt x="6438900" y="2006346"/>
                      </a:cubicBezTo>
                      <a:cubicBezTo>
                        <a:pt x="6424422" y="1992630"/>
                        <a:pt x="6408420" y="1981200"/>
                        <a:pt x="6403848" y="1981200"/>
                      </a:cubicBezTo>
                      <a:cubicBezTo>
                        <a:pt x="6400038" y="1981200"/>
                        <a:pt x="6386322" y="1970532"/>
                        <a:pt x="6374130" y="1958340"/>
                      </a:cubicBezTo>
                      <a:cubicBezTo>
                        <a:pt x="6361938" y="1945386"/>
                        <a:pt x="6346698" y="1935480"/>
                        <a:pt x="6339078" y="1935480"/>
                      </a:cubicBezTo>
                      <a:cubicBezTo>
                        <a:pt x="6332220" y="1935480"/>
                        <a:pt x="6320790" y="1927098"/>
                        <a:pt x="6313932" y="1916430"/>
                      </a:cubicBezTo>
                      <a:cubicBezTo>
                        <a:pt x="6307074" y="1905762"/>
                        <a:pt x="6295644" y="1897380"/>
                        <a:pt x="6289548" y="1897380"/>
                      </a:cubicBezTo>
                      <a:cubicBezTo>
                        <a:pt x="6282690" y="1897380"/>
                        <a:pt x="6260592" y="1883664"/>
                        <a:pt x="6240780" y="1866900"/>
                      </a:cubicBezTo>
                      <a:cubicBezTo>
                        <a:pt x="6220968" y="1850136"/>
                        <a:pt x="6201156" y="1836420"/>
                        <a:pt x="6197346" y="1836420"/>
                      </a:cubicBezTo>
                      <a:cubicBezTo>
                        <a:pt x="6193536" y="1836420"/>
                        <a:pt x="6182868" y="1826514"/>
                        <a:pt x="6173724" y="1814322"/>
                      </a:cubicBezTo>
                      <a:cubicBezTo>
                        <a:pt x="6158484" y="1792986"/>
                        <a:pt x="6118098" y="1767840"/>
                        <a:pt x="6099810" y="1767840"/>
                      </a:cubicBezTo>
                      <a:cubicBezTo>
                        <a:pt x="6095238" y="1767840"/>
                        <a:pt x="6076950" y="1752600"/>
                        <a:pt x="6058662" y="1733550"/>
                      </a:cubicBezTo>
                      <a:cubicBezTo>
                        <a:pt x="6040374" y="1714500"/>
                        <a:pt x="6021324" y="1699260"/>
                        <a:pt x="6015990" y="1699260"/>
                      </a:cubicBezTo>
                      <a:cubicBezTo>
                        <a:pt x="6010656" y="1699260"/>
                        <a:pt x="5992368" y="1684020"/>
                        <a:pt x="5974842" y="1664970"/>
                      </a:cubicBezTo>
                      <a:cubicBezTo>
                        <a:pt x="5957316" y="1645920"/>
                        <a:pt x="5939028" y="1630680"/>
                        <a:pt x="5932932" y="1630680"/>
                      </a:cubicBezTo>
                      <a:cubicBezTo>
                        <a:pt x="5927598" y="1630680"/>
                        <a:pt x="5916930" y="1623822"/>
                        <a:pt x="5909310" y="1615440"/>
                      </a:cubicBezTo>
                      <a:cubicBezTo>
                        <a:pt x="5901690" y="1607058"/>
                        <a:pt x="5891022" y="1600200"/>
                        <a:pt x="5885688" y="1600200"/>
                      </a:cubicBezTo>
                      <a:cubicBezTo>
                        <a:pt x="5880354" y="1600200"/>
                        <a:pt x="5866638" y="1588770"/>
                        <a:pt x="5855970" y="1574292"/>
                      </a:cubicBezTo>
                      <a:cubicBezTo>
                        <a:pt x="5845302" y="1559814"/>
                        <a:pt x="5823966" y="1542288"/>
                        <a:pt x="5810250" y="1535430"/>
                      </a:cubicBezTo>
                      <a:cubicBezTo>
                        <a:pt x="5795772" y="1528572"/>
                        <a:pt x="5783580" y="1519428"/>
                        <a:pt x="5783580" y="1514094"/>
                      </a:cubicBezTo>
                      <a:cubicBezTo>
                        <a:pt x="5783580" y="1508760"/>
                        <a:pt x="5772150" y="1498092"/>
                        <a:pt x="5759196" y="1489710"/>
                      </a:cubicBezTo>
                      <a:cubicBezTo>
                        <a:pt x="5712714" y="1460754"/>
                        <a:pt x="5700522" y="1450848"/>
                        <a:pt x="5654040" y="1408938"/>
                      </a:cubicBezTo>
                      <a:cubicBezTo>
                        <a:pt x="5646420" y="1402080"/>
                        <a:pt x="5637276" y="1395222"/>
                        <a:pt x="5632704" y="1393698"/>
                      </a:cubicBezTo>
                      <a:cubicBezTo>
                        <a:pt x="5618988" y="1388364"/>
                        <a:pt x="5515356" y="1301496"/>
                        <a:pt x="5478018" y="1262634"/>
                      </a:cubicBezTo>
                      <a:cubicBezTo>
                        <a:pt x="5458206" y="1242822"/>
                        <a:pt x="5438394" y="1226820"/>
                        <a:pt x="5433822" y="1226820"/>
                      </a:cubicBezTo>
                      <a:cubicBezTo>
                        <a:pt x="5430012" y="1226820"/>
                        <a:pt x="5422392" y="1219962"/>
                        <a:pt x="5417820" y="1211580"/>
                      </a:cubicBezTo>
                      <a:cubicBezTo>
                        <a:pt x="5413248" y="1203198"/>
                        <a:pt x="5404866" y="1196340"/>
                        <a:pt x="5399532" y="1196340"/>
                      </a:cubicBezTo>
                      <a:cubicBezTo>
                        <a:pt x="5393436" y="1196340"/>
                        <a:pt x="5378958" y="1184910"/>
                        <a:pt x="5366766" y="1171194"/>
                      </a:cubicBezTo>
                      <a:cubicBezTo>
                        <a:pt x="5342382" y="1143762"/>
                        <a:pt x="5316474" y="1139190"/>
                        <a:pt x="5282946" y="1156716"/>
                      </a:cubicBezTo>
                      <a:cubicBezTo>
                        <a:pt x="5273802" y="1162050"/>
                        <a:pt x="5257800" y="1165860"/>
                        <a:pt x="5247132" y="1165860"/>
                      </a:cubicBezTo>
                      <a:cubicBezTo>
                        <a:pt x="5236464" y="1165860"/>
                        <a:pt x="5225796" y="1169670"/>
                        <a:pt x="5223510" y="1173480"/>
                      </a:cubicBezTo>
                      <a:cubicBezTo>
                        <a:pt x="5221224" y="1177290"/>
                        <a:pt x="5209032" y="1181100"/>
                        <a:pt x="5196840" y="1181100"/>
                      </a:cubicBezTo>
                      <a:cubicBezTo>
                        <a:pt x="5184648" y="1181100"/>
                        <a:pt x="5172456" y="1184148"/>
                        <a:pt x="5170170" y="1188720"/>
                      </a:cubicBezTo>
                      <a:cubicBezTo>
                        <a:pt x="5167884" y="1192530"/>
                        <a:pt x="5158740" y="1196340"/>
                        <a:pt x="5151120" y="1196340"/>
                      </a:cubicBezTo>
                      <a:cubicBezTo>
                        <a:pt x="5142738" y="1196340"/>
                        <a:pt x="5125212" y="1202436"/>
                        <a:pt x="5111496" y="1210056"/>
                      </a:cubicBezTo>
                      <a:cubicBezTo>
                        <a:pt x="5097780" y="1217676"/>
                        <a:pt x="5065776" y="1230630"/>
                        <a:pt x="5040630" y="1238250"/>
                      </a:cubicBezTo>
                      <a:cubicBezTo>
                        <a:pt x="4996434" y="1251966"/>
                        <a:pt x="4949190" y="1274064"/>
                        <a:pt x="4934712" y="1288542"/>
                      </a:cubicBezTo>
                      <a:cubicBezTo>
                        <a:pt x="4930140" y="1292352"/>
                        <a:pt x="4919472" y="1295400"/>
                        <a:pt x="4910328" y="1295400"/>
                      </a:cubicBezTo>
                      <a:cubicBezTo>
                        <a:pt x="4900422" y="1295400"/>
                        <a:pt x="4891278" y="1298448"/>
                        <a:pt x="4888992" y="1302258"/>
                      </a:cubicBezTo>
                      <a:cubicBezTo>
                        <a:pt x="4886706" y="1306068"/>
                        <a:pt x="4861560" y="1318260"/>
                        <a:pt x="4833366" y="1330452"/>
                      </a:cubicBezTo>
                      <a:cubicBezTo>
                        <a:pt x="4804410" y="1341882"/>
                        <a:pt x="4774692" y="1357884"/>
                        <a:pt x="4765548" y="1365504"/>
                      </a:cubicBezTo>
                      <a:cubicBezTo>
                        <a:pt x="4757166" y="1373124"/>
                        <a:pt x="4746498" y="1379220"/>
                        <a:pt x="4742688" y="1379220"/>
                      </a:cubicBezTo>
                      <a:cubicBezTo>
                        <a:pt x="4730496" y="1379220"/>
                        <a:pt x="4651248" y="1424178"/>
                        <a:pt x="4640580" y="1436370"/>
                      </a:cubicBezTo>
                      <a:cubicBezTo>
                        <a:pt x="4635246" y="1442466"/>
                        <a:pt x="4624578" y="1447800"/>
                        <a:pt x="4615434" y="1447800"/>
                      </a:cubicBezTo>
                      <a:cubicBezTo>
                        <a:pt x="4607052" y="1447800"/>
                        <a:pt x="4583430" y="1459992"/>
                        <a:pt x="4563618" y="1474470"/>
                      </a:cubicBezTo>
                      <a:cubicBezTo>
                        <a:pt x="4543044" y="1488948"/>
                        <a:pt x="4523232" y="1501140"/>
                        <a:pt x="4520184" y="1501140"/>
                      </a:cubicBezTo>
                      <a:cubicBezTo>
                        <a:pt x="4516374" y="1501140"/>
                        <a:pt x="4507230" y="1507998"/>
                        <a:pt x="4500372" y="1515618"/>
                      </a:cubicBezTo>
                      <a:cubicBezTo>
                        <a:pt x="4492752" y="1524000"/>
                        <a:pt x="4468368" y="1539240"/>
                        <a:pt x="4446270" y="1549908"/>
                      </a:cubicBezTo>
                      <a:cubicBezTo>
                        <a:pt x="4424172" y="1561338"/>
                        <a:pt x="4402074" y="1575054"/>
                        <a:pt x="4396740" y="1581150"/>
                      </a:cubicBezTo>
                      <a:cubicBezTo>
                        <a:pt x="4391406" y="1587246"/>
                        <a:pt x="4378452" y="1597152"/>
                        <a:pt x="4367022" y="1602486"/>
                      </a:cubicBezTo>
                      <a:cubicBezTo>
                        <a:pt x="4312920" y="1630680"/>
                        <a:pt x="4283964" y="1649730"/>
                        <a:pt x="4259580" y="1673352"/>
                      </a:cubicBezTo>
                      <a:cubicBezTo>
                        <a:pt x="4244340" y="1687830"/>
                        <a:pt x="4227576" y="1699260"/>
                        <a:pt x="4222242" y="1699260"/>
                      </a:cubicBezTo>
                      <a:cubicBezTo>
                        <a:pt x="4216908" y="1699260"/>
                        <a:pt x="4195572" y="1714500"/>
                        <a:pt x="4174998" y="1732788"/>
                      </a:cubicBezTo>
                      <a:cubicBezTo>
                        <a:pt x="4155186" y="1751076"/>
                        <a:pt x="4126230" y="1771650"/>
                        <a:pt x="4110990" y="1778508"/>
                      </a:cubicBezTo>
                      <a:cubicBezTo>
                        <a:pt x="4096512" y="1785366"/>
                        <a:pt x="4063746" y="1808226"/>
                        <a:pt x="4038600" y="1829562"/>
                      </a:cubicBezTo>
                      <a:cubicBezTo>
                        <a:pt x="4014216" y="1850136"/>
                        <a:pt x="3988308" y="1866900"/>
                        <a:pt x="3982212" y="1866900"/>
                      </a:cubicBezTo>
                      <a:cubicBezTo>
                        <a:pt x="3976116" y="1866900"/>
                        <a:pt x="3968496" y="1869948"/>
                        <a:pt x="3966210" y="1874520"/>
                      </a:cubicBezTo>
                      <a:cubicBezTo>
                        <a:pt x="3960114" y="1885188"/>
                        <a:pt x="3934206" y="1884426"/>
                        <a:pt x="3927348" y="1872996"/>
                      </a:cubicBezTo>
                      <a:cubicBezTo>
                        <a:pt x="3924300" y="1868424"/>
                        <a:pt x="3927348" y="1860804"/>
                        <a:pt x="3934206" y="1855470"/>
                      </a:cubicBezTo>
                      <a:cubicBezTo>
                        <a:pt x="3947160" y="1846326"/>
                        <a:pt x="3941826" y="1832610"/>
                        <a:pt x="3924300" y="1832610"/>
                      </a:cubicBezTo>
                      <a:cubicBezTo>
                        <a:pt x="3917442" y="1832610"/>
                        <a:pt x="3909822" y="1819656"/>
                        <a:pt x="3904488" y="1798320"/>
                      </a:cubicBezTo>
                      <a:cubicBezTo>
                        <a:pt x="3897630" y="1770126"/>
                        <a:pt x="3893058" y="1764030"/>
                        <a:pt x="3879342" y="1765554"/>
                      </a:cubicBezTo>
                      <a:cubicBezTo>
                        <a:pt x="3869436" y="1767078"/>
                        <a:pt x="3861054" y="1762506"/>
                        <a:pt x="3858768" y="1754124"/>
                      </a:cubicBezTo>
                      <a:cubicBezTo>
                        <a:pt x="3856482" y="1747266"/>
                        <a:pt x="3850386" y="1733550"/>
                        <a:pt x="3845814" y="1723644"/>
                      </a:cubicBezTo>
                      <a:cubicBezTo>
                        <a:pt x="3839718" y="1709928"/>
                        <a:pt x="3839718" y="1702308"/>
                        <a:pt x="3847338" y="1690116"/>
                      </a:cubicBezTo>
                      <a:cubicBezTo>
                        <a:pt x="3852672" y="1681734"/>
                        <a:pt x="3853434" y="1677162"/>
                        <a:pt x="3848862" y="1679448"/>
                      </a:cubicBezTo>
                      <a:cubicBezTo>
                        <a:pt x="3844290" y="1682496"/>
                        <a:pt x="3832098" y="1678686"/>
                        <a:pt x="3820668" y="1671828"/>
                      </a:cubicBezTo>
                      <a:cubicBezTo>
                        <a:pt x="3805428" y="1661922"/>
                        <a:pt x="3801618" y="1653540"/>
                        <a:pt x="3803904" y="1637538"/>
                      </a:cubicBezTo>
                      <a:cubicBezTo>
                        <a:pt x="3806190" y="1624584"/>
                        <a:pt x="3802380" y="1614678"/>
                        <a:pt x="3794760" y="1609344"/>
                      </a:cubicBezTo>
                      <a:cubicBezTo>
                        <a:pt x="3773424" y="1596390"/>
                        <a:pt x="3741420" y="1527810"/>
                        <a:pt x="3742944" y="1498092"/>
                      </a:cubicBezTo>
                      <a:cubicBezTo>
                        <a:pt x="3743706" y="1482852"/>
                        <a:pt x="3741420" y="1468374"/>
                        <a:pt x="3738372" y="1464564"/>
                      </a:cubicBezTo>
                      <a:cubicBezTo>
                        <a:pt x="3734562" y="1461516"/>
                        <a:pt x="3733038" y="1466088"/>
                        <a:pt x="3733800" y="1474470"/>
                      </a:cubicBezTo>
                      <a:cubicBezTo>
                        <a:pt x="3736848" y="1499616"/>
                        <a:pt x="3734562" y="1501902"/>
                        <a:pt x="3718560" y="1493520"/>
                      </a:cubicBezTo>
                      <a:cubicBezTo>
                        <a:pt x="3710178" y="1488948"/>
                        <a:pt x="3703320" y="1480566"/>
                        <a:pt x="3703320" y="1474470"/>
                      </a:cubicBezTo>
                      <a:cubicBezTo>
                        <a:pt x="3703320" y="1468374"/>
                        <a:pt x="3700272" y="1463040"/>
                        <a:pt x="3695700" y="1463040"/>
                      </a:cubicBezTo>
                      <a:cubicBezTo>
                        <a:pt x="3691128" y="1463040"/>
                        <a:pt x="3688080" y="1560576"/>
                        <a:pt x="3688080" y="1740408"/>
                      </a:cubicBezTo>
                      <a:lnTo>
                        <a:pt x="3688080" y="2017014"/>
                      </a:lnTo>
                      <a:lnTo>
                        <a:pt x="3717036" y="2017014"/>
                      </a:lnTo>
                      <a:lnTo>
                        <a:pt x="3745230" y="2017014"/>
                      </a:lnTo>
                      <a:lnTo>
                        <a:pt x="3742944" y="1968246"/>
                      </a:lnTo>
                      <a:cubicBezTo>
                        <a:pt x="3739134" y="1901952"/>
                        <a:pt x="3742944" y="1892808"/>
                        <a:pt x="3768852" y="1909572"/>
                      </a:cubicBezTo>
                      <a:cubicBezTo>
                        <a:pt x="3781806" y="1917954"/>
                        <a:pt x="3787140" y="1927860"/>
                        <a:pt x="3784854" y="1937004"/>
                      </a:cubicBezTo>
                      <a:cubicBezTo>
                        <a:pt x="3779520" y="1956816"/>
                        <a:pt x="3797046" y="1953768"/>
                        <a:pt x="3806190" y="1933956"/>
                      </a:cubicBezTo>
                      <a:cubicBezTo>
                        <a:pt x="3810762" y="1922526"/>
                        <a:pt x="3819144" y="1917192"/>
                        <a:pt x="3828288" y="1918716"/>
                      </a:cubicBezTo>
                      <a:cubicBezTo>
                        <a:pt x="3838194" y="1921002"/>
                        <a:pt x="3841242" y="1917954"/>
                        <a:pt x="3838194" y="1909572"/>
                      </a:cubicBezTo>
                      <a:cubicBezTo>
                        <a:pt x="3831336" y="1892046"/>
                        <a:pt x="3851910" y="1881378"/>
                        <a:pt x="3887724" y="1883664"/>
                      </a:cubicBezTo>
                      <a:cubicBezTo>
                        <a:pt x="3923538" y="1885950"/>
                        <a:pt x="3934968" y="1906524"/>
                        <a:pt x="3903726" y="1911096"/>
                      </a:cubicBezTo>
                      <a:cubicBezTo>
                        <a:pt x="3893820" y="1912620"/>
                        <a:pt x="3886200" y="1917954"/>
                        <a:pt x="3886200" y="1923288"/>
                      </a:cubicBezTo>
                      <a:cubicBezTo>
                        <a:pt x="3886200" y="1928622"/>
                        <a:pt x="3866388" y="1946910"/>
                        <a:pt x="3842004" y="1964436"/>
                      </a:cubicBezTo>
                      <a:cubicBezTo>
                        <a:pt x="3818382" y="1981200"/>
                        <a:pt x="3781806" y="2010918"/>
                        <a:pt x="3761232" y="2029968"/>
                      </a:cubicBezTo>
                      <a:cubicBezTo>
                        <a:pt x="3740658" y="2049018"/>
                        <a:pt x="3719322" y="2065020"/>
                        <a:pt x="3713226" y="2065020"/>
                      </a:cubicBezTo>
                      <a:cubicBezTo>
                        <a:pt x="3707892" y="2065020"/>
                        <a:pt x="3703320" y="2068068"/>
                        <a:pt x="3703320" y="2072640"/>
                      </a:cubicBezTo>
                      <a:cubicBezTo>
                        <a:pt x="3703320" y="2076450"/>
                        <a:pt x="3692652" y="2085594"/>
                        <a:pt x="3679698" y="2092452"/>
                      </a:cubicBezTo>
                      <a:cubicBezTo>
                        <a:pt x="3650742" y="2106930"/>
                        <a:pt x="3635502" y="2097786"/>
                        <a:pt x="3646932" y="2071116"/>
                      </a:cubicBezTo>
                      <a:cubicBezTo>
                        <a:pt x="3659124" y="2042160"/>
                        <a:pt x="3660648" y="1780794"/>
                        <a:pt x="3649218" y="1760982"/>
                      </a:cubicBezTo>
                      <a:cubicBezTo>
                        <a:pt x="3640836" y="1748028"/>
                        <a:pt x="3640836" y="1741932"/>
                        <a:pt x="3648456" y="1729740"/>
                      </a:cubicBezTo>
                      <a:cubicBezTo>
                        <a:pt x="3659886" y="1710690"/>
                        <a:pt x="3660648" y="1636776"/>
                        <a:pt x="3649218" y="1625346"/>
                      </a:cubicBezTo>
                      <a:cubicBezTo>
                        <a:pt x="3643884" y="1620012"/>
                        <a:pt x="3642360" y="1603248"/>
                        <a:pt x="3645408" y="1579626"/>
                      </a:cubicBezTo>
                      <a:cubicBezTo>
                        <a:pt x="3657600" y="1483614"/>
                        <a:pt x="3659124" y="1439418"/>
                        <a:pt x="3650742" y="1429512"/>
                      </a:cubicBezTo>
                      <a:cubicBezTo>
                        <a:pt x="3644646" y="1421892"/>
                        <a:pt x="3643884" y="1417320"/>
                        <a:pt x="3649980" y="1413510"/>
                      </a:cubicBezTo>
                      <a:cubicBezTo>
                        <a:pt x="3653790" y="1411224"/>
                        <a:pt x="3657600" y="1397508"/>
                        <a:pt x="3657600" y="1383792"/>
                      </a:cubicBezTo>
                      <a:cubicBezTo>
                        <a:pt x="3657600" y="1370838"/>
                        <a:pt x="3661410" y="1355598"/>
                        <a:pt x="3665982" y="1351026"/>
                      </a:cubicBezTo>
                      <a:cubicBezTo>
                        <a:pt x="3672840" y="1344168"/>
                        <a:pt x="3670554" y="1336548"/>
                        <a:pt x="3658362" y="1319784"/>
                      </a:cubicBezTo>
                      <a:cubicBezTo>
                        <a:pt x="3642360" y="1296924"/>
                        <a:pt x="3642360" y="1296162"/>
                        <a:pt x="3642360" y="681228"/>
                      </a:cubicBezTo>
                      <a:cubicBezTo>
                        <a:pt x="3642360" y="342900"/>
                        <a:pt x="3640836" y="67818"/>
                        <a:pt x="3638550" y="70104"/>
                      </a:cubicBezTo>
                      <a:cubicBezTo>
                        <a:pt x="3636264" y="72390"/>
                        <a:pt x="3633978" y="329184"/>
                        <a:pt x="3633978" y="640842"/>
                      </a:cubicBezTo>
                      <a:cubicBezTo>
                        <a:pt x="3633978" y="1091184"/>
                        <a:pt x="3632454" y="1214628"/>
                        <a:pt x="3624072" y="1242060"/>
                      </a:cubicBezTo>
                      <a:cubicBezTo>
                        <a:pt x="3611880" y="1283970"/>
                        <a:pt x="3593592" y="1287780"/>
                        <a:pt x="3591306" y="1249680"/>
                      </a:cubicBezTo>
                      <a:cubicBezTo>
                        <a:pt x="3590544" y="1235202"/>
                        <a:pt x="3589782" y="1216914"/>
                        <a:pt x="3589782" y="1210056"/>
                      </a:cubicBezTo>
                      <a:cubicBezTo>
                        <a:pt x="3589020" y="1201674"/>
                        <a:pt x="3581400" y="1196340"/>
                        <a:pt x="3564636" y="1194816"/>
                      </a:cubicBezTo>
                      <a:cubicBezTo>
                        <a:pt x="3548634" y="1193292"/>
                        <a:pt x="3539490" y="1188720"/>
                        <a:pt x="3539490" y="1181100"/>
                      </a:cubicBezTo>
                      <a:cubicBezTo>
                        <a:pt x="3539490" y="1175004"/>
                        <a:pt x="3532632" y="1168146"/>
                        <a:pt x="3524250" y="1165860"/>
                      </a:cubicBezTo>
                      <a:cubicBezTo>
                        <a:pt x="3503676" y="1159764"/>
                        <a:pt x="3502152" y="1115568"/>
                        <a:pt x="3522726" y="1117092"/>
                      </a:cubicBezTo>
                      <a:cubicBezTo>
                        <a:pt x="3538728" y="1118616"/>
                        <a:pt x="3538728" y="1107948"/>
                        <a:pt x="3521202" y="1078230"/>
                      </a:cubicBezTo>
                      <a:cubicBezTo>
                        <a:pt x="3513582" y="1065276"/>
                        <a:pt x="3502152" y="1056132"/>
                        <a:pt x="3495294" y="1057656"/>
                      </a:cubicBezTo>
                      <a:cubicBezTo>
                        <a:pt x="3489198" y="1058418"/>
                        <a:pt x="3479292" y="1053084"/>
                        <a:pt x="3473196" y="1045464"/>
                      </a:cubicBezTo>
                      <a:cubicBezTo>
                        <a:pt x="3467862" y="1037844"/>
                        <a:pt x="3457194" y="1029462"/>
                        <a:pt x="3450336" y="1026414"/>
                      </a:cubicBezTo>
                      <a:cubicBezTo>
                        <a:pt x="3435096" y="1021080"/>
                        <a:pt x="3432048" y="998220"/>
                        <a:pt x="3445002" y="985266"/>
                      </a:cubicBezTo>
                      <a:cubicBezTo>
                        <a:pt x="3456432" y="973836"/>
                        <a:pt x="3445764" y="957834"/>
                        <a:pt x="3431286" y="963168"/>
                      </a:cubicBezTo>
                      <a:cubicBezTo>
                        <a:pt x="3414522" y="970026"/>
                        <a:pt x="3403854" y="960882"/>
                        <a:pt x="3413760" y="948690"/>
                      </a:cubicBezTo>
                      <a:cubicBezTo>
                        <a:pt x="3424428" y="935736"/>
                        <a:pt x="3416046" y="919734"/>
                        <a:pt x="3402330" y="925068"/>
                      </a:cubicBezTo>
                      <a:cubicBezTo>
                        <a:pt x="3396234" y="927354"/>
                        <a:pt x="3385566" y="918210"/>
                        <a:pt x="3376422" y="902208"/>
                      </a:cubicBezTo>
                      <a:cubicBezTo>
                        <a:pt x="3360420" y="875538"/>
                        <a:pt x="3349752" y="870204"/>
                        <a:pt x="3341370" y="883920"/>
                      </a:cubicBezTo>
                      <a:cubicBezTo>
                        <a:pt x="3334512" y="894588"/>
                        <a:pt x="3320796" y="884682"/>
                        <a:pt x="3325368" y="872490"/>
                      </a:cubicBezTo>
                      <a:cubicBezTo>
                        <a:pt x="3326892" y="867156"/>
                        <a:pt x="3323844" y="860298"/>
                        <a:pt x="3317748" y="858012"/>
                      </a:cubicBezTo>
                      <a:cubicBezTo>
                        <a:pt x="3311652" y="855726"/>
                        <a:pt x="3307080" y="848106"/>
                        <a:pt x="3307080" y="842010"/>
                      </a:cubicBezTo>
                      <a:cubicBezTo>
                        <a:pt x="3307080" y="835152"/>
                        <a:pt x="3294888" y="818388"/>
                        <a:pt x="3280410" y="804672"/>
                      </a:cubicBezTo>
                      <a:cubicBezTo>
                        <a:pt x="3265932" y="790194"/>
                        <a:pt x="3253740" y="774192"/>
                        <a:pt x="3253740" y="768858"/>
                      </a:cubicBezTo>
                      <a:cubicBezTo>
                        <a:pt x="3253740" y="760476"/>
                        <a:pt x="3246120" y="758190"/>
                        <a:pt x="3223260" y="760476"/>
                      </a:cubicBezTo>
                      <a:cubicBezTo>
                        <a:pt x="3198114" y="762762"/>
                        <a:pt x="3192018" y="761238"/>
                        <a:pt x="3186684" y="747522"/>
                      </a:cubicBezTo>
                      <a:cubicBezTo>
                        <a:pt x="3181350" y="733044"/>
                        <a:pt x="3179064" y="732282"/>
                        <a:pt x="3166110" y="742188"/>
                      </a:cubicBezTo>
                      <a:cubicBezTo>
                        <a:pt x="3153918" y="751332"/>
                        <a:pt x="3153156" y="754380"/>
                        <a:pt x="3161538" y="764286"/>
                      </a:cubicBezTo>
                      <a:cubicBezTo>
                        <a:pt x="3175254" y="781812"/>
                        <a:pt x="3165348" y="792480"/>
                        <a:pt x="3134868" y="792480"/>
                      </a:cubicBezTo>
                      <a:cubicBezTo>
                        <a:pt x="3102864" y="792480"/>
                        <a:pt x="3096006" y="778764"/>
                        <a:pt x="3108960" y="745998"/>
                      </a:cubicBezTo>
                      <a:cubicBezTo>
                        <a:pt x="3118866" y="723138"/>
                        <a:pt x="3149346" y="704088"/>
                        <a:pt x="3163062" y="713232"/>
                      </a:cubicBezTo>
                      <a:cubicBezTo>
                        <a:pt x="3172968" y="719328"/>
                        <a:pt x="3170682" y="707136"/>
                        <a:pt x="3159252" y="691134"/>
                      </a:cubicBezTo>
                      <a:cubicBezTo>
                        <a:pt x="3152394" y="681990"/>
                        <a:pt x="3147060" y="680466"/>
                        <a:pt x="3143250" y="685038"/>
                      </a:cubicBezTo>
                      <a:cubicBezTo>
                        <a:pt x="3140964" y="689610"/>
                        <a:pt x="3121914" y="693420"/>
                        <a:pt x="3101340" y="693420"/>
                      </a:cubicBezTo>
                      <a:cubicBezTo>
                        <a:pt x="3071622" y="693420"/>
                        <a:pt x="3061716" y="690372"/>
                        <a:pt x="3055620" y="678180"/>
                      </a:cubicBezTo>
                      <a:cubicBezTo>
                        <a:pt x="3051048" y="669798"/>
                        <a:pt x="3048762" y="659892"/>
                        <a:pt x="3051048" y="656082"/>
                      </a:cubicBezTo>
                      <a:cubicBezTo>
                        <a:pt x="3053334" y="652272"/>
                        <a:pt x="3044190" y="646938"/>
                        <a:pt x="3030474" y="643890"/>
                      </a:cubicBezTo>
                      <a:cubicBezTo>
                        <a:pt x="2994660" y="634746"/>
                        <a:pt x="2990850" y="635508"/>
                        <a:pt x="2990850" y="647700"/>
                      </a:cubicBezTo>
                      <a:cubicBezTo>
                        <a:pt x="2990850" y="662178"/>
                        <a:pt x="2959608" y="667512"/>
                        <a:pt x="2945130" y="655320"/>
                      </a:cubicBezTo>
                      <a:cubicBezTo>
                        <a:pt x="2939796" y="650748"/>
                        <a:pt x="2932938" y="649986"/>
                        <a:pt x="2930652" y="653796"/>
                      </a:cubicBezTo>
                      <a:cubicBezTo>
                        <a:pt x="2926080" y="661416"/>
                        <a:pt x="2872740" y="660654"/>
                        <a:pt x="2859786" y="653034"/>
                      </a:cubicBezTo>
                      <a:cubicBezTo>
                        <a:pt x="2846070" y="644652"/>
                        <a:pt x="2826258" y="656082"/>
                        <a:pt x="2818638" y="675132"/>
                      </a:cubicBezTo>
                      <a:cubicBezTo>
                        <a:pt x="2811018" y="695706"/>
                        <a:pt x="2798064" y="698754"/>
                        <a:pt x="2791968" y="681990"/>
                      </a:cubicBezTo>
                      <a:cubicBezTo>
                        <a:pt x="2788920" y="675894"/>
                        <a:pt x="2783586" y="670560"/>
                        <a:pt x="2779776" y="670560"/>
                      </a:cubicBezTo>
                      <a:cubicBezTo>
                        <a:pt x="2775204" y="670560"/>
                        <a:pt x="2773680" y="675132"/>
                        <a:pt x="2775966" y="681228"/>
                      </a:cubicBezTo>
                      <a:cubicBezTo>
                        <a:pt x="2782062" y="695706"/>
                        <a:pt x="2747772" y="731520"/>
                        <a:pt x="2728722" y="731520"/>
                      </a:cubicBezTo>
                      <a:cubicBezTo>
                        <a:pt x="2709672" y="731520"/>
                        <a:pt x="2700528" y="717804"/>
                        <a:pt x="2715768" y="711708"/>
                      </a:cubicBezTo>
                      <a:cubicBezTo>
                        <a:pt x="2722626" y="709422"/>
                        <a:pt x="2727960" y="704088"/>
                        <a:pt x="2727960" y="699516"/>
                      </a:cubicBezTo>
                      <a:cubicBezTo>
                        <a:pt x="2727960" y="695706"/>
                        <a:pt x="2720340" y="697992"/>
                        <a:pt x="2711196" y="704088"/>
                      </a:cubicBezTo>
                      <a:cubicBezTo>
                        <a:pt x="2701290" y="711708"/>
                        <a:pt x="2694432" y="724662"/>
                        <a:pt x="2693670" y="736854"/>
                      </a:cubicBezTo>
                      <a:cubicBezTo>
                        <a:pt x="2693670" y="755142"/>
                        <a:pt x="2690622" y="758190"/>
                        <a:pt x="2673096" y="758190"/>
                      </a:cubicBezTo>
                      <a:cubicBezTo>
                        <a:pt x="2656332" y="757428"/>
                        <a:pt x="2654046" y="759714"/>
                        <a:pt x="2661666" y="768096"/>
                      </a:cubicBezTo>
                      <a:cubicBezTo>
                        <a:pt x="2674620" y="784098"/>
                        <a:pt x="2647188" y="801624"/>
                        <a:pt x="2612136" y="798576"/>
                      </a:cubicBezTo>
                      <a:cubicBezTo>
                        <a:pt x="2580894" y="797052"/>
                        <a:pt x="2552700" y="816102"/>
                        <a:pt x="2552700" y="838962"/>
                      </a:cubicBezTo>
                      <a:cubicBezTo>
                        <a:pt x="2552700" y="858774"/>
                        <a:pt x="2539746" y="863346"/>
                        <a:pt x="2529840" y="848106"/>
                      </a:cubicBezTo>
                      <a:cubicBezTo>
                        <a:pt x="2521458" y="835152"/>
                        <a:pt x="2521458" y="835152"/>
                        <a:pt x="2525268" y="848868"/>
                      </a:cubicBezTo>
                      <a:cubicBezTo>
                        <a:pt x="2531364" y="867156"/>
                        <a:pt x="2509266" y="901446"/>
                        <a:pt x="2495550" y="896112"/>
                      </a:cubicBezTo>
                      <a:cubicBezTo>
                        <a:pt x="2490216" y="894588"/>
                        <a:pt x="2483358" y="897636"/>
                        <a:pt x="2481072" y="903732"/>
                      </a:cubicBezTo>
                      <a:cubicBezTo>
                        <a:pt x="2478786" y="910590"/>
                        <a:pt x="2472690" y="914400"/>
                        <a:pt x="2467356" y="912876"/>
                      </a:cubicBezTo>
                      <a:cubicBezTo>
                        <a:pt x="2462784" y="911352"/>
                        <a:pt x="2452116" y="915924"/>
                        <a:pt x="2443734" y="924306"/>
                      </a:cubicBezTo>
                      <a:cubicBezTo>
                        <a:pt x="2432304" y="935736"/>
                        <a:pt x="2431542" y="940308"/>
                        <a:pt x="2439162" y="949452"/>
                      </a:cubicBezTo>
                      <a:cubicBezTo>
                        <a:pt x="2446782" y="958596"/>
                        <a:pt x="2445258" y="961644"/>
                        <a:pt x="2432304" y="965454"/>
                      </a:cubicBezTo>
                      <a:cubicBezTo>
                        <a:pt x="2417826" y="969264"/>
                        <a:pt x="2415540" y="975360"/>
                        <a:pt x="2414778" y="1014222"/>
                      </a:cubicBezTo>
                      <a:cubicBezTo>
                        <a:pt x="2414016" y="1039368"/>
                        <a:pt x="2413254" y="1063752"/>
                        <a:pt x="2412492" y="1069086"/>
                      </a:cubicBezTo>
                      <a:cubicBezTo>
                        <a:pt x="2411730" y="1074420"/>
                        <a:pt x="2422398" y="1078992"/>
                        <a:pt x="2436114" y="1080516"/>
                      </a:cubicBezTo>
                      <a:cubicBezTo>
                        <a:pt x="2455926" y="1082802"/>
                        <a:pt x="2463546" y="1088136"/>
                        <a:pt x="2474214" y="1110234"/>
                      </a:cubicBezTo>
                      <a:cubicBezTo>
                        <a:pt x="2491740" y="1147572"/>
                        <a:pt x="2481072" y="1162050"/>
                        <a:pt x="2437638" y="1162050"/>
                      </a:cubicBezTo>
                      <a:lnTo>
                        <a:pt x="2404110" y="1162050"/>
                      </a:lnTo>
                      <a:lnTo>
                        <a:pt x="2400300" y="1128522"/>
                      </a:lnTo>
                      <a:cubicBezTo>
                        <a:pt x="2398014" y="1109472"/>
                        <a:pt x="2391918" y="1092708"/>
                        <a:pt x="2385060" y="1089660"/>
                      </a:cubicBezTo>
                      <a:cubicBezTo>
                        <a:pt x="2378964" y="1086612"/>
                        <a:pt x="2366010" y="1080516"/>
                        <a:pt x="2356866" y="1075944"/>
                      </a:cubicBezTo>
                      <a:cubicBezTo>
                        <a:pt x="2334768" y="1064514"/>
                        <a:pt x="2331720" y="1064514"/>
                        <a:pt x="2331720" y="1078230"/>
                      </a:cubicBezTo>
                      <a:cubicBezTo>
                        <a:pt x="2331720" y="1085088"/>
                        <a:pt x="2327148" y="1091946"/>
                        <a:pt x="2321052" y="1094232"/>
                      </a:cubicBezTo>
                      <a:cubicBezTo>
                        <a:pt x="2314956" y="1096518"/>
                        <a:pt x="2311146" y="1102614"/>
                        <a:pt x="2313432" y="1107948"/>
                      </a:cubicBezTo>
                      <a:cubicBezTo>
                        <a:pt x="2318766" y="1121664"/>
                        <a:pt x="2296668" y="1137666"/>
                        <a:pt x="2279142" y="1133094"/>
                      </a:cubicBezTo>
                      <a:cubicBezTo>
                        <a:pt x="2270760" y="1130808"/>
                        <a:pt x="2262378" y="1133856"/>
                        <a:pt x="2260092" y="1139952"/>
                      </a:cubicBezTo>
                      <a:cubicBezTo>
                        <a:pt x="2257806" y="1146048"/>
                        <a:pt x="2258568" y="1149858"/>
                        <a:pt x="2261616" y="1148334"/>
                      </a:cubicBezTo>
                      <a:cubicBezTo>
                        <a:pt x="2271522" y="1145286"/>
                        <a:pt x="2272284" y="1153668"/>
                        <a:pt x="2263902" y="1175766"/>
                      </a:cubicBezTo>
                      <a:cubicBezTo>
                        <a:pt x="2254758" y="1199388"/>
                        <a:pt x="2244090" y="1202436"/>
                        <a:pt x="2233422" y="1183386"/>
                      </a:cubicBezTo>
                      <a:cubicBezTo>
                        <a:pt x="2227326" y="1172718"/>
                        <a:pt x="2226564" y="1175004"/>
                        <a:pt x="2229612" y="1194054"/>
                      </a:cubicBezTo>
                      <a:cubicBezTo>
                        <a:pt x="2234184" y="1215390"/>
                        <a:pt x="2231898" y="1219962"/>
                        <a:pt x="2214372" y="1227582"/>
                      </a:cubicBezTo>
                      <a:cubicBezTo>
                        <a:pt x="2199894" y="1234440"/>
                        <a:pt x="2194560" y="1242822"/>
                        <a:pt x="2194560" y="1257300"/>
                      </a:cubicBezTo>
                      <a:cubicBezTo>
                        <a:pt x="2194560" y="1287018"/>
                        <a:pt x="2173224" y="1325880"/>
                        <a:pt x="2156460" y="1325880"/>
                      </a:cubicBezTo>
                      <a:cubicBezTo>
                        <a:pt x="2142744" y="1325880"/>
                        <a:pt x="2110740" y="1362456"/>
                        <a:pt x="2110740" y="1377696"/>
                      </a:cubicBezTo>
                      <a:cubicBezTo>
                        <a:pt x="2110740" y="1395984"/>
                        <a:pt x="2085594" y="1432560"/>
                        <a:pt x="2072640" y="1432560"/>
                      </a:cubicBezTo>
                      <a:cubicBezTo>
                        <a:pt x="2065020" y="1432560"/>
                        <a:pt x="2055876" y="1436370"/>
                        <a:pt x="2053590" y="1440180"/>
                      </a:cubicBezTo>
                      <a:cubicBezTo>
                        <a:pt x="2050542" y="1444752"/>
                        <a:pt x="2045208" y="1446276"/>
                        <a:pt x="2041398" y="1443228"/>
                      </a:cubicBezTo>
                      <a:cubicBezTo>
                        <a:pt x="2036826" y="1440942"/>
                        <a:pt x="2037588" y="1445514"/>
                        <a:pt x="2042922" y="1453896"/>
                      </a:cubicBezTo>
                      <a:cubicBezTo>
                        <a:pt x="2054352" y="1472184"/>
                        <a:pt x="2046732" y="1493520"/>
                        <a:pt x="2026920" y="1498854"/>
                      </a:cubicBezTo>
                      <a:cubicBezTo>
                        <a:pt x="2017014" y="1501140"/>
                        <a:pt x="2011680" y="1509522"/>
                        <a:pt x="2011680" y="1520952"/>
                      </a:cubicBezTo>
                      <a:cubicBezTo>
                        <a:pt x="2011680" y="1530858"/>
                        <a:pt x="2004822" y="1546098"/>
                        <a:pt x="1997202" y="1553718"/>
                      </a:cubicBezTo>
                      <a:cubicBezTo>
                        <a:pt x="1988820" y="1562100"/>
                        <a:pt x="1981200" y="1574292"/>
                        <a:pt x="1979676" y="1582674"/>
                      </a:cubicBezTo>
                      <a:cubicBezTo>
                        <a:pt x="1978152" y="1591818"/>
                        <a:pt x="1970532" y="1596390"/>
                        <a:pt x="1958340" y="1596390"/>
                      </a:cubicBezTo>
                      <a:cubicBezTo>
                        <a:pt x="1942338" y="1596390"/>
                        <a:pt x="1939290" y="1592580"/>
                        <a:pt x="1937766" y="1573530"/>
                      </a:cubicBezTo>
                      <a:cubicBezTo>
                        <a:pt x="1932432" y="1488186"/>
                        <a:pt x="1924812" y="1425702"/>
                        <a:pt x="1919478" y="1429512"/>
                      </a:cubicBezTo>
                      <a:cubicBezTo>
                        <a:pt x="1910334" y="1434846"/>
                        <a:pt x="1911096" y="1552194"/>
                        <a:pt x="1920240" y="1558290"/>
                      </a:cubicBezTo>
                      <a:cubicBezTo>
                        <a:pt x="1933956" y="1566672"/>
                        <a:pt x="1928622" y="1620012"/>
                        <a:pt x="1913382" y="1633728"/>
                      </a:cubicBezTo>
                      <a:cubicBezTo>
                        <a:pt x="1901190" y="1644396"/>
                        <a:pt x="1899666" y="1650492"/>
                        <a:pt x="1906524" y="1661160"/>
                      </a:cubicBezTo>
                      <a:cubicBezTo>
                        <a:pt x="1918716" y="1680210"/>
                        <a:pt x="1908810" y="1701546"/>
                        <a:pt x="1890522" y="1695450"/>
                      </a:cubicBezTo>
                      <a:cubicBezTo>
                        <a:pt x="1872996" y="1690116"/>
                        <a:pt x="1853184" y="1710690"/>
                        <a:pt x="1870710" y="1717548"/>
                      </a:cubicBezTo>
                      <a:cubicBezTo>
                        <a:pt x="1880616" y="1721358"/>
                        <a:pt x="1880616" y="1725168"/>
                        <a:pt x="1867662" y="1748028"/>
                      </a:cubicBezTo>
                      <a:cubicBezTo>
                        <a:pt x="1859280" y="1762506"/>
                        <a:pt x="1854708" y="1776222"/>
                        <a:pt x="1856994" y="1778508"/>
                      </a:cubicBezTo>
                      <a:cubicBezTo>
                        <a:pt x="1859280" y="1780794"/>
                        <a:pt x="1857756" y="1787652"/>
                        <a:pt x="1853184" y="1792986"/>
                      </a:cubicBezTo>
                      <a:cubicBezTo>
                        <a:pt x="1847850" y="1799082"/>
                        <a:pt x="1846326" y="1805178"/>
                        <a:pt x="1848612" y="1808226"/>
                      </a:cubicBezTo>
                      <a:cubicBezTo>
                        <a:pt x="1850898" y="1810512"/>
                        <a:pt x="1846326" y="1821942"/>
                        <a:pt x="1838706" y="1833372"/>
                      </a:cubicBezTo>
                      <a:cubicBezTo>
                        <a:pt x="1831086" y="1845564"/>
                        <a:pt x="1826514" y="1856994"/>
                        <a:pt x="1828800" y="1859280"/>
                      </a:cubicBezTo>
                      <a:cubicBezTo>
                        <a:pt x="1831086" y="1861566"/>
                        <a:pt x="1821942" y="1863852"/>
                        <a:pt x="1808988" y="1865376"/>
                      </a:cubicBezTo>
                      <a:cubicBezTo>
                        <a:pt x="1794510" y="1866900"/>
                        <a:pt x="1782318" y="1872996"/>
                        <a:pt x="1780032" y="1880616"/>
                      </a:cubicBezTo>
                      <a:cubicBezTo>
                        <a:pt x="1773936" y="1897380"/>
                        <a:pt x="1758696" y="1922526"/>
                        <a:pt x="1744980" y="1939290"/>
                      </a:cubicBezTo>
                      <a:cubicBezTo>
                        <a:pt x="1738884" y="1946910"/>
                        <a:pt x="1734312" y="1953768"/>
                        <a:pt x="1735836" y="1953768"/>
                      </a:cubicBezTo>
                      <a:cubicBezTo>
                        <a:pt x="1738884" y="1954530"/>
                        <a:pt x="1731264" y="1978152"/>
                        <a:pt x="1716786" y="2010156"/>
                      </a:cubicBezTo>
                      <a:cubicBezTo>
                        <a:pt x="1709928" y="2025396"/>
                        <a:pt x="1700784" y="2034540"/>
                        <a:pt x="1691640" y="2034540"/>
                      </a:cubicBezTo>
                      <a:cubicBezTo>
                        <a:pt x="1680210" y="2034540"/>
                        <a:pt x="1676400" y="2039874"/>
                        <a:pt x="1676400" y="2055114"/>
                      </a:cubicBezTo>
                      <a:cubicBezTo>
                        <a:pt x="1676400" y="2074164"/>
                        <a:pt x="1677162" y="2074164"/>
                        <a:pt x="1690116" y="2062734"/>
                      </a:cubicBezTo>
                      <a:cubicBezTo>
                        <a:pt x="1697736" y="2055114"/>
                        <a:pt x="1709928" y="2049780"/>
                        <a:pt x="1716024" y="2049780"/>
                      </a:cubicBezTo>
                      <a:cubicBezTo>
                        <a:pt x="1722882" y="2049780"/>
                        <a:pt x="1729740" y="2042922"/>
                        <a:pt x="1732026" y="2033778"/>
                      </a:cubicBezTo>
                      <a:cubicBezTo>
                        <a:pt x="1735074" y="2021586"/>
                        <a:pt x="1741170" y="2018538"/>
                        <a:pt x="1757934" y="2020824"/>
                      </a:cubicBezTo>
                      <a:cubicBezTo>
                        <a:pt x="1774698" y="2022348"/>
                        <a:pt x="1779270" y="2026920"/>
                        <a:pt x="1779270" y="2042160"/>
                      </a:cubicBezTo>
                      <a:cubicBezTo>
                        <a:pt x="1779270" y="2055876"/>
                        <a:pt x="1774698" y="2061972"/>
                        <a:pt x="1762506" y="2063496"/>
                      </a:cubicBezTo>
                      <a:cubicBezTo>
                        <a:pt x="1748028" y="2065782"/>
                        <a:pt x="1744980" y="2071116"/>
                        <a:pt x="1744980" y="2090928"/>
                      </a:cubicBezTo>
                      <a:cubicBezTo>
                        <a:pt x="1744980" y="2104644"/>
                        <a:pt x="1739646" y="2126742"/>
                        <a:pt x="1732788" y="2140458"/>
                      </a:cubicBezTo>
                      <a:cubicBezTo>
                        <a:pt x="1722120" y="2161794"/>
                        <a:pt x="1717548" y="2164842"/>
                        <a:pt x="1692402" y="2162556"/>
                      </a:cubicBezTo>
                      <a:cubicBezTo>
                        <a:pt x="1666494" y="2160270"/>
                        <a:pt x="1664970" y="2158746"/>
                        <a:pt x="1661160" y="2129790"/>
                      </a:cubicBezTo>
                      <a:cubicBezTo>
                        <a:pt x="1655826" y="2085594"/>
                        <a:pt x="1624584" y="2090928"/>
                        <a:pt x="1617726" y="2137410"/>
                      </a:cubicBezTo>
                      <a:cubicBezTo>
                        <a:pt x="1613154" y="2167128"/>
                        <a:pt x="1592580" y="2201418"/>
                        <a:pt x="1581912" y="2197608"/>
                      </a:cubicBezTo>
                      <a:cubicBezTo>
                        <a:pt x="1567434" y="2192274"/>
                        <a:pt x="1559052" y="2208276"/>
                        <a:pt x="1569720" y="2221230"/>
                      </a:cubicBezTo>
                      <a:cubicBezTo>
                        <a:pt x="1579626" y="2233422"/>
                        <a:pt x="1568958" y="2242566"/>
                        <a:pt x="1552194" y="2235708"/>
                      </a:cubicBezTo>
                      <a:cubicBezTo>
                        <a:pt x="1546098" y="2233422"/>
                        <a:pt x="1539240" y="2237232"/>
                        <a:pt x="1536192" y="2244852"/>
                      </a:cubicBezTo>
                      <a:cubicBezTo>
                        <a:pt x="1533144" y="2253234"/>
                        <a:pt x="1534668" y="2256282"/>
                        <a:pt x="1542288" y="2253234"/>
                      </a:cubicBezTo>
                      <a:cubicBezTo>
                        <a:pt x="1558290" y="2247138"/>
                        <a:pt x="1579626" y="2265426"/>
                        <a:pt x="1575816" y="2282952"/>
                      </a:cubicBezTo>
                      <a:cubicBezTo>
                        <a:pt x="1574292" y="2293620"/>
                        <a:pt x="1566672" y="2297430"/>
                        <a:pt x="1546860" y="2297430"/>
                      </a:cubicBezTo>
                      <a:cubicBezTo>
                        <a:pt x="1521714" y="2297430"/>
                        <a:pt x="1519428" y="2298954"/>
                        <a:pt x="1512570" y="2331720"/>
                      </a:cubicBezTo>
                      <a:cubicBezTo>
                        <a:pt x="1505712" y="2360676"/>
                        <a:pt x="1501140" y="2366010"/>
                        <a:pt x="1483614" y="2368296"/>
                      </a:cubicBezTo>
                      <a:cubicBezTo>
                        <a:pt x="1463040" y="2370582"/>
                        <a:pt x="1456944" y="2380488"/>
                        <a:pt x="1470660" y="2388870"/>
                      </a:cubicBezTo>
                      <a:cubicBezTo>
                        <a:pt x="1483614" y="2396490"/>
                        <a:pt x="1479042" y="2422398"/>
                        <a:pt x="1463040" y="2430780"/>
                      </a:cubicBezTo>
                      <a:cubicBezTo>
                        <a:pt x="1454658" y="2435352"/>
                        <a:pt x="1450086" y="2442972"/>
                        <a:pt x="1452372" y="2449830"/>
                      </a:cubicBezTo>
                      <a:cubicBezTo>
                        <a:pt x="1455420" y="2455926"/>
                        <a:pt x="1451610" y="2463546"/>
                        <a:pt x="1444752" y="2465832"/>
                      </a:cubicBezTo>
                      <a:cubicBezTo>
                        <a:pt x="1437894" y="2468118"/>
                        <a:pt x="1432560" y="2475738"/>
                        <a:pt x="1432560" y="2481072"/>
                      </a:cubicBezTo>
                      <a:cubicBezTo>
                        <a:pt x="1432560" y="2487168"/>
                        <a:pt x="1427226" y="2494026"/>
                        <a:pt x="1421130" y="2496312"/>
                      </a:cubicBezTo>
                      <a:cubicBezTo>
                        <a:pt x="1415034" y="2499360"/>
                        <a:pt x="1409700" y="2505456"/>
                        <a:pt x="1409700" y="2510790"/>
                      </a:cubicBezTo>
                      <a:cubicBezTo>
                        <a:pt x="1409700" y="2530602"/>
                        <a:pt x="1385316" y="2568702"/>
                        <a:pt x="1374648" y="2564892"/>
                      </a:cubicBezTo>
                      <a:cubicBezTo>
                        <a:pt x="1363980" y="2561082"/>
                        <a:pt x="1359408" y="2580894"/>
                        <a:pt x="1362456" y="2615946"/>
                      </a:cubicBezTo>
                      <a:cubicBezTo>
                        <a:pt x="1363218" y="2624328"/>
                        <a:pt x="1357884" y="2631948"/>
                        <a:pt x="1348740" y="2634234"/>
                      </a:cubicBezTo>
                      <a:cubicBezTo>
                        <a:pt x="1340358" y="2636520"/>
                        <a:pt x="1333500" y="2642616"/>
                        <a:pt x="1333500" y="2648712"/>
                      </a:cubicBezTo>
                      <a:cubicBezTo>
                        <a:pt x="1333500" y="2660142"/>
                        <a:pt x="1307592" y="2676906"/>
                        <a:pt x="1300734" y="2670048"/>
                      </a:cubicBezTo>
                      <a:cubicBezTo>
                        <a:pt x="1298448" y="2667000"/>
                        <a:pt x="1289304" y="2676906"/>
                        <a:pt x="1280922" y="2690622"/>
                      </a:cubicBezTo>
                      <a:cubicBezTo>
                        <a:pt x="1265682" y="2715768"/>
                        <a:pt x="1265682" y="2716530"/>
                        <a:pt x="1280160" y="2721864"/>
                      </a:cubicBezTo>
                      <a:cubicBezTo>
                        <a:pt x="1293876" y="2727198"/>
                        <a:pt x="1293876" y="2728722"/>
                        <a:pt x="1283208" y="2750058"/>
                      </a:cubicBezTo>
                      <a:cubicBezTo>
                        <a:pt x="1276350" y="2763012"/>
                        <a:pt x="1266444" y="2773680"/>
                        <a:pt x="1260348" y="2773680"/>
                      </a:cubicBezTo>
                      <a:cubicBezTo>
                        <a:pt x="1254252" y="2773680"/>
                        <a:pt x="1249680" y="2777490"/>
                        <a:pt x="1249680" y="2781300"/>
                      </a:cubicBezTo>
                      <a:cubicBezTo>
                        <a:pt x="1249680" y="2785872"/>
                        <a:pt x="1242060" y="2799588"/>
                        <a:pt x="1232916" y="2812542"/>
                      </a:cubicBezTo>
                      <a:cubicBezTo>
                        <a:pt x="1223772" y="2824734"/>
                        <a:pt x="1212342" y="2846070"/>
                        <a:pt x="1207770" y="2859786"/>
                      </a:cubicBezTo>
                      <a:cubicBezTo>
                        <a:pt x="1200912" y="2879598"/>
                        <a:pt x="1196340" y="2883408"/>
                        <a:pt x="1181100" y="2881884"/>
                      </a:cubicBezTo>
                      <a:cubicBezTo>
                        <a:pt x="1166622" y="2880360"/>
                        <a:pt x="1164336" y="2881884"/>
                        <a:pt x="1171956" y="2889504"/>
                      </a:cubicBezTo>
                      <a:cubicBezTo>
                        <a:pt x="1184148" y="2901696"/>
                        <a:pt x="1183386" y="2922270"/>
                        <a:pt x="1170432" y="2933700"/>
                      </a:cubicBezTo>
                      <a:cubicBezTo>
                        <a:pt x="1164336" y="2938272"/>
                        <a:pt x="1161288" y="2947416"/>
                        <a:pt x="1163574" y="2953512"/>
                      </a:cubicBezTo>
                      <a:cubicBezTo>
                        <a:pt x="1165860" y="2958846"/>
                        <a:pt x="1162050" y="2966466"/>
                        <a:pt x="1155192" y="2968752"/>
                      </a:cubicBezTo>
                      <a:cubicBezTo>
                        <a:pt x="1148334" y="2971038"/>
                        <a:pt x="1143000" y="2978658"/>
                        <a:pt x="1143000" y="2983992"/>
                      </a:cubicBezTo>
                      <a:cubicBezTo>
                        <a:pt x="1143000" y="2990088"/>
                        <a:pt x="1137666" y="2996946"/>
                        <a:pt x="1131570" y="2999232"/>
                      </a:cubicBezTo>
                      <a:cubicBezTo>
                        <a:pt x="1124712" y="3002280"/>
                        <a:pt x="1112520" y="3019806"/>
                        <a:pt x="1104138" y="3038856"/>
                      </a:cubicBezTo>
                      <a:cubicBezTo>
                        <a:pt x="1088898" y="3071622"/>
                        <a:pt x="1087374" y="3073146"/>
                        <a:pt x="1077468" y="3059430"/>
                      </a:cubicBezTo>
                      <a:cubicBezTo>
                        <a:pt x="1067562" y="3046476"/>
                        <a:pt x="1066800" y="3046476"/>
                        <a:pt x="1062228" y="3059430"/>
                      </a:cubicBezTo>
                      <a:cubicBezTo>
                        <a:pt x="1059180" y="3067050"/>
                        <a:pt x="1059942" y="3078480"/>
                        <a:pt x="1064514" y="3085338"/>
                      </a:cubicBezTo>
                      <a:cubicBezTo>
                        <a:pt x="1069848" y="3093720"/>
                        <a:pt x="1068324" y="3103626"/>
                        <a:pt x="1059180" y="3120390"/>
                      </a:cubicBezTo>
                      <a:cubicBezTo>
                        <a:pt x="1052322" y="3132582"/>
                        <a:pt x="1043178" y="3156966"/>
                        <a:pt x="1039368" y="3173730"/>
                      </a:cubicBezTo>
                      <a:cubicBezTo>
                        <a:pt x="1033272" y="3198114"/>
                        <a:pt x="1027938" y="3204972"/>
                        <a:pt x="1013460" y="3206496"/>
                      </a:cubicBezTo>
                      <a:cubicBezTo>
                        <a:pt x="991362" y="3208782"/>
                        <a:pt x="975360" y="3237738"/>
                        <a:pt x="975360" y="3275076"/>
                      </a:cubicBezTo>
                      <a:cubicBezTo>
                        <a:pt x="975360" y="3294126"/>
                        <a:pt x="971550" y="3301746"/>
                        <a:pt x="960882" y="3304794"/>
                      </a:cubicBezTo>
                      <a:cubicBezTo>
                        <a:pt x="952500" y="3307080"/>
                        <a:pt x="944118" y="3313938"/>
                        <a:pt x="941832" y="3320796"/>
                      </a:cubicBezTo>
                      <a:cubicBezTo>
                        <a:pt x="926592" y="3362706"/>
                        <a:pt x="886206" y="3396996"/>
                        <a:pt x="865632" y="3385566"/>
                      </a:cubicBezTo>
                      <a:cubicBezTo>
                        <a:pt x="861060" y="3383280"/>
                        <a:pt x="861060" y="3384804"/>
                        <a:pt x="867156" y="3391662"/>
                      </a:cubicBezTo>
                      <a:cubicBezTo>
                        <a:pt x="881634" y="3407664"/>
                        <a:pt x="877824" y="3428238"/>
                        <a:pt x="857250" y="3438144"/>
                      </a:cubicBezTo>
                      <a:cubicBezTo>
                        <a:pt x="845820" y="3443478"/>
                        <a:pt x="837438" y="3454908"/>
                        <a:pt x="833628" y="3470148"/>
                      </a:cubicBezTo>
                      <a:cubicBezTo>
                        <a:pt x="831342" y="3483102"/>
                        <a:pt x="822198" y="3505200"/>
                        <a:pt x="813816" y="3518916"/>
                      </a:cubicBezTo>
                      <a:cubicBezTo>
                        <a:pt x="800100" y="3541014"/>
                        <a:pt x="794766" y="3544062"/>
                        <a:pt x="776478" y="3540252"/>
                      </a:cubicBezTo>
                      <a:cubicBezTo>
                        <a:pt x="762762" y="3537966"/>
                        <a:pt x="754380" y="3539490"/>
                        <a:pt x="751332" y="3547110"/>
                      </a:cubicBezTo>
                      <a:cubicBezTo>
                        <a:pt x="749046" y="3553206"/>
                        <a:pt x="750570" y="3558540"/>
                        <a:pt x="754380" y="3558540"/>
                      </a:cubicBezTo>
                      <a:cubicBezTo>
                        <a:pt x="758190" y="3558540"/>
                        <a:pt x="765048" y="3566160"/>
                        <a:pt x="770382" y="3574542"/>
                      </a:cubicBezTo>
                      <a:cubicBezTo>
                        <a:pt x="776478" y="3587496"/>
                        <a:pt x="776478" y="3592830"/>
                        <a:pt x="768096" y="3601212"/>
                      </a:cubicBezTo>
                      <a:cubicBezTo>
                        <a:pt x="758952" y="3611118"/>
                        <a:pt x="755142" y="3610356"/>
                        <a:pt x="742950" y="3596640"/>
                      </a:cubicBezTo>
                      <a:cubicBezTo>
                        <a:pt x="729234" y="3581400"/>
                        <a:pt x="729234" y="3581400"/>
                        <a:pt x="719328" y="3601212"/>
                      </a:cubicBezTo>
                      <a:cubicBezTo>
                        <a:pt x="713232" y="3612642"/>
                        <a:pt x="708660" y="3638550"/>
                        <a:pt x="708660" y="3659124"/>
                      </a:cubicBezTo>
                      <a:cubicBezTo>
                        <a:pt x="708660" y="3693414"/>
                        <a:pt x="707136" y="3697224"/>
                        <a:pt x="686562" y="3704082"/>
                      </a:cubicBezTo>
                      <a:cubicBezTo>
                        <a:pt x="672846" y="3709416"/>
                        <a:pt x="665226" y="3716274"/>
                        <a:pt x="667512" y="3722370"/>
                      </a:cubicBezTo>
                      <a:cubicBezTo>
                        <a:pt x="673608" y="3737610"/>
                        <a:pt x="654558" y="3745230"/>
                        <a:pt x="643890" y="3731514"/>
                      </a:cubicBezTo>
                      <a:cubicBezTo>
                        <a:pt x="635508" y="3720084"/>
                        <a:pt x="633222" y="3720846"/>
                        <a:pt x="617982" y="3736848"/>
                      </a:cubicBezTo>
                      <a:cubicBezTo>
                        <a:pt x="604266" y="3751326"/>
                        <a:pt x="602742" y="3755136"/>
                        <a:pt x="612648" y="3758946"/>
                      </a:cubicBezTo>
                      <a:cubicBezTo>
                        <a:pt x="622554" y="3762756"/>
                        <a:pt x="622554" y="3765804"/>
                        <a:pt x="612648" y="3786378"/>
                      </a:cubicBezTo>
                      <a:cubicBezTo>
                        <a:pt x="605790" y="3799332"/>
                        <a:pt x="597408" y="3810000"/>
                        <a:pt x="593598" y="3810000"/>
                      </a:cubicBezTo>
                      <a:cubicBezTo>
                        <a:pt x="589788" y="3810000"/>
                        <a:pt x="586740" y="3815334"/>
                        <a:pt x="586740" y="3822192"/>
                      </a:cubicBezTo>
                      <a:cubicBezTo>
                        <a:pt x="586740" y="3829050"/>
                        <a:pt x="579882" y="3835908"/>
                        <a:pt x="572262" y="3838194"/>
                      </a:cubicBezTo>
                      <a:cubicBezTo>
                        <a:pt x="563880" y="3840480"/>
                        <a:pt x="555498" y="3848862"/>
                        <a:pt x="553974" y="3857244"/>
                      </a:cubicBezTo>
                      <a:cubicBezTo>
                        <a:pt x="550926" y="3867912"/>
                        <a:pt x="545592" y="3870960"/>
                        <a:pt x="534924" y="3867150"/>
                      </a:cubicBezTo>
                      <a:cubicBezTo>
                        <a:pt x="521970" y="3863340"/>
                        <a:pt x="520446" y="3865626"/>
                        <a:pt x="523494" y="3878580"/>
                      </a:cubicBezTo>
                      <a:cubicBezTo>
                        <a:pt x="525780" y="3886962"/>
                        <a:pt x="531876" y="3893820"/>
                        <a:pt x="537210" y="3893820"/>
                      </a:cubicBezTo>
                      <a:cubicBezTo>
                        <a:pt x="551688" y="3893820"/>
                        <a:pt x="575310" y="3923538"/>
                        <a:pt x="566928" y="3931158"/>
                      </a:cubicBezTo>
                      <a:cubicBezTo>
                        <a:pt x="563118" y="3934968"/>
                        <a:pt x="550164" y="3939540"/>
                        <a:pt x="537210" y="3941064"/>
                      </a:cubicBezTo>
                      <a:cubicBezTo>
                        <a:pt x="525018" y="3942588"/>
                        <a:pt x="514350" y="3947160"/>
                        <a:pt x="514350" y="3950970"/>
                      </a:cubicBezTo>
                      <a:cubicBezTo>
                        <a:pt x="514350" y="3966972"/>
                        <a:pt x="501396" y="3977640"/>
                        <a:pt x="480822" y="3977640"/>
                      </a:cubicBezTo>
                      <a:cubicBezTo>
                        <a:pt x="469392" y="3977640"/>
                        <a:pt x="453390" y="3984498"/>
                        <a:pt x="445770" y="3992880"/>
                      </a:cubicBezTo>
                      <a:cubicBezTo>
                        <a:pt x="438150" y="4001262"/>
                        <a:pt x="425958" y="4008120"/>
                        <a:pt x="417576" y="4008120"/>
                      </a:cubicBezTo>
                      <a:cubicBezTo>
                        <a:pt x="409956" y="4008120"/>
                        <a:pt x="403860" y="4013454"/>
                        <a:pt x="403860" y="4021836"/>
                      </a:cubicBezTo>
                      <a:cubicBezTo>
                        <a:pt x="403098" y="4040886"/>
                        <a:pt x="377190" y="4072128"/>
                        <a:pt x="366522" y="4066032"/>
                      </a:cubicBezTo>
                      <a:cubicBezTo>
                        <a:pt x="361950" y="4062984"/>
                        <a:pt x="358140" y="4055364"/>
                        <a:pt x="358140" y="4049268"/>
                      </a:cubicBezTo>
                      <a:cubicBezTo>
                        <a:pt x="358140" y="4031742"/>
                        <a:pt x="344424" y="4043934"/>
                        <a:pt x="327660" y="4077462"/>
                      </a:cubicBezTo>
                      <a:cubicBezTo>
                        <a:pt x="319278" y="4093464"/>
                        <a:pt x="307086" y="4107180"/>
                        <a:pt x="300990" y="4107180"/>
                      </a:cubicBezTo>
                      <a:cubicBezTo>
                        <a:pt x="294894" y="4107180"/>
                        <a:pt x="289560" y="4111752"/>
                        <a:pt x="289560" y="4117848"/>
                      </a:cubicBezTo>
                      <a:cubicBezTo>
                        <a:pt x="289560" y="4133850"/>
                        <a:pt x="275082" y="4140708"/>
                        <a:pt x="262890" y="4130040"/>
                      </a:cubicBezTo>
                      <a:cubicBezTo>
                        <a:pt x="254508" y="4123182"/>
                        <a:pt x="249936" y="4126230"/>
                        <a:pt x="240792" y="4149090"/>
                      </a:cubicBezTo>
                      <a:cubicBezTo>
                        <a:pt x="232410" y="4168902"/>
                        <a:pt x="225552" y="4175760"/>
                        <a:pt x="217170" y="4172712"/>
                      </a:cubicBezTo>
                      <a:cubicBezTo>
                        <a:pt x="211074" y="4170426"/>
                        <a:pt x="195834" y="4172712"/>
                        <a:pt x="184404" y="4177284"/>
                      </a:cubicBezTo>
                      <a:cubicBezTo>
                        <a:pt x="172974" y="4181856"/>
                        <a:pt x="162306" y="4186428"/>
                        <a:pt x="160020" y="4186428"/>
                      </a:cubicBezTo>
                      <a:cubicBezTo>
                        <a:pt x="150114" y="4188714"/>
                        <a:pt x="137160" y="4200144"/>
                        <a:pt x="140208" y="4204716"/>
                      </a:cubicBezTo>
                      <a:cubicBezTo>
                        <a:pt x="141732" y="4207764"/>
                        <a:pt x="111252" y="4210812"/>
                        <a:pt x="71628" y="4212336"/>
                      </a:cubicBezTo>
                      <a:lnTo>
                        <a:pt x="0" y="4214622"/>
                      </a:lnTo>
                      <a:lnTo>
                        <a:pt x="0" y="2106930"/>
                      </a:lnTo>
                      <a:close/>
                      <a:moveTo>
                        <a:pt x="480822" y="3922014"/>
                      </a:moveTo>
                      <a:cubicBezTo>
                        <a:pt x="480060" y="3912870"/>
                        <a:pt x="469392" y="3915156"/>
                        <a:pt x="466344" y="3925062"/>
                      </a:cubicBezTo>
                      <a:cubicBezTo>
                        <a:pt x="464058" y="3929634"/>
                        <a:pt x="467106" y="3932682"/>
                        <a:pt x="472440" y="3931158"/>
                      </a:cubicBezTo>
                      <a:cubicBezTo>
                        <a:pt x="477012" y="3928872"/>
                        <a:pt x="480822" y="3925062"/>
                        <a:pt x="480822" y="3922014"/>
                      </a:cubicBezTo>
                      <a:close/>
                      <a:moveTo>
                        <a:pt x="1818894" y="1793748"/>
                      </a:moveTo>
                      <a:cubicBezTo>
                        <a:pt x="1828038" y="1773936"/>
                        <a:pt x="1828038" y="1773936"/>
                        <a:pt x="1813560" y="1786890"/>
                      </a:cubicBezTo>
                      <a:cubicBezTo>
                        <a:pt x="1798320" y="1800606"/>
                        <a:pt x="1793748" y="1813560"/>
                        <a:pt x="1804416" y="1813560"/>
                      </a:cubicBezTo>
                      <a:cubicBezTo>
                        <a:pt x="1807464" y="1813560"/>
                        <a:pt x="1813560" y="1804416"/>
                        <a:pt x="1818894" y="1793748"/>
                      </a:cubicBezTo>
                      <a:close/>
                      <a:moveTo>
                        <a:pt x="1927860" y="1203960"/>
                      </a:moveTo>
                      <a:cubicBezTo>
                        <a:pt x="1927860" y="1200150"/>
                        <a:pt x="1924812" y="1196340"/>
                        <a:pt x="1920240" y="1196340"/>
                      </a:cubicBezTo>
                      <a:cubicBezTo>
                        <a:pt x="1916430" y="1196340"/>
                        <a:pt x="1912620" y="1200150"/>
                        <a:pt x="1912620" y="1203960"/>
                      </a:cubicBezTo>
                      <a:cubicBezTo>
                        <a:pt x="1912620" y="1208532"/>
                        <a:pt x="1916430" y="1211580"/>
                        <a:pt x="1920240" y="1211580"/>
                      </a:cubicBezTo>
                      <a:cubicBezTo>
                        <a:pt x="1924812" y="1211580"/>
                        <a:pt x="1927860" y="1208532"/>
                        <a:pt x="1927860" y="1203960"/>
                      </a:cubicBezTo>
                      <a:close/>
                      <a:moveTo>
                        <a:pt x="1930146" y="1078992"/>
                      </a:moveTo>
                      <a:cubicBezTo>
                        <a:pt x="1927098" y="1060704"/>
                        <a:pt x="1923288" y="1053084"/>
                        <a:pt x="1917954" y="1058418"/>
                      </a:cubicBezTo>
                      <a:cubicBezTo>
                        <a:pt x="1913382" y="1062990"/>
                        <a:pt x="1914144" y="1073658"/>
                        <a:pt x="1921002" y="1088898"/>
                      </a:cubicBezTo>
                      <a:cubicBezTo>
                        <a:pt x="1926336" y="1101090"/>
                        <a:pt x="1932432" y="1110996"/>
                        <a:pt x="1933194" y="1109472"/>
                      </a:cubicBezTo>
                      <a:cubicBezTo>
                        <a:pt x="1933956" y="1108710"/>
                        <a:pt x="1933194" y="1094994"/>
                        <a:pt x="1930146" y="1078992"/>
                      </a:cubicBezTo>
                      <a:close/>
                      <a:moveTo>
                        <a:pt x="2385060" y="999744"/>
                      </a:moveTo>
                      <a:cubicBezTo>
                        <a:pt x="2385060" y="993648"/>
                        <a:pt x="2384298" y="989838"/>
                        <a:pt x="2382774" y="991362"/>
                      </a:cubicBezTo>
                      <a:cubicBezTo>
                        <a:pt x="2382012" y="992886"/>
                        <a:pt x="2375916" y="1000506"/>
                        <a:pt x="2370582" y="1008126"/>
                      </a:cubicBezTo>
                      <a:cubicBezTo>
                        <a:pt x="2361438" y="1019556"/>
                        <a:pt x="2361438" y="1021080"/>
                        <a:pt x="2372868" y="1016508"/>
                      </a:cubicBezTo>
                      <a:cubicBezTo>
                        <a:pt x="2379726" y="1014222"/>
                        <a:pt x="2385060" y="1006602"/>
                        <a:pt x="2385060" y="999744"/>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11" name="Freeform: Shape 1110">
                  <a:extLst>
                    <a:ext uri="{FF2B5EF4-FFF2-40B4-BE49-F238E27FC236}">
                      <a16:creationId xmlns:a16="http://schemas.microsoft.com/office/drawing/2014/main" id="{2AEA27EE-0431-4F2C-9D08-7D2FBF716730}"/>
                    </a:ext>
                  </a:extLst>
                </p:cNvPr>
                <p:cNvSpPr/>
                <p:nvPr/>
              </p:nvSpPr>
              <p:spPr>
                <a:xfrm>
                  <a:off x="273734" y="5311635"/>
                  <a:ext cx="669798" cy="212598"/>
                </a:xfrm>
                <a:custGeom>
                  <a:avLst/>
                  <a:gdLst>
                    <a:gd name="connsiteX0" fmla="*/ 3634 w 669798"/>
                    <a:gd name="connsiteY0" fmla="*/ 201435 h 212598"/>
                    <a:gd name="connsiteX1" fmla="*/ 79834 w 669798"/>
                    <a:gd name="connsiteY1" fmla="*/ 167145 h 212598"/>
                    <a:gd name="connsiteX2" fmla="*/ 154510 w 669798"/>
                    <a:gd name="connsiteY2" fmla="*/ 153429 h 212598"/>
                    <a:gd name="connsiteX3" fmla="*/ 223852 w 669798"/>
                    <a:gd name="connsiteY3" fmla="*/ 129807 h 212598"/>
                    <a:gd name="connsiteX4" fmla="*/ 309196 w 669798"/>
                    <a:gd name="connsiteY4" fmla="*/ 125997 h 212598"/>
                    <a:gd name="connsiteX5" fmla="*/ 326722 w 669798"/>
                    <a:gd name="connsiteY5" fmla="*/ 121425 h 212598"/>
                    <a:gd name="connsiteX6" fmla="*/ 389968 w 669798"/>
                    <a:gd name="connsiteY6" fmla="*/ 99327 h 212598"/>
                    <a:gd name="connsiteX7" fmla="*/ 431116 w 669798"/>
                    <a:gd name="connsiteY7" fmla="*/ 83325 h 212598"/>
                    <a:gd name="connsiteX8" fmla="*/ 480646 w 669798"/>
                    <a:gd name="connsiteY8" fmla="*/ 68085 h 212598"/>
                    <a:gd name="connsiteX9" fmla="*/ 530176 w 669798"/>
                    <a:gd name="connsiteY9" fmla="*/ 52845 h 212598"/>
                    <a:gd name="connsiteX10" fmla="*/ 570562 w 669798"/>
                    <a:gd name="connsiteY10" fmla="*/ 33033 h 212598"/>
                    <a:gd name="connsiteX11" fmla="*/ 611710 w 669798"/>
                    <a:gd name="connsiteY11" fmla="*/ 13221 h 212598"/>
                    <a:gd name="connsiteX12" fmla="*/ 669622 w 669798"/>
                    <a:gd name="connsiteY12" fmla="*/ 23127 h 212598"/>
                    <a:gd name="connsiteX13" fmla="*/ 602566 w 669798"/>
                    <a:gd name="connsiteY13" fmla="*/ 75705 h 212598"/>
                    <a:gd name="connsiteX14" fmla="*/ 561418 w 669798"/>
                    <a:gd name="connsiteY14" fmla="*/ 92469 h 212598"/>
                    <a:gd name="connsiteX15" fmla="*/ 515698 w 669798"/>
                    <a:gd name="connsiteY15" fmla="*/ 98565 h 212598"/>
                    <a:gd name="connsiteX16" fmla="*/ 446356 w 669798"/>
                    <a:gd name="connsiteY16" fmla="*/ 113043 h 212598"/>
                    <a:gd name="connsiteX17" fmla="*/ 375490 w 669798"/>
                    <a:gd name="connsiteY17" fmla="*/ 147333 h 212598"/>
                    <a:gd name="connsiteX18" fmla="*/ 301576 w 669798"/>
                    <a:gd name="connsiteY18" fmla="*/ 167145 h 212598"/>
                    <a:gd name="connsiteX19" fmla="*/ 263476 w 669798"/>
                    <a:gd name="connsiteY19" fmla="*/ 174765 h 212598"/>
                    <a:gd name="connsiteX20" fmla="*/ 216994 w 669798"/>
                    <a:gd name="connsiteY20" fmla="*/ 182385 h 212598"/>
                    <a:gd name="connsiteX21" fmla="*/ 162130 w 669798"/>
                    <a:gd name="connsiteY21" fmla="*/ 188481 h 212598"/>
                    <a:gd name="connsiteX22" fmla="*/ 132412 w 669798"/>
                    <a:gd name="connsiteY22" fmla="*/ 203721 h 212598"/>
                    <a:gd name="connsiteX23" fmla="*/ 3634 w 669798"/>
                    <a:gd name="connsiteY23" fmla="*/ 201435 h 21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9798" h="212598">
                      <a:moveTo>
                        <a:pt x="3634" y="201435"/>
                      </a:moveTo>
                      <a:cubicBezTo>
                        <a:pt x="-7796" y="173241"/>
                        <a:pt x="5158" y="167145"/>
                        <a:pt x="79834" y="167145"/>
                      </a:cubicBezTo>
                      <a:cubicBezTo>
                        <a:pt x="142318" y="167145"/>
                        <a:pt x="151462" y="165621"/>
                        <a:pt x="154510" y="153429"/>
                      </a:cubicBezTo>
                      <a:cubicBezTo>
                        <a:pt x="157558" y="141999"/>
                        <a:pt x="171274" y="137427"/>
                        <a:pt x="223852" y="129807"/>
                      </a:cubicBezTo>
                      <a:cubicBezTo>
                        <a:pt x="259666" y="125235"/>
                        <a:pt x="298528" y="122949"/>
                        <a:pt x="309196" y="125997"/>
                      </a:cubicBezTo>
                      <a:cubicBezTo>
                        <a:pt x="322912" y="129045"/>
                        <a:pt x="328246" y="128283"/>
                        <a:pt x="326722" y="121425"/>
                      </a:cubicBezTo>
                      <a:cubicBezTo>
                        <a:pt x="324436" y="109995"/>
                        <a:pt x="351106" y="100089"/>
                        <a:pt x="389968" y="99327"/>
                      </a:cubicBezTo>
                      <a:cubicBezTo>
                        <a:pt x="406732" y="98565"/>
                        <a:pt x="422734" y="92469"/>
                        <a:pt x="431116" y="83325"/>
                      </a:cubicBezTo>
                      <a:cubicBezTo>
                        <a:pt x="441022" y="71895"/>
                        <a:pt x="454738" y="68085"/>
                        <a:pt x="480646" y="68085"/>
                      </a:cubicBezTo>
                      <a:cubicBezTo>
                        <a:pt x="506554" y="68085"/>
                        <a:pt x="520270" y="64275"/>
                        <a:pt x="530176" y="52845"/>
                      </a:cubicBezTo>
                      <a:cubicBezTo>
                        <a:pt x="537796" y="44463"/>
                        <a:pt x="555322" y="35319"/>
                        <a:pt x="570562" y="33033"/>
                      </a:cubicBezTo>
                      <a:cubicBezTo>
                        <a:pt x="585040" y="29985"/>
                        <a:pt x="603328" y="21603"/>
                        <a:pt x="611710" y="13221"/>
                      </a:cubicBezTo>
                      <a:cubicBezTo>
                        <a:pt x="633046" y="-8115"/>
                        <a:pt x="666574" y="-2781"/>
                        <a:pt x="669622" y="23127"/>
                      </a:cubicBezTo>
                      <a:cubicBezTo>
                        <a:pt x="672670" y="45987"/>
                        <a:pt x="655144" y="59703"/>
                        <a:pt x="602566" y="75705"/>
                      </a:cubicBezTo>
                      <a:cubicBezTo>
                        <a:pt x="583516" y="81039"/>
                        <a:pt x="565228" y="88659"/>
                        <a:pt x="561418" y="92469"/>
                      </a:cubicBezTo>
                      <a:cubicBezTo>
                        <a:pt x="556846" y="95517"/>
                        <a:pt x="536272" y="98565"/>
                        <a:pt x="515698" y="98565"/>
                      </a:cubicBezTo>
                      <a:cubicBezTo>
                        <a:pt x="492838" y="98565"/>
                        <a:pt x="463882" y="104661"/>
                        <a:pt x="446356" y="113043"/>
                      </a:cubicBezTo>
                      <a:cubicBezTo>
                        <a:pt x="429592" y="121425"/>
                        <a:pt x="397588" y="136665"/>
                        <a:pt x="375490" y="147333"/>
                      </a:cubicBezTo>
                      <a:cubicBezTo>
                        <a:pt x="350344" y="159525"/>
                        <a:pt x="321388" y="167145"/>
                        <a:pt x="301576" y="167145"/>
                      </a:cubicBezTo>
                      <a:cubicBezTo>
                        <a:pt x="283288" y="167145"/>
                        <a:pt x="265762" y="170955"/>
                        <a:pt x="263476" y="174765"/>
                      </a:cubicBezTo>
                      <a:cubicBezTo>
                        <a:pt x="261190" y="179337"/>
                        <a:pt x="239854" y="182385"/>
                        <a:pt x="216994" y="182385"/>
                      </a:cubicBezTo>
                      <a:cubicBezTo>
                        <a:pt x="194134" y="182385"/>
                        <a:pt x="169750" y="185433"/>
                        <a:pt x="162130" y="188481"/>
                      </a:cubicBezTo>
                      <a:cubicBezTo>
                        <a:pt x="155272" y="192291"/>
                        <a:pt x="141556" y="199149"/>
                        <a:pt x="132412" y="203721"/>
                      </a:cubicBezTo>
                      <a:cubicBezTo>
                        <a:pt x="105742" y="217437"/>
                        <a:pt x="8968" y="215913"/>
                        <a:pt x="3634" y="201435"/>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12" name="Freeform: Shape 1111">
                  <a:extLst>
                    <a:ext uri="{FF2B5EF4-FFF2-40B4-BE49-F238E27FC236}">
                      <a16:creationId xmlns:a16="http://schemas.microsoft.com/office/drawing/2014/main" id="{C6552EBD-1807-4D0C-9EF7-AF595C03B3B0}"/>
                    </a:ext>
                  </a:extLst>
                </p:cNvPr>
                <p:cNvSpPr/>
                <p:nvPr/>
              </p:nvSpPr>
              <p:spPr>
                <a:xfrm>
                  <a:off x="428424" y="5337810"/>
                  <a:ext cx="57150" cy="57150"/>
                </a:xfrm>
                <a:custGeom>
                  <a:avLst/>
                  <a:gdLst>
                    <a:gd name="connsiteX0" fmla="*/ 1344 w 57150"/>
                    <a:gd name="connsiteY0" fmla="*/ 48006 h 57150"/>
                    <a:gd name="connsiteX1" fmla="*/ 6678 w 57150"/>
                    <a:gd name="connsiteY1" fmla="*/ 31242 h 57150"/>
                    <a:gd name="connsiteX2" fmla="*/ 17346 w 57150"/>
                    <a:gd name="connsiteY2" fmla="*/ 11430 h 57150"/>
                    <a:gd name="connsiteX3" fmla="*/ 28776 w 57150"/>
                    <a:gd name="connsiteY3" fmla="*/ 0 h 57150"/>
                    <a:gd name="connsiteX4" fmla="*/ 40206 w 57150"/>
                    <a:gd name="connsiteY4" fmla="*/ 11430 h 57150"/>
                    <a:gd name="connsiteX5" fmla="*/ 50874 w 57150"/>
                    <a:gd name="connsiteY5" fmla="*/ 31242 h 57150"/>
                    <a:gd name="connsiteX6" fmla="*/ 28776 w 57150"/>
                    <a:gd name="connsiteY6" fmla="*/ 57150 h 57150"/>
                    <a:gd name="connsiteX7" fmla="*/ 1344 w 57150"/>
                    <a:gd name="connsiteY7" fmla="*/ 4800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57150">
                      <a:moveTo>
                        <a:pt x="1344" y="48006"/>
                      </a:moveTo>
                      <a:cubicBezTo>
                        <a:pt x="-1704" y="43434"/>
                        <a:pt x="582" y="35814"/>
                        <a:pt x="6678" y="31242"/>
                      </a:cubicBezTo>
                      <a:cubicBezTo>
                        <a:pt x="12774" y="26670"/>
                        <a:pt x="17346" y="17526"/>
                        <a:pt x="17346" y="11430"/>
                      </a:cubicBezTo>
                      <a:cubicBezTo>
                        <a:pt x="17346" y="5334"/>
                        <a:pt x="22680" y="0"/>
                        <a:pt x="28776" y="0"/>
                      </a:cubicBezTo>
                      <a:cubicBezTo>
                        <a:pt x="34872" y="0"/>
                        <a:pt x="40206" y="5334"/>
                        <a:pt x="40206" y="11430"/>
                      </a:cubicBezTo>
                      <a:cubicBezTo>
                        <a:pt x="40206" y="17526"/>
                        <a:pt x="44778" y="26670"/>
                        <a:pt x="50874" y="31242"/>
                      </a:cubicBezTo>
                      <a:cubicBezTo>
                        <a:pt x="66114" y="43434"/>
                        <a:pt x="54684" y="57150"/>
                        <a:pt x="28776" y="57150"/>
                      </a:cubicBezTo>
                      <a:cubicBezTo>
                        <a:pt x="16584" y="57150"/>
                        <a:pt x="4392" y="53340"/>
                        <a:pt x="1344" y="48006"/>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13" name="Freeform: Shape 1112">
                  <a:extLst>
                    <a:ext uri="{FF2B5EF4-FFF2-40B4-BE49-F238E27FC236}">
                      <a16:creationId xmlns:a16="http://schemas.microsoft.com/office/drawing/2014/main" id="{CE0B690E-97C6-4A23-B1BE-AE7C96E9A4B6}"/>
                    </a:ext>
                  </a:extLst>
                </p:cNvPr>
                <p:cNvSpPr/>
                <p:nvPr/>
              </p:nvSpPr>
              <p:spPr>
                <a:xfrm>
                  <a:off x="596403" y="5281483"/>
                  <a:ext cx="110490" cy="78486"/>
                </a:xfrm>
                <a:custGeom>
                  <a:avLst/>
                  <a:gdLst>
                    <a:gd name="connsiteX0" fmla="*/ 22341 w 110490"/>
                    <a:gd name="connsiteY0" fmla="*/ 76901 h 78486"/>
                    <a:gd name="connsiteX1" fmla="*/ 32247 w 110490"/>
                    <a:gd name="connsiteY1" fmla="*/ 29657 h 78486"/>
                    <a:gd name="connsiteX2" fmla="*/ 53583 w 110490"/>
                    <a:gd name="connsiteY2" fmla="*/ 13655 h 78486"/>
                    <a:gd name="connsiteX3" fmla="*/ 83301 w 110490"/>
                    <a:gd name="connsiteY3" fmla="*/ 701 h 78486"/>
                    <a:gd name="connsiteX4" fmla="*/ 110733 w 110490"/>
                    <a:gd name="connsiteY4" fmla="*/ 32705 h 78486"/>
                    <a:gd name="connsiteX5" fmla="*/ 105399 w 110490"/>
                    <a:gd name="connsiteY5" fmla="*/ 70043 h 78486"/>
                    <a:gd name="connsiteX6" fmla="*/ 22341 w 110490"/>
                    <a:gd name="connsiteY6" fmla="*/ 76901 h 7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90" h="78486">
                      <a:moveTo>
                        <a:pt x="22341" y="76901"/>
                      </a:moveTo>
                      <a:cubicBezTo>
                        <a:pt x="-12711" y="71567"/>
                        <a:pt x="-4329" y="29657"/>
                        <a:pt x="32247" y="29657"/>
                      </a:cubicBezTo>
                      <a:cubicBezTo>
                        <a:pt x="43677" y="29657"/>
                        <a:pt x="51297" y="24323"/>
                        <a:pt x="53583" y="13655"/>
                      </a:cubicBezTo>
                      <a:cubicBezTo>
                        <a:pt x="56631" y="1463"/>
                        <a:pt x="62727" y="-1585"/>
                        <a:pt x="83301" y="701"/>
                      </a:cubicBezTo>
                      <a:cubicBezTo>
                        <a:pt x="106923" y="2987"/>
                        <a:pt x="108447" y="5273"/>
                        <a:pt x="110733" y="32705"/>
                      </a:cubicBezTo>
                      <a:cubicBezTo>
                        <a:pt x="112257" y="48707"/>
                        <a:pt x="109971" y="65471"/>
                        <a:pt x="105399" y="70043"/>
                      </a:cubicBezTo>
                      <a:cubicBezTo>
                        <a:pt x="97779" y="77663"/>
                        <a:pt x="52059" y="81473"/>
                        <a:pt x="22341" y="76901"/>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14" name="Freeform: Shape 1113">
                  <a:extLst>
                    <a:ext uri="{FF2B5EF4-FFF2-40B4-BE49-F238E27FC236}">
                      <a16:creationId xmlns:a16="http://schemas.microsoft.com/office/drawing/2014/main" id="{915D6F62-85B8-4E3B-8EB7-F8B0EF80AE0E}"/>
                    </a:ext>
                  </a:extLst>
                </p:cNvPr>
                <p:cNvSpPr/>
                <p:nvPr/>
              </p:nvSpPr>
              <p:spPr>
                <a:xfrm>
                  <a:off x="962110" y="4938002"/>
                  <a:ext cx="741426" cy="402336"/>
                </a:xfrm>
                <a:custGeom>
                  <a:avLst/>
                  <a:gdLst>
                    <a:gd name="connsiteX0" fmla="*/ 1058 w 741426"/>
                    <a:gd name="connsiteY0" fmla="*/ 395236 h 402336"/>
                    <a:gd name="connsiteX1" fmla="*/ 60494 w 741426"/>
                    <a:gd name="connsiteY1" fmla="*/ 342658 h 402336"/>
                    <a:gd name="connsiteX2" fmla="*/ 81830 w 741426"/>
                    <a:gd name="connsiteY2" fmla="*/ 331228 h 402336"/>
                    <a:gd name="connsiteX3" fmla="*/ 133646 w 741426"/>
                    <a:gd name="connsiteY3" fmla="*/ 304558 h 402336"/>
                    <a:gd name="connsiteX4" fmla="*/ 175556 w 741426"/>
                    <a:gd name="connsiteY4" fmla="*/ 289318 h 402336"/>
                    <a:gd name="connsiteX5" fmla="*/ 229658 w 741426"/>
                    <a:gd name="connsiteY5" fmla="*/ 274078 h 402336"/>
                    <a:gd name="connsiteX6" fmla="*/ 266234 w 741426"/>
                    <a:gd name="connsiteY6" fmla="*/ 257314 h 402336"/>
                    <a:gd name="connsiteX7" fmla="*/ 295190 w 741426"/>
                    <a:gd name="connsiteY7" fmla="*/ 214642 h 402336"/>
                    <a:gd name="connsiteX8" fmla="*/ 319574 w 741426"/>
                    <a:gd name="connsiteY8" fmla="*/ 214642 h 402336"/>
                    <a:gd name="connsiteX9" fmla="*/ 340910 w 741426"/>
                    <a:gd name="connsiteY9" fmla="*/ 205498 h 402336"/>
                    <a:gd name="connsiteX10" fmla="*/ 367580 w 741426"/>
                    <a:gd name="connsiteY10" fmla="*/ 190258 h 402336"/>
                    <a:gd name="connsiteX11" fmla="*/ 399584 w 741426"/>
                    <a:gd name="connsiteY11" fmla="*/ 175018 h 402336"/>
                    <a:gd name="connsiteX12" fmla="*/ 417110 w 741426"/>
                    <a:gd name="connsiteY12" fmla="*/ 163588 h 402336"/>
                    <a:gd name="connsiteX13" fmla="*/ 465116 w 741426"/>
                    <a:gd name="connsiteY13" fmla="*/ 136918 h 402336"/>
                    <a:gd name="connsiteX14" fmla="*/ 487976 w 741426"/>
                    <a:gd name="connsiteY14" fmla="*/ 121678 h 402336"/>
                    <a:gd name="connsiteX15" fmla="*/ 514646 w 741426"/>
                    <a:gd name="connsiteY15" fmla="*/ 106438 h 402336"/>
                    <a:gd name="connsiteX16" fmla="*/ 541316 w 741426"/>
                    <a:gd name="connsiteY16" fmla="*/ 91198 h 402336"/>
                    <a:gd name="connsiteX17" fmla="*/ 559604 w 741426"/>
                    <a:gd name="connsiteY17" fmla="*/ 75958 h 402336"/>
                    <a:gd name="connsiteX18" fmla="*/ 660950 w 741426"/>
                    <a:gd name="connsiteY18" fmla="*/ 24142 h 402336"/>
                    <a:gd name="connsiteX19" fmla="*/ 740960 w 741426"/>
                    <a:gd name="connsiteY19" fmla="*/ 7378 h 402336"/>
                    <a:gd name="connsiteX20" fmla="*/ 667046 w 741426"/>
                    <a:gd name="connsiteY20" fmla="*/ 68338 h 402336"/>
                    <a:gd name="connsiteX21" fmla="*/ 645710 w 741426"/>
                    <a:gd name="connsiteY21" fmla="*/ 79768 h 402336"/>
                    <a:gd name="connsiteX22" fmla="*/ 625136 w 741426"/>
                    <a:gd name="connsiteY22" fmla="*/ 100342 h 402336"/>
                    <a:gd name="connsiteX23" fmla="*/ 573320 w 741426"/>
                    <a:gd name="connsiteY23" fmla="*/ 129298 h 402336"/>
                    <a:gd name="connsiteX24" fmla="*/ 472736 w 741426"/>
                    <a:gd name="connsiteY24" fmla="*/ 186448 h 402336"/>
                    <a:gd name="connsiteX25" fmla="*/ 420158 w 741426"/>
                    <a:gd name="connsiteY25" fmla="*/ 221500 h 402336"/>
                    <a:gd name="connsiteX26" fmla="*/ 393488 w 741426"/>
                    <a:gd name="connsiteY26" fmla="*/ 235978 h 402336"/>
                    <a:gd name="connsiteX27" fmla="*/ 276902 w 741426"/>
                    <a:gd name="connsiteY27" fmla="*/ 293128 h 402336"/>
                    <a:gd name="connsiteX28" fmla="*/ 255566 w 741426"/>
                    <a:gd name="connsiteY28" fmla="*/ 304558 h 402336"/>
                    <a:gd name="connsiteX29" fmla="*/ 123740 w 741426"/>
                    <a:gd name="connsiteY29" fmla="*/ 363232 h 402336"/>
                    <a:gd name="connsiteX30" fmla="*/ 62018 w 741426"/>
                    <a:gd name="connsiteY30" fmla="*/ 386092 h 402336"/>
                    <a:gd name="connsiteX31" fmla="*/ 35348 w 741426"/>
                    <a:gd name="connsiteY31" fmla="*/ 392188 h 402336"/>
                    <a:gd name="connsiteX32" fmla="*/ 1058 w 741426"/>
                    <a:gd name="connsiteY32" fmla="*/ 395236 h 40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41426" h="402336">
                      <a:moveTo>
                        <a:pt x="1058" y="395236"/>
                      </a:moveTo>
                      <a:cubicBezTo>
                        <a:pt x="-7324" y="381520"/>
                        <a:pt x="36110" y="342658"/>
                        <a:pt x="60494" y="342658"/>
                      </a:cubicBezTo>
                      <a:cubicBezTo>
                        <a:pt x="74210" y="342658"/>
                        <a:pt x="81830" y="338848"/>
                        <a:pt x="81830" y="331228"/>
                      </a:cubicBezTo>
                      <a:cubicBezTo>
                        <a:pt x="81830" y="316750"/>
                        <a:pt x="105452" y="304558"/>
                        <a:pt x="133646" y="304558"/>
                      </a:cubicBezTo>
                      <a:cubicBezTo>
                        <a:pt x="145838" y="304558"/>
                        <a:pt x="164888" y="297700"/>
                        <a:pt x="175556" y="289318"/>
                      </a:cubicBezTo>
                      <a:cubicBezTo>
                        <a:pt x="188510" y="279412"/>
                        <a:pt x="206036" y="274078"/>
                        <a:pt x="229658" y="274078"/>
                      </a:cubicBezTo>
                      <a:cubicBezTo>
                        <a:pt x="260900" y="274078"/>
                        <a:pt x="264710" y="271792"/>
                        <a:pt x="266234" y="257314"/>
                      </a:cubicBezTo>
                      <a:cubicBezTo>
                        <a:pt x="269282" y="211594"/>
                        <a:pt x="275378" y="202450"/>
                        <a:pt x="295190" y="214642"/>
                      </a:cubicBezTo>
                      <a:cubicBezTo>
                        <a:pt x="306620" y="222262"/>
                        <a:pt x="311954" y="222262"/>
                        <a:pt x="319574" y="214642"/>
                      </a:cubicBezTo>
                      <a:cubicBezTo>
                        <a:pt x="324146" y="210070"/>
                        <a:pt x="334052" y="205498"/>
                        <a:pt x="340910" y="205498"/>
                      </a:cubicBezTo>
                      <a:cubicBezTo>
                        <a:pt x="347768" y="205498"/>
                        <a:pt x="359960" y="198640"/>
                        <a:pt x="367580" y="190258"/>
                      </a:cubicBezTo>
                      <a:cubicBezTo>
                        <a:pt x="375200" y="181876"/>
                        <a:pt x="389678" y="175018"/>
                        <a:pt x="399584" y="175018"/>
                      </a:cubicBezTo>
                      <a:cubicBezTo>
                        <a:pt x="409490" y="175018"/>
                        <a:pt x="417110" y="170446"/>
                        <a:pt x="417110" y="163588"/>
                      </a:cubicBezTo>
                      <a:cubicBezTo>
                        <a:pt x="417110" y="149872"/>
                        <a:pt x="440732" y="136918"/>
                        <a:pt x="465116" y="136918"/>
                      </a:cubicBezTo>
                      <a:cubicBezTo>
                        <a:pt x="477308" y="136918"/>
                        <a:pt x="484928" y="131584"/>
                        <a:pt x="487976" y="121678"/>
                      </a:cubicBezTo>
                      <a:cubicBezTo>
                        <a:pt x="491024" y="111010"/>
                        <a:pt x="498644" y="106438"/>
                        <a:pt x="514646" y="106438"/>
                      </a:cubicBezTo>
                      <a:cubicBezTo>
                        <a:pt x="530648" y="106438"/>
                        <a:pt x="538268" y="101866"/>
                        <a:pt x="541316" y="91198"/>
                      </a:cubicBezTo>
                      <a:cubicBezTo>
                        <a:pt x="543602" y="82816"/>
                        <a:pt x="551222" y="75958"/>
                        <a:pt x="559604" y="75958"/>
                      </a:cubicBezTo>
                      <a:cubicBezTo>
                        <a:pt x="580178" y="75958"/>
                        <a:pt x="660188" y="35572"/>
                        <a:pt x="660950" y="24142"/>
                      </a:cubicBezTo>
                      <a:cubicBezTo>
                        <a:pt x="660950" y="5092"/>
                        <a:pt x="730292" y="-9386"/>
                        <a:pt x="740960" y="7378"/>
                      </a:cubicBezTo>
                      <a:cubicBezTo>
                        <a:pt x="748580" y="20332"/>
                        <a:pt x="689906" y="68338"/>
                        <a:pt x="667046" y="68338"/>
                      </a:cubicBezTo>
                      <a:cubicBezTo>
                        <a:pt x="653330" y="68338"/>
                        <a:pt x="645710" y="72148"/>
                        <a:pt x="645710" y="79768"/>
                      </a:cubicBezTo>
                      <a:cubicBezTo>
                        <a:pt x="645710" y="86626"/>
                        <a:pt x="636566" y="95770"/>
                        <a:pt x="625136" y="100342"/>
                      </a:cubicBezTo>
                      <a:cubicBezTo>
                        <a:pt x="612944" y="105676"/>
                        <a:pt x="590084" y="118630"/>
                        <a:pt x="573320" y="129298"/>
                      </a:cubicBezTo>
                      <a:cubicBezTo>
                        <a:pt x="523028" y="160540"/>
                        <a:pt x="513884" y="165874"/>
                        <a:pt x="472736" y="186448"/>
                      </a:cubicBezTo>
                      <a:cubicBezTo>
                        <a:pt x="451400" y="197878"/>
                        <a:pt x="427778" y="213118"/>
                        <a:pt x="420158" y="221500"/>
                      </a:cubicBezTo>
                      <a:cubicBezTo>
                        <a:pt x="413300" y="229120"/>
                        <a:pt x="401108" y="235978"/>
                        <a:pt x="393488" y="235978"/>
                      </a:cubicBezTo>
                      <a:cubicBezTo>
                        <a:pt x="372152" y="235978"/>
                        <a:pt x="282236" y="280174"/>
                        <a:pt x="276902" y="293128"/>
                      </a:cubicBezTo>
                      <a:cubicBezTo>
                        <a:pt x="274616" y="299224"/>
                        <a:pt x="264710" y="304558"/>
                        <a:pt x="255566" y="304558"/>
                      </a:cubicBezTo>
                      <a:cubicBezTo>
                        <a:pt x="240326" y="304558"/>
                        <a:pt x="211370" y="317512"/>
                        <a:pt x="123740" y="363232"/>
                      </a:cubicBezTo>
                      <a:cubicBezTo>
                        <a:pt x="84878" y="383806"/>
                        <a:pt x="66590" y="390664"/>
                        <a:pt x="62018" y="386092"/>
                      </a:cubicBezTo>
                      <a:cubicBezTo>
                        <a:pt x="58970" y="383806"/>
                        <a:pt x="47540" y="386092"/>
                        <a:pt x="35348" y="392188"/>
                      </a:cubicBezTo>
                      <a:cubicBezTo>
                        <a:pt x="9440" y="405904"/>
                        <a:pt x="7916" y="405904"/>
                        <a:pt x="1058" y="395236"/>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15" name="Freeform: Shape 1114">
                  <a:extLst>
                    <a:ext uri="{FF2B5EF4-FFF2-40B4-BE49-F238E27FC236}">
                      <a16:creationId xmlns:a16="http://schemas.microsoft.com/office/drawing/2014/main" id="{1D7F496D-70F4-4C20-BE7E-277CF826764C}"/>
                    </a:ext>
                  </a:extLst>
                </p:cNvPr>
                <p:cNvSpPr/>
                <p:nvPr/>
              </p:nvSpPr>
              <p:spPr>
                <a:xfrm>
                  <a:off x="12163480" y="5295900"/>
                  <a:ext cx="20574" cy="29718"/>
                </a:xfrm>
                <a:custGeom>
                  <a:avLst/>
                  <a:gdLst>
                    <a:gd name="connsiteX0" fmla="*/ 1850 w 20574"/>
                    <a:gd name="connsiteY0" fmla="*/ 22860 h 29718"/>
                    <a:gd name="connsiteX1" fmla="*/ 14042 w 20574"/>
                    <a:gd name="connsiteY1" fmla="*/ 0 h 29718"/>
                    <a:gd name="connsiteX2" fmla="*/ 20900 w 20574"/>
                    <a:gd name="connsiteY2" fmla="*/ 15240 h 29718"/>
                    <a:gd name="connsiteX3" fmla="*/ 1850 w 20574"/>
                    <a:gd name="connsiteY3" fmla="*/ 22860 h 29718"/>
                  </a:gdLst>
                  <a:ahLst/>
                  <a:cxnLst>
                    <a:cxn ang="0">
                      <a:pos x="connsiteX0" y="connsiteY0"/>
                    </a:cxn>
                    <a:cxn ang="0">
                      <a:pos x="connsiteX1" y="connsiteY1"/>
                    </a:cxn>
                    <a:cxn ang="0">
                      <a:pos x="connsiteX2" y="connsiteY2"/>
                    </a:cxn>
                    <a:cxn ang="0">
                      <a:pos x="connsiteX3" y="connsiteY3"/>
                    </a:cxn>
                  </a:cxnLst>
                  <a:rect l="l" t="t" r="r" b="b"/>
                  <a:pathLst>
                    <a:path w="20574" h="29718">
                      <a:moveTo>
                        <a:pt x="1850" y="22860"/>
                      </a:moveTo>
                      <a:cubicBezTo>
                        <a:pt x="-3484" y="13716"/>
                        <a:pt x="3374" y="0"/>
                        <a:pt x="14042" y="0"/>
                      </a:cubicBezTo>
                      <a:cubicBezTo>
                        <a:pt x="17852" y="0"/>
                        <a:pt x="20900" y="6858"/>
                        <a:pt x="20900" y="15240"/>
                      </a:cubicBezTo>
                      <a:cubicBezTo>
                        <a:pt x="20900" y="31242"/>
                        <a:pt x="9470" y="35814"/>
                        <a:pt x="1850" y="2286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16" name="Freeform: Shape 1115">
                  <a:extLst>
                    <a:ext uri="{FF2B5EF4-FFF2-40B4-BE49-F238E27FC236}">
                      <a16:creationId xmlns:a16="http://schemas.microsoft.com/office/drawing/2014/main" id="{A0EBFDC6-299D-4C1E-8713-9CBCD58CE204}"/>
                    </a:ext>
                  </a:extLst>
                </p:cNvPr>
                <p:cNvSpPr/>
                <p:nvPr/>
              </p:nvSpPr>
              <p:spPr>
                <a:xfrm>
                  <a:off x="12057334" y="5267368"/>
                  <a:ext cx="39624" cy="28194"/>
                </a:xfrm>
                <a:custGeom>
                  <a:avLst/>
                  <a:gdLst>
                    <a:gd name="connsiteX0" fmla="*/ 5126 w 39624"/>
                    <a:gd name="connsiteY0" fmla="*/ 17102 h 28194"/>
                    <a:gd name="connsiteX1" fmla="*/ 8174 w 39624"/>
                    <a:gd name="connsiteY1" fmla="*/ 1100 h 28194"/>
                    <a:gd name="connsiteX2" fmla="*/ 38654 w 39624"/>
                    <a:gd name="connsiteY2" fmla="*/ 21674 h 28194"/>
                    <a:gd name="connsiteX3" fmla="*/ 5126 w 39624"/>
                    <a:gd name="connsiteY3" fmla="*/ 17102 h 28194"/>
                  </a:gdLst>
                  <a:ahLst/>
                  <a:cxnLst>
                    <a:cxn ang="0">
                      <a:pos x="connsiteX0" y="connsiteY0"/>
                    </a:cxn>
                    <a:cxn ang="0">
                      <a:pos x="connsiteX1" y="connsiteY1"/>
                    </a:cxn>
                    <a:cxn ang="0">
                      <a:pos x="connsiteX2" y="connsiteY2"/>
                    </a:cxn>
                    <a:cxn ang="0">
                      <a:pos x="connsiteX3" y="connsiteY3"/>
                    </a:cxn>
                  </a:cxnLst>
                  <a:rect l="l" t="t" r="r" b="b"/>
                  <a:pathLst>
                    <a:path w="39624" h="28194">
                      <a:moveTo>
                        <a:pt x="5126" y="17102"/>
                      </a:moveTo>
                      <a:cubicBezTo>
                        <a:pt x="-2494" y="7958"/>
                        <a:pt x="-1732" y="4910"/>
                        <a:pt x="8174" y="1100"/>
                      </a:cubicBezTo>
                      <a:cubicBezTo>
                        <a:pt x="21890" y="-4234"/>
                        <a:pt x="45512" y="11006"/>
                        <a:pt x="38654" y="21674"/>
                      </a:cubicBezTo>
                      <a:cubicBezTo>
                        <a:pt x="32558" y="32342"/>
                        <a:pt x="15794" y="30056"/>
                        <a:pt x="5126" y="17102"/>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17" name="Freeform: Shape 1116">
                  <a:extLst>
                    <a:ext uri="{FF2B5EF4-FFF2-40B4-BE49-F238E27FC236}">
                      <a16:creationId xmlns:a16="http://schemas.microsoft.com/office/drawing/2014/main" id="{4013C3FA-B998-4B61-A0DE-52F350210237}"/>
                    </a:ext>
                  </a:extLst>
                </p:cNvPr>
                <p:cNvSpPr/>
                <p:nvPr/>
              </p:nvSpPr>
              <p:spPr>
                <a:xfrm>
                  <a:off x="909939" y="5213282"/>
                  <a:ext cx="76962" cy="44196"/>
                </a:xfrm>
                <a:custGeom>
                  <a:avLst/>
                  <a:gdLst>
                    <a:gd name="connsiteX0" fmla="*/ 53991 w 76962"/>
                    <a:gd name="connsiteY0" fmla="*/ 37660 h 44196"/>
                    <a:gd name="connsiteX1" fmla="*/ 23511 w 76962"/>
                    <a:gd name="connsiteY1" fmla="*/ 27754 h 44196"/>
                    <a:gd name="connsiteX2" fmla="*/ 28083 w 76962"/>
                    <a:gd name="connsiteY2" fmla="*/ 322 h 44196"/>
                    <a:gd name="connsiteX3" fmla="*/ 68469 w 76962"/>
                    <a:gd name="connsiteY3" fmla="*/ 13276 h 44196"/>
                    <a:gd name="connsiteX4" fmla="*/ 53991 w 76962"/>
                    <a:gd name="connsiteY4" fmla="*/ 37660 h 4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 h="44196">
                      <a:moveTo>
                        <a:pt x="53991" y="37660"/>
                      </a:moveTo>
                      <a:cubicBezTo>
                        <a:pt x="49419" y="33850"/>
                        <a:pt x="36465" y="29278"/>
                        <a:pt x="23511" y="27754"/>
                      </a:cubicBezTo>
                      <a:cubicBezTo>
                        <a:pt x="-10017" y="23944"/>
                        <a:pt x="-6969" y="3370"/>
                        <a:pt x="28083" y="322"/>
                      </a:cubicBezTo>
                      <a:cubicBezTo>
                        <a:pt x="47133" y="-1202"/>
                        <a:pt x="58563" y="2608"/>
                        <a:pt x="68469" y="13276"/>
                      </a:cubicBezTo>
                      <a:cubicBezTo>
                        <a:pt x="86757" y="33850"/>
                        <a:pt x="73041" y="56710"/>
                        <a:pt x="53991" y="3766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18" name="Freeform: Shape 1117">
                  <a:extLst>
                    <a:ext uri="{FF2B5EF4-FFF2-40B4-BE49-F238E27FC236}">
                      <a16:creationId xmlns:a16="http://schemas.microsoft.com/office/drawing/2014/main" id="{7E2AACB8-FF12-47F1-8832-FAA35E63A91D}"/>
                    </a:ext>
                  </a:extLst>
                </p:cNvPr>
                <p:cNvSpPr/>
                <p:nvPr/>
              </p:nvSpPr>
              <p:spPr>
                <a:xfrm>
                  <a:off x="11873046" y="5231855"/>
                  <a:ext cx="33528" cy="25146"/>
                </a:xfrm>
                <a:custGeom>
                  <a:avLst/>
                  <a:gdLst>
                    <a:gd name="connsiteX0" fmla="*/ 2724 w 33528"/>
                    <a:gd name="connsiteY0" fmla="*/ 18325 h 25146"/>
                    <a:gd name="connsiteX1" fmla="*/ 22536 w 33528"/>
                    <a:gd name="connsiteY1" fmla="*/ 3085 h 25146"/>
                    <a:gd name="connsiteX2" fmla="*/ 33204 w 33528"/>
                    <a:gd name="connsiteY2" fmla="*/ 19087 h 25146"/>
                    <a:gd name="connsiteX3" fmla="*/ 2724 w 33528"/>
                    <a:gd name="connsiteY3" fmla="*/ 18325 h 25146"/>
                  </a:gdLst>
                  <a:ahLst/>
                  <a:cxnLst>
                    <a:cxn ang="0">
                      <a:pos x="connsiteX0" y="connsiteY0"/>
                    </a:cxn>
                    <a:cxn ang="0">
                      <a:pos x="connsiteX1" y="connsiteY1"/>
                    </a:cxn>
                    <a:cxn ang="0">
                      <a:pos x="connsiteX2" y="connsiteY2"/>
                    </a:cxn>
                    <a:cxn ang="0">
                      <a:pos x="connsiteX3" y="connsiteY3"/>
                    </a:cxn>
                  </a:cxnLst>
                  <a:rect l="l" t="t" r="r" b="b"/>
                  <a:pathLst>
                    <a:path w="33528" h="25146">
                      <a:moveTo>
                        <a:pt x="2724" y="18325"/>
                      </a:moveTo>
                      <a:cubicBezTo>
                        <a:pt x="-5658" y="4609"/>
                        <a:pt x="6534" y="-5297"/>
                        <a:pt x="22536" y="3085"/>
                      </a:cubicBezTo>
                      <a:cubicBezTo>
                        <a:pt x="30918" y="7657"/>
                        <a:pt x="35490" y="14515"/>
                        <a:pt x="33204" y="19087"/>
                      </a:cubicBezTo>
                      <a:cubicBezTo>
                        <a:pt x="27108" y="28231"/>
                        <a:pt x="8820" y="28231"/>
                        <a:pt x="2724" y="18325"/>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19" name="Freeform: Shape 1118">
                  <a:extLst>
                    <a:ext uri="{FF2B5EF4-FFF2-40B4-BE49-F238E27FC236}">
                      <a16:creationId xmlns:a16="http://schemas.microsoft.com/office/drawing/2014/main" id="{B6A2AAFF-E9F3-4CA4-849E-06AC21D276B3}"/>
                    </a:ext>
                  </a:extLst>
                </p:cNvPr>
                <p:cNvSpPr/>
                <p:nvPr/>
              </p:nvSpPr>
              <p:spPr>
                <a:xfrm>
                  <a:off x="11759641" y="519750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20" name="Freeform: Shape 1119">
                  <a:extLst>
                    <a:ext uri="{FF2B5EF4-FFF2-40B4-BE49-F238E27FC236}">
                      <a16:creationId xmlns:a16="http://schemas.microsoft.com/office/drawing/2014/main" id="{E6EB8261-EDE7-40B6-877B-57DE1AF6AB23}"/>
                    </a:ext>
                  </a:extLst>
                </p:cNvPr>
                <p:cNvSpPr/>
                <p:nvPr/>
              </p:nvSpPr>
              <p:spPr>
                <a:xfrm>
                  <a:off x="11613447" y="5170142"/>
                  <a:ext cx="57912" cy="22860"/>
                </a:xfrm>
                <a:custGeom>
                  <a:avLst/>
                  <a:gdLst>
                    <a:gd name="connsiteX0" fmla="*/ 42105 w 57912"/>
                    <a:gd name="connsiteY0" fmla="*/ 21364 h 22860"/>
                    <a:gd name="connsiteX1" fmla="*/ 18483 w 57912"/>
                    <a:gd name="connsiteY1" fmla="*/ 15268 h 22860"/>
                    <a:gd name="connsiteX2" fmla="*/ 19245 w 57912"/>
                    <a:gd name="connsiteY2" fmla="*/ 28 h 22860"/>
                    <a:gd name="connsiteX3" fmla="*/ 55059 w 57912"/>
                    <a:gd name="connsiteY3" fmla="*/ 21364 h 22860"/>
                    <a:gd name="connsiteX4" fmla="*/ 42105 w 57912"/>
                    <a:gd name="connsiteY4" fmla="*/ 21364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12" h="22860">
                      <a:moveTo>
                        <a:pt x="42105" y="21364"/>
                      </a:moveTo>
                      <a:cubicBezTo>
                        <a:pt x="39057" y="18316"/>
                        <a:pt x="28389" y="16030"/>
                        <a:pt x="18483" y="15268"/>
                      </a:cubicBezTo>
                      <a:cubicBezTo>
                        <a:pt x="-6663" y="15268"/>
                        <a:pt x="-5901" y="28"/>
                        <a:pt x="19245" y="28"/>
                      </a:cubicBezTo>
                      <a:cubicBezTo>
                        <a:pt x="42105" y="-734"/>
                        <a:pt x="66489" y="14506"/>
                        <a:pt x="55059" y="21364"/>
                      </a:cubicBezTo>
                      <a:cubicBezTo>
                        <a:pt x="50487" y="24412"/>
                        <a:pt x="45153" y="23650"/>
                        <a:pt x="42105" y="21364"/>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21" name="Freeform: Shape 1120">
                  <a:extLst>
                    <a:ext uri="{FF2B5EF4-FFF2-40B4-BE49-F238E27FC236}">
                      <a16:creationId xmlns:a16="http://schemas.microsoft.com/office/drawing/2014/main" id="{2772B8B6-DC53-44D4-8972-125D96A8114D}"/>
                    </a:ext>
                  </a:extLst>
                </p:cNvPr>
                <p:cNvSpPr/>
                <p:nvPr/>
              </p:nvSpPr>
              <p:spPr>
                <a:xfrm>
                  <a:off x="8823960" y="1318260"/>
                  <a:ext cx="3368040" cy="3861816"/>
                </a:xfrm>
                <a:custGeom>
                  <a:avLst/>
                  <a:gdLst>
                    <a:gd name="connsiteX0" fmla="*/ 3284220 w 3368040"/>
                    <a:gd name="connsiteY0" fmla="*/ 3854958 h 3861816"/>
                    <a:gd name="connsiteX1" fmla="*/ 3097530 w 3368040"/>
                    <a:gd name="connsiteY1" fmla="*/ 3825240 h 3861816"/>
                    <a:gd name="connsiteX2" fmla="*/ 3046476 w 3368040"/>
                    <a:gd name="connsiteY2" fmla="*/ 3806952 h 3861816"/>
                    <a:gd name="connsiteX3" fmla="*/ 3006090 w 3368040"/>
                    <a:gd name="connsiteY3" fmla="*/ 3793998 h 3861816"/>
                    <a:gd name="connsiteX4" fmla="*/ 2964180 w 3368040"/>
                    <a:gd name="connsiteY4" fmla="*/ 3787140 h 3861816"/>
                    <a:gd name="connsiteX5" fmla="*/ 2922270 w 3368040"/>
                    <a:gd name="connsiteY5" fmla="*/ 3779520 h 3861816"/>
                    <a:gd name="connsiteX6" fmla="*/ 2888742 w 3368040"/>
                    <a:gd name="connsiteY6" fmla="*/ 3771900 h 3861816"/>
                    <a:gd name="connsiteX7" fmla="*/ 2851404 w 3368040"/>
                    <a:gd name="connsiteY7" fmla="*/ 3762756 h 3861816"/>
                    <a:gd name="connsiteX8" fmla="*/ 2816352 w 3368040"/>
                    <a:gd name="connsiteY8" fmla="*/ 3755136 h 3861816"/>
                    <a:gd name="connsiteX9" fmla="*/ 2785110 w 3368040"/>
                    <a:gd name="connsiteY9" fmla="*/ 3749040 h 3861816"/>
                    <a:gd name="connsiteX10" fmla="*/ 2750820 w 3368040"/>
                    <a:gd name="connsiteY10" fmla="*/ 3741420 h 3861816"/>
                    <a:gd name="connsiteX11" fmla="*/ 2716530 w 3368040"/>
                    <a:gd name="connsiteY11" fmla="*/ 3733800 h 3861816"/>
                    <a:gd name="connsiteX12" fmla="*/ 2693670 w 3368040"/>
                    <a:gd name="connsiteY12" fmla="*/ 3726180 h 3861816"/>
                    <a:gd name="connsiteX13" fmla="*/ 2670810 w 3368040"/>
                    <a:gd name="connsiteY13" fmla="*/ 3718560 h 3861816"/>
                    <a:gd name="connsiteX14" fmla="*/ 2647950 w 3368040"/>
                    <a:gd name="connsiteY14" fmla="*/ 3710940 h 3861816"/>
                    <a:gd name="connsiteX15" fmla="*/ 2625852 w 3368040"/>
                    <a:gd name="connsiteY15" fmla="*/ 3704082 h 3861816"/>
                    <a:gd name="connsiteX16" fmla="*/ 2593086 w 3368040"/>
                    <a:gd name="connsiteY16" fmla="*/ 3691890 h 3861816"/>
                    <a:gd name="connsiteX17" fmla="*/ 2544318 w 3368040"/>
                    <a:gd name="connsiteY17" fmla="*/ 3672078 h 3861816"/>
                    <a:gd name="connsiteX18" fmla="*/ 2504694 w 3368040"/>
                    <a:gd name="connsiteY18" fmla="*/ 3657600 h 3861816"/>
                    <a:gd name="connsiteX19" fmla="*/ 2480310 w 3368040"/>
                    <a:gd name="connsiteY19" fmla="*/ 3649980 h 3861816"/>
                    <a:gd name="connsiteX20" fmla="*/ 2442210 w 3368040"/>
                    <a:gd name="connsiteY20" fmla="*/ 3642360 h 3861816"/>
                    <a:gd name="connsiteX21" fmla="*/ 2404110 w 3368040"/>
                    <a:gd name="connsiteY21" fmla="*/ 3634740 h 3861816"/>
                    <a:gd name="connsiteX22" fmla="*/ 2378202 w 3368040"/>
                    <a:gd name="connsiteY22" fmla="*/ 3627120 h 3861816"/>
                    <a:gd name="connsiteX23" fmla="*/ 2352294 w 3368040"/>
                    <a:gd name="connsiteY23" fmla="*/ 3622548 h 3861816"/>
                    <a:gd name="connsiteX24" fmla="*/ 2288286 w 3368040"/>
                    <a:gd name="connsiteY24" fmla="*/ 3617976 h 3861816"/>
                    <a:gd name="connsiteX25" fmla="*/ 2221230 w 3368040"/>
                    <a:gd name="connsiteY25" fmla="*/ 3611880 h 3861816"/>
                    <a:gd name="connsiteX26" fmla="*/ 2190750 w 3368040"/>
                    <a:gd name="connsiteY26" fmla="*/ 3602736 h 3861816"/>
                    <a:gd name="connsiteX27" fmla="*/ 2168652 w 3368040"/>
                    <a:gd name="connsiteY27" fmla="*/ 3587496 h 3861816"/>
                    <a:gd name="connsiteX28" fmla="*/ 2148840 w 3368040"/>
                    <a:gd name="connsiteY28" fmla="*/ 3589782 h 3861816"/>
                    <a:gd name="connsiteX29" fmla="*/ 2097024 w 3368040"/>
                    <a:gd name="connsiteY29" fmla="*/ 3581400 h 3861816"/>
                    <a:gd name="connsiteX30" fmla="*/ 2087118 w 3368040"/>
                    <a:gd name="connsiteY30" fmla="*/ 3554730 h 3861816"/>
                    <a:gd name="connsiteX31" fmla="*/ 2080260 w 3368040"/>
                    <a:gd name="connsiteY31" fmla="*/ 3531870 h 3861816"/>
                    <a:gd name="connsiteX32" fmla="*/ 2049018 w 3368040"/>
                    <a:gd name="connsiteY32" fmla="*/ 3474720 h 3861816"/>
                    <a:gd name="connsiteX33" fmla="*/ 2023110 w 3368040"/>
                    <a:gd name="connsiteY33" fmla="*/ 3459480 h 3861816"/>
                    <a:gd name="connsiteX34" fmla="*/ 2000250 w 3368040"/>
                    <a:gd name="connsiteY34" fmla="*/ 3444240 h 3861816"/>
                    <a:gd name="connsiteX35" fmla="*/ 1895094 w 3368040"/>
                    <a:gd name="connsiteY35" fmla="*/ 3397758 h 3861816"/>
                    <a:gd name="connsiteX36" fmla="*/ 1840992 w 3368040"/>
                    <a:gd name="connsiteY36" fmla="*/ 3446526 h 3861816"/>
                    <a:gd name="connsiteX37" fmla="*/ 1805940 w 3368040"/>
                    <a:gd name="connsiteY37" fmla="*/ 3496056 h 3861816"/>
                    <a:gd name="connsiteX38" fmla="*/ 1790700 w 3368040"/>
                    <a:gd name="connsiteY38" fmla="*/ 3515868 h 3861816"/>
                    <a:gd name="connsiteX39" fmla="*/ 1736598 w 3368040"/>
                    <a:gd name="connsiteY39" fmla="*/ 3558540 h 3861816"/>
                    <a:gd name="connsiteX40" fmla="*/ 1707642 w 3368040"/>
                    <a:gd name="connsiteY40" fmla="*/ 3421380 h 3861816"/>
                    <a:gd name="connsiteX41" fmla="*/ 1683258 w 3368040"/>
                    <a:gd name="connsiteY41" fmla="*/ 3291840 h 3861816"/>
                    <a:gd name="connsiteX42" fmla="*/ 1676400 w 3368040"/>
                    <a:gd name="connsiteY42" fmla="*/ 3416808 h 3861816"/>
                    <a:gd name="connsiteX43" fmla="*/ 1671066 w 3368040"/>
                    <a:gd name="connsiteY43" fmla="*/ 3545586 h 3861816"/>
                    <a:gd name="connsiteX44" fmla="*/ 1508760 w 3368040"/>
                    <a:gd name="connsiteY44" fmla="*/ 3526536 h 3861816"/>
                    <a:gd name="connsiteX45" fmla="*/ 1388364 w 3368040"/>
                    <a:gd name="connsiteY45" fmla="*/ 3505200 h 3861816"/>
                    <a:gd name="connsiteX46" fmla="*/ 1329690 w 3368040"/>
                    <a:gd name="connsiteY46" fmla="*/ 3497580 h 3861816"/>
                    <a:gd name="connsiteX47" fmla="*/ 1280160 w 3368040"/>
                    <a:gd name="connsiteY47" fmla="*/ 3489960 h 3861816"/>
                    <a:gd name="connsiteX48" fmla="*/ 1230630 w 3368040"/>
                    <a:gd name="connsiteY48" fmla="*/ 3482340 h 3861816"/>
                    <a:gd name="connsiteX49" fmla="*/ 1178052 w 3368040"/>
                    <a:gd name="connsiteY49" fmla="*/ 3474720 h 3861816"/>
                    <a:gd name="connsiteX50" fmla="*/ 1123188 w 3368040"/>
                    <a:gd name="connsiteY50" fmla="*/ 3467862 h 3861816"/>
                    <a:gd name="connsiteX51" fmla="*/ 937260 w 3368040"/>
                    <a:gd name="connsiteY51" fmla="*/ 3424428 h 3861816"/>
                    <a:gd name="connsiteX52" fmla="*/ 896112 w 3368040"/>
                    <a:gd name="connsiteY52" fmla="*/ 3412998 h 3861816"/>
                    <a:gd name="connsiteX53" fmla="*/ 845058 w 3368040"/>
                    <a:gd name="connsiteY53" fmla="*/ 3406140 h 3861816"/>
                    <a:gd name="connsiteX54" fmla="*/ 796290 w 3368040"/>
                    <a:gd name="connsiteY54" fmla="*/ 3398520 h 3861816"/>
                    <a:gd name="connsiteX55" fmla="*/ 757428 w 3368040"/>
                    <a:gd name="connsiteY55" fmla="*/ 3390900 h 3861816"/>
                    <a:gd name="connsiteX56" fmla="*/ 710184 w 3368040"/>
                    <a:gd name="connsiteY56" fmla="*/ 3384042 h 3861816"/>
                    <a:gd name="connsiteX57" fmla="*/ 590550 w 3368040"/>
                    <a:gd name="connsiteY57" fmla="*/ 3345942 h 3861816"/>
                    <a:gd name="connsiteX58" fmla="*/ 524256 w 3368040"/>
                    <a:gd name="connsiteY58" fmla="*/ 3329178 h 3861816"/>
                    <a:gd name="connsiteX59" fmla="*/ 480822 w 3368040"/>
                    <a:gd name="connsiteY59" fmla="*/ 3322320 h 3861816"/>
                    <a:gd name="connsiteX60" fmla="*/ 445770 w 3368040"/>
                    <a:gd name="connsiteY60" fmla="*/ 3314700 h 3861816"/>
                    <a:gd name="connsiteX61" fmla="*/ 421386 w 3368040"/>
                    <a:gd name="connsiteY61" fmla="*/ 3307080 h 3861816"/>
                    <a:gd name="connsiteX62" fmla="*/ 384048 w 3368040"/>
                    <a:gd name="connsiteY62" fmla="*/ 3292602 h 3861816"/>
                    <a:gd name="connsiteX63" fmla="*/ 320802 w 3368040"/>
                    <a:gd name="connsiteY63" fmla="*/ 3273552 h 3861816"/>
                    <a:gd name="connsiteX64" fmla="*/ 270510 w 3368040"/>
                    <a:gd name="connsiteY64" fmla="*/ 3261360 h 3861816"/>
                    <a:gd name="connsiteX65" fmla="*/ 240030 w 3368040"/>
                    <a:gd name="connsiteY65" fmla="*/ 3253740 h 3861816"/>
                    <a:gd name="connsiteX66" fmla="*/ 209550 w 3368040"/>
                    <a:gd name="connsiteY66" fmla="*/ 3246120 h 3861816"/>
                    <a:gd name="connsiteX67" fmla="*/ 176022 w 3368040"/>
                    <a:gd name="connsiteY67" fmla="*/ 3238500 h 3861816"/>
                    <a:gd name="connsiteX68" fmla="*/ 134112 w 3368040"/>
                    <a:gd name="connsiteY68" fmla="*/ 3224022 h 3861816"/>
                    <a:gd name="connsiteX69" fmla="*/ 89154 w 3368040"/>
                    <a:gd name="connsiteY69" fmla="*/ 3205734 h 3861816"/>
                    <a:gd name="connsiteX70" fmla="*/ 33528 w 3368040"/>
                    <a:gd name="connsiteY70" fmla="*/ 3188970 h 3861816"/>
                    <a:gd name="connsiteX71" fmla="*/ 5334 w 3368040"/>
                    <a:gd name="connsiteY71" fmla="*/ 3118104 h 3861816"/>
                    <a:gd name="connsiteX72" fmla="*/ 0 w 3368040"/>
                    <a:gd name="connsiteY72" fmla="*/ 1530096 h 3861816"/>
                    <a:gd name="connsiteX73" fmla="*/ 0 w 3368040"/>
                    <a:gd name="connsiteY73" fmla="*/ 0 h 3861816"/>
                    <a:gd name="connsiteX74" fmla="*/ 1684020 w 3368040"/>
                    <a:gd name="connsiteY74" fmla="*/ 0 h 3861816"/>
                    <a:gd name="connsiteX75" fmla="*/ 3368040 w 3368040"/>
                    <a:gd name="connsiteY75" fmla="*/ 0 h 3861816"/>
                    <a:gd name="connsiteX76" fmla="*/ 3368040 w 3368040"/>
                    <a:gd name="connsiteY76" fmla="*/ 1931670 h 3861816"/>
                    <a:gd name="connsiteX77" fmla="*/ 3358896 w 3368040"/>
                    <a:gd name="connsiteY77" fmla="*/ 3861816 h 3861816"/>
                    <a:gd name="connsiteX78" fmla="*/ 3284220 w 3368040"/>
                    <a:gd name="connsiteY78" fmla="*/ 3854958 h 386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368040" h="3861816">
                      <a:moveTo>
                        <a:pt x="3284220" y="3854958"/>
                      </a:moveTo>
                      <a:cubicBezTo>
                        <a:pt x="3141726" y="3843528"/>
                        <a:pt x="3112770" y="3838194"/>
                        <a:pt x="3097530" y="3825240"/>
                      </a:cubicBezTo>
                      <a:cubicBezTo>
                        <a:pt x="3089148" y="3817620"/>
                        <a:pt x="3066288" y="3809238"/>
                        <a:pt x="3046476" y="3806952"/>
                      </a:cubicBezTo>
                      <a:cubicBezTo>
                        <a:pt x="3026664" y="3803904"/>
                        <a:pt x="3008376" y="3798570"/>
                        <a:pt x="3006090" y="3793998"/>
                      </a:cubicBezTo>
                      <a:cubicBezTo>
                        <a:pt x="3003042" y="3790188"/>
                        <a:pt x="2984754" y="3787140"/>
                        <a:pt x="2964180" y="3787140"/>
                      </a:cubicBezTo>
                      <a:cubicBezTo>
                        <a:pt x="2943606" y="3787140"/>
                        <a:pt x="2924556" y="3784092"/>
                        <a:pt x="2922270" y="3779520"/>
                      </a:cubicBezTo>
                      <a:cubicBezTo>
                        <a:pt x="2919984" y="3775710"/>
                        <a:pt x="2904744" y="3771900"/>
                        <a:pt x="2888742" y="3771900"/>
                      </a:cubicBezTo>
                      <a:cubicBezTo>
                        <a:pt x="2873502" y="3771900"/>
                        <a:pt x="2856738" y="3768090"/>
                        <a:pt x="2851404" y="3762756"/>
                      </a:cubicBezTo>
                      <a:cubicBezTo>
                        <a:pt x="2846070" y="3757422"/>
                        <a:pt x="2830830" y="3754374"/>
                        <a:pt x="2816352" y="3755136"/>
                      </a:cubicBezTo>
                      <a:cubicBezTo>
                        <a:pt x="2801874" y="3755898"/>
                        <a:pt x="2788158" y="3753612"/>
                        <a:pt x="2785110" y="3749040"/>
                      </a:cubicBezTo>
                      <a:cubicBezTo>
                        <a:pt x="2782824" y="3745230"/>
                        <a:pt x="2766822" y="3741420"/>
                        <a:pt x="2750820" y="3741420"/>
                      </a:cubicBezTo>
                      <a:cubicBezTo>
                        <a:pt x="2734818" y="3741420"/>
                        <a:pt x="2718816" y="3738372"/>
                        <a:pt x="2716530" y="3733800"/>
                      </a:cubicBezTo>
                      <a:cubicBezTo>
                        <a:pt x="2714244" y="3729990"/>
                        <a:pt x="2703576" y="3726180"/>
                        <a:pt x="2693670" y="3726180"/>
                      </a:cubicBezTo>
                      <a:cubicBezTo>
                        <a:pt x="2683764" y="3726180"/>
                        <a:pt x="2673096" y="3723132"/>
                        <a:pt x="2670810" y="3718560"/>
                      </a:cubicBezTo>
                      <a:cubicBezTo>
                        <a:pt x="2668524" y="3714750"/>
                        <a:pt x="2657856" y="3710940"/>
                        <a:pt x="2647950" y="3710940"/>
                      </a:cubicBezTo>
                      <a:cubicBezTo>
                        <a:pt x="2638044" y="3710940"/>
                        <a:pt x="2628138" y="3707892"/>
                        <a:pt x="2625852" y="3704082"/>
                      </a:cubicBezTo>
                      <a:cubicBezTo>
                        <a:pt x="2623566" y="3700272"/>
                        <a:pt x="2608326" y="3694938"/>
                        <a:pt x="2593086" y="3691890"/>
                      </a:cubicBezTo>
                      <a:cubicBezTo>
                        <a:pt x="2577084" y="3688842"/>
                        <a:pt x="2555748" y="3680460"/>
                        <a:pt x="2544318" y="3672078"/>
                      </a:cubicBezTo>
                      <a:cubicBezTo>
                        <a:pt x="2532888" y="3664458"/>
                        <a:pt x="2514600" y="3657600"/>
                        <a:pt x="2504694" y="3657600"/>
                      </a:cubicBezTo>
                      <a:cubicBezTo>
                        <a:pt x="2494026" y="3657600"/>
                        <a:pt x="2482596" y="3654552"/>
                        <a:pt x="2480310" y="3649980"/>
                      </a:cubicBezTo>
                      <a:cubicBezTo>
                        <a:pt x="2478024" y="3646170"/>
                        <a:pt x="2460498" y="3642360"/>
                        <a:pt x="2442210" y="3642360"/>
                      </a:cubicBezTo>
                      <a:cubicBezTo>
                        <a:pt x="2423922" y="3642360"/>
                        <a:pt x="2406396" y="3639312"/>
                        <a:pt x="2404110" y="3634740"/>
                      </a:cubicBezTo>
                      <a:cubicBezTo>
                        <a:pt x="2401824" y="3630930"/>
                        <a:pt x="2389632" y="3627120"/>
                        <a:pt x="2378202" y="3627120"/>
                      </a:cubicBezTo>
                      <a:cubicBezTo>
                        <a:pt x="2366772" y="3627120"/>
                        <a:pt x="2355342" y="3624834"/>
                        <a:pt x="2352294" y="3622548"/>
                      </a:cubicBezTo>
                      <a:cubicBezTo>
                        <a:pt x="2350008" y="3620262"/>
                        <a:pt x="2321052" y="3617976"/>
                        <a:pt x="2288286" y="3617976"/>
                      </a:cubicBezTo>
                      <a:cubicBezTo>
                        <a:pt x="2255520" y="3617976"/>
                        <a:pt x="2225802" y="3614928"/>
                        <a:pt x="2221230" y="3611880"/>
                      </a:cubicBezTo>
                      <a:cubicBezTo>
                        <a:pt x="2217420" y="3608070"/>
                        <a:pt x="2203704" y="3604260"/>
                        <a:pt x="2190750" y="3602736"/>
                      </a:cubicBezTo>
                      <a:cubicBezTo>
                        <a:pt x="2174748" y="3601212"/>
                        <a:pt x="2167890" y="3596640"/>
                        <a:pt x="2168652" y="3587496"/>
                      </a:cubicBezTo>
                      <a:cubicBezTo>
                        <a:pt x="2170176" y="3569208"/>
                        <a:pt x="2158746" y="3569970"/>
                        <a:pt x="2148840" y="3589782"/>
                      </a:cubicBezTo>
                      <a:cubicBezTo>
                        <a:pt x="2135886" y="3612642"/>
                        <a:pt x="2100072" y="3607308"/>
                        <a:pt x="2097024" y="3581400"/>
                      </a:cubicBezTo>
                      <a:cubicBezTo>
                        <a:pt x="2095500" y="3570732"/>
                        <a:pt x="2090928" y="3559302"/>
                        <a:pt x="2087118" y="3554730"/>
                      </a:cubicBezTo>
                      <a:cubicBezTo>
                        <a:pt x="2083308" y="3550920"/>
                        <a:pt x="2080260" y="3541014"/>
                        <a:pt x="2080260" y="3531870"/>
                      </a:cubicBezTo>
                      <a:cubicBezTo>
                        <a:pt x="2080260" y="3507486"/>
                        <a:pt x="2062734" y="3474720"/>
                        <a:pt x="2049018" y="3474720"/>
                      </a:cubicBezTo>
                      <a:cubicBezTo>
                        <a:pt x="2042160" y="3474720"/>
                        <a:pt x="2030730" y="3467862"/>
                        <a:pt x="2023110" y="3459480"/>
                      </a:cubicBezTo>
                      <a:cubicBezTo>
                        <a:pt x="2015490" y="3451098"/>
                        <a:pt x="2005584" y="3444240"/>
                        <a:pt x="2000250" y="3444240"/>
                      </a:cubicBezTo>
                      <a:cubicBezTo>
                        <a:pt x="1992630" y="3444240"/>
                        <a:pt x="1930908" y="3416808"/>
                        <a:pt x="1895094" y="3397758"/>
                      </a:cubicBezTo>
                      <a:cubicBezTo>
                        <a:pt x="1876044" y="3387852"/>
                        <a:pt x="1865376" y="3397758"/>
                        <a:pt x="1840992" y="3446526"/>
                      </a:cubicBezTo>
                      <a:cubicBezTo>
                        <a:pt x="1830324" y="3468624"/>
                        <a:pt x="1815084" y="3490722"/>
                        <a:pt x="1805940" y="3496056"/>
                      </a:cubicBezTo>
                      <a:cubicBezTo>
                        <a:pt x="1797558" y="3501390"/>
                        <a:pt x="1790700" y="3510534"/>
                        <a:pt x="1790700" y="3515868"/>
                      </a:cubicBezTo>
                      <a:cubicBezTo>
                        <a:pt x="1790700" y="3530346"/>
                        <a:pt x="1754886" y="3558540"/>
                        <a:pt x="1736598" y="3558540"/>
                      </a:cubicBezTo>
                      <a:cubicBezTo>
                        <a:pt x="1711452" y="3558540"/>
                        <a:pt x="1706118" y="3532632"/>
                        <a:pt x="1707642" y="3421380"/>
                      </a:cubicBezTo>
                      <a:cubicBezTo>
                        <a:pt x="1709166" y="3317748"/>
                        <a:pt x="1704594" y="3291840"/>
                        <a:pt x="1683258" y="3291840"/>
                      </a:cubicBezTo>
                      <a:cubicBezTo>
                        <a:pt x="1679448" y="3291840"/>
                        <a:pt x="1676400" y="3348228"/>
                        <a:pt x="1676400" y="3416808"/>
                      </a:cubicBezTo>
                      <a:cubicBezTo>
                        <a:pt x="1676400" y="3486150"/>
                        <a:pt x="1674114" y="3544062"/>
                        <a:pt x="1671066" y="3545586"/>
                      </a:cubicBezTo>
                      <a:cubicBezTo>
                        <a:pt x="1664208" y="3549396"/>
                        <a:pt x="1525524" y="3533394"/>
                        <a:pt x="1508760" y="3526536"/>
                      </a:cubicBezTo>
                      <a:cubicBezTo>
                        <a:pt x="1463802" y="3510534"/>
                        <a:pt x="1436370" y="3505200"/>
                        <a:pt x="1388364" y="3505200"/>
                      </a:cubicBezTo>
                      <a:cubicBezTo>
                        <a:pt x="1358646" y="3505200"/>
                        <a:pt x="1331976" y="3502152"/>
                        <a:pt x="1329690" y="3497580"/>
                      </a:cubicBezTo>
                      <a:cubicBezTo>
                        <a:pt x="1327404" y="3493770"/>
                        <a:pt x="1304544" y="3489960"/>
                        <a:pt x="1280160" y="3489960"/>
                      </a:cubicBezTo>
                      <a:cubicBezTo>
                        <a:pt x="1255776" y="3489960"/>
                        <a:pt x="1232916" y="3486912"/>
                        <a:pt x="1230630" y="3482340"/>
                      </a:cubicBezTo>
                      <a:cubicBezTo>
                        <a:pt x="1228344" y="3478530"/>
                        <a:pt x="1204722" y="3474720"/>
                        <a:pt x="1178052" y="3474720"/>
                      </a:cubicBezTo>
                      <a:cubicBezTo>
                        <a:pt x="1152144" y="3474720"/>
                        <a:pt x="1127760" y="3471672"/>
                        <a:pt x="1123188" y="3467862"/>
                      </a:cubicBezTo>
                      <a:cubicBezTo>
                        <a:pt x="1109472" y="3454146"/>
                        <a:pt x="1029462" y="3435096"/>
                        <a:pt x="937260" y="3424428"/>
                      </a:cubicBezTo>
                      <a:cubicBezTo>
                        <a:pt x="918210" y="3422142"/>
                        <a:pt x="899922" y="3416808"/>
                        <a:pt x="896112" y="3412998"/>
                      </a:cubicBezTo>
                      <a:cubicBezTo>
                        <a:pt x="891540" y="3409188"/>
                        <a:pt x="868680" y="3406140"/>
                        <a:pt x="845058" y="3406140"/>
                      </a:cubicBezTo>
                      <a:cubicBezTo>
                        <a:pt x="820674" y="3406140"/>
                        <a:pt x="798576" y="3403092"/>
                        <a:pt x="796290" y="3398520"/>
                      </a:cubicBezTo>
                      <a:cubicBezTo>
                        <a:pt x="794004" y="3394710"/>
                        <a:pt x="776478" y="3390900"/>
                        <a:pt x="757428" y="3390900"/>
                      </a:cubicBezTo>
                      <a:cubicBezTo>
                        <a:pt x="739140" y="3390900"/>
                        <a:pt x="717804" y="3387852"/>
                        <a:pt x="710184" y="3384042"/>
                      </a:cubicBezTo>
                      <a:cubicBezTo>
                        <a:pt x="672846" y="3364992"/>
                        <a:pt x="638556" y="3354324"/>
                        <a:pt x="590550" y="3345942"/>
                      </a:cubicBezTo>
                      <a:cubicBezTo>
                        <a:pt x="561594" y="3340608"/>
                        <a:pt x="531114" y="3332988"/>
                        <a:pt x="524256" y="3329178"/>
                      </a:cubicBezTo>
                      <a:cubicBezTo>
                        <a:pt x="516636" y="3325368"/>
                        <a:pt x="496824" y="3322320"/>
                        <a:pt x="480822" y="3322320"/>
                      </a:cubicBezTo>
                      <a:cubicBezTo>
                        <a:pt x="464058" y="3322320"/>
                        <a:pt x="448056" y="3319272"/>
                        <a:pt x="445770" y="3314700"/>
                      </a:cubicBezTo>
                      <a:cubicBezTo>
                        <a:pt x="443484" y="3310890"/>
                        <a:pt x="432054" y="3307080"/>
                        <a:pt x="421386" y="3307080"/>
                      </a:cubicBezTo>
                      <a:cubicBezTo>
                        <a:pt x="411480" y="3307080"/>
                        <a:pt x="393954" y="3300984"/>
                        <a:pt x="384048" y="3292602"/>
                      </a:cubicBezTo>
                      <a:cubicBezTo>
                        <a:pt x="374142" y="3284982"/>
                        <a:pt x="346710" y="3276600"/>
                        <a:pt x="320802" y="3273552"/>
                      </a:cubicBezTo>
                      <a:cubicBezTo>
                        <a:pt x="295656" y="3270504"/>
                        <a:pt x="272796" y="3265170"/>
                        <a:pt x="270510" y="3261360"/>
                      </a:cubicBezTo>
                      <a:cubicBezTo>
                        <a:pt x="267462" y="3256788"/>
                        <a:pt x="254508" y="3253740"/>
                        <a:pt x="240030" y="3253740"/>
                      </a:cubicBezTo>
                      <a:cubicBezTo>
                        <a:pt x="225552" y="3253740"/>
                        <a:pt x="211836" y="3250692"/>
                        <a:pt x="209550" y="3246120"/>
                      </a:cubicBezTo>
                      <a:cubicBezTo>
                        <a:pt x="207264" y="3242310"/>
                        <a:pt x="192024" y="3238500"/>
                        <a:pt x="176022" y="3238500"/>
                      </a:cubicBezTo>
                      <a:cubicBezTo>
                        <a:pt x="157734" y="3238500"/>
                        <a:pt x="142494" y="3233166"/>
                        <a:pt x="134112" y="3224022"/>
                      </a:cubicBezTo>
                      <a:cubicBezTo>
                        <a:pt x="127254" y="3216402"/>
                        <a:pt x="106680" y="3208020"/>
                        <a:pt x="89154" y="3205734"/>
                      </a:cubicBezTo>
                      <a:cubicBezTo>
                        <a:pt x="71628" y="3203448"/>
                        <a:pt x="46482" y="3195828"/>
                        <a:pt x="33528" y="3188970"/>
                      </a:cubicBezTo>
                      <a:cubicBezTo>
                        <a:pt x="10668" y="3178302"/>
                        <a:pt x="9906" y="3175254"/>
                        <a:pt x="5334" y="3118104"/>
                      </a:cubicBezTo>
                      <a:cubicBezTo>
                        <a:pt x="2286" y="3086100"/>
                        <a:pt x="0" y="2371344"/>
                        <a:pt x="0" y="1530096"/>
                      </a:cubicBezTo>
                      <a:lnTo>
                        <a:pt x="0" y="0"/>
                      </a:lnTo>
                      <a:lnTo>
                        <a:pt x="1684020" y="0"/>
                      </a:lnTo>
                      <a:lnTo>
                        <a:pt x="3368040" y="0"/>
                      </a:lnTo>
                      <a:lnTo>
                        <a:pt x="3368040" y="1931670"/>
                      </a:lnTo>
                      <a:cubicBezTo>
                        <a:pt x="3368040" y="3472434"/>
                        <a:pt x="3365754" y="3863340"/>
                        <a:pt x="3358896" y="3861816"/>
                      </a:cubicBezTo>
                      <a:cubicBezTo>
                        <a:pt x="3353562" y="3861054"/>
                        <a:pt x="3320034" y="3858006"/>
                        <a:pt x="3284220" y="3854958"/>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22" name="Freeform: Shape 1121">
                  <a:extLst>
                    <a:ext uri="{FF2B5EF4-FFF2-40B4-BE49-F238E27FC236}">
                      <a16:creationId xmlns:a16="http://schemas.microsoft.com/office/drawing/2014/main" id="{C068D70E-7D1F-485F-91C8-CEBF0D54D85F}"/>
                    </a:ext>
                  </a:extLst>
                </p:cNvPr>
                <p:cNvSpPr/>
                <p:nvPr/>
              </p:nvSpPr>
              <p:spPr>
                <a:xfrm>
                  <a:off x="11522625" y="51298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23" name="Freeform: Shape 1122">
                  <a:extLst>
                    <a:ext uri="{FF2B5EF4-FFF2-40B4-BE49-F238E27FC236}">
                      <a16:creationId xmlns:a16="http://schemas.microsoft.com/office/drawing/2014/main" id="{E0741E4D-1A7F-4176-8EFB-C62487A99CBC}"/>
                    </a:ext>
                  </a:extLst>
                </p:cNvPr>
                <p:cNvSpPr/>
                <p:nvPr/>
              </p:nvSpPr>
              <p:spPr>
                <a:xfrm>
                  <a:off x="11409805" y="51072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24" name="Freeform: Shape 1123">
                  <a:extLst>
                    <a:ext uri="{FF2B5EF4-FFF2-40B4-BE49-F238E27FC236}">
                      <a16:creationId xmlns:a16="http://schemas.microsoft.com/office/drawing/2014/main" id="{F557D20B-F5BF-4EDA-8483-B5B7D971E518}"/>
                    </a:ext>
                  </a:extLst>
                </p:cNvPr>
                <p:cNvSpPr/>
                <p:nvPr/>
              </p:nvSpPr>
              <p:spPr>
                <a:xfrm>
                  <a:off x="11364371" y="510073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25" name="Freeform: Shape 1124">
                  <a:extLst>
                    <a:ext uri="{FF2B5EF4-FFF2-40B4-BE49-F238E27FC236}">
                      <a16:creationId xmlns:a16="http://schemas.microsoft.com/office/drawing/2014/main" id="{86D95241-EDED-403E-A9A2-5159BC537C9B}"/>
                    </a:ext>
                  </a:extLst>
                </p:cNvPr>
                <p:cNvSpPr/>
                <p:nvPr/>
              </p:nvSpPr>
              <p:spPr>
                <a:xfrm>
                  <a:off x="1226890" y="5015212"/>
                  <a:ext cx="64008" cy="42672"/>
                </a:xfrm>
                <a:custGeom>
                  <a:avLst/>
                  <a:gdLst>
                    <a:gd name="connsiteX0" fmla="*/ 2978 w 64008"/>
                    <a:gd name="connsiteY0" fmla="*/ 33800 h 42672"/>
                    <a:gd name="connsiteX1" fmla="*/ 35744 w 64008"/>
                    <a:gd name="connsiteY1" fmla="*/ 272 h 42672"/>
                    <a:gd name="connsiteX2" fmla="*/ 64700 w 64008"/>
                    <a:gd name="connsiteY2" fmla="*/ 21608 h 42672"/>
                    <a:gd name="connsiteX3" fmla="*/ 35744 w 64008"/>
                    <a:gd name="connsiteY3" fmla="*/ 42944 h 42672"/>
                    <a:gd name="connsiteX4" fmla="*/ 2978 w 64008"/>
                    <a:gd name="connsiteY4" fmla="*/ 33800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 h="42672">
                      <a:moveTo>
                        <a:pt x="2978" y="33800"/>
                      </a:moveTo>
                      <a:cubicBezTo>
                        <a:pt x="-6166" y="10178"/>
                        <a:pt x="6026" y="-2014"/>
                        <a:pt x="35744" y="272"/>
                      </a:cubicBezTo>
                      <a:cubicBezTo>
                        <a:pt x="60890" y="2558"/>
                        <a:pt x="64700" y="4844"/>
                        <a:pt x="64700" y="21608"/>
                      </a:cubicBezTo>
                      <a:cubicBezTo>
                        <a:pt x="64700" y="38372"/>
                        <a:pt x="60890" y="40658"/>
                        <a:pt x="35744" y="42944"/>
                      </a:cubicBezTo>
                      <a:cubicBezTo>
                        <a:pt x="15932" y="44468"/>
                        <a:pt x="6026" y="42182"/>
                        <a:pt x="2978" y="3380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26" name="Freeform: Shape 1125">
                  <a:extLst>
                    <a:ext uri="{FF2B5EF4-FFF2-40B4-BE49-F238E27FC236}">
                      <a16:creationId xmlns:a16="http://schemas.microsoft.com/office/drawing/2014/main" id="{6D2134E3-4B0E-4DFB-B41B-3DD1D99A48AE}"/>
                    </a:ext>
                  </a:extLst>
                </p:cNvPr>
                <p:cNvSpPr/>
                <p:nvPr/>
              </p:nvSpPr>
              <p:spPr>
                <a:xfrm>
                  <a:off x="10960511" y="503977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27" name="Freeform: Shape 1126">
                  <a:extLst>
                    <a:ext uri="{FF2B5EF4-FFF2-40B4-BE49-F238E27FC236}">
                      <a16:creationId xmlns:a16="http://schemas.microsoft.com/office/drawing/2014/main" id="{CD562075-54C8-4143-A678-17E6B103FC05}"/>
                    </a:ext>
                  </a:extLst>
                </p:cNvPr>
                <p:cNvSpPr/>
                <p:nvPr/>
              </p:nvSpPr>
              <p:spPr>
                <a:xfrm>
                  <a:off x="11028526" y="5030933"/>
                  <a:ext cx="51816" cy="25908"/>
                </a:xfrm>
                <a:custGeom>
                  <a:avLst/>
                  <a:gdLst>
                    <a:gd name="connsiteX0" fmla="*/ 13616 w 51816"/>
                    <a:gd name="connsiteY0" fmla="*/ 20365 h 25908"/>
                    <a:gd name="connsiteX1" fmla="*/ 3710 w 51816"/>
                    <a:gd name="connsiteY1" fmla="*/ 4363 h 25908"/>
                    <a:gd name="connsiteX2" fmla="*/ 52478 w 51816"/>
                    <a:gd name="connsiteY2" fmla="*/ 17317 h 25908"/>
                    <a:gd name="connsiteX3" fmla="*/ 13616 w 51816"/>
                    <a:gd name="connsiteY3" fmla="*/ 20365 h 25908"/>
                  </a:gdLst>
                  <a:ahLst/>
                  <a:cxnLst>
                    <a:cxn ang="0">
                      <a:pos x="connsiteX0" y="connsiteY0"/>
                    </a:cxn>
                    <a:cxn ang="0">
                      <a:pos x="connsiteX1" y="connsiteY1"/>
                    </a:cxn>
                    <a:cxn ang="0">
                      <a:pos x="connsiteX2" y="connsiteY2"/>
                    </a:cxn>
                    <a:cxn ang="0">
                      <a:pos x="connsiteX3" y="connsiteY3"/>
                    </a:cxn>
                  </a:cxnLst>
                  <a:rect l="l" t="t" r="r" b="b"/>
                  <a:pathLst>
                    <a:path w="51816" h="25908">
                      <a:moveTo>
                        <a:pt x="13616" y="20365"/>
                      </a:moveTo>
                      <a:cubicBezTo>
                        <a:pt x="-862" y="15031"/>
                        <a:pt x="-3148" y="11221"/>
                        <a:pt x="3710" y="4363"/>
                      </a:cubicBezTo>
                      <a:cubicBezTo>
                        <a:pt x="14378" y="-6305"/>
                        <a:pt x="54002" y="4363"/>
                        <a:pt x="52478" y="17317"/>
                      </a:cubicBezTo>
                      <a:cubicBezTo>
                        <a:pt x="51716" y="27985"/>
                        <a:pt x="34952" y="29509"/>
                        <a:pt x="13616" y="20365"/>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28" name="Freeform: Shape 1127">
                  <a:extLst>
                    <a:ext uri="{FF2B5EF4-FFF2-40B4-BE49-F238E27FC236}">
                      <a16:creationId xmlns:a16="http://schemas.microsoft.com/office/drawing/2014/main" id="{AD059E82-FC96-47F9-829A-D26E40EAA083}"/>
                    </a:ext>
                  </a:extLst>
                </p:cNvPr>
                <p:cNvSpPr/>
                <p:nvPr/>
              </p:nvSpPr>
              <p:spPr>
                <a:xfrm>
                  <a:off x="10716456" y="500775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29" name="Freeform: Shape 1128">
                  <a:extLst>
                    <a:ext uri="{FF2B5EF4-FFF2-40B4-BE49-F238E27FC236}">
                      <a16:creationId xmlns:a16="http://schemas.microsoft.com/office/drawing/2014/main" id="{45CEB392-B4BC-4A9D-BC2A-05D96B1A5EA1}"/>
                    </a:ext>
                  </a:extLst>
                </p:cNvPr>
                <p:cNvSpPr/>
                <p:nvPr/>
              </p:nvSpPr>
              <p:spPr>
                <a:xfrm>
                  <a:off x="10485920" y="4999329"/>
                  <a:ext cx="133350" cy="20574"/>
                </a:xfrm>
                <a:custGeom>
                  <a:avLst/>
                  <a:gdLst>
                    <a:gd name="connsiteX0" fmla="*/ 2248 w 133350"/>
                    <a:gd name="connsiteY0" fmla="*/ 13107 h 20574"/>
                    <a:gd name="connsiteX1" fmla="*/ 25870 w 133350"/>
                    <a:gd name="connsiteY1" fmla="*/ 2439 h 20574"/>
                    <a:gd name="connsiteX2" fmla="*/ 129502 w 133350"/>
                    <a:gd name="connsiteY2" fmla="*/ 3963 h 20574"/>
                    <a:gd name="connsiteX3" fmla="*/ 131788 w 133350"/>
                    <a:gd name="connsiteY3" fmla="*/ 15393 h 20574"/>
                    <a:gd name="connsiteX4" fmla="*/ 2248 w 133350"/>
                    <a:gd name="connsiteY4" fmla="*/ 13107 h 20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20574">
                      <a:moveTo>
                        <a:pt x="2248" y="13107"/>
                      </a:moveTo>
                      <a:cubicBezTo>
                        <a:pt x="-2324" y="5487"/>
                        <a:pt x="-2324" y="5487"/>
                        <a:pt x="25870" y="2439"/>
                      </a:cubicBezTo>
                      <a:cubicBezTo>
                        <a:pt x="60922" y="-1371"/>
                        <a:pt x="122644" y="-609"/>
                        <a:pt x="129502" y="3963"/>
                      </a:cubicBezTo>
                      <a:cubicBezTo>
                        <a:pt x="133312" y="6249"/>
                        <a:pt x="134836" y="11583"/>
                        <a:pt x="131788" y="15393"/>
                      </a:cubicBezTo>
                      <a:cubicBezTo>
                        <a:pt x="126454" y="24537"/>
                        <a:pt x="7582" y="22251"/>
                        <a:pt x="2248" y="13107"/>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30" name="Freeform: Shape 1129">
                  <a:extLst>
                    <a:ext uri="{FF2B5EF4-FFF2-40B4-BE49-F238E27FC236}">
                      <a16:creationId xmlns:a16="http://schemas.microsoft.com/office/drawing/2014/main" id="{E16394B3-3287-4C72-8D45-F0EC1E2E5BE0}"/>
                    </a:ext>
                  </a:extLst>
                </p:cNvPr>
                <p:cNvSpPr/>
                <p:nvPr/>
              </p:nvSpPr>
              <p:spPr>
                <a:xfrm>
                  <a:off x="1333071" y="4946545"/>
                  <a:ext cx="102870" cy="43434"/>
                </a:xfrm>
                <a:custGeom>
                  <a:avLst/>
                  <a:gdLst>
                    <a:gd name="connsiteX0" fmla="*/ 3477 w 102870"/>
                    <a:gd name="connsiteY0" fmla="*/ 33125 h 43434"/>
                    <a:gd name="connsiteX1" fmla="*/ 55293 w 102870"/>
                    <a:gd name="connsiteY1" fmla="*/ 359 h 43434"/>
                    <a:gd name="connsiteX2" fmla="*/ 103299 w 102870"/>
                    <a:gd name="connsiteY2" fmla="*/ 21695 h 43434"/>
                    <a:gd name="connsiteX3" fmla="*/ 55293 w 102870"/>
                    <a:gd name="connsiteY3" fmla="*/ 43031 h 43434"/>
                    <a:gd name="connsiteX4" fmla="*/ 3477 w 102870"/>
                    <a:gd name="connsiteY4" fmla="*/ 33125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 h="43434">
                      <a:moveTo>
                        <a:pt x="3477" y="33125"/>
                      </a:moveTo>
                      <a:cubicBezTo>
                        <a:pt x="-7191" y="6455"/>
                        <a:pt x="5763" y="-1927"/>
                        <a:pt x="55293" y="359"/>
                      </a:cubicBezTo>
                      <a:cubicBezTo>
                        <a:pt x="101013" y="2645"/>
                        <a:pt x="103299" y="3407"/>
                        <a:pt x="103299" y="21695"/>
                      </a:cubicBezTo>
                      <a:cubicBezTo>
                        <a:pt x="103299" y="39983"/>
                        <a:pt x="101013" y="40745"/>
                        <a:pt x="55293" y="43031"/>
                      </a:cubicBezTo>
                      <a:cubicBezTo>
                        <a:pt x="17955" y="44555"/>
                        <a:pt x="6525" y="43031"/>
                        <a:pt x="3477" y="33125"/>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31" name="Freeform: Shape 1130">
                  <a:extLst>
                    <a:ext uri="{FF2B5EF4-FFF2-40B4-BE49-F238E27FC236}">
                      <a16:creationId xmlns:a16="http://schemas.microsoft.com/office/drawing/2014/main" id="{AAEF2643-9B64-4720-8C2D-D62A676A35C8}"/>
                    </a:ext>
                  </a:extLst>
                </p:cNvPr>
                <p:cNvSpPr/>
                <p:nvPr/>
              </p:nvSpPr>
              <p:spPr>
                <a:xfrm>
                  <a:off x="9756807" y="4961263"/>
                  <a:ext cx="106680" cy="28956"/>
                </a:xfrm>
                <a:custGeom>
                  <a:avLst/>
                  <a:gdLst>
                    <a:gd name="connsiteX0" fmla="*/ 4413 w 106680"/>
                    <a:gd name="connsiteY0" fmla="*/ 19169 h 28956"/>
                    <a:gd name="connsiteX1" fmla="*/ 62325 w 106680"/>
                    <a:gd name="connsiteY1" fmla="*/ 881 h 28956"/>
                    <a:gd name="connsiteX2" fmla="*/ 107283 w 106680"/>
                    <a:gd name="connsiteY2" fmla="*/ 14597 h 28956"/>
                    <a:gd name="connsiteX3" fmla="*/ 4413 w 106680"/>
                    <a:gd name="connsiteY3" fmla="*/ 19169 h 28956"/>
                  </a:gdLst>
                  <a:ahLst/>
                  <a:cxnLst>
                    <a:cxn ang="0">
                      <a:pos x="connsiteX0" y="connsiteY0"/>
                    </a:cxn>
                    <a:cxn ang="0">
                      <a:pos x="connsiteX1" y="connsiteY1"/>
                    </a:cxn>
                    <a:cxn ang="0">
                      <a:pos x="connsiteX2" y="connsiteY2"/>
                    </a:cxn>
                    <a:cxn ang="0">
                      <a:pos x="connsiteX3" y="connsiteY3"/>
                    </a:cxn>
                  </a:cxnLst>
                  <a:rect l="l" t="t" r="r" b="b"/>
                  <a:pathLst>
                    <a:path w="106680" h="28956">
                      <a:moveTo>
                        <a:pt x="4413" y="19169"/>
                      </a:moveTo>
                      <a:cubicBezTo>
                        <a:pt x="-8541" y="2405"/>
                        <a:pt x="5937" y="-2167"/>
                        <a:pt x="62325" y="881"/>
                      </a:cubicBezTo>
                      <a:cubicBezTo>
                        <a:pt x="95853" y="2405"/>
                        <a:pt x="107283" y="6215"/>
                        <a:pt x="107283" y="14597"/>
                      </a:cubicBezTo>
                      <a:cubicBezTo>
                        <a:pt x="107283" y="31361"/>
                        <a:pt x="18129" y="35171"/>
                        <a:pt x="4413" y="19169"/>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32" name="Freeform: Shape 1131">
                  <a:extLst>
                    <a:ext uri="{FF2B5EF4-FFF2-40B4-BE49-F238E27FC236}">
                      <a16:creationId xmlns:a16="http://schemas.microsoft.com/office/drawing/2014/main" id="{65D25E03-709A-4981-BE6D-A18CC176D396}"/>
                    </a:ext>
                  </a:extLst>
                </p:cNvPr>
                <p:cNvSpPr/>
                <p:nvPr/>
              </p:nvSpPr>
              <p:spPr>
                <a:xfrm>
                  <a:off x="860667" y="4911090"/>
                  <a:ext cx="68580" cy="49530"/>
                </a:xfrm>
                <a:custGeom>
                  <a:avLst/>
                  <a:gdLst>
                    <a:gd name="connsiteX0" fmla="*/ 3441 w 68580"/>
                    <a:gd name="connsiteY0" fmla="*/ 38862 h 49530"/>
                    <a:gd name="connsiteX1" fmla="*/ 30111 w 68580"/>
                    <a:gd name="connsiteY1" fmla="*/ 0 h 49530"/>
                    <a:gd name="connsiteX2" fmla="*/ 66687 w 68580"/>
                    <a:gd name="connsiteY2" fmla="*/ 37338 h 49530"/>
                    <a:gd name="connsiteX3" fmla="*/ 3441 w 68580"/>
                    <a:gd name="connsiteY3" fmla="*/ 38862 h 49530"/>
                  </a:gdLst>
                  <a:ahLst/>
                  <a:cxnLst>
                    <a:cxn ang="0">
                      <a:pos x="connsiteX0" y="connsiteY0"/>
                    </a:cxn>
                    <a:cxn ang="0">
                      <a:pos x="connsiteX1" y="connsiteY1"/>
                    </a:cxn>
                    <a:cxn ang="0">
                      <a:pos x="connsiteX2" y="connsiteY2"/>
                    </a:cxn>
                    <a:cxn ang="0">
                      <a:pos x="connsiteX3" y="connsiteY3"/>
                    </a:cxn>
                  </a:cxnLst>
                  <a:rect l="l" t="t" r="r" b="b"/>
                  <a:pathLst>
                    <a:path w="68580" h="49530">
                      <a:moveTo>
                        <a:pt x="3441" y="38862"/>
                      </a:moveTo>
                      <a:cubicBezTo>
                        <a:pt x="-5703" y="13716"/>
                        <a:pt x="3441" y="0"/>
                        <a:pt x="30111" y="0"/>
                      </a:cubicBezTo>
                      <a:cubicBezTo>
                        <a:pt x="58305" y="0"/>
                        <a:pt x="74307" y="16764"/>
                        <a:pt x="66687" y="37338"/>
                      </a:cubicBezTo>
                      <a:cubicBezTo>
                        <a:pt x="60591" y="53340"/>
                        <a:pt x="9537" y="54102"/>
                        <a:pt x="3441" y="38862"/>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33" name="Freeform: Shape 1132">
                  <a:extLst>
                    <a:ext uri="{FF2B5EF4-FFF2-40B4-BE49-F238E27FC236}">
                      <a16:creationId xmlns:a16="http://schemas.microsoft.com/office/drawing/2014/main" id="{52D2E56E-0BE3-4F3A-BED7-1CF1A8F6D057}"/>
                    </a:ext>
                  </a:extLst>
                </p:cNvPr>
                <p:cNvSpPr/>
                <p:nvPr/>
              </p:nvSpPr>
              <p:spPr>
                <a:xfrm>
                  <a:off x="9185040" y="4930717"/>
                  <a:ext cx="84582" cy="20574"/>
                </a:xfrm>
                <a:custGeom>
                  <a:avLst/>
                  <a:gdLst>
                    <a:gd name="connsiteX0" fmla="*/ 870 w 84582"/>
                    <a:gd name="connsiteY0" fmla="*/ 14663 h 20574"/>
                    <a:gd name="connsiteX1" fmla="*/ 6966 w 84582"/>
                    <a:gd name="connsiteY1" fmla="*/ 2471 h 20574"/>
                    <a:gd name="connsiteX2" fmla="*/ 84690 w 84582"/>
                    <a:gd name="connsiteY2" fmla="*/ 10853 h 20574"/>
                    <a:gd name="connsiteX3" fmla="*/ 870 w 84582"/>
                    <a:gd name="connsiteY3" fmla="*/ 14663 h 20574"/>
                  </a:gdLst>
                  <a:ahLst/>
                  <a:cxnLst>
                    <a:cxn ang="0">
                      <a:pos x="connsiteX0" y="connsiteY0"/>
                    </a:cxn>
                    <a:cxn ang="0">
                      <a:pos x="connsiteX1" y="connsiteY1"/>
                    </a:cxn>
                    <a:cxn ang="0">
                      <a:pos x="connsiteX2" y="connsiteY2"/>
                    </a:cxn>
                    <a:cxn ang="0">
                      <a:pos x="connsiteX3" y="connsiteY3"/>
                    </a:cxn>
                  </a:cxnLst>
                  <a:rect l="l" t="t" r="r" b="b"/>
                  <a:pathLst>
                    <a:path w="84582" h="20574">
                      <a:moveTo>
                        <a:pt x="870" y="14663"/>
                      </a:moveTo>
                      <a:cubicBezTo>
                        <a:pt x="-1416" y="10853"/>
                        <a:pt x="870" y="4757"/>
                        <a:pt x="6966" y="2471"/>
                      </a:cubicBezTo>
                      <a:cubicBezTo>
                        <a:pt x="24492" y="-3625"/>
                        <a:pt x="84690" y="2471"/>
                        <a:pt x="84690" y="10853"/>
                      </a:cubicBezTo>
                      <a:cubicBezTo>
                        <a:pt x="84690" y="21521"/>
                        <a:pt x="6966" y="25331"/>
                        <a:pt x="870" y="14663"/>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34" name="Freeform: Shape 1133">
                  <a:extLst>
                    <a:ext uri="{FF2B5EF4-FFF2-40B4-BE49-F238E27FC236}">
                      <a16:creationId xmlns:a16="http://schemas.microsoft.com/office/drawing/2014/main" id="{CA0E0679-2468-49B6-9333-84F1B28510AF}"/>
                    </a:ext>
                  </a:extLst>
                </p:cNvPr>
                <p:cNvSpPr/>
                <p:nvPr/>
              </p:nvSpPr>
              <p:spPr>
                <a:xfrm>
                  <a:off x="1701241" y="48927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35" name="Freeform: Shape 1134">
                  <a:extLst>
                    <a:ext uri="{FF2B5EF4-FFF2-40B4-BE49-F238E27FC236}">
                      <a16:creationId xmlns:a16="http://schemas.microsoft.com/office/drawing/2014/main" id="{8057C5B0-BA56-4378-A358-8EDBA8268D9C}"/>
                    </a:ext>
                  </a:extLst>
                </p:cNvPr>
                <p:cNvSpPr/>
                <p:nvPr/>
              </p:nvSpPr>
              <p:spPr>
                <a:xfrm>
                  <a:off x="8895479" y="4893286"/>
                  <a:ext cx="76962" cy="27432"/>
                </a:xfrm>
                <a:custGeom>
                  <a:avLst/>
                  <a:gdLst>
                    <a:gd name="connsiteX0" fmla="*/ 1633 w 76962"/>
                    <a:gd name="connsiteY0" fmla="*/ 23138 h 27432"/>
                    <a:gd name="connsiteX1" fmla="*/ 48115 w 76962"/>
                    <a:gd name="connsiteY1" fmla="*/ 278 h 27432"/>
                    <a:gd name="connsiteX2" fmla="*/ 77071 w 76962"/>
                    <a:gd name="connsiteY2" fmla="*/ 13994 h 27432"/>
                    <a:gd name="connsiteX3" fmla="*/ 41257 w 76962"/>
                    <a:gd name="connsiteY3" fmla="*/ 27710 h 27432"/>
                    <a:gd name="connsiteX4" fmla="*/ 1633 w 76962"/>
                    <a:gd name="connsiteY4" fmla="*/ 23138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 h="27432">
                      <a:moveTo>
                        <a:pt x="1633" y="23138"/>
                      </a:moveTo>
                      <a:cubicBezTo>
                        <a:pt x="-6749" y="10184"/>
                        <a:pt x="18397" y="-2008"/>
                        <a:pt x="48115" y="278"/>
                      </a:cubicBezTo>
                      <a:cubicBezTo>
                        <a:pt x="67927" y="1802"/>
                        <a:pt x="77071" y="6374"/>
                        <a:pt x="77071" y="13994"/>
                      </a:cubicBezTo>
                      <a:cubicBezTo>
                        <a:pt x="77071" y="22376"/>
                        <a:pt x="67165" y="26186"/>
                        <a:pt x="41257" y="27710"/>
                      </a:cubicBezTo>
                      <a:cubicBezTo>
                        <a:pt x="22207" y="29234"/>
                        <a:pt x="3919" y="26948"/>
                        <a:pt x="1633" y="23138"/>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36" name="Freeform: Shape 1135">
                  <a:extLst>
                    <a:ext uri="{FF2B5EF4-FFF2-40B4-BE49-F238E27FC236}">
                      <a16:creationId xmlns:a16="http://schemas.microsoft.com/office/drawing/2014/main" id="{7F6CE696-0528-40B5-A818-0665A71ED7FC}"/>
                    </a:ext>
                  </a:extLst>
                </p:cNvPr>
                <p:cNvSpPr/>
                <p:nvPr/>
              </p:nvSpPr>
              <p:spPr>
                <a:xfrm>
                  <a:off x="1746535" y="48778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37" name="Freeform: Shape 1136">
                  <a:extLst>
                    <a:ext uri="{FF2B5EF4-FFF2-40B4-BE49-F238E27FC236}">
                      <a16:creationId xmlns:a16="http://schemas.microsoft.com/office/drawing/2014/main" id="{B5DD3EC6-F74B-426B-AB4F-E7BBFC76F389}"/>
                    </a:ext>
                  </a:extLst>
                </p:cNvPr>
                <p:cNvSpPr/>
                <p:nvPr/>
              </p:nvSpPr>
              <p:spPr>
                <a:xfrm>
                  <a:off x="828174" y="4847434"/>
                  <a:ext cx="44958" cy="42672"/>
                </a:xfrm>
                <a:custGeom>
                  <a:avLst/>
                  <a:gdLst>
                    <a:gd name="connsiteX0" fmla="*/ 3930 w 44958"/>
                    <a:gd name="connsiteY0" fmla="*/ 34700 h 42672"/>
                    <a:gd name="connsiteX1" fmla="*/ 29838 w 44958"/>
                    <a:gd name="connsiteY1" fmla="*/ 410 h 42672"/>
                    <a:gd name="connsiteX2" fmla="*/ 28314 w 44958"/>
                    <a:gd name="connsiteY2" fmla="*/ 43082 h 42672"/>
                    <a:gd name="connsiteX3" fmla="*/ 3930 w 44958"/>
                    <a:gd name="connsiteY3" fmla="*/ 34700 h 42672"/>
                  </a:gdLst>
                  <a:ahLst/>
                  <a:cxnLst>
                    <a:cxn ang="0">
                      <a:pos x="connsiteX0" y="connsiteY0"/>
                    </a:cxn>
                    <a:cxn ang="0">
                      <a:pos x="connsiteX1" y="connsiteY1"/>
                    </a:cxn>
                    <a:cxn ang="0">
                      <a:pos x="connsiteX2" y="connsiteY2"/>
                    </a:cxn>
                    <a:cxn ang="0">
                      <a:pos x="connsiteX3" y="connsiteY3"/>
                    </a:cxn>
                  </a:cxnLst>
                  <a:rect l="l" t="t" r="r" b="b"/>
                  <a:pathLst>
                    <a:path w="44958" h="42672">
                      <a:moveTo>
                        <a:pt x="3930" y="34700"/>
                      </a:moveTo>
                      <a:cubicBezTo>
                        <a:pt x="-8262" y="20222"/>
                        <a:pt x="10026" y="-3400"/>
                        <a:pt x="29838" y="410"/>
                      </a:cubicBezTo>
                      <a:cubicBezTo>
                        <a:pt x="51174" y="4220"/>
                        <a:pt x="49650" y="40034"/>
                        <a:pt x="28314" y="43082"/>
                      </a:cubicBezTo>
                      <a:cubicBezTo>
                        <a:pt x="19932" y="44606"/>
                        <a:pt x="8502" y="40796"/>
                        <a:pt x="3930" y="3470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38" name="Freeform: Shape 1137">
                  <a:extLst>
                    <a:ext uri="{FF2B5EF4-FFF2-40B4-BE49-F238E27FC236}">
                      <a16:creationId xmlns:a16="http://schemas.microsoft.com/office/drawing/2014/main" id="{3E5D99FE-E261-4DCA-92E2-9E3B774BDBCA}"/>
                    </a:ext>
                  </a:extLst>
                </p:cNvPr>
                <p:cNvSpPr/>
                <p:nvPr/>
              </p:nvSpPr>
              <p:spPr>
                <a:xfrm>
                  <a:off x="929919" y="4817924"/>
                  <a:ext cx="42672" cy="73914"/>
                </a:xfrm>
                <a:custGeom>
                  <a:avLst/>
                  <a:gdLst>
                    <a:gd name="connsiteX0" fmla="*/ 2769 w 42672"/>
                    <a:gd name="connsiteY0" fmla="*/ 63448 h 73914"/>
                    <a:gd name="connsiteX1" fmla="*/ 12675 w 42672"/>
                    <a:gd name="connsiteY1" fmla="*/ 202 h 73914"/>
                    <a:gd name="connsiteX2" fmla="*/ 42393 w 42672"/>
                    <a:gd name="connsiteY2" fmla="*/ 62686 h 73914"/>
                    <a:gd name="connsiteX3" fmla="*/ 2769 w 42672"/>
                    <a:gd name="connsiteY3" fmla="*/ 63448 h 73914"/>
                  </a:gdLst>
                  <a:ahLst/>
                  <a:cxnLst>
                    <a:cxn ang="0">
                      <a:pos x="connsiteX0" y="connsiteY0"/>
                    </a:cxn>
                    <a:cxn ang="0">
                      <a:pos x="connsiteX1" y="connsiteY1"/>
                    </a:cxn>
                    <a:cxn ang="0">
                      <a:pos x="connsiteX2" y="connsiteY2"/>
                    </a:cxn>
                    <a:cxn ang="0">
                      <a:pos x="connsiteX3" y="connsiteY3"/>
                    </a:cxn>
                  </a:cxnLst>
                  <a:rect l="l" t="t" r="r" b="b"/>
                  <a:pathLst>
                    <a:path w="42672" h="73914">
                      <a:moveTo>
                        <a:pt x="2769" y="63448"/>
                      </a:moveTo>
                      <a:cubicBezTo>
                        <a:pt x="-4089" y="45922"/>
                        <a:pt x="2769" y="3250"/>
                        <a:pt x="12675" y="202"/>
                      </a:cubicBezTo>
                      <a:cubicBezTo>
                        <a:pt x="24105" y="-3608"/>
                        <a:pt x="48489" y="47446"/>
                        <a:pt x="42393" y="62686"/>
                      </a:cubicBezTo>
                      <a:cubicBezTo>
                        <a:pt x="37059" y="77164"/>
                        <a:pt x="8103" y="77926"/>
                        <a:pt x="2769" y="63448"/>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39" name="Freeform: Shape 1138">
                  <a:extLst>
                    <a:ext uri="{FF2B5EF4-FFF2-40B4-BE49-F238E27FC236}">
                      <a16:creationId xmlns:a16="http://schemas.microsoft.com/office/drawing/2014/main" id="{513C28AC-7C46-4F66-90A5-98409607BF66}"/>
                    </a:ext>
                  </a:extLst>
                </p:cNvPr>
                <p:cNvSpPr/>
                <p:nvPr/>
              </p:nvSpPr>
              <p:spPr>
                <a:xfrm>
                  <a:off x="8626678" y="4861836"/>
                  <a:ext cx="63246" cy="28194"/>
                </a:xfrm>
                <a:custGeom>
                  <a:avLst/>
                  <a:gdLst>
                    <a:gd name="connsiteX0" fmla="*/ 10592 w 63246"/>
                    <a:gd name="connsiteY0" fmla="*/ 19536 h 28194"/>
                    <a:gd name="connsiteX1" fmla="*/ 8306 w 63246"/>
                    <a:gd name="connsiteY1" fmla="*/ 3534 h 28194"/>
                    <a:gd name="connsiteX2" fmla="*/ 63932 w 63246"/>
                    <a:gd name="connsiteY2" fmla="*/ 14964 h 28194"/>
                    <a:gd name="connsiteX3" fmla="*/ 10592 w 63246"/>
                    <a:gd name="connsiteY3" fmla="*/ 19536 h 28194"/>
                  </a:gdLst>
                  <a:ahLst/>
                  <a:cxnLst>
                    <a:cxn ang="0">
                      <a:pos x="connsiteX0" y="connsiteY0"/>
                    </a:cxn>
                    <a:cxn ang="0">
                      <a:pos x="connsiteX1" y="connsiteY1"/>
                    </a:cxn>
                    <a:cxn ang="0">
                      <a:pos x="connsiteX2" y="connsiteY2"/>
                    </a:cxn>
                    <a:cxn ang="0">
                      <a:pos x="connsiteX3" y="connsiteY3"/>
                    </a:cxn>
                  </a:cxnLst>
                  <a:rect l="l" t="t" r="r" b="b"/>
                  <a:pathLst>
                    <a:path w="63246" h="28194">
                      <a:moveTo>
                        <a:pt x="10592" y="19536"/>
                      </a:moveTo>
                      <a:cubicBezTo>
                        <a:pt x="-3124" y="9630"/>
                        <a:pt x="-3124" y="8106"/>
                        <a:pt x="8306" y="3534"/>
                      </a:cubicBezTo>
                      <a:cubicBezTo>
                        <a:pt x="28880" y="-4848"/>
                        <a:pt x="63932" y="2772"/>
                        <a:pt x="63932" y="14964"/>
                      </a:cubicBezTo>
                      <a:cubicBezTo>
                        <a:pt x="63932" y="30204"/>
                        <a:pt x="29642" y="33252"/>
                        <a:pt x="10592" y="19536"/>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40" name="Freeform: Shape 1139">
                  <a:extLst>
                    <a:ext uri="{FF2B5EF4-FFF2-40B4-BE49-F238E27FC236}">
                      <a16:creationId xmlns:a16="http://schemas.microsoft.com/office/drawing/2014/main" id="{065BD6A7-CAEB-4D9D-AA0A-A15DAF423761}"/>
                    </a:ext>
                  </a:extLst>
                </p:cNvPr>
                <p:cNvSpPr/>
                <p:nvPr/>
              </p:nvSpPr>
              <p:spPr>
                <a:xfrm>
                  <a:off x="1801318" y="4610100"/>
                  <a:ext cx="390906" cy="265938"/>
                </a:xfrm>
                <a:custGeom>
                  <a:avLst/>
                  <a:gdLst>
                    <a:gd name="connsiteX0" fmla="*/ 812 w 390906"/>
                    <a:gd name="connsiteY0" fmla="*/ 258318 h 265938"/>
                    <a:gd name="connsiteX1" fmla="*/ 75488 w 390906"/>
                    <a:gd name="connsiteY1" fmla="*/ 198120 h 265938"/>
                    <a:gd name="connsiteX2" fmla="*/ 96062 w 390906"/>
                    <a:gd name="connsiteY2" fmla="*/ 186690 h 265938"/>
                    <a:gd name="connsiteX3" fmla="*/ 121970 w 390906"/>
                    <a:gd name="connsiteY3" fmla="*/ 163830 h 265938"/>
                    <a:gd name="connsiteX4" fmla="*/ 160833 w 390906"/>
                    <a:gd name="connsiteY4" fmla="*/ 124968 h 265938"/>
                    <a:gd name="connsiteX5" fmla="*/ 198933 w 390906"/>
                    <a:gd name="connsiteY5" fmla="*/ 99060 h 265938"/>
                    <a:gd name="connsiteX6" fmla="*/ 233223 w 390906"/>
                    <a:gd name="connsiteY6" fmla="*/ 83820 h 265938"/>
                    <a:gd name="connsiteX7" fmla="*/ 254559 w 390906"/>
                    <a:gd name="connsiteY7" fmla="*/ 68580 h 265938"/>
                    <a:gd name="connsiteX8" fmla="*/ 297231 w 390906"/>
                    <a:gd name="connsiteY8" fmla="*/ 35814 h 265938"/>
                    <a:gd name="connsiteX9" fmla="*/ 356667 w 390906"/>
                    <a:gd name="connsiteY9" fmla="*/ 0 h 265938"/>
                    <a:gd name="connsiteX10" fmla="*/ 385623 w 390906"/>
                    <a:gd name="connsiteY10" fmla="*/ 26670 h 265938"/>
                    <a:gd name="connsiteX11" fmla="*/ 319329 w 390906"/>
                    <a:gd name="connsiteY11" fmla="*/ 60960 h 265938"/>
                    <a:gd name="connsiteX12" fmla="*/ 309423 w 390906"/>
                    <a:gd name="connsiteY12" fmla="*/ 75438 h 265938"/>
                    <a:gd name="connsiteX13" fmla="*/ 262179 w 390906"/>
                    <a:gd name="connsiteY13" fmla="*/ 113538 h 265938"/>
                    <a:gd name="connsiteX14" fmla="*/ 183693 w 390906"/>
                    <a:gd name="connsiteY14" fmla="*/ 166878 h 265938"/>
                    <a:gd name="connsiteX15" fmla="*/ 141783 w 390906"/>
                    <a:gd name="connsiteY15" fmla="*/ 198120 h 265938"/>
                    <a:gd name="connsiteX16" fmla="*/ 114350 w 390906"/>
                    <a:gd name="connsiteY16" fmla="*/ 214122 h 265938"/>
                    <a:gd name="connsiteX17" fmla="*/ 812 w 390906"/>
                    <a:gd name="connsiteY17" fmla="*/ 258318 h 26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906" h="265938">
                      <a:moveTo>
                        <a:pt x="812" y="258318"/>
                      </a:moveTo>
                      <a:cubicBezTo>
                        <a:pt x="-7570" y="246126"/>
                        <a:pt x="51104" y="198882"/>
                        <a:pt x="75488" y="198120"/>
                      </a:cubicBezTo>
                      <a:cubicBezTo>
                        <a:pt x="88442" y="198120"/>
                        <a:pt x="96062" y="194310"/>
                        <a:pt x="96062" y="186690"/>
                      </a:cubicBezTo>
                      <a:cubicBezTo>
                        <a:pt x="96062" y="180594"/>
                        <a:pt x="107492" y="170688"/>
                        <a:pt x="121970" y="163830"/>
                      </a:cubicBezTo>
                      <a:cubicBezTo>
                        <a:pt x="137211" y="156210"/>
                        <a:pt x="153213" y="140208"/>
                        <a:pt x="160833" y="124968"/>
                      </a:cubicBezTo>
                      <a:cubicBezTo>
                        <a:pt x="171501" y="102870"/>
                        <a:pt x="176835" y="99060"/>
                        <a:pt x="198933" y="99060"/>
                      </a:cubicBezTo>
                      <a:cubicBezTo>
                        <a:pt x="217221" y="99060"/>
                        <a:pt x="227889" y="94488"/>
                        <a:pt x="233223" y="83820"/>
                      </a:cubicBezTo>
                      <a:cubicBezTo>
                        <a:pt x="237795" y="75438"/>
                        <a:pt x="247701" y="68580"/>
                        <a:pt x="254559" y="68580"/>
                      </a:cubicBezTo>
                      <a:cubicBezTo>
                        <a:pt x="272847" y="68580"/>
                        <a:pt x="294945" y="51816"/>
                        <a:pt x="297231" y="35814"/>
                      </a:cubicBezTo>
                      <a:cubicBezTo>
                        <a:pt x="300279" y="16002"/>
                        <a:pt x="325425" y="762"/>
                        <a:pt x="356667" y="0"/>
                      </a:cubicBezTo>
                      <a:cubicBezTo>
                        <a:pt x="387909" y="0"/>
                        <a:pt x="399339" y="10668"/>
                        <a:pt x="385623" y="26670"/>
                      </a:cubicBezTo>
                      <a:cubicBezTo>
                        <a:pt x="374955" y="39624"/>
                        <a:pt x="333807" y="60960"/>
                        <a:pt x="319329" y="60960"/>
                      </a:cubicBezTo>
                      <a:cubicBezTo>
                        <a:pt x="313995" y="60960"/>
                        <a:pt x="309423" y="67818"/>
                        <a:pt x="309423" y="75438"/>
                      </a:cubicBezTo>
                      <a:cubicBezTo>
                        <a:pt x="309423" y="86868"/>
                        <a:pt x="296469" y="96774"/>
                        <a:pt x="262179" y="113538"/>
                      </a:cubicBezTo>
                      <a:cubicBezTo>
                        <a:pt x="235509" y="125730"/>
                        <a:pt x="200457" y="150114"/>
                        <a:pt x="183693" y="166878"/>
                      </a:cubicBezTo>
                      <a:cubicBezTo>
                        <a:pt x="167691" y="184404"/>
                        <a:pt x="148641" y="198120"/>
                        <a:pt x="141783" y="198120"/>
                      </a:cubicBezTo>
                      <a:cubicBezTo>
                        <a:pt x="134163" y="198120"/>
                        <a:pt x="122732" y="205740"/>
                        <a:pt x="114350" y="214122"/>
                      </a:cubicBezTo>
                      <a:cubicBezTo>
                        <a:pt x="78536" y="254508"/>
                        <a:pt x="13766" y="279654"/>
                        <a:pt x="812" y="258318"/>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41" name="Freeform: Shape 1140">
                  <a:extLst>
                    <a:ext uri="{FF2B5EF4-FFF2-40B4-BE49-F238E27FC236}">
                      <a16:creationId xmlns:a16="http://schemas.microsoft.com/office/drawing/2014/main" id="{118784C4-C21F-4AFE-98D9-F0933E0AD6A3}"/>
                    </a:ext>
                  </a:extLst>
                </p:cNvPr>
                <p:cNvSpPr/>
                <p:nvPr/>
              </p:nvSpPr>
              <p:spPr>
                <a:xfrm>
                  <a:off x="8779425" y="484794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42" name="Freeform: Shape 1141">
                  <a:extLst>
                    <a:ext uri="{FF2B5EF4-FFF2-40B4-BE49-F238E27FC236}">
                      <a16:creationId xmlns:a16="http://schemas.microsoft.com/office/drawing/2014/main" id="{FC2C82CF-6C26-4386-9B78-7A259A08964D}"/>
                    </a:ext>
                  </a:extLst>
                </p:cNvPr>
                <p:cNvSpPr/>
                <p:nvPr/>
              </p:nvSpPr>
              <p:spPr>
                <a:xfrm>
                  <a:off x="8392356" y="483249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43" name="Freeform: Shape 1142">
                  <a:extLst>
                    <a:ext uri="{FF2B5EF4-FFF2-40B4-BE49-F238E27FC236}">
                      <a16:creationId xmlns:a16="http://schemas.microsoft.com/office/drawing/2014/main" id="{4CD80243-1999-47F5-A073-36152D19629E}"/>
                    </a:ext>
                  </a:extLst>
                </p:cNvPr>
                <p:cNvSpPr/>
                <p:nvPr/>
              </p:nvSpPr>
              <p:spPr>
                <a:xfrm>
                  <a:off x="8208038" y="4793952"/>
                  <a:ext cx="64008" cy="28194"/>
                </a:xfrm>
                <a:custGeom>
                  <a:avLst/>
                  <a:gdLst>
                    <a:gd name="connsiteX0" fmla="*/ 2512 w 64008"/>
                    <a:gd name="connsiteY0" fmla="*/ 21888 h 28194"/>
                    <a:gd name="connsiteX1" fmla="*/ 37564 w 64008"/>
                    <a:gd name="connsiteY1" fmla="*/ 552 h 28194"/>
                    <a:gd name="connsiteX2" fmla="*/ 35278 w 64008"/>
                    <a:gd name="connsiteY2" fmla="*/ 27984 h 28194"/>
                    <a:gd name="connsiteX3" fmla="*/ 2512 w 64008"/>
                    <a:gd name="connsiteY3" fmla="*/ 21888 h 28194"/>
                  </a:gdLst>
                  <a:ahLst/>
                  <a:cxnLst>
                    <a:cxn ang="0">
                      <a:pos x="connsiteX0" y="connsiteY0"/>
                    </a:cxn>
                    <a:cxn ang="0">
                      <a:pos x="connsiteX1" y="connsiteY1"/>
                    </a:cxn>
                    <a:cxn ang="0">
                      <a:pos x="connsiteX2" y="connsiteY2"/>
                    </a:cxn>
                    <a:cxn ang="0">
                      <a:pos x="connsiteX3" y="connsiteY3"/>
                    </a:cxn>
                  </a:cxnLst>
                  <a:rect l="l" t="t" r="r" b="b"/>
                  <a:pathLst>
                    <a:path w="64008" h="28194">
                      <a:moveTo>
                        <a:pt x="2512" y="21888"/>
                      </a:moveTo>
                      <a:cubicBezTo>
                        <a:pt x="-6632" y="7410"/>
                        <a:pt x="10132" y="-2496"/>
                        <a:pt x="37564" y="552"/>
                      </a:cubicBezTo>
                      <a:cubicBezTo>
                        <a:pt x="74140" y="3600"/>
                        <a:pt x="72616" y="24936"/>
                        <a:pt x="35278" y="27984"/>
                      </a:cubicBezTo>
                      <a:cubicBezTo>
                        <a:pt x="20038" y="29508"/>
                        <a:pt x="5560" y="26460"/>
                        <a:pt x="2512" y="21888"/>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44" name="Freeform: Shape 1143">
                  <a:extLst>
                    <a:ext uri="{FF2B5EF4-FFF2-40B4-BE49-F238E27FC236}">
                      <a16:creationId xmlns:a16="http://schemas.microsoft.com/office/drawing/2014/main" id="{6657107D-1244-4DD6-8E4B-9C83B4CD2C29}"/>
                    </a:ext>
                  </a:extLst>
                </p:cNvPr>
                <p:cNvSpPr/>
                <p:nvPr/>
              </p:nvSpPr>
              <p:spPr>
                <a:xfrm>
                  <a:off x="894474" y="4747260"/>
                  <a:ext cx="41148" cy="57912"/>
                </a:xfrm>
                <a:custGeom>
                  <a:avLst/>
                  <a:gdLst>
                    <a:gd name="connsiteX0" fmla="*/ 9258 w 41148"/>
                    <a:gd name="connsiteY0" fmla="*/ 41910 h 57912"/>
                    <a:gd name="connsiteX1" fmla="*/ 14592 w 41148"/>
                    <a:gd name="connsiteY1" fmla="*/ 0 h 57912"/>
                    <a:gd name="connsiteX2" fmla="*/ 41262 w 41148"/>
                    <a:gd name="connsiteY2" fmla="*/ 38862 h 57912"/>
                    <a:gd name="connsiteX3" fmla="*/ 9258 w 41148"/>
                    <a:gd name="connsiteY3" fmla="*/ 41910 h 57912"/>
                  </a:gdLst>
                  <a:ahLst/>
                  <a:cxnLst>
                    <a:cxn ang="0">
                      <a:pos x="connsiteX0" y="connsiteY0"/>
                    </a:cxn>
                    <a:cxn ang="0">
                      <a:pos x="connsiteX1" y="connsiteY1"/>
                    </a:cxn>
                    <a:cxn ang="0">
                      <a:pos x="connsiteX2" y="connsiteY2"/>
                    </a:cxn>
                    <a:cxn ang="0">
                      <a:pos x="connsiteX3" y="connsiteY3"/>
                    </a:cxn>
                  </a:cxnLst>
                  <a:rect l="l" t="t" r="r" b="b"/>
                  <a:pathLst>
                    <a:path w="41148" h="57912">
                      <a:moveTo>
                        <a:pt x="9258" y="41910"/>
                      </a:moveTo>
                      <a:cubicBezTo>
                        <a:pt x="-5220" y="19812"/>
                        <a:pt x="-2172" y="0"/>
                        <a:pt x="14592" y="0"/>
                      </a:cubicBezTo>
                      <a:cubicBezTo>
                        <a:pt x="30594" y="0"/>
                        <a:pt x="44310" y="19812"/>
                        <a:pt x="41262" y="38862"/>
                      </a:cubicBezTo>
                      <a:cubicBezTo>
                        <a:pt x="38214" y="63246"/>
                        <a:pt x="23736" y="64770"/>
                        <a:pt x="9258" y="4191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45" name="Freeform: Shape 1144">
                  <a:extLst>
                    <a:ext uri="{FF2B5EF4-FFF2-40B4-BE49-F238E27FC236}">
                      <a16:creationId xmlns:a16="http://schemas.microsoft.com/office/drawing/2014/main" id="{A1E4CA4D-3AC4-46BE-B25F-A8927F9E95EF}"/>
                    </a:ext>
                  </a:extLst>
                </p:cNvPr>
                <p:cNvSpPr/>
                <p:nvPr/>
              </p:nvSpPr>
              <p:spPr>
                <a:xfrm>
                  <a:off x="7905642" y="4728385"/>
                  <a:ext cx="30480" cy="25908"/>
                </a:xfrm>
                <a:custGeom>
                  <a:avLst/>
                  <a:gdLst>
                    <a:gd name="connsiteX0" fmla="*/ 870 w 30480"/>
                    <a:gd name="connsiteY0" fmla="*/ 19637 h 25908"/>
                    <a:gd name="connsiteX1" fmla="*/ 6966 w 30480"/>
                    <a:gd name="connsiteY1" fmla="*/ 4397 h 25908"/>
                    <a:gd name="connsiteX2" fmla="*/ 26016 w 30480"/>
                    <a:gd name="connsiteY2" fmla="*/ 5921 h 25908"/>
                    <a:gd name="connsiteX3" fmla="*/ 29064 w 30480"/>
                    <a:gd name="connsiteY3" fmla="*/ 21161 h 25908"/>
                    <a:gd name="connsiteX4" fmla="*/ 870 w 30480"/>
                    <a:gd name="connsiteY4" fmla="*/ 19637 h 2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25908">
                      <a:moveTo>
                        <a:pt x="870" y="19637"/>
                      </a:moveTo>
                      <a:cubicBezTo>
                        <a:pt x="-1416" y="15827"/>
                        <a:pt x="870" y="8969"/>
                        <a:pt x="6966" y="4397"/>
                      </a:cubicBezTo>
                      <a:cubicBezTo>
                        <a:pt x="14586" y="-1699"/>
                        <a:pt x="19158" y="-1699"/>
                        <a:pt x="26016" y="5921"/>
                      </a:cubicBezTo>
                      <a:cubicBezTo>
                        <a:pt x="30588" y="12017"/>
                        <a:pt x="32112" y="18875"/>
                        <a:pt x="29064" y="21161"/>
                      </a:cubicBezTo>
                      <a:cubicBezTo>
                        <a:pt x="22206" y="28781"/>
                        <a:pt x="5442" y="28019"/>
                        <a:pt x="870" y="19637"/>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46" name="Freeform: Shape 1145">
                  <a:extLst>
                    <a:ext uri="{FF2B5EF4-FFF2-40B4-BE49-F238E27FC236}">
                      <a16:creationId xmlns:a16="http://schemas.microsoft.com/office/drawing/2014/main" id="{00149EA1-D054-4B59-A6A7-74DEF9B296EB}"/>
                    </a:ext>
                  </a:extLst>
                </p:cNvPr>
                <p:cNvSpPr/>
                <p:nvPr/>
              </p:nvSpPr>
              <p:spPr>
                <a:xfrm>
                  <a:off x="930200" y="4679844"/>
                  <a:ext cx="41148" cy="42672"/>
                </a:xfrm>
                <a:custGeom>
                  <a:avLst/>
                  <a:gdLst>
                    <a:gd name="connsiteX0" fmla="*/ 2488 w 41148"/>
                    <a:gd name="connsiteY0" fmla="*/ 33888 h 42672"/>
                    <a:gd name="connsiteX1" fmla="*/ 23824 w 41148"/>
                    <a:gd name="connsiteY1" fmla="*/ 360 h 42672"/>
                    <a:gd name="connsiteX2" fmla="*/ 41350 w 41148"/>
                    <a:gd name="connsiteY2" fmla="*/ 21696 h 42672"/>
                    <a:gd name="connsiteX3" fmla="*/ 23824 w 41148"/>
                    <a:gd name="connsiteY3" fmla="*/ 43032 h 42672"/>
                    <a:gd name="connsiteX4" fmla="*/ 2488 w 41148"/>
                    <a:gd name="connsiteY4" fmla="*/ 33888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 h="42672">
                      <a:moveTo>
                        <a:pt x="2488" y="33888"/>
                      </a:moveTo>
                      <a:cubicBezTo>
                        <a:pt x="-5132" y="14076"/>
                        <a:pt x="5536" y="-2688"/>
                        <a:pt x="23824" y="360"/>
                      </a:cubicBezTo>
                      <a:cubicBezTo>
                        <a:pt x="36778" y="1884"/>
                        <a:pt x="41350" y="7980"/>
                        <a:pt x="41350" y="21696"/>
                      </a:cubicBezTo>
                      <a:cubicBezTo>
                        <a:pt x="41350" y="35412"/>
                        <a:pt x="36778" y="41508"/>
                        <a:pt x="23824" y="43032"/>
                      </a:cubicBezTo>
                      <a:cubicBezTo>
                        <a:pt x="13918" y="44556"/>
                        <a:pt x="4774" y="40746"/>
                        <a:pt x="2488" y="33888"/>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47" name="Freeform: Shape 1146">
                  <a:extLst>
                    <a:ext uri="{FF2B5EF4-FFF2-40B4-BE49-F238E27FC236}">
                      <a16:creationId xmlns:a16="http://schemas.microsoft.com/office/drawing/2014/main" id="{47678F81-B80F-4921-9422-9E0EB6CA60F8}"/>
                    </a:ext>
                  </a:extLst>
                </p:cNvPr>
                <p:cNvSpPr/>
                <p:nvPr/>
              </p:nvSpPr>
              <p:spPr>
                <a:xfrm>
                  <a:off x="1898565" y="469554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48" name="Freeform: Shape 1147">
                  <a:extLst>
                    <a:ext uri="{FF2B5EF4-FFF2-40B4-BE49-F238E27FC236}">
                      <a16:creationId xmlns:a16="http://schemas.microsoft.com/office/drawing/2014/main" id="{854EA7BA-880C-425B-876D-019141615544}"/>
                    </a:ext>
                  </a:extLst>
                </p:cNvPr>
                <p:cNvSpPr/>
                <p:nvPr/>
              </p:nvSpPr>
              <p:spPr>
                <a:xfrm>
                  <a:off x="7728661" y="469458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49" name="Freeform: Shape 1148">
                  <a:extLst>
                    <a:ext uri="{FF2B5EF4-FFF2-40B4-BE49-F238E27FC236}">
                      <a16:creationId xmlns:a16="http://schemas.microsoft.com/office/drawing/2014/main" id="{54853447-0FAE-4653-9C6B-8AA39A72390F}"/>
                    </a:ext>
                  </a:extLst>
                </p:cNvPr>
                <p:cNvSpPr/>
                <p:nvPr/>
              </p:nvSpPr>
              <p:spPr>
                <a:xfrm>
                  <a:off x="7607504" y="4664421"/>
                  <a:ext cx="39624" cy="21336"/>
                </a:xfrm>
                <a:custGeom>
                  <a:avLst/>
                  <a:gdLst>
                    <a:gd name="connsiteX0" fmla="*/ 1066 w 39624"/>
                    <a:gd name="connsiteY0" fmla="*/ 14259 h 21336"/>
                    <a:gd name="connsiteX1" fmla="*/ 32308 w 39624"/>
                    <a:gd name="connsiteY1" fmla="*/ 2067 h 21336"/>
                    <a:gd name="connsiteX2" fmla="*/ 20116 w 39624"/>
                    <a:gd name="connsiteY2" fmla="*/ 21879 h 21336"/>
                    <a:gd name="connsiteX3" fmla="*/ 1066 w 39624"/>
                    <a:gd name="connsiteY3" fmla="*/ 14259 h 21336"/>
                  </a:gdLst>
                  <a:ahLst/>
                  <a:cxnLst>
                    <a:cxn ang="0">
                      <a:pos x="connsiteX0" y="connsiteY0"/>
                    </a:cxn>
                    <a:cxn ang="0">
                      <a:pos x="connsiteX1" y="connsiteY1"/>
                    </a:cxn>
                    <a:cxn ang="0">
                      <a:pos x="connsiteX2" y="connsiteY2"/>
                    </a:cxn>
                    <a:cxn ang="0">
                      <a:pos x="connsiteX3" y="connsiteY3"/>
                    </a:cxn>
                  </a:cxnLst>
                  <a:rect l="l" t="t" r="r" b="b"/>
                  <a:pathLst>
                    <a:path w="39624" h="21336">
                      <a:moveTo>
                        <a:pt x="1066" y="14259"/>
                      </a:moveTo>
                      <a:cubicBezTo>
                        <a:pt x="-5030" y="4353"/>
                        <a:pt x="16306" y="-4029"/>
                        <a:pt x="32308" y="2067"/>
                      </a:cubicBezTo>
                      <a:cubicBezTo>
                        <a:pt x="47548" y="8163"/>
                        <a:pt x="39166" y="21879"/>
                        <a:pt x="20116" y="21879"/>
                      </a:cubicBezTo>
                      <a:cubicBezTo>
                        <a:pt x="12496" y="21879"/>
                        <a:pt x="3352" y="18069"/>
                        <a:pt x="1066" y="14259"/>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50" name="Freeform: Shape 1149">
                  <a:extLst>
                    <a:ext uri="{FF2B5EF4-FFF2-40B4-BE49-F238E27FC236}">
                      <a16:creationId xmlns:a16="http://schemas.microsoft.com/office/drawing/2014/main" id="{37E2FE2F-F1C0-4EE6-AE31-458991B483C7}"/>
                    </a:ext>
                  </a:extLst>
                </p:cNvPr>
                <p:cNvSpPr/>
                <p:nvPr/>
              </p:nvSpPr>
              <p:spPr>
                <a:xfrm>
                  <a:off x="7470551" y="463591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51" name="Freeform: Shape 1150">
                  <a:extLst>
                    <a:ext uri="{FF2B5EF4-FFF2-40B4-BE49-F238E27FC236}">
                      <a16:creationId xmlns:a16="http://schemas.microsoft.com/office/drawing/2014/main" id="{F638B49E-D34B-4EED-BC55-6EB4072F5FE3}"/>
                    </a:ext>
                  </a:extLst>
                </p:cNvPr>
                <p:cNvSpPr/>
                <p:nvPr/>
              </p:nvSpPr>
              <p:spPr>
                <a:xfrm>
                  <a:off x="2066205" y="461172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52" name="Freeform: Shape 1151">
                  <a:extLst>
                    <a:ext uri="{FF2B5EF4-FFF2-40B4-BE49-F238E27FC236}">
                      <a16:creationId xmlns:a16="http://schemas.microsoft.com/office/drawing/2014/main" id="{C7EE520D-65EE-48D6-8221-36D71D285DEB}"/>
                    </a:ext>
                  </a:extLst>
                </p:cNvPr>
                <p:cNvSpPr/>
                <p:nvPr/>
              </p:nvSpPr>
              <p:spPr>
                <a:xfrm>
                  <a:off x="2035407" y="4545330"/>
                  <a:ext cx="25908" cy="77724"/>
                </a:xfrm>
                <a:custGeom>
                  <a:avLst/>
                  <a:gdLst>
                    <a:gd name="connsiteX0" fmla="*/ 2943 w 25908"/>
                    <a:gd name="connsiteY0" fmla="*/ 70866 h 77724"/>
                    <a:gd name="connsiteX1" fmla="*/ 14373 w 25908"/>
                    <a:gd name="connsiteY1" fmla="*/ 0 h 77724"/>
                    <a:gd name="connsiteX2" fmla="*/ 16659 w 25908"/>
                    <a:gd name="connsiteY2" fmla="*/ 77724 h 77724"/>
                    <a:gd name="connsiteX3" fmla="*/ 2943 w 25908"/>
                    <a:gd name="connsiteY3" fmla="*/ 70866 h 77724"/>
                  </a:gdLst>
                  <a:ahLst/>
                  <a:cxnLst>
                    <a:cxn ang="0">
                      <a:pos x="connsiteX0" y="connsiteY0"/>
                    </a:cxn>
                    <a:cxn ang="0">
                      <a:pos x="connsiteX1" y="connsiteY1"/>
                    </a:cxn>
                    <a:cxn ang="0">
                      <a:pos x="connsiteX2" y="connsiteY2"/>
                    </a:cxn>
                    <a:cxn ang="0">
                      <a:pos x="connsiteX3" y="connsiteY3"/>
                    </a:cxn>
                  </a:cxnLst>
                  <a:rect l="l" t="t" r="r" b="b"/>
                  <a:pathLst>
                    <a:path w="25908" h="77724">
                      <a:moveTo>
                        <a:pt x="2943" y="70866"/>
                      </a:moveTo>
                      <a:cubicBezTo>
                        <a:pt x="-4677" y="49530"/>
                        <a:pt x="3705" y="0"/>
                        <a:pt x="14373" y="0"/>
                      </a:cubicBezTo>
                      <a:cubicBezTo>
                        <a:pt x="28851" y="0"/>
                        <a:pt x="30375" y="73152"/>
                        <a:pt x="16659" y="77724"/>
                      </a:cubicBezTo>
                      <a:cubicBezTo>
                        <a:pt x="11325" y="80010"/>
                        <a:pt x="5229" y="76962"/>
                        <a:pt x="2943" y="70866"/>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53" name="Freeform: Shape 1152">
                  <a:extLst>
                    <a:ext uri="{FF2B5EF4-FFF2-40B4-BE49-F238E27FC236}">
                      <a16:creationId xmlns:a16="http://schemas.microsoft.com/office/drawing/2014/main" id="{AC364159-A22C-44A6-98E1-4862499E1938}"/>
                    </a:ext>
                  </a:extLst>
                </p:cNvPr>
                <p:cNvSpPr/>
                <p:nvPr/>
              </p:nvSpPr>
              <p:spPr>
                <a:xfrm>
                  <a:off x="7324375" y="459586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54" name="Freeform: Shape 1153">
                  <a:extLst>
                    <a:ext uri="{FF2B5EF4-FFF2-40B4-BE49-F238E27FC236}">
                      <a16:creationId xmlns:a16="http://schemas.microsoft.com/office/drawing/2014/main" id="{FC57A59A-E628-4B5F-A743-43235B282716}"/>
                    </a:ext>
                  </a:extLst>
                </p:cNvPr>
                <p:cNvSpPr/>
                <p:nvPr/>
              </p:nvSpPr>
              <p:spPr>
                <a:xfrm>
                  <a:off x="2179508" y="4511765"/>
                  <a:ext cx="135636" cy="98298"/>
                </a:xfrm>
                <a:custGeom>
                  <a:avLst/>
                  <a:gdLst>
                    <a:gd name="connsiteX0" fmla="*/ 5146 w 135636"/>
                    <a:gd name="connsiteY0" fmla="*/ 93001 h 98298"/>
                    <a:gd name="connsiteX1" fmla="*/ 17338 w 135636"/>
                    <a:gd name="connsiteY1" fmla="*/ 67093 h 98298"/>
                    <a:gd name="connsiteX2" fmla="*/ 47818 w 135636"/>
                    <a:gd name="connsiteY2" fmla="*/ 28993 h 98298"/>
                    <a:gd name="connsiteX3" fmla="*/ 97348 w 135636"/>
                    <a:gd name="connsiteY3" fmla="*/ 799 h 98298"/>
                    <a:gd name="connsiteX4" fmla="*/ 135448 w 135636"/>
                    <a:gd name="connsiteY4" fmla="*/ 20611 h 98298"/>
                    <a:gd name="connsiteX5" fmla="*/ 124018 w 135636"/>
                    <a:gd name="connsiteY5" fmla="*/ 42709 h 98298"/>
                    <a:gd name="connsiteX6" fmla="*/ 73726 w 135636"/>
                    <a:gd name="connsiteY6" fmla="*/ 73189 h 98298"/>
                    <a:gd name="connsiteX7" fmla="*/ 5146 w 135636"/>
                    <a:gd name="connsiteY7" fmla="*/ 93001 h 9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636" h="98298">
                      <a:moveTo>
                        <a:pt x="5146" y="93001"/>
                      </a:moveTo>
                      <a:cubicBezTo>
                        <a:pt x="-4760" y="83857"/>
                        <a:pt x="-188" y="75475"/>
                        <a:pt x="17338" y="67093"/>
                      </a:cubicBezTo>
                      <a:cubicBezTo>
                        <a:pt x="27244" y="62521"/>
                        <a:pt x="40960" y="45757"/>
                        <a:pt x="47818" y="28993"/>
                      </a:cubicBezTo>
                      <a:cubicBezTo>
                        <a:pt x="60772" y="-725"/>
                        <a:pt x="61534" y="-1487"/>
                        <a:pt x="97348" y="799"/>
                      </a:cubicBezTo>
                      <a:cubicBezTo>
                        <a:pt x="127828" y="3085"/>
                        <a:pt x="133162" y="5371"/>
                        <a:pt x="135448" y="20611"/>
                      </a:cubicBezTo>
                      <a:cubicBezTo>
                        <a:pt x="136972" y="31279"/>
                        <a:pt x="133162" y="38899"/>
                        <a:pt x="124018" y="42709"/>
                      </a:cubicBezTo>
                      <a:cubicBezTo>
                        <a:pt x="116398" y="44995"/>
                        <a:pt x="94300" y="58711"/>
                        <a:pt x="73726" y="73189"/>
                      </a:cubicBezTo>
                      <a:cubicBezTo>
                        <a:pt x="39436" y="97573"/>
                        <a:pt x="15814" y="104431"/>
                        <a:pt x="5146" y="93001"/>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55" name="Freeform: Shape 1154">
                  <a:extLst>
                    <a:ext uri="{FF2B5EF4-FFF2-40B4-BE49-F238E27FC236}">
                      <a16:creationId xmlns:a16="http://schemas.microsoft.com/office/drawing/2014/main" id="{92763C3D-DFEA-4EB3-9474-6787852193B3}"/>
                    </a:ext>
                  </a:extLst>
                </p:cNvPr>
                <p:cNvSpPr/>
                <p:nvPr/>
              </p:nvSpPr>
              <p:spPr>
                <a:xfrm>
                  <a:off x="1098318" y="4542756"/>
                  <a:ext cx="26670" cy="44196"/>
                </a:xfrm>
                <a:custGeom>
                  <a:avLst/>
                  <a:gdLst>
                    <a:gd name="connsiteX0" fmla="*/ 2010 w 26670"/>
                    <a:gd name="connsiteY0" fmla="*/ 33054 h 44196"/>
                    <a:gd name="connsiteX1" fmla="*/ 2010 w 26670"/>
                    <a:gd name="connsiteY1" fmla="*/ 8670 h 44196"/>
                    <a:gd name="connsiteX2" fmla="*/ 19536 w 26670"/>
                    <a:gd name="connsiteY2" fmla="*/ 7908 h 44196"/>
                    <a:gd name="connsiteX3" fmla="*/ 14202 w 26670"/>
                    <a:gd name="connsiteY3" fmla="*/ 44484 h 44196"/>
                    <a:gd name="connsiteX4" fmla="*/ 2010 w 26670"/>
                    <a:gd name="connsiteY4" fmla="*/ 33054 h 4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44196">
                      <a:moveTo>
                        <a:pt x="2010" y="33054"/>
                      </a:moveTo>
                      <a:cubicBezTo>
                        <a:pt x="-1038" y="26958"/>
                        <a:pt x="-276" y="15528"/>
                        <a:pt x="2010" y="8670"/>
                      </a:cubicBezTo>
                      <a:cubicBezTo>
                        <a:pt x="6582" y="-2760"/>
                        <a:pt x="8106" y="-2760"/>
                        <a:pt x="19536" y="7908"/>
                      </a:cubicBezTo>
                      <a:cubicBezTo>
                        <a:pt x="31728" y="20862"/>
                        <a:pt x="28680" y="44484"/>
                        <a:pt x="14202" y="44484"/>
                      </a:cubicBezTo>
                      <a:cubicBezTo>
                        <a:pt x="9630" y="44484"/>
                        <a:pt x="4296" y="39150"/>
                        <a:pt x="2010" y="33054"/>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56" name="Freeform: Shape 1155">
                  <a:extLst>
                    <a:ext uri="{FF2B5EF4-FFF2-40B4-BE49-F238E27FC236}">
                      <a16:creationId xmlns:a16="http://schemas.microsoft.com/office/drawing/2014/main" id="{4A55C44A-7934-4346-9833-EF5A573D4DC7}"/>
                    </a:ext>
                  </a:extLst>
                </p:cNvPr>
                <p:cNvSpPr/>
                <p:nvPr/>
              </p:nvSpPr>
              <p:spPr>
                <a:xfrm>
                  <a:off x="6967416" y="449721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57" name="Freeform: Shape 1156">
                  <a:extLst>
                    <a:ext uri="{FF2B5EF4-FFF2-40B4-BE49-F238E27FC236}">
                      <a16:creationId xmlns:a16="http://schemas.microsoft.com/office/drawing/2014/main" id="{94D87B29-0ADE-4D0D-9EE1-D196C855C4A8}"/>
                    </a:ext>
                  </a:extLst>
                </p:cNvPr>
                <p:cNvSpPr/>
                <p:nvPr/>
              </p:nvSpPr>
              <p:spPr>
                <a:xfrm>
                  <a:off x="2319759" y="4205948"/>
                  <a:ext cx="374904" cy="297180"/>
                </a:xfrm>
                <a:custGeom>
                  <a:avLst/>
                  <a:gdLst>
                    <a:gd name="connsiteX0" fmla="*/ 531 w 374904"/>
                    <a:gd name="connsiteY0" fmla="*/ 290614 h 297180"/>
                    <a:gd name="connsiteX1" fmla="*/ 11961 w 374904"/>
                    <a:gd name="connsiteY1" fmla="*/ 274612 h 297180"/>
                    <a:gd name="connsiteX2" fmla="*/ 27201 w 374904"/>
                    <a:gd name="connsiteY2" fmla="*/ 254800 h 297180"/>
                    <a:gd name="connsiteX3" fmla="*/ 38631 w 374904"/>
                    <a:gd name="connsiteY3" fmla="*/ 239560 h 297180"/>
                    <a:gd name="connsiteX4" fmla="*/ 50061 w 374904"/>
                    <a:gd name="connsiteY4" fmla="*/ 224320 h 297180"/>
                    <a:gd name="connsiteX5" fmla="*/ 101877 w 374904"/>
                    <a:gd name="connsiteY5" fmla="*/ 198412 h 297180"/>
                    <a:gd name="connsiteX6" fmla="*/ 120927 w 374904"/>
                    <a:gd name="connsiteY6" fmla="*/ 180124 h 297180"/>
                    <a:gd name="connsiteX7" fmla="*/ 136929 w 374904"/>
                    <a:gd name="connsiteY7" fmla="*/ 146596 h 297180"/>
                    <a:gd name="connsiteX8" fmla="*/ 144549 w 374904"/>
                    <a:gd name="connsiteY8" fmla="*/ 126784 h 297180"/>
                    <a:gd name="connsiteX9" fmla="*/ 167409 w 374904"/>
                    <a:gd name="connsiteY9" fmla="*/ 103924 h 297180"/>
                    <a:gd name="connsiteX10" fmla="*/ 248181 w 374904"/>
                    <a:gd name="connsiteY10" fmla="*/ 57442 h 297180"/>
                    <a:gd name="connsiteX11" fmla="*/ 269517 w 374904"/>
                    <a:gd name="connsiteY11" fmla="*/ 35344 h 297180"/>
                    <a:gd name="connsiteX12" fmla="*/ 297711 w 374904"/>
                    <a:gd name="connsiteY12" fmla="*/ 15532 h 297180"/>
                    <a:gd name="connsiteX13" fmla="*/ 374673 w 374904"/>
                    <a:gd name="connsiteY13" fmla="*/ 8674 h 297180"/>
                    <a:gd name="connsiteX14" fmla="*/ 255801 w 374904"/>
                    <a:gd name="connsiteY14" fmla="*/ 124498 h 297180"/>
                    <a:gd name="connsiteX15" fmla="*/ 175791 w 374904"/>
                    <a:gd name="connsiteY15" fmla="*/ 190792 h 297180"/>
                    <a:gd name="connsiteX16" fmla="*/ 143787 w 374904"/>
                    <a:gd name="connsiteY16" fmla="*/ 213652 h 297180"/>
                    <a:gd name="connsiteX17" fmla="*/ 101877 w 374904"/>
                    <a:gd name="connsiteY17" fmla="*/ 247942 h 297180"/>
                    <a:gd name="connsiteX18" fmla="*/ 56919 w 374904"/>
                    <a:gd name="connsiteY18" fmla="*/ 282232 h 297180"/>
                    <a:gd name="connsiteX19" fmla="*/ 38631 w 374904"/>
                    <a:gd name="connsiteY19" fmla="*/ 289852 h 297180"/>
                    <a:gd name="connsiteX20" fmla="*/ 531 w 374904"/>
                    <a:gd name="connsiteY20" fmla="*/ 290614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4904" h="297180">
                      <a:moveTo>
                        <a:pt x="531" y="290614"/>
                      </a:moveTo>
                      <a:cubicBezTo>
                        <a:pt x="-1755" y="286042"/>
                        <a:pt x="3579" y="279184"/>
                        <a:pt x="11961" y="274612"/>
                      </a:cubicBezTo>
                      <a:cubicBezTo>
                        <a:pt x="20343" y="270040"/>
                        <a:pt x="27201" y="261658"/>
                        <a:pt x="27201" y="254800"/>
                      </a:cubicBezTo>
                      <a:cubicBezTo>
                        <a:pt x="27201" y="248704"/>
                        <a:pt x="32535" y="241846"/>
                        <a:pt x="38631" y="239560"/>
                      </a:cubicBezTo>
                      <a:cubicBezTo>
                        <a:pt x="44727" y="236512"/>
                        <a:pt x="50061" y="230416"/>
                        <a:pt x="50061" y="224320"/>
                      </a:cubicBezTo>
                      <a:cubicBezTo>
                        <a:pt x="50061" y="210604"/>
                        <a:pt x="74445" y="198412"/>
                        <a:pt x="101877" y="198412"/>
                      </a:cubicBezTo>
                      <a:cubicBezTo>
                        <a:pt x="120927" y="198412"/>
                        <a:pt x="123975" y="196126"/>
                        <a:pt x="120927" y="180124"/>
                      </a:cubicBezTo>
                      <a:cubicBezTo>
                        <a:pt x="118641" y="167932"/>
                        <a:pt x="123213" y="158026"/>
                        <a:pt x="136929" y="146596"/>
                      </a:cubicBezTo>
                      <a:cubicBezTo>
                        <a:pt x="152931" y="134404"/>
                        <a:pt x="154455" y="130594"/>
                        <a:pt x="144549" y="126784"/>
                      </a:cubicBezTo>
                      <a:cubicBezTo>
                        <a:pt x="127023" y="119926"/>
                        <a:pt x="137691" y="109258"/>
                        <a:pt x="167409" y="103924"/>
                      </a:cubicBezTo>
                      <a:cubicBezTo>
                        <a:pt x="207033" y="96304"/>
                        <a:pt x="240561" y="77254"/>
                        <a:pt x="248181" y="57442"/>
                      </a:cubicBezTo>
                      <a:cubicBezTo>
                        <a:pt x="251991" y="47536"/>
                        <a:pt x="261897" y="37630"/>
                        <a:pt x="269517" y="35344"/>
                      </a:cubicBezTo>
                      <a:cubicBezTo>
                        <a:pt x="277899" y="32296"/>
                        <a:pt x="290091" y="23914"/>
                        <a:pt x="297711" y="15532"/>
                      </a:cubicBezTo>
                      <a:cubicBezTo>
                        <a:pt x="312951" y="-1232"/>
                        <a:pt x="365529" y="-5804"/>
                        <a:pt x="374673" y="8674"/>
                      </a:cubicBezTo>
                      <a:cubicBezTo>
                        <a:pt x="380769" y="19342"/>
                        <a:pt x="332763" y="65824"/>
                        <a:pt x="255801" y="124498"/>
                      </a:cubicBezTo>
                      <a:cubicBezTo>
                        <a:pt x="223797" y="148120"/>
                        <a:pt x="187983" y="177838"/>
                        <a:pt x="175791" y="190792"/>
                      </a:cubicBezTo>
                      <a:cubicBezTo>
                        <a:pt x="163599" y="202984"/>
                        <a:pt x="149121" y="213652"/>
                        <a:pt x="143787" y="213652"/>
                      </a:cubicBezTo>
                      <a:cubicBezTo>
                        <a:pt x="137691" y="213652"/>
                        <a:pt x="118641" y="228892"/>
                        <a:pt x="101877" y="247942"/>
                      </a:cubicBezTo>
                      <a:cubicBezTo>
                        <a:pt x="84351" y="266992"/>
                        <a:pt x="64539" y="282232"/>
                        <a:pt x="56919" y="282232"/>
                      </a:cubicBezTo>
                      <a:cubicBezTo>
                        <a:pt x="49299" y="282232"/>
                        <a:pt x="40917" y="286042"/>
                        <a:pt x="38631" y="289852"/>
                      </a:cubicBezTo>
                      <a:cubicBezTo>
                        <a:pt x="32535" y="299758"/>
                        <a:pt x="6627" y="299758"/>
                        <a:pt x="531" y="290614"/>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58" name="Freeform: Shape 1157">
                  <a:extLst>
                    <a:ext uri="{FF2B5EF4-FFF2-40B4-BE49-F238E27FC236}">
                      <a16:creationId xmlns:a16="http://schemas.microsoft.com/office/drawing/2014/main" id="{38058D37-352F-4693-A1E1-1120483DDE99}"/>
                    </a:ext>
                  </a:extLst>
                </p:cNvPr>
                <p:cNvSpPr/>
                <p:nvPr/>
              </p:nvSpPr>
              <p:spPr>
                <a:xfrm>
                  <a:off x="5268085" y="446715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59" name="Freeform: Shape 1158">
                  <a:extLst>
                    <a:ext uri="{FF2B5EF4-FFF2-40B4-BE49-F238E27FC236}">
                      <a16:creationId xmlns:a16="http://schemas.microsoft.com/office/drawing/2014/main" id="{32C1E32D-CFD6-4F2D-BA7D-894DA93DA4BC}"/>
                    </a:ext>
                  </a:extLst>
                </p:cNvPr>
                <p:cNvSpPr/>
                <p:nvPr/>
              </p:nvSpPr>
              <p:spPr>
                <a:xfrm>
                  <a:off x="1127988" y="4338133"/>
                  <a:ext cx="83058" cy="118872"/>
                </a:xfrm>
                <a:custGeom>
                  <a:avLst/>
                  <a:gdLst>
                    <a:gd name="connsiteX0" fmla="*/ 5106 w 83058"/>
                    <a:gd name="connsiteY0" fmla="*/ 114233 h 118872"/>
                    <a:gd name="connsiteX1" fmla="*/ 11202 w 83058"/>
                    <a:gd name="connsiteY1" fmla="*/ 30413 h 118872"/>
                    <a:gd name="connsiteX2" fmla="*/ 72924 w 83058"/>
                    <a:gd name="connsiteY2" fmla="*/ 6029 h 118872"/>
                    <a:gd name="connsiteX3" fmla="*/ 74448 w 83058"/>
                    <a:gd name="connsiteY3" fmla="*/ 79943 h 118872"/>
                    <a:gd name="connsiteX4" fmla="*/ 48540 w 83058"/>
                    <a:gd name="connsiteY4" fmla="*/ 89087 h 118872"/>
                    <a:gd name="connsiteX5" fmla="*/ 27966 w 83058"/>
                    <a:gd name="connsiteY5" fmla="*/ 104327 h 118872"/>
                    <a:gd name="connsiteX6" fmla="*/ 5106 w 83058"/>
                    <a:gd name="connsiteY6" fmla="*/ 114233 h 11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58" h="118872">
                      <a:moveTo>
                        <a:pt x="5106" y="114233"/>
                      </a:moveTo>
                      <a:cubicBezTo>
                        <a:pt x="-4038" y="105089"/>
                        <a:pt x="-228" y="54035"/>
                        <a:pt x="11202" y="30413"/>
                      </a:cubicBezTo>
                      <a:cubicBezTo>
                        <a:pt x="24156" y="4505"/>
                        <a:pt x="56160" y="-8449"/>
                        <a:pt x="72924" y="6029"/>
                      </a:cubicBezTo>
                      <a:cubicBezTo>
                        <a:pt x="85878" y="16697"/>
                        <a:pt x="87402" y="66989"/>
                        <a:pt x="74448" y="79943"/>
                      </a:cubicBezTo>
                      <a:cubicBezTo>
                        <a:pt x="69114" y="85277"/>
                        <a:pt x="57684" y="89087"/>
                        <a:pt x="48540" y="89087"/>
                      </a:cubicBezTo>
                      <a:cubicBezTo>
                        <a:pt x="38634" y="89087"/>
                        <a:pt x="30252" y="95183"/>
                        <a:pt x="27966" y="104327"/>
                      </a:cubicBezTo>
                      <a:cubicBezTo>
                        <a:pt x="24156" y="119567"/>
                        <a:pt x="14250" y="124139"/>
                        <a:pt x="5106" y="114233"/>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60" name="Freeform: Shape 1159">
                  <a:extLst>
                    <a:ext uri="{FF2B5EF4-FFF2-40B4-BE49-F238E27FC236}">
                      <a16:creationId xmlns:a16="http://schemas.microsoft.com/office/drawing/2014/main" id="{CA9D2CB5-01F4-4ED3-BC45-F33433DFE498}"/>
                    </a:ext>
                  </a:extLst>
                </p:cNvPr>
                <p:cNvSpPr/>
                <p:nvPr/>
              </p:nvSpPr>
              <p:spPr>
                <a:xfrm>
                  <a:off x="2034406" y="4411980"/>
                  <a:ext cx="91440" cy="44958"/>
                </a:xfrm>
                <a:custGeom>
                  <a:avLst/>
                  <a:gdLst>
                    <a:gd name="connsiteX0" fmla="*/ 3182 w 91440"/>
                    <a:gd name="connsiteY0" fmla="*/ 34290 h 44958"/>
                    <a:gd name="connsiteX1" fmla="*/ 45854 w 91440"/>
                    <a:gd name="connsiteY1" fmla="*/ 0 h 44958"/>
                    <a:gd name="connsiteX2" fmla="*/ 80144 w 91440"/>
                    <a:gd name="connsiteY2" fmla="*/ 35052 h 44958"/>
                    <a:gd name="connsiteX3" fmla="*/ 3182 w 91440"/>
                    <a:gd name="connsiteY3" fmla="*/ 34290 h 44958"/>
                  </a:gdLst>
                  <a:ahLst/>
                  <a:cxnLst>
                    <a:cxn ang="0">
                      <a:pos x="connsiteX0" y="connsiteY0"/>
                    </a:cxn>
                    <a:cxn ang="0">
                      <a:pos x="connsiteX1" y="connsiteY1"/>
                    </a:cxn>
                    <a:cxn ang="0">
                      <a:pos x="connsiteX2" y="connsiteY2"/>
                    </a:cxn>
                    <a:cxn ang="0">
                      <a:pos x="connsiteX3" y="connsiteY3"/>
                    </a:cxn>
                  </a:cxnLst>
                  <a:rect l="l" t="t" r="r" b="b"/>
                  <a:pathLst>
                    <a:path w="91440" h="44958">
                      <a:moveTo>
                        <a:pt x="3182" y="34290"/>
                      </a:moveTo>
                      <a:cubicBezTo>
                        <a:pt x="-6724" y="9906"/>
                        <a:pt x="6230" y="0"/>
                        <a:pt x="45854" y="0"/>
                      </a:cubicBezTo>
                      <a:cubicBezTo>
                        <a:pt x="89288" y="0"/>
                        <a:pt x="105290" y="16764"/>
                        <a:pt x="80144" y="35052"/>
                      </a:cubicBezTo>
                      <a:cubicBezTo>
                        <a:pt x="60332" y="49530"/>
                        <a:pt x="8516" y="48768"/>
                        <a:pt x="3182" y="3429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61" name="Freeform: Shape 1160">
                  <a:extLst>
                    <a:ext uri="{FF2B5EF4-FFF2-40B4-BE49-F238E27FC236}">
                      <a16:creationId xmlns:a16="http://schemas.microsoft.com/office/drawing/2014/main" id="{B22D3323-E63B-43D1-8398-9441F1EF6FBA}"/>
                    </a:ext>
                  </a:extLst>
                </p:cNvPr>
                <p:cNvSpPr/>
                <p:nvPr/>
              </p:nvSpPr>
              <p:spPr>
                <a:xfrm>
                  <a:off x="5321711" y="443779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62" name="Freeform: Shape 1161">
                  <a:extLst>
                    <a:ext uri="{FF2B5EF4-FFF2-40B4-BE49-F238E27FC236}">
                      <a16:creationId xmlns:a16="http://schemas.microsoft.com/office/drawing/2014/main" id="{AA597D56-86A3-4D87-B201-9D974982A1A8}"/>
                    </a:ext>
                  </a:extLst>
                </p:cNvPr>
                <p:cNvSpPr/>
                <p:nvPr/>
              </p:nvSpPr>
              <p:spPr>
                <a:xfrm>
                  <a:off x="6708265" y="442905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63" name="Freeform: Shape 1162">
                  <a:extLst>
                    <a:ext uri="{FF2B5EF4-FFF2-40B4-BE49-F238E27FC236}">
                      <a16:creationId xmlns:a16="http://schemas.microsoft.com/office/drawing/2014/main" id="{F7974A0B-6005-45FB-84F4-A13110FF29D0}"/>
                    </a:ext>
                  </a:extLst>
                </p:cNvPr>
                <p:cNvSpPr/>
                <p:nvPr/>
              </p:nvSpPr>
              <p:spPr>
                <a:xfrm>
                  <a:off x="5413151" y="439969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64" name="Freeform: Shape 1163">
                  <a:extLst>
                    <a:ext uri="{FF2B5EF4-FFF2-40B4-BE49-F238E27FC236}">
                      <a16:creationId xmlns:a16="http://schemas.microsoft.com/office/drawing/2014/main" id="{3C8B42D1-75A3-4FC1-9514-072861379447}"/>
                    </a:ext>
                  </a:extLst>
                </p:cNvPr>
                <p:cNvSpPr/>
                <p:nvPr/>
              </p:nvSpPr>
              <p:spPr>
                <a:xfrm>
                  <a:off x="6539515" y="439012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65" name="Freeform: Shape 1164">
                  <a:extLst>
                    <a:ext uri="{FF2B5EF4-FFF2-40B4-BE49-F238E27FC236}">
                      <a16:creationId xmlns:a16="http://schemas.microsoft.com/office/drawing/2014/main" id="{770CCF82-CFF2-4D8B-859A-2B2EBC5C314F}"/>
                    </a:ext>
                  </a:extLst>
                </p:cNvPr>
                <p:cNvSpPr/>
                <p:nvPr/>
              </p:nvSpPr>
              <p:spPr>
                <a:xfrm>
                  <a:off x="5480761" y="43593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66" name="Freeform: Shape 1165">
                  <a:extLst>
                    <a:ext uri="{FF2B5EF4-FFF2-40B4-BE49-F238E27FC236}">
                      <a16:creationId xmlns:a16="http://schemas.microsoft.com/office/drawing/2014/main" id="{70CE88E2-327B-477C-BAED-8CEC2EB97789}"/>
                    </a:ext>
                  </a:extLst>
                </p:cNvPr>
                <p:cNvSpPr/>
                <p:nvPr/>
              </p:nvSpPr>
              <p:spPr>
                <a:xfrm>
                  <a:off x="6418021" y="43593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67" name="Freeform: Shape 1166">
                  <a:extLst>
                    <a:ext uri="{FF2B5EF4-FFF2-40B4-BE49-F238E27FC236}">
                      <a16:creationId xmlns:a16="http://schemas.microsoft.com/office/drawing/2014/main" id="{89E8A71B-1278-4007-B93B-4E015B465EB2}"/>
                    </a:ext>
                  </a:extLst>
                </p:cNvPr>
                <p:cNvSpPr/>
                <p:nvPr/>
              </p:nvSpPr>
              <p:spPr>
                <a:xfrm>
                  <a:off x="5603444" y="4329141"/>
                  <a:ext cx="39624" cy="21336"/>
                </a:xfrm>
                <a:custGeom>
                  <a:avLst/>
                  <a:gdLst>
                    <a:gd name="connsiteX0" fmla="*/ 1066 w 39624"/>
                    <a:gd name="connsiteY0" fmla="*/ 14259 h 21336"/>
                    <a:gd name="connsiteX1" fmla="*/ 32308 w 39624"/>
                    <a:gd name="connsiteY1" fmla="*/ 2067 h 21336"/>
                    <a:gd name="connsiteX2" fmla="*/ 20116 w 39624"/>
                    <a:gd name="connsiteY2" fmla="*/ 21879 h 21336"/>
                    <a:gd name="connsiteX3" fmla="*/ 1066 w 39624"/>
                    <a:gd name="connsiteY3" fmla="*/ 14259 h 21336"/>
                  </a:gdLst>
                  <a:ahLst/>
                  <a:cxnLst>
                    <a:cxn ang="0">
                      <a:pos x="connsiteX0" y="connsiteY0"/>
                    </a:cxn>
                    <a:cxn ang="0">
                      <a:pos x="connsiteX1" y="connsiteY1"/>
                    </a:cxn>
                    <a:cxn ang="0">
                      <a:pos x="connsiteX2" y="connsiteY2"/>
                    </a:cxn>
                    <a:cxn ang="0">
                      <a:pos x="connsiteX3" y="connsiteY3"/>
                    </a:cxn>
                  </a:cxnLst>
                  <a:rect l="l" t="t" r="r" b="b"/>
                  <a:pathLst>
                    <a:path w="39624" h="21336">
                      <a:moveTo>
                        <a:pt x="1066" y="14259"/>
                      </a:moveTo>
                      <a:cubicBezTo>
                        <a:pt x="-5030" y="4353"/>
                        <a:pt x="16306" y="-4029"/>
                        <a:pt x="32308" y="2067"/>
                      </a:cubicBezTo>
                      <a:cubicBezTo>
                        <a:pt x="47548" y="8163"/>
                        <a:pt x="39166" y="21879"/>
                        <a:pt x="20116" y="21879"/>
                      </a:cubicBezTo>
                      <a:cubicBezTo>
                        <a:pt x="12496" y="21879"/>
                        <a:pt x="3352" y="18069"/>
                        <a:pt x="1066" y="14259"/>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68" name="Freeform: Shape 1167">
                  <a:extLst>
                    <a:ext uri="{FF2B5EF4-FFF2-40B4-BE49-F238E27FC236}">
                      <a16:creationId xmlns:a16="http://schemas.microsoft.com/office/drawing/2014/main" id="{4B1FD9CE-5519-48EF-AABB-0E431C8947E5}"/>
                    </a:ext>
                  </a:extLst>
                </p:cNvPr>
                <p:cNvSpPr/>
                <p:nvPr/>
              </p:nvSpPr>
              <p:spPr>
                <a:xfrm>
                  <a:off x="6182773" y="4328601"/>
                  <a:ext cx="61722" cy="20574"/>
                </a:xfrm>
                <a:custGeom>
                  <a:avLst/>
                  <a:gdLst>
                    <a:gd name="connsiteX0" fmla="*/ 857 w 61722"/>
                    <a:gd name="connsiteY0" fmla="*/ 14799 h 20574"/>
                    <a:gd name="connsiteX1" fmla="*/ 7715 w 61722"/>
                    <a:gd name="connsiteY1" fmla="*/ 2607 h 20574"/>
                    <a:gd name="connsiteX2" fmla="*/ 61817 w 61722"/>
                    <a:gd name="connsiteY2" fmla="*/ 10989 h 20574"/>
                    <a:gd name="connsiteX3" fmla="*/ 857 w 61722"/>
                    <a:gd name="connsiteY3" fmla="*/ 14799 h 20574"/>
                  </a:gdLst>
                  <a:ahLst/>
                  <a:cxnLst>
                    <a:cxn ang="0">
                      <a:pos x="connsiteX0" y="connsiteY0"/>
                    </a:cxn>
                    <a:cxn ang="0">
                      <a:pos x="connsiteX1" y="connsiteY1"/>
                    </a:cxn>
                    <a:cxn ang="0">
                      <a:pos x="connsiteX2" y="connsiteY2"/>
                    </a:cxn>
                    <a:cxn ang="0">
                      <a:pos x="connsiteX3" y="connsiteY3"/>
                    </a:cxn>
                  </a:cxnLst>
                  <a:rect l="l" t="t" r="r" b="b"/>
                  <a:pathLst>
                    <a:path w="61722" h="20574">
                      <a:moveTo>
                        <a:pt x="857" y="14799"/>
                      </a:moveTo>
                      <a:cubicBezTo>
                        <a:pt x="-1429" y="10989"/>
                        <a:pt x="857" y="4893"/>
                        <a:pt x="7715" y="2607"/>
                      </a:cubicBezTo>
                      <a:cubicBezTo>
                        <a:pt x="23717" y="-3489"/>
                        <a:pt x="61817" y="1845"/>
                        <a:pt x="61817" y="10989"/>
                      </a:cubicBezTo>
                      <a:cubicBezTo>
                        <a:pt x="61817" y="21657"/>
                        <a:pt x="6953" y="25467"/>
                        <a:pt x="857" y="14799"/>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69" name="Freeform: Shape 1168">
                  <a:extLst>
                    <a:ext uri="{FF2B5EF4-FFF2-40B4-BE49-F238E27FC236}">
                      <a16:creationId xmlns:a16="http://schemas.microsoft.com/office/drawing/2014/main" id="{E9875D1D-350D-4198-926B-066F7BDC3AF3}"/>
                    </a:ext>
                  </a:extLst>
                </p:cNvPr>
                <p:cNvSpPr/>
                <p:nvPr/>
              </p:nvSpPr>
              <p:spPr>
                <a:xfrm>
                  <a:off x="2684030" y="4137660"/>
                  <a:ext cx="94488" cy="69342"/>
                </a:xfrm>
                <a:custGeom>
                  <a:avLst/>
                  <a:gdLst>
                    <a:gd name="connsiteX0" fmla="*/ 2020 w 94488"/>
                    <a:gd name="connsiteY0" fmla="*/ 60960 h 69342"/>
                    <a:gd name="connsiteX1" fmla="*/ 18022 w 94488"/>
                    <a:gd name="connsiteY1" fmla="*/ 38100 h 69342"/>
                    <a:gd name="connsiteX2" fmla="*/ 36310 w 94488"/>
                    <a:gd name="connsiteY2" fmla="*/ 19050 h 69342"/>
                    <a:gd name="connsiteX3" fmla="*/ 66790 w 94488"/>
                    <a:gd name="connsiteY3" fmla="*/ 0 h 69342"/>
                    <a:gd name="connsiteX4" fmla="*/ 77458 w 94488"/>
                    <a:gd name="connsiteY4" fmla="*/ 46482 h 69342"/>
                    <a:gd name="connsiteX5" fmla="*/ 2020 w 94488"/>
                    <a:gd name="connsiteY5" fmla="*/ 60960 h 6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88" h="69342">
                      <a:moveTo>
                        <a:pt x="2020" y="60960"/>
                      </a:moveTo>
                      <a:cubicBezTo>
                        <a:pt x="-4076" y="50292"/>
                        <a:pt x="4306" y="38100"/>
                        <a:pt x="18022" y="38100"/>
                      </a:cubicBezTo>
                      <a:cubicBezTo>
                        <a:pt x="24118" y="38100"/>
                        <a:pt x="32500" y="29718"/>
                        <a:pt x="36310" y="19050"/>
                      </a:cubicBezTo>
                      <a:cubicBezTo>
                        <a:pt x="41644" y="4572"/>
                        <a:pt x="49264" y="0"/>
                        <a:pt x="66790" y="0"/>
                      </a:cubicBezTo>
                      <a:cubicBezTo>
                        <a:pt x="99556" y="0"/>
                        <a:pt x="104128" y="19050"/>
                        <a:pt x="77458" y="46482"/>
                      </a:cubicBezTo>
                      <a:cubicBezTo>
                        <a:pt x="56122" y="69342"/>
                        <a:pt x="11926" y="77724"/>
                        <a:pt x="2020" y="6096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70" name="Freeform: Shape 1169">
                  <a:extLst>
                    <a:ext uri="{FF2B5EF4-FFF2-40B4-BE49-F238E27FC236}">
                      <a16:creationId xmlns:a16="http://schemas.microsoft.com/office/drawing/2014/main" id="{BA724898-EF40-4C45-9796-7B6AD957293E}"/>
                    </a:ext>
                  </a:extLst>
                </p:cNvPr>
                <p:cNvSpPr/>
                <p:nvPr/>
              </p:nvSpPr>
              <p:spPr>
                <a:xfrm>
                  <a:off x="1265524" y="4077899"/>
                  <a:ext cx="82296" cy="80772"/>
                </a:xfrm>
                <a:custGeom>
                  <a:avLst/>
                  <a:gdLst>
                    <a:gd name="connsiteX0" fmla="*/ 22256 w 82296"/>
                    <a:gd name="connsiteY0" fmla="*/ 75763 h 80772"/>
                    <a:gd name="connsiteX1" fmla="*/ 7778 w 82296"/>
                    <a:gd name="connsiteY1" fmla="*/ 33853 h 80772"/>
                    <a:gd name="connsiteX2" fmla="*/ 18446 w 82296"/>
                    <a:gd name="connsiteY2" fmla="*/ 14041 h 80772"/>
                    <a:gd name="connsiteX3" fmla="*/ 58070 w 82296"/>
                    <a:gd name="connsiteY3" fmla="*/ 11755 h 80772"/>
                    <a:gd name="connsiteX4" fmla="*/ 73310 w 82296"/>
                    <a:gd name="connsiteY4" fmla="*/ 31567 h 80772"/>
                    <a:gd name="connsiteX5" fmla="*/ 74072 w 82296"/>
                    <a:gd name="connsiteY5" fmla="*/ 73477 h 80772"/>
                    <a:gd name="connsiteX6" fmla="*/ 22256 w 82296"/>
                    <a:gd name="connsiteY6" fmla="*/ 75763 h 8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96" h="80772">
                      <a:moveTo>
                        <a:pt x="22256" y="75763"/>
                      </a:moveTo>
                      <a:cubicBezTo>
                        <a:pt x="920" y="69667"/>
                        <a:pt x="-7462" y="46045"/>
                        <a:pt x="7778" y="33853"/>
                      </a:cubicBezTo>
                      <a:cubicBezTo>
                        <a:pt x="13874" y="29281"/>
                        <a:pt x="18446" y="20137"/>
                        <a:pt x="18446" y="14041"/>
                      </a:cubicBezTo>
                      <a:cubicBezTo>
                        <a:pt x="18446" y="-3485"/>
                        <a:pt x="51974" y="-5009"/>
                        <a:pt x="58070" y="11755"/>
                      </a:cubicBezTo>
                      <a:cubicBezTo>
                        <a:pt x="60356" y="19375"/>
                        <a:pt x="67214" y="28519"/>
                        <a:pt x="73310" y="31567"/>
                      </a:cubicBezTo>
                      <a:cubicBezTo>
                        <a:pt x="85502" y="39187"/>
                        <a:pt x="86264" y="61285"/>
                        <a:pt x="74072" y="73477"/>
                      </a:cubicBezTo>
                      <a:cubicBezTo>
                        <a:pt x="64166" y="83383"/>
                        <a:pt x="51974" y="84145"/>
                        <a:pt x="22256" y="75763"/>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71" name="Freeform: Shape 1170">
                  <a:extLst>
                    <a:ext uri="{FF2B5EF4-FFF2-40B4-BE49-F238E27FC236}">
                      <a16:creationId xmlns:a16="http://schemas.microsoft.com/office/drawing/2014/main" id="{6A86F130-1154-470D-805E-19BF2B71A6C7}"/>
                    </a:ext>
                  </a:extLst>
                </p:cNvPr>
                <p:cNvSpPr/>
                <p:nvPr/>
              </p:nvSpPr>
              <p:spPr>
                <a:xfrm>
                  <a:off x="1365293" y="3977640"/>
                  <a:ext cx="60198" cy="109728"/>
                </a:xfrm>
                <a:custGeom>
                  <a:avLst/>
                  <a:gdLst>
                    <a:gd name="connsiteX0" fmla="*/ 25357 w 60198"/>
                    <a:gd name="connsiteY0" fmla="*/ 107442 h 109728"/>
                    <a:gd name="connsiteX1" fmla="*/ 211 w 60198"/>
                    <a:gd name="connsiteY1" fmla="*/ 70866 h 109728"/>
                    <a:gd name="connsiteX2" fmla="*/ 29167 w 60198"/>
                    <a:gd name="connsiteY2" fmla="*/ 0 h 109728"/>
                    <a:gd name="connsiteX3" fmla="*/ 54313 w 60198"/>
                    <a:gd name="connsiteY3" fmla="*/ 108966 h 109728"/>
                    <a:gd name="connsiteX4" fmla="*/ 25357 w 60198"/>
                    <a:gd name="connsiteY4" fmla="*/ 107442 h 10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8" h="109728">
                      <a:moveTo>
                        <a:pt x="25357" y="107442"/>
                      </a:moveTo>
                      <a:cubicBezTo>
                        <a:pt x="4783" y="102870"/>
                        <a:pt x="2497" y="99822"/>
                        <a:pt x="211" y="70866"/>
                      </a:cubicBezTo>
                      <a:cubicBezTo>
                        <a:pt x="-2075" y="40386"/>
                        <a:pt x="14689" y="0"/>
                        <a:pt x="29167" y="0"/>
                      </a:cubicBezTo>
                      <a:cubicBezTo>
                        <a:pt x="48979" y="0"/>
                        <a:pt x="71077" y="99822"/>
                        <a:pt x="54313" y="108966"/>
                      </a:cubicBezTo>
                      <a:cubicBezTo>
                        <a:pt x="50503" y="110490"/>
                        <a:pt x="38311" y="109728"/>
                        <a:pt x="25357" y="107442"/>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72" name="Freeform: Shape 1171">
                  <a:extLst>
                    <a:ext uri="{FF2B5EF4-FFF2-40B4-BE49-F238E27FC236}">
                      <a16:creationId xmlns:a16="http://schemas.microsoft.com/office/drawing/2014/main" id="{2D923253-1DF8-48F8-88EE-BA09A3BC6329}"/>
                    </a:ext>
                  </a:extLst>
                </p:cNvPr>
                <p:cNvSpPr/>
                <p:nvPr/>
              </p:nvSpPr>
              <p:spPr>
                <a:xfrm>
                  <a:off x="2860720" y="3970020"/>
                  <a:ext cx="121158" cy="99060"/>
                </a:xfrm>
                <a:custGeom>
                  <a:avLst/>
                  <a:gdLst>
                    <a:gd name="connsiteX0" fmla="*/ 590 w 121158"/>
                    <a:gd name="connsiteY0" fmla="*/ 92202 h 99060"/>
                    <a:gd name="connsiteX1" fmla="*/ 10496 w 121158"/>
                    <a:gd name="connsiteY1" fmla="*/ 74676 h 99060"/>
                    <a:gd name="connsiteX2" fmla="*/ 37166 w 121158"/>
                    <a:gd name="connsiteY2" fmla="*/ 37338 h 99060"/>
                    <a:gd name="connsiteX3" fmla="*/ 95840 w 121158"/>
                    <a:gd name="connsiteY3" fmla="*/ 0 h 99060"/>
                    <a:gd name="connsiteX4" fmla="*/ 95840 w 121158"/>
                    <a:gd name="connsiteY4" fmla="*/ 47244 h 99060"/>
                    <a:gd name="connsiteX5" fmla="*/ 590 w 121158"/>
                    <a:gd name="connsiteY5" fmla="*/ 92202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58" h="99060">
                      <a:moveTo>
                        <a:pt x="590" y="92202"/>
                      </a:moveTo>
                      <a:cubicBezTo>
                        <a:pt x="-1696" y="88392"/>
                        <a:pt x="2876" y="80010"/>
                        <a:pt x="10496" y="74676"/>
                      </a:cubicBezTo>
                      <a:cubicBezTo>
                        <a:pt x="18116" y="69342"/>
                        <a:pt x="30308" y="52578"/>
                        <a:pt x="37166" y="37338"/>
                      </a:cubicBezTo>
                      <a:cubicBezTo>
                        <a:pt x="50882" y="6858"/>
                        <a:pt x="62312" y="0"/>
                        <a:pt x="95840" y="0"/>
                      </a:cubicBezTo>
                      <a:cubicBezTo>
                        <a:pt x="130130" y="0"/>
                        <a:pt x="130130" y="12954"/>
                        <a:pt x="95840" y="47244"/>
                      </a:cubicBezTo>
                      <a:cubicBezTo>
                        <a:pt x="51644" y="92202"/>
                        <a:pt x="12020" y="110490"/>
                        <a:pt x="590" y="92202"/>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73" name="Freeform: Shape 1172">
                  <a:extLst>
                    <a:ext uri="{FF2B5EF4-FFF2-40B4-BE49-F238E27FC236}">
                      <a16:creationId xmlns:a16="http://schemas.microsoft.com/office/drawing/2014/main" id="{0E671C91-5BF1-47B8-9ED8-3D0135363510}"/>
                    </a:ext>
                  </a:extLst>
                </p:cNvPr>
                <p:cNvSpPr/>
                <p:nvPr/>
              </p:nvSpPr>
              <p:spPr>
                <a:xfrm>
                  <a:off x="2835371" y="3873981"/>
                  <a:ext cx="78486" cy="109728"/>
                </a:xfrm>
                <a:custGeom>
                  <a:avLst/>
                  <a:gdLst>
                    <a:gd name="connsiteX0" fmla="*/ 2317 w 78486"/>
                    <a:gd name="connsiteY0" fmla="*/ 101373 h 109728"/>
                    <a:gd name="connsiteX1" fmla="*/ 793 w 78486"/>
                    <a:gd name="connsiteY1" fmla="*/ 45747 h 109728"/>
                    <a:gd name="connsiteX2" fmla="*/ 3079 w 78486"/>
                    <a:gd name="connsiteY2" fmla="*/ 789 h 109728"/>
                    <a:gd name="connsiteX3" fmla="*/ 35083 w 78486"/>
                    <a:gd name="connsiteY3" fmla="*/ 27 h 109728"/>
                    <a:gd name="connsiteX4" fmla="*/ 67849 w 78486"/>
                    <a:gd name="connsiteY4" fmla="*/ 27459 h 109728"/>
                    <a:gd name="connsiteX5" fmla="*/ 54133 w 78486"/>
                    <a:gd name="connsiteY5" fmla="*/ 71655 h 109728"/>
                    <a:gd name="connsiteX6" fmla="*/ 31273 w 78486"/>
                    <a:gd name="connsiteY6" fmla="*/ 109755 h 109728"/>
                    <a:gd name="connsiteX7" fmla="*/ 2317 w 78486"/>
                    <a:gd name="connsiteY7" fmla="*/ 101373 h 10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86" h="109728">
                      <a:moveTo>
                        <a:pt x="2317" y="101373"/>
                      </a:moveTo>
                      <a:cubicBezTo>
                        <a:pt x="31" y="95277"/>
                        <a:pt x="-731" y="70131"/>
                        <a:pt x="793" y="45747"/>
                      </a:cubicBezTo>
                      <a:lnTo>
                        <a:pt x="3079" y="789"/>
                      </a:lnTo>
                      <a:lnTo>
                        <a:pt x="35083" y="27"/>
                      </a:lnTo>
                      <a:cubicBezTo>
                        <a:pt x="73945" y="-735"/>
                        <a:pt x="92233" y="14505"/>
                        <a:pt x="67849" y="27459"/>
                      </a:cubicBezTo>
                      <a:cubicBezTo>
                        <a:pt x="54895" y="34317"/>
                        <a:pt x="52609" y="41937"/>
                        <a:pt x="54133" y="71655"/>
                      </a:cubicBezTo>
                      <a:cubicBezTo>
                        <a:pt x="56419" y="106707"/>
                        <a:pt x="56419" y="107469"/>
                        <a:pt x="31273" y="109755"/>
                      </a:cubicBezTo>
                      <a:cubicBezTo>
                        <a:pt x="15271" y="111279"/>
                        <a:pt x="5365" y="108231"/>
                        <a:pt x="2317" y="101373"/>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74" name="Freeform: Shape 1173">
                  <a:extLst>
                    <a:ext uri="{FF2B5EF4-FFF2-40B4-BE49-F238E27FC236}">
                      <a16:creationId xmlns:a16="http://schemas.microsoft.com/office/drawing/2014/main" id="{9CCE8D94-5000-44FF-B74F-158B9C7D3932}"/>
                    </a:ext>
                  </a:extLst>
                </p:cNvPr>
                <p:cNvSpPr/>
                <p:nvPr/>
              </p:nvSpPr>
              <p:spPr>
                <a:xfrm>
                  <a:off x="2974754" y="3873058"/>
                  <a:ext cx="140208" cy="96774"/>
                </a:xfrm>
                <a:custGeom>
                  <a:avLst/>
                  <a:gdLst>
                    <a:gd name="connsiteX0" fmla="*/ 856 w 140208"/>
                    <a:gd name="connsiteY0" fmla="*/ 88580 h 96774"/>
                    <a:gd name="connsiteX1" fmla="*/ 13048 w 140208"/>
                    <a:gd name="connsiteY1" fmla="*/ 61910 h 96774"/>
                    <a:gd name="connsiteX2" fmla="*/ 22192 w 140208"/>
                    <a:gd name="connsiteY2" fmla="*/ 28382 h 96774"/>
                    <a:gd name="connsiteX3" fmla="*/ 83914 w 140208"/>
                    <a:gd name="connsiteY3" fmla="*/ 188 h 96774"/>
                    <a:gd name="connsiteX4" fmla="*/ 121252 w 140208"/>
                    <a:gd name="connsiteY4" fmla="*/ 30668 h 96774"/>
                    <a:gd name="connsiteX5" fmla="*/ 71722 w 140208"/>
                    <a:gd name="connsiteY5" fmla="*/ 69530 h 96774"/>
                    <a:gd name="connsiteX6" fmla="*/ 856 w 140208"/>
                    <a:gd name="connsiteY6" fmla="*/ 88580 h 9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208" h="96774">
                      <a:moveTo>
                        <a:pt x="856" y="88580"/>
                      </a:moveTo>
                      <a:cubicBezTo>
                        <a:pt x="-2192" y="84008"/>
                        <a:pt x="3142" y="71816"/>
                        <a:pt x="13048" y="61910"/>
                      </a:cubicBezTo>
                      <a:cubicBezTo>
                        <a:pt x="27526" y="45908"/>
                        <a:pt x="29050" y="40574"/>
                        <a:pt x="22192" y="28382"/>
                      </a:cubicBezTo>
                      <a:cubicBezTo>
                        <a:pt x="7714" y="6284"/>
                        <a:pt x="24478" y="-1336"/>
                        <a:pt x="83914" y="188"/>
                      </a:cubicBezTo>
                      <a:cubicBezTo>
                        <a:pt x="142588" y="1712"/>
                        <a:pt x="156304" y="13142"/>
                        <a:pt x="121252" y="30668"/>
                      </a:cubicBezTo>
                      <a:cubicBezTo>
                        <a:pt x="109822" y="36764"/>
                        <a:pt x="86962" y="54290"/>
                        <a:pt x="71722" y="69530"/>
                      </a:cubicBezTo>
                      <a:cubicBezTo>
                        <a:pt x="43528" y="96962"/>
                        <a:pt x="10762" y="105344"/>
                        <a:pt x="856" y="8858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75" name="Freeform: Shape 1174">
                  <a:extLst>
                    <a:ext uri="{FF2B5EF4-FFF2-40B4-BE49-F238E27FC236}">
                      <a16:creationId xmlns:a16="http://schemas.microsoft.com/office/drawing/2014/main" id="{78E1B53B-2D3B-480C-B4F2-173FE6E68C80}"/>
                    </a:ext>
                  </a:extLst>
                </p:cNvPr>
                <p:cNvSpPr/>
                <p:nvPr/>
              </p:nvSpPr>
              <p:spPr>
                <a:xfrm>
                  <a:off x="1420210" y="3841801"/>
                  <a:ext cx="54102" cy="112014"/>
                </a:xfrm>
                <a:custGeom>
                  <a:avLst/>
                  <a:gdLst>
                    <a:gd name="connsiteX0" fmla="*/ 10064 w 54102"/>
                    <a:gd name="connsiteY0" fmla="*/ 107645 h 112014"/>
                    <a:gd name="connsiteX1" fmla="*/ 37496 w 54102"/>
                    <a:gd name="connsiteY1" fmla="*/ 203 h 112014"/>
                    <a:gd name="connsiteX2" fmla="*/ 54260 w 54102"/>
                    <a:gd name="connsiteY2" fmla="*/ 55829 h 112014"/>
                    <a:gd name="connsiteX3" fmla="*/ 33686 w 54102"/>
                    <a:gd name="connsiteY3" fmla="*/ 111455 h 112014"/>
                    <a:gd name="connsiteX4" fmla="*/ 10064 w 54102"/>
                    <a:gd name="connsiteY4" fmla="*/ 107645 h 11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2" h="112014">
                      <a:moveTo>
                        <a:pt x="10064" y="107645"/>
                      </a:moveTo>
                      <a:cubicBezTo>
                        <a:pt x="-12796" y="69545"/>
                        <a:pt x="6254" y="-4369"/>
                        <a:pt x="37496" y="203"/>
                      </a:cubicBezTo>
                      <a:cubicBezTo>
                        <a:pt x="52736" y="2489"/>
                        <a:pt x="54260" y="7061"/>
                        <a:pt x="54260" y="55829"/>
                      </a:cubicBezTo>
                      <a:cubicBezTo>
                        <a:pt x="54260" y="107645"/>
                        <a:pt x="53498" y="109169"/>
                        <a:pt x="33686" y="111455"/>
                      </a:cubicBezTo>
                      <a:cubicBezTo>
                        <a:pt x="23018" y="112979"/>
                        <a:pt x="12350" y="111455"/>
                        <a:pt x="10064" y="107645"/>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76" name="Freeform: Shape 1175">
                  <a:extLst>
                    <a:ext uri="{FF2B5EF4-FFF2-40B4-BE49-F238E27FC236}">
                      <a16:creationId xmlns:a16="http://schemas.microsoft.com/office/drawing/2014/main" id="{DF6AAF2B-F162-4160-9773-9EB85FDDC74F}"/>
                    </a:ext>
                  </a:extLst>
                </p:cNvPr>
                <p:cNvSpPr/>
                <p:nvPr/>
              </p:nvSpPr>
              <p:spPr>
                <a:xfrm>
                  <a:off x="3101208" y="3591914"/>
                  <a:ext cx="335280" cy="278130"/>
                </a:xfrm>
                <a:custGeom>
                  <a:avLst/>
                  <a:gdLst>
                    <a:gd name="connsiteX0" fmla="*/ 5466 w 335280"/>
                    <a:gd name="connsiteY0" fmla="*/ 273712 h 278130"/>
                    <a:gd name="connsiteX1" fmla="*/ 9276 w 335280"/>
                    <a:gd name="connsiteY1" fmla="*/ 219610 h 278130"/>
                    <a:gd name="connsiteX2" fmla="*/ 19182 w 335280"/>
                    <a:gd name="connsiteY2" fmla="*/ 196750 h 278130"/>
                    <a:gd name="connsiteX3" fmla="*/ 45852 w 335280"/>
                    <a:gd name="connsiteY3" fmla="*/ 179986 h 278130"/>
                    <a:gd name="connsiteX4" fmla="*/ 72522 w 335280"/>
                    <a:gd name="connsiteY4" fmla="*/ 164746 h 278130"/>
                    <a:gd name="connsiteX5" fmla="*/ 105288 w 335280"/>
                    <a:gd name="connsiteY5" fmla="*/ 151030 h 278130"/>
                    <a:gd name="connsiteX6" fmla="*/ 137292 w 335280"/>
                    <a:gd name="connsiteY6" fmla="*/ 135028 h 278130"/>
                    <a:gd name="connsiteX7" fmla="*/ 189108 w 335280"/>
                    <a:gd name="connsiteY7" fmla="*/ 80926 h 278130"/>
                    <a:gd name="connsiteX8" fmla="*/ 205872 w 335280"/>
                    <a:gd name="connsiteY8" fmla="*/ 65686 h 278130"/>
                    <a:gd name="connsiteX9" fmla="*/ 240162 w 335280"/>
                    <a:gd name="connsiteY9" fmla="*/ 50446 h 278130"/>
                    <a:gd name="connsiteX10" fmla="*/ 266832 w 335280"/>
                    <a:gd name="connsiteY10" fmla="*/ 35206 h 278130"/>
                    <a:gd name="connsiteX11" fmla="*/ 280548 w 335280"/>
                    <a:gd name="connsiteY11" fmla="*/ 15394 h 278130"/>
                    <a:gd name="connsiteX12" fmla="*/ 307218 w 335280"/>
                    <a:gd name="connsiteY12" fmla="*/ 3964 h 278130"/>
                    <a:gd name="connsiteX13" fmla="*/ 335412 w 335280"/>
                    <a:gd name="connsiteY13" fmla="*/ 11584 h 278130"/>
                    <a:gd name="connsiteX14" fmla="*/ 284358 w 335280"/>
                    <a:gd name="connsiteY14" fmla="*/ 59590 h 278130"/>
                    <a:gd name="connsiteX15" fmla="*/ 199776 w 335280"/>
                    <a:gd name="connsiteY15" fmla="*/ 133504 h 278130"/>
                    <a:gd name="connsiteX16" fmla="*/ 140340 w 335280"/>
                    <a:gd name="connsiteY16" fmla="*/ 176938 h 278130"/>
                    <a:gd name="connsiteX17" fmla="*/ 114432 w 335280"/>
                    <a:gd name="connsiteY17" fmla="*/ 195226 h 278130"/>
                    <a:gd name="connsiteX18" fmla="*/ 43566 w 335280"/>
                    <a:gd name="connsiteY18" fmla="*/ 262282 h 278130"/>
                    <a:gd name="connsiteX19" fmla="*/ 5466 w 335280"/>
                    <a:gd name="connsiteY19" fmla="*/ 273712 h 27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280" h="278130">
                      <a:moveTo>
                        <a:pt x="5466" y="273712"/>
                      </a:moveTo>
                      <a:cubicBezTo>
                        <a:pt x="-3678" y="265330"/>
                        <a:pt x="-630" y="229516"/>
                        <a:pt x="9276" y="219610"/>
                      </a:cubicBezTo>
                      <a:cubicBezTo>
                        <a:pt x="14610" y="214276"/>
                        <a:pt x="19182" y="204370"/>
                        <a:pt x="19182" y="196750"/>
                      </a:cubicBezTo>
                      <a:cubicBezTo>
                        <a:pt x="19182" y="187606"/>
                        <a:pt x="27564" y="182272"/>
                        <a:pt x="45852" y="179986"/>
                      </a:cubicBezTo>
                      <a:cubicBezTo>
                        <a:pt x="62616" y="177700"/>
                        <a:pt x="72522" y="172366"/>
                        <a:pt x="72522" y="164746"/>
                      </a:cubicBezTo>
                      <a:cubicBezTo>
                        <a:pt x="72522" y="157126"/>
                        <a:pt x="82428" y="152554"/>
                        <a:pt x="105288" y="151030"/>
                      </a:cubicBezTo>
                      <a:cubicBezTo>
                        <a:pt x="129672" y="149506"/>
                        <a:pt x="137292" y="145696"/>
                        <a:pt x="137292" y="135028"/>
                      </a:cubicBezTo>
                      <a:cubicBezTo>
                        <a:pt x="137292" y="120550"/>
                        <a:pt x="174630" y="80926"/>
                        <a:pt x="189108" y="80926"/>
                      </a:cubicBezTo>
                      <a:cubicBezTo>
                        <a:pt x="193680" y="80926"/>
                        <a:pt x="201300" y="74068"/>
                        <a:pt x="205872" y="65686"/>
                      </a:cubicBezTo>
                      <a:cubicBezTo>
                        <a:pt x="211968" y="55018"/>
                        <a:pt x="221874" y="50446"/>
                        <a:pt x="240162" y="50446"/>
                      </a:cubicBezTo>
                      <a:cubicBezTo>
                        <a:pt x="262260" y="50446"/>
                        <a:pt x="266832" y="47398"/>
                        <a:pt x="266832" y="35206"/>
                      </a:cubicBezTo>
                      <a:cubicBezTo>
                        <a:pt x="266832" y="26824"/>
                        <a:pt x="272928" y="17680"/>
                        <a:pt x="280548" y="15394"/>
                      </a:cubicBezTo>
                      <a:cubicBezTo>
                        <a:pt x="287406" y="13108"/>
                        <a:pt x="299598" y="7774"/>
                        <a:pt x="307218" y="3964"/>
                      </a:cubicBezTo>
                      <a:cubicBezTo>
                        <a:pt x="320934" y="-3656"/>
                        <a:pt x="335412" y="154"/>
                        <a:pt x="335412" y="11584"/>
                      </a:cubicBezTo>
                      <a:cubicBezTo>
                        <a:pt x="335412" y="15394"/>
                        <a:pt x="312552" y="36730"/>
                        <a:pt x="284358" y="59590"/>
                      </a:cubicBezTo>
                      <a:cubicBezTo>
                        <a:pt x="255402" y="83212"/>
                        <a:pt x="217302" y="115978"/>
                        <a:pt x="199776" y="133504"/>
                      </a:cubicBezTo>
                      <a:cubicBezTo>
                        <a:pt x="181488" y="151792"/>
                        <a:pt x="154818" y="170842"/>
                        <a:pt x="140340" y="176938"/>
                      </a:cubicBezTo>
                      <a:cubicBezTo>
                        <a:pt x="125862" y="183034"/>
                        <a:pt x="114432" y="190654"/>
                        <a:pt x="114432" y="195226"/>
                      </a:cubicBezTo>
                      <a:cubicBezTo>
                        <a:pt x="114432" y="206656"/>
                        <a:pt x="74046" y="244756"/>
                        <a:pt x="43566" y="262282"/>
                      </a:cubicBezTo>
                      <a:cubicBezTo>
                        <a:pt x="10800" y="281332"/>
                        <a:pt x="12324" y="280570"/>
                        <a:pt x="5466" y="273712"/>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77" name="Freeform: Shape 1176">
                  <a:extLst>
                    <a:ext uri="{FF2B5EF4-FFF2-40B4-BE49-F238E27FC236}">
                      <a16:creationId xmlns:a16="http://schemas.microsoft.com/office/drawing/2014/main" id="{03FCFE56-BF86-4F66-BFED-5BC50CC77372}"/>
                    </a:ext>
                  </a:extLst>
                </p:cNvPr>
                <p:cNvSpPr/>
                <p:nvPr/>
              </p:nvSpPr>
              <p:spPr>
                <a:xfrm>
                  <a:off x="1465705" y="38118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78" name="Freeform: Shape 1177">
                  <a:extLst>
                    <a:ext uri="{FF2B5EF4-FFF2-40B4-BE49-F238E27FC236}">
                      <a16:creationId xmlns:a16="http://schemas.microsoft.com/office/drawing/2014/main" id="{65682F88-D7F1-4E08-987E-98B5AF76FC0D}"/>
                    </a:ext>
                  </a:extLst>
                </p:cNvPr>
                <p:cNvSpPr/>
                <p:nvPr/>
              </p:nvSpPr>
              <p:spPr>
                <a:xfrm>
                  <a:off x="3111911" y="374437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79" name="Freeform: Shape 1178">
                  <a:extLst>
                    <a:ext uri="{FF2B5EF4-FFF2-40B4-BE49-F238E27FC236}">
                      <a16:creationId xmlns:a16="http://schemas.microsoft.com/office/drawing/2014/main" id="{BEA086B6-AA60-4A0A-B8A5-10FF017C9DDA}"/>
                    </a:ext>
                  </a:extLst>
                </p:cNvPr>
                <p:cNvSpPr/>
                <p:nvPr/>
              </p:nvSpPr>
              <p:spPr>
                <a:xfrm>
                  <a:off x="1715736" y="3478530"/>
                  <a:ext cx="66294" cy="140208"/>
                </a:xfrm>
                <a:custGeom>
                  <a:avLst/>
                  <a:gdLst>
                    <a:gd name="connsiteX0" fmla="*/ 1050 w 66294"/>
                    <a:gd name="connsiteY0" fmla="*/ 128778 h 140208"/>
                    <a:gd name="connsiteX1" fmla="*/ 4860 w 66294"/>
                    <a:gd name="connsiteY1" fmla="*/ 100584 h 140208"/>
                    <a:gd name="connsiteX2" fmla="*/ 15528 w 66294"/>
                    <a:gd name="connsiteY2" fmla="*/ 41910 h 140208"/>
                    <a:gd name="connsiteX3" fmla="*/ 36102 w 66294"/>
                    <a:gd name="connsiteY3" fmla="*/ 0 h 140208"/>
                    <a:gd name="connsiteX4" fmla="*/ 61248 w 66294"/>
                    <a:gd name="connsiteY4" fmla="*/ 25146 h 140208"/>
                    <a:gd name="connsiteX5" fmla="*/ 65820 w 66294"/>
                    <a:gd name="connsiteY5" fmla="*/ 78486 h 140208"/>
                    <a:gd name="connsiteX6" fmla="*/ 47532 w 66294"/>
                    <a:gd name="connsiteY6" fmla="*/ 108966 h 140208"/>
                    <a:gd name="connsiteX7" fmla="*/ 26958 w 66294"/>
                    <a:gd name="connsiteY7" fmla="*/ 126492 h 140208"/>
                    <a:gd name="connsiteX8" fmla="*/ 1050 w 66294"/>
                    <a:gd name="connsiteY8" fmla="*/ 128778 h 14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94" h="140208">
                      <a:moveTo>
                        <a:pt x="1050" y="128778"/>
                      </a:moveTo>
                      <a:cubicBezTo>
                        <a:pt x="-1236" y="122682"/>
                        <a:pt x="288" y="109728"/>
                        <a:pt x="4860" y="100584"/>
                      </a:cubicBezTo>
                      <a:cubicBezTo>
                        <a:pt x="10194" y="91440"/>
                        <a:pt x="14766" y="64770"/>
                        <a:pt x="15528" y="41910"/>
                      </a:cubicBezTo>
                      <a:cubicBezTo>
                        <a:pt x="17814" y="3048"/>
                        <a:pt x="19338" y="0"/>
                        <a:pt x="36102" y="0"/>
                      </a:cubicBezTo>
                      <a:cubicBezTo>
                        <a:pt x="51342" y="0"/>
                        <a:pt x="56676" y="5334"/>
                        <a:pt x="61248" y="25146"/>
                      </a:cubicBezTo>
                      <a:cubicBezTo>
                        <a:pt x="65058" y="39624"/>
                        <a:pt x="67344" y="63246"/>
                        <a:pt x="65820" y="78486"/>
                      </a:cubicBezTo>
                      <a:cubicBezTo>
                        <a:pt x="64296" y="100584"/>
                        <a:pt x="59724" y="107442"/>
                        <a:pt x="47532" y="108966"/>
                      </a:cubicBezTo>
                      <a:cubicBezTo>
                        <a:pt x="38388" y="110490"/>
                        <a:pt x="29244" y="118110"/>
                        <a:pt x="26958" y="126492"/>
                      </a:cubicBezTo>
                      <a:cubicBezTo>
                        <a:pt x="22386" y="144018"/>
                        <a:pt x="7908" y="145542"/>
                        <a:pt x="1050" y="128778"/>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80" name="Freeform: Shape 1179">
                  <a:extLst>
                    <a:ext uri="{FF2B5EF4-FFF2-40B4-BE49-F238E27FC236}">
                      <a16:creationId xmlns:a16="http://schemas.microsoft.com/office/drawing/2014/main" id="{2521C1FE-4F1F-4E46-A50E-585508799DA3}"/>
                    </a:ext>
                  </a:extLst>
                </p:cNvPr>
                <p:cNvSpPr/>
                <p:nvPr/>
              </p:nvSpPr>
              <p:spPr>
                <a:xfrm>
                  <a:off x="3392166" y="3474904"/>
                  <a:ext cx="179070" cy="128778"/>
                </a:xfrm>
                <a:custGeom>
                  <a:avLst/>
                  <a:gdLst>
                    <a:gd name="connsiteX0" fmla="*/ 42168 w 179070"/>
                    <a:gd name="connsiteY0" fmla="*/ 115640 h 128778"/>
                    <a:gd name="connsiteX1" fmla="*/ 29214 w 179070"/>
                    <a:gd name="connsiteY1" fmla="*/ 89732 h 128778"/>
                    <a:gd name="connsiteX2" fmla="*/ 13212 w 179070"/>
                    <a:gd name="connsiteY2" fmla="*/ 73730 h 128778"/>
                    <a:gd name="connsiteX3" fmla="*/ 258 w 179070"/>
                    <a:gd name="connsiteY3" fmla="*/ 59252 h 128778"/>
                    <a:gd name="connsiteX4" fmla="*/ 42168 w 179070"/>
                    <a:gd name="connsiteY4" fmla="*/ 56966 h 128778"/>
                    <a:gd name="connsiteX5" fmla="*/ 58932 w 179070"/>
                    <a:gd name="connsiteY5" fmla="*/ 50108 h 128778"/>
                    <a:gd name="connsiteX6" fmla="*/ 88650 w 179070"/>
                    <a:gd name="connsiteY6" fmla="*/ 30296 h 128778"/>
                    <a:gd name="connsiteX7" fmla="*/ 124464 w 179070"/>
                    <a:gd name="connsiteY7" fmla="*/ 15056 h 128778"/>
                    <a:gd name="connsiteX8" fmla="*/ 178566 w 179070"/>
                    <a:gd name="connsiteY8" fmla="*/ 8960 h 128778"/>
                    <a:gd name="connsiteX9" fmla="*/ 172470 w 179070"/>
                    <a:gd name="connsiteY9" fmla="*/ 25724 h 128778"/>
                    <a:gd name="connsiteX10" fmla="*/ 156468 w 179070"/>
                    <a:gd name="connsiteY10" fmla="*/ 47822 h 128778"/>
                    <a:gd name="connsiteX11" fmla="*/ 144276 w 179070"/>
                    <a:gd name="connsiteY11" fmla="*/ 60776 h 128778"/>
                    <a:gd name="connsiteX12" fmla="*/ 100842 w 179070"/>
                    <a:gd name="connsiteY12" fmla="*/ 95066 h 128778"/>
                    <a:gd name="connsiteX13" fmla="*/ 60456 w 179070"/>
                    <a:gd name="connsiteY13" fmla="*/ 129356 h 128778"/>
                    <a:gd name="connsiteX14" fmla="*/ 42168 w 179070"/>
                    <a:gd name="connsiteY14" fmla="*/ 115640 h 12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070" h="128778">
                      <a:moveTo>
                        <a:pt x="42168" y="115640"/>
                      </a:moveTo>
                      <a:cubicBezTo>
                        <a:pt x="34548" y="108020"/>
                        <a:pt x="29214" y="95828"/>
                        <a:pt x="29214" y="89732"/>
                      </a:cubicBezTo>
                      <a:cubicBezTo>
                        <a:pt x="29214" y="82874"/>
                        <a:pt x="22356" y="76016"/>
                        <a:pt x="13212" y="73730"/>
                      </a:cubicBezTo>
                      <a:cubicBezTo>
                        <a:pt x="4068" y="71444"/>
                        <a:pt x="-1266" y="64586"/>
                        <a:pt x="258" y="59252"/>
                      </a:cubicBezTo>
                      <a:cubicBezTo>
                        <a:pt x="5592" y="44012"/>
                        <a:pt x="30738" y="42488"/>
                        <a:pt x="42168" y="56966"/>
                      </a:cubicBezTo>
                      <a:cubicBezTo>
                        <a:pt x="50550" y="69920"/>
                        <a:pt x="52074" y="69158"/>
                        <a:pt x="58932" y="50108"/>
                      </a:cubicBezTo>
                      <a:cubicBezTo>
                        <a:pt x="65028" y="34868"/>
                        <a:pt x="71886" y="30296"/>
                        <a:pt x="88650" y="30296"/>
                      </a:cubicBezTo>
                      <a:cubicBezTo>
                        <a:pt x="100842" y="30296"/>
                        <a:pt x="116844" y="23438"/>
                        <a:pt x="124464" y="15056"/>
                      </a:cubicBezTo>
                      <a:cubicBezTo>
                        <a:pt x="139704" y="-1708"/>
                        <a:pt x="170184" y="-5518"/>
                        <a:pt x="178566" y="8960"/>
                      </a:cubicBezTo>
                      <a:cubicBezTo>
                        <a:pt x="181614" y="13532"/>
                        <a:pt x="178566" y="21152"/>
                        <a:pt x="172470" y="25724"/>
                      </a:cubicBezTo>
                      <a:cubicBezTo>
                        <a:pt x="166374" y="30296"/>
                        <a:pt x="159516" y="40202"/>
                        <a:pt x="156468" y="47822"/>
                      </a:cubicBezTo>
                      <a:cubicBezTo>
                        <a:pt x="154182" y="54680"/>
                        <a:pt x="148086" y="60776"/>
                        <a:pt x="144276" y="60776"/>
                      </a:cubicBezTo>
                      <a:cubicBezTo>
                        <a:pt x="139704" y="60776"/>
                        <a:pt x="120654" y="76016"/>
                        <a:pt x="100842" y="95066"/>
                      </a:cubicBezTo>
                      <a:cubicBezTo>
                        <a:pt x="81792" y="114116"/>
                        <a:pt x="63504" y="129356"/>
                        <a:pt x="60456" y="129356"/>
                      </a:cubicBezTo>
                      <a:cubicBezTo>
                        <a:pt x="56646" y="129356"/>
                        <a:pt x="49026" y="123260"/>
                        <a:pt x="42168" y="11564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81" name="Freeform: Shape 1180">
                  <a:extLst>
                    <a:ext uri="{FF2B5EF4-FFF2-40B4-BE49-F238E27FC236}">
                      <a16:creationId xmlns:a16="http://schemas.microsoft.com/office/drawing/2014/main" id="{20C26CD7-7ADC-4EFF-A174-703DCFC2C1D7}"/>
                    </a:ext>
                  </a:extLst>
                </p:cNvPr>
                <p:cNvSpPr/>
                <p:nvPr/>
              </p:nvSpPr>
              <p:spPr>
                <a:xfrm>
                  <a:off x="1631240" y="3506364"/>
                  <a:ext cx="41148" cy="42672"/>
                </a:xfrm>
                <a:custGeom>
                  <a:avLst/>
                  <a:gdLst>
                    <a:gd name="connsiteX0" fmla="*/ 2488 w 41148"/>
                    <a:gd name="connsiteY0" fmla="*/ 33888 h 42672"/>
                    <a:gd name="connsiteX1" fmla="*/ 23824 w 41148"/>
                    <a:gd name="connsiteY1" fmla="*/ 360 h 42672"/>
                    <a:gd name="connsiteX2" fmla="*/ 41350 w 41148"/>
                    <a:gd name="connsiteY2" fmla="*/ 21696 h 42672"/>
                    <a:gd name="connsiteX3" fmla="*/ 23824 w 41148"/>
                    <a:gd name="connsiteY3" fmla="*/ 43032 h 42672"/>
                    <a:gd name="connsiteX4" fmla="*/ 2488 w 41148"/>
                    <a:gd name="connsiteY4" fmla="*/ 33888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 h="42672">
                      <a:moveTo>
                        <a:pt x="2488" y="33888"/>
                      </a:moveTo>
                      <a:cubicBezTo>
                        <a:pt x="-5132" y="14076"/>
                        <a:pt x="5536" y="-2688"/>
                        <a:pt x="23824" y="360"/>
                      </a:cubicBezTo>
                      <a:cubicBezTo>
                        <a:pt x="36778" y="1884"/>
                        <a:pt x="41350" y="7980"/>
                        <a:pt x="41350" y="21696"/>
                      </a:cubicBezTo>
                      <a:cubicBezTo>
                        <a:pt x="41350" y="35412"/>
                        <a:pt x="36778" y="41508"/>
                        <a:pt x="23824" y="43032"/>
                      </a:cubicBezTo>
                      <a:cubicBezTo>
                        <a:pt x="13918" y="44556"/>
                        <a:pt x="4774" y="40746"/>
                        <a:pt x="2488" y="33888"/>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82" name="Freeform: Shape 1181">
                  <a:extLst>
                    <a:ext uri="{FF2B5EF4-FFF2-40B4-BE49-F238E27FC236}">
                      <a16:creationId xmlns:a16="http://schemas.microsoft.com/office/drawing/2014/main" id="{EE944962-5633-4850-9A8A-CE201321117B}"/>
                    </a:ext>
                  </a:extLst>
                </p:cNvPr>
                <p:cNvSpPr/>
                <p:nvPr/>
              </p:nvSpPr>
              <p:spPr>
                <a:xfrm>
                  <a:off x="3575005" y="3379470"/>
                  <a:ext cx="40386" cy="92202"/>
                </a:xfrm>
                <a:custGeom>
                  <a:avLst/>
                  <a:gdLst>
                    <a:gd name="connsiteX0" fmla="*/ 10205 w 40386"/>
                    <a:gd name="connsiteY0" fmla="*/ 84582 h 92202"/>
                    <a:gd name="connsiteX1" fmla="*/ 4109 w 40386"/>
                    <a:gd name="connsiteY1" fmla="*/ 64008 h 92202"/>
                    <a:gd name="connsiteX2" fmla="*/ 15539 w 40386"/>
                    <a:gd name="connsiteY2" fmla="*/ 26670 h 92202"/>
                    <a:gd name="connsiteX3" fmla="*/ 29255 w 40386"/>
                    <a:gd name="connsiteY3" fmla="*/ 0 h 92202"/>
                    <a:gd name="connsiteX4" fmla="*/ 40685 w 40386"/>
                    <a:gd name="connsiteY4" fmla="*/ 44958 h 92202"/>
                    <a:gd name="connsiteX5" fmla="*/ 10205 w 40386"/>
                    <a:gd name="connsiteY5" fmla="*/ 84582 h 9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 h="92202">
                      <a:moveTo>
                        <a:pt x="10205" y="84582"/>
                      </a:moveTo>
                      <a:cubicBezTo>
                        <a:pt x="-1225" y="76200"/>
                        <a:pt x="-2749" y="71628"/>
                        <a:pt x="4109" y="64008"/>
                      </a:cubicBezTo>
                      <a:cubicBezTo>
                        <a:pt x="8681" y="57912"/>
                        <a:pt x="14015" y="41148"/>
                        <a:pt x="15539" y="26670"/>
                      </a:cubicBezTo>
                      <a:cubicBezTo>
                        <a:pt x="17063" y="9144"/>
                        <a:pt x="21635" y="0"/>
                        <a:pt x="29255" y="0"/>
                      </a:cubicBezTo>
                      <a:cubicBezTo>
                        <a:pt x="38399" y="0"/>
                        <a:pt x="40685" y="9906"/>
                        <a:pt x="40685" y="44958"/>
                      </a:cubicBezTo>
                      <a:cubicBezTo>
                        <a:pt x="40685" y="92964"/>
                        <a:pt x="33827" y="102108"/>
                        <a:pt x="10205" y="84582"/>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83" name="Freeform: Shape 1182">
                  <a:extLst>
                    <a:ext uri="{FF2B5EF4-FFF2-40B4-BE49-F238E27FC236}">
                      <a16:creationId xmlns:a16="http://schemas.microsoft.com/office/drawing/2014/main" id="{B5D5E114-1F8E-4C39-A364-6667D1FCA4B8}"/>
                    </a:ext>
                  </a:extLst>
                </p:cNvPr>
                <p:cNvSpPr/>
                <p:nvPr/>
              </p:nvSpPr>
              <p:spPr>
                <a:xfrm>
                  <a:off x="3406871" y="3341370"/>
                  <a:ext cx="41148" cy="108966"/>
                </a:xfrm>
                <a:custGeom>
                  <a:avLst/>
                  <a:gdLst>
                    <a:gd name="connsiteX0" fmla="*/ 2317 w 41148"/>
                    <a:gd name="connsiteY0" fmla="*/ 100584 h 108966"/>
                    <a:gd name="connsiteX1" fmla="*/ 793 w 41148"/>
                    <a:gd name="connsiteY1" fmla="*/ 44958 h 108966"/>
                    <a:gd name="connsiteX2" fmla="*/ 22129 w 41148"/>
                    <a:gd name="connsiteY2" fmla="*/ 0 h 108966"/>
                    <a:gd name="connsiteX3" fmla="*/ 41179 w 41148"/>
                    <a:gd name="connsiteY3" fmla="*/ 53340 h 108966"/>
                    <a:gd name="connsiteX4" fmla="*/ 23653 w 41148"/>
                    <a:gd name="connsiteY4" fmla="*/ 108966 h 108966"/>
                    <a:gd name="connsiteX5" fmla="*/ 2317 w 41148"/>
                    <a:gd name="connsiteY5" fmla="*/ 100584 h 10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8" h="108966">
                      <a:moveTo>
                        <a:pt x="2317" y="100584"/>
                      </a:moveTo>
                      <a:cubicBezTo>
                        <a:pt x="31" y="94488"/>
                        <a:pt x="-731" y="69342"/>
                        <a:pt x="793" y="44958"/>
                      </a:cubicBezTo>
                      <a:cubicBezTo>
                        <a:pt x="3079" y="3048"/>
                        <a:pt x="4603" y="0"/>
                        <a:pt x="22129" y="0"/>
                      </a:cubicBezTo>
                      <a:cubicBezTo>
                        <a:pt x="40417" y="0"/>
                        <a:pt x="41179" y="1524"/>
                        <a:pt x="41179" y="53340"/>
                      </a:cubicBezTo>
                      <a:cubicBezTo>
                        <a:pt x="41179" y="102870"/>
                        <a:pt x="39655" y="106680"/>
                        <a:pt x="23653" y="108966"/>
                      </a:cubicBezTo>
                      <a:cubicBezTo>
                        <a:pt x="14509" y="110490"/>
                        <a:pt x="5365" y="106680"/>
                        <a:pt x="2317" y="100584"/>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84" name="Freeform: Shape 1183">
                  <a:extLst>
                    <a:ext uri="{FF2B5EF4-FFF2-40B4-BE49-F238E27FC236}">
                      <a16:creationId xmlns:a16="http://schemas.microsoft.com/office/drawing/2014/main" id="{274321DA-35CA-4B77-B756-3D86215132CA}"/>
                    </a:ext>
                  </a:extLst>
                </p:cNvPr>
                <p:cNvSpPr/>
                <p:nvPr/>
              </p:nvSpPr>
              <p:spPr>
                <a:xfrm>
                  <a:off x="3490341" y="2807970"/>
                  <a:ext cx="56388" cy="642366"/>
                </a:xfrm>
                <a:custGeom>
                  <a:avLst/>
                  <a:gdLst>
                    <a:gd name="connsiteX0" fmla="*/ 20193 w 56388"/>
                    <a:gd name="connsiteY0" fmla="*/ 639318 h 642366"/>
                    <a:gd name="connsiteX1" fmla="*/ 14859 w 56388"/>
                    <a:gd name="connsiteY1" fmla="*/ 608076 h 642366"/>
                    <a:gd name="connsiteX2" fmla="*/ 5715 w 56388"/>
                    <a:gd name="connsiteY2" fmla="*/ 567690 h 642366"/>
                    <a:gd name="connsiteX3" fmla="*/ 5715 w 56388"/>
                    <a:gd name="connsiteY3" fmla="*/ 537210 h 642366"/>
                    <a:gd name="connsiteX4" fmla="*/ 14859 w 56388"/>
                    <a:gd name="connsiteY4" fmla="*/ 397764 h 642366"/>
                    <a:gd name="connsiteX5" fmla="*/ 22479 w 56388"/>
                    <a:gd name="connsiteY5" fmla="*/ 265938 h 642366"/>
                    <a:gd name="connsiteX6" fmla="*/ 31623 w 56388"/>
                    <a:gd name="connsiteY6" fmla="*/ 129540 h 642366"/>
                    <a:gd name="connsiteX7" fmla="*/ 45339 w 56388"/>
                    <a:gd name="connsiteY7" fmla="*/ 0 h 642366"/>
                    <a:gd name="connsiteX8" fmla="*/ 56769 w 56388"/>
                    <a:gd name="connsiteY8" fmla="*/ 320040 h 642366"/>
                    <a:gd name="connsiteX9" fmla="*/ 41529 w 56388"/>
                    <a:gd name="connsiteY9" fmla="*/ 642366 h 642366"/>
                    <a:gd name="connsiteX10" fmla="*/ 20193 w 56388"/>
                    <a:gd name="connsiteY10" fmla="*/ 639318 h 64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88" h="642366">
                      <a:moveTo>
                        <a:pt x="20193" y="639318"/>
                      </a:moveTo>
                      <a:cubicBezTo>
                        <a:pt x="17145" y="636270"/>
                        <a:pt x="14859" y="622554"/>
                        <a:pt x="14859" y="608076"/>
                      </a:cubicBezTo>
                      <a:cubicBezTo>
                        <a:pt x="14859" y="594360"/>
                        <a:pt x="10287" y="576072"/>
                        <a:pt x="5715" y="567690"/>
                      </a:cubicBezTo>
                      <a:cubicBezTo>
                        <a:pt x="-1905" y="555498"/>
                        <a:pt x="-1905" y="549402"/>
                        <a:pt x="5715" y="537210"/>
                      </a:cubicBezTo>
                      <a:cubicBezTo>
                        <a:pt x="11811" y="526542"/>
                        <a:pt x="14859" y="483870"/>
                        <a:pt x="14859" y="397764"/>
                      </a:cubicBezTo>
                      <a:cubicBezTo>
                        <a:pt x="14859" y="327660"/>
                        <a:pt x="17907" y="270510"/>
                        <a:pt x="22479" y="265938"/>
                      </a:cubicBezTo>
                      <a:cubicBezTo>
                        <a:pt x="26289" y="262128"/>
                        <a:pt x="30861" y="200406"/>
                        <a:pt x="31623" y="129540"/>
                      </a:cubicBezTo>
                      <a:cubicBezTo>
                        <a:pt x="33909" y="20574"/>
                        <a:pt x="35433" y="0"/>
                        <a:pt x="45339" y="0"/>
                      </a:cubicBezTo>
                      <a:cubicBezTo>
                        <a:pt x="55245" y="0"/>
                        <a:pt x="56769" y="40386"/>
                        <a:pt x="56769" y="320040"/>
                      </a:cubicBezTo>
                      <a:cubicBezTo>
                        <a:pt x="56769" y="636270"/>
                        <a:pt x="56769" y="640080"/>
                        <a:pt x="41529" y="642366"/>
                      </a:cubicBezTo>
                      <a:cubicBezTo>
                        <a:pt x="32385" y="643890"/>
                        <a:pt x="23241" y="642366"/>
                        <a:pt x="20193" y="639318"/>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85" name="Freeform: Shape 1184">
                  <a:extLst>
                    <a:ext uri="{FF2B5EF4-FFF2-40B4-BE49-F238E27FC236}">
                      <a16:creationId xmlns:a16="http://schemas.microsoft.com/office/drawing/2014/main" id="{F6E3835A-49A0-4D7F-B3A1-8169AA685E64}"/>
                    </a:ext>
                  </a:extLst>
                </p:cNvPr>
                <p:cNvSpPr/>
                <p:nvPr/>
              </p:nvSpPr>
              <p:spPr>
                <a:xfrm>
                  <a:off x="3590205" y="33391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86" name="Freeform: Shape 1185">
                  <a:extLst>
                    <a:ext uri="{FF2B5EF4-FFF2-40B4-BE49-F238E27FC236}">
                      <a16:creationId xmlns:a16="http://schemas.microsoft.com/office/drawing/2014/main" id="{37491E82-34EA-497D-B553-8E570D965358}"/>
                    </a:ext>
                  </a:extLst>
                </p:cNvPr>
                <p:cNvSpPr/>
                <p:nvPr/>
              </p:nvSpPr>
              <p:spPr>
                <a:xfrm>
                  <a:off x="1782985" y="3231679"/>
                  <a:ext cx="128778" cy="119634"/>
                </a:xfrm>
                <a:custGeom>
                  <a:avLst/>
                  <a:gdLst>
                    <a:gd name="connsiteX0" fmla="*/ 30575 w 128778"/>
                    <a:gd name="connsiteY0" fmla="*/ 114263 h 119634"/>
                    <a:gd name="connsiteX1" fmla="*/ 14573 w 128778"/>
                    <a:gd name="connsiteY1" fmla="*/ 77687 h 119634"/>
                    <a:gd name="connsiteX2" fmla="*/ 30575 w 128778"/>
                    <a:gd name="connsiteY2" fmla="*/ 63971 h 119634"/>
                    <a:gd name="connsiteX3" fmla="*/ 42767 w 128778"/>
                    <a:gd name="connsiteY3" fmla="*/ 31205 h 119634"/>
                    <a:gd name="connsiteX4" fmla="*/ 80105 w 128778"/>
                    <a:gd name="connsiteY4" fmla="*/ 2249 h 119634"/>
                    <a:gd name="connsiteX5" fmla="*/ 115157 w 128778"/>
                    <a:gd name="connsiteY5" fmla="*/ 65495 h 119634"/>
                    <a:gd name="connsiteX6" fmla="*/ 96107 w 128778"/>
                    <a:gd name="connsiteY6" fmla="*/ 108167 h 119634"/>
                    <a:gd name="connsiteX7" fmla="*/ 30575 w 128778"/>
                    <a:gd name="connsiteY7" fmla="*/ 114263 h 1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778" h="119634">
                      <a:moveTo>
                        <a:pt x="30575" y="114263"/>
                      </a:moveTo>
                      <a:cubicBezTo>
                        <a:pt x="-667" y="108929"/>
                        <a:pt x="-11335" y="84545"/>
                        <a:pt x="14573" y="77687"/>
                      </a:cubicBezTo>
                      <a:cubicBezTo>
                        <a:pt x="23717" y="75401"/>
                        <a:pt x="30575" y="69305"/>
                        <a:pt x="30575" y="63971"/>
                      </a:cubicBezTo>
                      <a:cubicBezTo>
                        <a:pt x="30575" y="59399"/>
                        <a:pt x="35909" y="44159"/>
                        <a:pt x="42767" y="31205"/>
                      </a:cubicBezTo>
                      <a:cubicBezTo>
                        <a:pt x="51149" y="13679"/>
                        <a:pt x="61055" y="6059"/>
                        <a:pt x="80105" y="2249"/>
                      </a:cubicBezTo>
                      <a:cubicBezTo>
                        <a:pt x="131159" y="-6895"/>
                        <a:pt x="141827" y="11393"/>
                        <a:pt x="115157" y="65495"/>
                      </a:cubicBezTo>
                      <a:cubicBezTo>
                        <a:pt x="106775" y="81497"/>
                        <a:pt x="98393" y="100547"/>
                        <a:pt x="96107" y="108167"/>
                      </a:cubicBezTo>
                      <a:cubicBezTo>
                        <a:pt x="91535" y="121883"/>
                        <a:pt x="78581" y="122645"/>
                        <a:pt x="30575" y="114263"/>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87" name="Freeform: Shape 1186">
                  <a:extLst>
                    <a:ext uri="{FF2B5EF4-FFF2-40B4-BE49-F238E27FC236}">
                      <a16:creationId xmlns:a16="http://schemas.microsoft.com/office/drawing/2014/main" id="{7D51C371-98FE-4659-8029-9B7441A148C0}"/>
                    </a:ext>
                  </a:extLst>
                </p:cNvPr>
                <p:cNvSpPr/>
                <p:nvPr/>
              </p:nvSpPr>
              <p:spPr>
                <a:xfrm>
                  <a:off x="1995997" y="3303270"/>
                  <a:ext cx="49530" cy="48006"/>
                </a:xfrm>
                <a:custGeom>
                  <a:avLst/>
                  <a:gdLst>
                    <a:gd name="connsiteX0" fmla="*/ 3491 w 49530"/>
                    <a:gd name="connsiteY0" fmla="*/ 38862 h 48006"/>
                    <a:gd name="connsiteX1" fmla="*/ 27113 w 49530"/>
                    <a:gd name="connsiteY1" fmla="*/ 0 h 48006"/>
                    <a:gd name="connsiteX2" fmla="*/ 49973 w 49530"/>
                    <a:gd name="connsiteY2" fmla="*/ 22860 h 48006"/>
                    <a:gd name="connsiteX3" fmla="*/ 28637 w 49530"/>
                    <a:gd name="connsiteY3" fmla="*/ 48006 h 48006"/>
                    <a:gd name="connsiteX4" fmla="*/ 3491 w 49530"/>
                    <a:gd name="connsiteY4" fmla="*/ 38862 h 4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 h="48006">
                      <a:moveTo>
                        <a:pt x="3491" y="38862"/>
                      </a:moveTo>
                      <a:cubicBezTo>
                        <a:pt x="-5653" y="15240"/>
                        <a:pt x="3491" y="0"/>
                        <a:pt x="27113" y="0"/>
                      </a:cubicBezTo>
                      <a:cubicBezTo>
                        <a:pt x="47687" y="0"/>
                        <a:pt x="49973" y="2286"/>
                        <a:pt x="49973" y="22860"/>
                      </a:cubicBezTo>
                      <a:cubicBezTo>
                        <a:pt x="49973" y="41910"/>
                        <a:pt x="46925" y="45720"/>
                        <a:pt x="28637" y="48006"/>
                      </a:cubicBezTo>
                      <a:cubicBezTo>
                        <a:pt x="15683" y="49530"/>
                        <a:pt x="6539" y="46482"/>
                        <a:pt x="3491" y="38862"/>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88" name="Freeform: Shape 1187">
                  <a:extLst>
                    <a:ext uri="{FF2B5EF4-FFF2-40B4-BE49-F238E27FC236}">
                      <a16:creationId xmlns:a16="http://schemas.microsoft.com/office/drawing/2014/main" id="{CBECE949-E65D-4F82-93F0-9763687F332B}"/>
                    </a:ext>
                  </a:extLst>
                </p:cNvPr>
                <p:cNvSpPr/>
                <p:nvPr/>
              </p:nvSpPr>
              <p:spPr>
                <a:xfrm>
                  <a:off x="3737410" y="3003392"/>
                  <a:ext cx="63246" cy="150876"/>
                </a:xfrm>
                <a:custGeom>
                  <a:avLst/>
                  <a:gdLst>
                    <a:gd name="connsiteX0" fmla="*/ 8582 w 63246"/>
                    <a:gd name="connsiteY0" fmla="*/ 142144 h 150876"/>
                    <a:gd name="connsiteX1" fmla="*/ 2486 w 63246"/>
                    <a:gd name="connsiteY1" fmla="*/ 25558 h 150876"/>
                    <a:gd name="connsiteX2" fmla="*/ 52778 w 63246"/>
                    <a:gd name="connsiteY2" fmla="*/ 22510 h 150876"/>
                    <a:gd name="connsiteX3" fmla="*/ 50492 w 63246"/>
                    <a:gd name="connsiteY3" fmla="*/ 95662 h 150876"/>
                    <a:gd name="connsiteX4" fmla="*/ 31442 w 63246"/>
                    <a:gd name="connsiteY4" fmla="*/ 138334 h 150876"/>
                    <a:gd name="connsiteX5" fmla="*/ 8582 w 63246"/>
                    <a:gd name="connsiteY5" fmla="*/ 142144 h 15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46" h="150876">
                      <a:moveTo>
                        <a:pt x="8582" y="142144"/>
                      </a:moveTo>
                      <a:cubicBezTo>
                        <a:pt x="962" y="116998"/>
                        <a:pt x="-2848" y="46132"/>
                        <a:pt x="2486" y="25558"/>
                      </a:cubicBezTo>
                      <a:cubicBezTo>
                        <a:pt x="11630" y="-7208"/>
                        <a:pt x="36776" y="-8732"/>
                        <a:pt x="52778" y="22510"/>
                      </a:cubicBezTo>
                      <a:cubicBezTo>
                        <a:pt x="68018" y="53752"/>
                        <a:pt x="68018" y="59848"/>
                        <a:pt x="50492" y="95662"/>
                      </a:cubicBezTo>
                      <a:cubicBezTo>
                        <a:pt x="42110" y="111664"/>
                        <a:pt x="33728" y="130714"/>
                        <a:pt x="31442" y="138334"/>
                      </a:cubicBezTo>
                      <a:cubicBezTo>
                        <a:pt x="26870" y="153574"/>
                        <a:pt x="12392" y="155860"/>
                        <a:pt x="8582" y="142144"/>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89" name="Freeform: Shape 1188">
                  <a:extLst>
                    <a:ext uri="{FF2B5EF4-FFF2-40B4-BE49-F238E27FC236}">
                      <a16:creationId xmlns:a16="http://schemas.microsoft.com/office/drawing/2014/main" id="{D3FF1FC2-A02B-4C9C-A6BE-B42336C647E2}"/>
                    </a:ext>
                  </a:extLst>
                </p:cNvPr>
                <p:cNvSpPr/>
                <p:nvPr/>
              </p:nvSpPr>
              <p:spPr>
                <a:xfrm>
                  <a:off x="1935782" y="2936571"/>
                  <a:ext cx="105156" cy="210312"/>
                </a:xfrm>
                <a:custGeom>
                  <a:avLst/>
                  <a:gdLst>
                    <a:gd name="connsiteX0" fmla="*/ 20272 w 105156"/>
                    <a:gd name="connsiteY0" fmla="*/ 205155 h 210312"/>
                    <a:gd name="connsiteX1" fmla="*/ 14938 w 105156"/>
                    <a:gd name="connsiteY1" fmla="*/ 171627 h 210312"/>
                    <a:gd name="connsiteX2" fmla="*/ 7318 w 105156"/>
                    <a:gd name="connsiteY2" fmla="*/ 138099 h 210312"/>
                    <a:gd name="connsiteX3" fmla="*/ 11890 w 105156"/>
                    <a:gd name="connsiteY3" fmla="*/ 59613 h 210312"/>
                    <a:gd name="connsiteX4" fmla="*/ 45418 w 105156"/>
                    <a:gd name="connsiteY4" fmla="*/ 35229 h 210312"/>
                    <a:gd name="connsiteX5" fmla="*/ 69802 w 105156"/>
                    <a:gd name="connsiteY5" fmla="*/ 18465 h 210312"/>
                    <a:gd name="connsiteX6" fmla="*/ 104854 w 105156"/>
                    <a:gd name="connsiteY6" fmla="*/ 22275 h 210312"/>
                    <a:gd name="connsiteX7" fmla="*/ 91900 w 105156"/>
                    <a:gd name="connsiteY7" fmla="*/ 48183 h 210312"/>
                    <a:gd name="connsiteX8" fmla="*/ 75898 w 105156"/>
                    <a:gd name="connsiteY8" fmla="*/ 78663 h 210312"/>
                    <a:gd name="connsiteX9" fmla="*/ 60658 w 105156"/>
                    <a:gd name="connsiteY9" fmla="*/ 109143 h 210312"/>
                    <a:gd name="connsiteX10" fmla="*/ 56848 w 105156"/>
                    <a:gd name="connsiteY10" fmla="*/ 134289 h 210312"/>
                    <a:gd name="connsiteX11" fmla="*/ 65230 w 105156"/>
                    <a:gd name="connsiteY11" fmla="*/ 183819 h 210312"/>
                    <a:gd name="connsiteX12" fmla="*/ 20272 w 105156"/>
                    <a:gd name="connsiteY12" fmla="*/ 205155 h 21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156" h="210312">
                      <a:moveTo>
                        <a:pt x="20272" y="205155"/>
                      </a:moveTo>
                      <a:cubicBezTo>
                        <a:pt x="17224" y="202869"/>
                        <a:pt x="14938" y="187629"/>
                        <a:pt x="14938" y="171627"/>
                      </a:cubicBezTo>
                      <a:cubicBezTo>
                        <a:pt x="14938" y="155625"/>
                        <a:pt x="11890" y="140385"/>
                        <a:pt x="7318" y="138099"/>
                      </a:cubicBezTo>
                      <a:cubicBezTo>
                        <a:pt x="-4112" y="131241"/>
                        <a:pt x="-1826" y="86283"/>
                        <a:pt x="11890" y="59613"/>
                      </a:cubicBezTo>
                      <a:cubicBezTo>
                        <a:pt x="21034" y="40563"/>
                        <a:pt x="28654" y="35229"/>
                        <a:pt x="45418" y="35229"/>
                      </a:cubicBezTo>
                      <a:cubicBezTo>
                        <a:pt x="62182" y="35229"/>
                        <a:pt x="67516" y="31419"/>
                        <a:pt x="69802" y="18465"/>
                      </a:cubicBezTo>
                      <a:cubicBezTo>
                        <a:pt x="73612" y="-8205"/>
                        <a:pt x="101806" y="-5157"/>
                        <a:pt x="104854" y="22275"/>
                      </a:cubicBezTo>
                      <a:cubicBezTo>
                        <a:pt x="107140" y="39039"/>
                        <a:pt x="104092" y="45135"/>
                        <a:pt x="91900" y="48183"/>
                      </a:cubicBezTo>
                      <a:cubicBezTo>
                        <a:pt x="79708" y="51231"/>
                        <a:pt x="75898" y="58089"/>
                        <a:pt x="75898" y="78663"/>
                      </a:cubicBezTo>
                      <a:cubicBezTo>
                        <a:pt x="75898" y="98475"/>
                        <a:pt x="72088" y="106095"/>
                        <a:pt x="60658" y="109143"/>
                      </a:cubicBezTo>
                      <a:cubicBezTo>
                        <a:pt x="43132" y="113715"/>
                        <a:pt x="40084" y="134289"/>
                        <a:pt x="56848" y="134289"/>
                      </a:cubicBezTo>
                      <a:cubicBezTo>
                        <a:pt x="75136" y="134289"/>
                        <a:pt x="78946" y="154863"/>
                        <a:pt x="65230" y="183819"/>
                      </a:cubicBezTo>
                      <a:cubicBezTo>
                        <a:pt x="53038" y="208965"/>
                        <a:pt x="33226" y="218109"/>
                        <a:pt x="20272" y="205155"/>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90" name="Freeform: Shape 1189">
                  <a:extLst>
                    <a:ext uri="{FF2B5EF4-FFF2-40B4-BE49-F238E27FC236}">
                      <a16:creationId xmlns:a16="http://schemas.microsoft.com/office/drawing/2014/main" id="{FFF4A5AF-5807-42EA-BC53-4EA456B2BFFB}"/>
                    </a:ext>
                  </a:extLst>
                </p:cNvPr>
                <p:cNvSpPr/>
                <p:nvPr/>
              </p:nvSpPr>
              <p:spPr>
                <a:xfrm>
                  <a:off x="3436620" y="2798223"/>
                  <a:ext cx="44196" cy="286512"/>
                </a:xfrm>
                <a:custGeom>
                  <a:avLst/>
                  <a:gdLst>
                    <a:gd name="connsiteX0" fmla="*/ 5334 w 44196"/>
                    <a:gd name="connsiteY0" fmla="*/ 283305 h 286512"/>
                    <a:gd name="connsiteX1" fmla="*/ 0 w 44196"/>
                    <a:gd name="connsiteY1" fmla="*/ 146907 h 286512"/>
                    <a:gd name="connsiteX2" fmla="*/ 11430 w 44196"/>
                    <a:gd name="connsiteY2" fmla="*/ 5937 h 286512"/>
                    <a:gd name="connsiteX3" fmla="*/ 34290 w 44196"/>
                    <a:gd name="connsiteY3" fmla="*/ 1365 h 286512"/>
                    <a:gd name="connsiteX4" fmla="*/ 44196 w 44196"/>
                    <a:gd name="connsiteY4" fmla="*/ 144621 h 286512"/>
                    <a:gd name="connsiteX5" fmla="*/ 26670 w 44196"/>
                    <a:gd name="connsiteY5" fmla="*/ 286353 h 286512"/>
                    <a:gd name="connsiteX6" fmla="*/ 5334 w 44196"/>
                    <a:gd name="connsiteY6" fmla="*/ 283305 h 28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96" h="286512">
                      <a:moveTo>
                        <a:pt x="5334" y="283305"/>
                      </a:moveTo>
                      <a:cubicBezTo>
                        <a:pt x="2286" y="280257"/>
                        <a:pt x="0" y="218535"/>
                        <a:pt x="0" y="146907"/>
                      </a:cubicBezTo>
                      <a:cubicBezTo>
                        <a:pt x="0" y="39465"/>
                        <a:pt x="2286" y="13557"/>
                        <a:pt x="11430" y="5937"/>
                      </a:cubicBezTo>
                      <a:cubicBezTo>
                        <a:pt x="17526" y="603"/>
                        <a:pt x="28194" y="-1683"/>
                        <a:pt x="34290" y="1365"/>
                      </a:cubicBezTo>
                      <a:cubicBezTo>
                        <a:pt x="44196" y="5175"/>
                        <a:pt x="45720" y="25749"/>
                        <a:pt x="44196" y="144621"/>
                      </a:cubicBezTo>
                      <a:cubicBezTo>
                        <a:pt x="41910" y="278733"/>
                        <a:pt x="41148" y="284067"/>
                        <a:pt x="26670" y="286353"/>
                      </a:cubicBezTo>
                      <a:cubicBezTo>
                        <a:pt x="17526" y="287877"/>
                        <a:pt x="8382" y="286353"/>
                        <a:pt x="5334" y="283305"/>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91" name="Freeform: Shape 1190">
                  <a:extLst>
                    <a:ext uri="{FF2B5EF4-FFF2-40B4-BE49-F238E27FC236}">
                      <a16:creationId xmlns:a16="http://schemas.microsoft.com/office/drawing/2014/main" id="{55A582A1-62A8-46CF-80D2-A602E9AE39B5}"/>
                    </a:ext>
                  </a:extLst>
                </p:cNvPr>
                <p:cNvSpPr/>
                <p:nvPr/>
              </p:nvSpPr>
              <p:spPr>
                <a:xfrm>
                  <a:off x="3441066" y="2701290"/>
                  <a:ext cx="37338" cy="78486"/>
                </a:xfrm>
                <a:custGeom>
                  <a:avLst/>
                  <a:gdLst>
                    <a:gd name="connsiteX0" fmla="*/ 6222 w 37338"/>
                    <a:gd name="connsiteY0" fmla="*/ 68580 h 78486"/>
                    <a:gd name="connsiteX1" fmla="*/ 126 w 37338"/>
                    <a:gd name="connsiteY1" fmla="*/ 28194 h 78486"/>
                    <a:gd name="connsiteX2" fmla="*/ 18414 w 37338"/>
                    <a:gd name="connsiteY2" fmla="*/ 0 h 78486"/>
                    <a:gd name="connsiteX3" fmla="*/ 37464 w 37338"/>
                    <a:gd name="connsiteY3" fmla="*/ 38100 h 78486"/>
                    <a:gd name="connsiteX4" fmla="*/ 23748 w 37338"/>
                    <a:gd name="connsiteY4" fmla="*/ 78486 h 78486"/>
                    <a:gd name="connsiteX5" fmla="*/ 6222 w 37338"/>
                    <a:gd name="connsiteY5" fmla="*/ 68580 h 7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38" h="78486">
                      <a:moveTo>
                        <a:pt x="6222" y="68580"/>
                      </a:moveTo>
                      <a:cubicBezTo>
                        <a:pt x="3174" y="61722"/>
                        <a:pt x="888" y="43434"/>
                        <a:pt x="126" y="28194"/>
                      </a:cubicBezTo>
                      <a:cubicBezTo>
                        <a:pt x="-636" y="3048"/>
                        <a:pt x="1650" y="0"/>
                        <a:pt x="18414" y="0"/>
                      </a:cubicBezTo>
                      <a:cubicBezTo>
                        <a:pt x="35940" y="0"/>
                        <a:pt x="37464" y="2286"/>
                        <a:pt x="37464" y="38100"/>
                      </a:cubicBezTo>
                      <a:cubicBezTo>
                        <a:pt x="37464" y="67818"/>
                        <a:pt x="34416" y="76200"/>
                        <a:pt x="23748" y="78486"/>
                      </a:cubicBezTo>
                      <a:cubicBezTo>
                        <a:pt x="16890" y="80010"/>
                        <a:pt x="8508" y="75438"/>
                        <a:pt x="6222" y="6858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92" name="Freeform: Shape 1191">
                  <a:extLst>
                    <a:ext uri="{FF2B5EF4-FFF2-40B4-BE49-F238E27FC236}">
                      <a16:creationId xmlns:a16="http://schemas.microsoft.com/office/drawing/2014/main" id="{4492EE85-3E7D-4FD7-BA71-9806B86773B9}"/>
                    </a:ext>
                  </a:extLst>
                </p:cNvPr>
                <p:cNvSpPr/>
                <p:nvPr/>
              </p:nvSpPr>
              <p:spPr>
                <a:xfrm>
                  <a:off x="2270655" y="2531416"/>
                  <a:ext cx="44196" cy="51054"/>
                </a:xfrm>
                <a:custGeom>
                  <a:avLst/>
                  <a:gdLst>
                    <a:gd name="connsiteX0" fmla="*/ 5439 w 44196"/>
                    <a:gd name="connsiteY0" fmla="*/ 47192 h 51054"/>
                    <a:gd name="connsiteX1" fmla="*/ 11535 w 44196"/>
                    <a:gd name="connsiteY1" fmla="*/ 1472 h 51054"/>
                    <a:gd name="connsiteX2" fmla="*/ 44301 w 44196"/>
                    <a:gd name="connsiteY2" fmla="*/ 31952 h 51054"/>
                    <a:gd name="connsiteX3" fmla="*/ 5439 w 44196"/>
                    <a:gd name="connsiteY3" fmla="*/ 47192 h 51054"/>
                  </a:gdLst>
                  <a:ahLst/>
                  <a:cxnLst>
                    <a:cxn ang="0">
                      <a:pos x="connsiteX0" y="connsiteY0"/>
                    </a:cxn>
                    <a:cxn ang="0">
                      <a:pos x="connsiteX1" y="connsiteY1"/>
                    </a:cxn>
                    <a:cxn ang="0">
                      <a:pos x="connsiteX2" y="connsiteY2"/>
                    </a:cxn>
                    <a:cxn ang="0">
                      <a:pos x="connsiteX3" y="connsiteY3"/>
                    </a:cxn>
                  </a:cxnLst>
                  <a:rect l="l" t="t" r="r" b="b"/>
                  <a:pathLst>
                    <a:path w="44196" h="51054">
                      <a:moveTo>
                        <a:pt x="5439" y="47192"/>
                      </a:moveTo>
                      <a:cubicBezTo>
                        <a:pt x="-4467" y="37286"/>
                        <a:pt x="105" y="5282"/>
                        <a:pt x="11535" y="1472"/>
                      </a:cubicBezTo>
                      <a:cubicBezTo>
                        <a:pt x="27537" y="-5386"/>
                        <a:pt x="47349" y="12902"/>
                        <a:pt x="44301" y="31952"/>
                      </a:cubicBezTo>
                      <a:cubicBezTo>
                        <a:pt x="42015" y="47954"/>
                        <a:pt x="16107" y="57860"/>
                        <a:pt x="5439" y="47192"/>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93" name="Freeform: Shape 1192">
                  <a:extLst>
                    <a:ext uri="{FF2B5EF4-FFF2-40B4-BE49-F238E27FC236}">
                      <a16:creationId xmlns:a16="http://schemas.microsoft.com/office/drawing/2014/main" id="{4F9772D0-E9F2-4D9D-95FA-58995354AFCE}"/>
                    </a:ext>
                  </a:extLst>
                </p:cNvPr>
                <p:cNvSpPr/>
                <p:nvPr/>
              </p:nvSpPr>
              <p:spPr>
                <a:xfrm>
                  <a:off x="3506385" y="25390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94" name="Freeform: Shape 1193">
                  <a:extLst>
                    <a:ext uri="{FF2B5EF4-FFF2-40B4-BE49-F238E27FC236}">
                      <a16:creationId xmlns:a16="http://schemas.microsoft.com/office/drawing/2014/main" id="{CED5A775-6A8A-4A7F-AACD-8BD5F24E935A}"/>
                    </a:ext>
                  </a:extLst>
                </p:cNvPr>
                <p:cNvSpPr/>
                <p:nvPr/>
              </p:nvSpPr>
              <p:spPr>
                <a:xfrm>
                  <a:off x="3441066" y="2442210"/>
                  <a:ext cx="37338" cy="70866"/>
                </a:xfrm>
                <a:custGeom>
                  <a:avLst/>
                  <a:gdLst>
                    <a:gd name="connsiteX0" fmla="*/ 6222 w 37338"/>
                    <a:gd name="connsiteY0" fmla="*/ 61722 h 70866"/>
                    <a:gd name="connsiteX1" fmla="*/ 126 w 37338"/>
                    <a:gd name="connsiteY1" fmla="*/ 25146 h 70866"/>
                    <a:gd name="connsiteX2" fmla="*/ 18414 w 37338"/>
                    <a:gd name="connsiteY2" fmla="*/ 0 h 70866"/>
                    <a:gd name="connsiteX3" fmla="*/ 37464 w 37338"/>
                    <a:gd name="connsiteY3" fmla="*/ 34290 h 70866"/>
                    <a:gd name="connsiteX4" fmla="*/ 23748 w 37338"/>
                    <a:gd name="connsiteY4" fmla="*/ 70866 h 70866"/>
                    <a:gd name="connsiteX5" fmla="*/ 6222 w 37338"/>
                    <a:gd name="connsiteY5" fmla="*/ 61722 h 7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38" h="70866">
                      <a:moveTo>
                        <a:pt x="6222" y="61722"/>
                      </a:moveTo>
                      <a:cubicBezTo>
                        <a:pt x="3936" y="54864"/>
                        <a:pt x="888" y="38862"/>
                        <a:pt x="126" y="25146"/>
                      </a:cubicBezTo>
                      <a:cubicBezTo>
                        <a:pt x="-636" y="3048"/>
                        <a:pt x="1650" y="0"/>
                        <a:pt x="18414" y="0"/>
                      </a:cubicBezTo>
                      <a:cubicBezTo>
                        <a:pt x="35940" y="0"/>
                        <a:pt x="37464" y="3048"/>
                        <a:pt x="37464" y="34290"/>
                      </a:cubicBezTo>
                      <a:cubicBezTo>
                        <a:pt x="37464" y="60960"/>
                        <a:pt x="34416" y="68580"/>
                        <a:pt x="23748" y="70866"/>
                      </a:cubicBezTo>
                      <a:cubicBezTo>
                        <a:pt x="16890" y="72390"/>
                        <a:pt x="8508" y="67818"/>
                        <a:pt x="6222" y="61722"/>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95" name="Freeform: Shape 1194">
                  <a:extLst>
                    <a:ext uri="{FF2B5EF4-FFF2-40B4-BE49-F238E27FC236}">
                      <a16:creationId xmlns:a16="http://schemas.microsoft.com/office/drawing/2014/main" id="{40A91ABD-1E40-4947-A048-3A1A8878C367}"/>
                    </a:ext>
                  </a:extLst>
                </p:cNvPr>
                <p:cNvSpPr/>
                <p:nvPr/>
              </p:nvSpPr>
              <p:spPr>
                <a:xfrm>
                  <a:off x="3372466" y="2404110"/>
                  <a:ext cx="44958" cy="70866"/>
                </a:xfrm>
                <a:custGeom>
                  <a:avLst/>
                  <a:gdLst>
                    <a:gd name="connsiteX0" fmla="*/ 6242 w 44958"/>
                    <a:gd name="connsiteY0" fmla="*/ 61722 h 70866"/>
                    <a:gd name="connsiteX1" fmla="*/ 146 w 44958"/>
                    <a:gd name="connsiteY1" fmla="*/ 25146 h 70866"/>
                    <a:gd name="connsiteX2" fmla="*/ 22244 w 44958"/>
                    <a:gd name="connsiteY2" fmla="*/ 0 h 70866"/>
                    <a:gd name="connsiteX3" fmla="*/ 45104 w 44958"/>
                    <a:gd name="connsiteY3" fmla="*/ 34290 h 70866"/>
                    <a:gd name="connsiteX4" fmla="*/ 27578 w 44958"/>
                    <a:gd name="connsiteY4" fmla="*/ 70866 h 70866"/>
                    <a:gd name="connsiteX5" fmla="*/ 6242 w 44958"/>
                    <a:gd name="connsiteY5" fmla="*/ 61722 h 7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58" h="70866">
                      <a:moveTo>
                        <a:pt x="6242" y="61722"/>
                      </a:moveTo>
                      <a:cubicBezTo>
                        <a:pt x="3956" y="54864"/>
                        <a:pt x="908" y="38862"/>
                        <a:pt x="146" y="25146"/>
                      </a:cubicBezTo>
                      <a:cubicBezTo>
                        <a:pt x="-616" y="2286"/>
                        <a:pt x="908" y="0"/>
                        <a:pt x="22244" y="0"/>
                      </a:cubicBezTo>
                      <a:cubicBezTo>
                        <a:pt x="44342" y="0"/>
                        <a:pt x="45104" y="1524"/>
                        <a:pt x="45104" y="34290"/>
                      </a:cubicBezTo>
                      <a:cubicBezTo>
                        <a:pt x="45104" y="64008"/>
                        <a:pt x="42818" y="68580"/>
                        <a:pt x="27578" y="70866"/>
                      </a:cubicBezTo>
                      <a:cubicBezTo>
                        <a:pt x="17672" y="72390"/>
                        <a:pt x="9290" y="68580"/>
                        <a:pt x="6242" y="61722"/>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96" name="Freeform: Shape 1195">
                  <a:extLst>
                    <a:ext uri="{FF2B5EF4-FFF2-40B4-BE49-F238E27FC236}">
                      <a16:creationId xmlns:a16="http://schemas.microsoft.com/office/drawing/2014/main" id="{2632593C-525E-4857-BEFC-183C0EA380E2}"/>
                    </a:ext>
                  </a:extLst>
                </p:cNvPr>
                <p:cNvSpPr/>
                <p:nvPr/>
              </p:nvSpPr>
              <p:spPr>
                <a:xfrm>
                  <a:off x="2533461" y="2233607"/>
                  <a:ext cx="45720" cy="112014"/>
                </a:xfrm>
                <a:custGeom>
                  <a:avLst/>
                  <a:gdLst>
                    <a:gd name="connsiteX0" fmla="*/ 8571 w 45720"/>
                    <a:gd name="connsiteY0" fmla="*/ 104209 h 112014"/>
                    <a:gd name="connsiteX1" fmla="*/ 951 w 45720"/>
                    <a:gd name="connsiteY1" fmla="*/ 59251 h 112014"/>
                    <a:gd name="connsiteX2" fmla="*/ 31431 w 45720"/>
                    <a:gd name="connsiteY2" fmla="*/ 577 h 112014"/>
                    <a:gd name="connsiteX3" fmla="*/ 45909 w 45720"/>
                    <a:gd name="connsiteY3" fmla="*/ 56203 h 112014"/>
                    <a:gd name="connsiteX4" fmla="*/ 28383 w 45720"/>
                    <a:gd name="connsiteY4" fmla="*/ 111829 h 112014"/>
                    <a:gd name="connsiteX5" fmla="*/ 8571 w 45720"/>
                    <a:gd name="connsiteY5" fmla="*/ 104209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 h="112014">
                      <a:moveTo>
                        <a:pt x="8571" y="104209"/>
                      </a:moveTo>
                      <a:cubicBezTo>
                        <a:pt x="7047" y="98875"/>
                        <a:pt x="3237" y="78301"/>
                        <a:pt x="951" y="59251"/>
                      </a:cubicBezTo>
                      <a:cubicBezTo>
                        <a:pt x="-3621" y="18865"/>
                        <a:pt x="8571" y="-3995"/>
                        <a:pt x="31431" y="577"/>
                      </a:cubicBezTo>
                      <a:cubicBezTo>
                        <a:pt x="44385" y="2863"/>
                        <a:pt x="45909" y="9721"/>
                        <a:pt x="45909" y="56203"/>
                      </a:cubicBezTo>
                      <a:cubicBezTo>
                        <a:pt x="45909" y="105733"/>
                        <a:pt x="44385" y="109543"/>
                        <a:pt x="28383" y="111829"/>
                      </a:cubicBezTo>
                      <a:cubicBezTo>
                        <a:pt x="19239" y="113353"/>
                        <a:pt x="10095" y="109543"/>
                        <a:pt x="8571" y="104209"/>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97" name="Freeform: Shape 1196">
                  <a:extLst>
                    <a:ext uri="{FF2B5EF4-FFF2-40B4-BE49-F238E27FC236}">
                      <a16:creationId xmlns:a16="http://schemas.microsoft.com/office/drawing/2014/main" id="{C2CE837E-AB5F-47A0-B999-EB3A33F565EE}"/>
                    </a:ext>
                  </a:extLst>
                </p:cNvPr>
                <p:cNvSpPr/>
                <p:nvPr/>
              </p:nvSpPr>
              <p:spPr>
                <a:xfrm>
                  <a:off x="3102067" y="2205659"/>
                  <a:ext cx="52578" cy="80010"/>
                </a:xfrm>
                <a:custGeom>
                  <a:avLst/>
                  <a:gdLst>
                    <a:gd name="connsiteX0" fmla="*/ 8417 w 52578"/>
                    <a:gd name="connsiteY0" fmla="*/ 71197 h 80010"/>
                    <a:gd name="connsiteX1" fmla="*/ 17561 w 52578"/>
                    <a:gd name="connsiteY1" fmla="*/ 16333 h 80010"/>
                    <a:gd name="connsiteX2" fmla="*/ 52613 w 52578"/>
                    <a:gd name="connsiteY2" fmla="*/ 33859 h 80010"/>
                    <a:gd name="connsiteX3" fmla="*/ 25943 w 52578"/>
                    <a:gd name="connsiteY3" fmla="*/ 80341 h 80010"/>
                    <a:gd name="connsiteX4" fmla="*/ 8417 w 52578"/>
                    <a:gd name="connsiteY4" fmla="*/ 71197 h 8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 h="80010">
                      <a:moveTo>
                        <a:pt x="8417" y="71197"/>
                      </a:moveTo>
                      <a:cubicBezTo>
                        <a:pt x="-5299" y="57481"/>
                        <a:pt x="-2251" y="40717"/>
                        <a:pt x="17561" y="16333"/>
                      </a:cubicBezTo>
                      <a:cubicBezTo>
                        <a:pt x="39659" y="-10337"/>
                        <a:pt x="52613" y="-4241"/>
                        <a:pt x="52613" y="33859"/>
                      </a:cubicBezTo>
                      <a:cubicBezTo>
                        <a:pt x="52613" y="62053"/>
                        <a:pt x="41945" y="80341"/>
                        <a:pt x="25943" y="80341"/>
                      </a:cubicBezTo>
                      <a:cubicBezTo>
                        <a:pt x="21371" y="80341"/>
                        <a:pt x="13751" y="76531"/>
                        <a:pt x="8417" y="71197"/>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98" name="Freeform: Shape 1197">
                  <a:extLst>
                    <a:ext uri="{FF2B5EF4-FFF2-40B4-BE49-F238E27FC236}">
                      <a16:creationId xmlns:a16="http://schemas.microsoft.com/office/drawing/2014/main" id="{66A4427A-59DE-452F-9139-A1534B44394D}"/>
                    </a:ext>
                  </a:extLst>
                </p:cNvPr>
                <p:cNvSpPr/>
                <p:nvPr/>
              </p:nvSpPr>
              <p:spPr>
                <a:xfrm>
                  <a:off x="2448001" y="2250737"/>
                  <a:ext cx="18288" cy="24384"/>
                </a:xfrm>
                <a:custGeom>
                  <a:avLst/>
                  <a:gdLst>
                    <a:gd name="connsiteX0" fmla="*/ 1829 w 18288"/>
                    <a:gd name="connsiteY0" fmla="*/ 20023 h 24384"/>
                    <a:gd name="connsiteX1" fmla="*/ 4115 w 18288"/>
                    <a:gd name="connsiteY1" fmla="*/ 3259 h 24384"/>
                    <a:gd name="connsiteX2" fmla="*/ 17069 w 18288"/>
                    <a:gd name="connsiteY2" fmla="*/ 4783 h 24384"/>
                    <a:gd name="connsiteX3" fmla="*/ 14783 w 18288"/>
                    <a:gd name="connsiteY3" fmla="*/ 21547 h 24384"/>
                    <a:gd name="connsiteX4" fmla="*/ 1829 w 18288"/>
                    <a:gd name="connsiteY4" fmla="*/ 20023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24384">
                      <a:moveTo>
                        <a:pt x="1829" y="20023"/>
                      </a:moveTo>
                      <a:cubicBezTo>
                        <a:pt x="-1219" y="15451"/>
                        <a:pt x="-457" y="7831"/>
                        <a:pt x="4115" y="3259"/>
                      </a:cubicBezTo>
                      <a:cubicBezTo>
                        <a:pt x="8687" y="-1313"/>
                        <a:pt x="13259" y="-1313"/>
                        <a:pt x="17069" y="4783"/>
                      </a:cubicBezTo>
                      <a:cubicBezTo>
                        <a:pt x="20117" y="9355"/>
                        <a:pt x="19355" y="16975"/>
                        <a:pt x="14783" y="21547"/>
                      </a:cubicBezTo>
                      <a:cubicBezTo>
                        <a:pt x="10211" y="26119"/>
                        <a:pt x="5639" y="26119"/>
                        <a:pt x="1829" y="20023"/>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199" name="Freeform: Shape 1198">
                  <a:extLst>
                    <a:ext uri="{FF2B5EF4-FFF2-40B4-BE49-F238E27FC236}">
                      <a16:creationId xmlns:a16="http://schemas.microsoft.com/office/drawing/2014/main" id="{2CA32BDC-72E4-4BBC-97D4-E8E70AD65BB1}"/>
                    </a:ext>
                  </a:extLst>
                </p:cNvPr>
                <p:cNvSpPr/>
                <p:nvPr/>
              </p:nvSpPr>
              <p:spPr>
                <a:xfrm>
                  <a:off x="2681774" y="2233826"/>
                  <a:ext cx="95250" cy="43434"/>
                </a:xfrm>
                <a:custGeom>
                  <a:avLst/>
                  <a:gdLst>
                    <a:gd name="connsiteX0" fmla="*/ 3514 w 95250"/>
                    <a:gd name="connsiteY0" fmla="*/ 33886 h 43434"/>
                    <a:gd name="connsiteX1" fmla="*/ 51520 w 95250"/>
                    <a:gd name="connsiteY1" fmla="*/ 358 h 43434"/>
                    <a:gd name="connsiteX2" fmla="*/ 95716 w 95250"/>
                    <a:gd name="connsiteY2" fmla="*/ 21694 h 43434"/>
                    <a:gd name="connsiteX3" fmla="*/ 51520 w 95250"/>
                    <a:gd name="connsiteY3" fmla="*/ 43030 h 43434"/>
                    <a:gd name="connsiteX4" fmla="*/ 3514 w 95250"/>
                    <a:gd name="connsiteY4" fmla="*/ 33886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43434">
                      <a:moveTo>
                        <a:pt x="3514" y="33886"/>
                      </a:moveTo>
                      <a:cubicBezTo>
                        <a:pt x="-7154" y="6454"/>
                        <a:pt x="5800" y="-1928"/>
                        <a:pt x="51520" y="358"/>
                      </a:cubicBezTo>
                      <a:cubicBezTo>
                        <a:pt x="92668" y="2644"/>
                        <a:pt x="95716" y="4168"/>
                        <a:pt x="95716" y="21694"/>
                      </a:cubicBezTo>
                      <a:cubicBezTo>
                        <a:pt x="95716" y="39220"/>
                        <a:pt x="92668" y="40744"/>
                        <a:pt x="51520" y="43030"/>
                      </a:cubicBezTo>
                      <a:cubicBezTo>
                        <a:pt x="17992" y="44554"/>
                        <a:pt x="6562" y="43030"/>
                        <a:pt x="3514" y="33886"/>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00" name="Freeform: Shape 1199">
                  <a:extLst>
                    <a:ext uri="{FF2B5EF4-FFF2-40B4-BE49-F238E27FC236}">
                      <a16:creationId xmlns:a16="http://schemas.microsoft.com/office/drawing/2014/main" id="{22F2FCA0-7077-4986-A439-E135DEAA554E}"/>
                    </a:ext>
                  </a:extLst>
                </p:cNvPr>
                <p:cNvSpPr/>
                <p:nvPr/>
              </p:nvSpPr>
              <p:spPr>
                <a:xfrm>
                  <a:off x="3269441" y="2196574"/>
                  <a:ext cx="41910" cy="51054"/>
                </a:xfrm>
                <a:custGeom>
                  <a:avLst/>
                  <a:gdLst>
                    <a:gd name="connsiteX0" fmla="*/ 2587 w 41910"/>
                    <a:gd name="connsiteY0" fmla="*/ 40658 h 51054"/>
                    <a:gd name="connsiteX1" fmla="*/ 11731 w 41910"/>
                    <a:gd name="connsiteY1" fmla="*/ 272 h 51054"/>
                    <a:gd name="connsiteX2" fmla="*/ 41449 w 41910"/>
                    <a:gd name="connsiteY2" fmla="*/ 43706 h 51054"/>
                    <a:gd name="connsiteX3" fmla="*/ 2587 w 41910"/>
                    <a:gd name="connsiteY3" fmla="*/ 40658 h 51054"/>
                  </a:gdLst>
                  <a:ahLst/>
                  <a:cxnLst>
                    <a:cxn ang="0">
                      <a:pos x="connsiteX0" y="connsiteY0"/>
                    </a:cxn>
                    <a:cxn ang="0">
                      <a:pos x="connsiteX1" y="connsiteY1"/>
                    </a:cxn>
                    <a:cxn ang="0">
                      <a:pos x="connsiteX2" y="connsiteY2"/>
                    </a:cxn>
                    <a:cxn ang="0">
                      <a:pos x="connsiteX3" y="connsiteY3"/>
                    </a:cxn>
                  </a:cxnLst>
                  <a:rect l="l" t="t" r="r" b="b"/>
                  <a:pathLst>
                    <a:path w="41910" h="51054">
                      <a:moveTo>
                        <a:pt x="2587" y="40658"/>
                      </a:moveTo>
                      <a:cubicBezTo>
                        <a:pt x="-3509" y="25418"/>
                        <a:pt x="1825" y="3320"/>
                        <a:pt x="11731" y="272"/>
                      </a:cubicBezTo>
                      <a:cubicBezTo>
                        <a:pt x="22399" y="-3538"/>
                        <a:pt x="47545" y="33800"/>
                        <a:pt x="41449" y="43706"/>
                      </a:cubicBezTo>
                      <a:cubicBezTo>
                        <a:pt x="34591" y="55136"/>
                        <a:pt x="7159" y="52850"/>
                        <a:pt x="2587" y="40658"/>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01" name="Freeform: Shape 1200">
                  <a:extLst>
                    <a:ext uri="{FF2B5EF4-FFF2-40B4-BE49-F238E27FC236}">
                      <a16:creationId xmlns:a16="http://schemas.microsoft.com/office/drawing/2014/main" id="{8BE29580-62BF-4FDF-BAF5-C3FA7D00AC8E}"/>
                    </a:ext>
                  </a:extLst>
                </p:cNvPr>
                <p:cNvSpPr/>
                <p:nvPr/>
              </p:nvSpPr>
              <p:spPr>
                <a:xfrm>
                  <a:off x="2780657" y="2167890"/>
                  <a:ext cx="64770" cy="48006"/>
                </a:xfrm>
                <a:custGeom>
                  <a:avLst/>
                  <a:gdLst>
                    <a:gd name="connsiteX0" fmla="*/ 3691 w 64770"/>
                    <a:gd name="connsiteY0" fmla="*/ 38862 h 48006"/>
                    <a:gd name="connsiteX1" fmla="*/ 34933 w 64770"/>
                    <a:gd name="connsiteY1" fmla="*/ 0 h 48006"/>
                    <a:gd name="connsiteX2" fmla="*/ 65413 w 64770"/>
                    <a:gd name="connsiteY2" fmla="*/ 22860 h 48006"/>
                    <a:gd name="connsiteX3" fmla="*/ 36457 w 64770"/>
                    <a:gd name="connsiteY3" fmla="*/ 48006 h 48006"/>
                    <a:gd name="connsiteX4" fmla="*/ 3691 w 64770"/>
                    <a:gd name="connsiteY4" fmla="*/ 38862 h 4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48006">
                      <a:moveTo>
                        <a:pt x="3691" y="38862"/>
                      </a:moveTo>
                      <a:cubicBezTo>
                        <a:pt x="-6215" y="12192"/>
                        <a:pt x="3691" y="0"/>
                        <a:pt x="34933" y="0"/>
                      </a:cubicBezTo>
                      <a:cubicBezTo>
                        <a:pt x="63889" y="0"/>
                        <a:pt x="65413" y="1524"/>
                        <a:pt x="65413" y="22860"/>
                      </a:cubicBezTo>
                      <a:cubicBezTo>
                        <a:pt x="65413" y="43434"/>
                        <a:pt x="63127" y="45720"/>
                        <a:pt x="36457" y="48006"/>
                      </a:cubicBezTo>
                      <a:cubicBezTo>
                        <a:pt x="16645" y="49530"/>
                        <a:pt x="6739" y="47244"/>
                        <a:pt x="3691" y="38862"/>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02" name="Freeform: Shape 1201">
                  <a:extLst>
                    <a:ext uri="{FF2B5EF4-FFF2-40B4-BE49-F238E27FC236}">
                      <a16:creationId xmlns:a16="http://schemas.microsoft.com/office/drawing/2014/main" id="{B6FA3CE2-2754-4F49-8285-9D3F71ECA03A}"/>
                    </a:ext>
                  </a:extLst>
                </p:cNvPr>
                <p:cNvSpPr/>
                <p:nvPr/>
              </p:nvSpPr>
              <p:spPr>
                <a:xfrm>
                  <a:off x="3185455" y="2134736"/>
                  <a:ext cx="48768" cy="43434"/>
                </a:xfrm>
                <a:custGeom>
                  <a:avLst/>
                  <a:gdLst>
                    <a:gd name="connsiteX0" fmla="*/ 2753 w 48768"/>
                    <a:gd name="connsiteY0" fmla="*/ 33916 h 43434"/>
                    <a:gd name="connsiteX1" fmla="*/ 27899 w 48768"/>
                    <a:gd name="connsiteY1" fmla="*/ 388 h 43434"/>
                    <a:gd name="connsiteX2" fmla="*/ 49235 w 48768"/>
                    <a:gd name="connsiteY2" fmla="*/ 21724 h 43434"/>
                    <a:gd name="connsiteX3" fmla="*/ 27899 w 48768"/>
                    <a:gd name="connsiteY3" fmla="*/ 43060 h 43434"/>
                    <a:gd name="connsiteX4" fmla="*/ 2753 w 48768"/>
                    <a:gd name="connsiteY4" fmla="*/ 33916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 h="43434">
                      <a:moveTo>
                        <a:pt x="2753" y="33916"/>
                      </a:moveTo>
                      <a:cubicBezTo>
                        <a:pt x="-5629" y="12580"/>
                        <a:pt x="5801" y="-2660"/>
                        <a:pt x="27899" y="388"/>
                      </a:cubicBezTo>
                      <a:cubicBezTo>
                        <a:pt x="44663" y="1912"/>
                        <a:pt x="49235" y="6484"/>
                        <a:pt x="49235" y="21724"/>
                      </a:cubicBezTo>
                      <a:cubicBezTo>
                        <a:pt x="49235" y="36964"/>
                        <a:pt x="44663" y="41536"/>
                        <a:pt x="27899" y="43060"/>
                      </a:cubicBezTo>
                      <a:cubicBezTo>
                        <a:pt x="14183" y="44584"/>
                        <a:pt x="5801" y="41536"/>
                        <a:pt x="2753" y="33916"/>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03" name="Freeform: Shape 1202">
                  <a:extLst>
                    <a:ext uri="{FF2B5EF4-FFF2-40B4-BE49-F238E27FC236}">
                      <a16:creationId xmlns:a16="http://schemas.microsoft.com/office/drawing/2014/main" id="{627EC15E-3D58-43B5-9C28-A883186717A4}"/>
                    </a:ext>
                  </a:extLst>
                </p:cNvPr>
                <p:cNvSpPr/>
                <p:nvPr/>
              </p:nvSpPr>
              <p:spPr>
                <a:xfrm>
                  <a:off x="2684976" y="210453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04" name="Freeform: Shape 1203">
                  <a:extLst>
                    <a:ext uri="{FF2B5EF4-FFF2-40B4-BE49-F238E27FC236}">
                      <a16:creationId xmlns:a16="http://schemas.microsoft.com/office/drawing/2014/main" id="{6BEC2B32-5144-4D64-84A6-7BB52D3F889E}"/>
                    </a:ext>
                  </a:extLst>
                </p:cNvPr>
                <p:cNvSpPr/>
                <p:nvPr/>
              </p:nvSpPr>
              <p:spPr>
                <a:xfrm>
                  <a:off x="0" y="1318260"/>
                  <a:ext cx="8808720" cy="4216146"/>
                </a:xfrm>
                <a:custGeom>
                  <a:avLst/>
                  <a:gdLst>
                    <a:gd name="connsiteX0" fmla="*/ 0 w 8808720"/>
                    <a:gd name="connsiteY0" fmla="*/ 2107692 h 4216146"/>
                    <a:gd name="connsiteX1" fmla="*/ 0 w 8808720"/>
                    <a:gd name="connsiteY1" fmla="*/ 0 h 4216146"/>
                    <a:gd name="connsiteX2" fmla="*/ 4404360 w 8808720"/>
                    <a:gd name="connsiteY2" fmla="*/ 0 h 4216146"/>
                    <a:gd name="connsiteX3" fmla="*/ 8808720 w 8808720"/>
                    <a:gd name="connsiteY3" fmla="*/ 0 h 4216146"/>
                    <a:gd name="connsiteX4" fmla="*/ 8808720 w 8808720"/>
                    <a:gd name="connsiteY4" fmla="*/ 1154430 h 4216146"/>
                    <a:gd name="connsiteX5" fmla="*/ 8793480 w 8808720"/>
                    <a:gd name="connsiteY5" fmla="*/ 2316480 h 4216146"/>
                    <a:gd name="connsiteX6" fmla="*/ 8778240 w 8808720"/>
                    <a:gd name="connsiteY6" fmla="*/ 2743200 h 4216146"/>
                    <a:gd name="connsiteX7" fmla="*/ 8770620 w 8808720"/>
                    <a:gd name="connsiteY7" fmla="*/ 3166110 h 4216146"/>
                    <a:gd name="connsiteX8" fmla="*/ 8740902 w 8808720"/>
                    <a:gd name="connsiteY8" fmla="*/ 3155442 h 4216146"/>
                    <a:gd name="connsiteX9" fmla="*/ 8706612 w 8808720"/>
                    <a:gd name="connsiteY9" fmla="*/ 3139440 h 4216146"/>
                    <a:gd name="connsiteX10" fmla="*/ 8680704 w 8808720"/>
                    <a:gd name="connsiteY10" fmla="*/ 3131820 h 4216146"/>
                    <a:gd name="connsiteX11" fmla="*/ 8573262 w 8808720"/>
                    <a:gd name="connsiteY11" fmla="*/ 3101340 h 4216146"/>
                    <a:gd name="connsiteX12" fmla="*/ 8538210 w 8808720"/>
                    <a:gd name="connsiteY12" fmla="*/ 3086100 h 4216146"/>
                    <a:gd name="connsiteX13" fmla="*/ 8496300 w 8808720"/>
                    <a:gd name="connsiteY13" fmla="*/ 3070860 h 4216146"/>
                    <a:gd name="connsiteX14" fmla="*/ 8454390 w 8808720"/>
                    <a:gd name="connsiteY14" fmla="*/ 3055620 h 4216146"/>
                    <a:gd name="connsiteX15" fmla="*/ 8426958 w 8808720"/>
                    <a:gd name="connsiteY15" fmla="*/ 3040380 h 4216146"/>
                    <a:gd name="connsiteX16" fmla="*/ 8332470 w 8808720"/>
                    <a:gd name="connsiteY16" fmla="*/ 3009900 h 4216146"/>
                    <a:gd name="connsiteX17" fmla="*/ 8284464 w 8808720"/>
                    <a:gd name="connsiteY17" fmla="*/ 2987802 h 4216146"/>
                    <a:gd name="connsiteX18" fmla="*/ 8225790 w 8808720"/>
                    <a:gd name="connsiteY18" fmla="*/ 2971800 h 4216146"/>
                    <a:gd name="connsiteX19" fmla="*/ 8191500 w 8808720"/>
                    <a:gd name="connsiteY19" fmla="*/ 2961132 h 4216146"/>
                    <a:gd name="connsiteX20" fmla="*/ 8147304 w 8808720"/>
                    <a:gd name="connsiteY20" fmla="*/ 2933700 h 4216146"/>
                    <a:gd name="connsiteX21" fmla="*/ 8098536 w 8808720"/>
                    <a:gd name="connsiteY21" fmla="*/ 2910078 h 4216146"/>
                    <a:gd name="connsiteX22" fmla="*/ 8069580 w 8808720"/>
                    <a:gd name="connsiteY22" fmla="*/ 2903220 h 4216146"/>
                    <a:gd name="connsiteX23" fmla="*/ 8027670 w 8808720"/>
                    <a:gd name="connsiteY23" fmla="*/ 2887980 h 4216146"/>
                    <a:gd name="connsiteX24" fmla="*/ 7984998 w 8808720"/>
                    <a:gd name="connsiteY24" fmla="*/ 2872740 h 4216146"/>
                    <a:gd name="connsiteX25" fmla="*/ 7924800 w 8808720"/>
                    <a:gd name="connsiteY25" fmla="*/ 2842260 h 4216146"/>
                    <a:gd name="connsiteX26" fmla="*/ 7914132 w 8808720"/>
                    <a:gd name="connsiteY26" fmla="*/ 2834640 h 4216146"/>
                    <a:gd name="connsiteX27" fmla="*/ 7859268 w 8808720"/>
                    <a:gd name="connsiteY27" fmla="*/ 2812542 h 4216146"/>
                    <a:gd name="connsiteX28" fmla="*/ 7768590 w 8808720"/>
                    <a:gd name="connsiteY28" fmla="*/ 2769870 h 4216146"/>
                    <a:gd name="connsiteX29" fmla="*/ 7709916 w 8808720"/>
                    <a:gd name="connsiteY29" fmla="*/ 2742438 h 4216146"/>
                    <a:gd name="connsiteX30" fmla="*/ 7684770 w 8808720"/>
                    <a:gd name="connsiteY30" fmla="*/ 2735580 h 4216146"/>
                    <a:gd name="connsiteX31" fmla="*/ 7646670 w 8808720"/>
                    <a:gd name="connsiteY31" fmla="*/ 2720340 h 4216146"/>
                    <a:gd name="connsiteX32" fmla="*/ 7610856 w 8808720"/>
                    <a:gd name="connsiteY32" fmla="*/ 2705100 h 4216146"/>
                    <a:gd name="connsiteX33" fmla="*/ 7584948 w 8808720"/>
                    <a:gd name="connsiteY33" fmla="*/ 2686050 h 4216146"/>
                    <a:gd name="connsiteX34" fmla="*/ 7549134 w 8808720"/>
                    <a:gd name="connsiteY34" fmla="*/ 2667000 h 4216146"/>
                    <a:gd name="connsiteX35" fmla="*/ 7521702 w 8808720"/>
                    <a:gd name="connsiteY35" fmla="*/ 2656332 h 4216146"/>
                    <a:gd name="connsiteX36" fmla="*/ 7411212 w 8808720"/>
                    <a:gd name="connsiteY36" fmla="*/ 2598420 h 4216146"/>
                    <a:gd name="connsiteX37" fmla="*/ 7387590 w 8808720"/>
                    <a:gd name="connsiteY37" fmla="*/ 2583180 h 4216146"/>
                    <a:gd name="connsiteX38" fmla="*/ 7351776 w 8808720"/>
                    <a:gd name="connsiteY38" fmla="*/ 2567940 h 4216146"/>
                    <a:gd name="connsiteX39" fmla="*/ 7325106 w 8808720"/>
                    <a:gd name="connsiteY39" fmla="*/ 2553462 h 4216146"/>
                    <a:gd name="connsiteX40" fmla="*/ 7290054 w 8808720"/>
                    <a:gd name="connsiteY40" fmla="*/ 2526030 h 4216146"/>
                    <a:gd name="connsiteX41" fmla="*/ 7245096 w 8808720"/>
                    <a:gd name="connsiteY41" fmla="*/ 2506218 h 4216146"/>
                    <a:gd name="connsiteX42" fmla="*/ 7220712 w 8808720"/>
                    <a:gd name="connsiteY42" fmla="*/ 2499360 h 4216146"/>
                    <a:gd name="connsiteX43" fmla="*/ 7200900 w 8808720"/>
                    <a:gd name="connsiteY43" fmla="*/ 2487930 h 4216146"/>
                    <a:gd name="connsiteX44" fmla="*/ 7158228 w 8808720"/>
                    <a:gd name="connsiteY44" fmla="*/ 2460498 h 4216146"/>
                    <a:gd name="connsiteX45" fmla="*/ 7120890 w 8808720"/>
                    <a:gd name="connsiteY45" fmla="*/ 2420874 h 4216146"/>
                    <a:gd name="connsiteX46" fmla="*/ 7118604 w 8808720"/>
                    <a:gd name="connsiteY46" fmla="*/ 1922526 h 4216146"/>
                    <a:gd name="connsiteX47" fmla="*/ 7111746 w 8808720"/>
                    <a:gd name="connsiteY47" fmla="*/ 1443990 h 4216146"/>
                    <a:gd name="connsiteX48" fmla="*/ 7101840 w 8808720"/>
                    <a:gd name="connsiteY48" fmla="*/ 1428750 h 4216146"/>
                    <a:gd name="connsiteX49" fmla="*/ 7094220 w 8808720"/>
                    <a:gd name="connsiteY49" fmla="*/ 1417320 h 4216146"/>
                    <a:gd name="connsiteX50" fmla="*/ 7086600 w 8808720"/>
                    <a:gd name="connsiteY50" fmla="*/ 1911858 h 4216146"/>
                    <a:gd name="connsiteX51" fmla="*/ 7078218 w 8808720"/>
                    <a:gd name="connsiteY51" fmla="*/ 2411730 h 4216146"/>
                    <a:gd name="connsiteX52" fmla="*/ 7042404 w 8808720"/>
                    <a:gd name="connsiteY52" fmla="*/ 2394966 h 4216146"/>
                    <a:gd name="connsiteX53" fmla="*/ 6970776 w 8808720"/>
                    <a:gd name="connsiteY53" fmla="*/ 2352294 h 4216146"/>
                    <a:gd name="connsiteX54" fmla="*/ 6914388 w 8808720"/>
                    <a:gd name="connsiteY54" fmla="*/ 2315718 h 4216146"/>
                    <a:gd name="connsiteX55" fmla="*/ 6879336 w 8808720"/>
                    <a:gd name="connsiteY55" fmla="*/ 2301240 h 4216146"/>
                    <a:gd name="connsiteX56" fmla="*/ 6852666 w 8808720"/>
                    <a:gd name="connsiteY56" fmla="*/ 2286000 h 4216146"/>
                    <a:gd name="connsiteX57" fmla="*/ 6837426 w 8808720"/>
                    <a:gd name="connsiteY57" fmla="*/ 2270760 h 4216146"/>
                    <a:gd name="connsiteX58" fmla="*/ 6809994 w 8808720"/>
                    <a:gd name="connsiteY58" fmla="*/ 2253234 h 4216146"/>
                    <a:gd name="connsiteX59" fmla="*/ 6751320 w 8808720"/>
                    <a:gd name="connsiteY59" fmla="*/ 2215134 h 4216146"/>
                    <a:gd name="connsiteX60" fmla="*/ 6699504 w 8808720"/>
                    <a:gd name="connsiteY60" fmla="*/ 2179320 h 4216146"/>
                    <a:gd name="connsiteX61" fmla="*/ 6674358 w 8808720"/>
                    <a:gd name="connsiteY61" fmla="*/ 2164080 h 4216146"/>
                    <a:gd name="connsiteX62" fmla="*/ 6654546 w 8808720"/>
                    <a:gd name="connsiteY62" fmla="*/ 2148840 h 4216146"/>
                    <a:gd name="connsiteX63" fmla="*/ 6631686 w 8808720"/>
                    <a:gd name="connsiteY63" fmla="*/ 2133600 h 4216146"/>
                    <a:gd name="connsiteX64" fmla="*/ 6573774 w 8808720"/>
                    <a:gd name="connsiteY64" fmla="*/ 2101596 h 4216146"/>
                    <a:gd name="connsiteX65" fmla="*/ 6480810 w 8808720"/>
                    <a:gd name="connsiteY65" fmla="*/ 2039112 h 4216146"/>
                    <a:gd name="connsiteX66" fmla="*/ 6438900 w 8808720"/>
                    <a:gd name="connsiteY66" fmla="*/ 2006346 h 4216146"/>
                    <a:gd name="connsiteX67" fmla="*/ 6403848 w 8808720"/>
                    <a:gd name="connsiteY67" fmla="*/ 1981200 h 4216146"/>
                    <a:gd name="connsiteX68" fmla="*/ 6374130 w 8808720"/>
                    <a:gd name="connsiteY68" fmla="*/ 1958340 h 4216146"/>
                    <a:gd name="connsiteX69" fmla="*/ 6339078 w 8808720"/>
                    <a:gd name="connsiteY69" fmla="*/ 1935480 h 4216146"/>
                    <a:gd name="connsiteX70" fmla="*/ 6313932 w 8808720"/>
                    <a:gd name="connsiteY70" fmla="*/ 1916430 h 4216146"/>
                    <a:gd name="connsiteX71" fmla="*/ 6289548 w 8808720"/>
                    <a:gd name="connsiteY71" fmla="*/ 1897380 h 4216146"/>
                    <a:gd name="connsiteX72" fmla="*/ 6240780 w 8808720"/>
                    <a:gd name="connsiteY72" fmla="*/ 1866900 h 4216146"/>
                    <a:gd name="connsiteX73" fmla="*/ 6197346 w 8808720"/>
                    <a:gd name="connsiteY73" fmla="*/ 1836420 h 4216146"/>
                    <a:gd name="connsiteX74" fmla="*/ 6173724 w 8808720"/>
                    <a:gd name="connsiteY74" fmla="*/ 1814322 h 4216146"/>
                    <a:gd name="connsiteX75" fmla="*/ 6099810 w 8808720"/>
                    <a:gd name="connsiteY75" fmla="*/ 1767840 h 4216146"/>
                    <a:gd name="connsiteX76" fmla="*/ 6058662 w 8808720"/>
                    <a:gd name="connsiteY76" fmla="*/ 1733550 h 4216146"/>
                    <a:gd name="connsiteX77" fmla="*/ 6015990 w 8808720"/>
                    <a:gd name="connsiteY77" fmla="*/ 1699260 h 4216146"/>
                    <a:gd name="connsiteX78" fmla="*/ 5974842 w 8808720"/>
                    <a:gd name="connsiteY78" fmla="*/ 1664970 h 4216146"/>
                    <a:gd name="connsiteX79" fmla="*/ 5932932 w 8808720"/>
                    <a:gd name="connsiteY79" fmla="*/ 1630680 h 4216146"/>
                    <a:gd name="connsiteX80" fmla="*/ 5909310 w 8808720"/>
                    <a:gd name="connsiteY80" fmla="*/ 1615440 h 4216146"/>
                    <a:gd name="connsiteX81" fmla="*/ 5885688 w 8808720"/>
                    <a:gd name="connsiteY81" fmla="*/ 1600200 h 4216146"/>
                    <a:gd name="connsiteX82" fmla="*/ 5855970 w 8808720"/>
                    <a:gd name="connsiteY82" fmla="*/ 1574292 h 4216146"/>
                    <a:gd name="connsiteX83" fmla="*/ 5810250 w 8808720"/>
                    <a:gd name="connsiteY83" fmla="*/ 1535430 h 4216146"/>
                    <a:gd name="connsiteX84" fmla="*/ 5783580 w 8808720"/>
                    <a:gd name="connsiteY84" fmla="*/ 1514094 h 4216146"/>
                    <a:gd name="connsiteX85" fmla="*/ 5759196 w 8808720"/>
                    <a:gd name="connsiteY85" fmla="*/ 1489710 h 4216146"/>
                    <a:gd name="connsiteX86" fmla="*/ 5654040 w 8808720"/>
                    <a:gd name="connsiteY86" fmla="*/ 1408938 h 4216146"/>
                    <a:gd name="connsiteX87" fmla="*/ 5632704 w 8808720"/>
                    <a:gd name="connsiteY87" fmla="*/ 1393698 h 4216146"/>
                    <a:gd name="connsiteX88" fmla="*/ 5478018 w 8808720"/>
                    <a:gd name="connsiteY88" fmla="*/ 1262634 h 4216146"/>
                    <a:gd name="connsiteX89" fmla="*/ 5433822 w 8808720"/>
                    <a:gd name="connsiteY89" fmla="*/ 1226820 h 4216146"/>
                    <a:gd name="connsiteX90" fmla="*/ 5417820 w 8808720"/>
                    <a:gd name="connsiteY90" fmla="*/ 1211580 h 4216146"/>
                    <a:gd name="connsiteX91" fmla="*/ 5399532 w 8808720"/>
                    <a:gd name="connsiteY91" fmla="*/ 1196340 h 4216146"/>
                    <a:gd name="connsiteX92" fmla="*/ 5366766 w 8808720"/>
                    <a:gd name="connsiteY92" fmla="*/ 1171194 h 4216146"/>
                    <a:gd name="connsiteX93" fmla="*/ 5282946 w 8808720"/>
                    <a:gd name="connsiteY93" fmla="*/ 1156716 h 4216146"/>
                    <a:gd name="connsiteX94" fmla="*/ 5247132 w 8808720"/>
                    <a:gd name="connsiteY94" fmla="*/ 1165860 h 4216146"/>
                    <a:gd name="connsiteX95" fmla="*/ 5223510 w 8808720"/>
                    <a:gd name="connsiteY95" fmla="*/ 1173480 h 4216146"/>
                    <a:gd name="connsiteX96" fmla="*/ 5196840 w 8808720"/>
                    <a:gd name="connsiteY96" fmla="*/ 1181100 h 4216146"/>
                    <a:gd name="connsiteX97" fmla="*/ 5170170 w 8808720"/>
                    <a:gd name="connsiteY97" fmla="*/ 1188720 h 4216146"/>
                    <a:gd name="connsiteX98" fmla="*/ 5151120 w 8808720"/>
                    <a:gd name="connsiteY98" fmla="*/ 1196340 h 4216146"/>
                    <a:gd name="connsiteX99" fmla="*/ 5111496 w 8808720"/>
                    <a:gd name="connsiteY99" fmla="*/ 1210056 h 4216146"/>
                    <a:gd name="connsiteX100" fmla="*/ 5040630 w 8808720"/>
                    <a:gd name="connsiteY100" fmla="*/ 1238250 h 4216146"/>
                    <a:gd name="connsiteX101" fmla="*/ 4934712 w 8808720"/>
                    <a:gd name="connsiteY101" fmla="*/ 1288542 h 4216146"/>
                    <a:gd name="connsiteX102" fmla="*/ 4910328 w 8808720"/>
                    <a:gd name="connsiteY102" fmla="*/ 1295400 h 4216146"/>
                    <a:gd name="connsiteX103" fmla="*/ 4888992 w 8808720"/>
                    <a:gd name="connsiteY103" fmla="*/ 1302258 h 4216146"/>
                    <a:gd name="connsiteX104" fmla="*/ 4833366 w 8808720"/>
                    <a:gd name="connsiteY104" fmla="*/ 1330452 h 4216146"/>
                    <a:gd name="connsiteX105" fmla="*/ 4765548 w 8808720"/>
                    <a:gd name="connsiteY105" fmla="*/ 1365504 h 4216146"/>
                    <a:gd name="connsiteX106" fmla="*/ 4742688 w 8808720"/>
                    <a:gd name="connsiteY106" fmla="*/ 1379220 h 4216146"/>
                    <a:gd name="connsiteX107" fmla="*/ 4640580 w 8808720"/>
                    <a:gd name="connsiteY107" fmla="*/ 1436370 h 4216146"/>
                    <a:gd name="connsiteX108" fmla="*/ 4615434 w 8808720"/>
                    <a:gd name="connsiteY108" fmla="*/ 1447800 h 4216146"/>
                    <a:gd name="connsiteX109" fmla="*/ 4563618 w 8808720"/>
                    <a:gd name="connsiteY109" fmla="*/ 1474470 h 4216146"/>
                    <a:gd name="connsiteX110" fmla="*/ 4520184 w 8808720"/>
                    <a:gd name="connsiteY110" fmla="*/ 1501140 h 4216146"/>
                    <a:gd name="connsiteX111" fmla="*/ 4500372 w 8808720"/>
                    <a:gd name="connsiteY111" fmla="*/ 1515618 h 4216146"/>
                    <a:gd name="connsiteX112" fmla="*/ 4446270 w 8808720"/>
                    <a:gd name="connsiteY112" fmla="*/ 1549908 h 4216146"/>
                    <a:gd name="connsiteX113" fmla="*/ 4396740 w 8808720"/>
                    <a:gd name="connsiteY113" fmla="*/ 1581150 h 4216146"/>
                    <a:gd name="connsiteX114" fmla="*/ 4367022 w 8808720"/>
                    <a:gd name="connsiteY114" fmla="*/ 1602486 h 4216146"/>
                    <a:gd name="connsiteX115" fmla="*/ 4259580 w 8808720"/>
                    <a:gd name="connsiteY115" fmla="*/ 1673352 h 4216146"/>
                    <a:gd name="connsiteX116" fmla="*/ 4222242 w 8808720"/>
                    <a:gd name="connsiteY116" fmla="*/ 1699260 h 4216146"/>
                    <a:gd name="connsiteX117" fmla="*/ 4174998 w 8808720"/>
                    <a:gd name="connsiteY117" fmla="*/ 1732788 h 4216146"/>
                    <a:gd name="connsiteX118" fmla="*/ 4110990 w 8808720"/>
                    <a:gd name="connsiteY118" fmla="*/ 1778508 h 4216146"/>
                    <a:gd name="connsiteX119" fmla="*/ 4038600 w 8808720"/>
                    <a:gd name="connsiteY119" fmla="*/ 1829562 h 4216146"/>
                    <a:gd name="connsiteX120" fmla="*/ 3978402 w 8808720"/>
                    <a:gd name="connsiteY120" fmla="*/ 1866900 h 4216146"/>
                    <a:gd name="connsiteX121" fmla="*/ 3915918 w 8808720"/>
                    <a:gd name="connsiteY121" fmla="*/ 1794510 h 4216146"/>
                    <a:gd name="connsiteX122" fmla="*/ 3888486 w 8808720"/>
                    <a:gd name="connsiteY122" fmla="*/ 1757934 h 4216146"/>
                    <a:gd name="connsiteX123" fmla="*/ 3870960 w 8808720"/>
                    <a:gd name="connsiteY123" fmla="*/ 1725168 h 4216146"/>
                    <a:gd name="connsiteX124" fmla="*/ 3838956 w 8808720"/>
                    <a:gd name="connsiteY124" fmla="*/ 1657350 h 4216146"/>
                    <a:gd name="connsiteX125" fmla="*/ 3805428 w 8808720"/>
                    <a:gd name="connsiteY125" fmla="*/ 1604010 h 4216146"/>
                    <a:gd name="connsiteX126" fmla="*/ 3741420 w 8808720"/>
                    <a:gd name="connsiteY126" fmla="*/ 1475994 h 4216146"/>
                    <a:gd name="connsiteX127" fmla="*/ 3713226 w 8808720"/>
                    <a:gd name="connsiteY127" fmla="*/ 1431798 h 4216146"/>
                    <a:gd name="connsiteX128" fmla="*/ 3703320 w 8808720"/>
                    <a:gd name="connsiteY128" fmla="*/ 1409700 h 4216146"/>
                    <a:gd name="connsiteX129" fmla="*/ 3688080 w 8808720"/>
                    <a:gd name="connsiteY129" fmla="*/ 1383030 h 4216146"/>
                    <a:gd name="connsiteX130" fmla="*/ 3672840 w 8808720"/>
                    <a:gd name="connsiteY130" fmla="*/ 1353312 h 4216146"/>
                    <a:gd name="connsiteX131" fmla="*/ 3657600 w 8808720"/>
                    <a:gd name="connsiteY131" fmla="*/ 1318260 h 4216146"/>
                    <a:gd name="connsiteX132" fmla="*/ 3642360 w 8808720"/>
                    <a:gd name="connsiteY132" fmla="*/ 682752 h 4216146"/>
                    <a:gd name="connsiteX133" fmla="*/ 3638550 w 8808720"/>
                    <a:gd name="connsiteY133" fmla="*/ 70104 h 4216146"/>
                    <a:gd name="connsiteX134" fmla="*/ 3633978 w 8808720"/>
                    <a:gd name="connsiteY134" fmla="*/ 643128 h 4216146"/>
                    <a:gd name="connsiteX135" fmla="*/ 3611880 w 8808720"/>
                    <a:gd name="connsiteY135" fmla="*/ 1245108 h 4216146"/>
                    <a:gd name="connsiteX136" fmla="*/ 3528822 w 8808720"/>
                    <a:gd name="connsiteY136" fmla="*/ 1093470 h 4216146"/>
                    <a:gd name="connsiteX137" fmla="*/ 3476244 w 8808720"/>
                    <a:gd name="connsiteY137" fmla="*/ 1013460 h 4216146"/>
                    <a:gd name="connsiteX138" fmla="*/ 3451860 w 8808720"/>
                    <a:gd name="connsiteY138" fmla="*/ 976884 h 4216146"/>
                    <a:gd name="connsiteX139" fmla="*/ 3440430 w 8808720"/>
                    <a:gd name="connsiteY139" fmla="*/ 963168 h 4216146"/>
                    <a:gd name="connsiteX140" fmla="*/ 3414522 w 8808720"/>
                    <a:gd name="connsiteY140" fmla="*/ 926592 h 4216146"/>
                    <a:gd name="connsiteX141" fmla="*/ 3376422 w 8808720"/>
                    <a:gd name="connsiteY141" fmla="*/ 873252 h 4216146"/>
                    <a:gd name="connsiteX142" fmla="*/ 3352800 w 8808720"/>
                    <a:gd name="connsiteY142" fmla="*/ 840486 h 4216146"/>
                    <a:gd name="connsiteX143" fmla="*/ 3341370 w 8808720"/>
                    <a:gd name="connsiteY143" fmla="*/ 830580 h 4216146"/>
                    <a:gd name="connsiteX144" fmla="*/ 3322320 w 8808720"/>
                    <a:gd name="connsiteY144" fmla="*/ 811530 h 4216146"/>
                    <a:gd name="connsiteX145" fmla="*/ 3306318 w 8808720"/>
                    <a:gd name="connsiteY145" fmla="*/ 792480 h 4216146"/>
                    <a:gd name="connsiteX146" fmla="*/ 3203448 w 8808720"/>
                    <a:gd name="connsiteY146" fmla="*/ 708660 h 4216146"/>
                    <a:gd name="connsiteX147" fmla="*/ 3179064 w 8808720"/>
                    <a:gd name="connsiteY147" fmla="*/ 693420 h 4216146"/>
                    <a:gd name="connsiteX148" fmla="*/ 3145536 w 8808720"/>
                    <a:gd name="connsiteY148" fmla="*/ 678942 h 4216146"/>
                    <a:gd name="connsiteX149" fmla="*/ 3097530 w 8808720"/>
                    <a:gd name="connsiteY149" fmla="*/ 660654 h 4216146"/>
                    <a:gd name="connsiteX150" fmla="*/ 3044190 w 8808720"/>
                    <a:gd name="connsiteY150" fmla="*/ 646938 h 4216146"/>
                    <a:gd name="connsiteX151" fmla="*/ 2861310 w 8808720"/>
                    <a:gd name="connsiteY151" fmla="*/ 646938 h 4216146"/>
                    <a:gd name="connsiteX152" fmla="*/ 2806446 w 8808720"/>
                    <a:gd name="connsiteY152" fmla="*/ 660654 h 4216146"/>
                    <a:gd name="connsiteX153" fmla="*/ 2769108 w 8808720"/>
                    <a:gd name="connsiteY153" fmla="*/ 678942 h 4216146"/>
                    <a:gd name="connsiteX154" fmla="*/ 2741676 w 8808720"/>
                    <a:gd name="connsiteY154" fmla="*/ 693420 h 4216146"/>
                    <a:gd name="connsiteX155" fmla="*/ 2652522 w 8808720"/>
                    <a:gd name="connsiteY155" fmla="*/ 749808 h 4216146"/>
                    <a:gd name="connsiteX156" fmla="*/ 2630424 w 8808720"/>
                    <a:gd name="connsiteY156" fmla="*/ 762000 h 4216146"/>
                    <a:gd name="connsiteX157" fmla="*/ 2428494 w 8808720"/>
                    <a:gd name="connsiteY157" fmla="*/ 947166 h 4216146"/>
                    <a:gd name="connsiteX158" fmla="*/ 2414016 w 8808720"/>
                    <a:gd name="connsiteY158" fmla="*/ 960120 h 4216146"/>
                    <a:gd name="connsiteX159" fmla="*/ 2386584 w 8808720"/>
                    <a:gd name="connsiteY159" fmla="*/ 986790 h 4216146"/>
                    <a:gd name="connsiteX160" fmla="*/ 2342388 w 8808720"/>
                    <a:gd name="connsiteY160" fmla="*/ 1032510 h 4216146"/>
                    <a:gd name="connsiteX161" fmla="*/ 2316480 w 8808720"/>
                    <a:gd name="connsiteY161" fmla="*/ 1062990 h 4216146"/>
                    <a:gd name="connsiteX162" fmla="*/ 2231898 w 8808720"/>
                    <a:gd name="connsiteY162" fmla="*/ 1168908 h 4216146"/>
                    <a:gd name="connsiteX163" fmla="*/ 2175510 w 8808720"/>
                    <a:gd name="connsiteY163" fmla="*/ 1245108 h 4216146"/>
                    <a:gd name="connsiteX164" fmla="*/ 2127504 w 8808720"/>
                    <a:gd name="connsiteY164" fmla="*/ 1311402 h 4216146"/>
                    <a:gd name="connsiteX165" fmla="*/ 2053590 w 8808720"/>
                    <a:gd name="connsiteY165" fmla="*/ 1416558 h 4216146"/>
                    <a:gd name="connsiteX166" fmla="*/ 2026920 w 8808720"/>
                    <a:gd name="connsiteY166" fmla="*/ 1455420 h 4216146"/>
                    <a:gd name="connsiteX167" fmla="*/ 1983486 w 8808720"/>
                    <a:gd name="connsiteY167" fmla="*/ 1524762 h 4216146"/>
                    <a:gd name="connsiteX168" fmla="*/ 1961388 w 8808720"/>
                    <a:gd name="connsiteY168" fmla="*/ 1555242 h 4216146"/>
                    <a:gd name="connsiteX169" fmla="*/ 1931670 w 8808720"/>
                    <a:gd name="connsiteY169" fmla="*/ 1253490 h 4216146"/>
                    <a:gd name="connsiteX170" fmla="*/ 1922526 w 8808720"/>
                    <a:gd name="connsiteY170" fmla="*/ 977646 h 4216146"/>
                    <a:gd name="connsiteX171" fmla="*/ 1912620 w 8808720"/>
                    <a:gd name="connsiteY171" fmla="*/ 1314450 h 4216146"/>
                    <a:gd name="connsiteX172" fmla="*/ 1897380 w 8808720"/>
                    <a:gd name="connsiteY172" fmla="*/ 1653540 h 4216146"/>
                    <a:gd name="connsiteX173" fmla="*/ 1882140 w 8808720"/>
                    <a:gd name="connsiteY173" fmla="*/ 1678686 h 4216146"/>
                    <a:gd name="connsiteX174" fmla="*/ 1863090 w 8808720"/>
                    <a:gd name="connsiteY174" fmla="*/ 1709928 h 4216146"/>
                    <a:gd name="connsiteX175" fmla="*/ 1844040 w 8808720"/>
                    <a:gd name="connsiteY175" fmla="*/ 1746504 h 4216146"/>
                    <a:gd name="connsiteX176" fmla="*/ 1824990 w 8808720"/>
                    <a:gd name="connsiteY176" fmla="*/ 1775460 h 4216146"/>
                    <a:gd name="connsiteX177" fmla="*/ 1792224 w 8808720"/>
                    <a:gd name="connsiteY177" fmla="*/ 1820418 h 4216146"/>
                    <a:gd name="connsiteX178" fmla="*/ 1731264 w 8808720"/>
                    <a:gd name="connsiteY178" fmla="*/ 1922526 h 4216146"/>
                    <a:gd name="connsiteX179" fmla="*/ 1687068 w 8808720"/>
                    <a:gd name="connsiteY179" fmla="*/ 1996440 h 4216146"/>
                    <a:gd name="connsiteX180" fmla="*/ 1645920 w 8808720"/>
                    <a:gd name="connsiteY180" fmla="*/ 2065020 h 4216146"/>
                    <a:gd name="connsiteX181" fmla="*/ 1613154 w 8808720"/>
                    <a:gd name="connsiteY181" fmla="*/ 2120646 h 4216146"/>
                    <a:gd name="connsiteX182" fmla="*/ 1600200 w 8808720"/>
                    <a:gd name="connsiteY182" fmla="*/ 2133600 h 4216146"/>
                    <a:gd name="connsiteX183" fmla="*/ 1592580 w 8808720"/>
                    <a:gd name="connsiteY183" fmla="*/ 2143506 h 4216146"/>
                    <a:gd name="connsiteX184" fmla="*/ 1547622 w 8808720"/>
                    <a:gd name="connsiteY184" fmla="*/ 2232660 h 4216146"/>
                    <a:gd name="connsiteX185" fmla="*/ 1524762 w 8808720"/>
                    <a:gd name="connsiteY185" fmla="*/ 2266950 h 4216146"/>
                    <a:gd name="connsiteX186" fmla="*/ 1500378 w 8808720"/>
                    <a:gd name="connsiteY186" fmla="*/ 2301240 h 4216146"/>
                    <a:gd name="connsiteX187" fmla="*/ 1493520 w 8808720"/>
                    <a:gd name="connsiteY187" fmla="*/ 2311908 h 4216146"/>
                    <a:gd name="connsiteX188" fmla="*/ 1437132 w 8808720"/>
                    <a:gd name="connsiteY188" fmla="*/ 2423160 h 4216146"/>
                    <a:gd name="connsiteX189" fmla="*/ 1328928 w 8808720"/>
                    <a:gd name="connsiteY189" fmla="*/ 2613660 h 4216146"/>
                    <a:gd name="connsiteX190" fmla="*/ 1296162 w 8808720"/>
                    <a:gd name="connsiteY190" fmla="*/ 2669286 h 4216146"/>
                    <a:gd name="connsiteX191" fmla="*/ 1227582 w 8808720"/>
                    <a:gd name="connsiteY191" fmla="*/ 2786634 h 4216146"/>
                    <a:gd name="connsiteX192" fmla="*/ 1197864 w 8808720"/>
                    <a:gd name="connsiteY192" fmla="*/ 2836164 h 4216146"/>
                    <a:gd name="connsiteX193" fmla="*/ 1135380 w 8808720"/>
                    <a:gd name="connsiteY193" fmla="*/ 2937510 h 4216146"/>
                    <a:gd name="connsiteX194" fmla="*/ 1107186 w 8808720"/>
                    <a:gd name="connsiteY194" fmla="*/ 2984754 h 4216146"/>
                    <a:gd name="connsiteX195" fmla="*/ 1089660 w 8808720"/>
                    <a:gd name="connsiteY195" fmla="*/ 3015234 h 4216146"/>
                    <a:gd name="connsiteX196" fmla="*/ 1074420 w 8808720"/>
                    <a:gd name="connsiteY196" fmla="*/ 3040380 h 4216146"/>
                    <a:gd name="connsiteX197" fmla="*/ 1059180 w 8808720"/>
                    <a:gd name="connsiteY197" fmla="*/ 3076956 h 4216146"/>
                    <a:gd name="connsiteX198" fmla="*/ 1047750 w 8808720"/>
                    <a:gd name="connsiteY198" fmla="*/ 3098292 h 4216146"/>
                    <a:gd name="connsiteX199" fmla="*/ 1023366 w 8808720"/>
                    <a:gd name="connsiteY199" fmla="*/ 3131058 h 4216146"/>
                    <a:gd name="connsiteX200" fmla="*/ 992886 w 8808720"/>
                    <a:gd name="connsiteY200" fmla="*/ 3176778 h 4216146"/>
                    <a:gd name="connsiteX201" fmla="*/ 975360 w 8808720"/>
                    <a:gd name="connsiteY201" fmla="*/ 3211068 h 4216146"/>
                    <a:gd name="connsiteX202" fmla="*/ 953262 w 8808720"/>
                    <a:gd name="connsiteY202" fmla="*/ 3249168 h 4216146"/>
                    <a:gd name="connsiteX203" fmla="*/ 907542 w 8808720"/>
                    <a:gd name="connsiteY203" fmla="*/ 3318510 h 4216146"/>
                    <a:gd name="connsiteX204" fmla="*/ 876300 w 8808720"/>
                    <a:gd name="connsiteY204" fmla="*/ 3368040 h 4216146"/>
                    <a:gd name="connsiteX205" fmla="*/ 859536 w 8808720"/>
                    <a:gd name="connsiteY205" fmla="*/ 3386328 h 4216146"/>
                    <a:gd name="connsiteX206" fmla="*/ 788670 w 8808720"/>
                    <a:gd name="connsiteY206" fmla="*/ 3497580 h 4216146"/>
                    <a:gd name="connsiteX207" fmla="*/ 777240 w 8808720"/>
                    <a:gd name="connsiteY207" fmla="*/ 3515106 h 4216146"/>
                    <a:gd name="connsiteX208" fmla="*/ 765810 w 8808720"/>
                    <a:gd name="connsiteY208" fmla="*/ 3534918 h 4216146"/>
                    <a:gd name="connsiteX209" fmla="*/ 708660 w 8808720"/>
                    <a:gd name="connsiteY209" fmla="*/ 3623310 h 4216146"/>
                    <a:gd name="connsiteX210" fmla="*/ 693420 w 8808720"/>
                    <a:gd name="connsiteY210" fmla="*/ 3642360 h 4216146"/>
                    <a:gd name="connsiteX211" fmla="*/ 657606 w 8808720"/>
                    <a:gd name="connsiteY211" fmla="*/ 3682746 h 4216146"/>
                    <a:gd name="connsiteX212" fmla="*/ 600456 w 8808720"/>
                    <a:gd name="connsiteY212" fmla="*/ 3759708 h 4216146"/>
                    <a:gd name="connsiteX213" fmla="*/ 555498 w 8808720"/>
                    <a:gd name="connsiteY213" fmla="*/ 3822954 h 4216146"/>
                    <a:gd name="connsiteX214" fmla="*/ 537210 w 8808720"/>
                    <a:gd name="connsiteY214" fmla="*/ 3840480 h 4216146"/>
                    <a:gd name="connsiteX215" fmla="*/ 525780 w 8808720"/>
                    <a:gd name="connsiteY215" fmla="*/ 3848862 h 4216146"/>
                    <a:gd name="connsiteX216" fmla="*/ 425958 w 8808720"/>
                    <a:gd name="connsiteY216" fmla="*/ 3963162 h 4216146"/>
                    <a:gd name="connsiteX217" fmla="*/ 401574 w 8808720"/>
                    <a:gd name="connsiteY217" fmla="*/ 3996690 h 4216146"/>
                    <a:gd name="connsiteX218" fmla="*/ 384810 w 8808720"/>
                    <a:gd name="connsiteY218" fmla="*/ 4008120 h 4216146"/>
                    <a:gd name="connsiteX219" fmla="*/ 373380 w 8808720"/>
                    <a:gd name="connsiteY219" fmla="*/ 4015740 h 4216146"/>
                    <a:gd name="connsiteX220" fmla="*/ 315468 w 8808720"/>
                    <a:gd name="connsiteY220" fmla="*/ 4076700 h 4216146"/>
                    <a:gd name="connsiteX221" fmla="*/ 250698 w 8808720"/>
                    <a:gd name="connsiteY221" fmla="*/ 4126230 h 4216146"/>
                    <a:gd name="connsiteX222" fmla="*/ 177546 w 8808720"/>
                    <a:gd name="connsiteY222" fmla="*/ 4175760 h 4216146"/>
                    <a:gd name="connsiteX223" fmla="*/ 148590 w 8808720"/>
                    <a:gd name="connsiteY223" fmla="*/ 4191000 h 4216146"/>
                    <a:gd name="connsiteX224" fmla="*/ 65532 w 8808720"/>
                    <a:gd name="connsiteY224" fmla="*/ 4211574 h 4216146"/>
                    <a:gd name="connsiteX225" fmla="*/ 0 w 8808720"/>
                    <a:gd name="connsiteY225" fmla="*/ 4216146 h 4216146"/>
                    <a:gd name="connsiteX226" fmla="*/ 0 w 8808720"/>
                    <a:gd name="connsiteY226" fmla="*/ 2107692 h 421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8808720" h="4216146">
                      <a:moveTo>
                        <a:pt x="0" y="2107692"/>
                      </a:moveTo>
                      <a:lnTo>
                        <a:pt x="0" y="0"/>
                      </a:lnTo>
                      <a:lnTo>
                        <a:pt x="4404360" y="0"/>
                      </a:lnTo>
                      <a:lnTo>
                        <a:pt x="8808720" y="0"/>
                      </a:lnTo>
                      <a:lnTo>
                        <a:pt x="8808720" y="1154430"/>
                      </a:lnTo>
                      <a:cubicBezTo>
                        <a:pt x="8808720" y="2300478"/>
                        <a:pt x="8808720" y="2308098"/>
                        <a:pt x="8793480" y="2316480"/>
                      </a:cubicBezTo>
                      <a:cubicBezTo>
                        <a:pt x="8778240" y="2324862"/>
                        <a:pt x="8778240" y="2332482"/>
                        <a:pt x="8778240" y="2743200"/>
                      </a:cubicBezTo>
                      <a:cubicBezTo>
                        <a:pt x="8778240" y="3015234"/>
                        <a:pt x="8775192" y="3163062"/>
                        <a:pt x="8770620" y="3166110"/>
                      </a:cubicBezTo>
                      <a:cubicBezTo>
                        <a:pt x="8766048" y="3168396"/>
                        <a:pt x="8753094" y="3163824"/>
                        <a:pt x="8740902" y="3155442"/>
                      </a:cubicBezTo>
                      <a:cubicBezTo>
                        <a:pt x="8728710" y="3146298"/>
                        <a:pt x="8713470" y="3139440"/>
                        <a:pt x="8706612" y="3139440"/>
                      </a:cubicBezTo>
                      <a:cubicBezTo>
                        <a:pt x="8699754" y="3139440"/>
                        <a:pt x="8688324" y="3136392"/>
                        <a:pt x="8680704" y="3131820"/>
                      </a:cubicBezTo>
                      <a:cubicBezTo>
                        <a:pt x="8657844" y="3118866"/>
                        <a:pt x="8595360" y="3101340"/>
                        <a:pt x="8573262" y="3101340"/>
                      </a:cubicBezTo>
                      <a:cubicBezTo>
                        <a:pt x="8561832" y="3101340"/>
                        <a:pt x="8545830" y="3094482"/>
                        <a:pt x="8538210" y="3086100"/>
                      </a:cubicBezTo>
                      <a:cubicBezTo>
                        <a:pt x="8529066" y="3076194"/>
                        <a:pt x="8514588" y="3070860"/>
                        <a:pt x="8496300" y="3070860"/>
                      </a:cubicBezTo>
                      <a:cubicBezTo>
                        <a:pt x="8478012" y="3070860"/>
                        <a:pt x="8463534" y="3065526"/>
                        <a:pt x="8454390" y="3055620"/>
                      </a:cubicBezTo>
                      <a:cubicBezTo>
                        <a:pt x="8446770" y="3047238"/>
                        <a:pt x="8434578" y="3040380"/>
                        <a:pt x="8426958" y="3040380"/>
                      </a:cubicBezTo>
                      <a:cubicBezTo>
                        <a:pt x="8414766" y="3040380"/>
                        <a:pt x="8394192" y="3033522"/>
                        <a:pt x="8332470" y="3009900"/>
                      </a:cubicBezTo>
                      <a:cubicBezTo>
                        <a:pt x="8324088" y="3006852"/>
                        <a:pt x="8301990" y="2996946"/>
                        <a:pt x="8284464" y="2987802"/>
                      </a:cubicBezTo>
                      <a:cubicBezTo>
                        <a:pt x="8266176" y="2979420"/>
                        <a:pt x="8239506" y="2971800"/>
                        <a:pt x="8225790" y="2971800"/>
                      </a:cubicBezTo>
                      <a:cubicBezTo>
                        <a:pt x="8212074" y="2971800"/>
                        <a:pt x="8196834" y="2966466"/>
                        <a:pt x="8191500" y="2961132"/>
                      </a:cubicBezTo>
                      <a:cubicBezTo>
                        <a:pt x="8186928" y="2955036"/>
                        <a:pt x="8166354" y="2942082"/>
                        <a:pt x="8147304" y="2933700"/>
                      </a:cubicBezTo>
                      <a:cubicBezTo>
                        <a:pt x="8127492" y="2924556"/>
                        <a:pt x="8105394" y="2913888"/>
                        <a:pt x="8098536" y="2910078"/>
                      </a:cubicBezTo>
                      <a:cubicBezTo>
                        <a:pt x="8090916" y="2906268"/>
                        <a:pt x="8077962" y="2903220"/>
                        <a:pt x="8069580" y="2903220"/>
                      </a:cubicBezTo>
                      <a:cubicBezTo>
                        <a:pt x="8061960" y="2903220"/>
                        <a:pt x="8042910" y="2896362"/>
                        <a:pt x="8027670" y="2887980"/>
                      </a:cubicBezTo>
                      <a:cubicBezTo>
                        <a:pt x="8012430" y="2879598"/>
                        <a:pt x="7993380" y="2872740"/>
                        <a:pt x="7984998" y="2872740"/>
                      </a:cubicBezTo>
                      <a:cubicBezTo>
                        <a:pt x="7965948" y="2872740"/>
                        <a:pt x="7924800" y="2852166"/>
                        <a:pt x="7924800" y="2842260"/>
                      </a:cubicBezTo>
                      <a:cubicBezTo>
                        <a:pt x="7924800" y="2837688"/>
                        <a:pt x="7920228" y="2834640"/>
                        <a:pt x="7914132" y="2834640"/>
                      </a:cubicBezTo>
                      <a:cubicBezTo>
                        <a:pt x="7908798" y="2834640"/>
                        <a:pt x="7883652" y="2824734"/>
                        <a:pt x="7859268" y="2812542"/>
                      </a:cubicBezTo>
                      <a:cubicBezTo>
                        <a:pt x="7834884" y="2800350"/>
                        <a:pt x="7793736" y="2781300"/>
                        <a:pt x="7768590" y="2769870"/>
                      </a:cubicBezTo>
                      <a:cubicBezTo>
                        <a:pt x="7743444" y="2758440"/>
                        <a:pt x="7716774" y="2746248"/>
                        <a:pt x="7709916" y="2742438"/>
                      </a:cubicBezTo>
                      <a:cubicBezTo>
                        <a:pt x="7702296" y="2738628"/>
                        <a:pt x="7691628" y="2735580"/>
                        <a:pt x="7684770" y="2735580"/>
                      </a:cubicBezTo>
                      <a:cubicBezTo>
                        <a:pt x="7678674" y="2735580"/>
                        <a:pt x="7661910" y="2728722"/>
                        <a:pt x="7646670" y="2720340"/>
                      </a:cubicBezTo>
                      <a:cubicBezTo>
                        <a:pt x="7631430" y="2711958"/>
                        <a:pt x="7615428" y="2705100"/>
                        <a:pt x="7610856" y="2705100"/>
                      </a:cubicBezTo>
                      <a:cubicBezTo>
                        <a:pt x="7606284" y="2705100"/>
                        <a:pt x="7594854" y="2696718"/>
                        <a:pt x="7584948" y="2686050"/>
                      </a:cubicBezTo>
                      <a:cubicBezTo>
                        <a:pt x="7575042" y="2675382"/>
                        <a:pt x="7559040" y="2667000"/>
                        <a:pt x="7549134" y="2667000"/>
                      </a:cubicBezTo>
                      <a:cubicBezTo>
                        <a:pt x="7538466" y="2667000"/>
                        <a:pt x="7526274" y="2662428"/>
                        <a:pt x="7521702" y="2656332"/>
                      </a:cubicBezTo>
                      <a:cubicBezTo>
                        <a:pt x="7511034" y="2643378"/>
                        <a:pt x="7424928" y="2598420"/>
                        <a:pt x="7411212" y="2598420"/>
                      </a:cubicBezTo>
                      <a:cubicBezTo>
                        <a:pt x="7405878" y="2598420"/>
                        <a:pt x="7395210" y="2591562"/>
                        <a:pt x="7387590" y="2583180"/>
                      </a:cubicBezTo>
                      <a:cubicBezTo>
                        <a:pt x="7379970" y="2574798"/>
                        <a:pt x="7363968" y="2567940"/>
                        <a:pt x="7351776" y="2567940"/>
                      </a:cubicBezTo>
                      <a:cubicBezTo>
                        <a:pt x="7335774" y="2567940"/>
                        <a:pt x="7328154" y="2563368"/>
                        <a:pt x="7325106" y="2553462"/>
                      </a:cubicBezTo>
                      <a:cubicBezTo>
                        <a:pt x="7322820" y="2545842"/>
                        <a:pt x="7307580" y="2533650"/>
                        <a:pt x="7290054" y="2526030"/>
                      </a:cubicBezTo>
                      <a:cubicBezTo>
                        <a:pt x="7272528" y="2519172"/>
                        <a:pt x="7251954" y="2510028"/>
                        <a:pt x="7245096" y="2506218"/>
                      </a:cubicBezTo>
                      <a:cubicBezTo>
                        <a:pt x="7237476" y="2502408"/>
                        <a:pt x="7226808" y="2499360"/>
                        <a:pt x="7220712" y="2499360"/>
                      </a:cubicBezTo>
                      <a:cubicBezTo>
                        <a:pt x="7215378" y="2499360"/>
                        <a:pt x="7206234" y="2494026"/>
                        <a:pt x="7200900" y="2487930"/>
                      </a:cubicBezTo>
                      <a:cubicBezTo>
                        <a:pt x="7195566" y="2481072"/>
                        <a:pt x="7175754" y="2468880"/>
                        <a:pt x="7158228" y="2460498"/>
                      </a:cubicBezTo>
                      <a:cubicBezTo>
                        <a:pt x="7131558" y="2449068"/>
                        <a:pt x="7124700" y="2441448"/>
                        <a:pt x="7120890" y="2420874"/>
                      </a:cubicBezTo>
                      <a:cubicBezTo>
                        <a:pt x="7118604" y="2407920"/>
                        <a:pt x="7117842" y="2183130"/>
                        <a:pt x="7118604" y="1922526"/>
                      </a:cubicBezTo>
                      <a:cubicBezTo>
                        <a:pt x="7120128" y="1548384"/>
                        <a:pt x="7118604" y="1447038"/>
                        <a:pt x="7111746" y="1443990"/>
                      </a:cubicBezTo>
                      <a:cubicBezTo>
                        <a:pt x="7106412" y="1442466"/>
                        <a:pt x="7101840" y="1435608"/>
                        <a:pt x="7101840" y="1428750"/>
                      </a:cubicBezTo>
                      <a:cubicBezTo>
                        <a:pt x="7101840" y="1422654"/>
                        <a:pt x="7098792" y="1417320"/>
                        <a:pt x="7094220" y="1417320"/>
                      </a:cubicBezTo>
                      <a:cubicBezTo>
                        <a:pt x="7088886" y="1417320"/>
                        <a:pt x="7086600" y="1587246"/>
                        <a:pt x="7086600" y="1911858"/>
                      </a:cubicBezTo>
                      <a:cubicBezTo>
                        <a:pt x="7086600" y="2257044"/>
                        <a:pt x="7084314" y="2408682"/>
                        <a:pt x="7078218" y="2411730"/>
                      </a:cubicBezTo>
                      <a:cubicBezTo>
                        <a:pt x="7073646" y="2414778"/>
                        <a:pt x="7057644" y="2407158"/>
                        <a:pt x="7042404" y="2394966"/>
                      </a:cubicBezTo>
                      <a:cubicBezTo>
                        <a:pt x="7027164" y="2383536"/>
                        <a:pt x="6995160" y="2363724"/>
                        <a:pt x="6970776" y="2352294"/>
                      </a:cubicBezTo>
                      <a:cubicBezTo>
                        <a:pt x="6947154" y="2340102"/>
                        <a:pt x="6922008" y="2324100"/>
                        <a:pt x="6914388" y="2315718"/>
                      </a:cubicBezTo>
                      <a:cubicBezTo>
                        <a:pt x="6907530" y="2308098"/>
                        <a:pt x="6891528" y="2301240"/>
                        <a:pt x="6879336" y="2301240"/>
                      </a:cubicBezTo>
                      <a:cubicBezTo>
                        <a:pt x="6863334" y="2301240"/>
                        <a:pt x="6855714" y="2296668"/>
                        <a:pt x="6852666" y="2286000"/>
                      </a:cubicBezTo>
                      <a:cubicBezTo>
                        <a:pt x="6850380" y="2277618"/>
                        <a:pt x="6843522" y="2270760"/>
                        <a:pt x="6837426" y="2270760"/>
                      </a:cubicBezTo>
                      <a:cubicBezTo>
                        <a:pt x="6831330" y="2270760"/>
                        <a:pt x="6819138" y="2263140"/>
                        <a:pt x="6809994" y="2253234"/>
                      </a:cubicBezTo>
                      <a:cubicBezTo>
                        <a:pt x="6800850" y="2243328"/>
                        <a:pt x="6774180" y="2226564"/>
                        <a:pt x="6751320" y="2215134"/>
                      </a:cubicBezTo>
                      <a:cubicBezTo>
                        <a:pt x="6728460" y="2204466"/>
                        <a:pt x="6704838" y="2188464"/>
                        <a:pt x="6699504" y="2179320"/>
                      </a:cubicBezTo>
                      <a:cubicBezTo>
                        <a:pt x="6694170" y="2170938"/>
                        <a:pt x="6682740" y="2164080"/>
                        <a:pt x="6674358" y="2164080"/>
                      </a:cubicBezTo>
                      <a:cubicBezTo>
                        <a:pt x="6665214" y="2164080"/>
                        <a:pt x="6656832" y="2157984"/>
                        <a:pt x="6654546" y="2148840"/>
                      </a:cubicBezTo>
                      <a:cubicBezTo>
                        <a:pt x="6651498" y="2138934"/>
                        <a:pt x="6643878" y="2133600"/>
                        <a:pt x="6631686" y="2133600"/>
                      </a:cubicBezTo>
                      <a:cubicBezTo>
                        <a:pt x="6621018" y="2133600"/>
                        <a:pt x="6596634" y="2119884"/>
                        <a:pt x="6573774" y="2101596"/>
                      </a:cubicBezTo>
                      <a:cubicBezTo>
                        <a:pt x="6536436" y="2071116"/>
                        <a:pt x="6519672" y="2059686"/>
                        <a:pt x="6480810" y="2039112"/>
                      </a:cubicBezTo>
                      <a:cubicBezTo>
                        <a:pt x="6471666" y="2034540"/>
                        <a:pt x="6453378" y="2019300"/>
                        <a:pt x="6438900" y="2006346"/>
                      </a:cubicBezTo>
                      <a:cubicBezTo>
                        <a:pt x="6424422" y="1992630"/>
                        <a:pt x="6408420" y="1981200"/>
                        <a:pt x="6403848" y="1981200"/>
                      </a:cubicBezTo>
                      <a:cubicBezTo>
                        <a:pt x="6400038" y="1981200"/>
                        <a:pt x="6386322" y="1970532"/>
                        <a:pt x="6374130" y="1958340"/>
                      </a:cubicBezTo>
                      <a:cubicBezTo>
                        <a:pt x="6361938" y="1945386"/>
                        <a:pt x="6346698" y="1935480"/>
                        <a:pt x="6339078" y="1935480"/>
                      </a:cubicBezTo>
                      <a:cubicBezTo>
                        <a:pt x="6332220" y="1935480"/>
                        <a:pt x="6320790" y="1927098"/>
                        <a:pt x="6313932" y="1916430"/>
                      </a:cubicBezTo>
                      <a:cubicBezTo>
                        <a:pt x="6307074" y="1905762"/>
                        <a:pt x="6295644" y="1897380"/>
                        <a:pt x="6289548" y="1897380"/>
                      </a:cubicBezTo>
                      <a:cubicBezTo>
                        <a:pt x="6282690" y="1897380"/>
                        <a:pt x="6260592" y="1883664"/>
                        <a:pt x="6240780" y="1866900"/>
                      </a:cubicBezTo>
                      <a:cubicBezTo>
                        <a:pt x="6220968" y="1850136"/>
                        <a:pt x="6201156" y="1836420"/>
                        <a:pt x="6197346" y="1836420"/>
                      </a:cubicBezTo>
                      <a:cubicBezTo>
                        <a:pt x="6193536" y="1836420"/>
                        <a:pt x="6182868" y="1826514"/>
                        <a:pt x="6173724" y="1814322"/>
                      </a:cubicBezTo>
                      <a:cubicBezTo>
                        <a:pt x="6158484" y="1792986"/>
                        <a:pt x="6118098" y="1767840"/>
                        <a:pt x="6099810" y="1767840"/>
                      </a:cubicBezTo>
                      <a:cubicBezTo>
                        <a:pt x="6095238" y="1767840"/>
                        <a:pt x="6076950" y="1752600"/>
                        <a:pt x="6058662" y="1733550"/>
                      </a:cubicBezTo>
                      <a:cubicBezTo>
                        <a:pt x="6040374" y="1714500"/>
                        <a:pt x="6021324" y="1699260"/>
                        <a:pt x="6015990" y="1699260"/>
                      </a:cubicBezTo>
                      <a:cubicBezTo>
                        <a:pt x="6010656" y="1699260"/>
                        <a:pt x="5992368" y="1684020"/>
                        <a:pt x="5974842" y="1664970"/>
                      </a:cubicBezTo>
                      <a:cubicBezTo>
                        <a:pt x="5957316" y="1645920"/>
                        <a:pt x="5939028" y="1630680"/>
                        <a:pt x="5932932" y="1630680"/>
                      </a:cubicBezTo>
                      <a:cubicBezTo>
                        <a:pt x="5927598" y="1630680"/>
                        <a:pt x="5916930" y="1623822"/>
                        <a:pt x="5909310" y="1615440"/>
                      </a:cubicBezTo>
                      <a:cubicBezTo>
                        <a:pt x="5901690" y="1607058"/>
                        <a:pt x="5891022" y="1600200"/>
                        <a:pt x="5885688" y="1600200"/>
                      </a:cubicBezTo>
                      <a:cubicBezTo>
                        <a:pt x="5880354" y="1600200"/>
                        <a:pt x="5866638" y="1588770"/>
                        <a:pt x="5855970" y="1574292"/>
                      </a:cubicBezTo>
                      <a:cubicBezTo>
                        <a:pt x="5845302" y="1559814"/>
                        <a:pt x="5823966" y="1542288"/>
                        <a:pt x="5810250" y="1535430"/>
                      </a:cubicBezTo>
                      <a:cubicBezTo>
                        <a:pt x="5795772" y="1528572"/>
                        <a:pt x="5783580" y="1519428"/>
                        <a:pt x="5783580" y="1514094"/>
                      </a:cubicBezTo>
                      <a:cubicBezTo>
                        <a:pt x="5783580" y="1508760"/>
                        <a:pt x="5772150" y="1498092"/>
                        <a:pt x="5759196" y="1489710"/>
                      </a:cubicBezTo>
                      <a:cubicBezTo>
                        <a:pt x="5712714" y="1460754"/>
                        <a:pt x="5700522" y="1450848"/>
                        <a:pt x="5654040" y="1408938"/>
                      </a:cubicBezTo>
                      <a:cubicBezTo>
                        <a:pt x="5646420" y="1402080"/>
                        <a:pt x="5637276" y="1395222"/>
                        <a:pt x="5632704" y="1393698"/>
                      </a:cubicBezTo>
                      <a:cubicBezTo>
                        <a:pt x="5618988" y="1388364"/>
                        <a:pt x="5515356" y="1301496"/>
                        <a:pt x="5478018" y="1262634"/>
                      </a:cubicBezTo>
                      <a:cubicBezTo>
                        <a:pt x="5458206" y="1242822"/>
                        <a:pt x="5438394" y="1226820"/>
                        <a:pt x="5433822" y="1226820"/>
                      </a:cubicBezTo>
                      <a:cubicBezTo>
                        <a:pt x="5430012" y="1226820"/>
                        <a:pt x="5422392" y="1219962"/>
                        <a:pt x="5417820" y="1211580"/>
                      </a:cubicBezTo>
                      <a:cubicBezTo>
                        <a:pt x="5413248" y="1203198"/>
                        <a:pt x="5404866" y="1196340"/>
                        <a:pt x="5399532" y="1196340"/>
                      </a:cubicBezTo>
                      <a:cubicBezTo>
                        <a:pt x="5393436" y="1196340"/>
                        <a:pt x="5378958" y="1184910"/>
                        <a:pt x="5366766" y="1171194"/>
                      </a:cubicBezTo>
                      <a:cubicBezTo>
                        <a:pt x="5342382" y="1143762"/>
                        <a:pt x="5316474" y="1139190"/>
                        <a:pt x="5282946" y="1156716"/>
                      </a:cubicBezTo>
                      <a:cubicBezTo>
                        <a:pt x="5273802" y="1162050"/>
                        <a:pt x="5257800" y="1165860"/>
                        <a:pt x="5247132" y="1165860"/>
                      </a:cubicBezTo>
                      <a:cubicBezTo>
                        <a:pt x="5236464" y="1165860"/>
                        <a:pt x="5225796" y="1169670"/>
                        <a:pt x="5223510" y="1173480"/>
                      </a:cubicBezTo>
                      <a:cubicBezTo>
                        <a:pt x="5221224" y="1177290"/>
                        <a:pt x="5209032" y="1181100"/>
                        <a:pt x="5196840" y="1181100"/>
                      </a:cubicBezTo>
                      <a:cubicBezTo>
                        <a:pt x="5184648" y="1181100"/>
                        <a:pt x="5172456" y="1184148"/>
                        <a:pt x="5170170" y="1188720"/>
                      </a:cubicBezTo>
                      <a:cubicBezTo>
                        <a:pt x="5167884" y="1192530"/>
                        <a:pt x="5158740" y="1196340"/>
                        <a:pt x="5151120" y="1196340"/>
                      </a:cubicBezTo>
                      <a:cubicBezTo>
                        <a:pt x="5142738" y="1196340"/>
                        <a:pt x="5125212" y="1202436"/>
                        <a:pt x="5111496" y="1210056"/>
                      </a:cubicBezTo>
                      <a:cubicBezTo>
                        <a:pt x="5097780" y="1217676"/>
                        <a:pt x="5065776" y="1230630"/>
                        <a:pt x="5040630" y="1238250"/>
                      </a:cubicBezTo>
                      <a:cubicBezTo>
                        <a:pt x="4996434" y="1251966"/>
                        <a:pt x="4949190" y="1274064"/>
                        <a:pt x="4934712" y="1288542"/>
                      </a:cubicBezTo>
                      <a:cubicBezTo>
                        <a:pt x="4930140" y="1292352"/>
                        <a:pt x="4919472" y="1295400"/>
                        <a:pt x="4910328" y="1295400"/>
                      </a:cubicBezTo>
                      <a:cubicBezTo>
                        <a:pt x="4900422" y="1295400"/>
                        <a:pt x="4891278" y="1298448"/>
                        <a:pt x="4888992" y="1302258"/>
                      </a:cubicBezTo>
                      <a:cubicBezTo>
                        <a:pt x="4886706" y="1306068"/>
                        <a:pt x="4861560" y="1318260"/>
                        <a:pt x="4833366" y="1330452"/>
                      </a:cubicBezTo>
                      <a:cubicBezTo>
                        <a:pt x="4804410" y="1341882"/>
                        <a:pt x="4774692" y="1357884"/>
                        <a:pt x="4765548" y="1365504"/>
                      </a:cubicBezTo>
                      <a:cubicBezTo>
                        <a:pt x="4757166" y="1373124"/>
                        <a:pt x="4746498" y="1379220"/>
                        <a:pt x="4742688" y="1379220"/>
                      </a:cubicBezTo>
                      <a:cubicBezTo>
                        <a:pt x="4730496" y="1379220"/>
                        <a:pt x="4651248" y="1424178"/>
                        <a:pt x="4640580" y="1436370"/>
                      </a:cubicBezTo>
                      <a:cubicBezTo>
                        <a:pt x="4635246" y="1442466"/>
                        <a:pt x="4624578" y="1447800"/>
                        <a:pt x="4615434" y="1447800"/>
                      </a:cubicBezTo>
                      <a:cubicBezTo>
                        <a:pt x="4607052" y="1447800"/>
                        <a:pt x="4583430" y="1459992"/>
                        <a:pt x="4563618" y="1474470"/>
                      </a:cubicBezTo>
                      <a:cubicBezTo>
                        <a:pt x="4543044" y="1488948"/>
                        <a:pt x="4523232" y="1501140"/>
                        <a:pt x="4520184" y="1501140"/>
                      </a:cubicBezTo>
                      <a:cubicBezTo>
                        <a:pt x="4516374" y="1501140"/>
                        <a:pt x="4507230" y="1507998"/>
                        <a:pt x="4500372" y="1515618"/>
                      </a:cubicBezTo>
                      <a:cubicBezTo>
                        <a:pt x="4492752" y="1524000"/>
                        <a:pt x="4468368" y="1539240"/>
                        <a:pt x="4446270" y="1549908"/>
                      </a:cubicBezTo>
                      <a:cubicBezTo>
                        <a:pt x="4424172" y="1561338"/>
                        <a:pt x="4402074" y="1575054"/>
                        <a:pt x="4396740" y="1581150"/>
                      </a:cubicBezTo>
                      <a:cubicBezTo>
                        <a:pt x="4391406" y="1587246"/>
                        <a:pt x="4378452" y="1597152"/>
                        <a:pt x="4367022" y="1602486"/>
                      </a:cubicBezTo>
                      <a:cubicBezTo>
                        <a:pt x="4312920" y="1630680"/>
                        <a:pt x="4283964" y="1649730"/>
                        <a:pt x="4259580" y="1673352"/>
                      </a:cubicBezTo>
                      <a:cubicBezTo>
                        <a:pt x="4244340" y="1687830"/>
                        <a:pt x="4227576" y="1699260"/>
                        <a:pt x="4222242" y="1699260"/>
                      </a:cubicBezTo>
                      <a:cubicBezTo>
                        <a:pt x="4216908" y="1699260"/>
                        <a:pt x="4195572" y="1714500"/>
                        <a:pt x="4174998" y="1732788"/>
                      </a:cubicBezTo>
                      <a:cubicBezTo>
                        <a:pt x="4155186" y="1751076"/>
                        <a:pt x="4126230" y="1771650"/>
                        <a:pt x="4110990" y="1778508"/>
                      </a:cubicBezTo>
                      <a:cubicBezTo>
                        <a:pt x="4096512" y="1785366"/>
                        <a:pt x="4063746" y="1808226"/>
                        <a:pt x="4038600" y="1829562"/>
                      </a:cubicBezTo>
                      <a:cubicBezTo>
                        <a:pt x="4014216" y="1850136"/>
                        <a:pt x="3986784" y="1866900"/>
                        <a:pt x="3978402" y="1866900"/>
                      </a:cubicBezTo>
                      <a:cubicBezTo>
                        <a:pt x="3963162" y="1866900"/>
                        <a:pt x="3936492" y="1835658"/>
                        <a:pt x="3915918" y="1794510"/>
                      </a:cubicBezTo>
                      <a:cubicBezTo>
                        <a:pt x="3910584" y="1782318"/>
                        <a:pt x="3897630" y="1765554"/>
                        <a:pt x="3888486" y="1757934"/>
                      </a:cubicBezTo>
                      <a:cubicBezTo>
                        <a:pt x="3878580" y="1750314"/>
                        <a:pt x="3870960" y="1735836"/>
                        <a:pt x="3870960" y="1725168"/>
                      </a:cubicBezTo>
                      <a:cubicBezTo>
                        <a:pt x="3870960" y="1705356"/>
                        <a:pt x="3860292" y="1682496"/>
                        <a:pt x="3838956" y="1657350"/>
                      </a:cubicBezTo>
                      <a:cubicBezTo>
                        <a:pt x="3832098" y="1648968"/>
                        <a:pt x="3816858" y="1625346"/>
                        <a:pt x="3805428" y="1604010"/>
                      </a:cubicBezTo>
                      <a:cubicBezTo>
                        <a:pt x="3784854" y="1566672"/>
                        <a:pt x="3775710" y="1548384"/>
                        <a:pt x="3741420" y="1475994"/>
                      </a:cubicBezTo>
                      <a:cubicBezTo>
                        <a:pt x="3731514" y="1456182"/>
                        <a:pt x="3719322" y="1436370"/>
                        <a:pt x="3713226" y="1431798"/>
                      </a:cubicBezTo>
                      <a:cubicBezTo>
                        <a:pt x="3707892" y="1427226"/>
                        <a:pt x="3703320" y="1417320"/>
                        <a:pt x="3703320" y="1409700"/>
                      </a:cubicBezTo>
                      <a:cubicBezTo>
                        <a:pt x="3703320" y="1402842"/>
                        <a:pt x="3696462" y="1390650"/>
                        <a:pt x="3688080" y="1383030"/>
                      </a:cubicBezTo>
                      <a:cubicBezTo>
                        <a:pt x="3679698" y="1375410"/>
                        <a:pt x="3672840" y="1361694"/>
                        <a:pt x="3672840" y="1353312"/>
                      </a:cubicBezTo>
                      <a:cubicBezTo>
                        <a:pt x="3672840" y="1344168"/>
                        <a:pt x="3665982" y="1328928"/>
                        <a:pt x="3657600" y="1318260"/>
                      </a:cubicBezTo>
                      <a:cubicBezTo>
                        <a:pt x="3643122" y="1299972"/>
                        <a:pt x="3642360" y="1282446"/>
                        <a:pt x="3642360" y="682752"/>
                      </a:cubicBezTo>
                      <a:cubicBezTo>
                        <a:pt x="3642360" y="343662"/>
                        <a:pt x="3640836" y="67818"/>
                        <a:pt x="3638550" y="70104"/>
                      </a:cubicBezTo>
                      <a:cubicBezTo>
                        <a:pt x="3636264" y="72390"/>
                        <a:pt x="3633978" y="329946"/>
                        <a:pt x="3633978" y="643128"/>
                      </a:cubicBezTo>
                      <a:cubicBezTo>
                        <a:pt x="3633978" y="1190244"/>
                        <a:pt x="3631692" y="1264920"/>
                        <a:pt x="3611880" y="1245108"/>
                      </a:cubicBezTo>
                      <a:cubicBezTo>
                        <a:pt x="3605784" y="1238250"/>
                        <a:pt x="3585210" y="1201674"/>
                        <a:pt x="3528822" y="1093470"/>
                      </a:cubicBezTo>
                      <a:cubicBezTo>
                        <a:pt x="3513582" y="1064514"/>
                        <a:pt x="3489960" y="1027938"/>
                        <a:pt x="3476244" y="1013460"/>
                      </a:cubicBezTo>
                      <a:cubicBezTo>
                        <a:pt x="3462528" y="998982"/>
                        <a:pt x="3451860" y="982980"/>
                        <a:pt x="3451860" y="976884"/>
                      </a:cubicBezTo>
                      <a:cubicBezTo>
                        <a:pt x="3451860" y="971550"/>
                        <a:pt x="3446526" y="965454"/>
                        <a:pt x="3440430" y="963168"/>
                      </a:cubicBezTo>
                      <a:cubicBezTo>
                        <a:pt x="3433572" y="960120"/>
                        <a:pt x="3422142" y="944118"/>
                        <a:pt x="3414522" y="926592"/>
                      </a:cubicBezTo>
                      <a:cubicBezTo>
                        <a:pt x="3406140" y="909828"/>
                        <a:pt x="3389376" y="885444"/>
                        <a:pt x="3376422" y="873252"/>
                      </a:cubicBezTo>
                      <a:cubicBezTo>
                        <a:pt x="3363468" y="860298"/>
                        <a:pt x="3352800" y="845820"/>
                        <a:pt x="3352800" y="840486"/>
                      </a:cubicBezTo>
                      <a:cubicBezTo>
                        <a:pt x="3352800" y="835152"/>
                        <a:pt x="3347466" y="830580"/>
                        <a:pt x="3341370" y="830580"/>
                      </a:cubicBezTo>
                      <a:cubicBezTo>
                        <a:pt x="3334512" y="830580"/>
                        <a:pt x="3326130" y="822198"/>
                        <a:pt x="3322320" y="811530"/>
                      </a:cubicBezTo>
                      <a:cubicBezTo>
                        <a:pt x="3318510" y="800862"/>
                        <a:pt x="3310890" y="792480"/>
                        <a:pt x="3306318" y="792480"/>
                      </a:cubicBezTo>
                      <a:cubicBezTo>
                        <a:pt x="3298698" y="792480"/>
                        <a:pt x="3252216" y="755142"/>
                        <a:pt x="3203448" y="708660"/>
                      </a:cubicBezTo>
                      <a:cubicBezTo>
                        <a:pt x="3194304" y="700278"/>
                        <a:pt x="3183636" y="693420"/>
                        <a:pt x="3179064" y="693420"/>
                      </a:cubicBezTo>
                      <a:cubicBezTo>
                        <a:pt x="3174492" y="693420"/>
                        <a:pt x="3159252" y="687324"/>
                        <a:pt x="3145536" y="678942"/>
                      </a:cubicBezTo>
                      <a:cubicBezTo>
                        <a:pt x="3131058" y="671322"/>
                        <a:pt x="3109722" y="662940"/>
                        <a:pt x="3097530" y="660654"/>
                      </a:cubicBezTo>
                      <a:cubicBezTo>
                        <a:pt x="3084576" y="658368"/>
                        <a:pt x="3060954" y="652272"/>
                        <a:pt x="3044190" y="646938"/>
                      </a:cubicBezTo>
                      <a:cubicBezTo>
                        <a:pt x="3004566" y="634746"/>
                        <a:pt x="2900172" y="634746"/>
                        <a:pt x="2861310" y="646938"/>
                      </a:cubicBezTo>
                      <a:cubicBezTo>
                        <a:pt x="2844546" y="652272"/>
                        <a:pt x="2820162" y="658368"/>
                        <a:pt x="2806446" y="660654"/>
                      </a:cubicBezTo>
                      <a:cubicBezTo>
                        <a:pt x="2793492" y="662940"/>
                        <a:pt x="2776728" y="671322"/>
                        <a:pt x="2769108" y="678942"/>
                      </a:cubicBezTo>
                      <a:cubicBezTo>
                        <a:pt x="2762250" y="686562"/>
                        <a:pt x="2749296" y="693420"/>
                        <a:pt x="2741676" y="693420"/>
                      </a:cubicBezTo>
                      <a:cubicBezTo>
                        <a:pt x="2726436" y="693420"/>
                        <a:pt x="2669286" y="729234"/>
                        <a:pt x="2652522" y="749808"/>
                      </a:cubicBezTo>
                      <a:cubicBezTo>
                        <a:pt x="2646426" y="756666"/>
                        <a:pt x="2637282" y="762000"/>
                        <a:pt x="2630424" y="762000"/>
                      </a:cubicBezTo>
                      <a:cubicBezTo>
                        <a:pt x="2612136" y="762000"/>
                        <a:pt x="2438400" y="921258"/>
                        <a:pt x="2428494" y="947166"/>
                      </a:cubicBezTo>
                      <a:cubicBezTo>
                        <a:pt x="2426208" y="954024"/>
                        <a:pt x="2419350" y="960120"/>
                        <a:pt x="2414016" y="960120"/>
                      </a:cubicBezTo>
                      <a:cubicBezTo>
                        <a:pt x="2408682" y="960120"/>
                        <a:pt x="2395728" y="972312"/>
                        <a:pt x="2386584" y="986790"/>
                      </a:cubicBezTo>
                      <a:cubicBezTo>
                        <a:pt x="2376678" y="1001268"/>
                        <a:pt x="2356866" y="1021842"/>
                        <a:pt x="2342388" y="1032510"/>
                      </a:cubicBezTo>
                      <a:cubicBezTo>
                        <a:pt x="2327910" y="1043178"/>
                        <a:pt x="2316480" y="1056894"/>
                        <a:pt x="2316480" y="1062990"/>
                      </a:cubicBezTo>
                      <a:cubicBezTo>
                        <a:pt x="2316480" y="1072896"/>
                        <a:pt x="2302002" y="1091184"/>
                        <a:pt x="2231898" y="1168908"/>
                      </a:cubicBezTo>
                      <a:cubicBezTo>
                        <a:pt x="2212086" y="1190244"/>
                        <a:pt x="2186940" y="1224534"/>
                        <a:pt x="2175510" y="1245108"/>
                      </a:cubicBezTo>
                      <a:cubicBezTo>
                        <a:pt x="2164080" y="1264920"/>
                        <a:pt x="2142744" y="1295400"/>
                        <a:pt x="2127504" y="1311402"/>
                      </a:cubicBezTo>
                      <a:cubicBezTo>
                        <a:pt x="2101596" y="1338834"/>
                        <a:pt x="2090928" y="1354074"/>
                        <a:pt x="2053590" y="1416558"/>
                      </a:cubicBezTo>
                      <a:cubicBezTo>
                        <a:pt x="2045208" y="1431036"/>
                        <a:pt x="2033016" y="1448562"/>
                        <a:pt x="2026920" y="1455420"/>
                      </a:cubicBezTo>
                      <a:cubicBezTo>
                        <a:pt x="2014728" y="1469136"/>
                        <a:pt x="1999488" y="1493520"/>
                        <a:pt x="1983486" y="1524762"/>
                      </a:cubicBezTo>
                      <a:cubicBezTo>
                        <a:pt x="1978152" y="1536192"/>
                        <a:pt x="1968246" y="1549908"/>
                        <a:pt x="1961388" y="1555242"/>
                      </a:cubicBezTo>
                      <a:cubicBezTo>
                        <a:pt x="1933956" y="1578102"/>
                        <a:pt x="1931670" y="1557528"/>
                        <a:pt x="1931670" y="1253490"/>
                      </a:cubicBezTo>
                      <a:cubicBezTo>
                        <a:pt x="1931670" y="1020318"/>
                        <a:pt x="1930146" y="964692"/>
                        <a:pt x="1922526" y="977646"/>
                      </a:cubicBezTo>
                      <a:cubicBezTo>
                        <a:pt x="1915668" y="989838"/>
                        <a:pt x="1913382" y="1078230"/>
                        <a:pt x="1912620" y="1314450"/>
                      </a:cubicBezTo>
                      <a:cubicBezTo>
                        <a:pt x="1912620" y="1620012"/>
                        <a:pt x="1911858" y="1635252"/>
                        <a:pt x="1897380" y="1653540"/>
                      </a:cubicBezTo>
                      <a:cubicBezTo>
                        <a:pt x="1888998" y="1664208"/>
                        <a:pt x="1882140" y="1675638"/>
                        <a:pt x="1882140" y="1678686"/>
                      </a:cubicBezTo>
                      <a:cubicBezTo>
                        <a:pt x="1882140" y="1682496"/>
                        <a:pt x="1873758" y="1696212"/>
                        <a:pt x="1863090" y="1709928"/>
                      </a:cubicBezTo>
                      <a:cubicBezTo>
                        <a:pt x="1852422" y="1723644"/>
                        <a:pt x="1844040" y="1740408"/>
                        <a:pt x="1844040" y="1746504"/>
                      </a:cubicBezTo>
                      <a:cubicBezTo>
                        <a:pt x="1844040" y="1752600"/>
                        <a:pt x="1835658" y="1765554"/>
                        <a:pt x="1824990" y="1775460"/>
                      </a:cubicBezTo>
                      <a:cubicBezTo>
                        <a:pt x="1815084" y="1785366"/>
                        <a:pt x="1799844" y="1805178"/>
                        <a:pt x="1792224" y="1820418"/>
                      </a:cubicBezTo>
                      <a:cubicBezTo>
                        <a:pt x="1762506" y="1876044"/>
                        <a:pt x="1743456" y="1908810"/>
                        <a:pt x="1731264" y="1922526"/>
                      </a:cubicBezTo>
                      <a:cubicBezTo>
                        <a:pt x="1719072" y="1936242"/>
                        <a:pt x="1708404" y="1954530"/>
                        <a:pt x="1687068" y="1996440"/>
                      </a:cubicBezTo>
                      <a:cubicBezTo>
                        <a:pt x="1679448" y="2010918"/>
                        <a:pt x="1661160" y="2042160"/>
                        <a:pt x="1645920" y="2065020"/>
                      </a:cubicBezTo>
                      <a:cubicBezTo>
                        <a:pt x="1630680" y="2087880"/>
                        <a:pt x="1616202" y="2113026"/>
                        <a:pt x="1613154" y="2120646"/>
                      </a:cubicBezTo>
                      <a:cubicBezTo>
                        <a:pt x="1610868" y="2127504"/>
                        <a:pt x="1604772" y="2133600"/>
                        <a:pt x="1600200" y="2133600"/>
                      </a:cubicBezTo>
                      <a:cubicBezTo>
                        <a:pt x="1596390" y="2133600"/>
                        <a:pt x="1592580" y="2138172"/>
                        <a:pt x="1592580" y="2143506"/>
                      </a:cubicBezTo>
                      <a:cubicBezTo>
                        <a:pt x="1592580" y="2157222"/>
                        <a:pt x="1554480" y="2232660"/>
                        <a:pt x="1547622" y="2232660"/>
                      </a:cubicBezTo>
                      <a:cubicBezTo>
                        <a:pt x="1544574" y="2232660"/>
                        <a:pt x="1533906" y="2247900"/>
                        <a:pt x="1524762" y="2266950"/>
                      </a:cubicBezTo>
                      <a:cubicBezTo>
                        <a:pt x="1515618" y="2286000"/>
                        <a:pt x="1504188" y="2301240"/>
                        <a:pt x="1500378" y="2301240"/>
                      </a:cubicBezTo>
                      <a:cubicBezTo>
                        <a:pt x="1496568" y="2301240"/>
                        <a:pt x="1493520" y="2305812"/>
                        <a:pt x="1493520" y="2311908"/>
                      </a:cubicBezTo>
                      <a:cubicBezTo>
                        <a:pt x="1493520" y="2323338"/>
                        <a:pt x="1452372" y="2404872"/>
                        <a:pt x="1437132" y="2423160"/>
                      </a:cubicBezTo>
                      <a:cubicBezTo>
                        <a:pt x="1421130" y="2442210"/>
                        <a:pt x="1369314" y="2533650"/>
                        <a:pt x="1328928" y="2613660"/>
                      </a:cubicBezTo>
                      <a:cubicBezTo>
                        <a:pt x="1317498" y="2636520"/>
                        <a:pt x="1303020" y="2661666"/>
                        <a:pt x="1296162" y="2669286"/>
                      </a:cubicBezTo>
                      <a:cubicBezTo>
                        <a:pt x="1280160" y="2688336"/>
                        <a:pt x="1255014" y="2731008"/>
                        <a:pt x="1227582" y="2786634"/>
                      </a:cubicBezTo>
                      <a:cubicBezTo>
                        <a:pt x="1214628" y="2812542"/>
                        <a:pt x="1200912" y="2834640"/>
                        <a:pt x="1197864" y="2836164"/>
                      </a:cubicBezTo>
                      <a:cubicBezTo>
                        <a:pt x="1191768" y="2838450"/>
                        <a:pt x="1154430" y="2899410"/>
                        <a:pt x="1135380" y="2937510"/>
                      </a:cubicBezTo>
                      <a:cubicBezTo>
                        <a:pt x="1129284" y="2950464"/>
                        <a:pt x="1116330" y="2971800"/>
                        <a:pt x="1107186" y="2984754"/>
                      </a:cubicBezTo>
                      <a:cubicBezTo>
                        <a:pt x="1097280" y="2997708"/>
                        <a:pt x="1089660" y="3011424"/>
                        <a:pt x="1089660" y="3015234"/>
                      </a:cubicBezTo>
                      <a:cubicBezTo>
                        <a:pt x="1089660" y="3018282"/>
                        <a:pt x="1082802" y="3029712"/>
                        <a:pt x="1074420" y="3040380"/>
                      </a:cubicBezTo>
                      <a:cubicBezTo>
                        <a:pt x="1066038" y="3051048"/>
                        <a:pt x="1059180" y="3067050"/>
                        <a:pt x="1059180" y="3076956"/>
                      </a:cubicBezTo>
                      <a:cubicBezTo>
                        <a:pt x="1059180" y="3086100"/>
                        <a:pt x="1053846" y="3096006"/>
                        <a:pt x="1047750" y="3098292"/>
                      </a:cubicBezTo>
                      <a:cubicBezTo>
                        <a:pt x="1041654" y="3101340"/>
                        <a:pt x="1030224" y="3115818"/>
                        <a:pt x="1023366" y="3131058"/>
                      </a:cubicBezTo>
                      <a:cubicBezTo>
                        <a:pt x="1016508" y="3146298"/>
                        <a:pt x="1002792" y="3166872"/>
                        <a:pt x="992886" y="3176778"/>
                      </a:cubicBezTo>
                      <a:cubicBezTo>
                        <a:pt x="982980" y="3186684"/>
                        <a:pt x="975360" y="3202686"/>
                        <a:pt x="975360" y="3211068"/>
                      </a:cubicBezTo>
                      <a:cubicBezTo>
                        <a:pt x="975360" y="3220212"/>
                        <a:pt x="965454" y="3237738"/>
                        <a:pt x="953262" y="3249168"/>
                      </a:cubicBezTo>
                      <a:cubicBezTo>
                        <a:pt x="941832" y="3260598"/>
                        <a:pt x="920496" y="3291840"/>
                        <a:pt x="907542" y="3318510"/>
                      </a:cubicBezTo>
                      <a:cubicBezTo>
                        <a:pt x="893826" y="3345942"/>
                        <a:pt x="879348" y="3368040"/>
                        <a:pt x="876300" y="3368040"/>
                      </a:cubicBezTo>
                      <a:cubicBezTo>
                        <a:pt x="872490" y="3368040"/>
                        <a:pt x="864870" y="3376422"/>
                        <a:pt x="859536" y="3386328"/>
                      </a:cubicBezTo>
                      <a:cubicBezTo>
                        <a:pt x="829056" y="3441192"/>
                        <a:pt x="797814" y="3489960"/>
                        <a:pt x="788670" y="3497580"/>
                      </a:cubicBezTo>
                      <a:cubicBezTo>
                        <a:pt x="782574" y="3502914"/>
                        <a:pt x="777240" y="3510534"/>
                        <a:pt x="777240" y="3515106"/>
                      </a:cubicBezTo>
                      <a:cubicBezTo>
                        <a:pt x="777240" y="3519678"/>
                        <a:pt x="771906" y="3528060"/>
                        <a:pt x="765810" y="3534918"/>
                      </a:cubicBezTo>
                      <a:cubicBezTo>
                        <a:pt x="725424" y="3579114"/>
                        <a:pt x="708660" y="3605022"/>
                        <a:pt x="708660" y="3623310"/>
                      </a:cubicBezTo>
                      <a:cubicBezTo>
                        <a:pt x="708660" y="3629406"/>
                        <a:pt x="701802" y="3637788"/>
                        <a:pt x="693420" y="3642360"/>
                      </a:cubicBezTo>
                      <a:cubicBezTo>
                        <a:pt x="685038" y="3646932"/>
                        <a:pt x="669036" y="3665220"/>
                        <a:pt x="657606" y="3682746"/>
                      </a:cubicBezTo>
                      <a:cubicBezTo>
                        <a:pt x="646938" y="3700272"/>
                        <a:pt x="621030" y="3734562"/>
                        <a:pt x="600456" y="3759708"/>
                      </a:cubicBezTo>
                      <a:cubicBezTo>
                        <a:pt x="579120" y="3784092"/>
                        <a:pt x="559308" y="3813048"/>
                        <a:pt x="555498" y="3822954"/>
                      </a:cubicBezTo>
                      <a:cubicBezTo>
                        <a:pt x="552450" y="3832098"/>
                        <a:pt x="544068" y="3840480"/>
                        <a:pt x="537210" y="3840480"/>
                      </a:cubicBezTo>
                      <a:cubicBezTo>
                        <a:pt x="531114" y="3840480"/>
                        <a:pt x="525780" y="3844290"/>
                        <a:pt x="525780" y="3848862"/>
                      </a:cubicBezTo>
                      <a:cubicBezTo>
                        <a:pt x="525780" y="3856482"/>
                        <a:pt x="502920" y="3882390"/>
                        <a:pt x="425958" y="3963162"/>
                      </a:cubicBezTo>
                      <a:cubicBezTo>
                        <a:pt x="414528" y="3975354"/>
                        <a:pt x="403860" y="3989832"/>
                        <a:pt x="401574" y="3996690"/>
                      </a:cubicBezTo>
                      <a:cubicBezTo>
                        <a:pt x="398526" y="4002786"/>
                        <a:pt x="391668" y="4008120"/>
                        <a:pt x="384810" y="4008120"/>
                      </a:cubicBezTo>
                      <a:cubicBezTo>
                        <a:pt x="378714" y="4008120"/>
                        <a:pt x="373380" y="4011930"/>
                        <a:pt x="373380" y="4015740"/>
                      </a:cubicBezTo>
                      <a:cubicBezTo>
                        <a:pt x="373380" y="4024122"/>
                        <a:pt x="323850" y="4076700"/>
                        <a:pt x="315468" y="4076700"/>
                      </a:cubicBezTo>
                      <a:cubicBezTo>
                        <a:pt x="313182" y="4076700"/>
                        <a:pt x="283464" y="4098798"/>
                        <a:pt x="250698" y="4126230"/>
                      </a:cubicBezTo>
                      <a:cubicBezTo>
                        <a:pt x="217932" y="4153662"/>
                        <a:pt x="185166" y="4175760"/>
                        <a:pt x="177546" y="4175760"/>
                      </a:cubicBezTo>
                      <a:cubicBezTo>
                        <a:pt x="170688" y="4175760"/>
                        <a:pt x="157734" y="4182618"/>
                        <a:pt x="148590" y="4191000"/>
                      </a:cubicBezTo>
                      <a:cubicBezTo>
                        <a:pt x="135636" y="4203192"/>
                        <a:pt x="117348" y="4207764"/>
                        <a:pt x="65532" y="4211574"/>
                      </a:cubicBezTo>
                      <a:lnTo>
                        <a:pt x="0" y="4216146"/>
                      </a:lnTo>
                      <a:lnTo>
                        <a:pt x="0" y="2107692"/>
                      </a:ln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05" name="Freeform: Shape 1204">
                  <a:extLst>
                    <a:ext uri="{FF2B5EF4-FFF2-40B4-BE49-F238E27FC236}">
                      <a16:creationId xmlns:a16="http://schemas.microsoft.com/office/drawing/2014/main" id="{7327AD53-6E8F-4244-940C-1F764E6D7B32}"/>
                    </a:ext>
                  </a:extLst>
                </p:cNvPr>
                <p:cNvSpPr/>
                <p:nvPr/>
              </p:nvSpPr>
              <p:spPr>
                <a:xfrm>
                  <a:off x="12163480" y="5295900"/>
                  <a:ext cx="20574" cy="29718"/>
                </a:xfrm>
                <a:custGeom>
                  <a:avLst/>
                  <a:gdLst>
                    <a:gd name="connsiteX0" fmla="*/ 1850 w 20574"/>
                    <a:gd name="connsiteY0" fmla="*/ 22860 h 29718"/>
                    <a:gd name="connsiteX1" fmla="*/ 14042 w 20574"/>
                    <a:gd name="connsiteY1" fmla="*/ 0 h 29718"/>
                    <a:gd name="connsiteX2" fmla="*/ 20900 w 20574"/>
                    <a:gd name="connsiteY2" fmla="*/ 15240 h 29718"/>
                    <a:gd name="connsiteX3" fmla="*/ 1850 w 20574"/>
                    <a:gd name="connsiteY3" fmla="*/ 22860 h 29718"/>
                  </a:gdLst>
                  <a:ahLst/>
                  <a:cxnLst>
                    <a:cxn ang="0">
                      <a:pos x="connsiteX0" y="connsiteY0"/>
                    </a:cxn>
                    <a:cxn ang="0">
                      <a:pos x="connsiteX1" y="connsiteY1"/>
                    </a:cxn>
                    <a:cxn ang="0">
                      <a:pos x="connsiteX2" y="connsiteY2"/>
                    </a:cxn>
                    <a:cxn ang="0">
                      <a:pos x="connsiteX3" y="connsiteY3"/>
                    </a:cxn>
                  </a:cxnLst>
                  <a:rect l="l" t="t" r="r" b="b"/>
                  <a:pathLst>
                    <a:path w="20574" h="29718">
                      <a:moveTo>
                        <a:pt x="1850" y="22860"/>
                      </a:moveTo>
                      <a:cubicBezTo>
                        <a:pt x="-3484" y="13716"/>
                        <a:pt x="3374" y="0"/>
                        <a:pt x="14042" y="0"/>
                      </a:cubicBezTo>
                      <a:cubicBezTo>
                        <a:pt x="17852" y="0"/>
                        <a:pt x="20900" y="6858"/>
                        <a:pt x="20900" y="15240"/>
                      </a:cubicBezTo>
                      <a:cubicBezTo>
                        <a:pt x="20900" y="31242"/>
                        <a:pt x="9470" y="35814"/>
                        <a:pt x="1850" y="22860"/>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06" name="Freeform: Shape 1205">
                  <a:extLst>
                    <a:ext uri="{FF2B5EF4-FFF2-40B4-BE49-F238E27FC236}">
                      <a16:creationId xmlns:a16="http://schemas.microsoft.com/office/drawing/2014/main" id="{3F26FDB9-5B70-4620-A86D-002267FD1E95}"/>
                    </a:ext>
                  </a:extLst>
                </p:cNvPr>
                <p:cNvSpPr/>
                <p:nvPr/>
              </p:nvSpPr>
              <p:spPr>
                <a:xfrm>
                  <a:off x="12057334" y="5267368"/>
                  <a:ext cx="39624" cy="28194"/>
                </a:xfrm>
                <a:custGeom>
                  <a:avLst/>
                  <a:gdLst>
                    <a:gd name="connsiteX0" fmla="*/ 5126 w 39624"/>
                    <a:gd name="connsiteY0" fmla="*/ 17102 h 28194"/>
                    <a:gd name="connsiteX1" fmla="*/ 8174 w 39624"/>
                    <a:gd name="connsiteY1" fmla="*/ 1100 h 28194"/>
                    <a:gd name="connsiteX2" fmla="*/ 38654 w 39624"/>
                    <a:gd name="connsiteY2" fmla="*/ 21674 h 28194"/>
                    <a:gd name="connsiteX3" fmla="*/ 5126 w 39624"/>
                    <a:gd name="connsiteY3" fmla="*/ 17102 h 28194"/>
                  </a:gdLst>
                  <a:ahLst/>
                  <a:cxnLst>
                    <a:cxn ang="0">
                      <a:pos x="connsiteX0" y="connsiteY0"/>
                    </a:cxn>
                    <a:cxn ang="0">
                      <a:pos x="connsiteX1" y="connsiteY1"/>
                    </a:cxn>
                    <a:cxn ang="0">
                      <a:pos x="connsiteX2" y="connsiteY2"/>
                    </a:cxn>
                    <a:cxn ang="0">
                      <a:pos x="connsiteX3" y="connsiteY3"/>
                    </a:cxn>
                  </a:cxnLst>
                  <a:rect l="l" t="t" r="r" b="b"/>
                  <a:pathLst>
                    <a:path w="39624" h="28194">
                      <a:moveTo>
                        <a:pt x="5126" y="17102"/>
                      </a:moveTo>
                      <a:cubicBezTo>
                        <a:pt x="-2494" y="7958"/>
                        <a:pt x="-1732" y="4910"/>
                        <a:pt x="8174" y="1100"/>
                      </a:cubicBezTo>
                      <a:cubicBezTo>
                        <a:pt x="21890" y="-4234"/>
                        <a:pt x="45512" y="11006"/>
                        <a:pt x="38654" y="21674"/>
                      </a:cubicBezTo>
                      <a:cubicBezTo>
                        <a:pt x="32558" y="32342"/>
                        <a:pt x="15794" y="30056"/>
                        <a:pt x="5126" y="17102"/>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07" name="Freeform: Shape 1206">
                  <a:extLst>
                    <a:ext uri="{FF2B5EF4-FFF2-40B4-BE49-F238E27FC236}">
                      <a16:creationId xmlns:a16="http://schemas.microsoft.com/office/drawing/2014/main" id="{68112F22-5C30-4AD7-8450-6E3374CB807D}"/>
                    </a:ext>
                  </a:extLst>
                </p:cNvPr>
                <p:cNvSpPr/>
                <p:nvPr/>
              </p:nvSpPr>
              <p:spPr>
                <a:xfrm>
                  <a:off x="11790121" y="5199677"/>
                  <a:ext cx="18288" cy="24384"/>
                </a:xfrm>
                <a:custGeom>
                  <a:avLst/>
                  <a:gdLst>
                    <a:gd name="connsiteX0" fmla="*/ 1829 w 18288"/>
                    <a:gd name="connsiteY0" fmla="*/ 20023 h 24384"/>
                    <a:gd name="connsiteX1" fmla="*/ 4115 w 18288"/>
                    <a:gd name="connsiteY1" fmla="*/ 3259 h 24384"/>
                    <a:gd name="connsiteX2" fmla="*/ 17069 w 18288"/>
                    <a:gd name="connsiteY2" fmla="*/ 4783 h 24384"/>
                    <a:gd name="connsiteX3" fmla="*/ 14783 w 18288"/>
                    <a:gd name="connsiteY3" fmla="*/ 21547 h 24384"/>
                    <a:gd name="connsiteX4" fmla="*/ 1829 w 18288"/>
                    <a:gd name="connsiteY4" fmla="*/ 20023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24384">
                      <a:moveTo>
                        <a:pt x="1829" y="20023"/>
                      </a:moveTo>
                      <a:cubicBezTo>
                        <a:pt x="-1219" y="15451"/>
                        <a:pt x="-457" y="7831"/>
                        <a:pt x="4115" y="3259"/>
                      </a:cubicBezTo>
                      <a:cubicBezTo>
                        <a:pt x="8687" y="-1313"/>
                        <a:pt x="13259" y="-1313"/>
                        <a:pt x="17069" y="4783"/>
                      </a:cubicBezTo>
                      <a:cubicBezTo>
                        <a:pt x="20117" y="9355"/>
                        <a:pt x="19355" y="16975"/>
                        <a:pt x="14783" y="21547"/>
                      </a:cubicBezTo>
                      <a:cubicBezTo>
                        <a:pt x="10211" y="26119"/>
                        <a:pt x="5639" y="26119"/>
                        <a:pt x="1829" y="20023"/>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08" name="Freeform: Shape 1207">
                  <a:extLst>
                    <a:ext uri="{FF2B5EF4-FFF2-40B4-BE49-F238E27FC236}">
                      <a16:creationId xmlns:a16="http://schemas.microsoft.com/office/drawing/2014/main" id="{C435E779-48FE-4F81-A93E-8417CC617517}"/>
                    </a:ext>
                  </a:extLst>
                </p:cNvPr>
                <p:cNvSpPr/>
                <p:nvPr/>
              </p:nvSpPr>
              <p:spPr>
                <a:xfrm>
                  <a:off x="11638691" y="516931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09" name="Freeform: Shape 1208">
                  <a:extLst>
                    <a:ext uri="{FF2B5EF4-FFF2-40B4-BE49-F238E27FC236}">
                      <a16:creationId xmlns:a16="http://schemas.microsoft.com/office/drawing/2014/main" id="{F6DA6CC0-401C-4A2A-A07A-484D11721B76}"/>
                    </a:ext>
                  </a:extLst>
                </p:cNvPr>
                <p:cNvSpPr/>
                <p:nvPr/>
              </p:nvSpPr>
              <p:spPr>
                <a:xfrm>
                  <a:off x="8823960" y="1318260"/>
                  <a:ext cx="3368040" cy="3861816"/>
                </a:xfrm>
                <a:custGeom>
                  <a:avLst/>
                  <a:gdLst>
                    <a:gd name="connsiteX0" fmla="*/ 3284220 w 3368040"/>
                    <a:gd name="connsiteY0" fmla="*/ 3854958 h 3861816"/>
                    <a:gd name="connsiteX1" fmla="*/ 3097530 w 3368040"/>
                    <a:gd name="connsiteY1" fmla="*/ 3825240 h 3861816"/>
                    <a:gd name="connsiteX2" fmla="*/ 3046476 w 3368040"/>
                    <a:gd name="connsiteY2" fmla="*/ 3806952 h 3861816"/>
                    <a:gd name="connsiteX3" fmla="*/ 3006090 w 3368040"/>
                    <a:gd name="connsiteY3" fmla="*/ 3793998 h 3861816"/>
                    <a:gd name="connsiteX4" fmla="*/ 2964180 w 3368040"/>
                    <a:gd name="connsiteY4" fmla="*/ 3787140 h 3861816"/>
                    <a:gd name="connsiteX5" fmla="*/ 2922270 w 3368040"/>
                    <a:gd name="connsiteY5" fmla="*/ 3779520 h 3861816"/>
                    <a:gd name="connsiteX6" fmla="*/ 2888742 w 3368040"/>
                    <a:gd name="connsiteY6" fmla="*/ 3771900 h 3861816"/>
                    <a:gd name="connsiteX7" fmla="*/ 2851404 w 3368040"/>
                    <a:gd name="connsiteY7" fmla="*/ 3762756 h 3861816"/>
                    <a:gd name="connsiteX8" fmla="*/ 2816352 w 3368040"/>
                    <a:gd name="connsiteY8" fmla="*/ 3755136 h 3861816"/>
                    <a:gd name="connsiteX9" fmla="*/ 2785110 w 3368040"/>
                    <a:gd name="connsiteY9" fmla="*/ 3749040 h 3861816"/>
                    <a:gd name="connsiteX10" fmla="*/ 2750820 w 3368040"/>
                    <a:gd name="connsiteY10" fmla="*/ 3741420 h 3861816"/>
                    <a:gd name="connsiteX11" fmla="*/ 2716530 w 3368040"/>
                    <a:gd name="connsiteY11" fmla="*/ 3733800 h 3861816"/>
                    <a:gd name="connsiteX12" fmla="*/ 2693670 w 3368040"/>
                    <a:gd name="connsiteY12" fmla="*/ 3726180 h 3861816"/>
                    <a:gd name="connsiteX13" fmla="*/ 2670810 w 3368040"/>
                    <a:gd name="connsiteY13" fmla="*/ 3718560 h 3861816"/>
                    <a:gd name="connsiteX14" fmla="*/ 2647950 w 3368040"/>
                    <a:gd name="connsiteY14" fmla="*/ 3710940 h 3861816"/>
                    <a:gd name="connsiteX15" fmla="*/ 2625852 w 3368040"/>
                    <a:gd name="connsiteY15" fmla="*/ 3704082 h 3861816"/>
                    <a:gd name="connsiteX16" fmla="*/ 2593086 w 3368040"/>
                    <a:gd name="connsiteY16" fmla="*/ 3691890 h 3861816"/>
                    <a:gd name="connsiteX17" fmla="*/ 2544318 w 3368040"/>
                    <a:gd name="connsiteY17" fmla="*/ 3672078 h 3861816"/>
                    <a:gd name="connsiteX18" fmla="*/ 2504694 w 3368040"/>
                    <a:gd name="connsiteY18" fmla="*/ 3657600 h 3861816"/>
                    <a:gd name="connsiteX19" fmla="*/ 2480310 w 3368040"/>
                    <a:gd name="connsiteY19" fmla="*/ 3649980 h 3861816"/>
                    <a:gd name="connsiteX20" fmla="*/ 2442210 w 3368040"/>
                    <a:gd name="connsiteY20" fmla="*/ 3642360 h 3861816"/>
                    <a:gd name="connsiteX21" fmla="*/ 2404110 w 3368040"/>
                    <a:gd name="connsiteY21" fmla="*/ 3634740 h 3861816"/>
                    <a:gd name="connsiteX22" fmla="*/ 2378202 w 3368040"/>
                    <a:gd name="connsiteY22" fmla="*/ 3627120 h 3861816"/>
                    <a:gd name="connsiteX23" fmla="*/ 2352294 w 3368040"/>
                    <a:gd name="connsiteY23" fmla="*/ 3622548 h 3861816"/>
                    <a:gd name="connsiteX24" fmla="*/ 2288286 w 3368040"/>
                    <a:gd name="connsiteY24" fmla="*/ 3617976 h 3861816"/>
                    <a:gd name="connsiteX25" fmla="*/ 2221230 w 3368040"/>
                    <a:gd name="connsiteY25" fmla="*/ 3611880 h 3861816"/>
                    <a:gd name="connsiteX26" fmla="*/ 2190750 w 3368040"/>
                    <a:gd name="connsiteY26" fmla="*/ 3602736 h 3861816"/>
                    <a:gd name="connsiteX27" fmla="*/ 2168652 w 3368040"/>
                    <a:gd name="connsiteY27" fmla="*/ 3587496 h 3861816"/>
                    <a:gd name="connsiteX28" fmla="*/ 2148840 w 3368040"/>
                    <a:gd name="connsiteY28" fmla="*/ 3589782 h 3861816"/>
                    <a:gd name="connsiteX29" fmla="*/ 2097024 w 3368040"/>
                    <a:gd name="connsiteY29" fmla="*/ 3581400 h 3861816"/>
                    <a:gd name="connsiteX30" fmla="*/ 2087118 w 3368040"/>
                    <a:gd name="connsiteY30" fmla="*/ 3554730 h 3861816"/>
                    <a:gd name="connsiteX31" fmla="*/ 2080260 w 3368040"/>
                    <a:gd name="connsiteY31" fmla="*/ 3531870 h 3861816"/>
                    <a:gd name="connsiteX32" fmla="*/ 2049018 w 3368040"/>
                    <a:gd name="connsiteY32" fmla="*/ 3474720 h 3861816"/>
                    <a:gd name="connsiteX33" fmla="*/ 2023110 w 3368040"/>
                    <a:gd name="connsiteY33" fmla="*/ 3459480 h 3861816"/>
                    <a:gd name="connsiteX34" fmla="*/ 2000250 w 3368040"/>
                    <a:gd name="connsiteY34" fmla="*/ 3444240 h 3861816"/>
                    <a:gd name="connsiteX35" fmla="*/ 1895094 w 3368040"/>
                    <a:gd name="connsiteY35" fmla="*/ 3397758 h 3861816"/>
                    <a:gd name="connsiteX36" fmla="*/ 1840992 w 3368040"/>
                    <a:gd name="connsiteY36" fmla="*/ 3446526 h 3861816"/>
                    <a:gd name="connsiteX37" fmla="*/ 1805940 w 3368040"/>
                    <a:gd name="connsiteY37" fmla="*/ 3496056 h 3861816"/>
                    <a:gd name="connsiteX38" fmla="*/ 1790700 w 3368040"/>
                    <a:gd name="connsiteY38" fmla="*/ 3515868 h 3861816"/>
                    <a:gd name="connsiteX39" fmla="*/ 1736598 w 3368040"/>
                    <a:gd name="connsiteY39" fmla="*/ 3558540 h 3861816"/>
                    <a:gd name="connsiteX40" fmla="*/ 1707642 w 3368040"/>
                    <a:gd name="connsiteY40" fmla="*/ 3421380 h 3861816"/>
                    <a:gd name="connsiteX41" fmla="*/ 1683258 w 3368040"/>
                    <a:gd name="connsiteY41" fmla="*/ 3291840 h 3861816"/>
                    <a:gd name="connsiteX42" fmla="*/ 1676400 w 3368040"/>
                    <a:gd name="connsiteY42" fmla="*/ 3416808 h 3861816"/>
                    <a:gd name="connsiteX43" fmla="*/ 1671066 w 3368040"/>
                    <a:gd name="connsiteY43" fmla="*/ 3545586 h 3861816"/>
                    <a:gd name="connsiteX44" fmla="*/ 1508760 w 3368040"/>
                    <a:gd name="connsiteY44" fmla="*/ 3526536 h 3861816"/>
                    <a:gd name="connsiteX45" fmla="*/ 1388364 w 3368040"/>
                    <a:gd name="connsiteY45" fmla="*/ 3505200 h 3861816"/>
                    <a:gd name="connsiteX46" fmla="*/ 1329690 w 3368040"/>
                    <a:gd name="connsiteY46" fmla="*/ 3497580 h 3861816"/>
                    <a:gd name="connsiteX47" fmla="*/ 1280160 w 3368040"/>
                    <a:gd name="connsiteY47" fmla="*/ 3489960 h 3861816"/>
                    <a:gd name="connsiteX48" fmla="*/ 1230630 w 3368040"/>
                    <a:gd name="connsiteY48" fmla="*/ 3482340 h 3861816"/>
                    <a:gd name="connsiteX49" fmla="*/ 1178052 w 3368040"/>
                    <a:gd name="connsiteY49" fmla="*/ 3474720 h 3861816"/>
                    <a:gd name="connsiteX50" fmla="*/ 1123188 w 3368040"/>
                    <a:gd name="connsiteY50" fmla="*/ 3467862 h 3861816"/>
                    <a:gd name="connsiteX51" fmla="*/ 937260 w 3368040"/>
                    <a:gd name="connsiteY51" fmla="*/ 3424428 h 3861816"/>
                    <a:gd name="connsiteX52" fmla="*/ 896112 w 3368040"/>
                    <a:gd name="connsiteY52" fmla="*/ 3412998 h 3861816"/>
                    <a:gd name="connsiteX53" fmla="*/ 845058 w 3368040"/>
                    <a:gd name="connsiteY53" fmla="*/ 3406140 h 3861816"/>
                    <a:gd name="connsiteX54" fmla="*/ 796290 w 3368040"/>
                    <a:gd name="connsiteY54" fmla="*/ 3398520 h 3861816"/>
                    <a:gd name="connsiteX55" fmla="*/ 757428 w 3368040"/>
                    <a:gd name="connsiteY55" fmla="*/ 3390900 h 3861816"/>
                    <a:gd name="connsiteX56" fmla="*/ 710184 w 3368040"/>
                    <a:gd name="connsiteY56" fmla="*/ 3384042 h 3861816"/>
                    <a:gd name="connsiteX57" fmla="*/ 590550 w 3368040"/>
                    <a:gd name="connsiteY57" fmla="*/ 3345942 h 3861816"/>
                    <a:gd name="connsiteX58" fmla="*/ 524256 w 3368040"/>
                    <a:gd name="connsiteY58" fmla="*/ 3329178 h 3861816"/>
                    <a:gd name="connsiteX59" fmla="*/ 480822 w 3368040"/>
                    <a:gd name="connsiteY59" fmla="*/ 3322320 h 3861816"/>
                    <a:gd name="connsiteX60" fmla="*/ 445770 w 3368040"/>
                    <a:gd name="connsiteY60" fmla="*/ 3314700 h 3861816"/>
                    <a:gd name="connsiteX61" fmla="*/ 421386 w 3368040"/>
                    <a:gd name="connsiteY61" fmla="*/ 3307080 h 3861816"/>
                    <a:gd name="connsiteX62" fmla="*/ 384048 w 3368040"/>
                    <a:gd name="connsiteY62" fmla="*/ 3292602 h 3861816"/>
                    <a:gd name="connsiteX63" fmla="*/ 320802 w 3368040"/>
                    <a:gd name="connsiteY63" fmla="*/ 3273552 h 3861816"/>
                    <a:gd name="connsiteX64" fmla="*/ 270510 w 3368040"/>
                    <a:gd name="connsiteY64" fmla="*/ 3261360 h 3861816"/>
                    <a:gd name="connsiteX65" fmla="*/ 240030 w 3368040"/>
                    <a:gd name="connsiteY65" fmla="*/ 3253740 h 3861816"/>
                    <a:gd name="connsiteX66" fmla="*/ 209550 w 3368040"/>
                    <a:gd name="connsiteY66" fmla="*/ 3246120 h 3861816"/>
                    <a:gd name="connsiteX67" fmla="*/ 176022 w 3368040"/>
                    <a:gd name="connsiteY67" fmla="*/ 3238500 h 3861816"/>
                    <a:gd name="connsiteX68" fmla="*/ 134112 w 3368040"/>
                    <a:gd name="connsiteY68" fmla="*/ 3224022 h 3861816"/>
                    <a:gd name="connsiteX69" fmla="*/ 89154 w 3368040"/>
                    <a:gd name="connsiteY69" fmla="*/ 3205734 h 3861816"/>
                    <a:gd name="connsiteX70" fmla="*/ 33528 w 3368040"/>
                    <a:gd name="connsiteY70" fmla="*/ 3189732 h 3861816"/>
                    <a:gd name="connsiteX71" fmla="*/ 9906 w 3368040"/>
                    <a:gd name="connsiteY71" fmla="*/ 3177540 h 3861816"/>
                    <a:gd name="connsiteX72" fmla="*/ 5334 w 3368040"/>
                    <a:gd name="connsiteY72" fmla="*/ 2554986 h 3861816"/>
                    <a:gd name="connsiteX73" fmla="*/ 0 w 3368040"/>
                    <a:gd name="connsiteY73" fmla="*/ 966216 h 3861816"/>
                    <a:gd name="connsiteX74" fmla="*/ 0 w 3368040"/>
                    <a:gd name="connsiteY74" fmla="*/ 0 h 3861816"/>
                    <a:gd name="connsiteX75" fmla="*/ 1684020 w 3368040"/>
                    <a:gd name="connsiteY75" fmla="*/ 0 h 3861816"/>
                    <a:gd name="connsiteX76" fmla="*/ 3368040 w 3368040"/>
                    <a:gd name="connsiteY76" fmla="*/ 0 h 3861816"/>
                    <a:gd name="connsiteX77" fmla="*/ 3368040 w 3368040"/>
                    <a:gd name="connsiteY77" fmla="*/ 1931670 h 3861816"/>
                    <a:gd name="connsiteX78" fmla="*/ 3358896 w 3368040"/>
                    <a:gd name="connsiteY78" fmla="*/ 3861816 h 3861816"/>
                    <a:gd name="connsiteX79" fmla="*/ 3284220 w 3368040"/>
                    <a:gd name="connsiteY79" fmla="*/ 3854958 h 386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368040" h="3861816">
                      <a:moveTo>
                        <a:pt x="3284220" y="3854958"/>
                      </a:moveTo>
                      <a:cubicBezTo>
                        <a:pt x="3141726" y="3843528"/>
                        <a:pt x="3112770" y="3838194"/>
                        <a:pt x="3097530" y="3825240"/>
                      </a:cubicBezTo>
                      <a:cubicBezTo>
                        <a:pt x="3089148" y="3817620"/>
                        <a:pt x="3066288" y="3809238"/>
                        <a:pt x="3046476" y="3806952"/>
                      </a:cubicBezTo>
                      <a:cubicBezTo>
                        <a:pt x="3026664" y="3803904"/>
                        <a:pt x="3008376" y="3798570"/>
                        <a:pt x="3006090" y="3793998"/>
                      </a:cubicBezTo>
                      <a:cubicBezTo>
                        <a:pt x="3003042" y="3790188"/>
                        <a:pt x="2984754" y="3787140"/>
                        <a:pt x="2964180" y="3787140"/>
                      </a:cubicBezTo>
                      <a:cubicBezTo>
                        <a:pt x="2943606" y="3787140"/>
                        <a:pt x="2924556" y="3784092"/>
                        <a:pt x="2922270" y="3779520"/>
                      </a:cubicBezTo>
                      <a:cubicBezTo>
                        <a:pt x="2919984" y="3775710"/>
                        <a:pt x="2904744" y="3771900"/>
                        <a:pt x="2888742" y="3771900"/>
                      </a:cubicBezTo>
                      <a:cubicBezTo>
                        <a:pt x="2873502" y="3771900"/>
                        <a:pt x="2856738" y="3768090"/>
                        <a:pt x="2851404" y="3762756"/>
                      </a:cubicBezTo>
                      <a:cubicBezTo>
                        <a:pt x="2846070" y="3757422"/>
                        <a:pt x="2830830" y="3754374"/>
                        <a:pt x="2816352" y="3755136"/>
                      </a:cubicBezTo>
                      <a:cubicBezTo>
                        <a:pt x="2801874" y="3755898"/>
                        <a:pt x="2788158" y="3753612"/>
                        <a:pt x="2785110" y="3749040"/>
                      </a:cubicBezTo>
                      <a:cubicBezTo>
                        <a:pt x="2782824" y="3745230"/>
                        <a:pt x="2766822" y="3741420"/>
                        <a:pt x="2750820" y="3741420"/>
                      </a:cubicBezTo>
                      <a:cubicBezTo>
                        <a:pt x="2734818" y="3741420"/>
                        <a:pt x="2718816" y="3738372"/>
                        <a:pt x="2716530" y="3733800"/>
                      </a:cubicBezTo>
                      <a:cubicBezTo>
                        <a:pt x="2714244" y="3729990"/>
                        <a:pt x="2703576" y="3726180"/>
                        <a:pt x="2693670" y="3726180"/>
                      </a:cubicBezTo>
                      <a:cubicBezTo>
                        <a:pt x="2683764" y="3726180"/>
                        <a:pt x="2673096" y="3723132"/>
                        <a:pt x="2670810" y="3718560"/>
                      </a:cubicBezTo>
                      <a:cubicBezTo>
                        <a:pt x="2668524" y="3714750"/>
                        <a:pt x="2657856" y="3710940"/>
                        <a:pt x="2647950" y="3710940"/>
                      </a:cubicBezTo>
                      <a:cubicBezTo>
                        <a:pt x="2638044" y="3710940"/>
                        <a:pt x="2628138" y="3707892"/>
                        <a:pt x="2625852" y="3704082"/>
                      </a:cubicBezTo>
                      <a:cubicBezTo>
                        <a:pt x="2623566" y="3700272"/>
                        <a:pt x="2608326" y="3694938"/>
                        <a:pt x="2593086" y="3691890"/>
                      </a:cubicBezTo>
                      <a:cubicBezTo>
                        <a:pt x="2577084" y="3688842"/>
                        <a:pt x="2555748" y="3680460"/>
                        <a:pt x="2544318" y="3672078"/>
                      </a:cubicBezTo>
                      <a:cubicBezTo>
                        <a:pt x="2532888" y="3664458"/>
                        <a:pt x="2514600" y="3657600"/>
                        <a:pt x="2504694" y="3657600"/>
                      </a:cubicBezTo>
                      <a:cubicBezTo>
                        <a:pt x="2494026" y="3657600"/>
                        <a:pt x="2482596" y="3654552"/>
                        <a:pt x="2480310" y="3649980"/>
                      </a:cubicBezTo>
                      <a:cubicBezTo>
                        <a:pt x="2478024" y="3646170"/>
                        <a:pt x="2460498" y="3642360"/>
                        <a:pt x="2442210" y="3642360"/>
                      </a:cubicBezTo>
                      <a:cubicBezTo>
                        <a:pt x="2423922" y="3642360"/>
                        <a:pt x="2406396" y="3639312"/>
                        <a:pt x="2404110" y="3634740"/>
                      </a:cubicBezTo>
                      <a:cubicBezTo>
                        <a:pt x="2401824" y="3630930"/>
                        <a:pt x="2389632" y="3627120"/>
                        <a:pt x="2378202" y="3627120"/>
                      </a:cubicBezTo>
                      <a:cubicBezTo>
                        <a:pt x="2366772" y="3627120"/>
                        <a:pt x="2355342" y="3624834"/>
                        <a:pt x="2352294" y="3622548"/>
                      </a:cubicBezTo>
                      <a:cubicBezTo>
                        <a:pt x="2350008" y="3620262"/>
                        <a:pt x="2321052" y="3617976"/>
                        <a:pt x="2288286" y="3617976"/>
                      </a:cubicBezTo>
                      <a:cubicBezTo>
                        <a:pt x="2255520" y="3617976"/>
                        <a:pt x="2225802" y="3614928"/>
                        <a:pt x="2221230" y="3611880"/>
                      </a:cubicBezTo>
                      <a:cubicBezTo>
                        <a:pt x="2217420" y="3608070"/>
                        <a:pt x="2203704" y="3604260"/>
                        <a:pt x="2190750" y="3602736"/>
                      </a:cubicBezTo>
                      <a:cubicBezTo>
                        <a:pt x="2174748" y="3601212"/>
                        <a:pt x="2167890" y="3596640"/>
                        <a:pt x="2168652" y="3587496"/>
                      </a:cubicBezTo>
                      <a:cubicBezTo>
                        <a:pt x="2170176" y="3569208"/>
                        <a:pt x="2158746" y="3569970"/>
                        <a:pt x="2148840" y="3589782"/>
                      </a:cubicBezTo>
                      <a:cubicBezTo>
                        <a:pt x="2135886" y="3612642"/>
                        <a:pt x="2100072" y="3607308"/>
                        <a:pt x="2097024" y="3581400"/>
                      </a:cubicBezTo>
                      <a:cubicBezTo>
                        <a:pt x="2095500" y="3570732"/>
                        <a:pt x="2090928" y="3559302"/>
                        <a:pt x="2087118" y="3554730"/>
                      </a:cubicBezTo>
                      <a:cubicBezTo>
                        <a:pt x="2083308" y="3550920"/>
                        <a:pt x="2080260" y="3541014"/>
                        <a:pt x="2080260" y="3531870"/>
                      </a:cubicBezTo>
                      <a:cubicBezTo>
                        <a:pt x="2080260" y="3507486"/>
                        <a:pt x="2062734" y="3474720"/>
                        <a:pt x="2049018" y="3474720"/>
                      </a:cubicBezTo>
                      <a:cubicBezTo>
                        <a:pt x="2042160" y="3474720"/>
                        <a:pt x="2030730" y="3467862"/>
                        <a:pt x="2023110" y="3459480"/>
                      </a:cubicBezTo>
                      <a:cubicBezTo>
                        <a:pt x="2015490" y="3451098"/>
                        <a:pt x="2005584" y="3444240"/>
                        <a:pt x="2000250" y="3444240"/>
                      </a:cubicBezTo>
                      <a:cubicBezTo>
                        <a:pt x="1992630" y="3444240"/>
                        <a:pt x="1930908" y="3416808"/>
                        <a:pt x="1895094" y="3397758"/>
                      </a:cubicBezTo>
                      <a:cubicBezTo>
                        <a:pt x="1876044" y="3387852"/>
                        <a:pt x="1865376" y="3397758"/>
                        <a:pt x="1840992" y="3446526"/>
                      </a:cubicBezTo>
                      <a:cubicBezTo>
                        <a:pt x="1830324" y="3468624"/>
                        <a:pt x="1815084" y="3490722"/>
                        <a:pt x="1805940" y="3496056"/>
                      </a:cubicBezTo>
                      <a:cubicBezTo>
                        <a:pt x="1797558" y="3501390"/>
                        <a:pt x="1790700" y="3510534"/>
                        <a:pt x="1790700" y="3515868"/>
                      </a:cubicBezTo>
                      <a:cubicBezTo>
                        <a:pt x="1790700" y="3530346"/>
                        <a:pt x="1754886" y="3558540"/>
                        <a:pt x="1736598" y="3558540"/>
                      </a:cubicBezTo>
                      <a:cubicBezTo>
                        <a:pt x="1711452" y="3558540"/>
                        <a:pt x="1706118" y="3532632"/>
                        <a:pt x="1707642" y="3421380"/>
                      </a:cubicBezTo>
                      <a:cubicBezTo>
                        <a:pt x="1709166" y="3317748"/>
                        <a:pt x="1704594" y="3291840"/>
                        <a:pt x="1683258" y="3291840"/>
                      </a:cubicBezTo>
                      <a:cubicBezTo>
                        <a:pt x="1679448" y="3291840"/>
                        <a:pt x="1676400" y="3348228"/>
                        <a:pt x="1676400" y="3416808"/>
                      </a:cubicBezTo>
                      <a:cubicBezTo>
                        <a:pt x="1676400" y="3486150"/>
                        <a:pt x="1674114" y="3544062"/>
                        <a:pt x="1671066" y="3545586"/>
                      </a:cubicBezTo>
                      <a:cubicBezTo>
                        <a:pt x="1664208" y="3549396"/>
                        <a:pt x="1525524" y="3533394"/>
                        <a:pt x="1508760" y="3526536"/>
                      </a:cubicBezTo>
                      <a:cubicBezTo>
                        <a:pt x="1463802" y="3510534"/>
                        <a:pt x="1436370" y="3505200"/>
                        <a:pt x="1388364" y="3505200"/>
                      </a:cubicBezTo>
                      <a:cubicBezTo>
                        <a:pt x="1358646" y="3505200"/>
                        <a:pt x="1331976" y="3502152"/>
                        <a:pt x="1329690" y="3497580"/>
                      </a:cubicBezTo>
                      <a:cubicBezTo>
                        <a:pt x="1327404" y="3493770"/>
                        <a:pt x="1304544" y="3489960"/>
                        <a:pt x="1280160" y="3489960"/>
                      </a:cubicBezTo>
                      <a:cubicBezTo>
                        <a:pt x="1255776" y="3489960"/>
                        <a:pt x="1232916" y="3486912"/>
                        <a:pt x="1230630" y="3482340"/>
                      </a:cubicBezTo>
                      <a:cubicBezTo>
                        <a:pt x="1228344" y="3478530"/>
                        <a:pt x="1204722" y="3474720"/>
                        <a:pt x="1178052" y="3474720"/>
                      </a:cubicBezTo>
                      <a:cubicBezTo>
                        <a:pt x="1152144" y="3474720"/>
                        <a:pt x="1127760" y="3471672"/>
                        <a:pt x="1123188" y="3467862"/>
                      </a:cubicBezTo>
                      <a:cubicBezTo>
                        <a:pt x="1109472" y="3454146"/>
                        <a:pt x="1029462" y="3435096"/>
                        <a:pt x="937260" y="3424428"/>
                      </a:cubicBezTo>
                      <a:cubicBezTo>
                        <a:pt x="918210" y="3422142"/>
                        <a:pt x="899922" y="3416808"/>
                        <a:pt x="896112" y="3412998"/>
                      </a:cubicBezTo>
                      <a:cubicBezTo>
                        <a:pt x="891540" y="3409188"/>
                        <a:pt x="868680" y="3406140"/>
                        <a:pt x="845058" y="3406140"/>
                      </a:cubicBezTo>
                      <a:cubicBezTo>
                        <a:pt x="820674" y="3406140"/>
                        <a:pt x="798576" y="3403092"/>
                        <a:pt x="796290" y="3398520"/>
                      </a:cubicBezTo>
                      <a:cubicBezTo>
                        <a:pt x="794004" y="3394710"/>
                        <a:pt x="776478" y="3390900"/>
                        <a:pt x="757428" y="3390900"/>
                      </a:cubicBezTo>
                      <a:cubicBezTo>
                        <a:pt x="739140" y="3390900"/>
                        <a:pt x="717804" y="3387852"/>
                        <a:pt x="710184" y="3384042"/>
                      </a:cubicBezTo>
                      <a:cubicBezTo>
                        <a:pt x="672846" y="3364992"/>
                        <a:pt x="638556" y="3354324"/>
                        <a:pt x="590550" y="3345942"/>
                      </a:cubicBezTo>
                      <a:cubicBezTo>
                        <a:pt x="561594" y="3340608"/>
                        <a:pt x="531114" y="3332988"/>
                        <a:pt x="524256" y="3329178"/>
                      </a:cubicBezTo>
                      <a:cubicBezTo>
                        <a:pt x="516636" y="3325368"/>
                        <a:pt x="496824" y="3322320"/>
                        <a:pt x="480822" y="3322320"/>
                      </a:cubicBezTo>
                      <a:cubicBezTo>
                        <a:pt x="464058" y="3322320"/>
                        <a:pt x="448056" y="3319272"/>
                        <a:pt x="445770" y="3314700"/>
                      </a:cubicBezTo>
                      <a:cubicBezTo>
                        <a:pt x="443484" y="3310890"/>
                        <a:pt x="432054" y="3307080"/>
                        <a:pt x="421386" y="3307080"/>
                      </a:cubicBezTo>
                      <a:cubicBezTo>
                        <a:pt x="411480" y="3307080"/>
                        <a:pt x="393954" y="3300984"/>
                        <a:pt x="384048" y="3292602"/>
                      </a:cubicBezTo>
                      <a:cubicBezTo>
                        <a:pt x="374142" y="3284982"/>
                        <a:pt x="346710" y="3276600"/>
                        <a:pt x="320802" y="3273552"/>
                      </a:cubicBezTo>
                      <a:cubicBezTo>
                        <a:pt x="295656" y="3270504"/>
                        <a:pt x="272796" y="3265170"/>
                        <a:pt x="270510" y="3261360"/>
                      </a:cubicBezTo>
                      <a:cubicBezTo>
                        <a:pt x="267462" y="3256788"/>
                        <a:pt x="254508" y="3253740"/>
                        <a:pt x="240030" y="3253740"/>
                      </a:cubicBezTo>
                      <a:cubicBezTo>
                        <a:pt x="225552" y="3253740"/>
                        <a:pt x="211836" y="3250692"/>
                        <a:pt x="209550" y="3246120"/>
                      </a:cubicBezTo>
                      <a:cubicBezTo>
                        <a:pt x="207264" y="3242310"/>
                        <a:pt x="192024" y="3238500"/>
                        <a:pt x="176022" y="3238500"/>
                      </a:cubicBezTo>
                      <a:cubicBezTo>
                        <a:pt x="157734" y="3238500"/>
                        <a:pt x="142494" y="3233166"/>
                        <a:pt x="134112" y="3224022"/>
                      </a:cubicBezTo>
                      <a:cubicBezTo>
                        <a:pt x="127254" y="3216402"/>
                        <a:pt x="106680" y="3208020"/>
                        <a:pt x="89154" y="3205734"/>
                      </a:cubicBezTo>
                      <a:cubicBezTo>
                        <a:pt x="71628" y="3203448"/>
                        <a:pt x="46482" y="3195828"/>
                        <a:pt x="33528" y="3189732"/>
                      </a:cubicBezTo>
                      <a:lnTo>
                        <a:pt x="9906" y="3177540"/>
                      </a:lnTo>
                      <a:lnTo>
                        <a:pt x="5334" y="2554986"/>
                      </a:lnTo>
                      <a:cubicBezTo>
                        <a:pt x="2286" y="2212086"/>
                        <a:pt x="0" y="1497330"/>
                        <a:pt x="0" y="966216"/>
                      </a:cubicBezTo>
                      <a:lnTo>
                        <a:pt x="0" y="0"/>
                      </a:lnTo>
                      <a:lnTo>
                        <a:pt x="1684020" y="0"/>
                      </a:lnTo>
                      <a:lnTo>
                        <a:pt x="3368040" y="0"/>
                      </a:lnTo>
                      <a:lnTo>
                        <a:pt x="3368040" y="1931670"/>
                      </a:lnTo>
                      <a:cubicBezTo>
                        <a:pt x="3368040" y="3472434"/>
                        <a:pt x="3365754" y="3863340"/>
                        <a:pt x="3358896" y="3861816"/>
                      </a:cubicBezTo>
                      <a:cubicBezTo>
                        <a:pt x="3353562" y="3861054"/>
                        <a:pt x="3320034" y="3858006"/>
                        <a:pt x="3284220" y="3854958"/>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10" name="Freeform: Shape 1209">
                  <a:extLst>
                    <a:ext uri="{FF2B5EF4-FFF2-40B4-BE49-F238E27FC236}">
                      <a16:creationId xmlns:a16="http://schemas.microsoft.com/office/drawing/2014/main" id="{6DDA4861-6858-4752-99B3-2130E707931D}"/>
                    </a:ext>
                  </a:extLst>
                </p:cNvPr>
                <p:cNvSpPr/>
                <p:nvPr/>
              </p:nvSpPr>
              <p:spPr>
                <a:xfrm>
                  <a:off x="11522625" y="51298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11" name="Freeform: Shape 1210">
                  <a:extLst>
                    <a:ext uri="{FF2B5EF4-FFF2-40B4-BE49-F238E27FC236}">
                      <a16:creationId xmlns:a16="http://schemas.microsoft.com/office/drawing/2014/main" id="{BAA0B8F8-388E-4889-B47A-89D42BF92798}"/>
                    </a:ext>
                  </a:extLst>
                </p:cNvPr>
                <p:cNvSpPr/>
                <p:nvPr/>
              </p:nvSpPr>
              <p:spPr>
                <a:xfrm>
                  <a:off x="11409805" y="51072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12" name="Freeform: Shape 1211">
                  <a:extLst>
                    <a:ext uri="{FF2B5EF4-FFF2-40B4-BE49-F238E27FC236}">
                      <a16:creationId xmlns:a16="http://schemas.microsoft.com/office/drawing/2014/main" id="{827E668F-1B5E-44F7-929A-0B922BC4B53E}"/>
                    </a:ext>
                  </a:extLst>
                </p:cNvPr>
                <p:cNvSpPr/>
                <p:nvPr/>
              </p:nvSpPr>
              <p:spPr>
                <a:xfrm>
                  <a:off x="11364371" y="510073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13" name="Freeform: Shape 1212">
                  <a:extLst>
                    <a:ext uri="{FF2B5EF4-FFF2-40B4-BE49-F238E27FC236}">
                      <a16:creationId xmlns:a16="http://schemas.microsoft.com/office/drawing/2014/main" id="{420E0461-E043-4FEA-9761-941319FBF57A}"/>
                    </a:ext>
                  </a:extLst>
                </p:cNvPr>
                <p:cNvSpPr/>
                <p:nvPr/>
              </p:nvSpPr>
              <p:spPr>
                <a:xfrm>
                  <a:off x="11028526" y="5030933"/>
                  <a:ext cx="51816" cy="25908"/>
                </a:xfrm>
                <a:custGeom>
                  <a:avLst/>
                  <a:gdLst>
                    <a:gd name="connsiteX0" fmla="*/ 13616 w 51816"/>
                    <a:gd name="connsiteY0" fmla="*/ 20365 h 25908"/>
                    <a:gd name="connsiteX1" fmla="*/ 3710 w 51816"/>
                    <a:gd name="connsiteY1" fmla="*/ 4363 h 25908"/>
                    <a:gd name="connsiteX2" fmla="*/ 52478 w 51816"/>
                    <a:gd name="connsiteY2" fmla="*/ 17317 h 25908"/>
                    <a:gd name="connsiteX3" fmla="*/ 13616 w 51816"/>
                    <a:gd name="connsiteY3" fmla="*/ 20365 h 25908"/>
                  </a:gdLst>
                  <a:ahLst/>
                  <a:cxnLst>
                    <a:cxn ang="0">
                      <a:pos x="connsiteX0" y="connsiteY0"/>
                    </a:cxn>
                    <a:cxn ang="0">
                      <a:pos x="connsiteX1" y="connsiteY1"/>
                    </a:cxn>
                    <a:cxn ang="0">
                      <a:pos x="connsiteX2" y="connsiteY2"/>
                    </a:cxn>
                    <a:cxn ang="0">
                      <a:pos x="connsiteX3" y="connsiteY3"/>
                    </a:cxn>
                  </a:cxnLst>
                  <a:rect l="l" t="t" r="r" b="b"/>
                  <a:pathLst>
                    <a:path w="51816" h="25908">
                      <a:moveTo>
                        <a:pt x="13616" y="20365"/>
                      </a:moveTo>
                      <a:cubicBezTo>
                        <a:pt x="-862" y="15031"/>
                        <a:pt x="-3148" y="11221"/>
                        <a:pt x="3710" y="4363"/>
                      </a:cubicBezTo>
                      <a:cubicBezTo>
                        <a:pt x="14378" y="-6305"/>
                        <a:pt x="54002" y="4363"/>
                        <a:pt x="52478" y="17317"/>
                      </a:cubicBezTo>
                      <a:cubicBezTo>
                        <a:pt x="51716" y="27985"/>
                        <a:pt x="34952" y="29509"/>
                        <a:pt x="13616" y="20365"/>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14" name="Freeform: Shape 1213">
                  <a:extLst>
                    <a:ext uri="{FF2B5EF4-FFF2-40B4-BE49-F238E27FC236}">
                      <a16:creationId xmlns:a16="http://schemas.microsoft.com/office/drawing/2014/main" id="{124D1C09-333B-4312-ABB3-7241F9E595A3}"/>
                    </a:ext>
                  </a:extLst>
                </p:cNvPr>
                <p:cNvSpPr/>
                <p:nvPr/>
              </p:nvSpPr>
              <p:spPr>
                <a:xfrm>
                  <a:off x="9756807" y="4961263"/>
                  <a:ext cx="106680" cy="28956"/>
                </a:xfrm>
                <a:custGeom>
                  <a:avLst/>
                  <a:gdLst>
                    <a:gd name="connsiteX0" fmla="*/ 4413 w 106680"/>
                    <a:gd name="connsiteY0" fmla="*/ 19169 h 28956"/>
                    <a:gd name="connsiteX1" fmla="*/ 62325 w 106680"/>
                    <a:gd name="connsiteY1" fmla="*/ 881 h 28956"/>
                    <a:gd name="connsiteX2" fmla="*/ 107283 w 106680"/>
                    <a:gd name="connsiteY2" fmla="*/ 14597 h 28956"/>
                    <a:gd name="connsiteX3" fmla="*/ 4413 w 106680"/>
                    <a:gd name="connsiteY3" fmla="*/ 19169 h 28956"/>
                  </a:gdLst>
                  <a:ahLst/>
                  <a:cxnLst>
                    <a:cxn ang="0">
                      <a:pos x="connsiteX0" y="connsiteY0"/>
                    </a:cxn>
                    <a:cxn ang="0">
                      <a:pos x="connsiteX1" y="connsiteY1"/>
                    </a:cxn>
                    <a:cxn ang="0">
                      <a:pos x="connsiteX2" y="connsiteY2"/>
                    </a:cxn>
                    <a:cxn ang="0">
                      <a:pos x="connsiteX3" y="connsiteY3"/>
                    </a:cxn>
                  </a:cxnLst>
                  <a:rect l="l" t="t" r="r" b="b"/>
                  <a:pathLst>
                    <a:path w="106680" h="28956">
                      <a:moveTo>
                        <a:pt x="4413" y="19169"/>
                      </a:moveTo>
                      <a:cubicBezTo>
                        <a:pt x="-8541" y="2405"/>
                        <a:pt x="5937" y="-2167"/>
                        <a:pt x="62325" y="881"/>
                      </a:cubicBezTo>
                      <a:cubicBezTo>
                        <a:pt x="95853" y="2405"/>
                        <a:pt x="107283" y="6215"/>
                        <a:pt x="107283" y="14597"/>
                      </a:cubicBezTo>
                      <a:cubicBezTo>
                        <a:pt x="107283" y="31361"/>
                        <a:pt x="18129" y="35171"/>
                        <a:pt x="4413" y="19169"/>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15" name="Freeform: Shape 1214">
                  <a:extLst>
                    <a:ext uri="{FF2B5EF4-FFF2-40B4-BE49-F238E27FC236}">
                      <a16:creationId xmlns:a16="http://schemas.microsoft.com/office/drawing/2014/main" id="{41AD2A7A-CF83-42BF-BB66-EC68BF3747F6}"/>
                    </a:ext>
                  </a:extLst>
                </p:cNvPr>
                <p:cNvSpPr/>
                <p:nvPr/>
              </p:nvSpPr>
              <p:spPr>
                <a:xfrm>
                  <a:off x="9185040" y="4930717"/>
                  <a:ext cx="84582" cy="20574"/>
                </a:xfrm>
                <a:custGeom>
                  <a:avLst/>
                  <a:gdLst>
                    <a:gd name="connsiteX0" fmla="*/ 870 w 84582"/>
                    <a:gd name="connsiteY0" fmla="*/ 14663 h 20574"/>
                    <a:gd name="connsiteX1" fmla="*/ 6966 w 84582"/>
                    <a:gd name="connsiteY1" fmla="*/ 2471 h 20574"/>
                    <a:gd name="connsiteX2" fmla="*/ 84690 w 84582"/>
                    <a:gd name="connsiteY2" fmla="*/ 10853 h 20574"/>
                    <a:gd name="connsiteX3" fmla="*/ 870 w 84582"/>
                    <a:gd name="connsiteY3" fmla="*/ 14663 h 20574"/>
                  </a:gdLst>
                  <a:ahLst/>
                  <a:cxnLst>
                    <a:cxn ang="0">
                      <a:pos x="connsiteX0" y="connsiteY0"/>
                    </a:cxn>
                    <a:cxn ang="0">
                      <a:pos x="connsiteX1" y="connsiteY1"/>
                    </a:cxn>
                    <a:cxn ang="0">
                      <a:pos x="connsiteX2" y="connsiteY2"/>
                    </a:cxn>
                    <a:cxn ang="0">
                      <a:pos x="connsiteX3" y="connsiteY3"/>
                    </a:cxn>
                  </a:cxnLst>
                  <a:rect l="l" t="t" r="r" b="b"/>
                  <a:pathLst>
                    <a:path w="84582" h="20574">
                      <a:moveTo>
                        <a:pt x="870" y="14663"/>
                      </a:moveTo>
                      <a:cubicBezTo>
                        <a:pt x="-1416" y="10853"/>
                        <a:pt x="870" y="4757"/>
                        <a:pt x="6966" y="2471"/>
                      </a:cubicBezTo>
                      <a:cubicBezTo>
                        <a:pt x="24492" y="-3625"/>
                        <a:pt x="84690" y="2471"/>
                        <a:pt x="84690" y="10853"/>
                      </a:cubicBezTo>
                      <a:cubicBezTo>
                        <a:pt x="84690" y="21521"/>
                        <a:pt x="6966" y="25331"/>
                        <a:pt x="870" y="14663"/>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16" name="Freeform: Shape 1215">
                  <a:extLst>
                    <a:ext uri="{FF2B5EF4-FFF2-40B4-BE49-F238E27FC236}">
                      <a16:creationId xmlns:a16="http://schemas.microsoft.com/office/drawing/2014/main" id="{2154BE72-DFBE-493D-8E6F-27A53AECBDF0}"/>
                    </a:ext>
                  </a:extLst>
                </p:cNvPr>
                <p:cNvSpPr/>
                <p:nvPr/>
              </p:nvSpPr>
              <p:spPr>
                <a:xfrm>
                  <a:off x="8895479" y="4893286"/>
                  <a:ext cx="76962" cy="27432"/>
                </a:xfrm>
                <a:custGeom>
                  <a:avLst/>
                  <a:gdLst>
                    <a:gd name="connsiteX0" fmla="*/ 1633 w 76962"/>
                    <a:gd name="connsiteY0" fmla="*/ 23138 h 27432"/>
                    <a:gd name="connsiteX1" fmla="*/ 48115 w 76962"/>
                    <a:gd name="connsiteY1" fmla="*/ 278 h 27432"/>
                    <a:gd name="connsiteX2" fmla="*/ 77071 w 76962"/>
                    <a:gd name="connsiteY2" fmla="*/ 13994 h 27432"/>
                    <a:gd name="connsiteX3" fmla="*/ 41257 w 76962"/>
                    <a:gd name="connsiteY3" fmla="*/ 27710 h 27432"/>
                    <a:gd name="connsiteX4" fmla="*/ 1633 w 76962"/>
                    <a:gd name="connsiteY4" fmla="*/ 23138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 h="27432">
                      <a:moveTo>
                        <a:pt x="1633" y="23138"/>
                      </a:moveTo>
                      <a:cubicBezTo>
                        <a:pt x="-6749" y="10184"/>
                        <a:pt x="18397" y="-2008"/>
                        <a:pt x="48115" y="278"/>
                      </a:cubicBezTo>
                      <a:cubicBezTo>
                        <a:pt x="67927" y="1802"/>
                        <a:pt x="77071" y="6374"/>
                        <a:pt x="77071" y="13994"/>
                      </a:cubicBezTo>
                      <a:cubicBezTo>
                        <a:pt x="77071" y="22376"/>
                        <a:pt x="67165" y="26186"/>
                        <a:pt x="41257" y="27710"/>
                      </a:cubicBezTo>
                      <a:cubicBezTo>
                        <a:pt x="22207" y="29234"/>
                        <a:pt x="3919" y="26948"/>
                        <a:pt x="1633" y="23138"/>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17" name="Freeform: Shape 1216">
                  <a:extLst>
                    <a:ext uri="{FF2B5EF4-FFF2-40B4-BE49-F238E27FC236}">
                      <a16:creationId xmlns:a16="http://schemas.microsoft.com/office/drawing/2014/main" id="{7D5E4A7B-EC23-4767-A695-CA3C6DFD6468}"/>
                    </a:ext>
                  </a:extLst>
                </p:cNvPr>
                <p:cNvSpPr/>
                <p:nvPr/>
              </p:nvSpPr>
              <p:spPr>
                <a:xfrm>
                  <a:off x="8626678" y="4861836"/>
                  <a:ext cx="63246" cy="28194"/>
                </a:xfrm>
                <a:custGeom>
                  <a:avLst/>
                  <a:gdLst>
                    <a:gd name="connsiteX0" fmla="*/ 10592 w 63246"/>
                    <a:gd name="connsiteY0" fmla="*/ 19536 h 28194"/>
                    <a:gd name="connsiteX1" fmla="*/ 8306 w 63246"/>
                    <a:gd name="connsiteY1" fmla="*/ 3534 h 28194"/>
                    <a:gd name="connsiteX2" fmla="*/ 63932 w 63246"/>
                    <a:gd name="connsiteY2" fmla="*/ 14964 h 28194"/>
                    <a:gd name="connsiteX3" fmla="*/ 10592 w 63246"/>
                    <a:gd name="connsiteY3" fmla="*/ 19536 h 28194"/>
                  </a:gdLst>
                  <a:ahLst/>
                  <a:cxnLst>
                    <a:cxn ang="0">
                      <a:pos x="connsiteX0" y="connsiteY0"/>
                    </a:cxn>
                    <a:cxn ang="0">
                      <a:pos x="connsiteX1" y="connsiteY1"/>
                    </a:cxn>
                    <a:cxn ang="0">
                      <a:pos x="connsiteX2" y="connsiteY2"/>
                    </a:cxn>
                    <a:cxn ang="0">
                      <a:pos x="connsiteX3" y="connsiteY3"/>
                    </a:cxn>
                  </a:cxnLst>
                  <a:rect l="l" t="t" r="r" b="b"/>
                  <a:pathLst>
                    <a:path w="63246" h="28194">
                      <a:moveTo>
                        <a:pt x="10592" y="19536"/>
                      </a:moveTo>
                      <a:cubicBezTo>
                        <a:pt x="-3124" y="9630"/>
                        <a:pt x="-3124" y="8106"/>
                        <a:pt x="8306" y="3534"/>
                      </a:cubicBezTo>
                      <a:cubicBezTo>
                        <a:pt x="28880" y="-4848"/>
                        <a:pt x="63932" y="2772"/>
                        <a:pt x="63932" y="14964"/>
                      </a:cubicBezTo>
                      <a:cubicBezTo>
                        <a:pt x="63932" y="30204"/>
                        <a:pt x="29642" y="33252"/>
                        <a:pt x="10592" y="19536"/>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18" name="Freeform: Shape 1217">
                  <a:extLst>
                    <a:ext uri="{FF2B5EF4-FFF2-40B4-BE49-F238E27FC236}">
                      <a16:creationId xmlns:a16="http://schemas.microsoft.com/office/drawing/2014/main" id="{6CF1ED10-DAA5-4137-A5FD-B7406021D3D4}"/>
                    </a:ext>
                  </a:extLst>
                </p:cNvPr>
                <p:cNvSpPr/>
                <p:nvPr/>
              </p:nvSpPr>
              <p:spPr>
                <a:xfrm>
                  <a:off x="8392356" y="483249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19" name="Freeform: Shape 1218">
                  <a:extLst>
                    <a:ext uri="{FF2B5EF4-FFF2-40B4-BE49-F238E27FC236}">
                      <a16:creationId xmlns:a16="http://schemas.microsoft.com/office/drawing/2014/main" id="{B3730DE1-ED60-46EB-8044-EAC406944ED0}"/>
                    </a:ext>
                  </a:extLst>
                </p:cNvPr>
                <p:cNvSpPr/>
                <p:nvPr/>
              </p:nvSpPr>
              <p:spPr>
                <a:xfrm>
                  <a:off x="8208038" y="4793952"/>
                  <a:ext cx="64008" cy="28194"/>
                </a:xfrm>
                <a:custGeom>
                  <a:avLst/>
                  <a:gdLst>
                    <a:gd name="connsiteX0" fmla="*/ 2512 w 64008"/>
                    <a:gd name="connsiteY0" fmla="*/ 21888 h 28194"/>
                    <a:gd name="connsiteX1" fmla="*/ 37564 w 64008"/>
                    <a:gd name="connsiteY1" fmla="*/ 552 h 28194"/>
                    <a:gd name="connsiteX2" fmla="*/ 35278 w 64008"/>
                    <a:gd name="connsiteY2" fmla="*/ 27984 h 28194"/>
                    <a:gd name="connsiteX3" fmla="*/ 2512 w 64008"/>
                    <a:gd name="connsiteY3" fmla="*/ 21888 h 28194"/>
                  </a:gdLst>
                  <a:ahLst/>
                  <a:cxnLst>
                    <a:cxn ang="0">
                      <a:pos x="connsiteX0" y="connsiteY0"/>
                    </a:cxn>
                    <a:cxn ang="0">
                      <a:pos x="connsiteX1" y="connsiteY1"/>
                    </a:cxn>
                    <a:cxn ang="0">
                      <a:pos x="connsiteX2" y="connsiteY2"/>
                    </a:cxn>
                    <a:cxn ang="0">
                      <a:pos x="connsiteX3" y="connsiteY3"/>
                    </a:cxn>
                  </a:cxnLst>
                  <a:rect l="l" t="t" r="r" b="b"/>
                  <a:pathLst>
                    <a:path w="64008" h="28194">
                      <a:moveTo>
                        <a:pt x="2512" y="21888"/>
                      </a:moveTo>
                      <a:cubicBezTo>
                        <a:pt x="-6632" y="7410"/>
                        <a:pt x="10132" y="-2496"/>
                        <a:pt x="37564" y="552"/>
                      </a:cubicBezTo>
                      <a:cubicBezTo>
                        <a:pt x="74140" y="3600"/>
                        <a:pt x="72616" y="24936"/>
                        <a:pt x="35278" y="27984"/>
                      </a:cubicBezTo>
                      <a:cubicBezTo>
                        <a:pt x="20038" y="29508"/>
                        <a:pt x="5560" y="26460"/>
                        <a:pt x="2512" y="21888"/>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20" name="Freeform: Shape 1219">
                  <a:extLst>
                    <a:ext uri="{FF2B5EF4-FFF2-40B4-BE49-F238E27FC236}">
                      <a16:creationId xmlns:a16="http://schemas.microsoft.com/office/drawing/2014/main" id="{40FB8AC4-D5BD-447E-AD1A-A2234354CD68}"/>
                    </a:ext>
                  </a:extLst>
                </p:cNvPr>
                <p:cNvSpPr/>
                <p:nvPr/>
              </p:nvSpPr>
              <p:spPr>
                <a:xfrm>
                  <a:off x="7905642" y="4728385"/>
                  <a:ext cx="30480" cy="25908"/>
                </a:xfrm>
                <a:custGeom>
                  <a:avLst/>
                  <a:gdLst>
                    <a:gd name="connsiteX0" fmla="*/ 870 w 30480"/>
                    <a:gd name="connsiteY0" fmla="*/ 19637 h 25908"/>
                    <a:gd name="connsiteX1" fmla="*/ 6966 w 30480"/>
                    <a:gd name="connsiteY1" fmla="*/ 4397 h 25908"/>
                    <a:gd name="connsiteX2" fmla="*/ 26016 w 30480"/>
                    <a:gd name="connsiteY2" fmla="*/ 5921 h 25908"/>
                    <a:gd name="connsiteX3" fmla="*/ 29064 w 30480"/>
                    <a:gd name="connsiteY3" fmla="*/ 21161 h 25908"/>
                    <a:gd name="connsiteX4" fmla="*/ 870 w 30480"/>
                    <a:gd name="connsiteY4" fmla="*/ 19637 h 2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25908">
                      <a:moveTo>
                        <a:pt x="870" y="19637"/>
                      </a:moveTo>
                      <a:cubicBezTo>
                        <a:pt x="-1416" y="15827"/>
                        <a:pt x="870" y="8969"/>
                        <a:pt x="6966" y="4397"/>
                      </a:cubicBezTo>
                      <a:cubicBezTo>
                        <a:pt x="14586" y="-1699"/>
                        <a:pt x="19158" y="-1699"/>
                        <a:pt x="26016" y="5921"/>
                      </a:cubicBezTo>
                      <a:cubicBezTo>
                        <a:pt x="30588" y="12017"/>
                        <a:pt x="32112" y="18875"/>
                        <a:pt x="29064" y="21161"/>
                      </a:cubicBezTo>
                      <a:cubicBezTo>
                        <a:pt x="22206" y="28781"/>
                        <a:pt x="5442" y="28019"/>
                        <a:pt x="870" y="19637"/>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21" name="Freeform: Shape 1220">
                  <a:extLst>
                    <a:ext uri="{FF2B5EF4-FFF2-40B4-BE49-F238E27FC236}">
                      <a16:creationId xmlns:a16="http://schemas.microsoft.com/office/drawing/2014/main" id="{120A8443-DEE3-482F-954E-CA54F165B852}"/>
                    </a:ext>
                  </a:extLst>
                </p:cNvPr>
                <p:cNvSpPr/>
                <p:nvPr/>
              </p:nvSpPr>
              <p:spPr>
                <a:xfrm>
                  <a:off x="7728661" y="469458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22" name="Freeform: Shape 1221">
                  <a:extLst>
                    <a:ext uri="{FF2B5EF4-FFF2-40B4-BE49-F238E27FC236}">
                      <a16:creationId xmlns:a16="http://schemas.microsoft.com/office/drawing/2014/main" id="{F63A9696-B0D3-4F82-A486-1FDE7930E5D9}"/>
                    </a:ext>
                  </a:extLst>
                </p:cNvPr>
                <p:cNvSpPr/>
                <p:nvPr/>
              </p:nvSpPr>
              <p:spPr>
                <a:xfrm>
                  <a:off x="7607504" y="4664421"/>
                  <a:ext cx="39624" cy="21336"/>
                </a:xfrm>
                <a:custGeom>
                  <a:avLst/>
                  <a:gdLst>
                    <a:gd name="connsiteX0" fmla="*/ 1066 w 39624"/>
                    <a:gd name="connsiteY0" fmla="*/ 14259 h 21336"/>
                    <a:gd name="connsiteX1" fmla="*/ 32308 w 39624"/>
                    <a:gd name="connsiteY1" fmla="*/ 2067 h 21336"/>
                    <a:gd name="connsiteX2" fmla="*/ 20116 w 39624"/>
                    <a:gd name="connsiteY2" fmla="*/ 21879 h 21336"/>
                    <a:gd name="connsiteX3" fmla="*/ 1066 w 39624"/>
                    <a:gd name="connsiteY3" fmla="*/ 14259 h 21336"/>
                  </a:gdLst>
                  <a:ahLst/>
                  <a:cxnLst>
                    <a:cxn ang="0">
                      <a:pos x="connsiteX0" y="connsiteY0"/>
                    </a:cxn>
                    <a:cxn ang="0">
                      <a:pos x="connsiteX1" y="connsiteY1"/>
                    </a:cxn>
                    <a:cxn ang="0">
                      <a:pos x="connsiteX2" y="connsiteY2"/>
                    </a:cxn>
                    <a:cxn ang="0">
                      <a:pos x="connsiteX3" y="connsiteY3"/>
                    </a:cxn>
                  </a:cxnLst>
                  <a:rect l="l" t="t" r="r" b="b"/>
                  <a:pathLst>
                    <a:path w="39624" h="21336">
                      <a:moveTo>
                        <a:pt x="1066" y="14259"/>
                      </a:moveTo>
                      <a:cubicBezTo>
                        <a:pt x="-5030" y="4353"/>
                        <a:pt x="16306" y="-4029"/>
                        <a:pt x="32308" y="2067"/>
                      </a:cubicBezTo>
                      <a:cubicBezTo>
                        <a:pt x="47548" y="8163"/>
                        <a:pt x="39166" y="21879"/>
                        <a:pt x="20116" y="21879"/>
                      </a:cubicBezTo>
                      <a:cubicBezTo>
                        <a:pt x="12496" y="21879"/>
                        <a:pt x="3352" y="18069"/>
                        <a:pt x="1066" y="14259"/>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23" name="Freeform: Shape 1222">
                  <a:extLst>
                    <a:ext uri="{FF2B5EF4-FFF2-40B4-BE49-F238E27FC236}">
                      <a16:creationId xmlns:a16="http://schemas.microsoft.com/office/drawing/2014/main" id="{CDF7E642-C2C5-423D-8AA3-118AD31CA333}"/>
                    </a:ext>
                  </a:extLst>
                </p:cNvPr>
                <p:cNvSpPr/>
                <p:nvPr/>
              </p:nvSpPr>
              <p:spPr>
                <a:xfrm>
                  <a:off x="7470551" y="463591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24" name="Freeform: Shape 1223">
                  <a:extLst>
                    <a:ext uri="{FF2B5EF4-FFF2-40B4-BE49-F238E27FC236}">
                      <a16:creationId xmlns:a16="http://schemas.microsoft.com/office/drawing/2014/main" id="{341773DF-F2B8-4033-B924-0A31204142A8}"/>
                    </a:ext>
                  </a:extLst>
                </p:cNvPr>
                <p:cNvSpPr/>
                <p:nvPr/>
              </p:nvSpPr>
              <p:spPr>
                <a:xfrm>
                  <a:off x="7324375" y="459586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25" name="Freeform: Shape 1224">
                  <a:extLst>
                    <a:ext uri="{FF2B5EF4-FFF2-40B4-BE49-F238E27FC236}">
                      <a16:creationId xmlns:a16="http://schemas.microsoft.com/office/drawing/2014/main" id="{048F2FED-7ACD-44F8-86B6-4485D1FA3E23}"/>
                    </a:ext>
                  </a:extLst>
                </p:cNvPr>
                <p:cNvSpPr/>
                <p:nvPr/>
              </p:nvSpPr>
              <p:spPr>
                <a:xfrm>
                  <a:off x="6967416" y="449721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26" name="Freeform: Shape 1225">
                  <a:extLst>
                    <a:ext uri="{FF2B5EF4-FFF2-40B4-BE49-F238E27FC236}">
                      <a16:creationId xmlns:a16="http://schemas.microsoft.com/office/drawing/2014/main" id="{9A6520CB-08DD-48DE-A92F-147632072CBC}"/>
                    </a:ext>
                  </a:extLst>
                </p:cNvPr>
                <p:cNvSpPr/>
                <p:nvPr/>
              </p:nvSpPr>
              <p:spPr>
                <a:xfrm>
                  <a:off x="5268085" y="446715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27" name="Freeform: Shape 1226">
                  <a:extLst>
                    <a:ext uri="{FF2B5EF4-FFF2-40B4-BE49-F238E27FC236}">
                      <a16:creationId xmlns:a16="http://schemas.microsoft.com/office/drawing/2014/main" id="{00B55137-9629-4871-8D5C-BDBCCB5300ED}"/>
                    </a:ext>
                  </a:extLst>
                </p:cNvPr>
                <p:cNvSpPr/>
                <p:nvPr/>
              </p:nvSpPr>
              <p:spPr>
                <a:xfrm>
                  <a:off x="5321711" y="443779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28" name="Freeform: Shape 1227">
                  <a:extLst>
                    <a:ext uri="{FF2B5EF4-FFF2-40B4-BE49-F238E27FC236}">
                      <a16:creationId xmlns:a16="http://schemas.microsoft.com/office/drawing/2014/main" id="{0D2D9809-DD2F-416D-B8CA-EC47C30CA28F}"/>
                    </a:ext>
                  </a:extLst>
                </p:cNvPr>
                <p:cNvSpPr/>
                <p:nvPr/>
              </p:nvSpPr>
              <p:spPr>
                <a:xfrm>
                  <a:off x="6708265" y="442905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29" name="Freeform: Shape 1228">
                  <a:extLst>
                    <a:ext uri="{FF2B5EF4-FFF2-40B4-BE49-F238E27FC236}">
                      <a16:creationId xmlns:a16="http://schemas.microsoft.com/office/drawing/2014/main" id="{663C3C90-36EA-44E3-8023-A984AB2F2A0C}"/>
                    </a:ext>
                  </a:extLst>
                </p:cNvPr>
                <p:cNvSpPr/>
                <p:nvPr/>
              </p:nvSpPr>
              <p:spPr>
                <a:xfrm>
                  <a:off x="5413151" y="439969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30" name="Freeform: Shape 1229">
                  <a:extLst>
                    <a:ext uri="{FF2B5EF4-FFF2-40B4-BE49-F238E27FC236}">
                      <a16:creationId xmlns:a16="http://schemas.microsoft.com/office/drawing/2014/main" id="{7D1A7902-FEF7-4A34-9C74-ED9A1F954C53}"/>
                    </a:ext>
                  </a:extLst>
                </p:cNvPr>
                <p:cNvSpPr/>
                <p:nvPr/>
              </p:nvSpPr>
              <p:spPr>
                <a:xfrm>
                  <a:off x="6539515" y="439012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31" name="Freeform: Shape 1230">
                  <a:extLst>
                    <a:ext uri="{FF2B5EF4-FFF2-40B4-BE49-F238E27FC236}">
                      <a16:creationId xmlns:a16="http://schemas.microsoft.com/office/drawing/2014/main" id="{14F3B460-AF70-40FA-A646-774A5DCD0846}"/>
                    </a:ext>
                  </a:extLst>
                </p:cNvPr>
                <p:cNvSpPr/>
                <p:nvPr/>
              </p:nvSpPr>
              <p:spPr>
                <a:xfrm>
                  <a:off x="5480761" y="43593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32" name="Freeform: Shape 1231">
                  <a:extLst>
                    <a:ext uri="{FF2B5EF4-FFF2-40B4-BE49-F238E27FC236}">
                      <a16:creationId xmlns:a16="http://schemas.microsoft.com/office/drawing/2014/main" id="{E283D157-C90F-4312-8F05-0D7EB2BF51D1}"/>
                    </a:ext>
                  </a:extLst>
                </p:cNvPr>
                <p:cNvSpPr/>
                <p:nvPr/>
              </p:nvSpPr>
              <p:spPr>
                <a:xfrm>
                  <a:off x="6418021" y="43593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33" name="Freeform: Shape 1232">
                  <a:extLst>
                    <a:ext uri="{FF2B5EF4-FFF2-40B4-BE49-F238E27FC236}">
                      <a16:creationId xmlns:a16="http://schemas.microsoft.com/office/drawing/2014/main" id="{A0D477F9-09CA-4FB4-A787-17F45731EE52}"/>
                    </a:ext>
                  </a:extLst>
                </p:cNvPr>
                <p:cNvSpPr/>
                <p:nvPr/>
              </p:nvSpPr>
              <p:spPr>
                <a:xfrm>
                  <a:off x="5603444" y="4329141"/>
                  <a:ext cx="39624" cy="21336"/>
                </a:xfrm>
                <a:custGeom>
                  <a:avLst/>
                  <a:gdLst>
                    <a:gd name="connsiteX0" fmla="*/ 1066 w 39624"/>
                    <a:gd name="connsiteY0" fmla="*/ 14259 h 21336"/>
                    <a:gd name="connsiteX1" fmla="*/ 32308 w 39624"/>
                    <a:gd name="connsiteY1" fmla="*/ 2067 h 21336"/>
                    <a:gd name="connsiteX2" fmla="*/ 20116 w 39624"/>
                    <a:gd name="connsiteY2" fmla="*/ 21879 h 21336"/>
                    <a:gd name="connsiteX3" fmla="*/ 1066 w 39624"/>
                    <a:gd name="connsiteY3" fmla="*/ 14259 h 21336"/>
                  </a:gdLst>
                  <a:ahLst/>
                  <a:cxnLst>
                    <a:cxn ang="0">
                      <a:pos x="connsiteX0" y="connsiteY0"/>
                    </a:cxn>
                    <a:cxn ang="0">
                      <a:pos x="connsiteX1" y="connsiteY1"/>
                    </a:cxn>
                    <a:cxn ang="0">
                      <a:pos x="connsiteX2" y="connsiteY2"/>
                    </a:cxn>
                    <a:cxn ang="0">
                      <a:pos x="connsiteX3" y="connsiteY3"/>
                    </a:cxn>
                  </a:cxnLst>
                  <a:rect l="l" t="t" r="r" b="b"/>
                  <a:pathLst>
                    <a:path w="39624" h="21336">
                      <a:moveTo>
                        <a:pt x="1066" y="14259"/>
                      </a:moveTo>
                      <a:cubicBezTo>
                        <a:pt x="-5030" y="4353"/>
                        <a:pt x="16306" y="-4029"/>
                        <a:pt x="32308" y="2067"/>
                      </a:cubicBezTo>
                      <a:cubicBezTo>
                        <a:pt x="47548" y="8163"/>
                        <a:pt x="39166" y="21879"/>
                        <a:pt x="20116" y="21879"/>
                      </a:cubicBezTo>
                      <a:cubicBezTo>
                        <a:pt x="12496" y="21879"/>
                        <a:pt x="3352" y="18069"/>
                        <a:pt x="1066" y="14259"/>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34" name="Freeform: Shape 1233">
                  <a:extLst>
                    <a:ext uri="{FF2B5EF4-FFF2-40B4-BE49-F238E27FC236}">
                      <a16:creationId xmlns:a16="http://schemas.microsoft.com/office/drawing/2014/main" id="{8A736A85-3B4B-4463-A9DE-CA1179DEF17B}"/>
                    </a:ext>
                  </a:extLst>
                </p:cNvPr>
                <p:cNvSpPr/>
                <p:nvPr/>
              </p:nvSpPr>
              <p:spPr>
                <a:xfrm>
                  <a:off x="6182773" y="4328601"/>
                  <a:ext cx="61722" cy="20574"/>
                </a:xfrm>
                <a:custGeom>
                  <a:avLst/>
                  <a:gdLst>
                    <a:gd name="connsiteX0" fmla="*/ 857 w 61722"/>
                    <a:gd name="connsiteY0" fmla="*/ 14799 h 20574"/>
                    <a:gd name="connsiteX1" fmla="*/ 7715 w 61722"/>
                    <a:gd name="connsiteY1" fmla="*/ 2607 h 20574"/>
                    <a:gd name="connsiteX2" fmla="*/ 61817 w 61722"/>
                    <a:gd name="connsiteY2" fmla="*/ 10989 h 20574"/>
                    <a:gd name="connsiteX3" fmla="*/ 857 w 61722"/>
                    <a:gd name="connsiteY3" fmla="*/ 14799 h 20574"/>
                  </a:gdLst>
                  <a:ahLst/>
                  <a:cxnLst>
                    <a:cxn ang="0">
                      <a:pos x="connsiteX0" y="connsiteY0"/>
                    </a:cxn>
                    <a:cxn ang="0">
                      <a:pos x="connsiteX1" y="connsiteY1"/>
                    </a:cxn>
                    <a:cxn ang="0">
                      <a:pos x="connsiteX2" y="connsiteY2"/>
                    </a:cxn>
                    <a:cxn ang="0">
                      <a:pos x="connsiteX3" y="connsiteY3"/>
                    </a:cxn>
                  </a:cxnLst>
                  <a:rect l="l" t="t" r="r" b="b"/>
                  <a:pathLst>
                    <a:path w="61722" h="20574">
                      <a:moveTo>
                        <a:pt x="857" y="14799"/>
                      </a:moveTo>
                      <a:cubicBezTo>
                        <a:pt x="-1429" y="10989"/>
                        <a:pt x="857" y="4893"/>
                        <a:pt x="7715" y="2607"/>
                      </a:cubicBezTo>
                      <a:cubicBezTo>
                        <a:pt x="23717" y="-3489"/>
                        <a:pt x="61817" y="1845"/>
                        <a:pt x="61817" y="10989"/>
                      </a:cubicBezTo>
                      <a:cubicBezTo>
                        <a:pt x="61817" y="21657"/>
                        <a:pt x="6953" y="25467"/>
                        <a:pt x="857" y="14799"/>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35" name="Freeform: Shape 1234">
                  <a:extLst>
                    <a:ext uri="{FF2B5EF4-FFF2-40B4-BE49-F238E27FC236}">
                      <a16:creationId xmlns:a16="http://schemas.microsoft.com/office/drawing/2014/main" id="{8B98EC45-0320-40BB-8BCE-2B5BCC18D715}"/>
                    </a:ext>
                  </a:extLst>
                </p:cNvPr>
                <p:cNvSpPr/>
                <p:nvPr/>
              </p:nvSpPr>
              <p:spPr>
                <a:xfrm>
                  <a:off x="0" y="1318260"/>
                  <a:ext cx="8808720" cy="4216146"/>
                </a:xfrm>
                <a:custGeom>
                  <a:avLst/>
                  <a:gdLst>
                    <a:gd name="connsiteX0" fmla="*/ 0 w 8808720"/>
                    <a:gd name="connsiteY0" fmla="*/ 2107692 h 4216146"/>
                    <a:gd name="connsiteX1" fmla="*/ 0 w 8808720"/>
                    <a:gd name="connsiteY1" fmla="*/ 0 h 4216146"/>
                    <a:gd name="connsiteX2" fmla="*/ 4404360 w 8808720"/>
                    <a:gd name="connsiteY2" fmla="*/ 0 h 4216146"/>
                    <a:gd name="connsiteX3" fmla="*/ 8808720 w 8808720"/>
                    <a:gd name="connsiteY3" fmla="*/ 0 h 4216146"/>
                    <a:gd name="connsiteX4" fmla="*/ 8808720 w 8808720"/>
                    <a:gd name="connsiteY4" fmla="*/ 1154430 h 4216146"/>
                    <a:gd name="connsiteX5" fmla="*/ 8808720 w 8808720"/>
                    <a:gd name="connsiteY5" fmla="*/ 2308098 h 4216146"/>
                    <a:gd name="connsiteX6" fmla="*/ 8792718 w 8808720"/>
                    <a:gd name="connsiteY6" fmla="*/ 2316480 h 4216146"/>
                    <a:gd name="connsiteX7" fmla="*/ 8766048 w 8808720"/>
                    <a:gd name="connsiteY7" fmla="*/ 2315718 h 4216146"/>
                    <a:gd name="connsiteX8" fmla="*/ 8671560 w 8808720"/>
                    <a:gd name="connsiteY8" fmla="*/ 2270760 h 4216146"/>
                    <a:gd name="connsiteX9" fmla="*/ 8650224 w 8808720"/>
                    <a:gd name="connsiteY9" fmla="*/ 2279904 h 4216146"/>
                    <a:gd name="connsiteX10" fmla="*/ 8632698 w 8808720"/>
                    <a:gd name="connsiteY10" fmla="*/ 2260092 h 4216146"/>
                    <a:gd name="connsiteX11" fmla="*/ 8626602 w 8808720"/>
                    <a:gd name="connsiteY11" fmla="*/ 2241042 h 4216146"/>
                    <a:gd name="connsiteX12" fmla="*/ 8596122 w 8808720"/>
                    <a:gd name="connsiteY12" fmla="*/ 2232660 h 4216146"/>
                    <a:gd name="connsiteX13" fmla="*/ 8572500 w 8808720"/>
                    <a:gd name="connsiteY13" fmla="*/ 2217420 h 4216146"/>
                    <a:gd name="connsiteX14" fmla="*/ 8550402 w 8808720"/>
                    <a:gd name="connsiteY14" fmla="*/ 2202180 h 4216146"/>
                    <a:gd name="connsiteX15" fmla="*/ 8522970 w 8808720"/>
                    <a:gd name="connsiteY15" fmla="*/ 2186940 h 4216146"/>
                    <a:gd name="connsiteX16" fmla="*/ 8496300 w 8808720"/>
                    <a:gd name="connsiteY16" fmla="*/ 2171700 h 4216146"/>
                    <a:gd name="connsiteX17" fmla="*/ 8465820 w 8808720"/>
                    <a:gd name="connsiteY17" fmla="*/ 2152650 h 4216146"/>
                    <a:gd name="connsiteX18" fmla="*/ 8432292 w 8808720"/>
                    <a:gd name="connsiteY18" fmla="*/ 2132838 h 4216146"/>
                    <a:gd name="connsiteX19" fmla="*/ 8393430 w 8808720"/>
                    <a:gd name="connsiteY19" fmla="*/ 2117598 h 4216146"/>
                    <a:gd name="connsiteX20" fmla="*/ 8353806 w 8808720"/>
                    <a:gd name="connsiteY20" fmla="*/ 2095500 h 4216146"/>
                    <a:gd name="connsiteX21" fmla="*/ 8336280 w 8808720"/>
                    <a:gd name="connsiteY21" fmla="*/ 2081022 h 4216146"/>
                    <a:gd name="connsiteX22" fmla="*/ 8311896 w 8808720"/>
                    <a:gd name="connsiteY22" fmla="*/ 2068830 h 4216146"/>
                    <a:gd name="connsiteX23" fmla="*/ 8269986 w 8808720"/>
                    <a:gd name="connsiteY23" fmla="*/ 2047494 h 4216146"/>
                    <a:gd name="connsiteX24" fmla="*/ 8224266 w 8808720"/>
                    <a:gd name="connsiteY24" fmla="*/ 2031492 h 4216146"/>
                    <a:gd name="connsiteX25" fmla="*/ 8195310 w 8808720"/>
                    <a:gd name="connsiteY25" fmla="*/ 2019300 h 4216146"/>
                    <a:gd name="connsiteX26" fmla="*/ 8077962 w 8808720"/>
                    <a:gd name="connsiteY26" fmla="*/ 1935480 h 4216146"/>
                    <a:gd name="connsiteX27" fmla="*/ 8034528 w 8808720"/>
                    <a:gd name="connsiteY27" fmla="*/ 1916430 h 4216146"/>
                    <a:gd name="connsiteX28" fmla="*/ 8002524 w 8808720"/>
                    <a:gd name="connsiteY28" fmla="*/ 1897380 h 4216146"/>
                    <a:gd name="connsiteX29" fmla="*/ 7981950 w 8808720"/>
                    <a:gd name="connsiteY29" fmla="*/ 1882140 h 4216146"/>
                    <a:gd name="connsiteX30" fmla="*/ 7950708 w 8808720"/>
                    <a:gd name="connsiteY30" fmla="*/ 1866900 h 4216146"/>
                    <a:gd name="connsiteX31" fmla="*/ 7925562 w 8808720"/>
                    <a:gd name="connsiteY31" fmla="*/ 1853946 h 4216146"/>
                    <a:gd name="connsiteX32" fmla="*/ 7873746 w 8808720"/>
                    <a:gd name="connsiteY32" fmla="*/ 1831848 h 4216146"/>
                    <a:gd name="connsiteX33" fmla="*/ 7830312 w 8808720"/>
                    <a:gd name="connsiteY33" fmla="*/ 1811274 h 4216146"/>
                    <a:gd name="connsiteX34" fmla="*/ 7821930 w 8808720"/>
                    <a:gd name="connsiteY34" fmla="*/ 1798320 h 4216146"/>
                    <a:gd name="connsiteX35" fmla="*/ 7799070 w 8808720"/>
                    <a:gd name="connsiteY35" fmla="*/ 1783080 h 4216146"/>
                    <a:gd name="connsiteX36" fmla="*/ 7752588 w 8808720"/>
                    <a:gd name="connsiteY36" fmla="*/ 1767840 h 4216146"/>
                    <a:gd name="connsiteX37" fmla="*/ 7706868 w 8808720"/>
                    <a:gd name="connsiteY37" fmla="*/ 1748790 h 4216146"/>
                    <a:gd name="connsiteX38" fmla="*/ 7679436 w 8808720"/>
                    <a:gd name="connsiteY38" fmla="*/ 1729740 h 4216146"/>
                    <a:gd name="connsiteX39" fmla="*/ 7660386 w 8808720"/>
                    <a:gd name="connsiteY39" fmla="*/ 1714500 h 4216146"/>
                    <a:gd name="connsiteX40" fmla="*/ 7639050 w 8808720"/>
                    <a:gd name="connsiteY40" fmla="*/ 1699260 h 4216146"/>
                    <a:gd name="connsiteX41" fmla="*/ 7520178 w 8808720"/>
                    <a:gd name="connsiteY41" fmla="*/ 1641348 h 4216146"/>
                    <a:gd name="connsiteX42" fmla="*/ 7488936 w 8808720"/>
                    <a:gd name="connsiteY42" fmla="*/ 1630680 h 4216146"/>
                    <a:gd name="connsiteX43" fmla="*/ 7456170 w 8808720"/>
                    <a:gd name="connsiteY43" fmla="*/ 1615440 h 4216146"/>
                    <a:gd name="connsiteX44" fmla="*/ 7420356 w 8808720"/>
                    <a:gd name="connsiteY44" fmla="*/ 1600200 h 4216146"/>
                    <a:gd name="connsiteX45" fmla="*/ 7393686 w 8808720"/>
                    <a:gd name="connsiteY45" fmla="*/ 1584960 h 4216146"/>
                    <a:gd name="connsiteX46" fmla="*/ 7369302 w 8808720"/>
                    <a:gd name="connsiteY46" fmla="*/ 1564386 h 4216146"/>
                    <a:gd name="connsiteX47" fmla="*/ 7328916 w 8808720"/>
                    <a:gd name="connsiteY47" fmla="*/ 1546098 h 4216146"/>
                    <a:gd name="connsiteX48" fmla="*/ 7292340 w 8808720"/>
                    <a:gd name="connsiteY48" fmla="*/ 1531620 h 4216146"/>
                    <a:gd name="connsiteX49" fmla="*/ 7271766 w 8808720"/>
                    <a:gd name="connsiteY49" fmla="*/ 1516380 h 4216146"/>
                    <a:gd name="connsiteX50" fmla="*/ 7246620 w 8808720"/>
                    <a:gd name="connsiteY50" fmla="*/ 1501140 h 4216146"/>
                    <a:gd name="connsiteX51" fmla="*/ 7172706 w 8808720"/>
                    <a:gd name="connsiteY51" fmla="*/ 1476756 h 4216146"/>
                    <a:gd name="connsiteX52" fmla="*/ 7156704 w 8808720"/>
                    <a:gd name="connsiteY52" fmla="*/ 1463040 h 4216146"/>
                    <a:gd name="connsiteX53" fmla="*/ 7119366 w 8808720"/>
                    <a:gd name="connsiteY53" fmla="*/ 1438656 h 4216146"/>
                    <a:gd name="connsiteX54" fmla="*/ 7085076 w 8808720"/>
                    <a:gd name="connsiteY54" fmla="*/ 1423416 h 4216146"/>
                    <a:gd name="connsiteX55" fmla="*/ 7022592 w 8808720"/>
                    <a:gd name="connsiteY55" fmla="*/ 1413510 h 4216146"/>
                    <a:gd name="connsiteX56" fmla="*/ 6994398 w 8808720"/>
                    <a:gd name="connsiteY56" fmla="*/ 1394460 h 4216146"/>
                    <a:gd name="connsiteX57" fmla="*/ 6957822 w 8808720"/>
                    <a:gd name="connsiteY57" fmla="*/ 1378458 h 4216146"/>
                    <a:gd name="connsiteX58" fmla="*/ 6906768 w 8808720"/>
                    <a:gd name="connsiteY58" fmla="*/ 1361694 h 4216146"/>
                    <a:gd name="connsiteX59" fmla="*/ 6871716 w 8808720"/>
                    <a:gd name="connsiteY59" fmla="*/ 1347216 h 4216146"/>
                    <a:gd name="connsiteX60" fmla="*/ 6827520 w 8808720"/>
                    <a:gd name="connsiteY60" fmla="*/ 1331214 h 4216146"/>
                    <a:gd name="connsiteX61" fmla="*/ 6782562 w 8808720"/>
                    <a:gd name="connsiteY61" fmla="*/ 1311402 h 4216146"/>
                    <a:gd name="connsiteX62" fmla="*/ 6751320 w 8808720"/>
                    <a:gd name="connsiteY62" fmla="*/ 1295400 h 4216146"/>
                    <a:gd name="connsiteX63" fmla="*/ 6717792 w 8808720"/>
                    <a:gd name="connsiteY63" fmla="*/ 1280922 h 4216146"/>
                    <a:gd name="connsiteX64" fmla="*/ 6658356 w 8808720"/>
                    <a:gd name="connsiteY64" fmla="*/ 1262634 h 4216146"/>
                    <a:gd name="connsiteX65" fmla="*/ 6602730 w 8808720"/>
                    <a:gd name="connsiteY65" fmla="*/ 1247394 h 4216146"/>
                    <a:gd name="connsiteX66" fmla="*/ 6569964 w 8808720"/>
                    <a:gd name="connsiteY66" fmla="*/ 1232154 h 4216146"/>
                    <a:gd name="connsiteX67" fmla="*/ 6525006 w 8808720"/>
                    <a:gd name="connsiteY67" fmla="*/ 1211580 h 4216146"/>
                    <a:gd name="connsiteX68" fmla="*/ 6465570 w 8808720"/>
                    <a:gd name="connsiteY68" fmla="*/ 1196340 h 4216146"/>
                    <a:gd name="connsiteX69" fmla="*/ 6412230 w 8808720"/>
                    <a:gd name="connsiteY69" fmla="*/ 1181100 h 4216146"/>
                    <a:gd name="connsiteX70" fmla="*/ 6359652 w 8808720"/>
                    <a:gd name="connsiteY70" fmla="*/ 1165860 h 4216146"/>
                    <a:gd name="connsiteX71" fmla="*/ 6259830 w 8808720"/>
                    <a:gd name="connsiteY71" fmla="*/ 1141476 h 4216146"/>
                    <a:gd name="connsiteX72" fmla="*/ 6206490 w 8808720"/>
                    <a:gd name="connsiteY72" fmla="*/ 1131570 h 4216146"/>
                    <a:gd name="connsiteX73" fmla="*/ 6135624 w 8808720"/>
                    <a:gd name="connsiteY73" fmla="*/ 1111758 h 4216146"/>
                    <a:gd name="connsiteX74" fmla="*/ 5821680 w 8808720"/>
                    <a:gd name="connsiteY74" fmla="*/ 1097280 h 4216146"/>
                    <a:gd name="connsiteX75" fmla="*/ 5505450 w 8808720"/>
                    <a:gd name="connsiteY75" fmla="*/ 1112520 h 4216146"/>
                    <a:gd name="connsiteX76" fmla="*/ 5451348 w 8808720"/>
                    <a:gd name="connsiteY76" fmla="*/ 1127760 h 4216146"/>
                    <a:gd name="connsiteX77" fmla="*/ 5409438 w 8808720"/>
                    <a:gd name="connsiteY77" fmla="*/ 1136142 h 4216146"/>
                    <a:gd name="connsiteX78" fmla="*/ 5328666 w 8808720"/>
                    <a:gd name="connsiteY78" fmla="*/ 1146810 h 4216146"/>
                    <a:gd name="connsiteX79" fmla="*/ 5254752 w 8808720"/>
                    <a:gd name="connsiteY79" fmla="*/ 1158240 h 4216146"/>
                    <a:gd name="connsiteX80" fmla="*/ 5230368 w 8808720"/>
                    <a:gd name="connsiteY80" fmla="*/ 1165860 h 4216146"/>
                    <a:gd name="connsiteX81" fmla="*/ 5208270 w 8808720"/>
                    <a:gd name="connsiteY81" fmla="*/ 1173480 h 4216146"/>
                    <a:gd name="connsiteX82" fmla="*/ 5173980 w 8808720"/>
                    <a:gd name="connsiteY82" fmla="*/ 1181100 h 4216146"/>
                    <a:gd name="connsiteX83" fmla="*/ 5139690 w 8808720"/>
                    <a:gd name="connsiteY83" fmla="*/ 1188720 h 4216146"/>
                    <a:gd name="connsiteX84" fmla="*/ 5115306 w 8808720"/>
                    <a:gd name="connsiteY84" fmla="*/ 1196340 h 4216146"/>
                    <a:gd name="connsiteX85" fmla="*/ 5081016 w 8808720"/>
                    <a:gd name="connsiteY85" fmla="*/ 1209294 h 4216146"/>
                    <a:gd name="connsiteX86" fmla="*/ 5026914 w 8808720"/>
                    <a:gd name="connsiteY86" fmla="*/ 1236726 h 4216146"/>
                    <a:gd name="connsiteX87" fmla="*/ 4962906 w 8808720"/>
                    <a:gd name="connsiteY87" fmla="*/ 1260348 h 4216146"/>
                    <a:gd name="connsiteX88" fmla="*/ 4924044 w 8808720"/>
                    <a:gd name="connsiteY88" fmla="*/ 1282446 h 4216146"/>
                    <a:gd name="connsiteX89" fmla="*/ 4898136 w 8808720"/>
                    <a:gd name="connsiteY89" fmla="*/ 1295400 h 4216146"/>
                    <a:gd name="connsiteX90" fmla="*/ 4831842 w 8808720"/>
                    <a:gd name="connsiteY90" fmla="*/ 1322070 h 4216146"/>
                    <a:gd name="connsiteX91" fmla="*/ 4770882 w 8808720"/>
                    <a:gd name="connsiteY91" fmla="*/ 1348740 h 4216146"/>
                    <a:gd name="connsiteX92" fmla="*/ 4751070 w 8808720"/>
                    <a:gd name="connsiteY92" fmla="*/ 1363980 h 4216146"/>
                    <a:gd name="connsiteX93" fmla="*/ 4723638 w 8808720"/>
                    <a:gd name="connsiteY93" fmla="*/ 1379220 h 4216146"/>
                    <a:gd name="connsiteX94" fmla="*/ 4705350 w 8808720"/>
                    <a:gd name="connsiteY94" fmla="*/ 1386840 h 4216146"/>
                    <a:gd name="connsiteX95" fmla="*/ 4687062 w 8808720"/>
                    <a:gd name="connsiteY95" fmla="*/ 1394460 h 4216146"/>
                    <a:gd name="connsiteX96" fmla="*/ 4642866 w 8808720"/>
                    <a:gd name="connsiteY96" fmla="*/ 1421130 h 4216146"/>
                    <a:gd name="connsiteX97" fmla="*/ 4604004 w 8808720"/>
                    <a:gd name="connsiteY97" fmla="*/ 1447800 h 4216146"/>
                    <a:gd name="connsiteX98" fmla="*/ 4493514 w 8808720"/>
                    <a:gd name="connsiteY98" fmla="*/ 1511046 h 4216146"/>
                    <a:gd name="connsiteX99" fmla="*/ 4431792 w 8808720"/>
                    <a:gd name="connsiteY99" fmla="*/ 1546860 h 4216146"/>
                    <a:gd name="connsiteX100" fmla="*/ 4386072 w 8808720"/>
                    <a:gd name="connsiteY100" fmla="*/ 1577340 h 4216146"/>
                    <a:gd name="connsiteX101" fmla="*/ 4321302 w 8808720"/>
                    <a:gd name="connsiteY101" fmla="*/ 1620774 h 4216146"/>
                    <a:gd name="connsiteX102" fmla="*/ 4146804 w 8808720"/>
                    <a:gd name="connsiteY102" fmla="*/ 1742694 h 4216146"/>
                    <a:gd name="connsiteX103" fmla="*/ 4089654 w 8808720"/>
                    <a:gd name="connsiteY103" fmla="*/ 1782318 h 4216146"/>
                    <a:gd name="connsiteX104" fmla="*/ 4024884 w 8808720"/>
                    <a:gd name="connsiteY104" fmla="*/ 1827276 h 4216146"/>
                    <a:gd name="connsiteX105" fmla="*/ 3955542 w 8808720"/>
                    <a:gd name="connsiteY105" fmla="*/ 1856232 h 4216146"/>
                    <a:gd name="connsiteX106" fmla="*/ 3923538 w 8808720"/>
                    <a:gd name="connsiteY106" fmla="*/ 1807464 h 4216146"/>
                    <a:gd name="connsiteX107" fmla="*/ 3888486 w 8808720"/>
                    <a:gd name="connsiteY107" fmla="*/ 1757934 h 4216146"/>
                    <a:gd name="connsiteX108" fmla="*/ 3870960 w 8808720"/>
                    <a:gd name="connsiteY108" fmla="*/ 1725168 h 4216146"/>
                    <a:gd name="connsiteX109" fmla="*/ 3838956 w 8808720"/>
                    <a:gd name="connsiteY109" fmla="*/ 1657350 h 4216146"/>
                    <a:gd name="connsiteX110" fmla="*/ 3805428 w 8808720"/>
                    <a:gd name="connsiteY110" fmla="*/ 1604010 h 4216146"/>
                    <a:gd name="connsiteX111" fmla="*/ 3741420 w 8808720"/>
                    <a:gd name="connsiteY111" fmla="*/ 1475994 h 4216146"/>
                    <a:gd name="connsiteX112" fmla="*/ 3713226 w 8808720"/>
                    <a:gd name="connsiteY112" fmla="*/ 1431798 h 4216146"/>
                    <a:gd name="connsiteX113" fmla="*/ 3703320 w 8808720"/>
                    <a:gd name="connsiteY113" fmla="*/ 1409700 h 4216146"/>
                    <a:gd name="connsiteX114" fmla="*/ 3688080 w 8808720"/>
                    <a:gd name="connsiteY114" fmla="*/ 1383030 h 4216146"/>
                    <a:gd name="connsiteX115" fmla="*/ 3672840 w 8808720"/>
                    <a:gd name="connsiteY115" fmla="*/ 1354074 h 4216146"/>
                    <a:gd name="connsiteX116" fmla="*/ 3659124 w 8808720"/>
                    <a:gd name="connsiteY116" fmla="*/ 1319784 h 4216146"/>
                    <a:gd name="connsiteX117" fmla="*/ 3646170 w 8808720"/>
                    <a:gd name="connsiteY117" fmla="*/ 716280 h 4216146"/>
                    <a:gd name="connsiteX118" fmla="*/ 3649218 w 8808720"/>
                    <a:gd name="connsiteY118" fmla="*/ 118110 h 4216146"/>
                    <a:gd name="connsiteX119" fmla="*/ 3632454 w 8808720"/>
                    <a:gd name="connsiteY119" fmla="*/ 70866 h 4216146"/>
                    <a:gd name="connsiteX120" fmla="*/ 3621786 w 8808720"/>
                    <a:gd name="connsiteY120" fmla="*/ 656082 h 4216146"/>
                    <a:gd name="connsiteX121" fmla="*/ 3614166 w 8808720"/>
                    <a:gd name="connsiteY121" fmla="*/ 1241298 h 4216146"/>
                    <a:gd name="connsiteX122" fmla="*/ 3528822 w 8808720"/>
                    <a:gd name="connsiteY122" fmla="*/ 1093470 h 4216146"/>
                    <a:gd name="connsiteX123" fmla="*/ 3476244 w 8808720"/>
                    <a:gd name="connsiteY123" fmla="*/ 1013460 h 4216146"/>
                    <a:gd name="connsiteX124" fmla="*/ 3451860 w 8808720"/>
                    <a:gd name="connsiteY124" fmla="*/ 976884 h 4216146"/>
                    <a:gd name="connsiteX125" fmla="*/ 3440430 w 8808720"/>
                    <a:gd name="connsiteY125" fmla="*/ 963168 h 4216146"/>
                    <a:gd name="connsiteX126" fmla="*/ 3414522 w 8808720"/>
                    <a:gd name="connsiteY126" fmla="*/ 926592 h 4216146"/>
                    <a:gd name="connsiteX127" fmla="*/ 3376422 w 8808720"/>
                    <a:gd name="connsiteY127" fmla="*/ 873252 h 4216146"/>
                    <a:gd name="connsiteX128" fmla="*/ 3352800 w 8808720"/>
                    <a:gd name="connsiteY128" fmla="*/ 840486 h 4216146"/>
                    <a:gd name="connsiteX129" fmla="*/ 3341370 w 8808720"/>
                    <a:gd name="connsiteY129" fmla="*/ 830580 h 4216146"/>
                    <a:gd name="connsiteX130" fmla="*/ 3322320 w 8808720"/>
                    <a:gd name="connsiteY130" fmla="*/ 811530 h 4216146"/>
                    <a:gd name="connsiteX131" fmla="*/ 3306318 w 8808720"/>
                    <a:gd name="connsiteY131" fmla="*/ 792480 h 4216146"/>
                    <a:gd name="connsiteX132" fmla="*/ 3203448 w 8808720"/>
                    <a:gd name="connsiteY132" fmla="*/ 708660 h 4216146"/>
                    <a:gd name="connsiteX133" fmla="*/ 3179064 w 8808720"/>
                    <a:gd name="connsiteY133" fmla="*/ 693420 h 4216146"/>
                    <a:gd name="connsiteX134" fmla="*/ 3145536 w 8808720"/>
                    <a:gd name="connsiteY134" fmla="*/ 678942 h 4216146"/>
                    <a:gd name="connsiteX135" fmla="*/ 3097530 w 8808720"/>
                    <a:gd name="connsiteY135" fmla="*/ 660654 h 4216146"/>
                    <a:gd name="connsiteX136" fmla="*/ 3044190 w 8808720"/>
                    <a:gd name="connsiteY136" fmla="*/ 646938 h 4216146"/>
                    <a:gd name="connsiteX137" fmla="*/ 2861310 w 8808720"/>
                    <a:gd name="connsiteY137" fmla="*/ 646938 h 4216146"/>
                    <a:gd name="connsiteX138" fmla="*/ 2806446 w 8808720"/>
                    <a:gd name="connsiteY138" fmla="*/ 660654 h 4216146"/>
                    <a:gd name="connsiteX139" fmla="*/ 2769108 w 8808720"/>
                    <a:gd name="connsiteY139" fmla="*/ 678942 h 4216146"/>
                    <a:gd name="connsiteX140" fmla="*/ 2741676 w 8808720"/>
                    <a:gd name="connsiteY140" fmla="*/ 693420 h 4216146"/>
                    <a:gd name="connsiteX141" fmla="*/ 2652522 w 8808720"/>
                    <a:gd name="connsiteY141" fmla="*/ 749808 h 4216146"/>
                    <a:gd name="connsiteX142" fmla="*/ 2630424 w 8808720"/>
                    <a:gd name="connsiteY142" fmla="*/ 762000 h 4216146"/>
                    <a:gd name="connsiteX143" fmla="*/ 2428494 w 8808720"/>
                    <a:gd name="connsiteY143" fmla="*/ 947166 h 4216146"/>
                    <a:gd name="connsiteX144" fmla="*/ 2414016 w 8808720"/>
                    <a:gd name="connsiteY144" fmla="*/ 960120 h 4216146"/>
                    <a:gd name="connsiteX145" fmla="*/ 2386584 w 8808720"/>
                    <a:gd name="connsiteY145" fmla="*/ 986790 h 4216146"/>
                    <a:gd name="connsiteX146" fmla="*/ 2342388 w 8808720"/>
                    <a:gd name="connsiteY146" fmla="*/ 1032510 h 4216146"/>
                    <a:gd name="connsiteX147" fmla="*/ 2316480 w 8808720"/>
                    <a:gd name="connsiteY147" fmla="*/ 1062990 h 4216146"/>
                    <a:gd name="connsiteX148" fmla="*/ 2231898 w 8808720"/>
                    <a:gd name="connsiteY148" fmla="*/ 1168908 h 4216146"/>
                    <a:gd name="connsiteX149" fmla="*/ 2175510 w 8808720"/>
                    <a:gd name="connsiteY149" fmla="*/ 1245108 h 4216146"/>
                    <a:gd name="connsiteX150" fmla="*/ 2127504 w 8808720"/>
                    <a:gd name="connsiteY150" fmla="*/ 1311402 h 4216146"/>
                    <a:gd name="connsiteX151" fmla="*/ 2053590 w 8808720"/>
                    <a:gd name="connsiteY151" fmla="*/ 1416558 h 4216146"/>
                    <a:gd name="connsiteX152" fmla="*/ 2026920 w 8808720"/>
                    <a:gd name="connsiteY152" fmla="*/ 1455420 h 4216146"/>
                    <a:gd name="connsiteX153" fmla="*/ 1983486 w 8808720"/>
                    <a:gd name="connsiteY153" fmla="*/ 1524762 h 4216146"/>
                    <a:gd name="connsiteX154" fmla="*/ 1961388 w 8808720"/>
                    <a:gd name="connsiteY154" fmla="*/ 1555242 h 4216146"/>
                    <a:gd name="connsiteX155" fmla="*/ 1931670 w 8808720"/>
                    <a:gd name="connsiteY155" fmla="*/ 1253490 h 4216146"/>
                    <a:gd name="connsiteX156" fmla="*/ 1922526 w 8808720"/>
                    <a:gd name="connsiteY156" fmla="*/ 977646 h 4216146"/>
                    <a:gd name="connsiteX157" fmla="*/ 1912620 w 8808720"/>
                    <a:gd name="connsiteY157" fmla="*/ 1314450 h 4216146"/>
                    <a:gd name="connsiteX158" fmla="*/ 1897380 w 8808720"/>
                    <a:gd name="connsiteY158" fmla="*/ 1653540 h 4216146"/>
                    <a:gd name="connsiteX159" fmla="*/ 1882140 w 8808720"/>
                    <a:gd name="connsiteY159" fmla="*/ 1678686 h 4216146"/>
                    <a:gd name="connsiteX160" fmla="*/ 1863090 w 8808720"/>
                    <a:gd name="connsiteY160" fmla="*/ 1709928 h 4216146"/>
                    <a:gd name="connsiteX161" fmla="*/ 1844040 w 8808720"/>
                    <a:gd name="connsiteY161" fmla="*/ 1746504 h 4216146"/>
                    <a:gd name="connsiteX162" fmla="*/ 1824990 w 8808720"/>
                    <a:gd name="connsiteY162" fmla="*/ 1775460 h 4216146"/>
                    <a:gd name="connsiteX163" fmla="*/ 1792224 w 8808720"/>
                    <a:gd name="connsiteY163" fmla="*/ 1820418 h 4216146"/>
                    <a:gd name="connsiteX164" fmla="*/ 1731264 w 8808720"/>
                    <a:gd name="connsiteY164" fmla="*/ 1922526 h 4216146"/>
                    <a:gd name="connsiteX165" fmla="*/ 1687068 w 8808720"/>
                    <a:gd name="connsiteY165" fmla="*/ 1996440 h 4216146"/>
                    <a:gd name="connsiteX166" fmla="*/ 1645920 w 8808720"/>
                    <a:gd name="connsiteY166" fmla="*/ 2065020 h 4216146"/>
                    <a:gd name="connsiteX167" fmla="*/ 1613154 w 8808720"/>
                    <a:gd name="connsiteY167" fmla="*/ 2120646 h 4216146"/>
                    <a:gd name="connsiteX168" fmla="*/ 1600200 w 8808720"/>
                    <a:gd name="connsiteY168" fmla="*/ 2133600 h 4216146"/>
                    <a:gd name="connsiteX169" fmla="*/ 1592580 w 8808720"/>
                    <a:gd name="connsiteY169" fmla="*/ 2143506 h 4216146"/>
                    <a:gd name="connsiteX170" fmla="*/ 1547622 w 8808720"/>
                    <a:gd name="connsiteY170" fmla="*/ 2232660 h 4216146"/>
                    <a:gd name="connsiteX171" fmla="*/ 1524762 w 8808720"/>
                    <a:gd name="connsiteY171" fmla="*/ 2266950 h 4216146"/>
                    <a:gd name="connsiteX172" fmla="*/ 1500378 w 8808720"/>
                    <a:gd name="connsiteY172" fmla="*/ 2301240 h 4216146"/>
                    <a:gd name="connsiteX173" fmla="*/ 1493520 w 8808720"/>
                    <a:gd name="connsiteY173" fmla="*/ 2311908 h 4216146"/>
                    <a:gd name="connsiteX174" fmla="*/ 1437132 w 8808720"/>
                    <a:gd name="connsiteY174" fmla="*/ 2423160 h 4216146"/>
                    <a:gd name="connsiteX175" fmla="*/ 1328928 w 8808720"/>
                    <a:gd name="connsiteY175" fmla="*/ 2613660 h 4216146"/>
                    <a:gd name="connsiteX176" fmla="*/ 1296162 w 8808720"/>
                    <a:gd name="connsiteY176" fmla="*/ 2669286 h 4216146"/>
                    <a:gd name="connsiteX177" fmla="*/ 1227582 w 8808720"/>
                    <a:gd name="connsiteY177" fmla="*/ 2786634 h 4216146"/>
                    <a:gd name="connsiteX178" fmla="*/ 1197864 w 8808720"/>
                    <a:gd name="connsiteY178" fmla="*/ 2836164 h 4216146"/>
                    <a:gd name="connsiteX179" fmla="*/ 1135380 w 8808720"/>
                    <a:gd name="connsiteY179" fmla="*/ 2937510 h 4216146"/>
                    <a:gd name="connsiteX180" fmla="*/ 1107186 w 8808720"/>
                    <a:gd name="connsiteY180" fmla="*/ 2984754 h 4216146"/>
                    <a:gd name="connsiteX181" fmla="*/ 1089660 w 8808720"/>
                    <a:gd name="connsiteY181" fmla="*/ 3015234 h 4216146"/>
                    <a:gd name="connsiteX182" fmla="*/ 1074420 w 8808720"/>
                    <a:gd name="connsiteY182" fmla="*/ 3040380 h 4216146"/>
                    <a:gd name="connsiteX183" fmla="*/ 1059180 w 8808720"/>
                    <a:gd name="connsiteY183" fmla="*/ 3076956 h 4216146"/>
                    <a:gd name="connsiteX184" fmla="*/ 1047750 w 8808720"/>
                    <a:gd name="connsiteY184" fmla="*/ 3098292 h 4216146"/>
                    <a:gd name="connsiteX185" fmla="*/ 1023366 w 8808720"/>
                    <a:gd name="connsiteY185" fmla="*/ 3131058 h 4216146"/>
                    <a:gd name="connsiteX186" fmla="*/ 992886 w 8808720"/>
                    <a:gd name="connsiteY186" fmla="*/ 3176778 h 4216146"/>
                    <a:gd name="connsiteX187" fmla="*/ 975360 w 8808720"/>
                    <a:gd name="connsiteY187" fmla="*/ 3211068 h 4216146"/>
                    <a:gd name="connsiteX188" fmla="*/ 953262 w 8808720"/>
                    <a:gd name="connsiteY188" fmla="*/ 3249168 h 4216146"/>
                    <a:gd name="connsiteX189" fmla="*/ 907542 w 8808720"/>
                    <a:gd name="connsiteY189" fmla="*/ 3318510 h 4216146"/>
                    <a:gd name="connsiteX190" fmla="*/ 876300 w 8808720"/>
                    <a:gd name="connsiteY190" fmla="*/ 3368040 h 4216146"/>
                    <a:gd name="connsiteX191" fmla="*/ 859536 w 8808720"/>
                    <a:gd name="connsiteY191" fmla="*/ 3386328 h 4216146"/>
                    <a:gd name="connsiteX192" fmla="*/ 788670 w 8808720"/>
                    <a:gd name="connsiteY192" fmla="*/ 3497580 h 4216146"/>
                    <a:gd name="connsiteX193" fmla="*/ 777240 w 8808720"/>
                    <a:gd name="connsiteY193" fmla="*/ 3515106 h 4216146"/>
                    <a:gd name="connsiteX194" fmla="*/ 765810 w 8808720"/>
                    <a:gd name="connsiteY194" fmla="*/ 3534918 h 4216146"/>
                    <a:gd name="connsiteX195" fmla="*/ 708660 w 8808720"/>
                    <a:gd name="connsiteY195" fmla="*/ 3623310 h 4216146"/>
                    <a:gd name="connsiteX196" fmla="*/ 693420 w 8808720"/>
                    <a:gd name="connsiteY196" fmla="*/ 3642360 h 4216146"/>
                    <a:gd name="connsiteX197" fmla="*/ 657606 w 8808720"/>
                    <a:gd name="connsiteY197" fmla="*/ 3682746 h 4216146"/>
                    <a:gd name="connsiteX198" fmla="*/ 600456 w 8808720"/>
                    <a:gd name="connsiteY198" fmla="*/ 3759708 h 4216146"/>
                    <a:gd name="connsiteX199" fmla="*/ 555498 w 8808720"/>
                    <a:gd name="connsiteY199" fmla="*/ 3822954 h 4216146"/>
                    <a:gd name="connsiteX200" fmla="*/ 537210 w 8808720"/>
                    <a:gd name="connsiteY200" fmla="*/ 3840480 h 4216146"/>
                    <a:gd name="connsiteX201" fmla="*/ 525780 w 8808720"/>
                    <a:gd name="connsiteY201" fmla="*/ 3848862 h 4216146"/>
                    <a:gd name="connsiteX202" fmla="*/ 425958 w 8808720"/>
                    <a:gd name="connsiteY202" fmla="*/ 3963162 h 4216146"/>
                    <a:gd name="connsiteX203" fmla="*/ 401574 w 8808720"/>
                    <a:gd name="connsiteY203" fmla="*/ 3996690 h 4216146"/>
                    <a:gd name="connsiteX204" fmla="*/ 384810 w 8808720"/>
                    <a:gd name="connsiteY204" fmla="*/ 4008120 h 4216146"/>
                    <a:gd name="connsiteX205" fmla="*/ 373380 w 8808720"/>
                    <a:gd name="connsiteY205" fmla="*/ 4015740 h 4216146"/>
                    <a:gd name="connsiteX206" fmla="*/ 315468 w 8808720"/>
                    <a:gd name="connsiteY206" fmla="*/ 4076700 h 4216146"/>
                    <a:gd name="connsiteX207" fmla="*/ 250698 w 8808720"/>
                    <a:gd name="connsiteY207" fmla="*/ 4126230 h 4216146"/>
                    <a:gd name="connsiteX208" fmla="*/ 177546 w 8808720"/>
                    <a:gd name="connsiteY208" fmla="*/ 4175760 h 4216146"/>
                    <a:gd name="connsiteX209" fmla="*/ 148590 w 8808720"/>
                    <a:gd name="connsiteY209" fmla="*/ 4191000 h 4216146"/>
                    <a:gd name="connsiteX210" fmla="*/ 65532 w 8808720"/>
                    <a:gd name="connsiteY210" fmla="*/ 4211574 h 4216146"/>
                    <a:gd name="connsiteX211" fmla="*/ 0 w 8808720"/>
                    <a:gd name="connsiteY211" fmla="*/ 4216146 h 4216146"/>
                    <a:gd name="connsiteX212" fmla="*/ 0 w 8808720"/>
                    <a:gd name="connsiteY212" fmla="*/ 2107692 h 421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8808720" h="4216146">
                      <a:moveTo>
                        <a:pt x="0" y="2107692"/>
                      </a:moveTo>
                      <a:lnTo>
                        <a:pt x="0" y="0"/>
                      </a:lnTo>
                      <a:lnTo>
                        <a:pt x="4404360" y="0"/>
                      </a:lnTo>
                      <a:lnTo>
                        <a:pt x="8808720" y="0"/>
                      </a:lnTo>
                      <a:lnTo>
                        <a:pt x="8808720" y="1154430"/>
                      </a:lnTo>
                      <a:lnTo>
                        <a:pt x="8808720" y="2308098"/>
                      </a:lnTo>
                      <a:lnTo>
                        <a:pt x="8792718" y="2316480"/>
                      </a:lnTo>
                      <a:cubicBezTo>
                        <a:pt x="8781288" y="2323338"/>
                        <a:pt x="8774430" y="2322576"/>
                        <a:pt x="8766048" y="2315718"/>
                      </a:cubicBezTo>
                      <a:cubicBezTo>
                        <a:pt x="8747760" y="2300478"/>
                        <a:pt x="8685276" y="2270760"/>
                        <a:pt x="8671560" y="2270760"/>
                      </a:cubicBezTo>
                      <a:cubicBezTo>
                        <a:pt x="8664702" y="2270760"/>
                        <a:pt x="8655558" y="2274570"/>
                        <a:pt x="8650224" y="2279904"/>
                      </a:cubicBezTo>
                      <a:cubicBezTo>
                        <a:pt x="8636508" y="2293620"/>
                        <a:pt x="8619744" y="2275332"/>
                        <a:pt x="8632698" y="2260092"/>
                      </a:cubicBezTo>
                      <a:cubicBezTo>
                        <a:pt x="8640318" y="2250948"/>
                        <a:pt x="8639556" y="2247138"/>
                        <a:pt x="8626602" y="2241042"/>
                      </a:cubicBezTo>
                      <a:cubicBezTo>
                        <a:pt x="8618220" y="2236470"/>
                        <a:pt x="8604504" y="2232660"/>
                        <a:pt x="8596122" y="2232660"/>
                      </a:cubicBezTo>
                      <a:cubicBezTo>
                        <a:pt x="8587740" y="2232660"/>
                        <a:pt x="8577072" y="2225802"/>
                        <a:pt x="8572500" y="2217420"/>
                      </a:cubicBezTo>
                      <a:cubicBezTo>
                        <a:pt x="8567928" y="2209038"/>
                        <a:pt x="8558022" y="2202180"/>
                        <a:pt x="8550402" y="2202180"/>
                      </a:cubicBezTo>
                      <a:cubicBezTo>
                        <a:pt x="8542782" y="2202180"/>
                        <a:pt x="8530590" y="2195322"/>
                        <a:pt x="8522970" y="2186940"/>
                      </a:cubicBezTo>
                      <a:cubicBezTo>
                        <a:pt x="8515350" y="2178558"/>
                        <a:pt x="8503158" y="2171700"/>
                        <a:pt x="8496300" y="2171700"/>
                      </a:cubicBezTo>
                      <a:cubicBezTo>
                        <a:pt x="8489442" y="2171700"/>
                        <a:pt x="8475726" y="2163318"/>
                        <a:pt x="8465820" y="2152650"/>
                      </a:cubicBezTo>
                      <a:cubicBezTo>
                        <a:pt x="8455914" y="2141982"/>
                        <a:pt x="8440674" y="2133600"/>
                        <a:pt x="8432292" y="2132838"/>
                      </a:cubicBezTo>
                      <a:cubicBezTo>
                        <a:pt x="8423148" y="2132838"/>
                        <a:pt x="8406384" y="2125980"/>
                        <a:pt x="8393430" y="2117598"/>
                      </a:cubicBezTo>
                      <a:cubicBezTo>
                        <a:pt x="8381238" y="2109978"/>
                        <a:pt x="8362950" y="2100072"/>
                        <a:pt x="8353806" y="2095500"/>
                      </a:cubicBezTo>
                      <a:cubicBezTo>
                        <a:pt x="8343900" y="2091690"/>
                        <a:pt x="8336280" y="2084832"/>
                        <a:pt x="8336280" y="2081022"/>
                      </a:cubicBezTo>
                      <a:cubicBezTo>
                        <a:pt x="8336280" y="2077212"/>
                        <a:pt x="8324850" y="2071116"/>
                        <a:pt x="8311896" y="2068830"/>
                      </a:cubicBezTo>
                      <a:cubicBezTo>
                        <a:pt x="8298180" y="2065782"/>
                        <a:pt x="8279130" y="2056638"/>
                        <a:pt x="8269986" y="2047494"/>
                      </a:cubicBezTo>
                      <a:cubicBezTo>
                        <a:pt x="8259318" y="2038350"/>
                        <a:pt x="8241792" y="2032254"/>
                        <a:pt x="8224266" y="2031492"/>
                      </a:cubicBezTo>
                      <a:cubicBezTo>
                        <a:pt x="8203692" y="2030730"/>
                        <a:pt x="8195310" y="2027682"/>
                        <a:pt x="8195310" y="2019300"/>
                      </a:cubicBezTo>
                      <a:cubicBezTo>
                        <a:pt x="8195310" y="2003298"/>
                        <a:pt x="8100822" y="1935480"/>
                        <a:pt x="8077962" y="1935480"/>
                      </a:cubicBezTo>
                      <a:cubicBezTo>
                        <a:pt x="8068056" y="1935480"/>
                        <a:pt x="8048244" y="1927098"/>
                        <a:pt x="8034528" y="1916430"/>
                      </a:cubicBezTo>
                      <a:cubicBezTo>
                        <a:pt x="8020812" y="1905762"/>
                        <a:pt x="8006334" y="1897380"/>
                        <a:pt x="8002524" y="1897380"/>
                      </a:cubicBezTo>
                      <a:cubicBezTo>
                        <a:pt x="7998714" y="1897380"/>
                        <a:pt x="7989570" y="1890522"/>
                        <a:pt x="7981950" y="1882140"/>
                      </a:cubicBezTo>
                      <a:cubicBezTo>
                        <a:pt x="7974330" y="1873758"/>
                        <a:pt x="7960614" y="1866900"/>
                        <a:pt x="7950708" y="1866900"/>
                      </a:cubicBezTo>
                      <a:cubicBezTo>
                        <a:pt x="7940802" y="1866900"/>
                        <a:pt x="7930134" y="1860804"/>
                        <a:pt x="7925562" y="1853946"/>
                      </a:cubicBezTo>
                      <a:cubicBezTo>
                        <a:pt x="7920990" y="1844802"/>
                        <a:pt x="7901940" y="1837182"/>
                        <a:pt x="7873746" y="1831848"/>
                      </a:cubicBezTo>
                      <a:cubicBezTo>
                        <a:pt x="7839456" y="1825752"/>
                        <a:pt x="7829550" y="1821180"/>
                        <a:pt x="7830312" y="1811274"/>
                      </a:cubicBezTo>
                      <a:cubicBezTo>
                        <a:pt x="7831074" y="1804416"/>
                        <a:pt x="7827264" y="1798320"/>
                        <a:pt x="7821930" y="1798320"/>
                      </a:cubicBezTo>
                      <a:cubicBezTo>
                        <a:pt x="7817358" y="1798320"/>
                        <a:pt x="7806690" y="1791462"/>
                        <a:pt x="7799070" y="1783080"/>
                      </a:cubicBezTo>
                      <a:cubicBezTo>
                        <a:pt x="7789164" y="1772412"/>
                        <a:pt x="7775448" y="1767840"/>
                        <a:pt x="7752588" y="1767840"/>
                      </a:cubicBezTo>
                      <a:cubicBezTo>
                        <a:pt x="7725918" y="1767840"/>
                        <a:pt x="7716774" y="1764030"/>
                        <a:pt x="7706868" y="1748790"/>
                      </a:cubicBezTo>
                      <a:cubicBezTo>
                        <a:pt x="7700010" y="1738122"/>
                        <a:pt x="7687818" y="1729740"/>
                        <a:pt x="7679436" y="1729740"/>
                      </a:cubicBezTo>
                      <a:cubicBezTo>
                        <a:pt x="7671054" y="1729740"/>
                        <a:pt x="7662672" y="1722882"/>
                        <a:pt x="7660386" y="1714500"/>
                      </a:cubicBezTo>
                      <a:cubicBezTo>
                        <a:pt x="7658100" y="1704594"/>
                        <a:pt x="7649718" y="1699260"/>
                        <a:pt x="7639050" y="1699260"/>
                      </a:cubicBezTo>
                      <a:cubicBezTo>
                        <a:pt x="7620762" y="1699260"/>
                        <a:pt x="7541514" y="1660398"/>
                        <a:pt x="7520178" y="1641348"/>
                      </a:cubicBezTo>
                      <a:cubicBezTo>
                        <a:pt x="7514082" y="1635252"/>
                        <a:pt x="7499604" y="1630680"/>
                        <a:pt x="7488936" y="1630680"/>
                      </a:cubicBezTo>
                      <a:cubicBezTo>
                        <a:pt x="7478268" y="1630680"/>
                        <a:pt x="7463790" y="1623822"/>
                        <a:pt x="7456170" y="1615440"/>
                      </a:cubicBezTo>
                      <a:cubicBezTo>
                        <a:pt x="7448550" y="1607058"/>
                        <a:pt x="7432548" y="1600200"/>
                        <a:pt x="7420356" y="1600200"/>
                      </a:cubicBezTo>
                      <a:cubicBezTo>
                        <a:pt x="7403592" y="1600200"/>
                        <a:pt x="7396734" y="1595628"/>
                        <a:pt x="7393686" y="1584960"/>
                      </a:cubicBezTo>
                      <a:cubicBezTo>
                        <a:pt x="7391400" y="1576578"/>
                        <a:pt x="7380732" y="1567434"/>
                        <a:pt x="7369302" y="1564386"/>
                      </a:cubicBezTo>
                      <a:cubicBezTo>
                        <a:pt x="7358634" y="1562100"/>
                        <a:pt x="7340346" y="1553718"/>
                        <a:pt x="7328916" y="1546098"/>
                      </a:cubicBezTo>
                      <a:cubicBezTo>
                        <a:pt x="7318248" y="1537716"/>
                        <a:pt x="7301484" y="1531620"/>
                        <a:pt x="7292340" y="1531620"/>
                      </a:cubicBezTo>
                      <a:cubicBezTo>
                        <a:pt x="7282434" y="1531620"/>
                        <a:pt x="7274052" y="1525524"/>
                        <a:pt x="7271766" y="1516380"/>
                      </a:cubicBezTo>
                      <a:cubicBezTo>
                        <a:pt x="7268718" y="1505712"/>
                        <a:pt x="7261098" y="1501140"/>
                        <a:pt x="7246620" y="1501140"/>
                      </a:cubicBezTo>
                      <a:cubicBezTo>
                        <a:pt x="7206234" y="1501140"/>
                        <a:pt x="7175754" y="1491234"/>
                        <a:pt x="7172706" y="1476756"/>
                      </a:cubicBezTo>
                      <a:cubicBezTo>
                        <a:pt x="7170420" y="1469136"/>
                        <a:pt x="7163562" y="1463040"/>
                        <a:pt x="7156704" y="1463040"/>
                      </a:cubicBezTo>
                      <a:cubicBezTo>
                        <a:pt x="7149846" y="1463040"/>
                        <a:pt x="7133082" y="1452372"/>
                        <a:pt x="7119366" y="1438656"/>
                      </a:cubicBezTo>
                      <a:cubicBezTo>
                        <a:pt x="7099554" y="1419606"/>
                        <a:pt x="7091934" y="1416558"/>
                        <a:pt x="7085076" y="1423416"/>
                      </a:cubicBezTo>
                      <a:cubicBezTo>
                        <a:pt x="7069836" y="1438656"/>
                        <a:pt x="7041642" y="1434084"/>
                        <a:pt x="7022592" y="1413510"/>
                      </a:cubicBezTo>
                      <a:cubicBezTo>
                        <a:pt x="7012686" y="1402842"/>
                        <a:pt x="6999732" y="1394460"/>
                        <a:pt x="6994398" y="1394460"/>
                      </a:cubicBezTo>
                      <a:cubicBezTo>
                        <a:pt x="6988302" y="1394460"/>
                        <a:pt x="6972300" y="1387602"/>
                        <a:pt x="6957822" y="1378458"/>
                      </a:cubicBezTo>
                      <a:cubicBezTo>
                        <a:pt x="6944106" y="1370076"/>
                        <a:pt x="6920484" y="1362456"/>
                        <a:pt x="6906768" y="1361694"/>
                      </a:cubicBezTo>
                      <a:cubicBezTo>
                        <a:pt x="6892290" y="1360170"/>
                        <a:pt x="6877050" y="1354074"/>
                        <a:pt x="6871716" y="1347216"/>
                      </a:cubicBezTo>
                      <a:cubicBezTo>
                        <a:pt x="6866382" y="1341120"/>
                        <a:pt x="6846570" y="1333500"/>
                        <a:pt x="6827520" y="1331214"/>
                      </a:cubicBezTo>
                      <a:cubicBezTo>
                        <a:pt x="6804660" y="1328166"/>
                        <a:pt x="6789420" y="1321308"/>
                        <a:pt x="6782562" y="1311402"/>
                      </a:cubicBezTo>
                      <a:cubicBezTo>
                        <a:pt x="6776466" y="1301496"/>
                        <a:pt x="6764274" y="1295400"/>
                        <a:pt x="6751320" y="1295400"/>
                      </a:cubicBezTo>
                      <a:cubicBezTo>
                        <a:pt x="6739890" y="1295400"/>
                        <a:pt x="6725412" y="1289304"/>
                        <a:pt x="6717792" y="1280922"/>
                      </a:cubicBezTo>
                      <a:cubicBezTo>
                        <a:pt x="6709410" y="1271778"/>
                        <a:pt x="6690360" y="1265682"/>
                        <a:pt x="6658356" y="1262634"/>
                      </a:cubicBezTo>
                      <a:cubicBezTo>
                        <a:pt x="6630924" y="1260348"/>
                        <a:pt x="6607302" y="1254252"/>
                        <a:pt x="6602730" y="1247394"/>
                      </a:cubicBezTo>
                      <a:cubicBezTo>
                        <a:pt x="6598920" y="1242060"/>
                        <a:pt x="6583680" y="1234440"/>
                        <a:pt x="6569964" y="1232154"/>
                      </a:cubicBezTo>
                      <a:cubicBezTo>
                        <a:pt x="6555486" y="1229106"/>
                        <a:pt x="6535674" y="1219962"/>
                        <a:pt x="6525006" y="1211580"/>
                      </a:cubicBezTo>
                      <a:cubicBezTo>
                        <a:pt x="6511290" y="1200912"/>
                        <a:pt x="6493764" y="1196340"/>
                        <a:pt x="6465570" y="1196340"/>
                      </a:cubicBezTo>
                      <a:cubicBezTo>
                        <a:pt x="6435852" y="1196340"/>
                        <a:pt x="6422898" y="1192530"/>
                        <a:pt x="6412230" y="1181100"/>
                      </a:cubicBezTo>
                      <a:cubicBezTo>
                        <a:pt x="6401562" y="1169670"/>
                        <a:pt x="6388608" y="1165860"/>
                        <a:pt x="6359652" y="1165860"/>
                      </a:cubicBezTo>
                      <a:cubicBezTo>
                        <a:pt x="6324600" y="1165860"/>
                        <a:pt x="6280404" y="1155192"/>
                        <a:pt x="6259830" y="1141476"/>
                      </a:cubicBezTo>
                      <a:cubicBezTo>
                        <a:pt x="6256020" y="1139190"/>
                        <a:pt x="6231636" y="1134618"/>
                        <a:pt x="6206490" y="1131570"/>
                      </a:cubicBezTo>
                      <a:cubicBezTo>
                        <a:pt x="6181344" y="1128522"/>
                        <a:pt x="6149340" y="1119378"/>
                        <a:pt x="6135624" y="1111758"/>
                      </a:cubicBezTo>
                      <a:cubicBezTo>
                        <a:pt x="6112002" y="1098042"/>
                        <a:pt x="6091428" y="1097280"/>
                        <a:pt x="5821680" y="1097280"/>
                      </a:cubicBezTo>
                      <a:cubicBezTo>
                        <a:pt x="5546598" y="1097280"/>
                        <a:pt x="5531358" y="1098042"/>
                        <a:pt x="5505450" y="1112520"/>
                      </a:cubicBezTo>
                      <a:cubicBezTo>
                        <a:pt x="5490210" y="1120902"/>
                        <a:pt x="5465826" y="1127760"/>
                        <a:pt x="5451348" y="1127760"/>
                      </a:cubicBezTo>
                      <a:cubicBezTo>
                        <a:pt x="5436870" y="1127760"/>
                        <a:pt x="5417820" y="1131570"/>
                        <a:pt x="5409438" y="1136142"/>
                      </a:cubicBezTo>
                      <a:cubicBezTo>
                        <a:pt x="5401056" y="1139952"/>
                        <a:pt x="5364480" y="1145286"/>
                        <a:pt x="5328666" y="1146810"/>
                      </a:cubicBezTo>
                      <a:cubicBezTo>
                        <a:pt x="5292090" y="1149096"/>
                        <a:pt x="5259324" y="1153668"/>
                        <a:pt x="5254752" y="1158240"/>
                      </a:cubicBezTo>
                      <a:cubicBezTo>
                        <a:pt x="5250942" y="1162050"/>
                        <a:pt x="5239512" y="1165860"/>
                        <a:pt x="5230368" y="1165860"/>
                      </a:cubicBezTo>
                      <a:cubicBezTo>
                        <a:pt x="5220462" y="1165860"/>
                        <a:pt x="5210556" y="1168908"/>
                        <a:pt x="5208270" y="1173480"/>
                      </a:cubicBezTo>
                      <a:cubicBezTo>
                        <a:pt x="5205984" y="1177290"/>
                        <a:pt x="5189982" y="1181100"/>
                        <a:pt x="5173980" y="1181100"/>
                      </a:cubicBezTo>
                      <a:cubicBezTo>
                        <a:pt x="5157978" y="1181100"/>
                        <a:pt x="5141976" y="1184148"/>
                        <a:pt x="5139690" y="1188720"/>
                      </a:cubicBezTo>
                      <a:cubicBezTo>
                        <a:pt x="5137404" y="1192530"/>
                        <a:pt x="5125974" y="1196340"/>
                        <a:pt x="5115306" y="1196340"/>
                      </a:cubicBezTo>
                      <a:cubicBezTo>
                        <a:pt x="5103876" y="1196340"/>
                        <a:pt x="5088636" y="1202436"/>
                        <a:pt x="5081016" y="1209294"/>
                      </a:cubicBezTo>
                      <a:cubicBezTo>
                        <a:pt x="5073396" y="1216152"/>
                        <a:pt x="5049012" y="1228344"/>
                        <a:pt x="5026914" y="1236726"/>
                      </a:cubicBezTo>
                      <a:cubicBezTo>
                        <a:pt x="5005578" y="1244346"/>
                        <a:pt x="4976622" y="1255776"/>
                        <a:pt x="4962906" y="1260348"/>
                      </a:cubicBezTo>
                      <a:cubicBezTo>
                        <a:pt x="4949190" y="1265682"/>
                        <a:pt x="4931664" y="1275588"/>
                        <a:pt x="4924044" y="1282446"/>
                      </a:cubicBezTo>
                      <a:cubicBezTo>
                        <a:pt x="4916424" y="1289304"/>
                        <a:pt x="4904994" y="1295400"/>
                        <a:pt x="4898136" y="1295400"/>
                      </a:cubicBezTo>
                      <a:cubicBezTo>
                        <a:pt x="4892040" y="1295400"/>
                        <a:pt x="4862322" y="1307592"/>
                        <a:pt x="4831842" y="1322070"/>
                      </a:cubicBezTo>
                      <a:cubicBezTo>
                        <a:pt x="4802124" y="1336548"/>
                        <a:pt x="4774692" y="1348740"/>
                        <a:pt x="4770882" y="1348740"/>
                      </a:cubicBezTo>
                      <a:cubicBezTo>
                        <a:pt x="4767834" y="1348740"/>
                        <a:pt x="4758690" y="1355598"/>
                        <a:pt x="4751070" y="1363980"/>
                      </a:cubicBezTo>
                      <a:cubicBezTo>
                        <a:pt x="4743450" y="1372362"/>
                        <a:pt x="4731258" y="1379220"/>
                        <a:pt x="4723638" y="1379220"/>
                      </a:cubicBezTo>
                      <a:cubicBezTo>
                        <a:pt x="4716018" y="1379220"/>
                        <a:pt x="4707636" y="1382268"/>
                        <a:pt x="4705350" y="1386840"/>
                      </a:cubicBezTo>
                      <a:cubicBezTo>
                        <a:pt x="4703064" y="1390650"/>
                        <a:pt x="4694682" y="1394460"/>
                        <a:pt x="4687062" y="1394460"/>
                      </a:cubicBezTo>
                      <a:cubicBezTo>
                        <a:pt x="4680204" y="1394460"/>
                        <a:pt x="4659630" y="1406652"/>
                        <a:pt x="4642866" y="1421130"/>
                      </a:cubicBezTo>
                      <a:cubicBezTo>
                        <a:pt x="4625340" y="1435608"/>
                        <a:pt x="4607814" y="1447800"/>
                        <a:pt x="4604004" y="1447800"/>
                      </a:cubicBezTo>
                      <a:cubicBezTo>
                        <a:pt x="4589526" y="1447800"/>
                        <a:pt x="4507230" y="1495044"/>
                        <a:pt x="4493514" y="1511046"/>
                      </a:cubicBezTo>
                      <a:cubicBezTo>
                        <a:pt x="4479036" y="1527810"/>
                        <a:pt x="4446270" y="1546860"/>
                        <a:pt x="4431792" y="1546860"/>
                      </a:cubicBezTo>
                      <a:cubicBezTo>
                        <a:pt x="4427220" y="1546860"/>
                        <a:pt x="4406646" y="1560576"/>
                        <a:pt x="4386072" y="1577340"/>
                      </a:cubicBezTo>
                      <a:cubicBezTo>
                        <a:pt x="4365498" y="1594104"/>
                        <a:pt x="4336542" y="1613916"/>
                        <a:pt x="4321302" y="1620774"/>
                      </a:cubicBezTo>
                      <a:cubicBezTo>
                        <a:pt x="4294632" y="1633728"/>
                        <a:pt x="4242054" y="1670304"/>
                        <a:pt x="4146804" y="1742694"/>
                      </a:cubicBezTo>
                      <a:cubicBezTo>
                        <a:pt x="4120896" y="1762506"/>
                        <a:pt x="4094988" y="1780794"/>
                        <a:pt x="4089654" y="1782318"/>
                      </a:cubicBezTo>
                      <a:cubicBezTo>
                        <a:pt x="4084320" y="1783842"/>
                        <a:pt x="4055364" y="1803654"/>
                        <a:pt x="4024884" y="1827276"/>
                      </a:cubicBezTo>
                      <a:cubicBezTo>
                        <a:pt x="3973068" y="1866900"/>
                        <a:pt x="3969258" y="1868424"/>
                        <a:pt x="3955542" y="1856232"/>
                      </a:cubicBezTo>
                      <a:cubicBezTo>
                        <a:pt x="3947922" y="1849374"/>
                        <a:pt x="3933444" y="1827276"/>
                        <a:pt x="3923538" y="1807464"/>
                      </a:cubicBezTo>
                      <a:cubicBezTo>
                        <a:pt x="3913632" y="1787652"/>
                        <a:pt x="3897630" y="1765554"/>
                        <a:pt x="3888486" y="1757934"/>
                      </a:cubicBezTo>
                      <a:cubicBezTo>
                        <a:pt x="3878580" y="1750314"/>
                        <a:pt x="3870960" y="1735836"/>
                        <a:pt x="3870960" y="1725168"/>
                      </a:cubicBezTo>
                      <a:cubicBezTo>
                        <a:pt x="3870960" y="1705356"/>
                        <a:pt x="3860292" y="1682496"/>
                        <a:pt x="3838956" y="1657350"/>
                      </a:cubicBezTo>
                      <a:cubicBezTo>
                        <a:pt x="3832098" y="1648968"/>
                        <a:pt x="3816858" y="1625346"/>
                        <a:pt x="3805428" y="1604010"/>
                      </a:cubicBezTo>
                      <a:cubicBezTo>
                        <a:pt x="3784854" y="1566672"/>
                        <a:pt x="3775710" y="1548384"/>
                        <a:pt x="3741420" y="1475994"/>
                      </a:cubicBezTo>
                      <a:cubicBezTo>
                        <a:pt x="3731514" y="1456182"/>
                        <a:pt x="3719322" y="1436370"/>
                        <a:pt x="3713226" y="1431798"/>
                      </a:cubicBezTo>
                      <a:cubicBezTo>
                        <a:pt x="3707892" y="1427226"/>
                        <a:pt x="3703320" y="1417320"/>
                        <a:pt x="3703320" y="1409700"/>
                      </a:cubicBezTo>
                      <a:cubicBezTo>
                        <a:pt x="3703320" y="1402842"/>
                        <a:pt x="3696462" y="1390650"/>
                        <a:pt x="3688080" y="1383030"/>
                      </a:cubicBezTo>
                      <a:cubicBezTo>
                        <a:pt x="3679698" y="1375410"/>
                        <a:pt x="3672840" y="1362456"/>
                        <a:pt x="3672840" y="1354074"/>
                      </a:cubicBezTo>
                      <a:cubicBezTo>
                        <a:pt x="3672840" y="1346454"/>
                        <a:pt x="3666744" y="1330452"/>
                        <a:pt x="3659124" y="1319784"/>
                      </a:cubicBezTo>
                      <a:cubicBezTo>
                        <a:pt x="3645408" y="1299972"/>
                        <a:pt x="3644646" y="1270254"/>
                        <a:pt x="3646170" y="716280"/>
                      </a:cubicBezTo>
                      <a:cubicBezTo>
                        <a:pt x="3646932" y="395478"/>
                        <a:pt x="3647694" y="126492"/>
                        <a:pt x="3649218" y="118110"/>
                      </a:cubicBezTo>
                      <a:cubicBezTo>
                        <a:pt x="3651504" y="93726"/>
                        <a:pt x="3642360" y="67056"/>
                        <a:pt x="3632454" y="70866"/>
                      </a:cubicBezTo>
                      <a:cubicBezTo>
                        <a:pt x="3625596" y="73152"/>
                        <a:pt x="3622548" y="207264"/>
                        <a:pt x="3621786" y="656082"/>
                      </a:cubicBezTo>
                      <a:cubicBezTo>
                        <a:pt x="3621024" y="976122"/>
                        <a:pt x="3617214" y="1239774"/>
                        <a:pt x="3614166" y="1241298"/>
                      </a:cubicBezTo>
                      <a:cubicBezTo>
                        <a:pt x="3608832" y="1243584"/>
                        <a:pt x="3590544" y="1212342"/>
                        <a:pt x="3528822" y="1093470"/>
                      </a:cubicBezTo>
                      <a:cubicBezTo>
                        <a:pt x="3513582" y="1064514"/>
                        <a:pt x="3489960" y="1027938"/>
                        <a:pt x="3476244" y="1013460"/>
                      </a:cubicBezTo>
                      <a:cubicBezTo>
                        <a:pt x="3462528" y="998982"/>
                        <a:pt x="3451860" y="982980"/>
                        <a:pt x="3451860" y="976884"/>
                      </a:cubicBezTo>
                      <a:cubicBezTo>
                        <a:pt x="3451860" y="971550"/>
                        <a:pt x="3446526" y="965454"/>
                        <a:pt x="3440430" y="963168"/>
                      </a:cubicBezTo>
                      <a:cubicBezTo>
                        <a:pt x="3433572" y="960120"/>
                        <a:pt x="3422142" y="944118"/>
                        <a:pt x="3414522" y="926592"/>
                      </a:cubicBezTo>
                      <a:cubicBezTo>
                        <a:pt x="3406140" y="909828"/>
                        <a:pt x="3389376" y="885444"/>
                        <a:pt x="3376422" y="873252"/>
                      </a:cubicBezTo>
                      <a:cubicBezTo>
                        <a:pt x="3363468" y="860298"/>
                        <a:pt x="3352800" y="845820"/>
                        <a:pt x="3352800" y="840486"/>
                      </a:cubicBezTo>
                      <a:cubicBezTo>
                        <a:pt x="3352800" y="835152"/>
                        <a:pt x="3347466" y="830580"/>
                        <a:pt x="3341370" y="830580"/>
                      </a:cubicBezTo>
                      <a:cubicBezTo>
                        <a:pt x="3334512" y="830580"/>
                        <a:pt x="3326130" y="822198"/>
                        <a:pt x="3322320" y="811530"/>
                      </a:cubicBezTo>
                      <a:cubicBezTo>
                        <a:pt x="3318510" y="800862"/>
                        <a:pt x="3310890" y="792480"/>
                        <a:pt x="3306318" y="792480"/>
                      </a:cubicBezTo>
                      <a:cubicBezTo>
                        <a:pt x="3298698" y="792480"/>
                        <a:pt x="3252216" y="755142"/>
                        <a:pt x="3203448" y="708660"/>
                      </a:cubicBezTo>
                      <a:cubicBezTo>
                        <a:pt x="3194304" y="700278"/>
                        <a:pt x="3183636" y="693420"/>
                        <a:pt x="3179064" y="693420"/>
                      </a:cubicBezTo>
                      <a:cubicBezTo>
                        <a:pt x="3174492" y="693420"/>
                        <a:pt x="3159252" y="687324"/>
                        <a:pt x="3145536" y="678942"/>
                      </a:cubicBezTo>
                      <a:cubicBezTo>
                        <a:pt x="3131058" y="671322"/>
                        <a:pt x="3109722" y="662940"/>
                        <a:pt x="3097530" y="660654"/>
                      </a:cubicBezTo>
                      <a:cubicBezTo>
                        <a:pt x="3084576" y="658368"/>
                        <a:pt x="3060954" y="652272"/>
                        <a:pt x="3044190" y="646938"/>
                      </a:cubicBezTo>
                      <a:cubicBezTo>
                        <a:pt x="3004566" y="634746"/>
                        <a:pt x="2900172" y="634746"/>
                        <a:pt x="2861310" y="646938"/>
                      </a:cubicBezTo>
                      <a:cubicBezTo>
                        <a:pt x="2844546" y="652272"/>
                        <a:pt x="2820162" y="658368"/>
                        <a:pt x="2806446" y="660654"/>
                      </a:cubicBezTo>
                      <a:cubicBezTo>
                        <a:pt x="2793492" y="662940"/>
                        <a:pt x="2776728" y="671322"/>
                        <a:pt x="2769108" y="678942"/>
                      </a:cubicBezTo>
                      <a:cubicBezTo>
                        <a:pt x="2762250" y="686562"/>
                        <a:pt x="2749296" y="693420"/>
                        <a:pt x="2741676" y="693420"/>
                      </a:cubicBezTo>
                      <a:cubicBezTo>
                        <a:pt x="2726436" y="693420"/>
                        <a:pt x="2669286" y="729234"/>
                        <a:pt x="2652522" y="749808"/>
                      </a:cubicBezTo>
                      <a:cubicBezTo>
                        <a:pt x="2646426" y="756666"/>
                        <a:pt x="2637282" y="762000"/>
                        <a:pt x="2630424" y="762000"/>
                      </a:cubicBezTo>
                      <a:cubicBezTo>
                        <a:pt x="2612136" y="762000"/>
                        <a:pt x="2438400" y="921258"/>
                        <a:pt x="2428494" y="947166"/>
                      </a:cubicBezTo>
                      <a:cubicBezTo>
                        <a:pt x="2426208" y="954024"/>
                        <a:pt x="2419350" y="960120"/>
                        <a:pt x="2414016" y="960120"/>
                      </a:cubicBezTo>
                      <a:cubicBezTo>
                        <a:pt x="2408682" y="960120"/>
                        <a:pt x="2395728" y="972312"/>
                        <a:pt x="2386584" y="986790"/>
                      </a:cubicBezTo>
                      <a:cubicBezTo>
                        <a:pt x="2376678" y="1001268"/>
                        <a:pt x="2356866" y="1021842"/>
                        <a:pt x="2342388" y="1032510"/>
                      </a:cubicBezTo>
                      <a:cubicBezTo>
                        <a:pt x="2327910" y="1043178"/>
                        <a:pt x="2316480" y="1056894"/>
                        <a:pt x="2316480" y="1062990"/>
                      </a:cubicBezTo>
                      <a:cubicBezTo>
                        <a:pt x="2316480" y="1072896"/>
                        <a:pt x="2302002" y="1091184"/>
                        <a:pt x="2231898" y="1168908"/>
                      </a:cubicBezTo>
                      <a:cubicBezTo>
                        <a:pt x="2212086" y="1190244"/>
                        <a:pt x="2186940" y="1224534"/>
                        <a:pt x="2175510" y="1245108"/>
                      </a:cubicBezTo>
                      <a:cubicBezTo>
                        <a:pt x="2164080" y="1264920"/>
                        <a:pt x="2142744" y="1295400"/>
                        <a:pt x="2127504" y="1311402"/>
                      </a:cubicBezTo>
                      <a:cubicBezTo>
                        <a:pt x="2101596" y="1338834"/>
                        <a:pt x="2090928" y="1354074"/>
                        <a:pt x="2053590" y="1416558"/>
                      </a:cubicBezTo>
                      <a:cubicBezTo>
                        <a:pt x="2045208" y="1431036"/>
                        <a:pt x="2033016" y="1448562"/>
                        <a:pt x="2026920" y="1455420"/>
                      </a:cubicBezTo>
                      <a:cubicBezTo>
                        <a:pt x="2014728" y="1469136"/>
                        <a:pt x="1999488" y="1493520"/>
                        <a:pt x="1983486" y="1524762"/>
                      </a:cubicBezTo>
                      <a:cubicBezTo>
                        <a:pt x="1978152" y="1536192"/>
                        <a:pt x="1968246" y="1549908"/>
                        <a:pt x="1961388" y="1555242"/>
                      </a:cubicBezTo>
                      <a:cubicBezTo>
                        <a:pt x="1933956" y="1578102"/>
                        <a:pt x="1931670" y="1557528"/>
                        <a:pt x="1931670" y="1253490"/>
                      </a:cubicBezTo>
                      <a:cubicBezTo>
                        <a:pt x="1931670" y="1020318"/>
                        <a:pt x="1930146" y="964692"/>
                        <a:pt x="1922526" y="977646"/>
                      </a:cubicBezTo>
                      <a:cubicBezTo>
                        <a:pt x="1915668" y="989838"/>
                        <a:pt x="1913382" y="1078230"/>
                        <a:pt x="1912620" y="1314450"/>
                      </a:cubicBezTo>
                      <a:cubicBezTo>
                        <a:pt x="1912620" y="1620012"/>
                        <a:pt x="1911858" y="1635252"/>
                        <a:pt x="1897380" y="1653540"/>
                      </a:cubicBezTo>
                      <a:cubicBezTo>
                        <a:pt x="1888998" y="1664208"/>
                        <a:pt x="1882140" y="1675638"/>
                        <a:pt x="1882140" y="1678686"/>
                      </a:cubicBezTo>
                      <a:cubicBezTo>
                        <a:pt x="1882140" y="1682496"/>
                        <a:pt x="1873758" y="1696212"/>
                        <a:pt x="1863090" y="1709928"/>
                      </a:cubicBezTo>
                      <a:cubicBezTo>
                        <a:pt x="1852422" y="1723644"/>
                        <a:pt x="1844040" y="1740408"/>
                        <a:pt x="1844040" y="1746504"/>
                      </a:cubicBezTo>
                      <a:cubicBezTo>
                        <a:pt x="1844040" y="1752600"/>
                        <a:pt x="1835658" y="1765554"/>
                        <a:pt x="1824990" y="1775460"/>
                      </a:cubicBezTo>
                      <a:cubicBezTo>
                        <a:pt x="1815084" y="1785366"/>
                        <a:pt x="1799844" y="1805178"/>
                        <a:pt x="1792224" y="1820418"/>
                      </a:cubicBezTo>
                      <a:cubicBezTo>
                        <a:pt x="1762506" y="1876044"/>
                        <a:pt x="1743456" y="1908810"/>
                        <a:pt x="1731264" y="1922526"/>
                      </a:cubicBezTo>
                      <a:cubicBezTo>
                        <a:pt x="1719072" y="1936242"/>
                        <a:pt x="1708404" y="1954530"/>
                        <a:pt x="1687068" y="1996440"/>
                      </a:cubicBezTo>
                      <a:cubicBezTo>
                        <a:pt x="1679448" y="2010918"/>
                        <a:pt x="1661160" y="2042160"/>
                        <a:pt x="1645920" y="2065020"/>
                      </a:cubicBezTo>
                      <a:cubicBezTo>
                        <a:pt x="1630680" y="2087880"/>
                        <a:pt x="1616202" y="2113026"/>
                        <a:pt x="1613154" y="2120646"/>
                      </a:cubicBezTo>
                      <a:cubicBezTo>
                        <a:pt x="1610868" y="2127504"/>
                        <a:pt x="1604772" y="2133600"/>
                        <a:pt x="1600200" y="2133600"/>
                      </a:cubicBezTo>
                      <a:cubicBezTo>
                        <a:pt x="1596390" y="2133600"/>
                        <a:pt x="1592580" y="2138172"/>
                        <a:pt x="1592580" y="2143506"/>
                      </a:cubicBezTo>
                      <a:cubicBezTo>
                        <a:pt x="1592580" y="2157222"/>
                        <a:pt x="1554480" y="2232660"/>
                        <a:pt x="1547622" y="2232660"/>
                      </a:cubicBezTo>
                      <a:cubicBezTo>
                        <a:pt x="1544574" y="2232660"/>
                        <a:pt x="1533906" y="2247900"/>
                        <a:pt x="1524762" y="2266950"/>
                      </a:cubicBezTo>
                      <a:cubicBezTo>
                        <a:pt x="1515618" y="2286000"/>
                        <a:pt x="1504188" y="2301240"/>
                        <a:pt x="1500378" y="2301240"/>
                      </a:cubicBezTo>
                      <a:cubicBezTo>
                        <a:pt x="1496568" y="2301240"/>
                        <a:pt x="1493520" y="2305812"/>
                        <a:pt x="1493520" y="2311908"/>
                      </a:cubicBezTo>
                      <a:cubicBezTo>
                        <a:pt x="1493520" y="2323338"/>
                        <a:pt x="1452372" y="2404872"/>
                        <a:pt x="1437132" y="2423160"/>
                      </a:cubicBezTo>
                      <a:cubicBezTo>
                        <a:pt x="1421130" y="2442210"/>
                        <a:pt x="1369314" y="2533650"/>
                        <a:pt x="1328928" y="2613660"/>
                      </a:cubicBezTo>
                      <a:cubicBezTo>
                        <a:pt x="1317498" y="2636520"/>
                        <a:pt x="1303020" y="2661666"/>
                        <a:pt x="1296162" y="2669286"/>
                      </a:cubicBezTo>
                      <a:cubicBezTo>
                        <a:pt x="1280160" y="2688336"/>
                        <a:pt x="1255014" y="2731008"/>
                        <a:pt x="1227582" y="2786634"/>
                      </a:cubicBezTo>
                      <a:cubicBezTo>
                        <a:pt x="1214628" y="2812542"/>
                        <a:pt x="1200912" y="2834640"/>
                        <a:pt x="1197864" y="2836164"/>
                      </a:cubicBezTo>
                      <a:cubicBezTo>
                        <a:pt x="1191768" y="2838450"/>
                        <a:pt x="1154430" y="2899410"/>
                        <a:pt x="1135380" y="2937510"/>
                      </a:cubicBezTo>
                      <a:cubicBezTo>
                        <a:pt x="1129284" y="2950464"/>
                        <a:pt x="1116330" y="2971800"/>
                        <a:pt x="1107186" y="2984754"/>
                      </a:cubicBezTo>
                      <a:cubicBezTo>
                        <a:pt x="1097280" y="2997708"/>
                        <a:pt x="1089660" y="3011424"/>
                        <a:pt x="1089660" y="3015234"/>
                      </a:cubicBezTo>
                      <a:cubicBezTo>
                        <a:pt x="1089660" y="3018282"/>
                        <a:pt x="1082802" y="3029712"/>
                        <a:pt x="1074420" y="3040380"/>
                      </a:cubicBezTo>
                      <a:cubicBezTo>
                        <a:pt x="1066038" y="3051048"/>
                        <a:pt x="1059180" y="3067050"/>
                        <a:pt x="1059180" y="3076956"/>
                      </a:cubicBezTo>
                      <a:cubicBezTo>
                        <a:pt x="1059180" y="3086100"/>
                        <a:pt x="1053846" y="3096006"/>
                        <a:pt x="1047750" y="3098292"/>
                      </a:cubicBezTo>
                      <a:cubicBezTo>
                        <a:pt x="1041654" y="3101340"/>
                        <a:pt x="1030224" y="3115818"/>
                        <a:pt x="1023366" y="3131058"/>
                      </a:cubicBezTo>
                      <a:cubicBezTo>
                        <a:pt x="1016508" y="3146298"/>
                        <a:pt x="1002792" y="3166872"/>
                        <a:pt x="992886" y="3176778"/>
                      </a:cubicBezTo>
                      <a:cubicBezTo>
                        <a:pt x="982980" y="3186684"/>
                        <a:pt x="975360" y="3202686"/>
                        <a:pt x="975360" y="3211068"/>
                      </a:cubicBezTo>
                      <a:cubicBezTo>
                        <a:pt x="975360" y="3220212"/>
                        <a:pt x="965454" y="3237738"/>
                        <a:pt x="953262" y="3249168"/>
                      </a:cubicBezTo>
                      <a:cubicBezTo>
                        <a:pt x="941832" y="3260598"/>
                        <a:pt x="920496" y="3291840"/>
                        <a:pt x="907542" y="3318510"/>
                      </a:cubicBezTo>
                      <a:cubicBezTo>
                        <a:pt x="893826" y="3345942"/>
                        <a:pt x="879348" y="3368040"/>
                        <a:pt x="876300" y="3368040"/>
                      </a:cubicBezTo>
                      <a:cubicBezTo>
                        <a:pt x="872490" y="3368040"/>
                        <a:pt x="864870" y="3376422"/>
                        <a:pt x="859536" y="3386328"/>
                      </a:cubicBezTo>
                      <a:cubicBezTo>
                        <a:pt x="829056" y="3441192"/>
                        <a:pt x="797814" y="3489960"/>
                        <a:pt x="788670" y="3497580"/>
                      </a:cubicBezTo>
                      <a:cubicBezTo>
                        <a:pt x="782574" y="3502914"/>
                        <a:pt x="777240" y="3510534"/>
                        <a:pt x="777240" y="3515106"/>
                      </a:cubicBezTo>
                      <a:cubicBezTo>
                        <a:pt x="777240" y="3519678"/>
                        <a:pt x="771906" y="3528060"/>
                        <a:pt x="765810" y="3534918"/>
                      </a:cubicBezTo>
                      <a:cubicBezTo>
                        <a:pt x="725424" y="3579114"/>
                        <a:pt x="708660" y="3605022"/>
                        <a:pt x="708660" y="3623310"/>
                      </a:cubicBezTo>
                      <a:cubicBezTo>
                        <a:pt x="708660" y="3629406"/>
                        <a:pt x="701802" y="3637788"/>
                        <a:pt x="693420" y="3642360"/>
                      </a:cubicBezTo>
                      <a:cubicBezTo>
                        <a:pt x="685038" y="3646932"/>
                        <a:pt x="669036" y="3665220"/>
                        <a:pt x="657606" y="3682746"/>
                      </a:cubicBezTo>
                      <a:cubicBezTo>
                        <a:pt x="646938" y="3700272"/>
                        <a:pt x="621030" y="3734562"/>
                        <a:pt x="600456" y="3759708"/>
                      </a:cubicBezTo>
                      <a:cubicBezTo>
                        <a:pt x="579120" y="3784092"/>
                        <a:pt x="559308" y="3813048"/>
                        <a:pt x="555498" y="3822954"/>
                      </a:cubicBezTo>
                      <a:cubicBezTo>
                        <a:pt x="552450" y="3832098"/>
                        <a:pt x="544068" y="3840480"/>
                        <a:pt x="537210" y="3840480"/>
                      </a:cubicBezTo>
                      <a:cubicBezTo>
                        <a:pt x="531114" y="3840480"/>
                        <a:pt x="525780" y="3844290"/>
                        <a:pt x="525780" y="3848862"/>
                      </a:cubicBezTo>
                      <a:cubicBezTo>
                        <a:pt x="525780" y="3856482"/>
                        <a:pt x="502920" y="3882390"/>
                        <a:pt x="425958" y="3963162"/>
                      </a:cubicBezTo>
                      <a:cubicBezTo>
                        <a:pt x="414528" y="3975354"/>
                        <a:pt x="403860" y="3989832"/>
                        <a:pt x="401574" y="3996690"/>
                      </a:cubicBezTo>
                      <a:cubicBezTo>
                        <a:pt x="398526" y="4002786"/>
                        <a:pt x="391668" y="4008120"/>
                        <a:pt x="384810" y="4008120"/>
                      </a:cubicBezTo>
                      <a:cubicBezTo>
                        <a:pt x="378714" y="4008120"/>
                        <a:pt x="373380" y="4011930"/>
                        <a:pt x="373380" y="4015740"/>
                      </a:cubicBezTo>
                      <a:cubicBezTo>
                        <a:pt x="373380" y="4024122"/>
                        <a:pt x="323850" y="4076700"/>
                        <a:pt x="315468" y="4076700"/>
                      </a:cubicBezTo>
                      <a:cubicBezTo>
                        <a:pt x="313182" y="4076700"/>
                        <a:pt x="283464" y="4098798"/>
                        <a:pt x="250698" y="4126230"/>
                      </a:cubicBezTo>
                      <a:cubicBezTo>
                        <a:pt x="217932" y="4153662"/>
                        <a:pt x="185166" y="4175760"/>
                        <a:pt x="177546" y="4175760"/>
                      </a:cubicBezTo>
                      <a:cubicBezTo>
                        <a:pt x="170688" y="4175760"/>
                        <a:pt x="157734" y="4182618"/>
                        <a:pt x="148590" y="4191000"/>
                      </a:cubicBezTo>
                      <a:cubicBezTo>
                        <a:pt x="135636" y="4203192"/>
                        <a:pt x="117348" y="4207764"/>
                        <a:pt x="65532" y="4211574"/>
                      </a:cubicBezTo>
                      <a:lnTo>
                        <a:pt x="0" y="4216146"/>
                      </a:lnTo>
                      <a:lnTo>
                        <a:pt x="0" y="2107692"/>
                      </a:ln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36" name="Freeform: Shape 1235">
                  <a:extLst>
                    <a:ext uri="{FF2B5EF4-FFF2-40B4-BE49-F238E27FC236}">
                      <a16:creationId xmlns:a16="http://schemas.microsoft.com/office/drawing/2014/main" id="{CAAC1155-7D2A-4365-9D45-E0C11003598F}"/>
                    </a:ext>
                  </a:extLst>
                </p:cNvPr>
                <p:cNvSpPr/>
                <p:nvPr/>
              </p:nvSpPr>
              <p:spPr>
                <a:xfrm>
                  <a:off x="12058555" y="5269224"/>
                  <a:ext cx="22860" cy="22860"/>
                </a:xfrm>
                <a:custGeom>
                  <a:avLst/>
                  <a:gdLst>
                    <a:gd name="connsiteX0" fmla="*/ 4667 w 22860"/>
                    <a:gd name="connsiteY0" fmla="*/ 16008 h 22860"/>
                    <a:gd name="connsiteX1" fmla="*/ 2381 w 22860"/>
                    <a:gd name="connsiteY1" fmla="*/ 768 h 22860"/>
                    <a:gd name="connsiteX2" fmla="*/ 18383 w 22860"/>
                    <a:gd name="connsiteY2" fmla="*/ 6864 h 22860"/>
                    <a:gd name="connsiteX3" fmla="*/ 20669 w 22860"/>
                    <a:gd name="connsiteY3" fmla="*/ 22104 h 22860"/>
                    <a:gd name="connsiteX4" fmla="*/ 4667 w 22860"/>
                    <a:gd name="connsiteY4" fmla="*/ 16008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4667" y="16008"/>
                      </a:moveTo>
                      <a:cubicBezTo>
                        <a:pt x="-667" y="9912"/>
                        <a:pt x="-1429" y="3054"/>
                        <a:pt x="2381" y="768"/>
                      </a:cubicBezTo>
                      <a:cubicBezTo>
                        <a:pt x="6953" y="-1518"/>
                        <a:pt x="13811" y="1530"/>
                        <a:pt x="18383" y="6864"/>
                      </a:cubicBezTo>
                      <a:cubicBezTo>
                        <a:pt x="23717" y="12960"/>
                        <a:pt x="24479" y="19818"/>
                        <a:pt x="20669" y="22104"/>
                      </a:cubicBezTo>
                      <a:cubicBezTo>
                        <a:pt x="16097" y="24390"/>
                        <a:pt x="9239" y="21342"/>
                        <a:pt x="4667" y="16008"/>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37" name="Freeform: Shape 1236">
                  <a:extLst>
                    <a:ext uri="{FF2B5EF4-FFF2-40B4-BE49-F238E27FC236}">
                      <a16:creationId xmlns:a16="http://schemas.microsoft.com/office/drawing/2014/main" id="{D79EDDC4-3058-4AF7-B08C-2849D5F52C73}"/>
                    </a:ext>
                  </a:extLst>
                </p:cNvPr>
                <p:cNvSpPr/>
                <p:nvPr/>
              </p:nvSpPr>
              <p:spPr>
                <a:xfrm>
                  <a:off x="11790121" y="5199677"/>
                  <a:ext cx="18288" cy="24384"/>
                </a:xfrm>
                <a:custGeom>
                  <a:avLst/>
                  <a:gdLst>
                    <a:gd name="connsiteX0" fmla="*/ 1829 w 18288"/>
                    <a:gd name="connsiteY0" fmla="*/ 20023 h 24384"/>
                    <a:gd name="connsiteX1" fmla="*/ 4115 w 18288"/>
                    <a:gd name="connsiteY1" fmla="*/ 3259 h 24384"/>
                    <a:gd name="connsiteX2" fmla="*/ 17069 w 18288"/>
                    <a:gd name="connsiteY2" fmla="*/ 4783 h 24384"/>
                    <a:gd name="connsiteX3" fmla="*/ 14783 w 18288"/>
                    <a:gd name="connsiteY3" fmla="*/ 21547 h 24384"/>
                    <a:gd name="connsiteX4" fmla="*/ 1829 w 18288"/>
                    <a:gd name="connsiteY4" fmla="*/ 20023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24384">
                      <a:moveTo>
                        <a:pt x="1829" y="20023"/>
                      </a:moveTo>
                      <a:cubicBezTo>
                        <a:pt x="-1219" y="15451"/>
                        <a:pt x="-457" y="7831"/>
                        <a:pt x="4115" y="3259"/>
                      </a:cubicBezTo>
                      <a:cubicBezTo>
                        <a:pt x="8687" y="-1313"/>
                        <a:pt x="13259" y="-1313"/>
                        <a:pt x="17069" y="4783"/>
                      </a:cubicBezTo>
                      <a:cubicBezTo>
                        <a:pt x="20117" y="9355"/>
                        <a:pt x="19355" y="16975"/>
                        <a:pt x="14783" y="21547"/>
                      </a:cubicBezTo>
                      <a:cubicBezTo>
                        <a:pt x="10211" y="26119"/>
                        <a:pt x="5639" y="26119"/>
                        <a:pt x="1829" y="20023"/>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38" name="Freeform: Shape 1237">
                  <a:extLst>
                    <a:ext uri="{FF2B5EF4-FFF2-40B4-BE49-F238E27FC236}">
                      <a16:creationId xmlns:a16="http://schemas.microsoft.com/office/drawing/2014/main" id="{69E33CE1-70C7-4A94-998E-33255E27D7A6}"/>
                    </a:ext>
                  </a:extLst>
                </p:cNvPr>
                <p:cNvSpPr/>
                <p:nvPr/>
              </p:nvSpPr>
              <p:spPr>
                <a:xfrm>
                  <a:off x="11638691" y="516931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39" name="Freeform: Shape 1238">
                  <a:extLst>
                    <a:ext uri="{FF2B5EF4-FFF2-40B4-BE49-F238E27FC236}">
                      <a16:creationId xmlns:a16="http://schemas.microsoft.com/office/drawing/2014/main" id="{10F2E0C8-C24B-4FAA-9002-99E4B483E109}"/>
                    </a:ext>
                  </a:extLst>
                </p:cNvPr>
                <p:cNvSpPr/>
                <p:nvPr/>
              </p:nvSpPr>
              <p:spPr>
                <a:xfrm>
                  <a:off x="8823871" y="1318260"/>
                  <a:ext cx="3368040" cy="3855720"/>
                </a:xfrm>
                <a:custGeom>
                  <a:avLst/>
                  <a:gdLst>
                    <a:gd name="connsiteX0" fmla="*/ 3269069 w 3368040"/>
                    <a:gd name="connsiteY0" fmla="*/ 3848100 h 3855720"/>
                    <a:gd name="connsiteX1" fmla="*/ 3195917 w 3368040"/>
                    <a:gd name="connsiteY1" fmla="*/ 3840480 h 3855720"/>
                    <a:gd name="connsiteX2" fmla="*/ 3086189 w 3368040"/>
                    <a:gd name="connsiteY2" fmla="*/ 3810000 h 3855720"/>
                    <a:gd name="connsiteX3" fmla="*/ 3057233 w 3368040"/>
                    <a:gd name="connsiteY3" fmla="*/ 3804666 h 3855720"/>
                    <a:gd name="connsiteX4" fmla="*/ 2999321 w 3368040"/>
                    <a:gd name="connsiteY4" fmla="*/ 3791712 h 3855720"/>
                    <a:gd name="connsiteX5" fmla="*/ 2942933 w 3368040"/>
                    <a:gd name="connsiteY5" fmla="*/ 3774186 h 3855720"/>
                    <a:gd name="connsiteX6" fmla="*/ 2894165 w 3368040"/>
                    <a:gd name="connsiteY6" fmla="*/ 3755898 h 3855720"/>
                    <a:gd name="connsiteX7" fmla="*/ 2810345 w 3368040"/>
                    <a:gd name="connsiteY7" fmla="*/ 3741420 h 3855720"/>
                    <a:gd name="connsiteX8" fmla="*/ 2738717 w 3368040"/>
                    <a:gd name="connsiteY8" fmla="*/ 3735324 h 3855720"/>
                    <a:gd name="connsiteX9" fmla="*/ 2686139 w 3368040"/>
                    <a:gd name="connsiteY9" fmla="*/ 3714750 h 3855720"/>
                    <a:gd name="connsiteX10" fmla="*/ 2632799 w 3368040"/>
                    <a:gd name="connsiteY10" fmla="*/ 3694176 h 3855720"/>
                    <a:gd name="connsiteX11" fmla="*/ 2612225 w 3368040"/>
                    <a:gd name="connsiteY11" fmla="*/ 3688080 h 3855720"/>
                    <a:gd name="connsiteX12" fmla="*/ 2580983 w 3368040"/>
                    <a:gd name="connsiteY12" fmla="*/ 3678936 h 3855720"/>
                    <a:gd name="connsiteX13" fmla="*/ 2523071 w 3368040"/>
                    <a:gd name="connsiteY13" fmla="*/ 3657600 h 3855720"/>
                    <a:gd name="connsiteX14" fmla="*/ 2503259 w 3368040"/>
                    <a:gd name="connsiteY14" fmla="*/ 3649980 h 3855720"/>
                    <a:gd name="connsiteX15" fmla="*/ 2464397 w 3368040"/>
                    <a:gd name="connsiteY15" fmla="*/ 3642360 h 3855720"/>
                    <a:gd name="connsiteX16" fmla="*/ 2381339 w 3368040"/>
                    <a:gd name="connsiteY16" fmla="*/ 3620262 h 3855720"/>
                    <a:gd name="connsiteX17" fmla="*/ 2317331 w 3368040"/>
                    <a:gd name="connsiteY17" fmla="*/ 3601974 h 3855720"/>
                    <a:gd name="connsiteX18" fmla="*/ 2294471 w 3368040"/>
                    <a:gd name="connsiteY18" fmla="*/ 3589782 h 3855720"/>
                    <a:gd name="connsiteX19" fmla="*/ 2266277 w 3368040"/>
                    <a:gd name="connsiteY19" fmla="*/ 3573780 h 3855720"/>
                    <a:gd name="connsiteX20" fmla="*/ 2226653 w 3368040"/>
                    <a:gd name="connsiteY20" fmla="*/ 3559302 h 3855720"/>
                    <a:gd name="connsiteX21" fmla="*/ 2169503 w 3368040"/>
                    <a:gd name="connsiteY21" fmla="*/ 3541014 h 3855720"/>
                    <a:gd name="connsiteX22" fmla="*/ 2071205 w 3368040"/>
                    <a:gd name="connsiteY22" fmla="*/ 3486150 h 3855720"/>
                    <a:gd name="connsiteX23" fmla="*/ 2047583 w 3368040"/>
                    <a:gd name="connsiteY23" fmla="*/ 3474720 h 3855720"/>
                    <a:gd name="connsiteX24" fmla="*/ 2023199 w 3368040"/>
                    <a:gd name="connsiteY24" fmla="*/ 3459480 h 3855720"/>
                    <a:gd name="connsiteX25" fmla="*/ 2000339 w 3368040"/>
                    <a:gd name="connsiteY25" fmla="*/ 3444240 h 3855720"/>
                    <a:gd name="connsiteX26" fmla="*/ 1895945 w 3368040"/>
                    <a:gd name="connsiteY26" fmla="*/ 3397758 h 3855720"/>
                    <a:gd name="connsiteX27" fmla="*/ 1867751 w 3368040"/>
                    <a:gd name="connsiteY27" fmla="*/ 3390900 h 3855720"/>
                    <a:gd name="connsiteX28" fmla="*/ 1847939 w 3368040"/>
                    <a:gd name="connsiteY28" fmla="*/ 3383280 h 3855720"/>
                    <a:gd name="connsiteX29" fmla="*/ 1817459 w 3368040"/>
                    <a:gd name="connsiteY29" fmla="*/ 3375660 h 3855720"/>
                    <a:gd name="connsiteX30" fmla="*/ 1781645 w 3368040"/>
                    <a:gd name="connsiteY30" fmla="*/ 3361944 h 3855720"/>
                    <a:gd name="connsiteX31" fmla="*/ 1742783 w 3368040"/>
                    <a:gd name="connsiteY31" fmla="*/ 3342132 h 3855720"/>
                    <a:gd name="connsiteX32" fmla="*/ 1706969 w 3368040"/>
                    <a:gd name="connsiteY32" fmla="*/ 3318510 h 3855720"/>
                    <a:gd name="connsiteX33" fmla="*/ 1672679 w 3368040"/>
                    <a:gd name="connsiteY33" fmla="*/ 3299460 h 3855720"/>
                    <a:gd name="connsiteX34" fmla="*/ 1646009 w 3368040"/>
                    <a:gd name="connsiteY34" fmla="*/ 3288030 h 3855720"/>
                    <a:gd name="connsiteX35" fmla="*/ 1625435 w 3368040"/>
                    <a:gd name="connsiteY35" fmla="*/ 3272790 h 3855720"/>
                    <a:gd name="connsiteX36" fmla="*/ 1586573 w 3368040"/>
                    <a:gd name="connsiteY36" fmla="*/ 3252978 h 3855720"/>
                    <a:gd name="connsiteX37" fmla="*/ 1549235 w 3368040"/>
                    <a:gd name="connsiteY37" fmla="*/ 3238500 h 3855720"/>
                    <a:gd name="connsiteX38" fmla="*/ 1526375 w 3368040"/>
                    <a:gd name="connsiteY38" fmla="*/ 3223260 h 3855720"/>
                    <a:gd name="connsiteX39" fmla="*/ 1508849 w 3368040"/>
                    <a:gd name="connsiteY39" fmla="*/ 3208020 h 3855720"/>
                    <a:gd name="connsiteX40" fmla="*/ 1458557 w 3368040"/>
                    <a:gd name="connsiteY40" fmla="*/ 3187446 h 3855720"/>
                    <a:gd name="connsiteX41" fmla="*/ 1402169 w 3368040"/>
                    <a:gd name="connsiteY41" fmla="*/ 3166110 h 3855720"/>
                    <a:gd name="connsiteX42" fmla="*/ 1383881 w 3368040"/>
                    <a:gd name="connsiteY42" fmla="*/ 3152394 h 3855720"/>
                    <a:gd name="connsiteX43" fmla="*/ 1375499 w 3368040"/>
                    <a:gd name="connsiteY43" fmla="*/ 3139440 h 3855720"/>
                    <a:gd name="connsiteX44" fmla="*/ 1352639 w 3368040"/>
                    <a:gd name="connsiteY44" fmla="*/ 3124200 h 3855720"/>
                    <a:gd name="connsiteX45" fmla="*/ 1321397 w 3368040"/>
                    <a:gd name="connsiteY45" fmla="*/ 3108960 h 3855720"/>
                    <a:gd name="connsiteX46" fmla="*/ 1299299 w 3368040"/>
                    <a:gd name="connsiteY46" fmla="*/ 3101340 h 3855720"/>
                    <a:gd name="connsiteX47" fmla="*/ 1280249 w 3368040"/>
                    <a:gd name="connsiteY47" fmla="*/ 3093720 h 3855720"/>
                    <a:gd name="connsiteX48" fmla="*/ 1257389 w 3368040"/>
                    <a:gd name="connsiteY48" fmla="*/ 3079242 h 3855720"/>
                    <a:gd name="connsiteX49" fmla="*/ 1191857 w 3368040"/>
                    <a:gd name="connsiteY49" fmla="*/ 3040380 h 3855720"/>
                    <a:gd name="connsiteX50" fmla="*/ 1140803 w 3368040"/>
                    <a:gd name="connsiteY50" fmla="*/ 3006090 h 3855720"/>
                    <a:gd name="connsiteX51" fmla="*/ 1078319 w 3368040"/>
                    <a:gd name="connsiteY51" fmla="*/ 2971800 h 3855720"/>
                    <a:gd name="connsiteX52" fmla="*/ 1034885 w 3368040"/>
                    <a:gd name="connsiteY52" fmla="*/ 2952750 h 3855720"/>
                    <a:gd name="connsiteX53" fmla="*/ 998309 w 3368040"/>
                    <a:gd name="connsiteY53" fmla="*/ 2933700 h 3855720"/>
                    <a:gd name="connsiteX54" fmla="*/ 975449 w 3368040"/>
                    <a:gd name="connsiteY54" fmla="*/ 2918460 h 3855720"/>
                    <a:gd name="connsiteX55" fmla="*/ 942683 w 3368040"/>
                    <a:gd name="connsiteY55" fmla="*/ 2903220 h 3855720"/>
                    <a:gd name="connsiteX56" fmla="*/ 887819 w 3368040"/>
                    <a:gd name="connsiteY56" fmla="*/ 2872740 h 3855720"/>
                    <a:gd name="connsiteX57" fmla="*/ 841337 w 3368040"/>
                    <a:gd name="connsiteY57" fmla="*/ 2842260 h 3855720"/>
                    <a:gd name="connsiteX58" fmla="*/ 784949 w 3368040"/>
                    <a:gd name="connsiteY58" fmla="*/ 2817876 h 3855720"/>
                    <a:gd name="connsiteX59" fmla="*/ 734657 w 3368040"/>
                    <a:gd name="connsiteY59" fmla="*/ 2797302 h 3855720"/>
                    <a:gd name="connsiteX60" fmla="*/ 711797 w 3368040"/>
                    <a:gd name="connsiteY60" fmla="*/ 2782824 h 3855720"/>
                    <a:gd name="connsiteX61" fmla="*/ 583019 w 3368040"/>
                    <a:gd name="connsiteY61" fmla="*/ 2702052 h 3855720"/>
                    <a:gd name="connsiteX62" fmla="*/ 560159 w 3368040"/>
                    <a:gd name="connsiteY62" fmla="*/ 2689860 h 3855720"/>
                    <a:gd name="connsiteX63" fmla="*/ 509105 w 3368040"/>
                    <a:gd name="connsiteY63" fmla="*/ 2653284 h 3855720"/>
                    <a:gd name="connsiteX64" fmla="*/ 457289 w 3368040"/>
                    <a:gd name="connsiteY64" fmla="*/ 2617470 h 3855720"/>
                    <a:gd name="connsiteX65" fmla="*/ 442811 w 3368040"/>
                    <a:gd name="connsiteY65" fmla="*/ 2606040 h 3855720"/>
                    <a:gd name="connsiteX66" fmla="*/ 400901 w 3368040"/>
                    <a:gd name="connsiteY66" fmla="*/ 2586990 h 3855720"/>
                    <a:gd name="connsiteX67" fmla="*/ 358229 w 3368040"/>
                    <a:gd name="connsiteY67" fmla="*/ 2567940 h 3855720"/>
                    <a:gd name="connsiteX68" fmla="*/ 335369 w 3368040"/>
                    <a:gd name="connsiteY68" fmla="*/ 2552700 h 3855720"/>
                    <a:gd name="connsiteX69" fmla="*/ 312509 w 3368040"/>
                    <a:gd name="connsiteY69" fmla="*/ 2537460 h 3855720"/>
                    <a:gd name="connsiteX70" fmla="*/ 275933 w 3368040"/>
                    <a:gd name="connsiteY70" fmla="*/ 2518410 h 3855720"/>
                    <a:gd name="connsiteX71" fmla="*/ 240119 w 3368040"/>
                    <a:gd name="connsiteY71" fmla="*/ 2499360 h 3855720"/>
                    <a:gd name="connsiteX72" fmla="*/ 223355 w 3368040"/>
                    <a:gd name="connsiteY72" fmla="*/ 2484120 h 3855720"/>
                    <a:gd name="connsiteX73" fmla="*/ 173063 w 3368040"/>
                    <a:gd name="connsiteY73" fmla="*/ 2468880 h 3855720"/>
                    <a:gd name="connsiteX74" fmla="*/ 154775 w 3368040"/>
                    <a:gd name="connsiteY74" fmla="*/ 2454402 h 3855720"/>
                    <a:gd name="connsiteX75" fmla="*/ 138773 w 3368040"/>
                    <a:gd name="connsiteY75" fmla="*/ 2438400 h 3855720"/>
                    <a:gd name="connsiteX76" fmla="*/ 103721 w 3368040"/>
                    <a:gd name="connsiteY76" fmla="*/ 2420874 h 3855720"/>
                    <a:gd name="connsiteX77" fmla="*/ 51905 w 3368040"/>
                    <a:gd name="connsiteY77" fmla="*/ 2390394 h 3855720"/>
                    <a:gd name="connsiteX78" fmla="*/ 89 w 3368040"/>
                    <a:gd name="connsiteY78" fmla="*/ 1171956 h 3855720"/>
                    <a:gd name="connsiteX79" fmla="*/ 89 w 3368040"/>
                    <a:gd name="connsiteY79" fmla="*/ 0 h 3855720"/>
                    <a:gd name="connsiteX80" fmla="*/ 1684109 w 3368040"/>
                    <a:gd name="connsiteY80" fmla="*/ 0 h 3855720"/>
                    <a:gd name="connsiteX81" fmla="*/ 3368129 w 3368040"/>
                    <a:gd name="connsiteY81" fmla="*/ 0 h 3855720"/>
                    <a:gd name="connsiteX82" fmla="*/ 3368129 w 3368040"/>
                    <a:gd name="connsiteY82" fmla="*/ 1927860 h 3855720"/>
                    <a:gd name="connsiteX83" fmla="*/ 3368129 w 3368040"/>
                    <a:gd name="connsiteY83" fmla="*/ 3855720 h 3855720"/>
                    <a:gd name="connsiteX84" fmla="*/ 3324695 w 3368040"/>
                    <a:gd name="connsiteY84" fmla="*/ 3855720 h 3855720"/>
                    <a:gd name="connsiteX85" fmla="*/ 3269069 w 3368040"/>
                    <a:gd name="connsiteY85" fmla="*/ 3848100 h 3855720"/>
                    <a:gd name="connsiteX86" fmla="*/ 3063329 w 3368040"/>
                    <a:gd name="connsiteY86" fmla="*/ 3718560 h 3855720"/>
                    <a:gd name="connsiteX87" fmla="*/ 3055709 w 3368040"/>
                    <a:gd name="connsiteY87" fmla="*/ 3710940 h 3855720"/>
                    <a:gd name="connsiteX88" fmla="*/ 3048089 w 3368040"/>
                    <a:gd name="connsiteY88" fmla="*/ 3718560 h 3855720"/>
                    <a:gd name="connsiteX89" fmla="*/ 3055709 w 3368040"/>
                    <a:gd name="connsiteY89" fmla="*/ 3726180 h 3855720"/>
                    <a:gd name="connsiteX90" fmla="*/ 3063329 w 3368040"/>
                    <a:gd name="connsiteY90" fmla="*/ 3718560 h 38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68040" h="3855720">
                      <a:moveTo>
                        <a:pt x="3269069" y="3848100"/>
                      </a:moveTo>
                      <a:cubicBezTo>
                        <a:pt x="3262973" y="3844290"/>
                        <a:pt x="3230207" y="3840480"/>
                        <a:pt x="3195917" y="3840480"/>
                      </a:cubicBezTo>
                      <a:cubicBezTo>
                        <a:pt x="3136481" y="3840480"/>
                        <a:pt x="3086189" y="3826764"/>
                        <a:pt x="3086189" y="3810000"/>
                      </a:cubicBezTo>
                      <a:cubicBezTo>
                        <a:pt x="3086189" y="3806190"/>
                        <a:pt x="3073235" y="3803904"/>
                        <a:pt x="3057233" y="3804666"/>
                      </a:cubicBezTo>
                      <a:cubicBezTo>
                        <a:pt x="3041231" y="3804666"/>
                        <a:pt x="3015323" y="3799332"/>
                        <a:pt x="2999321" y="3791712"/>
                      </a:cubicBezTo>
                      <a:cubicBezTo>
                        <a:pt x="2984081" y="3784854"/>
                        <a:pt x="2958173" y="3776472"/>
                        <a:pt x="2942933" y="3774186"/>
                      </a:cubicBezTo>
                      <a:cubicBezTo>
                        <a:pt x="2927693" y="3771900"/>
                        <a:pt x="2905595" y="3763518"/>
                        <a:pt x="2894165" y="3755898"/>
                      </a:cubicBezTo>
                      <a:cubicBezTo>
                        <a:pt x="2878925" y="3744468"/>
                        <a:pt x="2859875" y="3741420"/>
                        <a:pt x="2810345" y="3741420"/>
                      </a:cubicBezTo>
                      <a:cubicBezTo>
                        <a:pt x="2775293" y="3741420"/>
                        <a:pt x="2743289" y="3738372"/>
                        <a:pt x="2738717" y="3735324"/>
                      </a:cubicBezTo>
                      <a:cubicBezTo>
                        <a:pt x="2734907" y="3731514"/>
                        <a:pt x="2711285" y="3722370"/>
                        <a:pt x="2686139" y="3714750"/>
                      </a:cubicBezTo>
                      <a:cubicBezTo>
                        <a:pt x="2660993" y="3706368"/>
                        <a:pt x="2637371" y="3697224"/>
                        <a:pt x="2632799" y="3694176"/>
                      </a:cubicBezTo>
                      <a:cubicBezTo>
                        <a:pt x="2628989" y="3691128"/>
                        <a:pt x="2619845" y="3688080"/>
                        <a:pt x="2612225" y="3688080"/>
                      </a:cubicBezTo>
                      <a:cubicBezTo>
                        <a:pt x="2604605" y="3688080"/>
                        <a:pt x="2590889" y="3684270"/>
                        <a:pt x="2580983" y="3678936"/>
                      </a:cubicBezTo>
                      <a:cubicBezTo>
                        <a:pt x="2544407" y="3660648"/>
                        <a:pt x="2537549" y="3657600"/>
                        <a:pt x="2523071" y="3657600"/>
                      </a:cubicBezTo>
                      <a:cubicBezTo>
                        <a:pt x="2514689" y="3657600"/>
                        <a:pt x="2505545" y="3654552"/>
                        <a:pt x="2503259" y="3649980"/>
                      </a:cubicBezTo>
                      <a:cubicBezTo>
                        <a:pt x="2500973" y="3646170"/>
                        <a:pt x="2483447" y="3642360"/>
                        <a:pt x="2464397" y="3642360"/>
                      </a:cubicBezTo>
                      <a:cubicBezTo>
                        <a:pt x="2443061" y="3642360"/>
                        <a:pt x="2411819" y="3633978"/>
                        <a:pt x="2381339" y="3620262"/>
                      </a:cubicBezTo>
                      <a:cubicBezTo>
                        <a:pt x="2354669" y="3608070"/>
                        <a:pt x="2325713" y="3599688"/>
                        <a:pt x="2317331" y="3601974"/>
                      </a:cubicBezTo>
                      <a:cubicBezTo>
                        <a:pt x="2307425" y="3604260"/>
                        <a:pt x="2299805" y="3600450"/>
                        <a:pt x="2294471" y="3589782"/>
                      </a:cubicBezTo>
                      <a:cubicBezTo>
                        <a:pt x="2289137" y="3579876"/>
                        <a:pt x="2277707" y="3573780"/>
                        <a:pt x="2266277" y="3573780"/>
                      </a:cubicBezTo>
                      <a:cubicBezTo>
                        <a:pt x="2255609" y="3573780"/>
                        <a:pt x="2237321" y="3567684"/>
                        <a:pt x="2226653" y="3559302"/>
                      </a:cubicBezTo>
                      <a:cubicBezTo>
                        <a:pt x="2215223" y="3551682"/>
                        <a:pt x="2189315" y="3543300"/>
                        <a:pt x="2169503" y="3541014"/>
                      </a:cubicBezTo>
                      <a:cubicBezTo>
                        <a:pt x="2135213" y="3536442"/>
                        <a:pt x="2113877" y="3524250"/>
                        <a:pt x="2071205" y="3486150"/>
                      </a:cubicBezTo>
                      <a:cubicBezTo>
                        <a:pt x="2063585" y="3480054"/>
                        <a:pt x="2052917" y="3474720"/>
                        <a:pt x="2047583" y="3474720"/>
                      </a:cubicBezTo>
                      <a:cubicBezTo>
                        <a:pt x="2041487" y="3474720"/>
                        <a:pt x="2030819" y="3467862"/>
                        <a:pt x="2023199" y="3459480"/>
                      </a:cubicBezTo>
                      <a:cubicBezTo>
                        <a:pt x="2015579" y="3451098"/>
                        <a:pt x="2005673" y="3444240"/>
                        <a:pt x="2000339" y="3444240"/>
                      </a:cubicBezTo>
                      <a:cubicBezTo>
                        <a:pt x="1992719" y="3444240"/>
                        <a:pt x="1932521" y="3417570"/>
                        <a:pt x="1895945" y="3397758"/>
                      </a:cubicBezTo>
                      <a:cubicBezTo>
                        <a:pt x="1888325" y="3393948"/>
                        <a:pt x="1875371" y="3390900"/>
                        <a:pt x="1867751" y="3390900"/>
                      </a:cubicBezTo>
                      <a:cubicBezTo>
                        <a:pt x="1859369" y="3390900"/>
                        <a:pt x="1850225" y="3387852"/>
                        <a:pt x="1847939" y="3383280"/>
                      </a:cubicBezTo>
                      <a:cubicBezTo>
                        <a:pt x="1845653" y="3379470"/>
                        <a:pt x="1831937" y="3375660"/>
                        <a:pt x="1817459" y="3375660"/>
                      </a:cubicBezTo>
                      <a:cubicBezTo>
                        <a:pt x="1800695" y="3375660"/>
                        <a:pt x="1787741" y="3370326"/>
                        <a:pt x="1781645" y="3361944"/>
                      </a:cubicBezTo>
                      <a:cubicBezTo>
                        <a:pt x="1776311" y="3353562"/>
                        <a:pt x="1758785" y="3345180"/>
                        <a:pt x="1742783" y="3342132"/>
                      </a:cubicBezTo>
                      <a:cubicBezTo>
                        <a:pt x="1722209" y="3338322"/>
                        <a:pt x="1712303" y="3331464"/>
                        <a:pt x="1706969" y="3318510"/>
                      </a:cubicBezTo>
                      <a:cubicBezTo>
                        <a:pt x="1697825" y="3295650"/>
                        <a:pt x="1685633" y="3288792"/>
                        <a:pt x="1672679" y="3299460"/>
                      </a:cubicBezTo>
                      <a:cubicBezTo>
                        <a:pt x="1660487" y="3309366"/>
                        <a:pt x="1646009" y="3303270"/>
                        <a:pt x="1646009" y="3288030"/>
                      </a:cubicBezTo>
                      <a:cubicBezTo>
                        <a:pt x="1646009" y="3282696"/>
                        <a:pt x="1636865" y="3275838"/>
                        <a:pt x="1625435" y="3272790"/>
                      </a:cubicBezTo>
                      <a:cubicBezTo>
                        <a:pt x="1614767" y="3270504"/>
                        <a:pt x="1596479" y="3261360"/>
                        <a:pt x="1586573" y="3252978"/>
                      </a:cubicBezTo>
                      <a:cubicBezTo>
                        <a:pt x="1575905" y="3245358"/>
                        <a:pt x="1559141" y="3238500"/>
                        <a:pt x="1549235" y="3238500"/>
                      </a:cubicBezTo>
                      <a:cubicBezTo>
                        <a:pt x="1537043" y="3238500"/>
                        <a:pt x="1528661" y="3233166"/>
                        <a:pt x="1526375" y="3223260"/>
                      </a:cubicBezTo>
                      <a:cubicBezTo>
                        <a:pt x="1524089" y="3214878"/>
                        <a:pt x="1516469" y="3208020"/>
                        <a:pt x="1508849" y="3208020"/>
                      </a:cubicBezTo>
                      <a:cubicBezTo>
                        <a:pt x="1501229" y="3208020"/>
                        <a:pt x="1479131" y="3198876"/>
                        <a:pt x="1458557" y="3187446"/>
                      </a:cubicBezTo>
                      <a:cubicBezTo>
                        <a:pt x="1437983" y="3176016"/>
                        <a:pt x="1412837" y="3166872"/>
                        <a:pt x="1402169" y="3166110"/>
                      </a:cubicBezTo>
                      <a:cubicBezTo>
                        <a:pt x="1389215" y="3166110"/>
                        <a:pt x="1383119" y="3161538"/>
                        <a:pt x="1383881" y="3152394"/>
                      </a:cubicBezTo>
                      <a:cubicBezTo>
                        <a:pt x="1384643" y="3145536"/>
                        <a:pt x="1380833" y="3139440"/>
                        <a:pt x="1375499" y="3139440"/>
                      </a:cubicBezTo>
                      <a:cubicBezTo>
                        <a:pt x="1370927" y="3139440"/>
                        <a:pt x="1360259" y="3132582"/>
                        <a:pt x="1352639" y="3124200"/>
                      </a:cubicBezTo>
                      <a:cubicBezTo>
                        <a:pt x="1345019" y="3115818"/>
                        <a:pt x="1331303" y="3108960"/>
                        <a:pt x="1321397" y="3108960"/>
                      </a:cubicBezTo>
                      <a:cubicBezTo>
                        <a:pt x="1311491" y="3108960"/>
                        <a:pt x="1301585" y="3105912"/>
                        <a:pt x="1299299" y="3101340"/>
                      </a:cubicBezTo>
                      <a:cubicBezTo>
                        <a:pt x="1297013" y="3097530"/>
                        <a:pt x="1287869" y="3093720"/>
                        <a:pt x="1280249" y="3093720"/>
                      </a:cubicBezTo>
                      <a:cubicBezTo>
                        <a:pt x="1271867" y="3093720"/>
                        <a:pt x="1261961" y="3086862"/>
                        <a:pt x="1257389" y="3079242"/>
                      </a:cubicBezTo>
                      <a:cubicBezTo>
                        <a:pt x="1249769" y="3064002"/>
                        <a:pt x="1209383" y="3040380"/>
                        <a:pt x="1191857" y="3040380"/>
                      </a:cubicBezTo>
                      <a:cubicBezTo>
                        <a:pt x="1186523" y="3040380"/>
                        <a:pt x="1163663" y="3025140"/>
                        <a:pt x="1140803" y="3006090"/>
                      </a:cubicBezTo>
                      <a:cubicBezTo>
                        <a:pt x="1114133" y="2984754"/>
                        <a:pt x="1090511" y="2971800"/>
                        <a:pt x="1078319" y="2971800"/>
                      </a:cubicBezTo>
                      <a:cubicBezTo>
                        <a:pt x="1066889" y="2971800"/>
                        <a:pt x="1047839" y="2963418"/>
                        <a:pt x="1034885" y="2952750"/>
                      </a:cubicBezTo>
                      <a:cubicBezTo>
                        <a:pt x="1022693" y="2942082"/>
                        <a:pt x="1005929" y="2933700"/>
                        <a:pt x="998309" y="2933700"/>
                      </a:cubicBezTo>
                      <a:cubicBezTo>
                        <a:pt x="989927" y="2933700"/>
                        <a:pt x="980021" y="2926842"/>
                        <a:pt x="975449" y="2918460"/>
                      </a:cubicBezTo>
                      <a:cubicBezTo>
                        <a:pt x="970115" y="2907792"/>
                        <a:pt x="959447" y="2903220"/>
                        <a:pt x="942683" y="2903220"/>
                      </a:cubicBezTo>
                      <a:cubicBezTo>
                        <a:pt x="923633" y="2903220"/>
                        <a:pt x="910679" y="2896362"/>
                        <a:pt x="887819" y="2872740"/>
                      </a:cubicBezTo>
                      <a:cubicBezTo>
                        <a:pt x="870293" y="2855214"/>
                        <a:pt x="850481" y="2842260"/>
                        <a:pt x="841337" y="2842260"/>
                      </a:cubicBezTo>
                      <a:cubicBezTo>
                        <a:pt x="815429" y="2842260"/>
                        <a:pt x="784949" y="2828544"/>
                        <a:pt x="784949" y="2817876"/>
                      </a:cubicBezTo>
                      <a:cubicBezTo>
                        <a:pt x="784949" y="2802636"/>
                        <a:pt x="746849" y="2787396"/>
                        <a:pt x="734657" y="2797302"/>
                      </a:cubicBezTo>
                      <a:cubicBezTo>
                        <a:pt x="721703" y="2807970"/>
                        <a:pt x="707225" y="2798826"/>
                        <a:pt x="711797" y="2782824"/>
                      </a:cubicBezTo>
                      <a:cubicBezTo>
                        <a:pt x="716369" y="2766822"/>
                        <a:pt x="616547" y="2704338"/>
                        <a:pt x="583019" y="2702052"/>
                      </a:cubicBezTo>
                      <a:cubicBezTo>
                        <a:pt x="568541" y="2701290"/>
                        <a:pt x="560159" y="2696718"/>
                        <a:pt x="560159" y="2689860"/>
                      </a:cubicBezTo>
                      <a:cubicBezTo>
                        <a:pt x="560159" y="2683002"/>
                        <a:pt x="537299" y="2667762"/>
                        <a:pt x="509105" y="2653284"/>
                      </a:cubicBezTo>
                      <a:cubicBezTo>
                        <a:pt x="479387" y="2639568"/>
                        <a:pt x="457289" y="2623566"/>
                        <a:pt x="457289" y="2617470"/>
                      </a:cubicBezTo>
                      <a:cubicBezTo>
                        <a:pt x="457289" y="2611374"/>
                        <a:pt x="451193" y="2606040"/>
                        <a:pt x="442811" y="2606040"/>
                      </a:cubicBezTo>
                      <a:cubicBezTo>
                        <a:pt x="435191" y="2606040"/>
                        <a:pt x="416141" y="2597658"/>
                        <a:pt x="400901" y="2586990"/>
                      </a:cubicBezTo>
                      <a:cubicBezTo>
                        <a:pt x="385661" y="2576322"/>
                        <a:pt x="365849" y="2567940"/>
                        <a:pt x="358229" y="2567940"/>
                      </a:cubicBezTo>
                      <a:cubicBezTo>
                        <a:pt x="349847" y="2567940"/>
                        <a:pt x="339941" y="2561082"/>
                        <a:pt x="335369" y="2552700"/>
                      </a:cubicBezTo>
                      <a:cubicBezTo>
                        <a:pt x="330797" y="2544318"/>
                        <a:pt x="320891" y="2537460"/>
                        <a:pt x="312509" y="2537460"/>
                      </a:cubicBezTo>
                      <a:cubicBezTo>
                        <a:pt x="304889" y="2537460"/>
                        <a:pt x="288125" y="2529078"/>
                        <a:pt x="275933" y="2518410"/>
                      </a:cubicBezTo>
                      <a:cubicBezTo>
                        <a:pt x="262979" y="2507742"/>
                        <a:pt x="246977" y="2499360"/>
                        <a:pt x="240119" y="2499360"/>
                      </a:cubicBezTo>
                      <a:cubicBezTo>
                        <a:pt x="233261" y="2499360"/>
                        <a:pt x="225641" y="2492502"/>
                        <a:pt x="223355" y="2484120"/>
                      </a:cubicBezTo>
                      <a:cubicBezTo>
                        <a:pt x="219545" y="2469642"/>
                        <a:pt x="205067" y="2465070"/>
                        <a:pt x="173063" y="2468880"/>
                      </a:cubicBezTo>
                      <a:cubicBezTo>
                        <a:pt x="164681" y="2469642"/>
                        <a:pt x="157061" y="2463546"/>
                        <a:pt x="154775" y="2454402"/>
                      </a:cubicBezTo>
                      <a:cubicBezTo>
                        <a:pt x="152489" y="2445258"/>
                        <a:pt x="145631" y="2438400"/>
                        <a:pt x="138773" y="2438400"/>
                      </a:cubicBezTo>
                      <a:cubicBezTo>
                        <a:pt x="132677" y="2438400"/>
                        <a:pt x="116675" y="2430780"/>
                        <a:pt x="103721" y="2420874"/>
                      </a:cubicBezTo>
                      <a:cubicBezTo>
                        <a:pt x="90767" y="2410968"/>
                        <a:pt x="67145" y="2397252"/>
                        <a:pt x="51905" y="2390394"/>
                      </a:cubicBezTo>
                      <a:cubicBezTo>
                        <a:pt x="-4483" y="2363724"/>
                        <a:pt x="89" y="2473452"/>
                        <a:pt x="89" y="1171956"/>
                      </a:cubicBezTo>
                      <a:lnTo>
                        <a:pt x="89" y="0"/>
                      </a:lnTo>
                      <a:lnTo>
                        <a:pt x="1684109" y="0"/>
                      </a:lnTo>
                      <a:lnTo>
                        <a:pt x="3368129" y="0"/>
                      </a:lnTo>
                      <a:lnTo>
                        <a:pt x="3368129" y="1927860"/>
                      </a:lnTo>
                      <a:lnTo>
                        <a:pt x="3368129" y="3855720"/>
                      </a:lnTo>
                      <a:lnTo>
                        <a:pt x="3324695" y="3855720"/>
                      </a:lnTo>
                      <a:cubicBezTo>
                        <a:pt x="3300311" y="3855720"/>
                        <a:pt x="3275165" y="3851910"/>
                        <a:pt x="3269069" y="3848100"/>
                      </a:cubicBezTo>
                      <a:close/>
                      <a:moveTo>
                        <a:pt x="3063329" y="3718560"/>
                      </a:moveTo>
                      <a:cubicBezTo>
                        <a:pt x="3063329" y="3714750"/>
                        <a:pt x="3060281" y="3710940"/>
                        <a:pt x="3055709" y="3710940"/>
                      </a:cubicBezTo>
                      <a:cubicBezTo>
                        <a:pt x="3051899" y="3710940"/>
                        <a:pt x="3048089" y="3714750"/>
                        <a:pt x="3048089" y="3718560"/>
                      </a:cubicBezTo>
                      <a:cubicBezTo>
                        <a:pt x="3048089" y="3723132"/>
                        <a:pt x="3051899" y="3726180"/>
                        <a:pt x="3055709" y="3726180"/>
                      </a:cubicBezTo>
                      <a:cubicBezTo>
                        <a:pt x="3060281" y="3726180"/>
                        <a:pt x="3063329" y="3723132"/>
                        <a:pt x="3063329" y="3718560"/>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40" name="Freeform: Shape 1239">
                  <a:extLst>
                    <a:ext uri="{FF2B5EF4-FFF2-40B4-BE49-F238E27FC236}">
                      <a16:creationId xmlns:a16="http://schemas.microsoft.com/office/drawing/2014/main" id="{BC8DC427-A854-416C-998E-B6FFCAB3452B}"/>
                    </a:ext>
                  </a:extLst>
                </p:cNvPr>
                <p:cNvSpPr/>
                <p:nvPr/>
              </p:nvSpPr>
              <p:spPr>
                <a:xfrm>
                  <a:off x="11364371" y="510073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41" name="Freeform: Shape 1240">
                  <a:extLst>
                    <a:ext uri="{FF2B5EF4-FFF2-40B4-BE49-F238E27FC236}">
                      <a16:creationId xmlns:a16="http://schemas.microsoft.com/office/drawing/2014/main" id="{CF2C00CF-03AD-47D6-92B8-1136CC0F50A0}"/>
                    </a:ext>
                  </a:extLst>
                </p:cNvPr>
                <p:cNvSpPr/>
                <p:nvPr/>
              </p:nvSpPr>
              <p:spPr>
                <a:xfrm>
                  <a:off x="11028805" y="50310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42" name="Freeform: Shape 1241">
                  <a:extLst>
                    <a:ext uri="{FF2B5EF4-FFF2-40B4-BE49-F238E27FC236}">
                      <a16:creationId xmlns:a16="http://schemas.microsoft.com/office/drawing/2014/main" id="{26ECC21D-B881-4868-BBDC-80569CB5909C}"/>
                    </a:ext>
                  </a:extLst>
                </p:cNvPr>
                <p:cNvSpPr/>
                <p:nvPr/>
              </p:nvSpPr>
              <p:spPr>
                <a:xfrm>
                  <a:off x="9756159" y="4962321"/>
                  <a:ext cx="54864" cy="28194"/>
                </a:xfrm>
                <a:custGeom>
                  <a:avLst/>
                  <a:gdLst>
                    <a:gd name="connsiteX0" fmla="*/ 5061 w 54864"/>
                    <a:gd name="connsiteY0" fmla="*/ 17349 h 28194"/>
                    <a:gd name="connsiteX1" fmla="*/ 8871 w 54864"/>
                    <a:gd name="connsiteY1" fmla="*/ 1347 h 28194"/>
                    <a:gd name="connsiteX2" fmla="*/ 54591 w 54864"/>
                    <a:gd name="connsiteY2" fmla="*/ 21159 h 28194"/>
                    <a:gd name="connsiteX3" fmla="*/ 5061 w 54864"/>
                    <a:gd name="connsiteY3" fmla="*/ 17349 h 28194"/>
                  </a:gdLst>
                  <a:ahLst/>
                  <a:cxnLst>
                    <a:cxn ang="0">
                      <a:pos x="connsiteX0" y="connsiteY0"/>
                    </a:cxn>
                    <a:cxn ang="0">
                      <a:pos x="connsiteX1" y="connsiteY1"/>
                    </a:cxn>
                    <a:cxn ang="0">
                      <a:pos x="connsiteX2" y="connsiteY2"/>
                    </a:cxn>
                    <a:cxn ang="0">
                      <a:pos x="connsiteX3" y="connsiteY3"/>
                    </a:cxn>
                  </a:cxnLst>
                  <a:rect l="l" t="t" r="r" b="b"/>
                  <a:pathLst>
                    <a:path w="54864" h="28194">
                      <a:moveTo>
                        <a:pt x="5061" y="17349"/>
                      </a:moveTo>
                      <a:cubicBezTo>
                        <a:pt x="-2559" y="8205"/>
                        <a:pt x="-1797" y="5157"/>
                        <a:pt x="8871" y="1347"/>
                      </a:cubicBezTo>
                      <a:cubicBezTo>
                        <a:pt x="24111" y="-4749"/>
                        <a:pt x="60687" y="11253"/>
                        <a:pt x="54591" y="21159"/>
                      </a:cubicBezTo>
                      <a:cubicBezTo>
                        <a:pt x="47733" y="32589"/>
                        <a:pt x="15729" y="30303"/>
                        <a:pt x="5061" y="17349"/>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43" name="Freeform: Shape 1242">
                  <a:extLst>
                    <a:ext uri="{FF2B5EF4-FFF2-40B4-BE49-F238E27FC236}">
                      <a16:creationId xmlns:a16="http://schemas.microsoft.com/office/drawing/2014/main" id="{2B4B9F3B-72BD-4954-A38A-70CC785A2D9C}"/>
                    </a:ext>
                  </a:extLst>
                </p:cNvPr>
                <p:cNvSpPr/>
                <p:nvPr/>
              </p:nvSpPr>
              <p:spPr>
                <a:xfrm>
                  <a:off x="9184844" y="4931121"/>
                  <a:ext cx="39624" cy="21336"/>
                </a:xfrm>
                <a:custGeom>
                  <a:avLst/>
                  <a:gdLst>
                    <a:gd name="connsiteX0" fmla="*/ 1066 w 39624"/>
                    <a:gd name="connsiteY0" fmla="*/ 14259 h 21336"/>
                    <a:gd name="connsiteX1" fmla="*/ 32308 w 39624"/>
                    <a:gd name="connsiteY1" fmla="*/ 2067 h 21336"/>
                    <a:gd name="connsiteX2" fmla="*/ 20116 w 39624"/>
                    <a:gd name="connsiteY2" fmla="*/ 21879 h 21336"/>
                    <a:gd name="connsiteX3" fmla="*/ 1066 w 39624"/>
                    <a:gd name="connsiteY3" fmla="*/ 14259 h 21336"/>
                  </a:gdLst>
                  <a:ahLst/>
                  <a:cxnLst>
                    <a:cxn ang="0">
                      <a:pos x="connsiteX0" y="connsiteY0"/>
                    </a:cxn>
                    <a:cxn ang="0">
                      <a:pos x="connsiteX1" y="connsiteY1"/>
                    </a:cxn>
                    <a:cxn ang="0">
                      <a:pos x="connsiteX2" y="connsiteY2"/>
                    </a:cxn>
                    <a:cxn ang="0">
                      <a:pos x="connsiteX3" y="connsiteY3"/>
                    </a:cxn>
                  </a:cxnLst>
                  <a:rect l="l" t="t" r="r" b="b"/>
                  <a:pathLst>
                    <a:path w="39624" h="21336">
                      <a:moveTo>
                        <a:pt x="1066" y="14259"/>
                      </a:moveTo>
                      <a:cubicBezTo>
                        <a:pt x="-5030" y="4353"/>
                        <a:pt x="16306" y="-4029"/>
                        <a:pt x="32308" y="2067"/>
                      </a:cubicBezTo>
                      <a:cubicBezTo>
                        <a:pt x="47548" y="8163"/>
                        <a:pt x="39166" y="21879"/>
                        <a:pt x="20116" y="21879"/>
                      </a:cubicBezTo>
                      <a:cubicBezTo>
                        <a:pt x="12496" y="21879"/>
                        <a:pt x="3352" y="18069"/>
                        <a:pt x="1066" y="14259"/>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44" name="Freeform: Shape 1243">
                  <a:extLst>
                    <a:ext uri="{FF2B5EF4-FFF2-40B4-BE49-F238E27FC236}">
                      <a16:creationId xmlns:a16="http://schemas.microsoft.com/office/drawing/2014/main" id="{3CF30FA6-ADD0-4BA3-9A4B-00B1A2A09E5C}"/>
                    </a:ext>
                  </a:extLst>
                </p:cNvPr>
                <p:cNvSpPr/>
                <p:nvPr/>
              </p:nvSpPr>
              <p:spPr>
                <a:xfrm>
                  <a:off x="8896046" y="4893169"/>
                  <a:ext cx="45720" cy="28194"/>
                </a:xfrm>
                <a:custGeom>
                  <a:avLst/>
                  <a:gdLst>
                    <a:gd name="connsiteX0" fmla="*/ 1066 w 45720"/>
                    <a:gd name="connsiteY0" fmla="*/ 23255 h 28194"/>
                    <a:gd name="connsiteX1" fmla="*/ 32308 w 45720"/>
                    <a:gd name="connsiteY1" fmla="*/ 395 h 28194"/>
                    <a:gd name="connsiteX2" fmla="*/ 25450 w 45720"/>
                    <a:gd name="connsiteY2" fmla="*/ 27827 h 28194"/>
                    <a:gd name="connsiteX3" fmla="*/ 1066 w 45720"/>
                    <a:gd name="connsiteY3" fmla="*/ 23255 h 28194"/>
                  </a:gdLst>
                  <a:ahLst/>
                  <a:cxnLst>
                    <a:cxn ang="0">
                      <a:pos x="connsiteX0" y="connsiteY0"/>
                    </a:cxn>
                    <a:cxn ang="0">
                      <a:pos x="connsiteX1" y="connsiteY1"/>
                    </a:cxn>
                    <a:cxn ang="0">
                      <a:pos x="connsiteX2" y="connsiteY2"/>
                    </a:cxn>
                    <a:cxn ang="0">
                      <a:pos x="connsiteX3" y="connsiteY3"/>
                    </a:cxn>
                  </a:cxnLst>
                  <a:rect l="l" t="t" r="r" b="b"/>
                  <a:pathLst>
                    <a:path w="45720" h="28194">
                      <a:moveTo>
                        <a:pt x="1066" y="23255"/>
                      </a:moveTo>
                      <a:cubicBezTo>
                        <a:pt x="-5030" y="12587"/>
                        <a:pt x="16306" y="-2653"/>
                        <a:pt x="32308" y="395"/>
                      </a:cubicBezTo>
                      <a:cubicBezTo>
                        <a:pt x="53644" y="4205"/>
                        <a:pt x="49072" y="25541"/>
                        <a:pt x="25450" y="27827"/>
                      </a:cubicBezTo>
                      <a:cubicBezTo>
                        <a:pt x="14782" y="29351"/>
                        <a:pt x="3352" y="27065"/>
                        <a:pt x="1066" y="23255"/>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45" name="Freeform: Shape 1244">
                  <a:extLst>
                    <a:ext uri="{FF2B5EF4-FFF2-40B4-BE49-F238E27FC236}">
                      <a16:creationId xmlns:a16="http://schemas.microsoft.com/office/drawing/2014/main" id="{93C56C0A-9C95-47D2-98AC-7CCFF8720D53}"/>
                    </a:ext>
                  </a:extLst>
                </p:cNvPr>
                <p:cNvSpPr/>
                <p:nvPr/>
              </p:nvSpPr>
              <p:spPr>
                <a:xfrm>
                  <a:off x="8626124" y="4863976"/>
                  <a:ext cx="41910" cy="27432"/>
                </a:xfrm>
                <a:custGeom>
                  <a:avLst/>
                  <a:gdLst>
                    <a:gd name="connsiteX0" fmla="*/ 10384 w 41910"/>
                    <a:gd name="connsiteY0" fmla="*/ 17396 h 27432"/>
                    <a:gd name="connsiteX1" fmla="*/ 9622 w 41910"/>
                    <a:gd name="connsiteY1" fmla="*/ 1394 h 27432"/>
                    <a:gd name="connsiteX2" fmla="*/ 40864 w 41910"/>
                    <a:gd name="connsiteY2" fmla="*/ 21206 h 27432"/>
                    <a:gd name="connsiteX3" fmla="*/ 10384 w 41910"/>
                    <a:gd name="connsiteY3" fmla="*/ 17396 h 27432"/>
                  </a:gdLst>
                  <a:ahLst/>
                  <a:cxnLst>
                    <a:cxn ang="0">
                      <a:pos x="connsiteX0" y="connsiteY0"/>
                    </a:cxn>
                    <a:cxn ang="0">
                      <a:pos x="connsiteX1" y="connsiteY1"/>
                    </a:cxn>
                    <a:cxn ang="0">
                      <a:pos x="connsiteX2" y="connsiteY2"/>
                    </a:cxn>
                    <a:cxn ang="0">
                      <a:pos x="connsiteX3" y="connsiteY3"/>
                    </a:cxn>
                  </a:cxnLst>
                  <a:rect l="l" t="t" r="r" b="b"/>
                  <a:pathLst>
                    <a:path w="41910" h="27432">
                      <a:moveTo>
                        <a:pt x="10384" y="17396"/>
                      </a:moveTo>
                      <a:cubicBezTo>
                        <a:pt x="-3332" y="6728"/>
                        <a:pt x="-3332" y="5966"/>
                        <a:pt x="9622" y="1394"/>
                      </a:cubicBezTo>
                      <a:cubicBezTo>
                        <a:pt x="24100" y="-4702"/>
                        <a:pt x="47722" y="10538"/>
                        <a:pt x="40864" y="21206"/>
                      </a:cubicBezTo>
                      <a:cubicBezTo>
                        <a:pt x="35530" y="31112"/>
                        <a:pt x="27910" y="29588"/>
                        <a:pt x="10384" y="17396"/>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46" name="Freeform: Shape 1245">
                  <a:extLst>
                    <a:ext uri="{FF2B5EF4-FFF2-40B4-BE49-F238E27FC236}">
                      <a16:creationId xmlns:a16="http://schemas.microsoft.com/office/drawing/2014/main" id="{D6C6E693-0B32-43D5-91E3-3ABB07BDC5CD}"/>
                    </a:ext>
                  </a:extLst>
                </p:cNvPr>
                <p:cNvSpPr/>
                <p:nvPr/>
              </p:nvSpPr>
              <p:spPr>
                <a:xfrm>
                  <a:off x="8208721" y="479364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47" name="Freeform: Shape 1246">
                  <a:extLst>
                    <a:ext uri="{FF2B5EF4-FFF2-40B4-BE49-F238E27FC236}">
                      <a16:creationId xmlns:a16="http://schemas.microsoft.com/office/drawing/2014/main" id="{7F8A80AA-2CA3-4248-A59F-C483F0AB8194}"/>
                    </a:ext>
                  </a:extLst>
                </p:cNvPr>
                <p:cNvSpPr/>
                <p:nvPr/>
              </p:nvSpPr>
              <p:spPr>
                <a:xfrm>
                  <a:off x="10470861" y="4750004"/>
                  <a:ext cx="21336" cy="39624"/>
                </a:xfrm>
                <a:custGeom>
                  <a:avLst/>
                  <a:gdLst>
                    <a:gd name="connsiteX0" fmla="*/ 2067 w 21336"/>
                    <a:gd name="connsiteY0" fmla="*/ 32308 h 39624"/>
                    <a:gd name="connsiteX1" fmla="*/ 14259 w 21336"/>
                    <a:gd name="connsiteY1" fmla="*/ 1066 h 39624"/>
                    <a:gd name="connsiteX2" fmla="*/ 21879 w 21336"/>
                    <a:gd name="connsiteY2" fmla="*/ 20116 h 39624"/>
                    <a:gd name="connsiteX3" fmla="*/ 2067 w 21336"/>
                    <a:gd name="connsiteY3" fmla="*/ 32308 h 39624"/>
                  </a:gdLst>
                  <a:ahLst/>
                  <a:cxnLst>
                    <a:cxn ang="0">
                      <a:pos x="connsiteX0" y="connsiteY0"/>
                    </a:cxn>
                    <a:cxn ang="0">
                      <a:pos x="connsiteX1" y="connsiteY1"/>
                    </a:cxn>
                    <a:cxn ang="0">
                      <a:pos x="connsiteX2" y="connsiteY2"/>
                    </a:cxn>
                    <a:cxn ang="0">
                      <a:pos x="connsiteX3" y="connsiteY3"/>
                    </a:cxn>
                  </a:cxnLst>
                  <a:rect l="l" t="t" r="r" b="b"/>
                  <a:pathLst>
                    <a:path w="21336" h="39624">
                      <a:moveTo>
                        <a:pt x="2067" y="32308"/>
                      </a:moveTo>
                      <a:cubicBezTo>
                        <a:pt x="-4029" y="16306"/>
                        <a:pt x="4353" y="-5030"/>
                        <a:pt x="14259" y="1066"/>
                      </a:cubicBezTo>
                      <a:cubicBezTo>
                        <a:pt x="18069" y="3352"/>
                        <a:pt x="21879" y="12496"/>
                        <a:pt x="21879" y="20116"/>
                      </a:cubicBezTo>
                      <a:cubicBezTo>
                        <a:pt x="21879" y="39166"/>
                        <a:pt x="8163" y="47548"/>
                        <a:pt x="2067" y="32308"/>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48" name="Freeform: Shape 1247">
                  <a:extLst>
                    <a:ext uri="{FF2B5EF4-FFF2-40B4-BE49-F238E27FC236}">
                      <a16:creationId xmlns:a16="http://schemas.microsoft.com/office/drawing/2014/main" id="{F32B0CF4-AEF0-4363-B2A2-E51111DC2790}"/>
                    </a:ext>
                  </a:extLst>
                </p:cNvPr>
                <p:cNvSpPr/>
                <p:nvPr/>
              </p:nvSpPr>
              <p:spPr>
                <a:xfrm>
                  <a:off x="7904891" y="473497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49" name="Freeform: Shape 1248">
                  <a:extLst>
                    <a:ext uri="{FF2B5EF4-FFF2-40B4-BE49-F238E27FC236}">
                      <a16:creationId xmlns:a16="http://schemas.microsoft.com/office/drawing/2014/main" id="{B080D433-DDF2-44ED-9EF0-DC53865FA244}"/>
                    </a:ext>
                  </a:extLst>
                </p:cNvPr>
                <p:cNvSpPr/>
                <p:nvPr/>
              </p:nvSpPr>
              <p:spPr>
                <a:xfrm>
                  <a:off x="10653945" y="47107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50" name="Freeform: Shape 1249">
                  <a:extLst>
                    <a:ext uri="{FF2B5EF4-FFF2-40B4-BE49-F238E27FC236}">
                      <a16:creationId xmlns:a16="http://schemas.microsoft.com/office/drawing/2014/main" id="{5C356181-8352-4691-9666-1F17B4D40FD4}"/>
                    </a:ext>
                  </a:extLst>
                </p:cNvPr>
                <p:cNvSpPr/>
                <p:nvPr/>
              </p:nvSpPr>
              <p:spPr>
                <a:xfrm>
                  <a:off x="7727865" y="469554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51" name="Freeform: Shape 1250">
                  <a:extLst>
                    <a:ext uri="{FF2B5EF4-FFF2-40B4-BE49-F238E27FC236}">
                      <a16:creationId xmlns:a16="http://schemas.microsoft.com/office/drawing/2014/main" id="{66C10EF3-12AA-4044-BE02-3153A5193855}"/>
                    </a:ext>
                  </a:extLst>
                </p:cNvPr>
                <p:cNvSpPr/>
                <p:nvPr/>
              </p:nvSpPr>
              <p:spPr>
                <a:xfrm>
                  <a:off x="7607425" y="466527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52" name="Freeform: Shape 1251">
                  <a:extLst>
                    <a:ext uri="{FF2B5EF4-FFF2-40B4-BE49-F238E27FC236}">
                      <a16:creationId xmlns:a16="http://schemas.microsoft.com/office/drawing/2014/main" id="{796E5573-4090-464A-83C2-D5885F9ED334}"/>
                    </a:ext>
                  </a:extLst>
                </p:cNvPr>
                <p:cNvSpPr/>
                <p:nvPr/>
              </p:nvSpPr>
              <p:spPr>
                <a:xfrm>
                  <a:off x="10470824" y="4642045"/>
                  <a:ext cx="27432" cy="36576"/>
                </a:xfrm>
                <a:custGeom>
                  <a:avLst/>
                  <a:gdLst>
                    <a:gd name="connsiteX0" fmla="*/ 1342 w 27432"/>
                    <a:gd name="connsiteY0" fmla="*/ 24443 h 36576"/>
                    <a:gd name="connsiteX1" fmla="*/ 22678 w 27432"/>
                    <a:gd name="connsiteY1" fmla="*/ 3869 h 36576"/>
                    <a:gd name="connsiteX2" fmla="*/ 14296 w 27432"/>
                    <a:gd name="connsiteY2" fmla="*/ 36635 h 36576"/>
                    <a:gd name="connsiteX3" fmla="*/ 1342 w 27432"/>
                    <a:gd name="connsiteY3" fmla="*/ 24443 h 36576"/>
                  </a:gdLst>
                  <a:ahLst/>
                  <a:cxnLst>
                    <a:cxn ang="0">
                      <a:pos x="connsiteX0" y="connsiteY0"/>
                    </a:cxn>
                    <a:cxn ang="0">
                      <a:pos x="connsiteX1" y="connsiteY1"/>
                    </a:cxn>
                    <a:cxn ang="0">
                      <a:pos x="connsiteX2" y="connsiteY2"/>
                    </a:cxn>
                    <a:cxn ang="0">
                      <a:pos x="connsiteX3" y="connsiteY3"/>
                    </a:cxn>
                  </a:cxnLst>
                  <a:rect l="l" t="t" r="r" b="b"/>
                  <a:pathLst>
                    <a:path w="27432" h="36576">
                      <a:moveTo>
                        <a:pt x="1342" y="24443"/>
                      </a:moveTo>
                      <a:cubicBezTo>
                        <a:pt x="-4754" y="8441"/>
                        <a:pt x="11248" y="-7561"/>
                        <a:pt x="22678" y="3869"/>
                      </a:cubicBezTo>
                      <a:cubicBezTo>
                        <a:pt x="32584" y="13775"/>
                        <a:pt x="26488" y="36635"/>
                        <a:pt x="14296" y="36635"/>
                      </a:cubicBezTo>
                      <a:cubicBezTo>
                        <a:pt x="9724" y="36635"/>
                        <a:pt x="4390" y="31301"/>
                        <a:pt x="1342" y="24443"/>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53" name="Freeform: Shape 1252">
                  <a:extLst>
                    <a:ext uri="{FF2B5EF4-FFF2-40B4-BE49-F238E27FC236}">
                      <a16:creationId xmlns:a16="http://schemas.microsoft.com/office/drawing/2014/main" id="{F0E936BD-1F90-41B9-900A-48D42FFFB34E}"/>
                    </a:ext>
                  </a:extLst>
                </p:cNvPr>
                <p:cNvSpPr/>
                <p:nvPr/>
              </p:nvSpPr>
              <p:spPr>
                <a:xfrm>
                  <a:off x="7324005" y="45964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54" name="Freeform: Shape 1253">
                  <a:extLst>
                    <a:ext uri="{FF2B5EF4-FFF2-40B4-BE49-F238E27FC236}">
                      <a16:creationId xmlns:a16="http://schemas.microsoft.com/office/drawing/2014/main" id="{90D6C8AA-E511-4821-A54B-46E976D52BBF}"/>
                    </a:ext>
                  </a:extLst>
                </p:cNvPr>
                <p:cNvSpPr/>
                <p:nvPr/>
              </p:nvSpPr>
              <p:spPr>
                <a:xfrm>
                  <a:off x="6967631" y="449875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55" name="Freeform: Shape 1254">
                  <a:extLst>
                    <a:ext uri="{FF2B5EF4-FFF2-40B4-BE49-F238E27FC236}">
                      <a16:creationId xmlns:a16="http://schemas.microsoft.com/office/drawing/2014/main" id="{14DF4272-B1B7-4525-8BCF-D06D07B4959A}"/>
                    </a:ext>
                  </a:extLst>
                </p:cNvPr>
                <p:cNvSpPr/>
                <p:nvPr/>
              </p:nvSpPr>
              <p:spPr>
                <a:xfrm>
                  <a:off x="5321711" y="443779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56" name="Freeform: Shape 1255">
                  <a:extLst>
                    <a:ext uri="{FF2B5EF4-FFF2-40B4-BE49-F238E27FC236}">
                      <a16:creationId xmlns:a16="http://schemas.microsoft.com/office/drawing/2014/main" id="{B7598BAB-2743-4014-8E8D-A247C9C5BC80}"/>
                    </a:ext>
                  </a:extLst>
                </p:cNvPr>
                <p:cNvSpPr/>
                <p:nvPr/>
              </p:nvSpPr>
              <p:spPr>
                <a:xfrm>
                  <a:off x="6708265" y="442905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57" name="Freeform: Shape 1256">
                  <a:extLst>
                    <a:ext uri="{FF2B5EF4-FFF2-40B4-BE49-F238E27FC236}">
                      <a16:creationId xmlns:a16="http://schemas.microsoft.com/office/drawing/2014/main" id="{75C4D68A-4626-431E-B47B-5AD607E9D60B}"/>
                    </a:ext>
                  </a:extLst>
                </p:cNvPr>
                <p:cNvSpPr/>
                <p:nvPr/>
              </p:nvSpPr>
              <p:spPr>
                <a:xfrm>
                  <a:off x="6539941" y="438978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58" name="Freeform: Shape 1257">
                  <a:extLst>
                    <a:ext uri="{FF2B5EF4-FFF2-40B4-BE49-F238E27FC236}">
                      <a16:creationId xmlns:a16="http://schemas.microsoft.com/office/drawing/2014/main" id="{3ADDB90D-996D-451C-9084-877CA3374E27}"/>
                    </a:ext>
                  </a:extLst>
                </p:cNvPr>
                <p:cNvSpPr/>
                <p:nvPr/>
              </p:nvSpPr>
              <p:spPr>
                <a:xfrm>
                  <a:off x="8832091" y="3878580"/>
                  <a:ext cx="20574" cy="538734"/>
                </a:xfrm>
                <a:custGeom>
                  <a:avLst/>
                  <a:gdLst>
                    <a:gd name="connsiteX0" fmla="*/ 3299 w 20574"/>
                    <a:gd name="connsiteY0" fmla="*/ 532638 h 538734"/>
                    <a:gd name="connsiteX1" fmla="*/ 10919 w 20574"/>
                    <a:gd name="connsiteY1" fmla="*/ 0 h 538734"/>
                    <a:gd name="connsiteX2" fmla="*/ 14729 w 20574"/>
                    <a:gd name="connsiteY2" fmla="*/ 536448 h 538734"/>
                    <a:gd name="connsiteX3" fmla="*/ 3299 w 20574"/>
                    <a:gd name="connsiteY3" fmla="*/ 532638 h 538734"/>
                  </a:gdLst>
                  <a:ahLst/>
                  <a:cxnLst>
                    <a:cxn ang="0">
                      <a:pos x="connsiteX0" y="connsiteY0"/>
                    </a:cxn>
                    <a:cxn ang="0">
                      <a:pos x="connsiteX1" y="connsiteY1"/>
                    </a:cxn>
                    <a:cxn ang="0">
                      <a:pos x="connsiteX2" y="connsiteY2"/>
                    </a:cxn>
                    <a:cxn ang="0">
                      <a:pos x="connsiteX3" y="connsiteY3"/>
                    </a:cxn>
                  </a:cxnLst>
                  <a:rect l="l" t="t" r="r" b="b"/>
                  <a:pathLst>
                    <a:path w="20574" h="538734">
                      <a:moveTo>
                        <a:pt x="3299" y="532638"/>
                      </a:moveTo>
                      <a:cubicBezTo>
                        <a:pt x="-4321" y="512826"/>
                        <a:pt x="2537" y="0"/>
                        <a:pt x="10919" y="0"/>
                      </a:cubicBezTo>
                      <a:cubicBezTo>
                        <a:pt x="21587" y="0"/>
                        <a:pt x="25397" y="525780"/>
                        <a:pt x="14729" y="536448"/>
                      </a:cubicBezTo>
                      <a:cubicBezTo>
                        <a:pt x="10157" y="541020"/>
                        <a:pt x="6347" y="539496"/>
                        <a:pt x="3299" y="532638"/>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59" name="Freeform: Shape 1258">
                  <a:extLst>
                    <a:ext uri="{FF2B5EF4-FFF2-40B4-BE49-F238E27FC236}">
                      <a16:creationId xmlns:a16="http://schemas.microsoft.com/office/drawing/2014/main" id="{83EF375F-24B4-416B-A0C4-6D13F08E513E}"/>
                    </a:ext>
                  </a:extLst>
                </p:cNvPr>
                <p:cNvSpPr/>
                <p:nvPr/>
              </p:nvSpPr>
              <p:spPr>
                <a:xfrm>
                  <a:off x="9953701" y="4376717"/>
                  <a:ext cx="18288" cy="24384"/>
                </a:xfrm>
                <a:custGeom>
                  <a:avLst/>
                  <a:gdLst>
                    <a:gd name="connsiteX0" fmla="*/ 1829 w 18288"/>
                    <a:gd name="connsiteY0" fmla="*/ 20023 h 24384"/>
                    <a:gd name="connsiteX1" fmla="*/ 4115 w 18288"/>
                    <a:gd name="connsiteY1" fmla="*/ 3259 h 24384"/>
                    <a:gd name="connsiteX2" fmla="*/ 17069 w 18288"/>
                    <a:gd name="connsiteY2" fmla="*/ 4783 h 24384"/>
                    <a:gd name="connsiteX3" fmla="*/ 14783 w 18288"/>
                    <a:gd name="connsiteY3" fmla="*/ 21547 h 24384"/>
                    <a:gd name="connsiteX4" fmla="*/ 1829 w 18288"/>
                    <a:gd name="connsiteY4" fmla="*/ 20023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24384">
                      <a:moveTo>
                        <a:pt x="1829" y="20023"/>
                      </a:moveTo>
                      <a:cubicBezTo>
                        <a:pt x="-1219" y="15451"/>
                        <a:pt x="-457" y="7831"/>
                        <a:pt x="4115" y="3259"/>
                      </a:cubicBezTo>
                      <a:cubicBezTo>
                        <a:pt x="8687" y="-1313"/>
                        <a:pt x="13259" y="-1313"/>
                        <a:pt x="17069" y="4783"/>
                      </a:cubicBezTo>
                      <a:cubicBezTo>
                        <a:pt x="20117" y="9355"/>
                        <a:pt x="19355" y="16975"/>
                        <a:pt x="14783" y="21547"/>
                      </a:cubicBezTo>
                      <a:cubicBezTo>
                        <a:pt x="10211" y="26119"/>
                        <a:pt x="5639" y="26119"/>
                        <a:pt x="1829" y="20023"/>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60" name="Freeform: Shape 1259">
                  <a:extLst>
                    <a:ext uri="{FF2B5EF4-FFF2-40B4-BE49-F238E27FC236}">
                      <a16:creationId xmlns:a16="http://schemas.microsoft.com/office/drawing/2014/main" id="{7C587404-8F1B-4A0C-B323-4F94269DA9E4}"/>
                    </a:ext>
                  </a:extLst>
                </p:cNvPr>
                <p:cNvSpPr/>
                <p:nvPr/>
              </p:nvSpPr>
              <p:spPr>
                <a:xfrm>
                  <a:off x="5495205" y="436026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61" name="Freeform: Shape 1260">
                  <a:extLst>
                    <a:ext uri="{FF2B5EF4-FFF2-40B4-BE49-F238E27FC236}">
                      <a16:creationId xmlns:a16="http://schemas.microsoft.com/office/drawing/2014/main" id="{04166DF8-A084-452A-97C9-A08FE7DE417A}"/>
                    </a:ext>
                  </a:extLst>
                </p:cNvPr>
                <p:cNvSpPr/>
                <p:nvPr/>
              </p:nvSpPr>
              <p:spPr>
                <a:xfrm>
                  <a:off x="6417081" y="4363273"/>
                  <a:ext cx="25146" cy="25146"/>
                </a:xfrm>
                <a:custGeom>
                  <a:avLst/>
                  <a:gdLst>
                    <a:gd name="connsiteX0" fmla="*/ 2769 w 25146"/>
                    <a:gd name="connsiteY0" fmla="*/ 18227 h 25146"/>
                    <a:gd name="connsiteX1" fmla="*/ 18771 w 25146"/>
                    <a:gd name="connsiteY1" fmla="*/ 3749 h 25146"/>
                    <a:gd name="connsiteX2" fmla="*/ 24867 w 25146"/>
                    <a:gd name="connsiteY2" fmla="*/ 18989 h 25146"/>
                    <a:gd name="connsiteX3" fmla="*/ 2769 w 25146"/>
                    <a:gd name="connsiteY3" fmla="*/ 18227 h 25146"/>
                  </a:gdLst>
                  <a:ahLst/>
                  <a:cxnLst>
                    <a:cxn ang="0">
                      <a:pos x="connsiteX0" y="connsiteY0"/>
                    </a:cxn>
                    <a:cxn ang="0">
                      <a:pos x="connsiteX1" y="connsiteY1"/>
                    </a:cxn>
                    <a:cxn ang="0">
                      <a:pos x="connsiteX2" y="connsiteY2"/>
                    </a:cxn>
                    <a:cxn ang="0">
                      <a:pos x="connsiteX3" y="connsiteY3"/>
                    </a:cxn>
                  </a:cxnLst>
                  <a:rect l="l" t="t" r="r" b="b"/>
                  <a:pathLst>
                    <a:path w="25146" h="25146">
                      <a:moveTo>
                        <a:pt x="2769" y="18227"/>
                      </a:moveTo>
                      <a:cubicBezTo>
                        <a:pt x="-5613" y="5273"/>
                        <a:pt x="6579" y="-6157"/>
                        <a:pt x="18771" y="3749"/>
                      </a:cubicBezTo>
                      <a:cubicBezTo>
                        <a:pt x="24105" y="8321"/>
                        <a:pt x="27153" y="15179"/>
                        <a:pt x="24867" y="18989"/>
                      </a:cubicBezTo>
                      <a:cubicBezTo>
                        <a:pt x="19533" y="28133"/>
                        <a:pt x="8865" y="27371"/>
                        <a:pt x="2769" y="18227"/>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62" name="Freeform: Shape 1261">
                  <a:extLst>
                    <a:ext uri="{FF2B5EF4-FFF2-40B4-BE49-F238E27FC236}">
                      <a16:creationId xmlns:a16="http://schemas.microsoft.com/office/drawing/2014/main" id="{A0622206-1F2F-4E7F-9D17-512DB2E363CF}"/>
                    </a:ext>
                  </a:extLst>
                </p:cNvPr>
                <p:cNvSpPr/>
                <p:nvPr/>
              </p:nvSpPr>
              <p:spPr>
                <a:xfrm>
                  <a:off x="5626511" y="433111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63" name="Freeform: Shape 1262">
                  <a:extLst>
                    <a:ext uri="{FF2B5EF4-FFF2-40B4-BE49-F238E27FC236}">
                      <a16:creationId xmlns:a16="http://schemas.microsoft.com/office/drawing/2014/main" id="{B48B8FE3-7024-4ADA-A606-2F7F21038B76}"/>
                    </a:ext>
                  </a:extLst>
                </p:cNvPr>
                <p:cNvSpPr/>
                <p:nvPr/>
              </p:nvSpPr>
              <p:spPr>
                <a:xfrm>
                  <a:off x="6182485" y="432999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64" name="Freeform: Shape 1263">
                  <a:extLst>
                    <a:ext uri="{FF2B5EF4-FFF2-40B4-BE49-F238E27FC236}">
                      <a16:creationId xmlns:a16="http://schemas.microsoft.com/office/drawing/2014/main" id="{3521ED13-022F-4201-A7D6-6425F17EFB16}"/>
                    </a:ext>
                  </a:extLst>
                </p:cNvPr>
                <p:cNvSpPr/>
                <p:nvPr/>
              </p:nvSpPr>
              <p:spPr>
                <a:xfrm>
                  <a:off x="8832561" y="3774644"/>
                  <a:ext cx="21336" cy="39624"/>
                </a:xfrm>
                <a:custGeom>
                  <a:avLst/>
                  <a:gdLst>
                    <a:gd name="connsiteX0" fmla="*/ 2067 w 21336"/>
                    <a:gd name="connsiteY0" fmla="*/ 32308 h 39624"/>
                    <a:gd name="connsiteX1" fmla="*/ 14259 w 21336"/>
                    <a:gd name="connsiteY1" fmla="*/ 1066 h 39624"/>
                    <a:gd name="connsiteX2" fmla="*/ 21879 w 21336"/>
                    <a:gd name="connsiteY2" fmla="*/ 20116 h 39624"/>
                    <a:gd name="connsiteX3" fmla="*/ 2067 w 21336"/>
                    <a:gd name="connsiteY3" fmla="*/ 32308 h 39624"/>
                  </a:gdLst>
                  <a:ahLst/>
                  <a:cxnLst>
                    <a:cxn ang="0">
                      <a:pos x="connsiteX0" y="connsiteY0"/>
                    </a:cxn>
                    <a:cxn ang="0">
                      <a:pos x="connsiteX1" y="connsiteY1"/>
                    </a:cxn>
                    <a:cxn ang="0">
                      <a:pos x="connsiteX2" y="connsiteY2"/>
                    </a:cxn>
                    <a:cxn ang="0">
                      <a:pos x="connsiteX3" y="connsiteY3"/>
                    </a:cxn>
                  </a:cxnLst>
                  <a:rect l="l" t="t" r="r" b="b"/>
                  <a:pathLst>
                    <a:path w="21336" h="39624">
                      <a:moveTo>
                        <a:pt x="2067" y="32308"/>
                      </a:moveTo>
                      <a:cubicBezTo>
                        <a:pt x="-4029" y="16306"/>
                        <a:pt x="4353" y="-5030"/>
                        <a:pt x="14259" y="1066"/>
                      </a:cubicBezTo>
                      <a:cubicBezTo>
                        <a:pt x="18069" y="3352"/>
                        <a:pt x="21879" y="12496"/>
                        <a:pt x="21879" y="20116"/>
                      </a:cubicBezTo>
                      <a:cubicBezTo>
                        <a:pt x="21879" y="39166"/>
                        <a:pt x="8163" y="47548"/>
                        <a:pt x="2067" y="32308"/>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65" name="Freeform: Shape 1264">
                  <a:extLst>
                    <a:ext uri="{FF2B5EF4-FFF2-40B4-BE49-F238E27FC236}">
                      <a16:creationId xmlns:a16="http://schemas.microsoft.com/office/drawing/2014/main" id="{0A9409CC-6A03-45C5-A5F5-1F34ED3CEC06}"/>
                    </a:ext>
                  </a:extLst>
                </p:cNvPr>
                <p:cNvSpPr/>
                <p:nvPr/>
              </p:nvSpPr>
              <p:spPr>
                <a:xfrm>
                  <a:off x="8460865" y="35451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66" name="Freeform: Shape 1265">
                  <a:extLst>
                    <a:ext uri="{FF2B5EF4-FFF2-40B4-BE49-F238E27FC236}">
                      <a16:creationId xmlns:a16="http://schemas.microsoft.com/office/drawing/2014/main" id="{2634E46E-490D-4424-897E-7A7CC055C9E9}"/>
                    </a:ext>
                  </a:extLst>
                </p:cNvPr>
                <p:cNvSpPr/>
                <p:nvPr/>
              </p:nvSpPr>
              <p:spPr>
                <a:xfrm>
                  <a:off x="5451044" y="2523201"/>
                  <a:ext cx="39624" cy="21336"/>
                </a:xfrm>
                <a:custGeom>
                  <a:avLst/>
                  <a:gdLst>
                    <a:gd name="connsiteX0" fmla="*/ 1066 w 39624"/>
                    <a:gd name="connsiteY0" fmla="*/ 14259 h 21336"/>
                    <a:gd name="connsiteX1" fmla="*/ 32308 w 39624"/>
                    <a:gd name="connsiteY1" fmla="*/ 2067 h 21336"/>
                    <a:gd name="connsiteX2" fmla="*/ 20116 w 39624"/>
                    <a:gd name="connsiteY2" fmla="*/ 21879 h 21336"/>
                    <a:gd name="connsiteX3" fmla="*/ 1066 w 39624"/>
                    <a:gd name="connsiteY3" fmla="*/ 14259 h 21336"/>
                  </a:gdLst>
                  <a:ahLst/>
                  <a:cxnLst>
                    <a:cxn ang="0">
                      <a:pos x="connsiteX0" y="connsiteY0"/>
                    </a:cxn>
                    <a:cxn ang="0">
                      <a:pos x="connsiteX1" y="connsiteY1"/>
                    </a:cxn>
                    <a:cxn ang="0">
                      <a:pos x="connsiteX2" y="connsiteY2"/>
                    </a:cxn>
                    <a:cxn ang="0">
                      <a:pos x="connsiteX3" y="connsiteY3"/>
                    </a:cxn>
                  </a:cxnLst>
                  <a:rect l="l" t="t" r="r" b="b"/>
                  <a:pathLst>
                    <a:path w="39624" h="21336">
                      <a:moveTo>
                        <a:pt x="1066" y="14259"/>
                      </a:moveTo>
                      <a:cubicBezTo>
                        <a:pt x="-5030" y="4353"/>
                        <a:pt x="16306" y="-4029"/>
                        <a:pt x="32308" y="2067"/>
                      </a:cubicBezTo>
                      <a:cubicBezTo>
                        <a:pt x="47548" y="8163"/>
                        <a:pt x="39166" y="21879"/>
                        <a:pt x="20116" y="21879"/>
                      </a:cubicBezTo>
                      <a:cubicBezTo>
                        <a:pt x="12496" y="21879"/>
                        <a:pt x="3352" y="18069"/>
                        <a:pt x="1066" y="14259"/>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67" name="Freeform: Shape 1266">
                  <a:extLst>
                    <a:ext uri="{FF2B5EF4-FFF2-40B4-BE49-F238E27FC236}">
                      <a16:creationId xmlns:a16="http://schemas.microsoft.com/office/drawing/2014/main" id="{A2378CF5-1D94-4AFF-8976-EC667E19E03C}"/>
                    </a:ext>
                  </a:extLst>
                </p:cNvPr>
                <p:cNvSpPr/>
                <p:nvPr/>
              </p:nvSpPr>
              <p:spPr>
                <a:xfrm>
                  <a:off x="0" y="1318260"/>
                  <a:ext cx="3634740" cy="4211574"/>
                </a:xfrm>
                <a:custGeom>
                  <a:avLst/>
                  <a:gdLst>
                    <a:gd name="connsiteX0" fmla="*/ 0 w 3634740"/>
                    <a:gd name="connsiteY0" fmla="*/ 2106168 h 4211574"/>
                    <a:gd name="connsiteX1" fmla="*/ 0 w 3634740"/>
                    <a:gd name="connsiteY1" fmla="*/ 0 h 4211574"/>
                    <a:gd name="connsiteX2" fmla="*/ 1817370 w 3634740"/>
                    <a:gd name="connsiteY2" fmla="*/ 0 h 4211574"/>
                    <a:gd name="connsiteX3" fmla="*/ 3634740 w 3634740"/>
                    <a:gd name="connsiteY3" fmla="*/ 0 h 4211574"/>
                    <a:gd name="connsiteX4" fmla="*/ 3634740 w 3634740"/>
                    <a:gd name="connsiteY4" fmla="*/ 32766 h 4211574"/>
                    <a:gd name="connsiteX5" fmla="*/ 3627120 w 3634740"/>
                    <a:gd name="connsiteY5" fmla="*/ 73152 h 4211574"/>
                    <a:gd name="connsiteX6" fmla="*/ 3617976 w 3634740"/>
                    <a:gd name="connsiteY6" fmla="*/ 643890 h 4211574"/>
                    <a:gd name="connsiteX7" fmla="*/ 3606546 w 3634740"/>
                    <a:gd name="connsiteY7" fmla="*/ 1209294 h 4211574"/>
                    <a:gd name="connsiteX8" fmla="*/ 3576828 w 3634740"/>
                    <a:gd name="connsiteY8" fmla="*/ 1168146 h 4211574"/>
                    <a:gd name="connsiteX9" fmla="*/ 3547110 w 3634740"/>
                    <a:gd name="connsiteY9" fmla="*/ 1112520 h 4211574"/>
                    <a:gd name="connsiteX10" fmla="*/ 3519678 w 3634740"/>
                    <a:gd name="connsiteY10" fmla="*/ 1066800 h 4211574"/>
                    <a:gd name="connsiteX11" fmla="*/ 3448050 w 3634740"/>
                    <a:gd name="connsiteY11" fmla="*/ 961644 h 4211574"/>
                    <a:gd name="connsiteX12" fmla="*/ 3413760 w 3634740"/>
                    <a:gd name="connsiteY12" fmla="*/ 912114 h 4211574"/>
                    <a:gd name="connsiteX13" fmla="*/ 3217926 w 3634740"/>
                    <a:gd name="connsiteY13" fmla="*/ 708660 h 4211574"/>
                    <a:gd name="connsiteX14" fmla="*/ 3196590 w 3634740"/>
                    <a:gd name="connsiteY14" fmla="*/ 693420 h 4211574"/>
                    <a:gd name="connsiteX15" fmla="*/ 3169158 w 3634740"/>
                    <a:gd name="connsiteY15" fmla="*/ 678180 h 4211574"/>
                    <a:gd name="connsiteX16" fmla="*/ 3130296 w 3634740"/>
                    <a:gd name="connsiteY16" fmla="*/ 663702 h 4211574"/>
                    <a:gd name="connsiteX17" fmla="*/ 2800350 w 3634740"/>
                    <a:gd name="connsiteY17" fmla="*/ 654558 h 4211574"/>
                    <a:gd name="connsiteX18" fmla="*/ 2631186 w 3634740"/>
                    <a:gd name="connsiteY18" fmla="*/ 751332 h 4211574"/>
                    <a:gd name="connsiteX19" fmla="*/ 2593086 w 3634740"/>
                    <a:gd name="connsiteY19" fmla="*/ 777240 h 4211574"/>
                    <a:gd name="connsiteX20" fmla="*/ 2514600 w 3634740"/>
                    <a:gd name="connsiteY20" fmla="*/ 842010 h 4211574"/>
                    <a:gd name="connsiteX21" fmla="*/ 2484120 w 3634740"/>
                    <a:gd name="connsiteY21" fmla="*/ 870204 h 4211574"/>
                    <a:gd name="connsiteX22" fmla="*/ 2447544 w 3634740"/>
                    <a:gd name="connsiteY22" fmla="*/ 909066 h 4211574"/>
                    <a:gd name="connsiteX23" fmla="*/ 2426208 w 3634740"/>
                    <a:gd name="connsiteY23" fmla="*/ 929640 h 4211574"/>
                    <a:gd name="connsiteX24" fmla="*/ 2415540 w 3634740"/>
                    <a:gd name="connsiteY24" fmla="*/ 937260 h 4211574"/>
                    <a:gd name="connsiteX25" fmla="*/ 2370582 w 3634740"/>
                    <a:gd name="connsiteY25" fmla="*/ 992886 h 4211574"/>
                    <a:gd name="connsiteX26" fmla="*/ 2273808 w 3634740"/>
                    <a:gd name="connsiteY26" fmla="*/ 1104900 h 4211574"/>
                    <a:gd name="connsiteX27" fmla="*/ 2200656 w 3634740"/>
                    <a:gd name="connsiteY27" fmla="*/ 1191006 h 4211574"/>
                    <a:gd name="connsiteX28" fmla="*/ 2179320 w 3634740"/>
                    <a:gd name="connsiteY28" fmla="*/ 1223010 h 4211574"/>
                    <a:gd name="connsiteX29" fmla="*/ 2164080 w 3634740"/>
                    <a:gd name="connsiteY29" fmla="*/ 1242060 h 4211574"/>
                    <a:gd name="connsiteX30" fmla="*/ 2148840 w 3634740"/>
                    <a:gd name="connsiteY30" fmla="*/ 1260348 h 4211574"/>
                    <a:gd name="connsiteX31" fmla="*/ 2116074 w 3634740"/>
                    <a:gd name="connsiteY31" fmla="*/ 1312164 h 4211574"/>
                    <a:gd name="connsiteX32" fmla="*/ 2077974 w 3634740"/>
                    <a:gd name="connsiteY32" fmla="*/ 1363980 h 4211574"/>
                    <a:gd name="connsiteX33" fmla="*/ 2038350 w 3634740"/>
                    <a:gd name="connsiteY33" fmla="*/ 1421130 h 4211574"/>
                    <a:gd name="connsiteX34" fmla="*/ 1989582 w 3634740"/>
                    <a:gd name="connsiteY34" fmla="*/ 1498092 h 4211574"/>
                    <a:gd name="connsiteX35" fmla="*/ 1943100 w 3634740"/>
                    <a:gd name="connsiteY35" fmla="*/ 1543050 h 4211574"/>
                    <a:gd name="connsiteX36" fmla="*/ 1935480 w 3634740"/>
                    <a:gd name="connsiteY36" fmla="*/ 1247394 h 4211574"/>
                    <a:gd name="connsiteX37" fmla="*/ 1924050 w 3634740"/>
                    <a:gd name="connsiteY37" fmla="*/ 975360 h 4211574"/>
                    <a:gd name="connsiteX38" fmla="*/ 1912620 w 3634740"/>
                    <a:gd name="connsiteY38" fmla="*/ 1306830 h 4211574"/>
                    <a:gd name="connsiteX39" fmla="*/ 1897380 w 3634740"/>
                    <a:gd name="connsiteY39" fmla="*/ 1638300 h 4211574"/>
                    <a:gd name="connsiteX40" fmla="*/ 1882140 w 3634740"/>
                    <a:gd name="connsiteY40" fmla="*/ 1662684 h 4211574"/>
                    <a:gd name="connsiteX41" fmla="*/ 1855470 w 3634740"/>
                    <a:gd name="connsiteY41" fmla="*/ 1706118 h 4211574"/>
                    <a:gd name="connsiteX42" fmla="*/ 1828800 w 3634740"/>
                    <a:gd name="connsiteY42" fmla="*/ 1750314 h 4211574"/>
                    <a:gd name="connsiteX43" fmla="*/ 1813560 w 3634740"/>
                    <a:gd name="connsiteY43" fmla="*/ 1771650 h 4211574"/>
                    <a:gd name="connsiteX44" fmla="*/ 1798320 w 3634740"/>
                    <a:gd name="connsiteY44" fmla="*/ 1792224 h 4211574"/>
                    <a:gd name="connsiteX45" fmla="*/ 1773174 w 3634740"/>
                    <a:gd name="connsiteY45" fmla="*/ 1834134 h 4211574"/>
                    <a:gd name="connsiteX46" fmla="*/ 1742694 w 3634740"/>
                    <a:gd name="connsiteY46" fmla="*/ 1882140 h 4211574"/>
                    <a:gd name="connsiteX47" fmla="*/ 1719072 w 3634740"/>
                    <a:gd name="connsiteY47" fmla="*/ 1924050 h 4211574"/>
                    <a:gd name="connsiteX48" fmla="*/ 1661160 w 3634740"/>
                    <a:gd name="connsiteY48" fmla="*/ 2030730 h 4211574"/>
                    <a:gd name="connsiteX49" fmla="*/ 1645158 w 3634740"/>
                    <a:gd name="connsiteY49" fmla="*/ 2054352 h 4211574"/>
                    <a:gd name="connsiteX50" fmla="*/ 1615440 w 3634740"/>
                    <a:gd name="connsiteY50" fmla="*/ 2099310 h 4211574"/>
                    <a:gd name="connsiteX51" fmla="*/ 1589532 w 3634740"/>
                    <a:gd name="connsiteY51" fmla="*/ 2140458 h 4211574"/>
                    <a:gd name="connsiteX52" fmla="*/ 1577340 w 3634740"/>
                    <a:gd name="connsiteY52" fmla="*/ 2161032 h 4211574"/>
                    <a:gd name="connsiteX53" fmla="*/ 1555242 w 3634740"/>
                    <a:gd name="connsiteY53" fmla="*/ 2203704 h 4211574"/>
                    <a:gd name="connsiteX54" fmla="*/ 1504950 w 3634740"/>
                    <a:gd name="connsiteY54" fmla="*/ 2289810 h 4211574"/>
                    <a:gd name="connsiteX55" fmla="*/ 1436370 w 3634740"/>
                    <a:gd name="connsiteY55" fmla="*/ 2407920 h 4211574"/>
                    <a:gd name="connsiteX56" fmla="*/ 1394460 w 3634740"/>
                    <a:gd name="connsiteY56" fmla="*/ 2478786 h 4211574"/>
                    <a:gd name="connsiteX57" fmla="*/ 1366266 w 3634740"/>
                    <a:gd name="connsiteY57" fmla="*/ 2522982 h 4211574"/>
                    <a:gd name="connsiteX58" fmla="*/ 1356360 w 3634740"/>
                    <a:gd name="connsiteY58" fmla="*/ 2543556 h 4211574"/>
                    <a:gd name="connsiteX59" fmla="*/ 1341882 w 3634740"/>
                    <a:gd name="connsiteY59" fmla="*/ 2570988 h 4211574"/>
                    <a:gd name="connsiteX60" fmla="*/ 1300734 w 3634740"/>
                    <a:gd name="connsiteY60" fmla="*/ 2636520 h 4211574"/>
                    <a:gd name="connsiteX61" fmla="*/ 1257300 w 3634740"/>
                    <a:gd name="connsiteY61" fmla="*/ 2716530 h 4211574"/>
                    <a:gd name="connsiteX62" fmla="*/ 1222248 w 3634740"/>
                    <a:gd name="connsiteY62" fmla="*/ 2779776 h 4211574"/>
                    <a:gd name="connsiteX63" fmla="*/ 1191006 w 3634740"/>
                    <a:gd name="connsiteY63" fmla="*/ 2829306 h 4211574"/>
                    <a:gd name="connsiteX64" fmla="*/ 1163574 w 3634740"/>
                    <a:gd name="connsiteY64" fmla="*/ 2873502 h 4211574"/>
                    <a:gd name="connsiteX65" fmla="*/ 1139190 w 3634740"/>
                    <a:gd name="connsiteY65" fmla="*/ 2910840 h 4211574"/>
                    <a:gd name="connsiteX66" fmla="*/ 1127760 w 3634740"/>
                    <a:gd name="connsiteY66" fmla="*/ 2932176 h 4211574"/>
                    <a:gd name="connsiteX67" fmla="*/ 1117092 w 3634740"/>
                    <a:gd name="connsiteY67" fmla="*/ 2955798 h 4211574"/>
                    <a:gd name="connsiteX68" fmla="*/ 1053084 w 3634740"/>
                    <a:gd name="connsiteY68" fmla="*/ 3065526 h 4211574"/>
                    <a:gd name="connsiteX69" fmla="*/ 1029462 w 3634740"/>
                    <a:gd name="connsiteY69" fmla="*/ 3101340 h 4211574"/>
                    <a:gd name="connsiteX70" fmla="*/ 970788 w 3634740"/>
                    <a:gd name="connsiteY70" fmla="*/ 3198876 h 4211574"/>
                    <a:gd name="connsiteX71" fmla="*/ 939546 w 3634740"/>
                    <a:gd name="connsiteY71" fmla="*/ 3248406 h 4211574"/>
                    <a:gd name="connsiteX72" fmla="*/ 914400 w 3634740"/>
                    <a:gd name="connsiteY72" fmla="*/ 3288030 h 4211574"/>
                    <a:gd name="connsiteX73" fmla="*/ 882396 w 3634740"/>
                    <a:gd name="connsiteY73" fmla="*/ 3337560 h 4211574"/>
                    <a:gd name="connsiteX74" fmla="*/ 861060 w 3634740"/>
                    <a:gd name="connsiteY74" fmla="*/ 3371088 h 4211574"/>
                    <a:gd name="connsiteX75" fmla="*/ 834390 w 3634740"/>
                    <a:gd name="connsiteY75" fmla="*/ 3410712 h 4211574"/>
                    <a:gd name="connsiteX76" fmla="*/ 807720 w 3634740"/>
                    <a:gd name="connsiteY76" fmla="*/ 3451860 h 4211574"/>
                    <a:gd name="connsiteX77" fmla="*/ 782574 w 3634740"/>
                    <a:gd name="connsiteY77" fmla="*/ 3489960 h 4211574"/>
                    <a:gd name="connsiteX78" fmla="*/ 745998 w 3634740"/>
                    <a:gd name="connsiteY78" fmla="*/ 3541014 h 4211574"/>
                    <a:gd name="connsiteX79" fmla="*/ 701040 w 3634740"/>
                    <a:gd name="connsiteY79" fmla="*/ 3608070 h 4211574"/>
                    <a:gd name="connsiteX80" fmla="*/ 651510 w 3634740"/>
                    <a:gd name="connsiteY80" fmla="*/ 3676650 h 4211574"/>
                    <a:gd name="connsiteX81" fmla="*/ 589026 w 3634740"/>
                    <a:gd name="connsiteY81" fmla="*/ 3757422 h 4211574"/>
                    <a:gd name="connsiteX82" fmla="*/ 541020 w 3634740"/>
                    <a:gd name="connsiteY82" fmla="*/ 3820668 h 4211574"/>
                    <a:gd name="connsiteX83" fmla="*/ 512826 w 3634740"/>
                    <a:gd name="connsiteY83" fmla="*/ 3854958 h 4211574"/>
                    <a:gd name="connsiteX84" fmla="*/ 445770 w 3634740"/>
                    <a:gd name="connsiteY84" fmla="*/ 3928110 h 4211574"/>
                    <a:gd name="connsiteX85" fmla="*/ 351282 w 3634740"/>
                    <a:gd name="connsiteY85" fmla="*/ 4025646 h 4211574"/>
                    <a:gd name="connsiteX86" fmla="*/ 316230 w 3634740"/>
                    <a:gd name="connsiteY86" fmla="*/ 4064508 h 4211574"/>
                    <a:gd name="connsiteX87" fmla="*/ 286512 w 3634740"/>
                    <a:gd name="connsiteY87" fmla="*/ 4091940 h 4211574"/>
                    <a:gd name="connsiteX88" fmla="*/ 238506 w 3634740"/>
                    <a:gd name="connsiteY88" fmla="*/ 4123944 h 4211574"/>
                    <a:gd name="connsiteX89" fmla="*/ 150114 w 3634740"/>
                    <a:gd name="connsiteY89" fmla="*/ 4175760 h 4211574"/>
                    <a:gd name="connsiteX90" fmla="*/ 126492 w 3634740"/>
                    <a:gd name="connsiteY90" fmla="*/ 4190238 h 4211574"/>
                    <a:gd name="connsiteX91" fmla="*/ 55626 w 3634740"/>
                    <a:gd name="connsiteY91" fmla="*/ 4207764 h 4211574"/>
                    <a:gd name="connsiteX92" fmla="*/ 0 w 3634740"/>
                    <a:gd name="connsiteY92" fmla="*/ 4211574 h 4211574"/>
                    <a:gd name="connsiteX93" fmla="*/ 0 w 3634740"/>
                    <a:gd name="connsiteY93" fmla="*/ 2106168 h 42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634740" h="4211574">
                      <a:moveTo>
                        <a:pt x="0" y="2106168"/>
                      </a:moveTo>
                      <a:lnTo>
                        <a:pt x="0" y="0"/>
                      </a:lnTo>
                      <a:lnTo>
                        <a:pt x="1817370" y="0"/>
                      </a:lnTo>
                      <a:lnTo>
                        <a:pt x="3634740" y="0"/>
                      </a:lnTo>
                      <a:lnTo>
                        <a:pt x="3634740" y="32766"/>
                      </a:lnTo>
                      <a:cubicBezTo>
                        <a:pt x="3634740" y="51054"/>
                        <a:pt x="3631692" y="68580"/>
                        <a:pt x="3627120" y="73152"/>
                      </a:cubicBezTo>
                      <a:cubicBezTo>
                        <a:pt x="3622548" y="77724"/>
                        <a:pt x="3618738" y="283464"/>
                        <a:pt x="3617976" y="643890"/>
                      </a:cubicBezTo>
                      <a:cubicBezTo>
                        <a:pt x="3616452" y="1059942"/>
                        <a:pt x="3613404" y="1207008"/>
                        <a:pt x="3606546" y="1209294"/>
                      </a:cubicBezTo>
                      <a:cubicBezTo>
                        <a:pt x="3601974" y="1210818"/>
                        <a:pt x="3589020" y="1192530"/>
                        <a:pt x="3576828" y="1168146"/>
                      </a:cubicBezTo>
                      <a:cubicBezTo>
                        <a:pt x="3565398" y="1143762"/>
                        <a:pt x="3551682" y="1118616"/>
                        <a:pt x="3547110" y="1112520"/>
                      </a:cubicBezTo>
                      <a:cubicBezTo>
                        <a:pt x="3541776" y="1106424"/>
                        <a:pt x="3529584" y="1085850"/>
                        <a:pt x="3519678" y="1066800"/>
                      </a:cubicBezTo>
                      <a:cubicBezTo>
                        <a:pt x="3499104" y="1027176"/>
                        <a:pt x="3480816" y="1000506"/>
                        <a:pt x="3448050" y="961644"/>
                      </a:cubicBezTo>
                      <a:cubicBezTo>
                        <a:pt x="3435096" y="945642"/>
                        <a:pt x="3419856" y="923544"/>
                        <a:pt x="3413760" y="912114"/>
                      </a:cubicBezTo>
                      <a:cubicBezTo>
                        <a:pt x="3393186" y="870966"/>
                        <a:pt x="3236976" y="708660"/>
                        <a:pt x="3217926" y="708660"/>
                      </a:cubicBezTo>
                      <a:cubicBezTo>
                        <a:pt x="3214116" y="708660"/>
                        <a:pt x="3204210" y="701802"/>
                        <a:pt x="3196590" y="693420"/>
                      </a:cubicBezTo>
                      <a:cubicBezTo>
                        <a:pt x="3188970" y="685038"/>
                        <a:pt x="3176778" y="678180"/>
                        <a:pt x="3169158" y="678180"/>
                      </a:cubicBezTo>
                      <a:cubicBezTo>
                        <a:pt x="3161538" y="678180"/>
                        <a:pt x="3144012" y="671322"/>
                        <a:pt x="3130296" y="663702"/>
                      </a:cubicBezTo>
                      <a:cubicBezTo>
                        <a:pt x="3061716" y="623316"/>
                        <a:pt x="2887980" y="618744"/>
                        <a:pt x="2800350" y="654558"/>
                      </a:cubicBezTo>
                      <a:cubicBezTo>
                        <a:pt x="2743200" y="678180"/>
                        <a:pt x="2670048" y="720090"/>
                        <a:pt x="2631186" y="751332"/>
                      </a:cubicBezTo>
                      <a:cubicBezTo>
                        <a:pt x="2613660" y="765810"/>
                        <a:pt x="2596896" y="777240"/>
                        <a:pt x="2593086" y="777240"/>
                      </a:cubicBezTo>
                      <a:cubicBezTo>
                        <a:pt x="2583180" y="777240"/>
                        <a:pt x="2519172" y="830580"/>
                        <a:pt x="2514600" y="842010"/>
                      </a:cubicBezTo>
                      <a:cubicBezTo>
                        <a:pt x="2512314" y="848106"/>
                        <a:pt x="2498598" y="860298"/>
                        <a:pt x="2484120" y="870204"/>
                      </a:cubicBezTo>
                      <a:cubicBezTo>
                        <a:pt x="2469642" y="880110"/>
                        <a:pt x="2452878" y="897636"/>
                        <a:pt x="2447544" y="909066"/>
                      </a:cubicBezTo>
                      <a:cubicBezTo>
                        <a:pt x="2442210" y="920496"/>
                        <a:pt x="2432304" y="929640"/>
                        <a:pt x="2426208" y="929640"/>
                      </a:cubicBezTo>
                      <a:cubicBezTo>
                        <a:pt x="2420874" y="929640"/>
                        <a:pt x="2415540" y="933450"/>
                        <a:pt x="2415540" y="937260"/>
                      </a:cubicBezTo>
                      <a:cubicBezTo>
                        <a:pt x="2415540" y="941832"/>
                        <a:pt x="2395728" y="966978"/>
                        <a:pt x="2370582" y="992886"/>
                      </a:cubicBezTo>
                      <a:cubicBezTo>
                        <a:pt x="2346198" y="1018794"/>
                        <a:pt x="2302764" y="1069086"/>
                        <a:pt x="2273808" y="1104900"/>
                      </a:cubicBezTo>
                      <a:cubicBezTo>
                        <a:pt x="2245614" y="1140714"/>
                        <a:pt x="2212848" y="1179576"/>
                        <a:pt x="2200656" y="1191006"/>
                      </a:cubicBezTo>
                      <a:cubicBezTo>
                        <a:pt x="2189226" y="1203198"/>
                        <a:pt x="2179320" y="1217676"/>
                        <a:pt x="2179320" y="1223010"/>
                      </a:cubicBezTo>
                      <a:cubicBezTo>
                        <a:pt x="2179320" y="1229106"/>
                        <a:pt x="2172462" y="1237488"/>
                        <a:pt x="2164080" y="1242060"/>
                      </a:cubicBezTo>
                      <a:cubicBezTo>
                        <a:pt x="2155698" y="1246632"/>
                        <a:pt x="2148840" y="1255014"/>
                        <a:pt x="2148840" y="1260348"/>
                      </a:cubicBezTo>
                      <a:cubicBezTo>
                        <a:pt x="2148840" y="1266444"/>
                        <a:pt x="2134362" y="1289304"/>
                        <a:pt x="2116074" y="1312164"/>
                      </a:cubicBezTo>
                      <a:cubicBezTo>
                        <a:pt x="2097786" y="1334262"/>
                        <a:pt x="2081022" y="1357884"/>
                        <a:pt x="2077974" y="1363980"/>
                      </a:cubicBezTo>
                      <a:cubicBezTo>
                        <a:pt x="2074926" y="1370076"/>
                        <a:pt x="2057400" y="1395984"/>
                        <a:pt x="2038350" y="1421130"/>
                      </a:cubicBezTo>
                      <a:cubicBezTo>
                        <a:pt x="2019300" y="1446276"/>
                        <a:pt x="1997202" y="1480566"/>
                        <a:pt x="1989582" y="1498092"/>
                      </a:cubicBezTo>
                      <a:cubicBezTo>
                        <a:pt x="1972056" y="1533144"/>
                        <a:pt x="1955292" y="1550670"/>
                        <a:pt x="1943100" y="1543050"/>
                      </a:cubicBezTo>
                      <a:cubicBezTo>
                        <a:pt x="1937766" y="1540002"/>
                        <a:pt x="1935480" y="1440942"/>
                        <a:pt x="1935480" y="1247394"/>
                      </a:cubicBezTo>
                      <a:cubicBezTo>
                        <a:pt x="1934718" y="991362"/>
                        <a:pt x="1933956" y="958596"/>
                        <a:pt x="1924050" y="975360"/>
                      </a:cubicBezTo>
                      <a:cubicBezTo>
                        <a:pt x="1914906" y="991362"/>
                        <a:pt x="1913382" y="1050798"/>
                        <a:pt x="1912620" y="1306830"/>
                      </a:cubicBezTo>
                      <a:cubicBezTo>
                        <a:pt x="1912620" y="1604772"/>
                        <a:pt x="1911858" y="1620012"/>
                        <a:pt x="1897380" y="1638300"/>
                      </a:cubicBezTo>
                      <a:cubicBezTo>
                        <a:pt x="1888998" y="1648968"/>
                        <a:pt x="1882140" y="1659636"/>
                        <a:pt x="1882140" y="1662684"/>
                      </a:cubicBezTo>
                      <a:cubicBezTo>
                        <a:pt x="1882140" y="1666494"/>
                        <a:pt x="1869948" y="1685544"/>
                        <a:pt x="1855470" y="1706118"/>
                      </a:cubicBezTo>
                      <a:cubicBezTo>
                        <a:pt x="1840992" y="1725930"/>
                        <a:pt x="1828800" y="1746504"/>
                        <a:pt x="1828800" y="1750314"/>
                      </a:cubicBezTo>
                      <a:cubicBezTo>
                        <a:pt x="1828800" y="1754886"/>
                        <a:pt x="1821942" y="1764030"/>
                        <a:pt x="1813560" y="1771650"/>
                      </a:cubicBezTo>
                      <a:cubicBezTo>
                        <a:pt x="1805178" y="1779270"/>
                        <a:pt x="1798320" y="1788414"/>
                        <a:pt x="1798320" y="1792224"/>
                      </a:cubicBezTo>
                      <a:cubicBezTo>
                        <a:pt x="1798320" y="1795272"/>
                        <a:pt x="1786890" y="1814322"/>
                        <a:pt x="1773174" y="1834134"/>
                      </a:cubicBezTo>
                      <a:cubicBezTo>
                        <a:pt x="1758696" y="1854708"/>
                        <a:pt x="1744980" y="1876044"/>
                        <a:pt x="1742694" y="1882140"/>
                      </a:cubicBezTo>
                      <a:cubicBezTo>
                        <a:pt x="1739646" y="1888236"/>
                        <a:pt x="1728978" y="1907286"/>
                        <a:pt x="1719072" y="1924050"/>
                      </a:cubicBezTo>
                      <a:cubicBezTo>
                        <a:pt x="1678686" y="1988820"/>
                        <a:pt x="1661160" y="2021586"/>
                        <a:pt x="1661160" y="2030730"/>
                      </a:cubicBezTo>
                      <a:cubicBezTo>
                        <a:pt x="1661160" y="2035302"/>
                        <a:pt x="1653540" y="2045970"/>
                        <a:pt x="1645158" y="2054352"/>
                      </a:cubicBezTo>
                      <a:cubicBezTo>
                        <a:pt x="1636014" y="2061972"/>
                        <a:pt x="1623060" y="2082546"/>
                        <a:pt x="1615440" y="2099310"/>
                      </a:cubicBezTo>
                      <a:cubicBezTo>
                        <a:pt x="1608582" y="2116074"/>
                        <a:pt x="1596390" y="2134362"/>
                        <a:pt x="1589532" y="2140458"/>
                      </a:cubicBezTo>
                      <a:cubicBezTo>
                        <a:pt x="1582674" y="2145792"/>
                        <a:pt x="1577340" y="2154936"/>
                        <a:pt x="1577340" y="2161032"/>
                      </a:cubicBezTo>
                      <a:cubicBezTo>
                        <a:pt x="1577340" y="2166366"/>
                        <a:pt x="1567434" y="2185416"/>
                        <a:pt x="1555242" y="2203704"/>
                      </a:cubicBezTo>
                      <a:cubicBezTo>
                        <a:pt x="1543050" y="2221992"/>
                        <a:pt x="1520190" y="2260854"/>
                        <a:pt x="1504950" y="2289810"/>
                      </a:cubicBezTo>
                      <a:cubicBezTo>
                        <a:pt x="1463040" y="2366772"/>
                        <a:pt x="1461516" y="2370582"/>
                        <a:pt x="1436370" y="2407920"/>
                      </a:cubicBezTo>
                      <a:cubicBezTo>
                        <a:pt x="1423416" y="2426970"/>
                        <a:pt x="1405128" y="2458212"/>
                        <a:pt x="1394460" y="2478786"/>
                      </a:cubicBezTo>
                      <a:cubicBezTo>
                        <a:pt x="1384554" y="2498598"/>
                        <a:pt x="1372362" y="2518410"/>
                        <a:pt x="1366266" y="2522982"/>
                      </a:cubicBezTo>
                      <a:cubicBezTo>
                        <a:pt x="1360932" y="2527554"/>
                        <a:pt x="1356360" y="2536698"/>
                        <a:pt x="1356360" y="2543556"/>
                      </a:cubicBezTo>
                      <a:cubicBezTo>
                        <a:pt x="1356360" y="2550414"/>
                        <a:pt x="1349502" y="2562606"/>
                        <a:pt x="1341882" y="2570988"/>
                      </a:cubicBezTo>
                      <a:cubicBezTo>
                        <a:pt x="1333500" y="2580132"/>
                        <a:pt x="1315212" y="2609088"/>
                        <a:pt x="1300734" y="2636520"/>
                      </a:cubicBezTo>
                      <a:cubicBezTo>
                        <a:pt x="1286256" y="2663952"/>
                        <a:pt x="1266444" y="2699766"/>
                        <a:pt x="1257300" y="2716530"/>
                      </a:cubicBezTo>
                      <a:cubicBezTo>
                        <a:pt x="1247394" y="2733294"/>
                        <a:pt x="1232154" y="2762250"/>
                        <a:pt x="1222248" y="2779776"/>
                      </a:cubicBezTo>
                      <a:cubicBezTo>
                        <a:pt x="1213104" y="2798064"/>
                        <a:pt x="1198626" y="2820162"/>
                        <a:pt x="1191006" y="2829306"/>
                      </a:cubicBezTo>
                      <a:cubicBezTo>
                        <a:pt x="1182624" y="2838450"/>
                        <a:pt x="1170432" y="2858262"/>
                        <a:pt x="1163574" y="2873502"/>
                      </a:cubicBezTo>
                      <a:cubicBezTo>
                        <a:pt x="1156716" y="2888742"/>
                        <a:pt x="1146048" y="2905506"/>
                        <a:pt x="1139190" y="2910840"/>
                      </a:cubicBezTo>
                      <a:cubicBezTo>
                        <a:pt x="1133094" y="2916174"/>
                        <a:pt x="1127760" y="2925318"/>
                        <a:pt x="1127760" y="2932176"/>
                      </a:cubicBezTo>
                      <a:cubicBezTo>
                        <a:pt x="1127760" y="2938272"/>
                        <a:pt x="1123188" y="2949702"/>
                        <a:pt x="1117092" y="2955798"/>
                      </a:cubicBezTo>
                      <a:cubicBezTo>
                        <a:pt x="1104900" y="2969514"/>
                        <a:pt x="1080516" y="3010662"/>
                        <a:pt x="1053084" y="3065526"/>
                      </a:cubicBezTo>
                      <a:cubicBezTo>
                        <a:pt x="1043178" y="3085338"/>
                        <a:pt x="1032510" y="3101340"/>
                        <a:pt x="1029462" y="3101340"/>
                      </a:cubicBezTo>
                      <a:cubicBezTo>
                        <a:pt x="1024128" y="3101340"/>
                        <a:pt x="1008126" y="3128772"/>
                        <a:pt x="970788" y="3198876"/>
                      </a:cubicBezTo>
                      <a:cubicBezTo>
                        <a:pt x="961644" y="3217164"/>
                        <a:pt x="947166" y="3239262"/>
                        <a:pt x="939546" y="3248406"/>
                      </a:cubicBezTo>
                      <a:cubicBezTo>
                        <a:pt x="931926" y="3257550"/>
                        <a:pt x="920496" y="3275838"/>
                        <a:pt x="914400" y="3288030"/>
                      </a:cubicBezTo>
                      <a:cubicBezTo>
                        <a:pt x="908304" y="3300984"/>
                        <a:pt x="893826" y="3323082"/>
                        <a:pt x="882396" y="3337560"/>
                      </a:cubicBezTo>
                      <a:cubicBezTo>
                        <a:pt x="870204" y="3352038"/>
                        <a:pt x="861060" y="3367278"/>
                        <a:pt x="861060" y="3371088"/>
                      </a:cubicBezTo>
                      <a:cubicBezTo>
                        <a:pt x="861060" y="3374898"/>
                        <a:pt x="848868" y="3392424"/>
                        <a:pt x="834390" y="3410712"/>
                      </a:cubicBezTo>
                      <a:cubicBezTo>
                        <a:pt x="819912" y="3428238"/>
                        <a:pt x="807720" y="3447288"/>
                        <a:pt x="807720" y="3451860"/>
                      </a:cubicBezTo>
                      <a:cubicBezTo>
                        <a:pt x="807720" y="3457194"/>
                        <a:pt x="796290" y="3473958"/>
                        <a:pt x="782574" y="3489960"/>
                      </a:cubicBezTo>
                      <a:cubicBezTo>
                        <a:pt x="768858" y="3506724"/>
                        <a:pt x="752094" y="3529584"/>
                        <a:pt x="745998" y="3541014"/>
                      </a:cubicBezTo>
                      <a:cubicBezTo>
                        <a:pt x="740664" y="3552444"/>
                        <a:pt x="720090" y="3582924"/>
                        <a:pt x="701040" y="3608070"/>
                      </a:cubicBezTo>
                      <a:cubicBezTo>
                        <a:pt x="681990" y="3633216"/>
                        <a:pt x="659892" y="3664458"/>
                        <a:pt x="651510" y="3676650"/>
                      </a:cubicBezTo>
                      <a:cubicBezTo>
                        <a:pt x="643890" y="3689604"/>
                        <a:pt x="615696" y="3725418"/>
                        <a:pt x="589026" y="3757422"/>
                      </a:cubicBezTo>
                      <a:cubicBezTo>
                        <a:pt x="562356" y="3789426"/>
                        <a:pt x="541020" y="3818382"/>
                        <a:pt x="541020" y="3820668"/>
                      </a:cubicBezTo>
                      <a:cubicBezTo>
                        <a:pt x="541020" y="3822954"/>
                        <a:pt x="528066" y="3838194"/>
                        <a:pt x="512826" y="3854958"/>
                      </a:cubicBezTo>
                      <a:cubicBezTo>
                        <a:pt x="496824" y="3870960"/>
                        <a:pt x="467106" y="3903726"/>
                        <a:pt x="445770" y="3928110"/>
                      </a:cubicBezTo>
                      <a:cubicBezTo>
                        <a:pt x="411480" y="3967734"/>
                        <a:pt x="395478" y="3985260"/>
                        <a:pt x="351282" y="4025646"/>
                      </a:cubicBezTo>
                      <a:cubicBezTo>
                        <a:pt x="344424" y="4032504"/>
                        <a:pt x="329184" y="4050030"/>
                        <a:pt x="316230" y="4064508"/>
                      </a:cubicBezTo>
                      <a:cubicBezTo>
                        <a:pt x="304038" y="4079748"/>
                        <a:pt x="290322" y="4091940"/>
                        <a:pt x="286512" y="4091940"/>
                      </a:cubicBezTo>
                      <a:cubicBezTo>
                        <a:pt x="282702" y="4091940"/>
                        <a:pt x="260604" y="4106418"/>
                        <a:pt x="238506" y="4123944"/>
                      </a:cubicBezTo>
                      <a:cubicBezTo>
                        <a:pt x="194310" y="4157472"/>
                        <a:pt x="163830" y="4175760"/>
                        <a:pt x="150114" y="4175760"/>
                      </a:cubicBezTo>
                      <a:cubicBezTo>
                        <a:pt x="145542" y="4175760"/>
                        <a:pt x="134874" y="4181856"/>
                        <a:pt x="126492" y="4190238"/>
                      </a:cubicBezTo>
                      <a:cubicBezTo>
                        <a:pt x="115062" y="4200144"/>
                        <a:pt x="94488" y="4205478"/>
                        <a:pt x="55626" y="4207764"/>
                      </a:cubicBezTo>
                      <a:lnTo>
                        <a:pt x="0" y="4211574"/>
                      </a:lnTo>
                      <a:lnTo>
                        <a:pt x="0" y="2106168"/>
                      </a:lnTo>
                      <a:close/>
                    </a:path>
                  </a:pathLst>
                </a:custGeom>
                <a:solidFill>
                  <a:srgbClr val="E6C2B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68" name="Freeform: Shape 1267">
                  <a:extLst>
                    <a:ext uri="{FF2B5EF4-FFF2-40B4-BE49-F238E27FC236}">
                      <a16:creationId xmlns:a16="http://schemas.microsoft.com/office/drawing/2014/main" id="{BEB8DFF1-9484-4A87-BC55-2B628769904D}"/>
                    </a:ext>
                  </a:extLst>
                </p:cNvPr>
                <p:cNvSpPr/>
                <p:nvPr/>
              </p:nvSpPr>
              <p:spPr>
                <a:xfrm>
                  <a:off x="8823960" y="1318260"/>
                  <a:ext cx="3368040" cy="3855720"/>
                </a:xfrm>
                <a:custGeom>
                  <a:avLst/>
                  <a:gdLst>
                    <a:gd name="connsiteX0" fmla="*/ 3268980 w 3368040"/>
                    <a:gd name="connsiteY0" fmla="*/ 3848100 h 3855720"/>
                    <a:gd name="connsiteX1" fmla="*/ 3195828 w 3368040"/>
                    <a:gd name="connsiteY1" fmla="*/ 3840480 h 3855720"/>
                    <a:gd name="connsiteX2" fmla="*/ 3086100 w 3368040"/>
                    <a:gd name="connsiteY2" fmla="*/ 3794760 h 3855720"/>
                    <a:gd name="connsiteX3" fmla="*/ 3078480 w 3368040"/>
                    <a:gd name="connsiteY3" fmla="*/ 3768090 h 3855720"/>
                    <a:gd name="connsiteX4" fmla="*/ 3066288 w 3368040"/>
                    <a:gd name="connsiteY4" fmla="*/ 3718560 h 3855720"/>
                    <a:gd name="connsiteX5" fmla="*/ 3051810 w 3368040"/>
                    <a:gd name="connsiteY5" fmla="*/ 3665220 h 3855720"/>
                    <a:gd name="connsiteX6" fmla="*/ 2960370 w 3368040"/>
                    <a:gd name="connsiteY6" fmla="*/ 3659124 h 3855720"/>
                    <a:gd name="connsiteX7" fmla="*/ 2869692 w 3368040"/>
                    <a:gd name="connsiteY7" fmla="*/ 3676650 h 3855720"/>
                    <a:gd name="connsiteX8" fmla="*/ 2843784 w 3368040"/>
                    <a:gd name="connsiteY8" fmla="*/ 3717036 h 3855720"/>
                    <a:gd name="connsiteX9" fmla="*/ 2785872 w 3368040"/>
                    <a:gd name="connsiteY9" fmla="*/ 3741420 h 3855720"/>
                    <a:gd name="connsiteX10" fmla="*/ 2738628 w 3368040"/>
                    <a:gd name="connsiteY10" fmla="*/ 3735324 h 3855720"/>
                    <a:gd name="connsiteX11" fmla="*/ 2686050 w 3368040"/>
                    <a:gd name="connsiteY11" fmla="*/ 3714750 h 3855720"/>
                    <a:gd name="connsiteX12" fmla="*/ 2632710 w 3368040"/>
                    <a:gd name="connsiteY12" fmla="*/ 3694176 h 3855720"/>
                    <a:gd name="connsiteX13" fmla="*/ 2612136 w 3368040"/>
                    <a:gd name="connsiteY13" fmla="*/ 3688080 h 3855720"/>
                    <a:gd name="connsiteX14" fmla="*/ 2571750 w 3368040"/>
                    <a:gd name="connsiteY14" fmla="*/ 3672840 h 3855720"/>
                    <a:gd name="connsiteX15" fmla="*/ 2526030 w 3368040"/>
                    <a:gd name="connsiteY15" fmla="*/ 3657600 h 3855720"/>
                    <a:gd name="connsiteX16" fmla="*/ 2503170 w 3368040"/>
                    <a:gd name="connsiteY16" fmla="*/ 3649980 h 3855720"/>
                    <a:gd name="connsiteX17" fmla="*/ 2482596 w 3368040"/>
                    <a:gd name="connsiteY17" fmla="*/ 3642360 h 3855720"/>
                    <a:gd name="connsiteX18" fmla="*/ 2314956 w 3368040"/>
                    <a:gd name="connsiteY18" fmla="*/ 3580638 h 3855720"/>
                    <a:gd name="connsiteX19" fmla="*/ 2289810 w 3368040"/>
                    <a:gd name="connsiteY19" fmla="*/ 3573780 h 3855720"/>
                    <a:gd name="connsiteX20" fmla="*/ 2263140 w 3368040"/>
                    <a:gd name="connsiteY20" fmla="*/ 3566160 h 3855720"/>
                    <a:gd name="connsiteX21" fmla="*/ 2232660 w 3368040"/>
                    <a:gd name="connsiteY21" fmla="*/ 3550920 h 3855720"/>
                    <a:gd name="connsiteX22" fmla="*/ 2203704 w 3368040"/>
                    <a:gd name="connsiteY22" fmla="*/ 3543300 h 3855720"/>
                    <a:gd name="connsiteX23" fmla="*/ 2171700 w 3368040"/>
                    <a:gd name="connsiteY23" fmla="*/ 3524250 h 3855720"/>
                    <a:gd name="connsiteX24" fmla="*/ 2136648 w 3368040"/>
                    <a:gd name="connsiteY24" fmla="*/ 3505200 h 3855720"/>
                    <a:gd name="connsiteX25" fmla="*/ 2114550 w 3368040"/>
                    <a:gd name="connsiteY25" fmla="*/ 3497580 h 3855720"/>
                    <a:gd name="connsiteX26" fmla="*/ 2092452 w 3368040"/>
                    <a:gd name="connsiteY26" fmla="*/ 3489960 h 3855720"/>
                    <a:gd name="connsiteX27" fmla="*/ 2053590 w 3368040"/>
                    <a:gd name="connsiteY27" fmla="*/ 3467100 h 3855720"/>
                    <a:gd name="connsiteX28" fmla="*/ 1975866 w 3368040"/>
                    <a:gd name="connsiteY28" fmla="*/ 3421380 h 3855720"/>
                    <a:gd name="connsiteX29" fmla="*/ 1950720 w 3368040"/>
                    <a:gd name="connsiteY29" fmla="*/ 3413760 h 3855720"/>
                    <a:gd name="connsiteX30" fmla="*/ 1920240 w 3368040"/>
                    <a:gd name="connsiteY30" fmla="*/ 3398520 h 3855720"/>
                    <a:gd name="connsiteX31" fmla="*/ 1887474 w 3368040"/>
                    <a:gd name="connsiteY31" fmla="*/ 3390900 h 3855720"/>
                    <a:gd name="connsiteX32" fmla="*/ 1855470 w 3368040"/>
                    <a:gd name="connsiteY32" fmla="*/ 3375660 h 3855720"/>
                    <a:gd name="connsiteX33" fmla="*/ 1834896 w 3368040"/>
                    <a:gd name="connsiteY33" fmla="*/ 3360420 h 3855720"/>
                    <a:gd name="connsiteX34" fmla="*/ 1789176 w 3368040"/>
                    <a:gd name="connsiteY34" fmla="*/ 3341370 h 3855720"/>
                    <a:gd name="connsiteX35" fmla="*/ 1740408 w 3368040"/>
                    <a:gd name="connsiteY35" fmla="*/ 3322320 h 3855720"/>
                    <a:gd name="connsiteX36" fmla="*/ 1709166 w 3368040"/>
                    <a:gd name="connsiteY36" fmla="*/ 3297174 h 3855720"/>
                    <a:gd name="connsiteX37" fmla="*/ 1677162 w 3368040"/>
                    <a:gd name="connsiteY37" fmla="*/ 3275076 h 3855720"/>
                    <a:gd name="connsiteX38" fmla="*/ 1651254 w 3368040"/>
                    <a:gd name="connsiteY38" fmla="*/ 3270504 h 3855720"/>
                    <a:gd name="connsiteX39" fmla="*/ 1599438 w 3368040"/>
                    <a:gd name="connsiteY39" fmla="*/ 3246882 h 3855720"/>
                    <a:gd name="connsiteX40" fmla="*/ 1554480 w 3368040"/>
                    <a:gd name="connsiteY40" fmla="*/ 3219450 h 3855720"/>
                    <a:gd name="connsiteX41" fmla="*/ 1534668 w 3368040"/>
                    <a:gd name="connsiteY41" fmla="*/ 3208020 h 3855720"/>
                    <a:gd name="connsiteX42" fmla="*/ 1488186 w 3368040"/>
                    <a:gd name="connsiteY42" fmla="*/ 3188208 h 3855720"/>
                    <a:gd name="connsiteX43" fmla="*/ 1386840 w 3368040"/>
                    <a:gd name="connsiteY43" fmla="*/ 3134106 h 3855720"/>
                    <a:gd name="connsiteX44" fmla="*/ 1315212 w 3368040"/>
                    <a:gd name="connsiteY44" fmla="*/ 3092958 h 3855720"/>
                    <a:gd name="connsiteX45" fmla="*/ 1294638 w 3368040"/>
                    <a:gd name="connsiteY45" fmla="*/ 3086100 h 3855720"/>
                    <a:gd name="connsiteX46" fmla="*/ 1272540 w 3368040"/>
                    <a:gd name="connsiteY46" fmla="*/ 3075432 h 3855720"/>
                    <a:gd name="connsiteX47" fmla="*/ 1214628 w 3368040"/>
                    <a:gd name="connsiteY47" fmla="*/ 3039618 h 3855720"/>
                    <a:gd name="connsiteX48" fmla="*/ 1152906 w 3368040"/>
                    <a:gd name="connsiteY48" fmla="*/ 3000756 h 3855720"/>
                    <a:gd name="connsiteX49" fmla="*/ 1131570 w 3368040"/>
                    <a:gd name="connsiteY49" fmla="*/ 2987040 h 3855720"/>
                    <a:gd name="connsiteX50" fmla="*/ 1037844 w 3368040"/>
                    <a:gd name="connsiteY50" fmla="*/ 2939796 h 3855720"/>
                    <a:gd name="connsiteX51" fmla="*/ 925830 w 3368040"/>
                    <a:gd name="connsiteY51" fmla="*/ 2879598 h 3855720"/>
                    <a:gd name="connsiteX52" fmla="*/ 887730 w 3368040"/>
                    <a:gd name="connsiteY52" fmla="*/ 2856738 h 3855720"/>
                    <a:gd name="connsiteX53" fmla="*/ 822960 w 3368040"/>
                    <a:gd name="connsiteY53" fmla="*/ 2817114 h 3855720"/>
                    <a:gd name="connsiteX54" fmla="*/ 746760 w 3368040"/>
                    <a:gd name="connsiteY54" fmla="*/ 2775204 h 3855720"/>
                    <a:gd name="connsiteX55" fmla="*/ 678180 w 3368040"/>
                    <a:gd name="connsiteY55" fmla="*/ 2738628 h 3855720"/>
                    <a:gd name="connsiteX56" fmla="*/ 621030 w 3368040"/>
                    <a:gd name="connsiteY56" fmla="*/ 2705100 h 3855720"/>
                    <a:gd name="connsiteX57" fmla="*/ 523494 w 3368040"/>
                    <a:gd name="connsiteY57" fmla="*/ 2651760 h 3855720"/>
                    <a:gd name="connsiteX58" fmla="*/ 501396 w 3368040"/>
                    <a:gd name="connsiteY58" fmla="*/ 2638806 h 3855720"/>
                    <a:gd name="connsiteX59" fmla="*/ 411480 w 3368040"/>
                    <a:gd name="connsiteY59" fmla="*/ 2586228 h 3855720"/>
                    <a:gd name="connsiteX60" fmla="*/ 342900 w 3368040"/>
                    <a:gd name="connsiteY60" fmla="*/ 2543556 h 3855720"/>
                    <a:gd name="connsiteX61" fmla="*/ 307086 w 3368040"/>
                    <a:gd name="connsiteY61" fmla="*/ 2522220 h 3855720"/>
                    <a:gd name="connsiteX62" fmla="*/ 265176 w 3368040"/>
                    <a:gd name="connsiteY62" fmla="*/ 2497836 h 3855720"/>
                    <a:gd name="connsiteX63" fmla="*/ 213360 w 3368040"/>
                    <a:gd name="connsiteY63" fmla="*/ 2464308 h 3855720"/>
                    <a:gd name="connsiteX64" fmla="*/ 96012 w 3368040"/>
                    <a:gd name="connsiteY64" fmla="*/ 2401062 h 3855720"/>
                    <a:gd name="connsiteX65" fmla="*/ 44196 w 3368040"/>
                    <a:gd name="connsiteY65" fmla="*/ 2370582 h 3855720"/>
                    <a:gd name="connsiteX66" fmla="*/ 3810 w 3368040"/>
                    <a:gd name="connsiteY66" fmla="*/ 2349246 h 3855720"/>
                    <a:gd name="connsiteX67" fmla="*/ 1524 w 3368040"/>
                    <a:gd name="connsiteY67" fmla="*/ 1175004 h 3855720"/>
                    <a:gd name="connsiteX68" fmla="*/ 0 w 3368040"/>
                    <a:gd name="connsiteY68" fmla="*/ 0 h 3855720"/>
                    <a:gd name="connsiteX69" fmla="*/ 1684020 w 3368040"/>
                    <a:gd name="connsiteY69" fmla="*/ 0 h 3855720"/>
                    <a:gd name="connsiteX70" fmla="*/ 3368040 w 3368040"/>
                    <a:gd name="connsiteY70" fmla="*/ 0 h 3855720"/>
                    <a:gd name="connsiteX71" fmla="*/ 3368040 w 3368040"/>
                    <a:gd name="connsiteY71" fmla="*/ 1927860 h 3855720"/>
                    <a:gd name="connsiteX72" fmla="*/ 3368040 w 3368040"/>
                    <a:gd name="connsiteY72" fmla="*/ 3855720 h 3855720"/>
                    <a:gd name="connsiteX73" fmla="*/ 3324606 w 3368040"/>
                    <a:gd name="connsiteY73" fmla="*/ 3855720 h 3855720"/>
                    <a:gd name="connsiteX74" fmla="*/ 3268980 w 3368040"/>
                    <a:gd name="connsiteY74" fmla="*/ 3848100 h 38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368040" h="3855720">
                      <a:moveTo>
                        <a:pt x="3268980" y="3848100"/>
                      </a:moveTo>
                      <a:cubicBezTo>
                        <a:pt x="3262884" y="3844290"/>
                        <a:pt x="3230118" y="3840480"/>
                        <a:pt x="3195828" y="3840480"/>
                      </a:cubicBezTo>
                      <a:cubicBezTo>
                        <a:pt x="3118866" y="3840480"/>
                        <a:pt x="3086100" y="3826764"/>
                        <a:pt x="3086100" y="3794760"/>
                      </a:cubicBezTo>
                      <a:cubicBezTo>
                        <a:pt x="3086100" y="3782568"/>
                        <a:pt x="3083052" y="3771138"/>
                        <a:pt x="3078480" y="3768090"/>
                      </a:cubicBezTo>
                      <a:cubicBezTo>
                        <a:pt x="3074670" y="3765804"/>
                        <a:pt x="3069336" y="3743706"/>
                        <a:pt x="3066288" y="3718560"/>
                      </a:cubicBezTo>
                      <a:cubicBezTo>
                        <a:pt x="3063240" y="3693414"/>
                        <a:pt x="3057144" y="3669792"/>
                        <a:pt x="3051810" y="3665220"/>
                      </a:cubicBezTo>
                      <a:cubicBezTo>
                        <a:pt x="3045714" y="3659886"/>
                        <a:pt x="3009138" y="3657600"/>
                        <a:pt x="2960370" y="3659124"/>
                      </a:cubicBezTo>
                      <a:cubicBezTo>
                        <a:pt x="2887218" y="3661410"/>
                        <a:pt x="2877312" y="3662934"/>
                        <a:pt x="2869692" y="3676650"/>
                      </a:cubicBezTo>
                      <a:cubicBezTo>
                        <a:pt x="2865120" y="3685032"/>
                        <a:pt x="2853690" y="3703320"/>
                        <a:pt x="2843784" y="3717036"/>
                      </a:cubicBezTo>
                      <a:cubicBezTo>
                        <a:pt x="2827782" y="3739134"/>
                        <a:pt x="2822448" y="3741420"/>
                        <a:pt x="2785872" y="3741420"/>
                      </a:cubicBezTo>
                      <a:cubicBezTo>
                        <a:pt x="2764536" y="3741420"/>
                        <a:pt x="2743200" y="3738372"/>
                        <a:pt x="2738628" y="3735324"/>
                      </a:cubicBezTo>
                      <a:cubicBezTo>
                        <a:pt x="2734818" y="3731514"/>
                        <a:pt x="2711196" y="3722370"/>
                        <a:pt x="2686050" y="3714750"/>
                      </a:cubicBezTo>
                      <a:cubicBezTo>
                        <a:pt x="2660904" y="3706368"/>
                        <a:pt x="2637282" y="3697224"/>
                        <a:pt x="2632710" y="3694176"/>
                      </a:cubicBezTo>
                      <a:cubicBezTo>
                        <a:pt x="2628900" y="3691128"/>
                        <a:pt x="2619756" y="3688080"/>
                        <a:pt x="2612136" y="3688080"/>
                      </a:cubicBezTo>
                      <a:cubicBezTo>
                        <a:pt x="2605278" y="3688080"/>
                        <a:pt x="2586990" y="3681222"/>
                        <a:pt x="2571750" y="3672840"/>
                      </a:cubicBezTo>
                      <a:cubicBezTo>
                        <a:pt x="2556510" y="3664458"/>
                        <a:pt x="2536698" y="3657600"/>
                        <a:pt x="2526030" y="3657600"/>
                      </a:cubicBezTo>
                      <a:cubicBezTo>
                        <a:pt x="2516124" y="3657600"/>
                        <a:pt x="2505456" y="3654552"/>
                        <a:pt x="2503170" y="3649980"/>
                      </a:cubicBezTo>
                      <a:cubicBezTo>
                        <a:pt x="2500884" y="3646170"/>
                        <a:pt x="2490978" y="3642360"/>
                        <a:pt x="2482596" y="3642360"/>
                      </a:cubicBezTo>
                      <a:cubicBezTo>
                        <a:pt x="2455164" y="3642360"/>
                        <a:pt x="2379726" y="3614928"/>
                        <a:pt x="2314956" y="3580638"/>
                      </a:cubicBezTo>
                      <a:cubicBezTo>
                        <a:pt x="2307336" y="3576828"/>
                        <a:pt x="2295906" y="3573780"/>
                        <a:pt x="2289810" y="3573780"/>
                      </a:cubicBezTo>
                      <a:cubicBezTo>
                        <a:pt x="2283714" y="3573780"/>
                        <a:pt x="2271522" y="3570732"/>
                        <a:pt x="2263140" y="3566160"/>
                      </a:cubicBezTo>
                      <a:cubicBezTo>
                        <a:pt x="2254758" y="3562350"/>
                        <a:pt x="2241042" y="3555492"/>
                        <a:pt x="2232660" y="3550920"/>
                      </a:cubicBezTo>
                      <a:cubicBezTo>
                        <a:pt x="2224278" y="3547110"/>
                        <a:pt x="2211324" y="3543300"/>
                        <a:pt x="2203704" y="3543300"/>
                      </a:cubicBezTo>
                      <a:cubicBezTo>
                        <a:pt x="2196084" y="3543300"/>
                        <a:pt x="2181606" y="3534918"/>
                        <a:pt x="2171700" y="3524250"/>
                      </a:cubicBezTo>
                      <a:cubicBezTo>
                        <a:pt x="2161794" y="3513582"/>
                        <a:pt x="2145792" y="3505200"/>
                        <a:pt x="2136648" y="3505200"/>
                      </a:cubicBezTo>
                      <a:cubicBezTo>
                        <a:pt x="2126742" y="3505200"/>
                        <a:pt x="2116836" y="3502152"/>
                        <a:pt x="2114550" y="3497580"/>
                      </a:cubicBezTo>
                      <a:cubicBezTo>
                        <a:pt x="2112264" y="3493770"/>
                        <a:pt x="2102358" y="3489960"/>
                        <a:pt x="2092452" y="3489960"/>
                      </a:cubicBezTo>
                      <a:cubicBezTo>
                        <a:pt x="2083308" y="3489960"/>
                        <a:pt x="2065782" y="3479292"/>
                        <a:pt x="2053590" y="3467100"/>
                      </a:cubicBezTo>
                      <a:cubicBezTo>
                        <a:pt x="2029968" y="3442716"/>
                        <a:pt x="1994154" y="3421380"/>
                        <a:pt x="1975866" y="3421380"/>
                      </a:cubicBezTo>
                      <a:cubicBezTo>
                        <a:pt x="1970532" y="3421380"/>
                        <a:pt x="1959102" y="3418332"/>
                        <a:pt x="1950720" y="3413760"/>
                      </a:cubicBezTo>
                      <a:cubicBezTo>
                        <a:pt x="1942338" y="3409950"/>
                        <a:pt x="1928622" y="3403092"/>
                        <a:pt x="1920240" y="3398520"/>
                      </a:cubicBezTo>
                      <a:cubicBezTo>
                        <a:pt x="1911858" y="3394710"/>
                        <a:pt x="1897380" y="3390900"/>
                        <a:pt x="1887474" y="3390900"/>
                      </a:cubicBezTo>
                      <a:cubicBezTo>
                        <a:pt x="1877568" y="3390900"/>
                        <a:pt x="1863090" y="3384042"/>
                        <a:pt x="1855470" y="3375660"/>
                      </a:cubicBezTo>
                      <a:cubicBezTo>
                        <a:pt x="1847850" y="3367278"/>
                        <a:pt x="1838706" y="3360420"/>
                        <a:pt x="1834896" y="3360420"/>
                      </a:cubicBezTo>
                      <a:cubicBezTo>
                        <a:pt x="1831848" y="3360420"/>
                        <a:pt x="1811274" y="3352038"/>
                        <a:pt x="1789176" y="3341370"/>
                      </a:cubicBezTo>
                      <a:cubicBezTo>
                        <a:pt x="1767840" y="3330702"/>
                        <a:pt x="1745742" y="3322320"/>
                        <a:pt x="1740408" y="3322320"/>
                      </a:cubicBezTo>
                      <a:cubicBezTo>
                        <a:pt x="1735836" y="3322320"/>
                        <a:pt x="1721358" y="3310890"/>
                        <a:pt x="1709166" y="3297174"/>
                      </a:cubicBezTo>
                      <a:cubicBezTo>
                        <a:pt x="1696974" y="3283458"/>
                        <a:pt x="1682496" y="3273552"/>
                        <a:pt x="1677162" y="3275076"/>
                      </a:cubicBezTo>
                      <a:cubicBezTo>
                        <a:pt x="1671828" y="3276600"/>
                        <a:pt x="1659636" y="3275076"/>
                        <a:pt x="1651254" y="3270504"/>
                      </a:cubicBezTo>
                      <a:cubicBezTo>
                        <a:pt x="1642110" y="3265932"/>
                        <a:pt x="1618488" y="3255264"/>
                        <a:pt x="1599438" y="3246882"/>
                      </a:cubicBezTo>
                      <a:cubicBezTo>
                        <a:pt x="1580388" y="3238500"/>
                        <a:pt x="1559814" y="3226308"/>
                        <a:pt x="1554480" y="3219450"/>
                      </a:cubicBezTo>
                      <a:cubicBezTo>
                        <a:pt x="1549146" y="3213354"/>
                        <a:pt x="1540764" y="3208020"/>
                        <a:pt x="1534668" y="3208020"/>
                      </a:cubicBezTo>
                      <a:cubicBezTo>
                        <a:pt x="1529334" y="3208020"/>
                        <a:pt x="1507998" y="3198876"/>
                        <a:pt x="1488186" y="3188208"/>
                      </a:cubicBezTo>
                      <a:cubicBezTo>
                        <a:pt x="1468374" y="3176778"/>
                        <a:pt x="1422654" y="3153156"/>
                        <a:pt x="1386840" y="3134106"/>
                      </a:cubicBezTo>
                      <a:cubicBezTo>
                        <a:pt x="1351026" y="3115056"/>
                        <a:pt x="1319022" y="3096768"/>
                        <a:pt x="1315212" y="3092958"/>
                      </a:cubicBezTo>
                      <a:cubicBezTo>
                        <a:pt x="1310640" y="3089148"/>
                        <a:pt x="1301496" y="3086100"/>
                        <a:pt x="1294638" y="3086100"/>
                      </a:cubicBezTo>
                      <a:cubicBezTo>
                        <a:pt x="1287780" y="3086100"/>
                        <a:pt x="1277874" y="3081528"/>
                        <a:pt x="1272540" y="3075432"/>
                      </a:cubicBezTo>
                      <a:cubicBezTo>
                        <a:pt x="1267968" y="3069336"/>
                        <a:pt x="1242060" y="3053334"/>
                        <a:pt x="1214628" y="3039618"/>
                      </a:cubicBezTo>
                      <a:cubicBezTo>
                        <a:pt x="1187958" y="3025902"/>
                        <a:pt x="1160526" y="3008376"/>
                        <a:pt x="1152906" y="3000756"/>
                      </a:cubicBezTo>
                      <a:cubicBezTo>
                        <a:pt x="1146048" y="2993136"/>
                        <a:pt x="1136904" y="2987040"/>
                        <a:pt x="1131570" y="2987040"/>
                      </a:cubicBezTo>
                      <a:cubicBezTo>
                        <a:pt x="1120140" y="2987040"/>
                        <a:pt x="1054608" y="2953512"/>
                        <a:pt x="1037844" y="2939796"/>
                      </a:cubicBezTo>
                      <a:cubicBezTo>
                        <a:pt x="1025652" y="2929128"/>
                        <a:pt x="974598" y="2901696"/>
                        <a:pt x="925830" y="2879598"/>
                      </a:cubicBezTo>
                      <a:cubicBezTo>
                        <a:pt x="913638" y="2874264"/>
                        <a:pt x="896112" y="2863596"/>
                        <a:pt x="887730" y="2856738"/>
                      </a:cubicBezTo>
                      <a:cubicBezTo>
                        <a:pt x="879348" y="2849880"/>
                        <a:pt x="850392" y="2831592"/>
                        <a:pt x="822960" y="2817114"/>
                      </a:cubicBezTo>
                      <a:cubicBezTo>
                        <a:pt x="795528" y="2802636"/>
                        <a:pt x="761238" y="2784348"/>
                        <a:pt x="746760" y="2775204"/>
                      </a:cubicBezTo>
                      <a:cubicBezTo>
                        <a:pt x="732282" y="2766822"/>
                        <a:pt x="701040" y="2750058"/>
                        <a:pt x="678180" y="2738628"/>
                      </a:cubicBezTo>
                      <a:cubicBezTo>
                        <a:pt x="655320" y="2727198"/>
                        <a:pt x="629412" y="2711958"/>
                        <a:pt x="621030" y="2705100"/>
                      </a:cubicBezTo>
                      <a:cubicBezTo>
                        <a:pt x="601218" y="2688336"/>
                        <a:pt x="534162" y="2651760"/>
                        <a:pt x="523494" y="2651760"/>
                      </a:cubicBezTo>
                      <a:cubicBezTo>
                        <a:pt x="518922" y="2651760"/>
                        <a:pt x="509016" y="2646426"/>
                        <a:pt x="501396" y="2638806"/>
                      </a:cubicBezTo>
                      <a:cubicBezTo>
                        <a:pt x="485394" y="2624328"/>
                        <a:pt x="468630" y="2614422"/>
                        <a:pt x="411480" y="2586228"/>
                      </a:cubicBezTo>
                      <a:cubicBezTo>
                        <a:pt x="388620" y="2574798"/>
                        <a:pt x="357378" y="2555748"/>
                        <a:pt x="342900" y="2543556"/>
                      </a:cubicBezTo>
                      <a:cubicBezTo>
                        <a:pt x="328422" y="2532126"/>
                        <a:pt x="312420" y="2522220"/>
                        <a:pt x="307086" y="2522220"/>
                      </a:cubicBezTo>
                      <a:cubicBezTo>
                        <a:pt x="302514" y="2522220"/>
                        <a:pt x="283464" y="2510790"/>
                        <a:pt x="265176" y="2497836"/>
                      </a:cubicBezTo>
                      <a:cubicBezTo>
                        <a:pt x="246888" y="2484120"/>
                        <a:pt x="224028" y="2468880"/>
                        <a:pt x="213360" y="2464308"/>
                      </a:cubicBezTo>
                      <a:cubicBezTo>
                        <a:pt x="144018" y="2432304"/>
                        <a:pt x="114300" y="2416302"/>
                        <a:pt x="96012" y="2401062"/>
                      </a:cubicBezTo>
                      <a:cubicBezTo>
                        <a:pt x="89154" y="2395728"/>
                        <a:pt x="66294" y="2382012"/>
                        <a:pt x="44196" y="2370582"/>
                      </a:cubicBezTo>
                      <a:lnTo>
                        <a:pt x="3810" y="2349246"/>
                      </a:lnTo>
                      <a:lnTo>
                        <a:pt x="1524" y="1175004"/>
                      </a:lnTo>
                      <a:lnTo>
                        <a:pt x="0" y="0"/>
                      </a:lnTo>
                      <a:lnTo>
                        <a:pt x="1684020" y="0"/>
                      </a:lnTo>
                      <a:lnTo>
                        <a:pt x="3368040" y="0"/>
                      </a:lnTo>
                      <a:lnTo>
                        <a:pt x="3368040" y="1927860"/>
                      </a:lnTo>
                      <a:lnTo>
                        <a:pt x="3368040" y="3855720"/>
                      </a:lnTo>
                      <a:lnTo>
                        <a:pt x="3324606" y="3855720"/>
                      </a:lnTo>
                      <a:cubicBezTo>
                        <a:pt x="3300222" y="3855720"/>
                        <a:pt x="3275076" y="3851910"/>
                        <a:pt x="3268980" y="3848100"/>
                      </a:cubicBezTo>
                      <a:close/>
                    </a:path>
                  </a:pathLst>
                </a:custGeom>
                <a:solidFill>
                  <a:srgbClr val="E6C2B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69" name="Freeform: Shape 1268">
                  <a:extLst>
                    <a:ext uri="{FF2B5EF4-FFF2-40B4-BE49-F238E27FC236}">
                      <a16:creationId xmlns:a16="http://schemas.microsoft.com/office/drawing/2014/main" id="{F96EBC72-164B-439F-8FFA-00CBFB0BDFAE}"/>
                    </a:ext>
                  </a:extLst>
                </p:cNvPr>
                <p:cNvSpPr/>
                <p:nvPr/>
              </p:nvSpPr>
              <p:spPr>
                <a:xfrm>
                  <a:off x="5321711" y="443779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E6C2B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70" name="Freeform: Shape 1269">
                  <a:extLst>
                    <a:ext uri="{FF2B5EF4-FFF2-40B4-BE49-F238E27FC236}">
                      <a16:creationId xmlns:a16="http://schemas.microsoft.com/office/drawing/2014/main" id="{36A0A297-8BCA-462C-A115-9DBDF7716A27}"/>
                    </a:ext>
                  </a:extLst>
                </p:cNvPr>
                <p:cNvSpPr/>
                <p:nvPr/>
              </p:nvSpPr>
              <p:spPr>
                <a:xfrm>
                  <a:off x="3640074" y="1318260"/>
                  <a:ext cx="5168646" cy="2314194"/>
                </a:xfrm>
                <a:custGeom>
                  <a:avLst/>
                  <a:gdLst>
                    <a:gd name="connsiteX0" fmla="*/ 5122926 w 5168646"/>
                    <a:gd name="connsiteY0" fmla="*/ 2308860 h 2314194"/>
                    <a:gd name="connsiteX1" fmla="*/ 5069586 w 5168646"/>
                    <a:gd name="connsiteY1" fmla="*/ 2282952 h 2314194"/>
                    <a:gd name="connsiteX2" fmla="*/ 5017770 w 5168646"/>
                    <a:gd name="connsiteY2" fmla="*/ 2247900 h 2314194"/>
                    <a:gd name="connsiteX3" fmla="*/ 4994910 w 5168646"/>
                    <a:gd name="connsiteY3" fmla="*/ 2232660 h 2314194"/>
                    <a:gd name="connsiteX4" fmla="*/ 4962906 w 5168646"/>
                    <a:gd name="connsiteY4" fmla="*/ 2217420 h 2314194"/>
                    <a:gd name="connsiteX5" fmla="*/ 4926330 w 5168646"/>
                    <a:gd name="connsiteY5" fmla="*/ 2202180 h 2314194"/>
                    <a:gd name="connsiteX6" fmla="*/ 4904232 w 5168646"/>
                    <a:gd name="connsiteY6" fmla="*/ 2189226 h 2314194"/>
                    <a:gd name="connsiteX7" fmla="*/ 4786122 w 5168646"/>
                    <a:gd name="connsiteY7" fmla="*/ 2122170 h 2314194"/>
                    <a:gd name="connsiteX8" fmla="*/ 4751832 w 5168646"/>
                    <a:gd name="connsiteY8" fmla="*/ 2100834 h 2314194"/>
                    <a:gd name="connsiteX9" fmla="*/ 4652010 w 5168646"/>
                    <a:gd name="connsiteY9" fmla="*/ 2049780 h 2314194"/>
                    <a:gd name="connsiteX10" fmla="*/ 4638294 w 5168646"/>
                    <a:gd name="connsiteY10" fmla="*/ 2038350 h 2314194"/>
                    <a:gd name="connsiteX11" fmla="*/ 4578858 w 5168646"/>
                    <a:gd name="connsiteY11" fmla="*/ 2001012 h 2314194"/>
                    <a:gd name="connsiteX12" fmla="*/ 4513326 w 5168646"/>
                    <a:gd name="connsiteY12" fmla="*/ 1962150 h 2314194"/>
                    <a:gd name="connsiteX13" fmla="*/ 4492752 w 5168646"/>
                    <a:gd name="connsiteY13" fmla="*/ 1950720 h 2314194"/>
                    <a:gd name="connsiteX14" fmla="*/ 4462272 w 5168646"/>
                    <a:gd name="connsiteY14" fmla="*/ 1935480 h 2314194"/>
                    <a:gd name="connsiteX15" fmla="*/ 4433316 w 5168646"/>
                    <a:gd name="connsiteY15" fmla="*/ 1920240 h 2314194"/>
                    <a:gd name="connsiteX16" fmla="*/ 4414266 w 5168646"/>
                    <a:gd name="connsiteY16" fmla="*/ 1908810 h 2314194"/>
                    <a:gd name="connsiteX17" fmla="*/ 4391406 w 5168646"/>
                    <a:gd name="connsiteY17" fmla="*/ 1897380 h 2314194"/>
                    <a:gd name="connsiteX18" fmla="*/ 4364736 w 5168646"/>
                    <a:gd name="connsiteY18" fmla="*/ 1882140 h 2314194"/>
                    <a:gd name="connsiteX19" fmla="*/ 4341114 w 5168646"/>
                    <a:gd name="connsiteY19" fmla="*/ 1866900 h 2314194"/>
                    <a:gd name="connsiteX20" fmla="*/ 4233672 w 5168646"/>
                    <a:gd name="connsiteY20" fmla="*/ 1808988 h 2314194"/>
                    <a:gd name="connsiteX21" fmla="*/ 4184142 w 5168646"/>
                    <a:gd name="connsiteY21" fmla="*/ 1783080 h 2314194"/>
                    <a:gd name="connsiteX22" fmla="*/ 4081272 w 5168646"/>
                    <a:gd name="connsiteY22" fmla="*/ 1732026 h 2314194"/>
                    <a:gd name="connsiteX23" fmla="*/ 4040886 w 5168646"/>
                    <a:gd name="connsiteY23" fmla="*/ 1709166 h 2314194"/>
                    <a:gd name="connsiteX24" fmla="*/ 3964686 w 5168646"/>
                    <a:gd name="connsiteY24" fmla="*/ 1671828 h 2314194"/>
                    <a:gd name="connsiteX25" fmla="*/ 3854196 w 5168646"/>
                    <a:gd name="connsiteY25" fmla="*/ 1615440 h 2314194"/>
                    <a:gd name="connsiteX26" fmla="*/ 3804666 w 5168646"/>
                    <a:gd name="connsiteY26" fmla="*/ 1591818 h 2314194"/>
                    <a:gd name="connsiteX27" fmla="*/ 3679698 w 5168646"/>
                    <a:gd name="connsiteY27" fmla="*/ 1531620 h 2314194"/>
                    <a:gd name="connsiteX28" fmla="*/ 3640074 w 5168646"/>
                    <a:gd name="connsiteY28" fmla="*/ 1509522 h 2314194"/>
                    <a:gd name="connsiteX29" fmla="*/ 3581400 w 5168646"/>
                    <a:gd name="connsiteY29" fmla="*/ 1481328 h 2314194"/>
                    <a:gd name="connsiteX30" fmla="*/ 3532632 w 5168646"/>
                    <a:gd name="connsiteY30" fmla="*/ 1462278 h 2314194"/>
                    <a:gd name="connsiteX31" fmla="*/ 3496818 w 5168646"/>
                    <a:gd name="connsiteY31" fmla="*/ 1447800 h 2314194"/>
                    <a:gd name="connsiteX32" fmla="*/ 3473196 w 5168646"/>
                    <a:gd name="connsiteY32" fmla="*/ 1427988 h 2314194"/>
                    <a:gd name="connsiteX33" fmla="*/ 3445764 w 5168646"/>
                    <a:gd name="connsiteY33" fmla="*/ 1411986 h 2314194"/>
                    <a:gd name="connsiteX34" fmla="*/ 3368802 w 5168646"/>
                    <a:gd name="connsiteY34" fmla="*/ 1386078 h 2314194"/>
                    <a:gd name="connsiteX35" fmla="*/ 3341370 w 5168646"/>
                    <a:gd name="connsiteY35" fmla="*/ 1379220 h 2314194"/>
                    <a:gd name="connsiteX36" fmla="*/ 3313176 w 5168646"/>
                    <a:gd name="connsiteY36" fmla="*/ 1363980 h 2314194"/>
                    <a:gd name="connsiteX37" fmla="*/ 3281172 w 5168646"/>
                    <a:gd name="connsiteY37" fmla="*/ 1348740 h 2314194"/>
                    <a:gd name="connsiteX38" fmla="*/ 3249930 w 5168646"/>
                    <a:gd name="connsiteY38" fmla="*/ 1341882 h 2314194"/>
                    <a:gd name="connsiteX39" fmla="*/ 3140202 w 5168646"/>
                    <a:gd name="connsiteY39" fmla="*/ 1295400 h 2314194"/>
                    <a:gd name="connsiteX40" fmla="*/ 3099816 w 5168646"/>
                    <a:gd name="connsiteY40" fmla="*/ 1280160 h 2314194"/>
                    <a:gd name="connsiteX41" fmla="*/ 3057906 w 5168646"/>
                    <a:gd name="connsiteY41" fmla="*/ 1264920 h 2314194"/>
                    <a:gd name="connsiteX42" fmla="*/ 3027426 w 5168646"/>
                    <a:gd name="connsiteY42" fmla="*/ 1257300 h 2314194"/>
                    <a:gd name="connsiteX43" fmla="*/ 2996946 w 5168646"/>
                    <a:gd name="connsiteY43" fmla="*/ 1242060 h 2314194"/>
                    <a:gd name="connsiteX44" fmla="*/ 2968752 w 5168646"/>
                    <a:gd name="connsiteY44" fmla="*/ 1234440 h 2314194"/>
                    <a:gd name="connsiteX45" fmla="*/ 2921508 w 5168646"/>
                    <a:gd name="connsiteY45" fmla="*/ 1215390 h 2314194"/>
                    <a:gd name="connsiteX46" fmla="*/ 2871216 w 5168646"/>
                    <a:gd name="connsiteY46" fmla="*/ 1196340 h 2314194"/>
                    <a:gd name="connsiteX47" fmla="*/ 2848356 w 5168646"/>
                    <a:gd name="connsiteY47" fmla="*/ 1188720 h 2314194"/>
                    <a:gd name="connsiteX48" fmla="*/ 2814066 w 5168646"/>
                    <a:gd name="connsiteY48" fmla="*/ 1181100 h 2314194"/>
                    <a:gd name="connsiteX49" fmla="*/ 2779776 w 5168646"/>
                    <a:gd name="connsiteY49" fmla="*/ 1173480 h 2314194"/>
                    <a:gd name="connsiteX50" fmla="*/ 2749296 w 5168646"/>
                    <a:gd name="connsiteY50" fmla="*/ 1165860 h 2314194"/>
                    <a:gd name="connsiteX51" fmla="*/ 2718816 w 5168646"/>
                    <a:gd name="connsiteY51" fmla="*/ 1158240 h 2314194"/>
                    <a:gd name="connsiteX52" fmla="*/ 2687574 w 5168646"/>
                    <a:gd name="connsiteY52" fmla="*/ 1150620 h 2314194"/>
                    <a:gd name="connsiteX53" fmla="*/ 2644140 w 5168646"/>
                    <a:gd name="connsiteY53" fmla="*/ 1141476 h 2314194"/>
                    <a:gd name="connsiteX54" fmla="*/ 2538222 w 5168646"/>
                    <a:gd name="connsiteY54" fmla="*/ 1112520 h 2314194"/>
                    <a:gd name="connsiteX55" fmla="*/ 2497836 w 5168646"/>
                    <a:gd name="connsiteY55" fmla="*/ 1104900 h 2314194"/>
                    <a:gd name="connsiteX56" fmla="*/ 2440686 w 5168646"/>
                    <a:gd name="connsiteY56" fmla="*/ 1097280 h 2314194"/>
                    <a:gd name="connsiteX57" fmla="*/ 2383536 w 5168646"/>
                    <a:gd name="connsiteY57" fmla="*/ 1089660 h 2314194"/>
                    <a:gd name="connsiteX58" fmla="*/ 1964436 w 5168646"/>
                    <a:gd name="connsiteY58" fmla="*/ 1089660 h 2314194"/>
                    <a:gd name="connsiteX59" fmla="*/ 1907286 w 5168646"/>
                    <a:gd name="connsiteY59" fmla="*/ 1097280 h 2314194"/>
                    <a:gd name="connsiteX60" fmla="*/ 1850136 w 5168646"/>
                    <a:gd name="connsiteY60" fmla="*/ 1104900 h 2314194"/>
                    <a:gd name="connsiteX61" fmla="*/ 1807464 w 5168646"/>
                    <a:gd name="connsiteY61" fmla="*/ 1112520 h 2314194"/>
                    <a:gd name="connsiteX62" fmla="*/ 1738122 w 5168646"/>
                    <a:gd name="connsiteY62" fmla="*/ 1128522 h 2314194"/>
                    <a:gd name="connsiteX63" fmla="*/ 1665732 w 5168646"/>
                    <a:gd name="connsiteY63" fmla="*/ 1146810 h 2314194"/>
                    <a:gd name="connsiteX64" fmla="*/ 1615440 w 5168646"/>
                    <a:gd name="connsiteY64" fmla="*/ 1157478 h 2314194"/>
                    <a:gd name="connsiteX65" fmla="*/ 1590294 w 5168646"/>
                    <a:gd name="connsiteY65" fmla="*/ 1165860 h 2314194"/>
                    <a:gd name="connsiteX66" fmla="*/ 1568196 w 5168646"/>
                    <a:gd name="connsiteY66" fmla="*/ 1173480 h 2314194"/>
                    <a:gd name="connsiteX67" fmla="*/ 1533906 w 5168646"/>
                    <a:gd name="connsiteY67" fmla="*/ 1181100 h 2314194"/>
                    <a:gd name="connsiteX68" fmla="*/ 1499616 w 5168646"/>
                    <a:gd name="connsiteY68" fmla="*/ 1188720 h 2314194"/>
                    <a:gd name="connsiteX69" fmla="*/ 1475232 w 5168646"/>
                    <a:gd name="connsiteY69" fmla="*/ 1196340 h 2314194"/>
                    <a:gd name="connsiteX70" fmla="*/ 1440942 w 5168646"/>
                    <a:gd name="connsiteY70" fmla="*/ 1209294 h 2314194"/>
                    <a:gd name="connsiteX71" fmla="*/ 1386840 w 5168646"/>
                    <a:gd name="connsiteY71" fmla="*/ 1236726 h 2314194"/>
                    <a:gd name="connsiteX72" fmla="*/ 1322832 w 5168646"/>
                    <a:gd name="connsiteY72" fmla="*/ 1260348 h 2314194"/>
                    <a:gd name="connsiteX73" fmla="*/ 1283970 w 5168646"/>
                    <a:gd name="connsiteY73" fmla="*/ 1282446 h 2314194"/>
                    <a:gd name="connsiteX74" fmla="*/ 1258062 w 5168646"/>
                    <a:gd name="connsiteY74" fmla="*/ 1295400 h 2314194"/>
                    <a:gd name="connsiteX75" fmla="*/ 1191768 w 5168646"/>
                    <a:gd name="connsiteY75" fmla="*/ 1322070 h 2314194"/>
                    <a:gd name="connsiteX76" fmla="*/ 1130808 w 5168646"/>
                    <a:gd name="connsiteY76" fmla="*/ 1348740 h 2314194"/>
                    <a:gd name="connsiteX77" fmla="*/ 1110996 w 5168646"/>
                    <a:gd name="connsiteY77" fmla="*/ 1363980 h 2314194"/>
                    <a:gd name="connsiteX78" fmla="*/ 1083564 w 5168646"/>
                    <a:gd name="connsiteY78" fmla="*/ 1379220 h 2314194"/>
                    <a:gd name="connsiteX79" fmla="*/ 1065276 w 5168646"/>
                    <a:gd name="connsiteY79" fmla="*/ 1386840 h 2314194"/>
                    <a:gd name="connsiteX80" fmla="*/ 1046988 w 5168646"/>
                    <a:gd name="connsiteY80" fmla="*/ 1394460 h 2314194"/>
                    <a:gd name="connsiteX81" fmla="*/ 1002792 w 5168646"/>
                    <a:gd name="connsiteY81" fmla="*/ 1421130 h 2314194"/>
                    <a:gd name="connsiteX82" fmla="*/ 963930 w 5168646"/>
                    <a:gd name="connsiteY82" fmla="*/ 1447800 h 2314194"/>
                    <a:gd name="connsiteX83" fmla="*/ 853440 w 5168646"/>
                    <a:gd name="connsiteY83" fmla="*/ 1511046 h 2314194"/>
                    <a:gd name="connsiteX84" fmla="*/ 791718 w 5168646"/>
                    <a:gd name="connsiteY84" fmla="*/ 1546860 h 2314194"/>
                    <a:gd name="connsiteX85" fmla="*/ 745998 w 5168646"/>
                    <a:gd name="connsiteY85" fmla="*/ 1577340 h 2314194"/>
                    <a:gd name="connsiteX86" fmla="*/ 681228 w 5168646"/>
                    <a:gd name="connsiteY86" fmla="*/ 1620774 h 2314194"/>
                    <a:gd name="connsiteX87" fmla="*/ 509016 w 5168646"/>
                    <a:gd name="connsiteY87" fmla="*/ 1741170 h 2314194"/>
                    <a:gd name="connsiteX88" fmla="*/ 441960 w 5168646"/>
                    <a:gd name="connsiteY88" fmla="*/ 1786890 h 2314194"/>
                    <a:gd name="connsiteX89" fmla="*/ 387858 w 5168646"/>
                    <a:gd name="connsiteY89" fmla="*/ 1824990 h 2314194"/>
                    <a:gd name="connsiteX90" fmla="*/ 274320 w 5168646"/>
                    <a:gd name="connsiteY90" fmla="*/ 1775460 h 2314194"/>
                    <a:gd name="connsiteX91" fmla="*/ 230886 w 5168646"/>
                    <a:gd name="connsiteY91" fmla="*/ 1695450 h 2314194"/>
                    <a:gd name="connsiteX92" fmla="*/ 186690 w 5168646"/>
                    <a:gd name="connsiteY92" fmla="*/ 1615440 h 2314194"/>
                    <a:gd name="connsiteX93" fmla="*/ 147828 w 5168646"/>
                    <a:gd name="connsiteY93" fmla="*/ 1550670 h 2314194"/>
                    <a:gd name="connsiteX94" fmla="*/ 126492 w 5168646"/>
                    <a:gd name="connsiteY94" fmla="*/ 1516380 h 2314194"/>
                    <a:gd name="connsiteX95" fmla="*/ 73152 w 5168646"/>
                    <a:gd name="connsiteY95" fmla="*/ 1416558 h 2314194"/>
                    <a:gd name="connsiteX96" fmla="*/ 63246 w 5168646"/>
                    <a:gd name="connsiteY96" fmla="*/ 1398270 h 2314194"/>
                    <a:gd name="connsiteX97" fmla="*/ 28956 w 5168646"/>
                    <a:gd name="connsiteY97" fmla="*/ 1333500 h 2314194"/>
                    <a:gd name="connsiteX98" fmla="*/ 17526 w 5168646"/>
                    <a:gd name="connsiteY98" fmla="*/ 1302258 h 2314194"/>
                    <a:gd name="connsiteX99" fmla="*/ 11430 w 5168646"/>
                    <a:gd name="connsiteY99" fmla="*/ 1277112 h 2314194"/>
                    <a:gd name="connsiteX100" fmla="*/ 9144 w 5168646"/>
                    <a:gd name="connsiteY100" fmla="*/ 129540 h 2314194"/>
                    <a:gd name="connsiteX101" fmla="*/ 6096 w 5168646"/>
                    <a:gd name="connsiteY101" fmla="*/ 59436 h 2314194"/>
                    <a:gd name="connsiteX102" fmla="*/ 0 w 5168646"/>
                    <a:gd name="connsiteY102" fmla="*/ 0 h 2314194"/>
                    <a:gd name="connsiteX103" fmla="*/ 2584704 w 5168646"/>
                    <a:gd name="connsiteY103" fmla="*/ 0 h 2314194"/>
                    <a:gd name="connsiteX104" fmla="*/ 5168646 w 5168646"/>
                    <a:gd name="connsiteY104" fmla="*/ 0 h 2314194"/>
                    <a:gd name="connsiteX105" fmla="*/ 5167122 w 5168646"/>
                    <a:gd name="connsiteY105" fmla="*/ 1155954 h 2314194"/>
                    <a:gd name="connsiteX106" fmla="*/ 5149596 w 5168646"/>
                    <a:gd name="connsiteY106" fmla="*/ 2314194 h 2314194"/>
                    <a:gd name="connsiteX107" fmla="*/ 5122926 w 5168646"/>
                    <a:gd name="connsiteY107" fmla="*/ 2308860 h 231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5168646" h="2314194">
                      <a:moveTo>
                        <a:pt x="5122926" y="2308860"/>
                      </a:moveTo>
                      <a:cubicBezTo>
                        <a:pt x="5116830" y="2305812"/>
                        <a:pt x="5092446" y="2293620"/>
                        <a:pt x="5069586" y="2282952"/>
                      </a:cubicBezTo>
                      <a:cubicBezTo>
                        <a:pt x="5046726" y="2272284"/>
                        <a:pt x="5023104" y="2257044"/>
                        <a:pt x="5017770" y="2247900"/>
                      </a:cubicBezTo>
                      <a:cubicBezTo>
                        <a:pt x="5012436" y="2239518"/>
                        <a:pt x="5002530" y="2232660"/>
                        <a:pt x="4994910" y="2232660"/>
                      </a:cubicBezTo>
                      <a:cubicBezTo>
                        <a:pt x="4988052" y="2232660"/>
                        <a:pt x="4973574" y="2225802"/>
                        <a:pt x="4962906" y="2217420"/>
                      </a:cubicBezTo>
                      <a:cubicBezTo>
                        <a:pt x="4952238" y="2209038"/>
                        <a:pt x="4935474" y="2202180"/>
                        <a:pt x="4926330" y="2202180"/>
                      </a:cubicBezTo>
                      <a:cubicBezTo>
                        <a:pt x="4915662" y="2202180"/>
                        <a:pt x="4906518" y="2196846"/>
                        <a:pt x="4904232" y="2189226"/>
                      </a:cubicBezTo>
                      <a:cubicBezTo>
                        <a:pt x="4901184" y="2177034"/>
                        <a:pt x="4866132" y="2157222"/>
                        <a:pt x="4786122" y="2122170"/>
                      </a:cubicBezTo>
                      <a:cubicBezTo>
                        <a:pt x="4770120" y="2116074"/>
                        <a:pt x="4754880" y="2106168"/>
                        <a:pt x="4751832" y="2100834"/>
                      </a:cubicBezTo>
                      <a:cubicBezTo>
                        <a:pt x="4744974" y="2090166"/>
                        <a:pt x="4666488" y="2049780"/>
                        <a:pt x="4652010" y="2049780"/>
                      </a:cubicBezTo>
                      <a:cubicBezTo>
                        <a:pt x="4646676" y="2049780"/>
                        <a:pt x="4640580" y="2044446"/>
                        <a:pt x="4638294" y="2038350"/>
                      </a:cubicBezTo>
                      <a:cubicBezTo>
                        <a:pt x="4636008" y="2032254"/>
                        <a:pt x="4608576" y="2015490"/>
                        <a:pt x="4578858" y="2001012"/>
                      </a:cubicBezTo>
                      <a:cubicBezTo>
                        <a:pt x="4548378" y="1985772"/>
                        <a:pt x="4518660" y="1969008"/>
                        <a:pt x="4513326" y="1962150"/>
                      </a:cubicBezTo>
                      <a:cubicBezTo>
                        <a:pt x="4507992" y="1956054"/>
                        <a:pt x="4498848" y="1950720"/>
                        <a:pt x="4492752" y="1950720"/>
                      </a:cubicBezTo>
                      <a:cubicBezTo>
                        <a:pt x="4486656" y="1950720"/>
                        <a:pt x="4472940" y="1943862"/>
                        <a:pt x="4462272" y="1935480"/>
                      </a:cubicBezTo>
                      <a:cubicBezTo>
                        <a:pt x="4451604" y="1927098"/>
                        <a:pt x="4438650" y="1920240"/>
                        <a:pt x="4433316" y="1920240"/>
                      </a:cubicBezTo>
                      <a:cubicBezTo>
                        <a:pt x="4427982" y="1920240"/>
                        <a:pt x="4419600" y="1914906"/>
                        <a:pt x="4414266" y="1908810"/>
                      </a:cubicBezTo>
                      <a:cubicBezTo>
                        <a:pt x="4408932" y="1902714"/>
                        <a:pt x="4399026" y="1897380"/>
                        <a:pt x="4391406" y="1897380"/>
                      </a:cubicBezTo>
                      <a:cubicBezTo>
                        <a:pt x="4384548" y="1897380"/>
                        <a:pt x="4372356" y="1890522"/>
                        <a:pt x="4364736" y="1882140"/>
                      </a:cubicBezTo>
                      <a:cubicBezTo>
                        <a:pt x="4357116" y="1873758"/>
                        <a:pt x="4346448" y="1866900"/>
                        <a:pt x="4341114" y="1866900"/>
                      </a:cubicBezTo>
                      <a:cubicBezTo>
                        <a:pt x="4328922" y="1866900"/>
                        <a:pt x="4288536" y="1844802"/>
                        <a:pt x="4233672" y="1808988"/>
                      </a:cubicBezTo>
                      <a:cubicBezTo>
                        <a:pt x="4212336" y="1794510"/>
                        <a:pt x="4190238" y="1783080"/>
                        <a:pt x="4184142" y="1783080"/>
                      </a:cubicBezTo>
                      <a:cubicBezTo>
                        <a:pt x="4172712" y="1783080"/>
                        <a:pt x="4113276" y="1753362"/>
                        <a:pt x="4081272" y="1732026"/>
                      </a:cubicBezTo>
                      <a:cubicBezTo>
                        <a:pt x="4069842" y="1724406"/>
                        <a:pt x="4051554" y="1713738"/>
                        <a:pt x="4040886" y="1709166"/>
                      </a:cubicBezTo>
                      <a:cubicBezTo>
                        <a:pt x="3991356" y="1688592"/>
                        <a:pt x="3975354" y="1680210"/>
                        <a:pt x="3964686" y="1671828"/>
                      </a:cubicBezTo>
                      <a:cubicBezTo>
                        <a:pt x="3950970" y="1661922"/>
                        <a:pt x="3906774" y="1639062"/>
                        <a:pt x="3854196" y="1615440"/>
                      </a:cubicBezTo>
                      <a:cubicBezTo>
                        <a:pt x="3833622" y="1606296"/>
                        <a:pt x="3810762" y="1595628"/>
                        <a:pt x="3804666" y="1591818"/>
                      </a:cubicBezTo>
                      <a:cubicBezTo>
                        <a:pt x="3784092" y="1579626"/>
                        <a:pt x="3684270" y="1531620"/>
                        <a:pt x="3679698" y="1531620"/>
                      </a:cubicBezTo>
                      <a:cubicBezTo>
                        <a:pt x="3677412" y="1531620"/>
                        <a:pt x="3659886" y="1521714"/>
                        <a:pt x="3640074" y="1509522"/>
                      </a:cubicBezTo>
                      <a:cubicBezTo>
                        <a:pt x="3621024" y="1496568"/>
                        <a:pt x="3594354" y="1484376"/>
                        <a:pt x="3581400" y="1481328"/>
                      </a:cubicBezTo>
                      <a:cubicBezTo>
                        <a:pt x="3568446" y="1479042"/>
                        <a:pt x="3546348" y="1469898"/>
                        <a:pt x="3532632" y="1462278"/>
                      </a:cubicBezTo>
                      <a:cubicBezTo>
                        <a:pt x="3518154" y="1453896"/>
                        <a:pt x="3502152" y="1447800"/>
                        <a:pt x="3496818" y="1447800"/>
                      </a:cubicBezTo>
                      <a:cubicBezTo>
                        <a:pt x="3490722" y="1447800"/>
                        <a:pt x="3480816" y="1438656"/>
                        <a:pt x="3473196" y="1427988"/>
                      </a:cubicBezTo>
                      <a:cubicBezTo>
                        <a:pt x="3464814" y="1414272"/>
                        <a:pt x="3455670" y="1409700"/>
                        <a:pt x="3445764" y="1411986"/>
                      </a:cubicBezTo>
                      <a:cubicBezTo>
                        <a:pt x="3432810" y="1415796"/>
                        <a:pt x="3406902" y="1407414"/>
                        <a:pt x="3368802" y="1386078"/>
                      </a:cubicBezTo>
                      <a:cubicBezTo>
                        <a:pt x="3361182" y="1382268"/>
                        <a:pt x="3348990" y="1379220"/>
                        <a:pt x="3341370" y="1379220"/>
                      </a:cubicBezTo>
                      <a:cubicBezTo>
                        <a:pt x="3332988" y="1379220"/>
                        <a:pt x="3320796" y="1372362"/>
                        <a:pt x="3313176" y="1363980"/>
                      </a:cubicBezTo>
                      <a:cubicBezTo>
                        <a:pt x="3305556" y="1355598"/>
                        <a:pt x="3291078" y="1348740"/>
                        <a:pt x="3281172" y="1348740"/>
                      </a:cubicBezTo>
                      <a:cubicBezTo>
                        <a:pt x="3271266" y="1348740"/>
                        <a:pt x="3257550" y="1345692"/>
                        <a:pt x="3249930" y="1341882"/>
                      </a:cubicBezTo>
                      <a:cubicBezTo>
                        <a:pt x="3198114" y="1315212"/>
                        <a:pt x="3150870" y="1295400"/>
                        <a:pt x="3140202" y="1295400"/>
                      </a:cubicBezTo>
                      <a:cubicBezTo>
                        <a:pt x="3132582" y="1295400"/>
                        <a:pt x="3115056" y="1288542"/>
                        <a:pt x="3099816" y="1280160"/>
                      </a:cubicBezTo>
                      <a:cubicBezTo>
                        <a:pt x="3084576" y="1271778"/>
                        <a:pt x="3065526" y="1264920"/>
                        <a:pt x="3057906" y="1264920"/>
                      </a:cubicBezTo>
                      <a:cubicBezTo>
                        <a:pt x="3049524" y="1264920"/>
                        <a:pt x="3035808" y="1261872"/>
                        <a:pt x="3027426" y="1257300"/>
                      </a:cubicBezTo>
                      <a:cubicBezTo>
                        <a:pt x="3019044" y="1253490"/>
                        <a:pt x="3005328" y="1246632"/>
                        <a:pt x="2996946" y="1242060"/>
                      </a:cubicBezTo>
                      <a:cubicBezTo>
                        <a:pt x="2988564" y="1238250"/>
                        <a:pt x="2975610" y="1234440"/>
                        <a:pt x="2968752" y="1234440"/>
                      </a:cubicBezTo>
                      <a:cubicBezTo>
                        <a:pt x="2961132" y="1234440"/>
                        <a:pt x="2939796" y="1226058"/>
                        <a:pt x="2921508" y="1215390"/>
                      </a:cubicBezTo>
                      <a:cubicBezTo>
                        <a:pt x="2903982" y="1204722"/>
                        <a:pt x="2880360" y="1196340"/>
                        <a:pt x="2871216" y="1196340"/>
                      </a:cubicBezTo>
                      <a:cubicBezTo>
                        <a:pt x="2861310" y="1196340"/>
                        <a:pt x="2850642" y="1193292"/>
                        <a:pt x="2848356" y="1188720"/>
                      </a:cubicBezTo>
                      <a:cubicBezTo>
                        <a:pt x="2846070" y="1184910"/>
                        <a:pt x="2830068" y="1181100"/>
                        <a:pt x="2814066" y="1181100"/>
                      </a:cubicBezTo>
                      <a:cubicBezTo>
                        <a:pt x="2798064" y="1181100"/>
                        <a:pt x="2782062" y="1178052"/>
                        <a:pt x="2779776" y="1173480"/>
                      </a:cubicBezTo>
                      <a:cubicBezTo>
                        <a:pt x="2777490" y="1169670"/>
                        <a:pt x="2763774" y="1165860"/>
                        <a:pt x="2749296" y="1165860"/>
                      </a:cubicBezTo>
                      <a:cubicBezTo>
                        <a:pt x="2734818" y="1165860"/>
                        <a:pt x="2721102" y="1162812"/>
                        <a:pt x="2718816" y="1158240"/>
                      </a:cubicBezTo>
                      <a:cubicBezTo>
                        <a:pt x="2716530" y="1154430"/>
                        <a:pt x="2702052" y="1150620"/>
                        <a:pt x="2687574" y="1150620"/>
                      </a:cubicBezTo>
                      <a:cubicBezTo>
                        <a:pt x="2672334" y="1150620"/>
                        <a:pt x="2653284" y="1146810"/>
                        <a:pt x="2644140" y="1141476"/>
                      </a:cubicBezTo>
                      <a:cubicBezTo>
                        <a:pt x="2611374" y="1123188"/>
                        <a:pt x="2573274" y="1112520"/>
                        <a:pt x="2538222" y="1112520"/>
                      </a:cubicBezTo>
                      <a:cubicBezTo>
                        <a:pt x="2518410" y="1112520"/>
                        <a:pt x="2500122" y="1109472"/>
                        <a:pt x="2497836" y="1104900"/>
                      </a:cubicBezTo>
                      <a:cubicBezTo>
                        <a:pt x="2495550" y="1101090"/>
                        <a:pt x="2469642" y="1097280"/>
                        <a:pt x="2440686" y="1097280"/>
                      </a:cubicBezTo>
                      <a:cubicBezTo>
                        <a:pt x="2411730" y="1097280"/>
                        <a:pt x="2385822" y="1093470"/>
                        <a:pt x="2383536" y="1089660"/>
                      </a:cubicBezTo>
                      <a:cubicBezTo>
                        <a:pt x="2377440" y="1078992"/>
                        <a:pt x="1970532" y="1078992"/>
                        <a:pt x="1964436" y="1089660"/>
                      </a:cubicBezTo>
                      <a:cubicBezTo>
                        <a:pt x="1962150" y="1093470"/>
                        <a:pt x="1936242" y="1097280"/>
                        <a:pt x="1907286" y="1097280"/>
                      </a:cubicBezTo>
                      <a:cubicBezTo>
                        <a:pt x="1878330" y="1097280"/>
                        <a:pt x="1852422" y="1101090"/>
                        <a:pt x="1850136" y="1104900"/>
                      </a:cubicBezTo>
                      <a:cubicBezTo>
                        <a:pt x="1847850" y="1109472"/>
                        <a:pt x="1828038" y="1112520"/>
                        <a:pt x="1807464" y="1112520"/>
                      </a:cubicBezTo>
                      <a:cubicBezTo>
                        <a:pt x="1783842" y="1112520"/>
                        <a:pt x="1757934" y="1118616"/>
                        <a:pt x="1738122" y="1128522"/>
                      </a:cubicBezTo>
                      <a:cubicBezTo>
                        <a:pt x="1721358" y="1136904"/>
                        <a:pt x="1688592" y="1145286"/>
                        <a:pt x="1665732" y="1146810"/>
                      </a:cubicBezTo>
                      <a:cubicBezTo>
                        <a:pt x="1642872" y="1148334"/>
                        <a:pt x="1620012" y="1152906"/>
                        <a:pt x="1615440" y="1157478"/>
                      </a:cubicBezTo>
                      <a:cubicBezTo>
                        <a:pt x="1610868" y="1162050"/>
                        <a:pt x="1599438" y="1165860"/>
                        <a:pt x="1590294" y="1165860"/>
                      </a:cubicBezTo>
                      <a:cubicBezTo>
                        <a:pt x="1580388" y="1165860"/>
                        <a:pt x="1570482" y="1169670"/>
                        <a:pt x="1568196" y="1173480"/>
                      </a:cubicBezTo>
                      <a:cubicBezTo>
                        <a:pt x="1565910" y="1178052"/>
                        <a:pt x="1549908" y="1181100"/>
                        <a:pt x="1533906" y="1181100"/>
                      </a:cubicBezTo>
                      <a:cubicBezTo>
                        <a:pt x="1517904" y="1181100"/>
                        <a:pt x="1501902" y="1184910"/>
                        <a:pt x="1499616" y="1188720"/>
                      </a:cubicBezTo>
                      <a:cubicBezTo>
                        <a:pt x="1497330" y="1192530"/>
                        <a:pt x="1485900" y="1196340"/>
                        <a:pt x="1475232" y="1196340"/>
                      </a:cubicBezTo>
                      <a:cubicBezTo>
                        <a:pt x="1463802" y="1196340"/>
                        <a:pt x="1448562" y="1202436"/>
                        <a:pt x="1440942" y="1209294"/>
                      </a:cubicBezTo>
                      <a:cubicBezTo>
                        <a:pt x="1433322" y="1216152"/>
                        <a:pt x="1408938" y="1228344"/>
                        <a:pt x="1386840" y="1236726"/>
                      </a:cubicBezTo>
                      <a:cubicBezTo>
                        <a:pt x="1365504" y="1244346"/>
                        <a:pt x="1336548" y="1255776"/>
                        <a:pt x="1322832" y="1260348"/>
                      </a:cubicBezTo>
                      <a:cubicBezTo>
                        <a:pt x="1309116" y="1265682"/>
                        <a:pt x="1291590" y="1275588"/>
                        <a:pt x="1283970" y="1282446"/>
                      </a:cubicBezTo>
                      <a:cubicBezTo>
                        <a:pt x="1276350" y="1289304"/>
                        <a:pt x="1264920" y="1295400"/>
                        <a:pt x="1258062" y="1295400"/>
                      </a:cubicBezTo>
                      <a:cubicBezTo>
                        <a:pt x="1251966" y="1295400"/>
                        <a:pt x="1222248" y="1307592"/>
                        <a:pt x="1191768" y="1322070"/>
                      </a:cubicBezTo>
                      <a:cubicBezTo>
                        <a:pt x="1162050" y="1336548"/>
                        <a:pt x="1134618" y="1348740"/>
                        <a:pt x="1130808" y="1348740"/>
                      </a:cubicBezTo>
                      <a:cubicBezTo>
                        <a:pt x="1127760" y="1348740"/>
                        <a:pt x="1118616" y="1355598"/>
                        <a:pt x="1110996" y="1363980"/>
                      </a:cubicBezTo>
                      <a:cubicBezTo>
                        <a:pt x="1103376" y="1372362"/>
                        <a:pt x="1091184" y="1379220"/>
                        <a:pt x="1083564" y="1379220"/>
                      </a:cubicBezTo>
                      <a:cubicBezTo>
                        <a:pt x="1075944" y="1379220"/>
                        <a:pt x="1067562" y="1383030"/>
                        <a:pt x="1065276" y="1386840"/>
                      </a:cubicBezTo>
                      <a:cubicBezTo>
                        <a:pt x="1062990" y="1391412"/>
                        <a:pt x="1054608" y="1394460"/>
                        <a:pt x="1046988" y="1394460"/>
                      </a:cubicBezTo>
                      <a:cubicBezTo>
                        <a:pt x="1040130" y="1394460"/>
                        <a:pt x="1019556" y="1406652"/>
                        <a:pt x="1002792" y="1421130"/>
                      </a:cubicBezTo>
                      <a:cubicBezTo>
                        <a:pt x="985266" y="1435608"/>
                        <a:pt x="967740" y="1447800"/>
                        <a:pt x="963930" y="1447800"/>
                      </a:cubicBezTo>
                      <a:cubicBezTo>
                        <a:pt x="949452" y="1447800"/>
                        <a:pt x="867156" y="1495044"/>
                        <a:pt x="853440" y="1511046"/>
                      </a:cubicBezTo>
                      <a:cubicBezTo>
                        <a:pt x="838962" y="1527810"/>
                        <a:pt x="806196" y="1546860"/>
                        <a:pt x="791718" y="1546860"/>
                      </a:cubicBezTo>
                      <a:cubicBezTo>
                        <a:pt x="787146" y="1546860"/>
                        <a:pt x="766572" y="1560576"/>
                        <a:pt x="745998" y="1577340"/>
                      </a:cubicBezTo>
                      <a:cubicBezTo>
                        <a:pt x="725424" y="1594104"/>
                        <a:pt x="696468" y="1613916"/>
                        <a:pt x="681228" y="1620774"/>
                      </a:cubicBezTo>
                      <a:cubicBezTo>
                        <a:pt x="654558" y="1633728"/>
                        <a:pt x="604266" y="1668780"/>
                        <a:pt x="509016" y="1741170"/>
                      </a:cubicBezTo>
                      <a:cubicBezTo>
                        <a:pt x="483870" y="1760220"/>
                        <a:pt x="454152" y="1780794"/>
                        <a:pt x="441960" y="1786890"/>
                      </a:cubicBezTo>
                      <a:cubicBezTo>
                        <a:pt x="430530" y="1792986"/>
                        <a:pt x="406146" y="1809750"/>
                        <a:pt x="387858" y="1824990"/>
                      </a:cubicBezTo>
                      <a:cubicBezTo>
                        <a:pt x="334518" y="1868424"/>
                        <a:pt x="320802" y="1862328"/>
                        <a:pt x="274320" y="1775460"/>
                      </a:cubicBezTo>
                      <a:cubicBezTo>
                        <a:pt x="259842" y="1748028"/>
                        <a:pt x="240030" y="1712214"/>
                        <a:pt x="230886" y="1695450"/>
                      </a:cubicBezTo>
                      <a:cubicBezTo>
                        <a:pt x="220980" y="1678686"/>
                        <a:pt x="201168" y="1642872"/>
                        <a:pt x="186690" y="1615440"/>
                      </a:cubicBezTo>
                      <a:cubicBezTo>
                        <a:pt x="172212" y="1588008"/>
                        <a:pt x="154686" y="1559052"/>
                        <a:pt x="147828" y="1550670"/>
                      </a:cubicBezTo>
                      <a:cubicBezTo>
                        <a:pt x="140970" y="1542288"/>
                        <a:pt x="131064" y="1527048"/>
                        <a:pt x="126492" y="1516380"/>
                      </a:cubicBezTo>
                      <a:cubicBezTo>
                        <a:pt x="105156" y="1466088"/>
                        <a:pt x="82296" y="1424178"/>
                        <a:pt x="73152" y="1416558"/>
                      </a:cubicBezTo>
                      <a:cubicBezTo>
                        <a:pt x="67818" y="1411986"/>
                        <a:pt x="63246" y="1403604"/>
                        <a:pt x="63246" y="1398270"/>
                      </a:cubicBezTo>
                      <a:cubicBezTo>
                        <a:pt x="63246" y="1384554"/>
                        <a:pt x="41910" y="1344168"/>
                        <a:pt x="28956" y="1333500"/>
                      </a:cubicBezTo>
                      <a:cubicBezTo>
                        <a:pt x="22860" y="1328166"/>
                        <a:pt x="17526" y="1314450"/>
                        <a:pt x="17526" y="1302258"/>
                      </a:cubicBezTo>
                      <a:cubicBezTo>
                        <a:pt x="17526" y="1290828"/>
                        <a:pt x="14478" y="1279398"/>
                        <a:pt x="11430" y="1277112"/>
                      </a:cubicBezTo>
                      <a:cubicBezTo>
                        <a:pt x="6096" y="1274064"/>
                        <a:pt x="3810" y="156210"/>
                        <a:pt x="9144" y="129540"/>
                      </a:cubicBezTo>
                      <a:cubicBezTo>
                        <a:pt x="10668" y="123444"/>
                        <a:pt x="9144" y="91440"/>
                        <a:pt x="6096" y="59436"/>
                      </a:cubicBezTo>
                      <a:lnTo>
                        <a:pt x="0" y="0"/>
                      </a:lnTo>
                      <a:lnTo>
                        <a:pt x="2584704" y="0"/>
                      </a:lnTo>
                      <a:lnTo>
                        <a:pt x="5168646" y="0"/>
                      </a:lnTo>
                      <a:lnTo>
                        <a:pt x="5167122" y="1155954"/>
                      </a:lnTo>
                      <a:cubicBezTo>
                        <a:pt x="5164836" y="2306574"/>
                        <a:pt x="5164836" y="2312670"/>
                        <a:pt x="5149596" y="2314194"/>
                      </a:cubicBezTo>
                      <a:cubicBezTo>
                        <a:pt x="5141214" y="2314956"/>
                        <a:pt x="5129022" y="2312670"/>
                        <a:pt x="5122926" y="2308860"/>
                      </a:cubicBezTo>
                      <a:close/>
                    </a:path>
                  </a:pathLst>
                </a:custGeom>
                <a:solidFill>
                  <a:srgbClr val="E6C2B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71" name="Freeform: Shape 1270">
                  <a:extLst>
                    <a:ext uri="{FF2B5EF4-FFF2-40B4-BE49-F238E27FC236}">
                      <a16:creationId xmlns:a16="http://schemas.microsoft.com/office/drawing/2014/main" id="{B92D9D47-4505-4881-BA5D-4CDD4260B3D7}"/>
                    </a:ext>
                  </a:extLst>
                </p:cNvPr>
                <p:cNvSpPr/>
                <p:nvPr/>
              </p:nvSpPr>
              <p:spPr>
                <a:xfrm>
                  <a:off x="0" y="1318260"/>
                  <a:ext cx="1912620" cy="4211574"/>
                </a:xfrm>
                <a:custGeom>
                  <a:avLst/>
                  <a:gdLst>
                    <a:gd name="connsiteX0" fmla="*/ 0 w 1912620"/>
                    <a:gd name="connsiteY0" fmla="*/ 2106168 h 4211574"/>
                    <a:gd name="connsiteX1" fmla="*/ 0 w 1912620"/>
                    <a:gd name="connsiteY1" fmla="*/ 0 h 4211574"/>
                    <a:gd name="connsiteX2" fmla="*/ 956310 w 1912620"/>
                    <a:gd name="connsiteY2" fmla="*/ 0 h 4211574"/>
                    <a:gd name="connsiteX3" fmla="*/ 1912620 w 1912620"/>
                    <a:gd name="connsiteY3" fmla="*/ 0 h 4211574"/>
                    <a:gd name="connsiteX4" fmla="*/ 1912620 w 1912620"/>
                    <a:gd name="connsiteY4" fmla="*/ 810006 h 4211574"/>
                    <a:gd name="connsiteX5" fmla="*/ 1897380 w 1912620"/>
                    <a:gd name="connsiteY5" fmla="*/ 1638300 h 4211574"/>
                    <a:gd name="connsiteX6" fmla="*/ 1882140 w 1912620"/>
                    <a:gd name="connsiteY6" fmla="*/ 1662684 h 4211574"/>
                    <a:gd name="connsiteX7" fmla="*/ 1855470 w 1912620"/>
                    <a:gd name="connsiteY7" fmla="*/ 1706118 h 4211574"/>
                    <a:gd name="connsiteX8" fmla="*/ 1828800 w 1912620"/>
                    <a:gd name="connsiteY8" fmla="*/ 1750314 h 4211574"/>
                    <a:gd name="connsiteX9" fmla="*/ 1813560 w 1912620"/>
                    <a:gd name="connsiteY9" fmla="*/ 1771650 h 4211574"/>
                    <a:gd name="connsiteX10" fmla="*/ 1798320 w 1912620"/>
                    <a:gd name="connsiteY10" fmla="*/ 1792224 h 4211574"/>
                    <a:gd name="connsiteX11" fmla="*/ 1773174 w 1912620"/>
                    <a:gd name="connsiteY11" fmla="*/ 1834134 h 4211574"/>
                    <a:gd name="connsiteX12" fmla="*/ 1742694 w 1912620"/>
                    <a:gd name="connsiteY12" fmla="*/ 1882140 h 4211574"/>
                    <a:gd name="connsiteX13" fmla="*/ 1719072 w 1912620"/>
                    <a:gd name="connsiteY13" fmla="*/ 1924050 h 4211574"/>
                    <a:gd name="connsiteX14" fmla="*/ 1661160 w 1912620"/>
                    <a:gd name="connsiteY14" fmla="*/ 2030730 h 4211574"/>
                    <a:gd name="connsiteX15" fmla="*/ 1645158 w 1912620"/>
                    <a:gd name="connsiteY15" fmla="*/ 2054352 h 4211574"/>
                    <a:gd name="connsiteX16" fmla="*/ 1615440 w 1912620"/>
                    <a:gd name="connsiteY16" fmla="*/ 2099310 h 4211574"/>
                    <a:gd name="connsiteX17" fmla="*/ 1589532 w 1912620"/>
                    <a:gd name="connsiteY17" fmla="*/ 2140458 h 4211574"/>
                    <a:gd name="connsiteX18" fmla="*/ 1577340 w 1912620"/>
                    <a:gd name="connsiteY18" fmla="*/ 2161032 h 4211574"/>
                    <a:gd name="connsiteX19" fmla="*/ 1555242 w 1912620"/>
                    <a:gd name="connsiteY19" fmla="*/ 2203704 h 4211574"/>
                    <a:gd name="connsiteX20" fmla="*/ 1504950 w 1912620"/>
                    <a:gd name="connsiteY20" fmla="*/ 2289810 h 4211574"/>
                    <a:gd name="connsiteX21" fmla="*/ 1436370 w 1912620"/>
                    <a:gd name="connsiteY21" fmla="*/ 2407920 h 4211574"/>
                    <a:gd name="connsiteX22" fmla="*/ 1394460 w 1912620"/>
                    <a:gd name="connsiteY22" fmla="*/ 2478786 h 4211574"/>
                    <a:gd name="connsiteX23" fmla="*/ 1366266 w 1912620"/>
                    <a:gd name="connsiteY23" fmla="*/ 2522982 h 4211574"/>
                    <a:gd name="connsiteX24" fmla="*/ 1356360 w 1912620"/>
                    <a:gd name="connsiteY24" fmla="*/ 2543556 h 4211574"/>
                    <a:gd name="connsiteX25" fmla="*/ 1341882 w 1912620"/>
                    <a:gd name="connsiteY25" fmla="*/ 2570988 h 4211574"/>
                    <a:gd name="connsiteX26" fmla="*/ 1300734 w 1912620"/>
                    <a:gd name="connsiteY26" fmla="*/ 2636520 h 4211574"/>
                    <a:gd name="connsiteX27" fmla="*/ 1257300 w 1912620"/>
                    <a:gd name="connsiteY27" fmla="*/ 2716530 h 4211574"/>
                    <a:gd name="connsiteX28" fmla="*/ 1222248 w 1912620"/>
                    <a:gd name="connsiteY28" fmla="*/ 2779776 h 4211574"/>
                    <a:gd name="connsiteX29" fmla="*/ 1191006 w 1912620"/>
                    <a:gd name="connsiteY29" fmla="*/ 2829306 h 4211574"/>
                    <a:gd name="connsiteX30" fmla="*/ 1163574 w 1912620"/>
                    <a:gd name="connsiteY30" fmla="*/ 2873502 h 4211574"/>
                    <a:gd name="connsiteX31" fmla="*/ 1139190 w 1912620"/>
                    <a:gd name="connsiteY31" fmla="*/ 2910840 h 4211574"/>
                    <a:gd name="connsiteX32" fmla="*/ 1127760 w 1912620"/>
                    <a:gd name="connsiteY32" fmla="*/ 2932176 h 4211574"/>
                    <a:gd name="connsiteX33" fmla="*/ 1117092 w 1912620"/>
                    <a:gd name="connsiteY33" fmla="*/ 2955798 h 4211574"/>
                    <a:gd name="connsiteX34" fmla="*/ 1053084 w 1912620"/>
                    <a:gd name="connsiteY34" fmla="*/ 3065526 h 4211574"/>
                    <a:gd name="connsiteX35" fmla="*/ 1029462 w 1912620"/>
                    <a:gd name="connsiteY35" fmla="*/ 3101340 h 4211574"/>
                    <a:gd name="connsiteX36" fmla="*/ 970788 w 1912620"/>
                    <a:gd name="connsiteY36" fmla="*/ 3198876 h 4211574"/>
                    <a:gd name="connsiteX37" fmla="*/ 939546 w 1912620"/>
                    <a:gd name="connsiteY37" fmla="*/ 3248406 h 4211574"/>
                    <a:gd name="connsiteX38" fmla="*/ 914400 w 1912620"/>
                    <a:gd name="connsiteY38" fmla="*/ 3288030 h 4211574"/>
                    <a:gd name="connsiteX39" fmla="*/ 882396 w 1912620"/>
                    <a:gd name="connsiteY39" fmla="*/ 3337560 h 4211574"/>
                    <a:gd name="connsiteX40" fmla="*/ 861060 w 1912620"/>
                    <a:gd name="connsiteY40" fmla="*/ 3371088 h 4211574"/>
                    <a:gd name="connsiteX41" fmla="*/ 834390 w 1912620"/>
                    <a:gd name="connsiteY41" fmla="*/ 3410712 h 4211574"/>
                    <a:gd name="connsiteX42" fmla="*/ 807720 w 1912620"/>
                    <a:gd name="connsiteY42" fmla="*/ 3451860 h 4211574"/>
                    <a:gd name="connsiteX43" fmla="*/ 782574 w 1912620"/>
                    <a:gd name="connsiteY43" fmla="*/ 3489960 h 4211574"/>
                    <a:gd name="connsiteX44" fmla="*/ 745998 w 1912620"/>
                    <a:gd name="connsiteY44" fmla="*/ 3541014 h 4211574"/>
                    <a:gd name="connsiteX45" fmla="*/ 701040 w 1912620"/>
                    <a:gd name="connsiteY45" fmla="*/ 3608070 h 4211574"/>
                    <a:gd name="connsiteX46" fmla="*/ 651510 w 1912620"/>
                    <a:gd name="connsiteY46" fmla="*/ 3676650 h 4211574"/>
                    <a:gd name="connsiteX47" fmla="*/ 589026 w 1912620"/>
                    <a:gd name="connsiteY47" fmla="*/ 3757422 h 4211574"/>
                    <a:gd name="connsiteX48" fmla="*/ 541020 w 1912620"/>
                    <a:gd name="connsiteY48" fmla="*/ 3820668 h 4211574"/>
                    <a:gd name="connsiteX49" fmla="*/ 512826 w 1912620"/>
                    <a:gd name="connsiteY49" fmla="*/ 3854958 h 4211574"/>
                    <a:gd name="connsiteX50" fmla="*/ 445770 w 1912620"/>
                    <a:gd name="connsiteY50" fmla="*/ 3928110 h 4211574"/>
                    <a:gd name="connsiteX51" fmla="*/ 387096 w 1912620"/>
                    <a:gd name="connsiteY51" fmla="*/ 3992118 h 4211574"/>
                    <a:gd name="connsiteX52" fmla="*/ 327660 w 1912620"/>
                    <a:gd name="connsiteY52" fmla="*/ 4050792 h 4211574"/>
                    <a:gd name="connsiteX53" fmla="*/ 178308 w 1912620"/>
                    <a:gd name="connsiteY53" fmla="*/ 4165854 h 4211574"/>
                    <a:gd name="connsiteX54" fmla="*/ 150114 w 1912620"/>
                    <a:gd name="connsiteY54" fmla="*/ 4175760 h 4211574"/>
                    <a:gd name="connsiteX55" fmla="*/ 126492 w 1912620"/>
                    <a:gd name="connsiteY55" fmla="*/ 4190238 h 4211574"/>
                    <a:gd name="connsiteX56" fmla="*/ 55626 w 1912620"/>
                    <a:gd name="connsiteY56" fmla="*/ 4207764 h 4211574"/>
                    <a:gd name="connsiteX57" fmla="*/ 0 w 1912620"/>
                    <a:gd name="connsiteY57" fmla="*/ 4211574 h 4211574"/>
                    <a:gd name="connsiteX58" fmla="*/ 0 w 1912620"/>
                    <a:gd name="connsiteY58" fmla="*/ 2106168 h 42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912620" h="4211574">
                      <a:moveTo>
                        <a:pt x="0" y="2106168"/>
                      </a:moveTo>
                      <a:lnTo>
                        <a:pt x="0" y="0"/>
                      </a:lnTo>
                      <a:lnTo>
                        <a:pt x="956310" y="0"/>
                      </a:lnTo>
                      <a:lnTo>
                        <a:pt x="1912620" y="0"/>
                      </a:lnTo>
                      <a:lnTo>
                        <a:pt x="1912620" y="810006"/>
                      </a:lnTo>
                      <a:cubicBezTo>
                        <a:pt x="1912620" y="1601724"/>
                        <a:pt x="1911858" y="1620012"/>
                        <a:pt x="1897380" y="1638300"/>
                      </a:cubicBezTo>
                      <a:cubicBezTo>
                        <a:pt x="1888998" y="1648968"/>
                        <a:pt x="1882140" y="1659636"/>
                        <a:pt x="1882140" y="1662684"/>
                      </a:cubicBezTo>
                      <a:cubicBezTo>
                        <a:pt x="1882140" y="1666494"/>
                        <a:pt x="1869948" y="1685544"/>
                        <a:pt x="1855470" y="1706118"/>
                      </a:cubicBezTo>
                      <a:cubicBezTo>
                        <a:pt x="1840992" y="1725930"/>
                        <a:pt x="1828800" y="1746504"/>
                        <a:pt x="1828800" y="1750314"/>
                      </a:cubicBezTo>
                      <a:cubicBezTo>
                        <a:pt x="1828800" y="1754886"/>
                        <a:pt x="1821942" y="1764030"/>
                        <a:pt x="1813560" y="1771650"/>
                      </a:cubicBezTo>
                      <a:cubicBezTo>
                        <a:pt x="1805178" y="1779270"/>
                        <a:pt x="1798320" y="1788414"/>
                        <a:pt x="1798320" y="1792224"/>
                      </a:cubicBezTo>
                      <a:cubicBezTo>
                        <a:pt x="1798320" y="1795272"/>
                        <a:pt x="1786890" y="1814322"/>
                        <a:pt x="1773174" y="1834134"/>
                      </a:cubicBezTo>
                      <a:cubicBezTo>
                        <a:pt x="1758696" y="1854708"/>
                        <a:pt x="1744980" y="1876044"/>
                        <a:pt x="1742694" y="1882140"/>
                      </a:cubicBezTo>
                      <a:cubicBezTo>
                        <a:pt x="1739646" y="1888236"/>
                        <a:pt x="1728978" y="1907286"/>
                        <a:pt x="1719072" y="1924050"/>
                      </a:cubicBezTo>
                      <a:cubicBezTo>
                        <a:pt x="1678686" y="1988820"/>
                        <a:pt x="1661160" y="2021586"/>
                        <a:pt x="1661160" y="2030730"/>
                      </a:cubicBezTo>
                      <a:cubicBezTo>
                        <a:pt x="1661160" y="2035302"/>
                        <a:pt x="1653540" y="2045970"/>
                        <a:pt x="1645158" y="2054352"/>
                      </a:cubicBezTo>
                      <a:cubicBezTo>
                        <a:pt x="1636014" y="2061972"/>
                        <a:pt x="1623060" y="2082546"/>
                        <a:pt x="1615440" y="2099310"/>
                      </a:cubicBezTo>
                      <a:cubicBezTo>
                        <a:pt x="1608582" y="2116074"/>
                        <a:pt x="1596390" y="2134362"/>
                        <a:pt x="1589532" y="2140458"/>
                      </a:cubicBezTo>
                      <a:cubicBezTo>
                        <a:pt x="1582674" y="2145792"/>
                        <a:pt x="1577340" y="2154936"/>
                        <a:pt x="1577340" y="2161032"/>
                      </a:cubicBezTo>
                      <a:cubicBezTo>
                        <a:pt x="1577340" y="2166366"/>
                        <a:pt x="1567434" y="2185416"/>
                        <a:pt x="1555242" y="2203704"/>
                      </a:cubicBezTo>
                      <a:cubicBezTo>
                        <a:pt x="1543050" y="2221992"/>
                        <a:pt x="1520190" y="2260854"/>
                        <a:pt x="1504950" y="2289810"/>
                      </a:cubicBezTo>
                      <a:cubicBezTo>
                        <a:pt x="1463040" y="2366772"/>
                        <a:pt x="1461516" y="2370582"/>
                        <a:pt x="1436370" y="2407920"/>
                      </a:cubicBezTo>
                      <a:cubicBezTo>
                        <a:pt x="1423416" y="2426970"/>
                        <a:pt x="1405128" y="2458212"/>
                        <a:pt x="1394460" y="2478786"/>
                      </a:cubicBezTo>
                      <a:cubicBezTo>
                        <a:pt x="1384554" y="2498598"/>
                        <a:pt x="1372362" y="2518410"/>
                        <a:pt x="1366266" y="2522982"/>
                      </a:cubicBezTo>
                      <a:cubicBezTo>
                        <a:pt x="1360932" y="2527554"/>
                        <a:pt x="1356360" y="2536698"/>
                        <a:pt x="1356360" y="2543556"/>
                      </a:cubicBezTo>
                      <a:cubicBezTo>
                        <a:pt x="1356360" y="2550414"/>
                        <a:pt x="1349502" y="2562606"/>
                        <a:pt x="1341882" y="2570988"/>
                      </a:cubicBezTo>
                      <a:cubicBezTo>
                        <a:pt x="1333500" y="2580132"/>
                        <a:pt x="1315212" y="2609088"/>
                        <a:pt x="1300734" y="2636520"/>
                      </a:cubicBezTo>
                      <a:cubicBezTo>
                        <a:pt x="1286256" y="2663952"/>
                        <a:pt x="1266444" y="2699766"/>
                        <a:pt x="1257300" y="2716530"/>
                      </a:cubicBezTo>
                      <a:cubicBezTo>
                        <a:pt x="1247394" y="2733294"/>
                        <a:pt x="1232154" y="2762250"/>
                        <a:pt x="1222248" y="2779776"/>
                      </a:cubicBezTo>
                      <a:cubicBezTo>
                        <a:pt x="1213104" y="2798064"/>
                        <a:pt x="1198626" y="2820162"/>
                        <a:pt x="1191006" y="2829306"/>
                      </a:cubicBezTo>
                      <a:cubicBezTo>
                        <a:pt x="1182624" y="2838450"/>
                        <a:pt x="1170432" y="2858262"/>
                        <a:pt x="1163574" y="2873502"/>
                      </a:cubicBezTo>
                      <a:cubicBezTo>
                        <a:pt x="1156716" y="2888742"/>
                        <a:pt x="1146048" y="2905506"/>
                        <a:pt x="1139190" y="2910840"/>
                      </a:cubicBezTo>
                      <a:cubicBezTo>
                        <a:pt x="1133094" y="2916174"/>
                        <a:pt x="1127760" y="2925318"/>
                        <a:pt x="1127760" y="2932176"/>
                      </a:cubicBezTo>
                      <a:cubicBezTo>
                        <a:pt x="1127760" y="2938272"/>
                        <a:pt x="1123188" y="2949702"/>
                        <a:pt x="1117092" y="2955798"/>
                      </a:cubicBezTo>
                      <a:cubicBezTo>
                        <a:pt x="1104900" y="2969514"/>
                        <a:pt x="1080516" y="3010662"/>
                        <a:pt x="1053084" y="3065526"/>
                      </a:cubicBezTo>
                      <a:cubicBezTo>
                        <a:pt x="1043178" y="3085338"/>
                        <a:pt x="1032510" y="3101340"/>
                        <a:pt x="1029462" y="3101340"/>
                      </a:cubicBezTo>
                      <a:cubicBezTo>
                        <a:pt x="1024128" y="3101340"/>
                        <a:pt x="1008126" y="3128772"/>
                        <a:pt x="970788" y="3198876"/>
                      </a:cubicBezTo>
                      <a:cubicBezTo>
                        <a:pt x="961644" y="3217164"/>
                        <a:pt x="947166" y="3239262"/>
                        <a:pt x="939546" y="3248406"/>
                      </a:cubicBezTo>
                      <a:cubicBezTo>
                        <a:pt x="931926" y="3257550"/>
                        <a:pt x="920496" y="3275838"/>
                        <a:pt x="914400" y="3288030"/>
                      </a:cubicBezTo>
                      <a:cubicBezTo>
                        <a:pt x="908304" y="3300984"/>
                        <a:pt x="893826" y="3323082"/>
                        <a:pt x="882396" y="3337560"/>
                      </a:cubicBezTo>
                      <a:cubicBezTo>
                        <a:pt x="870204" y="3352038"/>
                        <a:pt x="861060" y="3367278"/>
                        <a:pt x="861060" y="3371088"/>
                      </a:cubicBezTo>
                      <a:cubicBezTo>
                        <a:pt x="861060" y="3374898"/>
                        <a:pt x="848868" y="3392424"/>
                        <a:pt x="834390" y="3410712"/>
                      </a:cubicBezTo>
                      <a:cubicBezTo>
                        <a:pt x="819912" y="3428238"/>
                        <a:pt x="807720" y="3447288"/>
                        <a:pt x="807720" y="3451860"/>
                      </a:cubicBezTo>
                      <a:cubicBezTo>
                        <a:pt x="807720" y="3457194"/>
                        <a:pt x="796290" y="3473958"/>
                        <a:pt x="782574" y="3489960"/>
                      </a:cubicBezTo>
                      <a:cubicBezTo>
                        <a:pt x="768858" y="3506724"/>
                        <a:pt x="752094" y="3529584"/>
                        <a:pt x="745998" y="3541014"/>
                      </a:cubicBezTo>
                      <a:cubicBezTo>
                        <a:pt x="740664" y="3552444"/>
                        <a:pt x="720090" y="3582924"/>
                        <a:pt x="701040" y="3608070"/>
                      </a:cubicBezTo>
                      <a:cubicBezTo>
                        <a:pt x="681990" y="3633216"/>
                        <a:pt x="659892" y="3664458"/>
                        <a:pt x="651510" y="3676650"/>
                      </a:cubicBezTo>
                      <a:cubicBezTo>
                        <a:pt x="643890" y="3689604"/>
                        <a:pt x="615696" y="3725418"/>
                        <a:pt x="589026" y="3757422"/>
                      </a:cubicBezTo>
                      <a:cubicBezTo>
                        <a:pt x="562356" y="3789426"/>
                        <a:pt x="541020" y="3818382"/>
                        <a:pt x="541020" y="3820668"/>
                      </a:cubicBezTo>
                      <a:cubicBezTo>
                        <a:pt x="541020" y="3822954"/>
                        <a:pt x="528066" y="3838194"/>
                        <a:pt x="512826" y="3854958"/>
                      </a:cubicBezTo>
                      <a:cubicBezTo>
                        <a:pt x="496824" y="3870960"/>
                        <a:pt x="467106" y="3903726"/>
                        <a:pt x="445770" y="3928110"/>
                      </a:cubicBezTo>
                      <a:cubicBezTo>
                        <a:pt x="425196" y="3952494"/>
                        <a:pt x="398526" y="3981450"/>
                        <a:pt x="387096" y="3992118"/>
                      </a:cubicBezTo>
                      <a:cubicBezTo>
                        <a:pt x="353568" y="4024122"/>
                        <a:pt x="342138" y="4035552"/>
                        <a:pt x="327660" y="4050792"/>
                      </a:cubicBezTo>
                      <a:cubicBezTo>
                        <a:pt x="309372" y="4070604"/>
                        <a:pt x="201930" y="4152900"/>
                        <a:pt x="178308" y="4165854"/>
                      </a:cubicBezTo>
                      <a:cubicBezTo>
                        <a:pt x="166878" y="4171188"/>
                        <a:pt x="154686" y="4175760"/>
                        <a:pt x="150114" y="4175760"/>
                      </a:cubicBezTo>
                      <a:cubicBezTo>
                        <a:pt x="145542" y="4175760"/>
                        <a:pt x="134874" y="4181856"/>
                        <a:pt x="126492" y="4190238"/>
                      </a:cubicBezTo>
                      <a:cubicBezTo>
                        <a:pt x="115062" y="4200144"/>
                        <a:pt x="94488" y="4205478"/>
                        <a:pt x="55626" y="4207764"/>
                      </a:cubicBezTo>
                      <a:lnTo>
                        <a:pt x="0" y="4211574"/>
                      </a:lnTo>
                      <a:lnTo>
                        <a:pt x="0" y="2106168"/>
                      </a:lnTo>
                      <a:close/>
                    </a:path>
                  </a:pathLst>
                </a:custGeom>
                <a:solidFill>
                  <a:srgbClr val="9BD8ED"/>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72" name="Freeform: Shape 1271">
                  <a:extLst>
                    <a:ext uri="{FF2B5EF4-FFF2-40B4-BE49-F238E27FC236}">
                      <a16:creationId xmlns:a16="http://schemas.microsoft.com/office/drawing/2014/main" id="{58353044-9D40-4415-94CA-25EEC3E7CF65}"/>
                    </a:ext>
                  </a:extLst>
                </p:cNvPr>
                <p:cNvSpPr/>
                <p:nvPr/>
              </p:nvSpPr>
              <p:spPr>
                <a:xfrm>
                  <a:off x="8831580" y="1318260"/>
                  <a:ext cx="3360420" cy="3855720"/>
                </a:xfrm>
                <a:custGeom>
                  <a:avLst/>
                  <a:gdLst>
                    <a:gd name="connsiteX0" fmla="*/ 3261360 w 3360420"/>
                    <a:gd name="connsiteY0" fmla="*/ 3848100 h 3855720"/>
                    <a:gd name="connsiteX1" fmla="*/ 3188208 w 3360420"/>
                    <a:gd name="connsiteY1" fmla="*/ 3840480 h 3855720"/>
                    <a:gd name="connsiteX2" fmla="*/ 3078480 w 3360420"/>
                    <a:gd name="connsiteY2" fmla="*/ 3794760 h 3855720"/>
                    <a:gd name="connsiteX3" fmla="*/ 3070860 w 3360420"/>
                    <a:gd name="connsiteY3" fmla="*/ 3768090 h 3855720"/>
                    <a:gd name="connsiteX4" fmla="*/ 3058668 w 3360420"/>
                    <a:gd name="connsiteY4" fmla="*/ 3718560 h 3855720"/>
                    <a:gd name="connsiteX5" fmla="*/ 3044190 w 3360420"/>
                    <a:gd name="connsiteY5" fmla="*/ 3665220 h 3855720"/>
                    <a:gd name="connsiteX6" fmla="*/ 2952750 w 3360420"/>
                    <a:gd name="connsiteY6" fmla="*/ 3659124 h 3855720"/>
                    <a:gd name="connsiteX7" fmla="*/ 2862072 w 3360420"/>
                    <a:gd name="connsiteY7" fmla="*/ 3676650 h 3855720"/>
                    <a:gd name="connsiteX8" fmla="*/ 2836164 w 3360420"/>
                    <a:gd name="connsiteY8" fmla="*/ 3717036 h 3855720"/>
                    <a:gd name="connsiteX9" fmla="*/ 2778252 w 3360420"/>
                    <a:gd name="connsiteY9" fmla="*/ 3741420 h 3855720"/>
                    <a:gd name="connsiteX10" fmla="*/ 2731008 w 3360420"/>
                    <a:gd name="connsiteY10" fmla="*/ 3735324 h 3855720"/>
                    <a:gd name="connsiteX11" fmla="*/ 2678430 w 3360420"/>
                    <a:gd name="connsiteY11" fmla="*/ 3714750 h 3855720"/>
                    <a:gd name="connsiteX12" fmla="*/ 2625090 w 3360420"/>
                    <a:gd name="connsiteY12" fmla="*/ 3694176 h 3855720"/>
                    <a:gd name="connsiteX13" fmla="*/ 2604516 w 3360420"/>
                    <a:gd name="connsiteY13" fmla="*/ 3688080 h 3855720"/>
                    <a:gd name="connsiteX14" fmla="*/ 2564130 w 3360420"/>
                    <a:gd name="connsiteY14" fmla="*/ 3672840 h 3855720"/>
                    <a:gd name="connsiteX15" fmla="*/ 2518410 w 3360420"/>
                    <a:gd name="connsiteY15" fmla="*/ 3657600 h 3855720"/>
                    <a:gd name="connsiteX16" fmla="*/ 2495550 w 3360420"/>
                    <a:gd name="connsiteY16" fmla="*/ 3649980 h 3855720"/>
                    <a:gd name="connsiteX17" fmla="*/ 2474976 w 3360420"/>
                    <a:gd name="connsiteY17" fmla="*/ 3642360 h 3855720"/>
                    <a:gd name="connsiteX18" fmla="*/ 2307336 w 3360420"/>
                    <a:gd name="connsiteY18" fmla="*/ 3580638 h 3855720"/>
                    <a:gd name="connsiteX19" fmla="*/ 2282190 w 3360420"/>
                    <a:gd name="connsiteY19" fmla="*/ 3573780 h 3855720"/>
                    <a:gd name="connsiteX20" fmla="*/ 2255520 w 3360420"/>
                    <a:gd name="connsiteY20" fmla="*/ 3566160 h 3855720"/>
                    <a:gd name="connsiteX21" fmla="*/ 2225040 w 3360420"/>
                    <a:gd name="connsiteY21" fmla="*/ 3550920 h 3855720"/>
                    <a:gd name="connsiteX22" fmla="*/ 2196084 w 3360420"/>
                    <a:gd name="connsiteY22" fmla="*/ 3543300 h 3855720"/>
                    <a:gd name="connsiteX23" fmla="*/ 2164080 w 3360420"/>
                    <a:gd name="connsiteY23" fmla="*/ 3524250 h 3855720"/>
                    <a:gd name="connsiteX24" fmla="*/ 2129028 w 3360420"/>
                    <a:gd name="connsiteY24" fmla="*/ 3505200 h 3855720"/>
                    <a:gd name="connsiteX25" fmla="*/ 2106930 w 3360420"/>
                    <a:gd name="connsiteY25" fmla="*/ 3497580 h 3855720"/>
                    <a:gd name="connsiteX26" fmla="*/ 2084832 w 3360420"/>
                    <a:gd name="connsiteY26" fmla="*/ 3489960 h 3855720"/>
                    <a:gd name="connsiteX27" fmla="*/ 2045970 w 3360420"/>
                    <a:gd name="connsiteY27" fmla="*/ 3467100 h 3855720"/>
                    <a:gd name="connsiteX28" fmla="*/ 1968246 w 3360420"/>
                    <a:gd name="connsiteY28" fmla="*/ 3421380 h 3855720"/>
                    <a:gd name="connsiteX29" fmla="*/ 1943100 w 3360420"/>
                    <a:gd name="connsiteY29" fmla="*/ 3413760 h 3855720"/>
                    <a:gd name="connsiteX30" fmla="*/ 1912620 w 3360420"/>
                    <a:gd name="connsiteY30" fmla="*/ 3398520 h 3855720"/>
                    <a:gd name="connsiteX31" fmla="*/ 1879854 w 3360420"/>
                    <a:gd name="connsiteY31" fmla="*/ 3390900 h 3855720"/>
                    <a:gd name="connsiteX32" fmla="*/ 1847850 w 3360420"/>
                    <a:gd name="connsiteY32" fmla="*/ 3375660 h 3855720"/>
                    <a:gd name="connsiteX33" fmla="*/ 1827276 w 3360420"/>
                    <a:gd name="connsiteY33" fmla="*/ 3360420 h 3855720"/>
                    <a:gd name="connsiteX34" fmla="*/ 1781556 w 3360420"/>
                    <a:gd name="connsiteY34" fmla="*/ 3341370 h 3855720"/>
                    <a:gd name="connsiteX35" fmla="*/ 1732788 w 3360420"/>
                    <a:gd name="connsiteY35" fmla="*/ 3322320 h 3855720"/>
                    <a:gd name="connsiteX36" fmla="*/ 1701546 w 3360420"/>
                    <a:gd name="connsiteY36" fmla="*/ 3297174 h 3855720"/>
                    <a:gd name="connsiteX37" fmla="*/ 1669542 w 3360420"/>
                    <a:gd name="connsiteY37" fmla="*/ 3275076 h 3855720"/>
                    <a:gd name="connsiteX38" fmla="*/ 1643634 w 3360420"/>
                    <a:gd name="connsiteY38" fmla="*/ 3270504 h 3855720"/>
                    <a:gd name="connsiteX39" fmla="*/ 1591818 w 3360420"/>
                    <a:gd name="connsiteY39" fmla="*/ 3246882 h 3855720"/>
                    <a:gd name="connsiteX40" fmla="*/ 1546860 w 3360420"/>
                    <a:gd name="connsiteY40" fmla="*/ 3219450 h 3855720"/>
                    <a:gd name="connsiteX41" fmla="*/ 1527048 w 3360420"/>
                    <a:gd name="connsiteY41" fmla="*/ 3208020 h 3855720"/>
                    <a:gd name="connsiteX42" fmla="*/ 1480566 w 3360420"/>
                    <a:gd name="connsiteY42" fmla="*/ 3188208 h 3855720"/>
                    <a:gd name="connsiteX43" fmla="*/ 1379220 w 3360420"/>
                    <a:gd name="connsiteY43" fmla="*/ 3134106 h 3855720"/>
                    <a:gd name="connsiteX44" fmla="*/ 1307592 w 3360420"/>
                    <a:gd name="connsiteY44" fmla="*/ 3092958 h 3855720"/>
                    <a:gd name="connsiteX45" fmla="*/ 1287018 w 3360420"/>
                    <a:gd name="connsiteY45" fmla="*/ 3086100 h 3855720"/>
                    <a:gd name="connsiteX46" fmla="*/ 1264920 w 3360420"/>
                    <a:gd name="connsiteY46" fmla="*/ 3075432 h 3855720"/>
                    <a:gd name="connsiteX47" fmla="*/ 1207008 w 3360420"/>
                    <a:gd name="connsiteY47" fmla="*/ 3039618 h 3855720"/>
                    <a:gd name="connsiteX48" fmla="*/ 1145286 w 3360420"/>
                    <a:gd name="connsiteY48" fmla="*/ 3000756 h 3855720"/>
                    <a:gd name="connsiteX49" fmla="*/ 1123950 w 3360420"/>
                    <a:gd name="connsiteY49" fmla="*/ 2987040 h 3855720"/>
                    <a:gd name="connsiteX50" fmla="*/ 1030224 w 3360420"/>
                    <a:gd name="connsiteY50" fmla="*/ 2939796 h 3855720"/>
                    <a:gd name="connsiteX51" fmla="*/ 918210 w 3360420"/>
                    <a:gd name="connsiteY51" fmla="*/ 2879598 h 3855720"/>
                    <a:gd name="connsiteX52" fmla="*/ 880110 w 3360420"/>
                    <a:gd name="connsiteY52" fmla="*/ 2856738 h 3855720"/>
                    <a:gd name="connsiteX53" fmla="*/ 815340 w 3360420"/>
                    <a:gd name="connsiteY53" fmla="*/ 2817114 h 3855720"/>
                    <a:gd name="connsiteX54" fmla="*/ 739140 w 3360420"/>
                    <a:gd name="connsiteY54" fmla="*/ 2775204 h 3855720"/>
                    <a:gd name="connsiteX55" fmla="*/ 670560 w 3360420"/>
                    <a:gd name="connsiteY55" fmla="*/ 2738628 h 3855720"/>
                    <a:gd name="connsiteX56" fmla="*/ 613410 w 3360420"/>
                    <a:gd name="connsiteY56" fmla="*/ 2705100 h 3855720"/>
                    <a:gd name="connsiteX57" fmla="*/ 515874 w 3360420"/>
                    <a:gd name="connsiteY57" fmla="*/ 2651760 h 3855720"/>
                    <a:gd name="connsiteX58" fmla="*/ 493776 w 3360420"/>
                    <a:gd name="connsiteY58" fmla="*/ 2638806 h 3855720"/>
                    <a:gd name="connsiteX59" fmla="*/ 403860 w 3360420"/>
                    <a:gd name="connsiteY59" fmla="*/ 2586228 h 3855720"/>
                    <a:gd name="connsiteX60" fmla="*/ 335280 w 3360420"/>
                    <a:gd name="connsiteY60" fmla="*/ 2543556 h 3855720"/>
                    <a:gd name="connsiteX61" fmla="*/ 299466 w 3360420"/>
                    <a:gd name="connsiteY61" fmla="*/ 2522220 h 3855720"/>
                    <a:gd name="connsiteX62" fmla="*/ 257556 w 3360420"/>
                    <a:gd name="connsiteY62" fmla="*/ 2497836 h 3855720"/>
                    <a:gd name="connsiteX63" fmla="*/ 205740 w 3360420"/>
                    <a:gd name="connsiteY63" fmla="*/ 2464308 h 3855720"/>
                    <a:gd name="connsiteX64" fmla="*/ 86106 w 3360420"/>
                    <a:gd name="connsiteY64" fmla="*/ 2399538 h 3855720"/>
                    <a:gd name="connsiteX65" fmla="*/ 49530 w 3360420"/>
                    <a:gd name="connsiteY65" fmla="*/ 2377440 h 3855720"/>
                    <a:gd name="connsiteX66" fmla="*/ 13716 w 3360420"/>
                    <a:gd name="connsiteY66" fmla="*/ 2355342 h 3855720"/>
                    <a:gd name="connsiteX67" fmla="*/ 0 w 3360420"/>
                    <a:gd name="connsiteY67" fmla="*/ 1171956 h 3855720"/>
                    <a:gd name="connsiteX68" fmla="*/ 0 w 3360420"/>
                    <a:gd name="connsiteY68" fmla="*/ 0 h 3855720"/>
                    <a:gd name="connsiteX69" fmla="*/ 1680210 w 3360420"/>
                    <a:gd name="connsiteY69" fmla="*/ 0 h 3855720"/>
                    <a:gd name="connsiteX70" fmla="*/ 3360420 w 3360420"/>
                    <a:gd name="connsiteY70" fmla="*/ 0 h 3855720"/>
                    <a:gd name="connsiteX71" fmla="*/ 3360420 w 3360420"/>
                    <a:gd name="connsiteY71" fmla="*/ 1927860 h 3855720"/>
                    <a:gd name="connsiteX72" fmla="*/ 3360420 w 3360420"/>
                    <a:gd name="connsiteY72" fmla="*/ 3855720 h 3855720"/>
                    <a:gd name="connsiteX73" fmla="*/ 3316986 w 3360420"/>
                    <a:gd name="connsiteY73" fmla="*/ 3855720 h 3855720"/>
                    <a:gd name="connsiteX74" fmla="*/ 3261360 w 3360420"/>
                    <a:gd name="connsiteY74" fmla="*/ 3848100 h 38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360420" h="3855720">
                      <a:moveTo>
                        <a:pt x="3261360" y="3848100"/>
                      </a:moveTo>
                      <a:cubicBezTo>
                        <a:pt x="3255264" y="3844290"/>
                        <a:pt x="3222498" y="3840480"/>
                        <a:pt x="3188208" y="3840480"/>
                      </a:cubicBezTo>
                      <a:cubicBezTo>
                        <a:pt x="3111246" y="3840480"/>
                        <a:pt x="3078480" y="3826764"/>
                        <a:pt x="3078480" y="3794760"/>
                      </a:cubicBezTo>
                      <a:cubicBezTo>
                        <a:pt x="3078480" y="3782568"/>
                        <a:pt x="3075432" y="3771138"/>
                        <a:pt x="3070860" y="3768090"/>
                      </a:cubicBezTo>
                      <a:cubicBezTo>
                        <a:pt x="3067050" y="3765804"/>
                        <a:pt x="3061716" y="3743706"/>
                        <a:pt x="3058668" y="3718560"/>
                      </a:cubicBezTo>
                      <a:cubicBezTo>
                        <a:pt x="3055620" y="3693414"/>
                        <a:pt x="3049524" y="3669792"/>
                        <a:pt x="3044190" y="3665220"/>
                      </a:cubicBezTo>
                      <a:cubicBezTo>
                        <a:pt x="3038094" y="3659886"/>
                        <a:pt x="3001518" y="3657600"/>
                        <a:pt x="2952750" y="3659124"/>
                      </a:cubicBezTo>
                      <a:cubicBezTo>
                        <a:pt x="2879598" y="3661410"/>
                        <a:pt x="2869692" y="3662934"/>
                        <a:pt x="2862072" y="3676650"/>
                      </a:cubicBezTo>
                      <a:cubicBezTo>
                        <a:pt x="2857500" y="3685032"/>
                        <a:pt x="2846070" y="3703320"/>
                        <a:pt x="2836164" y="3717036"/>
                      </a:cubicBezTo>
                      <a:cubicBezTo>
                        <a:pt x="2820162" y="3739134"/>
                        <a:pt x="2814828" y="3741420"/>
                        <a:pt x="2778252" y="3741420"/>
                      </a:cubicBezTo>
                      <a:cubicBezTo>
                        <a:pt x="2756916" y="3741420"/>
                        <a:pt x="2735580" y="3738372"/>
                        <a:pt x="2731008" y="3735324"/>
                      </a:cubicBezTo>
                      <a:cubicBezTo>
                        <a:pt x="2727198" y="3731514"/>
                        <a:pt x="2703576" y="3722370"/>
                        <a:pt x="2678430" y="3714750"/>
                      </a:cubicBezTo>
                      <a:cubicBezTo>
                        <a:pt x="2653284" y="3706368"/>
                        <a:pt x="2629662" y="3697224"/>
                        <a:pt x="2625090" y="3694176"/>
                      </a:cubicBezTo>
                      <a:cubicBezTo>
                        <a:pt x="2621280" y="3691128"/>
                        <a:pt x="2612136" y="3688080"/>
                        <a:pt x="2604516" y="3688080"/>
                      </a:cubicBezTo>
                      <a:cubicBezTo>
                        <a:pt x="2597658" y="3688080"/>
                        <a:pt x="2579370" y="3681222"/>
                        <a:pt x="2564130" y="3672840"/>
                      </a:cubicBezTo>
                      <a:cubicBezTo>
                        <a:pt x="2548890" y="3664458"/>
                        <a:pt x="2529078" y="3657600"/>
                        <a:pt x="2518410" y="3657600"/>
                      </a:cubicBezTo>
                      <a:cubicBezTo>
                        <a:pt x="2508504" y="3657600"/>
                        <a:pt x="2497836" y="3654552"/>
                        <a:pt x="2495550" y="3649980"/>
                      </a:cubicBezTo>
                      <a:cubicBezTo>
                        <a:pt x="2493264" y="3646170"/>
                        <a:pt x="2483358" y="3642360"/>
                        <a:pt x="2474976" y="3642360"/>
                      </a:cubicBezTo>
                      <a:cubicBezTo>
                        <a:pt x="2447544" y="3642360"/>
                        <a:pt x="2372106" y="3614928"/>
                        <a:pt x="2307336" y="3580638"/>
                      </a:cubicBezTo>
                      <a:cubicBezTo>
                        <a:pt x="2299716" y="3576828"/>
                        <a:pt x="2288286" y="3573780"/>
                        <a:pt x="2282190" y="3573780"/>
                      </a:cubicBezTo>
                      <a:cubicBezTo>
                        <a:pt x="2276094" y="3573780"/>
                        <a:pt x="2263902" y="3570732"/>
                        <a:pt x="2255520" y="3566160"/>
                      </a:cubicBezTo>
                      <a:cubicBezTo>
                        <a:pt x="2247138" y="3562350"/>
                        <a:pt x="2233422" y="3555492"/>
                        <a:pt x="2225040" y="3550920"/>
                      </a:cubicBezTo>
                      <a:cubicBezTo>
                        <a:pt x="2216658" y="3547110"/>
                        <a:pt x="2203704" y="3543300"/>
                        <a:pt x="2196084" y="3543300"/>
                      </a:cubicBezTo>
                      <a:cubicBezTo>
                        <a:pt x="2188464" y="3543300"/>
                        <a:pt x="2173986" y="3534918"/>
                        <a:pt x="2164080" y="3524250"/>
                      </a:cubicBezTo>
                      <a:cubicBezTo>
                        <a:pt x="2154174" y="3513582"/>
                        <a:pt x="2138172" y="3505200"/>
                        <a:pt x="2129028" y="3505200"/>
                      </a:cubicBezTo>
                      <a:cubicBezTo>
                        <a:pt x="2119122" y="3505200"/>
                        <a:pt x="2109216" y="3502152"/>
                        <a:pt x="2106930" y="3497580"/>
                      </a:cubicBezTo>
                      <a:cubicBezTo>
                        <a:pt x="2104644" y="3493770"/>
                        <a:pt x="2094738" y="3489960"/>
                        <a:pt x="2084832" y="3489960"/>
                      </a:cubicBezTo>
                      <a:cubicBezTo>
                        <a:pt x="2075688" y="3489960"/>
                        <a:pt x="2058162" y="3479292"/>
                        <a:pt x="2045970" y="3467100"/>
                      </a:cubicBezTo>
                      <a:cubicBezTo>
                        <a:pt x="2022348" y="3442716"/>
                        <a:pt x="1986534" y="3421380"/>
                        <a:pt x="1968246" y="3421380"/>
                      </a:cubicBezTo>
                      <a:cubicBezTo>
                        <a:pt x="1962912" y="3421380"/>
                        <a:pt x="1951482" y="3418332"/>
                        <a:pt x="1943100" y="3413760"/>
                      </a:cubicBezTo>
                      <a:cubicBezTo>
                        <a:pt x="1934718" y="3409950"/>
                        <a:pt x="1921002" y="3403092"/>
                        <a:pt x="1912620" y="3398520"/>
                      </a:cubicBezTo>
                      <a:cubicBezTo>
                        <a:pt x="1904238" y="3394710"/>
                        <a:pt x="1889760" y="3390900"/>
                        <a:pt x="1879854" y="3390900"/>
                      </a:cubicBezTo>
                      <a:cubicBezTo>
                        <a:pt x="1869948" y="3390900"/>
                        <a:pt x="1855470" y="3384042"/>
                        <a:pt x="1847850" y="3375660"/>
                      </a:cubicBezTo>
                      <a:cubicBezTo>
                        <a:pt x="1840230" y="3367278"/>
                        <a:pt x="1831086" y="3360420"/>
                        <a:pt x="1827276" y="3360420"/>
                      </a:cubicBezTo>
                      <a:cubicBezTo>
                        <a:pt x="1824228" y="3360420"/>
                        <a:pt x="1803654" y="3352038"/>
                        <a:pt x="1781556" y="3341370"/>
                      </a:cubicBezTo>
                      <a:cubicBezTo>
                        <a:pt x="1760220" y="3330702"/>
                        <a:pt x="1738122" y="3322320"/>
                        <a:pt x="1732788" y="3322320"/>
                      </a:cubicBezTo>
                      <a:cubicBezTo>
                        <a:pt x="1728216" y="3322320"/>
                        <a:pt x="1713738" y="3310890"/>
                        <a:pt x="1701546" y="3297174"/>
                      </a:cubicBezTo>
                      <a:cubicBezTo>
                        <a:pt x="1689354" y="3283458"/>
                        <a:pt x="1674876" y="3273552"/>
                        <a:pt x="1669542" y="3275076"/>
                      </a:cubicBezTo>
                      <a:cubicBezTo>
                        <a:pt x="1664208" y="3276600"/>
                        <a:pt x="1652016" y="3275076"/>
                        <a:pt x="1643634" y="3270504"/>
                      </a:cubicBezTo>
                      <a:cubicBezTo>
                        <a:pt x="1634490" y="3265932"/>
                        <a:pt x="1610868" y="3255264"/>
                        <a:pt x="1591818" y="3246882"/>
                      </a:cubicBezTo>
                      <a:cubicBezTo>
                        <a:pt x="1572768" y="3238500"/>
                        <a:pt x="1552194" y="3226308"/>
                        <a:pt x="1546860" y="3219450"/>
                      </a:cubicBezTo>
                      <a:cubicBezTo>
                        <a:pt x="1541526" y="3213354"/>
                        <a:pt x="1533144" y="3208020"/>
                        <a:pt x="1527048" y="3208020"/>
                      </a:cubicBezTo>
                      <a:cubicBezTo>
                        <a:pt x="1521714" y="3208020"/>
                        <a:pt x="1500378" y="3198876"/>
                        <a:pt x="1480566" y="3188208"/>
                      </a:cubicBezTo>
                      <a:cubicBezTo>
                        <a:pt x="1460754" y="3176778"/>
                        <a:pt x="1415034" y="3153156"/>
                        <a:pt x="1379220" y="3134106"/>
                      </a:cubicBezTo>
                      <a:cubicBezTo>
                        <a:pt x="1343406" y="3115056"/>
                        <a:pt x="1311402" y="3096768"/>
                        <a:pt x="1307592" y="3092958"/>
                      </a:cubicBezTo>
                      <a:cubicBezTo>
                        <a:pt x="1303020" y="3089148"/>
                        <a:pt x="1293876" y="3086100"/>
                        <a:pt x="1287018" y="3086100"/>
                      </a:cubicBezTo>
                      <a:cubicBezTo>
                        <a:pt x="1280160" y="3086100"/>
                        <a:pt x="1270254" y="3081528"/>
                        <a:pt x="1264920" y="3075432"/>
                      </a:cubicBezTo>
                      <a:cubicBezTo>
                        <a:pt x="1260348" y="3069336"/>
                        <a:pt x="1234440" y="3053334"/>
                        <a:pt x="1207008" y="3039618"/>
                      </a:cubicBezTo>
                      <a:cubicBezTo>
                        <a:pt x="1180338" y="3025902"/>
                        <a:pt x="1152906" y="3008376"/>
                        <a:pt x="1145286" y="3000756"/>
                      </a:cubicBezTo>
                      <a:cubicBezTo>
                        <a:pt x="1138428" y="2993136"/>
                        <a:pt x="1129284" y="2987040"/>
                        <a:pt x="1123950" y="2987040"/>
                      </a:cubicBezTo>
                      <a:cubicBezTo>
                        <a:pt x="1112520" y="2987040"/>
                        <a:pt x="1046988" y="2953512"/>
                        <a:pt x="1030224" y="2939796"/>
                      </a:cubicBezTo>
                      <a:cubicBezTo>
                        <a:pt x="1018032" y="2929128"/>
                        <a:pt x="966978" y="2901696"/>
                        <a:pt x="918210" y="2879598"/>
                      </a:cubicBezTo>
                      <a:cubicBezTo>
                        <a:pt x="906018" y="2874264"/>
                        <a:pt x="888492" y="2863596"/>
                        <a:pt x="880110" y="2856738"/>
                      </a:cubicBezTo>
                      <a:cubicBezTo>
                        <a:pt x="871728" y="2849880"/>
                        <a:pt x="842772" y="2831592"/>
                        <a:pt x="815340" y="2817114"/>
                      </a:cubicBezTo>
                      <a:cubicBezTo>
                        <a:pt x="787908" y="2802636"/>
                        <a:pt x="753618" y="2784348"/>
                        <a:pt x="739140" y="2775204"/>
                      </a:cubicBezTo>
                      <a:cubicBezTo>
                        <a:pt x="724662" y="2766822"/>
                        <a:pt x="693420" y="2750058"/>
                        <a:pt x="670560" y="2738628"/>
                      </a:cubicBezTo>
                      <a:cubicBezTo>
                        <a:pt x="647700" y="2727198"/>
                        <a:pt x="621792" y="2711958"/>
                        <a:pt x="613410" y="2705100"/>
                      </a:cubicBezTo>
                      <a:cubicBezTo>
                        <a:pt x="593598" y="2688336"/>
                        <a:pt x="526542" y="2651760"/>
                        <a:pt x="515874" y="2651760"/>
                      </a:cubicBezTo>
                      <a:cubicBezTo>
                        <a:pt x="511302" y="2651760"/>
                        <a:pt x="501396" y="2646426"/>
                        <a:pt x="493776" y="2638806"/>
                      </a:cubicBezTo>
                      <a:cubicBezTo>
                        <a:pt x="477774" y="2624328"/>
                        <a:pt x="461010" y="2614422"/>
                        <a:pt x="403860" y="2586228"/>
                      </a:cubicBezTo>
                      <a:cubicBezTo>
                        <a:pt x="381000" y="2574798"/>
                        <a:pt x="349758" y="2555748"/>
                        <a:pt x="335280" y="2543556"/>
                      </a:cubicBezTo>
                      <a:cubicBezTo>
                        <a:pt x="320802" y="2532126"/>
                        <a:pt x="304800" y="2522220"/>
                        <a:pt x="299466" y="2522220"/>
                      </a:cubicBezTo>
                      <a:cubicBezTo>
                        <a:pt x="294894" y="2522220"/>
                        <a:pt x="275844" y="2510790"/>
                        <a:pt x="257556" y="2497836"/>
                      </a:cubicBezTo>
                      <a:cubicBezTo>
                        <a:pt x="239268" y="2484120"/>
                        <a:pt x="216408" y="2468880"/>
                        <a:pt x="205740" y="2464308"/>
                      </a:cubicBezTo>
                      <a:cubicBezTo>
                        <a:pt x="134874" y="2431542"/>
                        <a:pt x="105156" y="2415540"/>
                        <a:pt x="86106" y="2399538"/>
                      </a:cubicBezTo>
                      <a:cubicBezTo>
                        <a:pt x="78486" y="2393442"/>
                        <a:pt x="62484" y="2383536"/>
                        <a:pt x="49530" y="2377440"/>
                      </a:cubicBezTo>
                      <a:cubicBezTo>
                        <a:pt x="37338" y="2371344"/>
                        <a:pt x="20574" y="2361438"/>
                        <a:pt x="13716" y="2355342"/>
                      </a:cubicBezTo>
                      <a:cubicBezTo>
                        <a:pt x="762" y="2345436"/>
                        <a:pt x="0" y="2279142"/>
                        <a:pt x="0" y="1171956"/>
                      </a:cubicBezTo>
                      <a:lnTo>
                        <a:pt x="0" y="0"/>
                      </a:lnTo>
                      <a:lnTo>
                        <a:pt x="1680210" y="0"/>
                      </a:lnTo>
                      <a:lnTo>
                        <a:pt x="3360420" y="0"/>
                      </a:lnTo>
                      <a:lnTo>
                        <a:pt x="3360420" y="1927860"/>
                      </a:lnTo>
                      <a:lnTo>
                        <a:pt x="3360420" y="3855720"/>
                      </a:lnTo>
                      <a:lnTo>
                        <a:pt x="3316986" y="3855720"/>
                      </a:lnTo>
                      <a:cubicBezTo>
                        <a:pt x="3292602" y="3855720"/>
                        <a:pt x="3267456" y="3851910"/>
                        <a:pt x="3261360" y="3848100"/>
                      </a:cubicBezTo>
                      <a:close/>
                    </a:path>
                  </a:pathLst>
                </a:custGeom>
                <a:solidFill>
                  <a:srgbClr val="9BD8ED"/>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73" name="Freeform: Shape 1272">
                  <a:extLst>
                    <a:ext uri="{FF2B5EF4-FFF2-40B4-BE49-F238E27FC236}">
                      <a16:creationId xmlns:a16="http://schemas.microsoft.com/office/drawing/2014/main" id="{F239CB38-A01A-44BE-B649-04D88B7C8D0F}"/>
                    </a:ext>
                  </a:extLst>
                </p:cNvPr>
                <p:cNvSpPr/>
                <p:nvPr/>
              </p:nvSpPr>
              <p:spPr>
                <a:xfrm>
                  <a:off x="5347716" y="1318260"/>
                  <a:ext cx="3445764" cy="2313432"/>
                </a:xfrm>
                <a:custGeom>
                  <a:avLst/>
                  <a:gdLst>
                    <a:gd name="connsiteX0" fmla="*/ 3415284 w 3445764"/>
                    <a:gd name="connsiteY0" fmla="*/ 2308860 h 2313432"/>
                    <a:gd name="connsiteX1" fmla="*/ 3361944 w 3445764"/>
                    <a:gd name="connsiteY1" fmla="*/ 2282952 h 2313432"/>
                    <a:gd name="connsiteX2" fmla="*/ 3310128 w 3445764"/>
                    <a:gd name="connsiteY2" fmla="*/ 2247900 h 2313432"/>
                    <a:gd name="connsiteX3" fmla="*/ 3287268 w 3445764"/>
                    <a:gd name="connsiteY3" fmla="*/ 2232660 h 2313432"/>
                    <a:gd name="connsiteX4" fmla="*/ 3255264 w 3445764"/>
                    <a:gd name="connsiteY4" fmla="*/ 2217420 h 2313432"/>
                    <a:gd name="connsiteX5" fmla="*/ 3218688 w 3445764"/>
                    <a:gd name="connsiteY5" fmla="*/ 2202180 h 2313432"/>
                    <a:gd name="connsiteX6" fmla="*/ 3196590 w 3445764"/>
                    <a:gd name="connsiteY6" fmla="*/ 2189226 h 2313432"/>
                    <a:gd name="connsiteX7" fmla="*/ 3078480 w 3445764"/>
                    <a:gd name="connsiteY7" fmla="*/ 2122170 h 2313432"/>
                    <a:gd name="connsiteX8" fmla="*/ 3044190 w 3445764"/>
                    <a:gd name="connsiteY8" fmla="*/ 2100834 h 2313432"/>
                    <a:gd name="connsiteX9" fmla="*/ 2944368 w 3445764"/>
                    <a:gd name="connsiteY9" fmla="*/ 2049780 h 2313432"/>
                    <a:gd name="connsiteX10" fmla="*/ 2930652 w 3445764"/>
                    <a:gd name="connsiteY10" fmla="*/ 2038350 h 2313432"/>
                    <a:gd name="connsiteX11" fmla="*/ 2871216 w 3445764"/>
                    <a:gd name="connsiteY11" fmla="*/ 2001012 h 2313432"/>
                    <a:gd name="connsiteX12" fmla="*/ 2805684 w 3445764"/>
                    <a:gd name="connsiteY12" fmla="*/ 1962150 h 2313432"/>
                    <a:gd name="connsiteX13" fmla="*/ 2785110 w 3445764"/>
                    <a:gd name="connsiteY13" fmla="*/ 1950720 h 2313432"/>
                    <a:gd name="connsiteX14" fmla="*/ 2754630 w 3445764"/>
                    <a:gd name="connsiteY14" fmla="*/ 1935480 h 2313432"/>
                    <a:gd name="connsiteX15" fmla="*/ 2725674 w 3445764"/>
                    <a:gd name="connsiteY15" fmla="*/ 1920240 h 2313432"/>
                    <a:gd name="connsiteX16" fmla="*/ 2706624 w 3445764"/>
                    <a:gd name="connsiteY16" fmla="*/ 1908810 h 2313432"/>
                    <a:gd name="connsiteX17" fmla="*/ 2683764 w 3445764"/>
                    <a:gd name="connsiteY17" fmla="*/ 1897380 h 2313432"/>
                    <a:gd name="connsiteX18" fmla="*/ 2657094 w 3445764"/>
                    <a:gd name="connsiteY18" fmla="*/ 1882140 h 2313432"/>
                    <a:gd name="connsiteX19" fmla="*/ 2633472 w 3445764"/>
                    <a:gd name="connsiteY19" fmla="*/ 1866900 h 2313432"/>
                    <a:gd name="connsiteX20" fmla="*/ 2526030 w 3445764"/>
                    <a:gd name="connsiteY20" fmla="*/ 1808988 h 2313432"/>
                    <a:gd name="connsiteX21" fmla="*/ 2476500 w 3445764"/>
                    <a:gd name="connsiteY21" fmla="*/ 1783080 h 2313432"/>
                    <a:gd name="connsiteX22" fmla="*/ 2373630 w 3445764"/>
                    <a:gd name="connsiteY22" fmla="*/ 1732026 h 2313432"/>
                    <a:gd name="connsiteX23" fmla="*/ 2333244 w 3445764"/>
                    <a:gd name="connsiteY23" fmla="*/ 1709166 h 2313432"/>
                    <a:gd name="connsiteX24" fmla="*/ 2257044 w 3445764"/>
                    <a:gd name="connsiteY24" fmla="*/ 1671828 h 2313432"/>
                    <a:gd name="connsiteX25" fmla="*/ 2146554 w 3445764"/>
                    <a:gd name="connsiteY25" fmla="*/ 1615440 h 2313432"/>
                    <a:gd name="connsiteX26" fmla="*/ 2097024 w 3445764"/>
                    <a:gd name="connsiteY26" fmla="*/ 1591818 h 2313432"/>
                    <a:gd name="connsiteX27" fmla="*/ 1972056 w 3445764"/>
                    <a:gd name="connsiteY27" fmla="*/ 1531620 h 2313432"/>
                    <a:gd name="connsiteX28" fmla="*/ 1932432 w 3445764"/>
                    <a:gd name="connsiteY28" fmla="*/ 1509522 h 2313432"/>
                    <a:gd name="connsiteX29" fmla="*/ 1873758 w 3445764"/>
                    <a:gd name="connsiteY29" fmla="*/ 1481328 h 2313432"/>
                    <a:gd name="connsiteX30" fmla="*/ 1824990 w 3445764"/>
                    <a:gd name="connsiteY30" fmla="*/ 1462278 h 2313432"/>
                    <a:gd name="connsiteX31" fmla="*/ 1789176 w 3445764"/>
                    <a:gd name="connsiteY31" fmla="*/ 1447800 h 2313432"/>
                    <a:gd name="connsiteX32" fmla="*/ 1765554 w 3445764"/>
                    <a:gd name="connsiteY32" fmla="*/ 1427988 h 2313432"/>
                    <a:gd name="connsiteX33" fmla="*/ 1738122 w 3445764"/>
                    <a:gd name="connsiteY33" fmla="*/ 1411986 h 2313432"/>
                    <a:gd name="connsiteX34" fmla="*/ 1661160 w 3445764"/>
                    <a:gd name="connsiteY34" fmla="*/ 1386078 h 2313432"/>
                    <a:gd name="connsiteX35" fmla="*/ 1633728 w 3445764"/>
                    <a:gd name="connsiteY35" fmla="*/ 1379220 h 2313432"/>
                    <a:gd name="connsiteX36" fmla="*/ 1605534 w 3445764"/>
                    <a:gd name="connsiteY36" fmla="*/ 1363980 h 2313432"/>
                    <a:gd name="connsiteX37" fmla="*/ 1573530 w 3445764"/>
                    <a:gd name="connsiteY37" fmla="*/ 1348740 h 2313432"/>
                    <a:gd name="connsiteX38" fmla="*/ 1542288 w 3445764"/>
                    <a:gd name="connsiteY38" fmla="*/ 1341882 h 2313432"/>
                    <a:gd name="connsiteX39" fmla="*/ 1432560 w 3445764"/>
                    <a:gd name="connsiteY39" fmla="*/ 1295400 h 2313432"/>
                    <a:gd name="connsiteX40" fmla="*/ 1392174 w 3445764"/>
                    <a:gd name="connsiteY40" fmla="*/ 1280160 h 2313432"/>
                    <a:gd name="connsiteX41" fmla="*/ 1350264 w 3445764"/>
                    <a:gd name="connsiteY41" fmla="*/ 1264920 h 2313432"/>
                    <a:gd name="connsiteX42" fmla="*/ 1319784 w 3445764"/>
                    <a:gd name="connsiteY42" fmla="*/ 1257300 h 2313432"/>
                    <a:gd name="connsiteX43" fmla="*/ 1289304 w 3445764"/>
                    <a:gd name="connsiteY43" fmla="*/ 1242060 h 2313432"/>
                    <a:gd name="connsiteX44" fmla="*/ 1261110 w 3445764"/>
                    <a:gd name="connsiteY44" fmla="*/ 1234440 h 2313432"/>
                    <a:gd name="connsiteX45" fmla="*/ 1213866 w 3445764"/>
                    <a:gd name="connsiteY45" fmla="*/ 1215390 h 2313432"/>
                    <a:gd name="connsiteX46" fmla="*/ 1163574 w 3445764"/>
                    <a:gd name="connsiteY46" fmla="*/ 1196340 h 2313432"/>
                    <a:gd name="connsiteX47" fmla="*/ 1140714 w 3445764"/>
                    <a:gd name="connsiteY47" fmla="*/ 1188720 h 2313432"/>
                    <a:gd name="connsiteX48" fmla="*/ 1106424 w 3445764"/>
                    <a:gd name="connsiteY48" fmla="*/ 1181100 h 2313432"/>
                    <a:gd name="connsiteX49" fmla="*/ 1072134 w 3445764"/>
                    <a:gd name="connsiteY49" fmla="*/ 1173480 h 2313432"/>
                    <a:gd name="connsiteX50" fmla="*/ 1041654 w 3445764"/>
                    <a:gd name="connsiteY50" fmla="*/ 1165860 h 2313432"/>
                    <a:gd name="connsiteX51" fmla="*/ 1011174 w 3445764"/>
                    <a:gd name="connsiteY51" fmla="*/ 1158240 h 2313432"/>
                    <a:gd name="connsiteX52" fmla="*/ 979932 w 3445764"/>
                    <a:gd name="connsiteY52" fmla="*/ 1150620 h 2313432"/>
                    <a:gd name="connsiteX53" fmla="*/ 936498 w 3445764"/>
                    <a:gd name="connsiteY53" fmla="*/ 1141476 h 2313432"/>
                    <a:gd name="connsiteX54" fmla="*/ 830580 w 3445764"/>
                    <a:gd name="connsiteY54" fmla="*/ 1112520 h 2313432"/>
                    <a:gd name="connsiteX55" fmla="*/ 790194 w 3445764"/>
                    <a:gd name="connsiteY55" fmla="*/ 1104900 h 2313432"/>
                    <a:gd name="connsiteX56" fmla="*/ 733044 w 3445764"/>
                    <a:gd name="connsiteY56" fmla="*/ 1097280 h 2313432"/>
                    <a:gd name="connsiteX57" fmla="*/ 675894 w 3445764"/>
                    <a:gd name="connsiteY57" fmla="*/ 1089660 h 2313432"/>
                    <a:gd name="connsiteX58" fmla="*/ 256794 w 3445764"/>
                    <a:gd name="connsiteY58" fmla="*/ 1089660 h 2313432"/>
                    <a:gd name="connsiteX59" fmla="*/ 199644 w 3445764"/>
                    <a:gd name="connsiteY59" fmla="*/ 1097280 h 2313432"/>
                    <a:gd name="connsiteX60" fmla="*/ 142494 w 3445764"/>
                    <a:gd name="connsiteY60" fmla="*/ 1104900 h 2313432"/>
                    <a:gd name="connsiteX61" fmla="*/ 99822 w 3445764"/>
                    <a:gd name="connsiteY61" fmla="*/ 1112520 h 2313432"/>
                    <a:gd name="connsiteX62" fmla="*/ 38100 w 3445764"/>
                    <a:gd name="connsiteY62" fmla="*/ 1124712 h 2313432"/>
                    <a:gd name="connsiteX63" fmla="*/ 0 w 3445764"/>
                    <a:gd name="connsiteY63" fmla="*/ 1065276 h 2313432"/>
                    <a:gd name="connsiteX64" fmla="*/ 762 w 3445764"/>
                    <a:gd name="connsiteY64" fmla="*/ 505206 h 2313432"/>
                    <a:gd name="connsiteX65" fmla="*/ 1524 w 3445764"/>
                    <a:gd name="connsiteY65" fmla="*/ 0 h 2313432"/>
                    <a:gd name="connsiteX66" fmla="*/ 1723644 w 3445764"/>
                    <a:gd name="connsiteY66" fmla="*/ 0 h 2313432"/>
                    <a:gd name="connsiteX67" fmla="*/ 3445764 w 3445764"/>
                    <a:gd name="connsiteY67" fmla="*/ 0 h 2313432"/>
                    <a:gd name="connsiteX68" fmla="*/ 3444240 w 3445764"/>
                    <a:gd name="connsiteY68" fmla="*/ 1155954 h 2313432"/>
                    <a:gd name="connsiteX69" fmla="*/ 3434334 w 3445764"/>
                    <a:gd name="connsiteY69" fmla="*/ 2313432 h 2313432"/>
                    <a:gd name="connsiteX70" fmla="*/ 3415284 w 3445764"/>
                    <a:gd name="connsiteY70" fmla="*/ 2308860 h 231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445764" h="2313432">
                      <a:moveTo>
                        <a:pt x="3415284" y="2308860"/>
                      </a:moveTo>
                      <a:cubicBezTo>
                        <a:pt x="3409188" y="2305812"/>
                        <a:pt x="3384804" y="2293620"/>
                        <a:pt x="3361944" y="2282952"/>
                      </a:cubicBezTo>
                      <a:cubicBezTo>
                        <a:pt x="3339084" y="2272284"/>
                        <a:pt x="3315462" y="2257044"/>
                        <a:pt x="3310128" y="2247900"/>
                      </a:cubicBezTo>
                      <a:cubicBezTo>
                        <a:pt x="3304794" y="2239518"/>
                        <a:pt x="3294888" y="2232660"/>
                        <a:pt x="3287268" y="2232660"/>
                      </a:cubicBezTo>
                      <a:cubicBezTo>
                        <a:pt x="3280410" y="2232660"/>
                        <a:pt x="3265932" y="2225802"/>
                        <a:pt x="3255264" y="2217420"/>
                      </a:cubicBezTo>
                      <a:cubicBezTo>
                        <a:pt x="3244596" y="2209038"/>
                        <a:pt x="3227832" y="2202180"/>
                        <a:pt x="3218688" y="2202180"/>
                      </a:cubicBezTo>
                      <a:cubicBezTo>
                        <a:pt x="3208020" y="2202180"/>
                        <a:pt x="3198876" y="2196846"/>
                        <a:pt x="3196590" y="2189226"/>
                      </a:cubicBezTo>
                      <a:cubicBezTo>
                        <a:pt x="3193542" y="2177034"/>
                        <a:pt x="3158490" y="2157222"/>
                        <a:pt x="3078480" y="2122170"/>
                      </a:cubicBezTo>
                      <a:cubicBezTo>
                        <a:pt x="3062478" y="2116074"/>
                        <a:pt x="3047238" y="2106168"/>
                        <a:pt x="3044190" y="2100834"/>
                      </a:cubicBezTo>
                      <a:cubicBezTo>
                        <a:pt x="3037332" y="2090166"/>
                        <a:pt x="2958846" y="2049780"/>
                        <a:pt x="2944368" y="2049780"/>
                      </a:cubicBezTo>
                      <a:cubicBezTo>
                        <a:pt x="2939034" y="2049780"/>
                        <a:pt x="2932938" y="2044446"/>
                        <a:pt x="2930652" y="2038350"/>
                      </a:cubicBezTo>
                      <a:cubicBezTo>
                        <a:pt x="2928366" y="2032254"/>
                        <a:pt x="2900934" y="2015490"/>
                        <a:pt x="2871216" y="2001012"/>
                      </a:cubicBezTo>
                      <a:cubicBezTo>
                        <a:pt x="2840736" y="1985772"/>
                        <a:pt x="2811018" y="1969008"/>
                        <a:pt x="2805684" y="1962150"/>
                      </a:cubicBezTo>
                      <a:cubicBezTo>
                        <a:pt x="2800350" y="1956054"/>
                        <a:pt x="2791206" y="1950720"/>
                        <a:pt x="2785110" y="1950720"/>
                      </a:cubicBezTo>
                      <a:cubicBezTo>
                        <a:pt x="2779014" y="1950720"/>
                        <a:pt x="2765298" y="1943862"/>
                        <a:pt x="2754630" y="1935480"/>
                      </a:cubicBezTo>
                      <a:cubicBezTo>
                        <a:pt x="2743962" y="1927098"/>
                        <a:pt x="2731008" y="1920240"/>
                        <a:pt x="2725674" y="1920240"/>
                      </a:cubicBezTo>
                      <a:cubicBezTo>
                        <a:pt x="2720340" y="1920240"/>
                        <a:pt x="2711958" y="1914906"/>
                        <a:pt x="2706624" y="1908810"/>
                      </a:cubicBezTo>
                      <a:cubicBezTo>
                        <a:pt x="2701290" y="1902714"/>
                        <a:pt x="2691384" y="1897380"/>
                        <a:pt x="2683764" y="1897380"/>
                      </a:cubicBezTo>
                      <a:cubicBezTo>
                        <a:pt x="2676906" y="1897380"/>
                        <a:pt x="2664714" y="1890522"/>
                        <a:pt x="2657094" y="1882140"/>
                      </a:cubicBezTo>
                      <a:cubicBezTo>
                        <a:pt x="2649474" y="1873758"/>
                        <a:pt x="2638806" y="1866900"/>
                        <a:pt x="2633472" y="1866900"/>
                      </a:cubicBezTo>
                      <a:cubicBezTo>
                        <a:pt x="2621280" y="1866900"/>
                        <a:pt x="2580894" y="1844802"/>
                        <a:pt x="2526030" y="1808988"/>
                      </a:cubicBezTo>
                      <a:cubicBezTo>
                        <a:pt x="2504694" y="1794510"/>
                        <a:pt x="2482596" y="1783080"/>
                        <a:pt x="2476500" y="1783080"/>
                      </a:cubicBezTo>
                      <a:cubicBezTo>
                        <a:pt x="2465070" y="1783080"/>
                        <a:pt x="2405634" y="1753362"/>
                        <a:pt x="2373630" y="1732026"/>
                      </a:cubicBezTo>
                      <a:cubicBezTo>
                        <a:pt x="2362200" y="1724406"/>
                        <a:pt x="2343912" y="1713738"/>
                        <a:pt x="2333244" y="1709166"/>
                      </a:cubicBezTo>
                      <a:cubicBezTo>
                        <a:pt x="2283714" y="1688592"/>
                        <a:pt x="2267712" y="1680210"/>
                        <a:pt x="2257044" y="1671828"/>
                      </a:cubicBezTo>
                      <a:cubicBezTo>
                        <a:pt x="2243328" y="1661922"/>
                        <a:pt x="2199132" y="1639062"/>
                        <a:pt x="2146554" y="1615440"/>
                      </a:cubicBezTo>
                      <a:cubicBezTo>
                        <a:pt x="2125980" y="1606296"/>
                        <a:pt x="2103120" y="1595628"/>
                        <a:pt x="2097024" y="1591818"/>
                      </a:cubicBezTo>
                      <a:cubicBezTo>
                        <a:pt x="2076450" y="1579626"/>
                        <a:pt x="1976628" y="1531620"/>
                        <a:pt x="1972056" y="1531620"/>
                      </a:cubicBezTo>
                      <a:cubicBezTo>
                        <a:pt x="1969770" y="1531620"/>
                        <a:pt x="1952244" y="1521714"/>
                        <a:pt x="1932432" y="1509522"/>
                      </a:cubicBezTo>
                      <a:cubicBezTo>
                        <a:pt x="1913382" y="1496568"/>
                        <a:pt x="1886712" y="1484376"/>
                        <a:pt x="1873758" y="1481328"/>
                      </a:cubicBezTo>
                      <a:cubicBezTo>
                        <a:pt x="1860804" y="1479042"/>
                        <a:pt x="1838706" y="1469898"/>
                        <a:pt x="1824990" y="1462278"/>
                      </a:cubicBezTo>
                      <a:cubicBezTo>
                        <a:pt x="1810512" y="1453896"/>
                        <a:pt x="1794510" y="1447800"/>
                        <a:pt x="1789176" y="1447800"/>
                      </a:cubicBezTo>
                      <a:cubicBezTo>
                        <a:pt x="1783080" y="1447800"/>
                        <a:pt x="1773174" y="1438656"/>
                        <a:pt x="1765554" y="1427988"/>
                      </a:cubicBezTo>
                      <a:cubicBezTo>
                        <a:pt x="1757172" y="1414272"/>
                        <a:pt x="1748028" y="1409700"/>
                        <a:pt x="1738122" y="1411986"/>
                      </a:cubicBezTo>
                      <a:cubicBezTo>
                        <a:pt x="1725168" y="1415796"/>
                        <a:pt x="1699260" y="1407414"/>
                        <a:pt x="1661160" y="1386078"/>
                      </a:cubicBezTo>
                      <a:cubicBezTo>
                        <a:pt x="1653540" y="1382268"/>
                        <a:pt x="1641348" y="1379220"/>
                        <a:pt x="1633728" y="1379220"/>
                      </a:cubicBezTo>
                      <a:cubicBezTo>
                        <a:pt x="1625346" y="1379220"/>
                        <a:pt x="1613154" y="1372362"/>
                        <a:pt x="1605534" y="1363980"/>
                      </a:cubicBezTo>
                      <a:cubicBezTo>
                        <a:pt x="1597914" y="1355598"/>
                        <a:pt x="1583436" y="1348740"/>
                        <a:pt x="1573530" y="1348740"/>
                      </a:cubicBezTo>
                      <a:cubicBezTo>
                        <a:pt x="1563624" y="1348740"/>
                        <a:pt x="1549908" y="1345692"/>
                        <a:pt x="1542288" y="1341882"/>
                      </a:cubicBezTo>
                      <a:cubicBezTo>
                        <a:pt x="1490472" y="1315212"/>
                        <a:pt x="1443228" y="1295400"/>
                        <a:pt x="1432560" y="1295400"/>
                      </a:cubicBezTo>
                      <a:cubicBezTo>
                        <a:pt x="1424940" y="1295400"/>
                        <a:pt x="1407414" y="1288542"/>
                        <a:pt x="1392174" y="1280160"/>
                      </a:cubicBezTo>
                      <a:cubicBezTo>
                        <a:pt x="1376934" y="1271778"/>
                        <a:pt x="1357884" y="1264920"/>
                        <a:pt x="1350264" y="1264920"/>
                      </a:cubicBezTo>
                      <a:cubicBezTo>
                        <a:pt x="1341882" y="1264920"/>
                        <a:pt x="1328166" y="1261872"/>
                        <a:pt x="1319784" y="1257300"/>
                      </a:cubicBezTo>
                      <a:cubicBezTo>
                        <a:pt x="1311402" y="1253490"/>
                        <a:pt x="1297686" y="1246632"/>
                        <a:pt x="1289304" y="1242060"/>
                      </a:cubicBezTo>
                      <a:cubicBezTo>
                        <a:pt x="1280922" y="1238250"/>
                        <a:pt x="1267968" y="1234440"/>
                        <a:pt x="1261110" y="1234440"/>
                      </a:cubicBezTo>
                      <a:cubicBezTo>
                        <a:pt x="1253490" y="1234440"/>
                        <a:pt x="1232154" y="1226058"/>
                        <a:pt x="1213866" y="1215390"/>
                      </a:cubicBezTo>
                      <a:cubicBezTo>
                        <a:pt x="1196340" y="1204722"/>
                        <a:pt x="1172718" y="1196340"/>
                        <a:pt x="1163574" y="1196340"/>
                      </a:cubicBezTo>
                      <a:cubicBezTo>
                        <a:pt x="1153668" y="1196340"/>
                        <a:pt x="1143000" y="1193292"/>
                        <a:pt x="1140714" y="1188720"/>
                      </a:cubicBezTo>
                      <a:cubicBezTo>
                        <a:pt x="1138428" y="1184910"/>
                        <a:pt x="1122426" y="1181100"/>
                        <a:pt x="1106424" y="1181100"/>
                      </a:cubicBezTo>
                      <a:cubicBezTo>
                        <a:pt x="1090422" y="1181100"/>
                        <a:pt x="1074420" y="1178052"/>
                        <a:pt x="1072134" y="1173480"/>
                      </a:cubicBezTo>
                      <a:cubicBezTo>
                        <a:pt x="1069848" y="1169670"/>
                        <a:pt x="1056132" y="1165860"/>
                        <a:pt x="1041654" y="1165860"/>
                      </a:cubicBezTo>
                      <a:cubicBezTo>
                        <a:pt x="1027176" y="1165860"/>
                        <a:pt x="1013460" y="1162812"/>
                        <a:pt x="1011174" y="1158240"/>
                      </a:cubicBezTo>
                      <a:cubicBezTo>
                        <a:pt x="1008888" y="1154430"/>
                        <a:pt x="994410" y="1150620"/>
                        <a:pt x="979932" y="1150620"/>
                      </a:cubicBezTo>
                      <a:cubicBezTo>
                        <a:pt x="964692" y="1150620"/>
                        <a:pt x="945642" y="1146810"/>
                        <a:pt x="936498" y="1141476"/>
                      </a:cubicBezTo>
                      <a:cubicBezTo>
                        <a:pt x="903732" y="1123188"/>
                        <a:pt x="865632" y="1112520"/>
                        <a:pt x="830580" y="1112520"/>
                      </a:cubicBezTo>
                      <a:cubicBezTo>
                        <a:pt x="810768" y="1112520"/>
                        <a:pt x="792480" y="1109472"/>
                        <a:pt x="790194" y="1104900"/>
                      </a:cubicBezTo>
                      <a:cubicBezTo>
                        <a:pt x="787908" y="1101090"/>
                        <a:pt x="762000" y="1097280"/>
                        <a:pt x="733044" y="1097280"/>
                      </a:cubicBezTo>
                      <a:cubicBezTo>
                        <a:pt x="704088" y="1097280"/>
                        <a:pt x="678180" y="1093470"/>
                        <a:pt x="675894" y="1089660"/>
                      </a:cubicBezTo>
                      <a:cubicBezTo>
                        <a:pt x="669798" y="1078992"/>
                        <a:pt x="262890" y="1078992"/>
                        <a:pt x="256794" y="1089660"/>
                      </a:cubicBezTo>
                      <a:cubicBezTo>
                        <a:pt x="254508" y="1093470"/>
                        <a:pt x="228600" y="1097280"/>
                        <a:pt x="199644" y="1097280"/>
                      </a:cubicBezTo>
                      <a:cubicBezTo>
                        <a:pt x="170688" y="1097280"/>
                        <a:pt x="144780" y="1101090"/>
                        <a:pt x="142494" y="1104900"/>
                      </a:cubicBezTo>
                      <a:cubicBezTo>
                        <a:pt x="140208" y="1109472"/>
                        <a:pt x="120396" y="1112520"/>
                        <a:pt x="99822" y="1112520"/>
                      </a:cubicBezTo>
                      <a:cubicBezTo>
                        <a:pt x="78486" y="1112520"/>
                        <a:pt x="51054" y="1117854"/>
                        <a:pt x="38100" y="1124712"/>
                      </a:cubicBezTo>
                      <a:cubicBezTo>
                        <a:pt x="6096" y="1141476"/>
                        <a:pt x="0" y="1131570"/>
                        <a:pt x="0" y="1065276"/>
                      </a:cubicBezTo>
                      <a:cubicBezTo>
                        <a:pt x="0" y="1034796"/>
                        <a:pt x="762" y="782574"/>
                        <a:pt x="762" y="505206"/>
                      </a:cubicBezTo>
                      <a:lnTo>
                        <a:pt x="1524" y="0"/>
                      </a:lnTo>
                      <a:lnTo>
                        <a:pt x="1723644" y="0"/>
                      </a:lnTo>
                      <a:lnTo>
                        <a:pt x="3445764" y="0"/>
                      </a:lnTo>
                      <a:lnTo>
                        <a:pt x="3444240" y="1155954"/>
                      </a:lnTo>
                      <a:cubicBezTo>
                        <a:pt x="3442716" y="1917954"/>
                        <a:pt x="3439668" y="2311908"/>
                        <a:pt x="3434334" y="2313432"/>
                      </a:cubicBezTo>
                      <a:cubicBezTo>
                        <a:pt x="3430524" y="2314956"/>
                        <a:pt x="3421380" y="2312670"/>
                        <a:pt x="3415284" y="2308860"/>
                      </a:cubicBezTo>
                      <a:close/>
                    </a:path>
                  </a:pathLst>
                </a:custGeom>
                <a:solidFill>
                  <a:srgbClr val="9BD8ED"/>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74" name="Freeform: Shape 1273">
                  <a:extLst>
                    <a:ext uri="{FF2B5EF4-FFF2-40B4-BE49-F238E27FC236}">
                      <a16:creationId xmlns:a16="http://schemas.microsoft.com/office/drawing/2014/main" id="{EAD51282-5170-4EB5-BB62-33491EDAB2E5}"/>
                    </a:ext>
                  </a:extLst>
                </p:cNvPr>
                <p:cNvSpPr/>
                <p:nvPr/>
              </p:nvSpPr>
              <p:spPr>
                <a:xfrm>
                  <a:off x="3640074" y="1318260"/>
                  <a:ext cx="1684020" cy="1850898"/>
                </a:xfrm>
                <a:custGeom>
                  <a:avLst/>
                  <a:gdLst>
                    <a:gd name="connsiteX0" fmla="*/ 312420 w 1684020"/>
                    <a:gd name="connsiteY0" fmla="*/ 1838706 h 1850898"/>
                    <a:gd name="connsiteX1" fmla="*/ 274320 w 1684020"/>
                    <a:gd name="connsiteY1" fmla="*/ 1775460 h 1850898"/>
                    <a:gd name="connsiteX2" fmla="*/ 230886 w 1684020"/>
                    <a:gd name="connsiteY2" fmla="*/ 1695450 h 1850898"/>
                    <a:gd name="connsiteX3" fmla="*/ 186690 w 1684020"/>
                    <a:gd name="connsiteY3" fmla="*/ 1615440 h 1850898"/>
                    <a:gd name="connsiteX4" fmla="*/ 147828 w 1684020"/>
                    <a:gd name="connsiteY4" fmla="*/ 1550670 h 1850898"/>
                    <a:gd name="connsiteX5" fmla="*/ 126492 w 1684020"/>
                    <a:gd name="connsiteY5" fmla="*/ 1516380 h 1850898"/>
                    <a:gd name="connsiteX6" fmla="*/ 73152 w 1684020"/>
                    <a:gd name="connsiteY6" fmla="*/ 1416558 h 1850898"/>
                    <a:gd name="connsiteX7" fmla="*/ 63246 w 1684020"/>
                    <a:gd name="connsiteY7" fmla="*/ 1398270 h 1850898"/>
                    <a:gd name="connsiteX8" fmla="*/ 28956 w 1684020"/>
                    <a:gd name="connsiteY8" fmla="*/ 1333500 h 1850898"/>
                    <a:gd name="connsiteX9" fmla="*/ 17526 w 1684020"/>
                    <a:gd name="connsiteY9" fmla="*/ 1302258 h 1850898"/>
                    <a:gd name="connsiteX10" fmla="*/ 11430 w 1684020"/>
                    <a:gd name="connsiteY10" fmla="*/ 1277112 h 1850898"/>
                    <a:gd name="connsiteX11" fmla="*/ 9144 w 1684020"/>
                    <a:gd name="connsiteY11" fmla="*/ 129540 h 1850898"/>
                    <a:gd name="connsiteX12" fmla="*/ 6096 w 1684020"/>
                    <a:gd name="connsiteY12" fmla="*/ 59436 h 1850898"/>
                    <a:gd name="connsiteX13" fmla="*/ 0 w 1684020"/>
                    <a:gd name="connsiteY13" fmla="*/ 0 h 1850898"/>
                    <a:gd name="connsiteX14" fmla="*/ 835914 w 1684020"/>
                    <a:gd name="connsiteY14" fmla="*/ 0 h 1850898"/>
                    <a:gd name="connsiteX15" fmla="*/ 1671066 w 1684020"/>
                    <a:gd name="connsiteY15" fmla="*/ 0 h 1850898"/>
                    <a:gd name="connsiteX16" fmla="*/ 1671066 w 1684020"/>
                    <a:gd name="connsiteY16" fmla="*/ 559308 h 1850898"/>
                    <a:gd name="connsiteX17" fmla="*/ 1678686 w 1684020"/>
                    <a:gd name="connsiteY17" fmla="*/ 1123950 h 1850898"/>
                    <a:gd name="connsiteX18" fmla="*/ 1648206 w 1684020"/>
                    <a:gd name="connsiteY18" fmla="*/ 1146810 h 1850898"/>
                    <a:gd name="connsiteX19" fmla="*/ 1613154 w 1684020"/>
                    <a:gd name="connsiteY19" fmla="*/ 1159002 h 1850898"/>
                    <a:gd name="connsiteX20" fmla="*/ 1591056 w 1684020"/>
                    <a:gd name="connsiteY20" fmla="*/ 1165860 h 1850898"/>
                    <a:gd name="connsiteX21" fmla="*/ 1568196 w 1684020"/>
                    <a:gd name="connsiteY21" fmla="*/ 1173480 h 1850898"/>
                    <a:gd name="connsiteX22" fmla="*/ 1533906 w 1684020"/>
                    <a:gd name="connsiteY22" fmla="*/ 1181100 h 1850898"/>
                    <a:gd name="connsiteX23" fmla="*/ 1499616 w 1684020"/>
                    <a:gd name="connsiteY23" fmla="*/ 1188720 h 1850898"/>
                    <a:gd name="connsiteX24" fmla="*/ 1475232 w 1684020"/>
                    <a:gd name="connsiteY24" fmla="*/ 1196340 h 1850898"/>
                    <a:gd name="connsiteX25" fmla="*/ 1440942 w 1684020"/>
                    <a:gd name="connsiteY25" fmla="*/ 1209294 h 1850898"/>
                    <a:gd name="connsiteX26" fmla="*/ 1386840 w 1684020"/>
                    <a:gd name="connsiteY26" fmla="*/ 1236726 h 1850898"/>
                    <a:gd name="connsiteX27" fmla="*/ 1322832 w 1684020"/>
                    <a:gd name="connsiteY27" fmla="*/ 1260348 h 1850898"/>
                    <a:gd name="connsiteX28" fmla="*/ 1283970 w 1684020"/>
                    <a:gd name="connsiteY28" fmla="*/ 1282446 h 1850898"/>
                    <a:gd name="connsiteX29" fmla="*/ 1258062 w 1684020"/>
                    <a:gd name="connsiteY29" fmla="*/ 1295400 h 1850898"/>
                    <a:gd name="connsiteX30" fmla="*/ 1191768 w 1684020"/>
                    <a:gd name="connsiteY30" fmla="*/ 1322070 h 1850898"/>
                    <a:gd name="connsiteX31" fmla="*/ 1130808 w 1684020"/>
                    <a:gd name="connsiteY31" fmla="*/ 1348740 h 1850898"/>
                    <a:gd name="connsiteX32" fmla="*/ 1110996 w 1684020"/>
                    <a:gd name="connsiteY32" fmla="*/ 1363980 h 1850898"/>
                    <a:gd name="connsiteX33" fmla="*/ 1083564 w 1684020"/>
                    <a:gd name="connsiteY33" fmla="*/ 1379220 h 1850898"/>
                    <a:gd name="connsiteX34" fmla="*/ 1065276 w 1684020"/>
                    <a:gd name="connsiteY34" fmla="*/ 1386840 h 1850898"/>
                    <a:gd name="connsiteX35" fmla="*/ 1046988 w 1684020"/>
                    <a:gd name="connsiteY35" fmla="*/ 1394460 h 1850898"/>
                    <a:gd name="connsiteX36" fmla="*/ 1002792 w 1684020"/>
                    <a:gd name="connsiteY36" fmla="*/ 1421130 h 1850898"/>
                    <a:gd name="connsiteX37" fmla="*/ 963930 w 1684020"/>
                    <a:gd name="connsiteY37" fmla="*/ 1447800 h 1850898"/>
                    <a:gd name="connsiteX38" fmla="*/ 853440 w 1684020"/>
                    <a:gd name="connsiteY38" fmla="*/ 1511046 h 1850898"/>
                    <a:gd name="connsiteX39" fmla="*/ 791718 w 1684020"/>
                    <a:gd name="connsiteY39" fmla="*/ 1546860 h 1850898"/>
                    <a:gd name="connsiteX40" fmla="*/ 745998 w 1684020"/>
                    <a:gd name="connsiteY40" fmla="*/ 1577340 h 1850898"/>
                    <a:gd name="connsiteX41" fmla="*/ 681228 w 1684020"/>
                    <a:gd name="connsiteY41" fmla="*/ 1620774 h 1850898"/>
                    <a:gd name="connsiteX42" fmla="*/ 509016 w 1684020"/>
                    <a:gd name="connsiteY42" fmla="*/ 1741170 h 1850898"/>
                    <a:gd name="connsiteX43" fmla="*/ 441960 w 1684020"/>
                    <a:gd name="connsiteY43" fmla="*/ 1786890 h 1850898"/>
                    <a:gd name="connsiteX44" fmla="*/ 387858 w 1684020"/>
                    <a:gd name="connsiteY44" fmla="*/ 1824990 h 1850898"/>
                    <a:gd name="connsiteX45" fmla="*/ 312420 w 1684020"/>
                    <a:gd name="connsiteY45" fmla="*/ 1838706 h 185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84020" h="1850898">
                      <a:moveTo>
                        <a:pt x="312420" y="1838706"/>
                      </a:moveTo>
                      <a:cubicBezTo>
                        <a:pt x="306324" y="1831086"/>
                        <a:pt x="288798" y="1802892"/>
                        <a:pt x="274320" y="1775460"/>
                      </a:cubicBezTo>
                      <a:cubicBezTo>
                        <a:pt x="259842" y="1748028"/>
                        <a:pt x="240030" y="1712214"/>
                        <a:pt x="230886" y="1695450"/>
                      </a:cubicBezTo>
                      <a:cubicBezTo>
                        <a:pt x="220980" y="1678686"/>
                        <a:pt x="201168" y="1642872"/>
                        <a:pt x="186690" y="1615440"/>
                      </a:cubicBezTo>
                      <a:cubicBezTo>
                        <a:pt x="172212" y="1588008"/>
                        <a:pt x="154686" y="1559052"/>
                        <a:pt x="147828" y="1550670"/>
                      </a:cubicBezTo>
                      <a:cubicBezTo>
                        <a:pt x="140970" y="1542288"/>
                        <a:pt x="131064" y="1527048"/>
                        <a:pt x="126492" y="1516380"/>
                      </a:cubicBezTo>
                      <a:cubicBezTo>
                        <a:pt x="105156" y="1466088"/>
                        <a:pt x="82296" y="1424178"/>
                        <a:pt x="73152" y="1416558"/>
                      </a:cubicBezTo>
                      <a:cubicBezTo>
                        <a:pt x="67818" y="1411986"/>
                        <a:pt x="63246" y="1403604"/>
                        <a:pt x="63246" y="1398270"/>
                      </a:cubicBezTo>
                      <a:cubicBezTo>
                        <a:pt x="63246" y="1384554"/>
                        <a:pt x="41910" y="1344168"/>
                        <a:pt x="28956" y="1333500"/>
                      </a:cubicBezTo>
                      <a:cubicBezTo>
                        <a:pt x="22860" y="1328166"/>
                        <a:pt x="17526" y="1314450"/>
                        <a:pt x="17526" y="1302258"/>
                      </a:cubicBezTo>
                      <a:cubicBezTo>
                        <a:pt x="17526" y="1290828"/>
                        <a:pt x="14478" y="1279398"/>
                        <a:pt x="11430" y="1277112"/>
                      </a:cubicBezTo>
                      <a:cubicBezTo>
                        <a:pt x="6096" y="1274064"/>
                        <a:pt x="3810" y="156210"/>
                        <a:pt x="9144" y="129540"/>
                      </a:cubicBezTo>
                      <a:cubicBezTo>
                        <a:pt x="10668" y="123444"/>
                        <a:pt x="9144" y="91440"/>
                        <a:pt x="6096" y="59436"/>
                      </a:cubicBezTo>
                      <a:lnTo>
                        <a:pt x="0" y="0"/>
                      </a:lnTo>
                      <a:lnTo>
                        <a:pt x="835914" y="0"/>
                      </a:lnTo>
                      <a:lnTo>
                        <a:pt x="1671066" y="0"/>
                      </a:lnTo>
                      <a:lnTo>
                        <a:pt x="1671066" y="559308"/>
                      </a:lnTo>
                      <a:cubicBezTo>
                        <a:pt x="1671066" y="930402"/>
                        <a:pt x="1673352" y="1120902"/>
                        <a:pt x="1678686" y="1123950"/>
                      </a:cubicBezTo>
                      <a:cubicBezTo>
                        <a:pt x="1692402" y="1132332"/>
                        <a:pt x="1679448" y="1141476"/>
                        <a:pt x="1648206" y="1146810"/>
                      </a:cubicBezTo>
                      <a:cubicBezTo>
                        <a:pt x="1631442" y="1149858"/>
                        <a:pt x="1616202" y="1155192"/>
                        <a:pt x="1613154" y="1159002"/>
                      </a:cubicBezTo>
                      <a:cubicBezTo>
                        <a:pt x="1610868" y="1162812"/>
                        <a:pt x="1600962" y="1165860"/>
                        <a:pt x="1591056" y="1165860"/>
                      </a:cubicBezTo>
                      <a:cubicBezTo>
                        <a:pt x="1581150" y="1165860"/>
                        <a:pt x="1570482" y="1169670"/>
                        <a:pt x="1568196" y="1173480"/>
                      </a:cubicBezTo>
                      <a:cubicBezTo>
                        <a:pt x="1565910" y="1178052"/>
                        <a:pt x="1549908" y="1181100"/>
                        <a:pt x="1533906" y="1181100"/>
                      </a:cubicBezTo>
                      <a:cubicBezTo>
                        <a:pt x="1517904" y="1181100"/>
                        <a:pt x="1501902" y="1184910"/>
                        <a:pt x="1499616" y="1188720"/>
                      </a:cubicBezTo>
                      <a:cubicBezTo>
                        <a:pt x="1497330" y="1193292"/>
                        <a:pt x="1485900" y="1196340"/>
                        <a:pt x="1475232" y="1196340"/>
                      </a:cubicBezTo>
                      <a:cubicBezTo>
                        <a:pt x="1463802" y="1196340"/>
                        <a:pt x="1448562" y="1202436"/>
                        <a:pt x="1440942" y="1209294"/>
                      </a:cubicBezTo>
                      <a:cubicBezTo>
                        <a:pt x="1433322" y="1216152"/>
                        <a:pt x="1408938" y="1228344"/>
                        <a:pt x="1386840" y="1236726"/>
                      </a:cubicBezTo>
                      <a:cubicBezTo>
                        <a:pt x="1365504" y="1244346"/>
                        <a:pt x="1336548" y="1255776"/>
                        <a:pt x="1322832" y="1260348"/>
                      </a:cubicBezTo>
                      <a:cubicBezTo>
                        <a:pt x="1309116" y="1265682"/>
                        <a:pt x="1291590" y="1275588"/>
                        <a:pt x="1283970" y="1282446"/>
                      </a:cubicBezTo>
                      <a:cubicBezTo>
                        <a:pt x="1276350" y="1289304"/>
                        <a:pt x="1264920" y="1295400"/>
                        <a:pt x="1258062" y="1295400"/>
                      </a:cubicBezTo>
                      <a:cubicBezTo>
                        <a:pt x="1251966" y="1295400"/>
                        <a:pt x="1222248" y="1307592"/>
                        <a:pt x="1191768" y="1322070"/>
                      </a:cubicBezTo>
                      <a:cubicBezTo>
                        <a:pt x="1162050" y="1336548"/>
                        <a:pt x="1134618" y="1348740"/>
                        <a:pt x="1130808" y="1348740"/>
                      </a:cubicBezTo>
                      <a:cubicBezTo>
                        <a:pt x="1127760" y="1348740"/>
                        <a:pt x="1118616" y="1355598"/>
                        <a:pt x="1110996" y="1363980"/>
                      </a:cubicBezTo>
                      <a:cubicBezTo>
                        <a:pt x="1103376" y="1372362"/>
                        <a:pt x="1091184" y="1379220"/>
                        <a:pt x="1083564" y="1379220"/>
                      </a:cubicBezTo>
                      <a:cubicBezTo>
                        <a:pt x="1075944" y="1379220"/>
                        <a:pt x="1067562" y="1383030"/>
                        <a:pt x="1065276" y="1386840"/>
                      </a:cubicBezTo>
                      <a:cubicBezTo>
                        <a:pt x="1062990" y="1391412"/>
                        <a:pt x="1054608" y="1394460"/>
                        <a:pt x="1046988" y="1394460"/>
                      </a:cubicBezTo>
                      <a:cubicBezTo>
                        <a:pt x="1040130" y="1394460"/>
                        <a:pt x="1019556" y="1406652"/>
                        <a:pt x="1002792" y="1421130"/>
                      </a:cubicBezTo>
                      <a:cubicBezTo>
                        <a:pt x="985266" y="1435608"/>
                        <a:pt x="967740" y="1447800"/>
                        <a:pt x="963930" y="1447800"/>
                      </a:cubicBezTo>
                      <a:cubicBezTo>
                        <a:pt x="949452" y="1447800"/>
                        <a:pt x="867156" y="1495044"/>
                        <a:pt x="853440" y="1511046"/>
                      </a:cubicBezTo>
                      <a:cubicBezTo>
                        <a:pt x="838962" y="1527810"/>
                        <a:pt x="806196" y="1546860"/>
                        <a:pt x="791718" y="1546860"/>
                      </a:cubicBezTo>
                      <a:cubicBezTo>
                        <a:pt x="787146" y="1546860"/>
                        <a:pt x="766572" y="1560576"/>
                        <a:pt x="745998" y="1577340"/>
                      </a:cubicBezTo>
                      <a:cubicBezTo>
                        <a:pt x="725424" y="1594104"/>
                        <a:pt x="696468" y="1613916"/>
                        <a:pt x="681228" y="1620774"/>
                      </a:cubicBezTo>
                      <a:cubicBezTo>
                        <a:pt x="654558" y="1633728"/>
                        <a:pt x="604266" y="1668780"/>
                        <a:pt x="509016" y="1741170"/>
                      </a:cubicBezTo>
                      <a:cubicBezTo>
                        <a:pt x="483870" y="1760220"/>
                        <a:pt x="454152" y="1780794"/>
                        <a:pt x="441960" y="1786890"/>
                      </a:cubicBezTo>
                      <a:cubicBezTo>
                        <a:pt x="430530" y="1792986"/>
                        <a:pt x="406146" y="1809750"/>
                        <a:pt x="387858" y="1824990"/>
                      </a:cubicBezTo>
                      <a:cubicBezTo>
                        <a:pt x="351282" y="1854708"/>
                        <a:pt x="330708" y="1858518"/>
                        <a:pt x="312420" y="1838706"/>
                      </a:cubicBezTo>
                      <a:close/>
                    </a:path>
                  </a:pathLst>
                </a:custGeom>
                <a:solidFill>
                  <a:srgbClr val="9BD8ED"/>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75" name="Freeform: Shape 1274">
                  <a:extLst>
                    <a:ext uri="{FF2B5EF4-FFF2-40B4-BE49-F238E27FC236}">
                      <a16:creationId xmlns:a16="http://schemas.microsoft.com/office/drawing/2014/main" id="{EDCD07F7-0216-44DE-88CF-3FF2EF661C19}"/>
                    </a:ext>
                  </a:extLst>
                </p:cNvPr>
                <p:cNvSpPr/>
                <p:nvPr/>
              </p:nvSpPr>
              <p:spPr>
                <a:xfrm>
                  <a:off x="1935480" y="1318260"/>
                  <a:ext cx="1699260" cy="1545336"/>
                </a:xfrm>
                <a:custGeom>
                  <a:avLst/>
                  <a:gdLst>
                    <a:gd name="connsiteX0" fmla="*/ 5334 w 1699260"/>
                    <a:gd name="connsiteY0" fmla="*/ 1541526 h 1545336"/>
                    <a:gd name="connsiteX1" fmla="*/ 0 w 1699260"/>
                    <a:gd name="connsiteY1" fmla="*/ 768096 h 1545336"/>
                    <a:gd name="connsiteX2" fmla="*/ 0 w 1699260"/>
                    <a:gd name="connsiteY2" fmla="*/ 0 h 1545336"/>
                    <a:gd name="connsiteX3" fmla="*/ 849630 w 1699260"/>
                    <a:gd name="connsiteY3" fmla="*/ 0 h 1545336"/>
                    <a:gd name="connsiteX4" fmla="*/ 1699260 w 1699260"/>
                    <a:gd name="connsiteY4" fmla="*/ 0 h 1545336"/>
                    <a:gd name="connsiteX5" fmla="*/ 1699260 w 1699260"/>
                    <a:gd name="connsiteY5" fmla="*/ 32766 h 1545336"/>
                    <a:gd name="connsiteX6" fmla="*/ 1691640 w 1699260"/>
                    <a:gd name="connsiteY6" fmla="*/ 73152 h 1545336"/>
                    <a:gd name="connsiteX7" fmla="*/ 1682496 w 1699260"/>
                    <a:gd name="connsiteY7" fmla="*/ 643890 h 1545336"/>
                    <a:gd name="connsiteX8" fmla="*/ 1671066 w 1699260"/>
                    <a:gd name="connsiteY8" fmla="*/ 1209294 h 1545336"/>
                    <a:gd name="connsiteX9" fmla="*/ 1641348 w 1699260"/>
                    <a:gd name="connsiteY9" fmla="*/ 1168146 h 1545336"/>
                    <a:gd name="connsiteX10" fmla="*/ 1611630 w 1699260"/>
                    <a:gd name="connsiteY10" fmla="*/ 1112520 h 1545336"/>
                    <a:gd name="connsiteX11" fmla="*/ 1584198 w 1699260"/>
                    <a:gd name="connsiteY11" fmla="*/ 1066800 h 1545336"/>
                    <a:gd name="connsiteX12" fmla="*/ 1512570 w 1699260"/>
                    <a:gd name="connsiteY12" fmla="*/ 961644 h 1545336"/>
                    <a:gd name="connsiteX13" fmla="*/ 1478280 w 1699260"/>
                    <a:gd name="connsiteY13" fmla="*/ 912114 h 1545336"/>
                    <a:gd name="connsiteX14" fmla="*/ 1282446 w 1699260"/>
                    <a:gd name="connsiteY14" fmla="*/ 708660 h 1545336"/>
                    <a:gd name="connsiteX15" fmla="*/ 1261110 w 1699260"/>
                    <a:gd name="connsiteY15" fmla="*/ 693420 h 1545336"/>
                    <a:gd name="connsiteX16" fmla="*/ 1233678 w 1699260"/>
                    <a:gd name="connsiteY16" fmla="*/ 678180 h 1545336"/>
                    <a:gd name="connsiteX17" fmla="*/ 1194816 w 1699260"/>
                    <a:gd name="connsiteY17" fmla="*/ 663702 h 1545336"/>
                    <a:gd name="connsiteX18" fmla="*/ 864870 w 1699260"/>
                    <a:gd name="connsiteY18" fmla="*/ 654558 h 1545336"/>
                    <a:gd name="connsiteX19" fmla="*/ 695706 w 1699260"/>
                    <a:gd name="connsiteY19" fmla="*/ 751332 h 1545336"/>
                    <a:gd name="connsiteX20" fmla="*/ 657606 w 1699260"/>
                    <a:gd name="connsiteY20" fmla="*/ 777240 h 1545336"/>
                    <a:gd name="connsiteX21" fmla="*/ 579120 w 1699260"/>
                    <a:gd name="connsiteY21" fmla="*/ 842010 h 1545336"/>
                    <a:gd name="connsiteX22" fmla="*/ 548640 w 1699260"/>
                    <a:gd name="connsiteY22" fmla="*/ 870204 h 1545336"/>
                    <a:gd name="connsiteX23" fmla="*/ 512064 w 1699260"/>
                    <a:gd name="connsiteY23" fmla="*/ 909066 h 1545336"/>
                    <a:gd name="connsiteX24" fmla="*/ 490728 w 1699260"/>
                    <a:gd name="connsiteY24" fmla="*/ 929640 h 1545336"/>
                    <a:gd name="connsiteX25" fmla="*/ 480060 w 1699260"/>
                    <a:gd name="connsiteY25" fmla="*/ 937260 h 1545336"/>
                    <a:gd name="connsiteX26" fmla="*/ 435102 w 1699260"/>
                    <a:gd name="connsiteY26" fmla="*/ 992886 h 1545336"/>
                    <a:gd name="connsiteX27" fmla="*/ 338328 w 1699260"/>
                    <a:gd name="connsiteY27" fmla="*/ 1104900 h 1545336"/>
                    <a:gd name="connsiteX28" fmla="*/ 265176 w 1699260"/>
                    <a:gd name="connsiteY28" fmla="*/ 1191006 h 1545336"/>
                    <a:gd name="connsiteX29" fmla="*/ 243840 w 1699260"/>
                    <a:gd name="connsiteY29" fmla="*/ 1223010 h 1545336"/>
                    <a:gd name="connsiteX30" fmla="*/ 228600 w 1699260"/>
                    <a:gd name="connsiteY30" fmla="*/ 1242060 h 1545336"/>
                    <a:gd name="connsiteX31" fmla="*/ 213360 w 1699260"/>
                    <a:gd name="connsiteY31" fmla="*/ 1260348 h 1545336"/>
                    <a:gd name="connsiteX32" fmla="*/ 180594 w 1699260"/>
                    <a:gd name="connsiteY32" fmla="*/ 1312164 h 1545336"/>
                    <a:gd name="connsiteX33" fmla="*/ 142494 w 1699260"/>
                    <a:gd name="connsiteY33" fmla="*/ 1363980 h 1545336"/>
                    <a:gd name="connsiteX34" fmla="*/ 102870 w 1699260"/>
                    <a:gd name="connsiteY34" fmla="*/ 1421130 h 1545336"/>
                    <a:gd name="connsiteX35" fmla="*/ 56388 w 1699260"/>
                    <a:gd name="connsiteY35" fmla="*/ 1493520 h 1545336"/>
                    <a:gd name="connsiteX36" fmla="*/ 5334 w 1699260"/>
                    <a:gd name="connsiteY36" fmla="*/ 1541526 h 154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99260" h="1545336">
                      <a:moveTo>
                        <a:pt x="5334" y="1541526"/>
                      </a:moveTo>
                      <a:cubicBezTo>
                        <a:pt x="2286" y="1539240"/>
                        <a:pt x="0" y="1191006"/>
                        <a:pt x="0" y="768096"/>
                      </a:cubicBezTo>
                      <a:lnTo>
                        <a:pt x="0" y="0"/>
                      </a:lnTo>
                      <a:lnTo>
                        <a:pt x="849630" y="0"/>
                      </a:lnTo>
                      <a:lnTo>
                        <a:pt x="1699260" y="0"/>
                      </a:lnTo>
                      <a:lnTo>
                        <a:pt x="1699260" y="32766"/>
                      </a:lnTo>
                      <a:cubicBezTo>
                        <a:pt x="1699260" y="51054"/>
                        <a:pt x="1696212" y="68580"/>
                        <a:pt x="1691640" y="73152"/>
                      </a:cubicBezTo>
                      <a:cubicBezTo>
                        <a:pt x="1687068" y="77724"/>
                        <a:pt x="1683258" y="283464"/>
                        <a:pt x="1682496" y="643890"/>
                      </a:cubicBezTo>
                      <a:cubicBezTo>
                        <a:pt x="1680972" y="1059942"/>
                        <a:pt x="1677924" y="1207008"/>
                        <a:pt x="1671066" y="1209294"/>
                      </a:cubicBezTo>
                      <a:cubicBezTo>
                        <a:pt x="1666494" y="1210818"/>
                        <a:pt x="1653540" y="1192530"/>
                        <a:pt x="1641348" y="1168146"/>
                      </a:cubicBezTo>
                      <a:cubicBezTo>
                        <a:pt x="1629918" y="1143762"/>
                        <a:pt x="1616202" y="1118616"/>
                        <a:pt x="1611630" y="1112520"/>
                      </a:cubicBezTo>
                      <a:cubicBezTo>
                        <a:pt x="1606296" y="1106424"/>
                        <a:pt x="1594104" y="1085850"/>
                        <a:pt x="1584198" y="1066800"/>
                      </a:cubicBezTo>
                      <a:cubicBezTo>
                        <a:pt x="1563624" y="1027176"/>
                        <a:pt x="1545336" y="1000506"/>
                        <a:pt x="1512570" y="961644"/>
                      </a:cubicBezTo>
                      <a:cubicBezTo>
                        <a:pt x="1499616" y="945642"/>
                        <a:pt x="1484376" y="923544"/>
                        <a:pt x="1478280" y="912114"/>
                      </a:cubicBezTo>
                      <a:cubicBezTo>
                        <a:pt x="1457706" y="870966"/>
                        <a:pt x="1301496" y="708660"/>
                        <a:pt x="1282446" y="708660"/>
                      </a:cubicBezTo>
                      <a:cubicBezTo>
                        <a:pt x="1278636" y="708660"/>
                        <a:pt x="1268730" y="701802"/>
                        <a:pt x="1261110" y="693420"/>
                      </a:cubicBezTo>
                      <a:cubicBezTo>
                        <a:pt x="1253490" y="685038"/>
                        <a:pt x="1241298" y="678180"/>
                        <a:pt x="1233678" y="678180"/>
                      </a:cubicBezTo>
                      <a:cubicBezTo>
                        <a:pt x="1226058" y="678180"/>
                        <a:pt x="1208532" y="671322"/>
                        <a:pt x="1194816" y="663702"/>
                      </a:cubicBezTo>
                      <a:cubicBezTo>
                        <a:pt x="1126236" y="623316"/>
                        <a:pt x="952500" y="618744"/>
                        <a:pt x="864870" y="654558"/>
                      </a:cubicBezTo>
                      <a:cubicBezTo>
                        <a:pt x="807720" y="678180"/>
                        <a:pt x="734568" y="720090"/>
                        <a:pt x="695706" y="751332"/>
                      </a:cubicBezTo>
                      <a:cubicBezTo>
                        <a:pt x="678180" y="765810"/>
                        <a:pt x="661416" y="777240"/>
                        <a:pt x="657606" y="777240"/>
                      </a:cubicBezTo>
                      <a:cubicBezTo>
                        <a:pt x="647700" y="777240"/>
                        <a:pt x="583692" y="830580"/>
                        <a:pt x="579120" y="842010"/>
                      </a:cubicBezTo>
                      <a:cubicBezTo>
                        <a:pt x="576834" y="848106"/>
                        <a:pt x="563118" y="860298"/>
                        <a:pt x="548640" y="870204"/>
                      </a:cubicBezTo>
                      <a:cubicBezTo>
                        <a:pt x="534162" y="880110"/>
                        <a:pt x="517398" y="897636"/>
                        <a:pt x="512064" y="909066"/>
                      </a:cubicBezTo>
                      <a:cubicBezTo>
                        <a:pt x="506730" y="920496"/>
                        <a:pt x="496824" y="929640"/>
                        <a:pt x="490728" y="929640"/>
                      </a:cubicBezTo>
                      <a:cubicBezTo>
                        <a:pt x="485394" y="929640"/>
                        <a:pt x="480060" y="933450"/>
                        <a:pt x="480060" y="937260"/>
                      </a:cubicBezTo>
                      <a:cubicBezTo>
                        <a:pt x="480060" y="941832"/>
                        <a:pt x="460248" y="966978"/>
                        <a:pt x="435102" y="992886"/>
                      </a:cubicBezTo>
                      <a:cubicBezTo>
                        <a:pt x="410718" y="1018794"/>
                        <a:pt x="367284" y="1069086"/>
                        <a:pt x="338328" y="1104900"/>
                      </a:cubicBezTo>
                      <a:cubicBezTo>
                        <a:pt x="310134" y="1140714"/>
                        <a:pt x="277368" y="1179576"/>
                        <a:pt x="265176" y="1191006"/>
                      </a:cubicBezTo>
                      <a:cubicBezTo>
                        <a:pt x="253746" y="1203198"/>
                        <a:pt x="243840" y="1217676"/>
                        <a:pt x="243840" y="1223010"/>
                      </a:cubicBezTo>
                      <a:cubicBezTo>
                        <a:pt x="243840" y="1229106"/>
                        <a:pt x="236982" y="1237488"/>
                        <a:pt x="228600" y="1242060"/>
                      </a:cubicBezTo>
                      <a:cubicBezTo>
                        <a:pt x="220218" y="1246632"/>
                        <a:pt x="213360" y="1255014"/>
                        <a:pt x="213360" y="1260348"/>
                      </a:cubicBezTo>
                      <a:cubicBezTo>
                        <a:pt x="213360" y="1266444"/>
                        <a:pt x="198882" y="1289304"/>
                        <a:pt x="180594" y="1312164"/>
                      </a:cubicBezTo>
                      <a:cubicBezTo>
                        <a:pt x="162306" y="1334262"/>
                        <a:pt x="145542" y="1357884"/>
                        <a:pt x="142494" y="1363980"/>
                      </a:cubicBezTo>
                      <a:cubicBezTo>
                        <a:pt x="139446" y="1370076"/>
                        <a:pt x="121920" y="1395984"/>
                        <a:pt x="102870" y="1421130"/>
                      </a:cubicBezTo>
                      <a:cubicBezTo>
                        <a:pt x="84582" y="1446276"/>
                        <a:pt x="63246" y="1479042"/>
                        <a:pt x="56388" y="1493520"/>
                      </a:cubicBezTo>
                      <a:cubicBezTo>
                        <a:pt x="35052" y="1537716"/>
                        <a:pt x="17526" y="1553718"/>
                        <a:pt x="5334" y="1541526"/>
                      </a:cubicBezTo>
                      <a:close/>
                    </a:path>
                  </a:pathLst>
                </a:custGeom>
                <a:solidFill>
                  <a:srgbClr val="9BD8ED"/>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76" name="Freeform: Shape 1275">
                  <a:extLst>
                    <a:ext uri="{FF2B5EF4-FFF2-40B4-BE49-F238E27FC236}">
                      <a16:creationId xmlns:a16="http://schemas.microsoft.com/office/drawing/2014/main" id="{FA9FC4D8-B9BB-4E35-BAC4-67F53CA8C99B}"/>
                    </a:ext>
                  </a:extLst>
                </p:cNvPr>
                <p:cNvSpPr/>
                <p:nvPr/>
              </p:nvSpPr>
              <p:spPr>
                <a:xfrm>
                  <a:off x="0" y="1318260"/>
                  <a:ext cx="1912620" cy="4213860"/>
                </a:xfrm>
                <a:custGeom>
                  <a:avLst/>
                  <a:gdLst>
                    <a:gd name="connsiteX0" fmla="*/ 0 w 1912620"/>
                    <a:gd name="connsiteY0" fmla="*/ 2106930 h 4213860"/>
                    <a:gd name="connsiteX1" fmla="*/ 0 w 1912620"/>
                    <a:gd name="connsiteY1" fmla="*/ 0 h 4213860"/>
                    <a:gd name="connsiteX2" fmla="*/ 956310 w 1912620"/>
                    <a:gd name="connsiteY2" fmla="*/ 0 h 4213860"/>
                    <a:gd name="connsiteX3" fmla="*/ 1912620 w 1912620"/>
                    <a:gd name="connsiteY3" fmla="*/ 0 h 4213860"/>
                    <a:gd name="connsiteX4" fmla="*/ 1911096 w 1912620"/>
                    <a:gd name="connsiteY4" fmla="*/ 527304 h 4213860"/>
                    <a:gd name="connsiteX5" fmla="*/ 1908810 w 1912620"/>
                    <a:gd name="connsiteY5" fmla="*/ 1054608 h 4213860"/>
                    <a:gd name="connsiteX6" fmla="*/ 1889760 w 1912620"/>
                    <a:gd name="connsiteY6" fmla="*/ 1059180 h 4213860"/>
                    <a:gd name="connsiteX7" fmla="*/ 1870710 w 1912620"/>
                    <a:gd name="connsiteY7" fmla="*/ 1078230 h 4213860"/>
                    <a:gd name="connsiteX8" fmla="*/ 1850136 w 1912620"/>
                    <a:gd name="connsiteY8" fmla="*/ 1095756 h 4213860"/>
                    <a:gd name="connsiteX9" fmla="*/ 1828800 w 1912620"/>
                    <a:gd name="connsiteY9" fmla="*/ 1108710 h 4213860"/>
                    <a:gd name="connsiteX10" fmla="*/ 1813560 w 1912620"/>
                    <a:gd name="connsiteY10" fmla="*/ 1127760 h 4213860"/>
                    <a:gd name="connsiteX11" fmla="*/ 1798320 w 1912620"/>
                    <a:gd name="connsiteY11" fmla="*/ 1143762 h 4213860"/>
                    <a:gd name="connsiteX12" fmla="*/ 1754886 w 1912620"/>
                    <a:gd name="connsiteY12" fmla="*/ 1196340 h 4213860"/>
                    <a:gd name="connsiteX13" fmla="*/ 1744980 w 1912620"/>
                    <a:gd name="connsiteY13" fmla="*/ 1207770 h 4213860"/>
                    <a:gd name="connsiteX14" fmla="*/ 1729740 w 1912620"/>
                    <a:gd name="connsiteY14" fmla="*/ 1226820 h 4213860"/>
                    <a:gd name="connsiteX15" fmla="*/ 1714500 w 1912620"/>
                    <a:gd name="connsiteY15" fmla="*/ 1245108 h 4213860"/>
                    <a:gd name="connsiteX16" fmla="*/ 1687830 w 1912620"/>
                    <a:gd name="connsiteY16" fmla="*/ 1282446 h 4213860"/>
                    <a:gd name="connsiteX17" fmla="*/ 1661160 w 1912620"/>
                    <a:gd name="connsiteY17" fmla="*/ 1316736 h 4213860"/>
                    <a:gd name="connsiteX18" fmla="*/ 1638300 w 1912620"/>
                    <a:gd name="connsiteY18" fmla="*/ 1344930 h 4213860"/>
                    <a:gd name="connsiteX19" fmla="*/ 1615440 w 1912620"/>
                    <a:gd name="connsiteY19" fmla="*/ 1376934 h 4213860"/>
                    <a:gd name="connsiteX20" fmla="*/ 1604010 w 1912620"/>
                    <a:gd name="connsiteY20" fmla="*/ 1391412 h 4213860"/>
                    <a:gd name="connsiteX21" fmla="*/ 1592580 w 1912620"/>
                    <a:gd name="connsiteY21" fmla="*/ 1405890 h 4213860"/>
                    <a:gd name="connsiteX22" fmla="*/ 1558290 w 1912620"/>
                    <a:gd name="connsiteY22" fmla="*/ 1463040 h 4213860"/>
                    <a:gd name="connsiteX23" fmla="*/ 1544574 w 1912620"/>
                    <a:gd name="connsiteY23" fmla="*/ 1479042 h 4213860"/>
                    <a:gd name="connsiteX24" fmla="*/ 1526286 w 1912620"/>
                    <a:gd name="connsiteY24" fmla="*/ 1498092 h 4213860"/>
                    <a:gd name="connsiteX25" fmla="*/ 1478280 w 1912620"/>
                    <a:gd name="connsiteY25" fmla="*/ 1580388 h 4213860"/>
                    <a:gd name="connsiteX26" fmla="*/ 1430274 w 1912620"/>
                    <a:gd name="connsiteY26" fmla="*/ 1630680 h 4213860"/>
                    <a:gd name="connsiteX27" fmla="*/ 1411224 w 1912620"/>
                    <a:gd name="connsiteY27" fmla="*/ 1657350 h 4213860"/>
                    <a:gd name="connsiteX28" fmla="*/ 1371600 w 1912620"/>
                    <a:gd name="connsiteY28" fmla="*/ 1729740 h 4213860"/>
                    <a:gd name="connsiteX29" fmla="*/ 1356360 w 1912620"/>
                    <a:gd name="connsiteY29" fmla="*/ 1739646 h 4213860"/>
                    <a:gd name="connsiteX30" fmla="*/ 1341120 w 1912620"/>
                    <a:gd name="connsiteY30" fmla="*/ 1764030 h 4213860"/>
                    <a:gd name="connsiteX31" fmla="*/ 1325880 w 1912620"/>
                    <a:gd name="connsiteY31" fmla="*/ 1799082 h 4213860"/>
                    <a:gd name="connsiteX32" fmla="*/ 1318260 w 1912620"/>
                    <a:gd name="connsiteY32" fmla="*/ 1824990 h 4213860"/>
                    <a:gd name="connsiteX33" fmla="*/ 1310640 w 1912620"/>
                    <a:gd name="connsiteY33" fmla="*/ 1844802 h 4213860"/>
                    <a:gd name="connsiteX34" fmla="*/ 1297686 w 1912620"/>
                    <a:gd name="connsiteY34" fmla="*/ 1864614 h 4213860"/>
                    <a:gd name="connsiteX35" fmla="*/ 1239012 w 1912620"/>
                    <a:gd name="connsiteY35" fmla="*/ 1946910 h 4213860"/>
                    <a:gd name="connsiteX36" fmla="*/ 1229868 w 1912620"/>
                    <a:gd name="connsiteY36" fmla="*/ 1962912 h 4213860"/>
                    <a:gd name="connsiteX37" fmla="*/ 1196340 w 1912620"/>
                    <a:gd name="connsiteY37" fmla="*/ 2016252 h 4213860"/>
                    <a:gd name="connsiteX38" fmla="*/ 1186434 w 1912620"/>
                    <a:gd name="connsiteY38" fmla="*/ 2032254 h 4213860"/>
                    <a:gd name="connsiteX39" fmla="*/ 1155192 w 1912620"/>
                    <a:gd name="connsiteY39" fmla="*/ 2090166 h 4213860"/>
                    <a:gd name="connsiteX40" fmla="*/ 1141476 w 1912620"/>
                    <a:gd name="connsiteY40" fmla="*/ 2103120 h 4213860"/>
                    <a:gd name="connsiteX41" fmla="*/ 1117854 w 1912620"/>
                    <a:gd name="connsiteY41" fmla="*/ 2132076 h 4213860"/>
                    <a:gd name="connsiteX42" fmla="*/ 1056894 w 1912620"/>
                    <a:gd name="connsiteY42" fmla="*/ 2234946 h 4213860"/>
                    <a:gd name="connsiteX43" fmla="*/ 1034034 w 1912620"/>
                    <a:gd name="connsiteY43" fmla="*/ 2308860 h 4213860"/>
                    <a:gd name="connsiteX44" fmla="*/ 1019556 w 1912620"/>
                    <a:gd name="connsiteY44" fmla="*/ 2325624 h 4213860"/>
                    <a:gd name="connsiteX45" fmla="*/ 975360 w 1912620"/>
                    <a:gd name="connsiteY45" fmla="*/ 2375916 h 4213860"/>
                    <a:gd name="connsiteX46" fmla="*/ 960882 w 1912620"/>
                    <a:gd name="connsiteY46" fmla="*/ 2413254 h 4213860"/>
                    <a:gd name="connsiteX47" fmla="*/ 933450 w 1912620"/>
                    <a:gd name="connsiteY47" fmla="*/ 2471166 h 4213860"/>
                    <a:gd name="connsiteX48" fmla="*/ 914400 w 1912620"/>
                    <a:gd name="connsiteY48" fmla="*/ 2499360 h 4213860"/>
                    <a:gd name="connsiteX49" fmla="*/ 906780 w 1912620"/>
                    <a:gd name="connsiteY49" fmla="*/ 2509266 h 4213860"/>
                    <a:gd name="connsiteX50" fmla="*/ 871728 w 1912620"/>
                    <a:gd name="connsiteY50" fmla="*/ 2567940 h 4213860"/>
                    <a:gd name="connsiteX51" fmla="*/ 861060 w 1912620"/>
                    <a:gd name="connsiteY51" fmla="*/ 2577846 h 4213860"/>
                    <a:gd name="connsiteX52" fmla="*/ 814578 w 1912620"/>
                    <a:gd name="connsiteY52" fmla="*/ 2667000 h 4213860"/>
                    <a:gd name="connsiteX53" fmla="*/ 807720 w 1912620"/>
                    <a:gd name="connsiteY53" fmla="*/ 2677668 h 4213860"/>
                    <a:gd name="connsiteX54" fmla="*/ 762762 w 1912620"/>
                    <a:gd name="connsiteY54" fmla="*/ 2779776 h 4213860"/>
                    <a:gd name="connsiteX55" fmla="*/ 751332 w 1912620"/>
                    <a:gd name="connsiteY55" fmla="*/ 2820162 h 4213860"/>
                    <a:gd name="connsiteX56" fmla="*/ 732282 w 1912620"/>
                    <a:gd name="connsiteY56" fmla="*/ 2836926 h 4213860"/>
                    <a:gd name="connsiteX57" fmla="*/ 708660 w 1912620"/>
                    <a:gd name="connsiteY57" fmla="*/ 2886456 h 4213860"/>
                    <a:gd name="connsiteX58" fmla="*/ 697230 w 1912620"/>
                    <a:gd name="connsiteY58" fmla="*/ 2930652 h 4213860"/>
                    <a:gd name="connsiteX59" fmla="*/ 670560 w 1912620"/>
                    <a:gd name="connsiteY59" fmla="*/ 2967228 h 4213860"/>
                    <a:gd name="connsiteX60" fmla="*/ 636270 w 1912620"/>
                    <a:gd name="connsiteY60" fmla="*/ 3032760 h 4213860"/>
                    <a:gd name="connsiteX61" fmla="*/ 621792 w 1912620"/>
                    <a:gd name="connsiteY61" fmla="*/ 3080004 h 4213860"/>
                    <a:gd name="connsiteX62" fmla="*/ 606552 w 1912620"/>
                    <a:gd name="connsiteY62" fmla="*/ 3102102 h 4213860"/>
                    <a:gd name="connsiteX63" fmla="*/ 582168 w 1912620"/>
                    <a:gd name="connsiteY63" fmla="*/ 3134868 h 4213860"/>
                    <a:gd name="connsiteX64" fmla="*/ 569214 w 1912620"/>
                    <a:gd name="connsiteY64" fmla="*/ 3168396 h 4213860"/>
                    <a:gd name="connsiteX65" fmla="*/ 521970 w 1912620"/>
                    <a:gd name="connsiteY65" fmla="*/ 3270504 h 4213860"/>
                    <a:gd name="connsiteX66" fmla="*/ 494538 w 1912620"/>
                    <a:gd name="connsiteY66" fmla="*/ 3316986 h 4213860"/>
                    <a:gd name="connsiteX67" fmla="*/ 472440 w 1912620"/>
                    <a:gd name="connsiteY67" fmla="*/ 3359658 h 4213860"/>
                    <a:gd name="connsiteX68" fmla="*/ 457200 w 1912620"/>
                    <a:gd name="connsiteY68" fmla="*/ 3394710 h 4213860"/>
                    <a:gd name="connsiteX69" fmla="*/ 441960 w 1912620"/>
                    <a:gd name="connsiteY69" fmla="*/ 3418332 h 4213860"/>
                    <a:gd name="connsiteX70" fmla="*/ 380238 w 1912620"/>
                    <a:gd name="connsiteY70" fmla="*/ 3539490 h 4213860"/>
                    <a:gd name="connsiteX71" fmla="*/ 373380 w 1912620"/>
                    <a:gd name="connsiteY71" fmla="*/ 3570732 h 4213860"/>
                    <a:gd name="connsiteX72" fmla="*/ 365760 w 1912620"/>
                    <a:gd name="connsiteY72" fmla="*/ 3600450 h 4213860"/>
                    <a:gd name="connsiteX73" fmla="*/ 358140 w 1912620"/>
                    <a:gd name="connsiteY73" fmla="*/ 3621024 h 4213860"/>
                    <a:gd name="connsiteX74" fmla="*/ 344424 w 1912620"/>
                    <a:gd name="connsiteY74" fmla="*/ 3640074 h 4213860"/>
                    <a:gd name="connsiteX75" fmla="*/ 301752 w 1912620"/>
                    <a:gd name="connsiteY75" fmla="*/ 3742944 h 4213860"/>
                    <a:gd name="connsiteX76" fmla="*/ 261366 w 1912620"/>
                    <a:gd name="connsiteY76" fmla="*/ 3778758 h 4213860"/>
                    <a:gd name="connsiteX77" fmla="*/ 222504 w 1912620"/>
                    <a:gd name="connsiteY77" fmla="*/ 3790188 h 4213860"/>
                    <a:gd name="connsiteX78" fmla="*/ 222504 w 1912620"/>
                    <a:gd name="connsiteY78" fmla="*/ 3842004 h 4213860"/>
                    <a:gd name="connsiteX79" fmla="*/ 214122 w 1912620"/>
                    <a:gd name="connsiteY79" fmla="*/ 3903726 h 4213860"/>
                    <a:gd name="connsiteX80" fmla="*/ 211074 w 1912620"/>
                    <a:gd name="connsiteY80" fmla="*/ 3918966 h 4213860"/>
                    <a:gd name="connsiteX81" fmla="*/ 204978 w 1912620"/>
                    <a:gd name="connsiteY81" fmla="*/ 3937254 h 4213860"/>
                    <a:gd name="connsiteX82" fmla="*/ 182880 w 1912620"/>
                    <a:gd name="connsiteY82" fmla="*/ 3973830 h 4213860"/>
                    <a:gd name="connsiteX83" fmla="*/ 154686 w 1912620"/>
                    <a:gd name="connsiteY83" fmla="*/ 4013454 h 4213860"/>
                    <a:gd name="connsiteX84" fmla="*/ 137160 w 1912620"/>
                    <a:gd name="connsiteY84" fmla="*/ 4044696 h 4213860"/>
                    <a:gd name="connsiteX85" fmla="*/ 102108 w 1912620"/>
                    <a:gd name="connsiteY85" fmla="*/ 4107180 h 4213860"/>
                    <a:gd name="connsiteX86" fmla="*/ 91440 w 1912620"/>
                    <a:gd name="connsiteY86" fmla="*/ 4117086 h 4213860"/>
                    <a:gd name="connsiteX87" fmla="*/ 52578 w 1912620"/>
                    <a:gd name="connsiteY87" fmla="*/ 4175760 h 4213860"/>
                    <a:gd name="connsiteX88" fmla="*/ 54864 w 1912620"/>
                    <a:gd name="connsiteY88" fmla="*/ 4193286 h 4213860"/>
                    <a:gd name="connsiteX89" fmla="*/ 32766 w 1912620"/>
                    <a:gd name="connsiteY89" fmla="*/ 4209288 h 4213860"/>
                    <a:gd name="connsiteX90" fmla="*/ 0 w 1912620"/>
                    <a:gd name="connsiteY90" fmla="*/ 4213860 h 4213860"/>
                    <a:gd name="connsiteX91" fmla="*/ 0 w 1912620"/>
                    <a:gd name="connsiteY91" fmla="*/ 2106930 h 421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912620" h="4213860">
                      <a:moveTo>
                        <a:pt x="0" y="2106930"/>
                      </a:moveTo>
                      <a:lnTo>
                        <a:pt x="0" y="0"/>
                      </a:lnTo>
                      <a:lnTo>
                        <a:pt x="956310" y="0"/>
                      </a:lnTo>
                      <a:lnTo>
                        <a:pt x="1912620" y="0"/>
                      </a:lnTo>
                      <a:lnTo>
                        <a:pt x="1911096" y="527304"/>
                      </a:lnTo>
                      <a:lnTo>
                        <a:pt x="1908810" y="1054608"/>
                      </a:lnTo>
                      <a:lnTo>
                        <a:pt x="1889760" y="1059180"/>
                      </a:lnTo>
                      <a:cubicBezTo>
                        <a:pt x="1877568" y="1062228"/>
                        <a:pt x="1870710" y="1069086"/>
                        <a:pt x="1870710" y="1078230"/>
                      </a:cubicBezTo>
                      <a:cubicBezTo>
                        <a:pt x="1870710" y="1088898"/>
                        <a:pt x="1864614" y="1094232"/>
                        <a:pt x="1850136" y="1095756"/>
                      </a:cubicBezTo>
                      <a:cubicBezTo>
                        <a:pt x="1837944" y="1097280"/>
                        <a:pt x="1828800" y="1102614"/>
                        <a:pt x="1828800" y="1108710"/>
                      </a:cubicBezTo>
                      <a:cubicBezTo>
                        <a:pt x="1828800" y="1114806"/>
                        <a:pt x="1821942" y="1123188"/>
                        <a:pt x="1813560" y="1127760"/>
                      </a:cubicBezTo>
                      <a:cubicBezTo>
                        <a:pt x="1805178" y="1132332"/>
                        <a:pt x="1798320" y="1139190"/>
                        <a:pt x="1798320" y="1143762"/>
                      </a:cubicBezTo>
                      <a:cubicBezTo>
                        <a:pt x="1798320" y="1156716"/>
                        <a:pt x="1765554" y="1196340"/>
                        <a:pt x="1754886" y="1196340"/>
                      </a:cubicBezTo>
                      <a:cubicBezTo>
                        <a:pt x="1749552" y="1196340"/>
                        <a:pt x="1744980" y="1201674"/>
                        <a:pt x="1744980" y="1207770"/>
                      </a:cubicBezTo>
                      <a:cubicBezTo>
                        <a:pt x="1744980" y="1213866"/>
                        <a:pt x="1738122" y="1222248"/>
                        <a:pt x="1729740" y="1226820"/>
                      </a:cubicBezTo>
                      <a:cubicBezTo>
                        <a:pt x="1721358" y="1231392"/>
                        <a:pt x="1714500" y="1239774"/>
                        <a:pt x="1714500" y="1245108"/>
                      </a:cubicBezTo>
                      <a:cubicBezTo>
                        <a:pt x="1714500" y="1250442"/>
                        <a:pt x="1702308" y="1267206"/>
                        <a:pt x="1687830" y="1282446"/>
                      </a:cubicBezTo>
                      <a:cubicBezTo>
                        <a:pt x="1673352" y="1297686"/>
                        <a:pt x="1661160" y="1312926"/>
                        <a:pt x="1661160" y="1316736"/>
                      </a:cubicBezTo>
                      <a:cubicBezTo>
                        <a:pt x="1661160" y="1319784"/>
                        <a:pt x="1651254" y="1332738"/>
                        <a:pt x="1638300" y="1344930"/>
                      </a:cubicBezTo>
                      <a:cubicBezTo>
                        <a:pt x="1626108" y="1357122"/>
                        <a:pt x="1615440" y="1371600"/>
                        <a:pt x="1615440" y="1376934"/>
                      </a:cubicBezTo>
                      <a:cubicBezTo>
                        <a:pt x="1615440" y="1383030"/>
                        <a:pt x="1610106" y="1389126"/>
                        <a:pt x="1604010" y="1391412"/>
                      </a:cubicBezTo>
                      <a:cubicBezTo>
                        <a:pt x="1597914" y="1394460"/>
                        <a:pt x="1592580" y="1400556"/>
                        <a:pt x="1592580" y="1405890"/>
                      </a:cubicBezTo>
                      <a:cubicBezTo>
                        <a:pt x="1592580" y="1422654"/>
                        <a:pt x="1568958" y="1463040"/>
                        <a:pt x="1558290" y="1463040"/>
                      </a:cubicBezTo>
                      <a:cubicBezTo>
                        <a:pt x="1552956" y="1463040"/>
                        <a:pt x="1546860" y="1469898"/>
                        <a:pt x="1544574" y="1479042"/>
                      </a:cubicBezTo>
                      <a:cubicBezTo>
                        <a:pt x="1542288" y="1487424"/>
                        <a:pt x="1533906" y="1496568"/>
                        <a:pt x="1526286" y="1498092"/>
                      </a:cubicBezTo>
                      <a:cubicBezTo>
                        <a:pt x="1514094" y="1501902"/>
                        <a:pt x="1478280" y="1562862"/>
                        <a:pt x="1478280" y="1580388"/>
                      </a:cubicBezTo>
                      <a:cubicBezTo>
                        <a:pt x="1478280" y="1593342"/>
                        <a:pt x="1446276" y="1626870"/>
                        <a:pt x="1430274" y="1630680"/>
                      </a:cubicBezTo>
                      <a:cubicBezTo>
                        <a:pt x="1418844" y="1633728"/>
                        <a:pt x="1412748" y="1642110"/>
                        <a:pt x="1411224" y="1657350"/>
                      </a:cubicBezTo>
                      <a:cubicBezTo>
                        <a:pt x="1407414" y="1694688"/>
                        <a:pt x="1387602" y="1729740"/>
                        <a:pt x="1371600" y="1729740"/>
                      </a:cubicBezTo>
                      <a:cubicBezTo>
                        <a:pt x="1363218" y="1729740"/>
                        <a:pt x="1356360" y="1734312"/>
                        <a:pt x="1356360" y="1739646"/>
                      </a:cubicBezTo>
                      <a:cubicBezTo>
                        <a:pt x="1356360" y="1745742"/>
                        <a:pt x="1349502" y="1756410"/>
                        <a:pt x="1341120" y="1764030"/>
                      </a:cubicBezTo>
                      <a:cubicBezTo>
                        <a:pt x="1332738" y="1771650"/>
                        <a:pt x="1325880" y="1787652"/>
                        <a:pt x="1325880" y="1799082"/>
                      </a:cubicBezTo>
                      <a:cubicBezTo>
                        <a:pt x="1325880" y="1810512"/>
                        <a:pt x="1322832" y="1822704"/>
                        <a:pt x="1318260" y="1824990"/>
                      </a:cubicBezTo>
                      <a:cubicBezTo>
                        <a:pt x="1314450" y="1827276"/>
                        <a:pt x="1310640" y="1836420"/>
                        <a:pt x="1310640" y="1844802"/>
                      </a:cubicBezTo>
                      <a:cubicBezTo>
                        <a:pt x="1310640" y="1853184"/>
                        <a:pt x="1304544" y="1862328"/>
                        <a:pt x="1297686" y="1864614"/>
                      </a:cubicBezTo>
                      <a:cubicBezTo>
                        <a:pt x="1268730" y="1875282"/>
                        <a:pt x="1232154" y="1927860"/>
                        <a:pt x="1239012" y="1946910"/>
                      </a:cubicBezTo>
                      <a:cubicBezTo>
                        <a:pt x="1242060" y="1955292"/>
                        <a:pt x="1239012" y="1960626"/>
                        <a:pt x="1229868" y="1962912"/>
                      </a:cubicBezTo>
                      <a:cubicBezTo>
                        <a:pt x="1215390" y="1966722"/>
                        <a:pt x="1196340" y="1997964"/>
                        <a:pt x="1196340" y="2016252"/>
                      </a:cubicBezTo>
                      <a:cubicBezTo>
                        <a:pt x="1196340" y="2021586"/>
                        <a:pt x="1191768" y="2029206"/>
                        <a:pt x="1186434" y="2032254"/>
                      </a:cubicBezTo>
                      <a:cubicBezTo>
                        <a:pt x="1177290" y="2038350"/>
                        <a:pt x="1163574" y="2062734"/>
                        <a:pt x="1155192" y="2090166"/>
                      </a:cubicBezTo>
                      <a:cubicBezTo>
                        <a:pt x="1152906" y="2097024"/>
                        <a:pt x="1146810" y="2103120"/>
                        <a:pt x="1141476" y="2103120"/>
                      </a:cubicBezTo>
                      <a:cubicBezTo>
                        <a:pt x="1136142" y="2103120"/>
                        <a:pt x="1125474" y="2116074"/>
                        <a:pt x="1117854" y="2132076"/>
                      </a:cubicBezTo>
                      <a:cubicBezTo>
                        <a:pt x="1090422" y="2187702"/>
                        <a:pt x="1068324" y="2225802"/>
                        <a:pt x="1056894" y="2234946"/>
                      </a:cubicBezTo>
                      <a:cubicBezTo>
                        <a:pt x="1045464" y="2244090"/>
                        <a:pt x="1037082" y="2272284"/>
                        <a:pt x="1034034" y="2308860"/>
                      </a:cubicBezTo>
                      <a:cubicBezTo>
                        <a:pt x="1032510" y="2321814"/>
                        <a:pt x="1027938" y="2327148"/>
                        <a:pt x="1019556" y="2325624"/>
                      </a:cubicBezTo>
                      <a:cubicBezTo>
                        <a:pt x="1007364" y="2324100"/>
                        <a:pt x="975360" y="2359914"/>
                        <a:pt x="975360" y="2375916"/>
                      </a:cubicBezTo>
                      <a:cubicBezTo>
                        <a:pt x="975360" y="2380488"/>
                        <a:pt x="968502" y="2396490"/>
                        <a:pt x="960882" y="2413254"/>
                      </a:cubicBezTo>
                      <a:cubicBezTo>
                        <a:pt x="952500" y="2429256"/>
                        <a:pt x="940308" y="2455164"/>
                        <a:pt x="933450" y="2471166"/>
                      </a:cubicBezTo>
                      <a:cubicBezTo>
                        <a:pt x="926592" y="2486406"/>
                        <a:pt x="918210" y="2499360"/>
                        <a:pt x="914400" y="2499360"/>
                      </a:cubicBezTo>
                      <a:cubicBezTo>
                        <a:pt x="909828" y="2499360"/>
                        <a:pt x="906780" y="2503932"/>
                        <a:pt x="906780" y="2509266"/>
                      </a:cubicBezTo>
                      <a:cubicBezTo>
                        <a:pt x="906780" y="2528316"/>
                        <a:pt x="883158" y="2567940"/>
                        <a:pt x="871728" y="2567940"/>
                      </a:cubicBezTo>
                      <a:cubicBezTo>
                        <a:pt x="865632" y="2567940"/>
                        <a:pt x="861060" y="2572512"/>
                        <a:pt x="861060" y="2577846"/>
                      </a:cubicBezTo>
                      <a:cubicBezTo>
                        <a:pt x="861060" y="2593086"/>
                        <a:pt x="822198" y="2667000"/>
                        <a:pt x="814578" y="2667000"/>
                      </a:cubicBezTo>
                      <a:cubicBezTo>
                        <a:pt x="810768" y="2667000"/>
                        <a:pt x="807720" y="2671572"/>
                        <a:pt x="807720" y="2677668"/>
                      </a:cubicBezTo>
                      <a:cubicBezTo>
                        <a:pt x="807720" y="2687574"/>
                        <a:pt x="802386" y="2699004"/>
                        <a:pt x="762762" y="2779776"/>
                      </a:cubicBezTo>
                      <a:cubicBezTo>
                        <a:pt x="754380" y="2798064"/>
                        <a:pt x="749046" y="2816352"/>
                        <a:pt x="751332" y="2820162"/>
                      </a:cubicBezTo>
                      <a:cubicBezTo>
                        <a:pt x="753618" y="2824734"/>
                        <a:pt x="745236" y="2831592"/>
                        <a:pt x="732282" y="2836926"/>
                      </a:cubicBezTo>
                      <a:cubicBezTo>
                        <a:pt x="710184" y="2845308"/>
                        <a:pt x="708660" y="2847594"/>
                        <a:pt x="708660" y="2886456"/>
                      </a:cubicBezTo>
                      <a:cubicBezTo>
                        <a:pt x="708660" y="2915412"/>
                        <a:pt x="705612" y="2927604"/>
                        <a:pt x="697230" y="2930652"/>
                      </a:cubicBezTo>
                      <a:cubicBezTo>
                        <a:pt x="690372" y="2933700"/>
                        <a:pt x="678942" y="2949702"/>
                        <a:pt x="670560" y="2967228"/>
                      </a:cubicBezTo>
                      <a:cubicBezTo>
                        <a:pt x="662178" y="2983992"/>
                        <a:pt x="646938" y="3013710"/>
                        <a:pt x="636270" y="3032760"/>
                      </a:cubicBezTo>
                      <a:cubicBezTo>
                        <a:pt x="625602" y="3051048"/>
                        <a:pt x="619506" y="3072384"/>
                        <a:pt x="621792" y="3080004"/>
                      </a:cubicBezTo>
                      <a:cubicBezTo>
                        <a:pt x="624840" y="3089148"/>
                        <a:pt x="620268" y="3096006"/>
                        <a:pt x="606552" y="3102102"/>
                      </a:cubicBezTo>
                      <a:cubicBezTo>
                        <a:pt x="594360" y="3108198"/>
                        <a:pt x="585978" y="3119628"/>
                        <a:pt x="582168" y="3134868"/>
                      </a:cubicBezTo>
                      <a:cubicBezTo>
                        <a:pt x="579882" y="3147822"/>
                        <a:pt x="573786" y="3163062"/>
                        <a:pt x="569214" y="3168396"/>
                      </a:cubicBezTo>
                      <a:cubicBezTo>
                        <a:pt x="554736" y="3185922"/>
                        <a:pt x="527304" y="3246120"/>
                        <a:pt x="521970" y="3270504"/>
                      </a:cubicBezTo>
                      <a:cubicBezTo>
                        <a:pt x="518922" y="3284220"/>
                        <a:pt x="506730" y="3304794"/>
                        <a:pt x="494538" y="3316986"/>
                      </a:cubicBezTo>
                      <a:cubicBezTo>
                        <a:pt x="480822" y="3330702"/>
                        <a:pt x="472440" y="3346704"/>
                        <a:pt x="472440" y="3359658"/>
                      </a:cubicBezTo>
                      <a:cubicBezTo>
                        <a:pt x="472440" y="3371088"/>
                        <a:pt x="465582" y="3387090"/>
                        <a:pt x="457200" y="3394710"/>
                      </a:cubicBezTo>
                      <a:cubicBezTo>
                        <a:pt x="448818" y="3402330"/>
                        <a:pt x="441960" y="3412998"/>
                        <a:pt x="441960" y="3418332"/>
                      </a:cubicBezTo>
                      <a:cubicBezTo>
                        <a:pt x="441960" y="3428238"/>
                        <a:pt x="391668" y="3527298"/>
                        <a:pt x="380238" y="3539490"/>
                      </a:cubicBezTo>
                      <a:cubicBezTo>
                        <a:pt x="376428" y="3543300"/>
                        <a:pt x="373380" y="3557778"/>
                        <a:pt x="373380" y="3570732"/>
                      </a:cubicBezTo>
                      <a:cubicBezTo>
                        <a:pt x="373380" y="3584448"/>
                        <a:pt x="370332" y="3598164"/>
                        <a:pt x="365760" y="3600450"/>
                      </a:cubicBezTo>
                      <a:cubicBezTo>
                        <a:pt x="361950" y="3602736"/>
                        <a:pt x="358140" y="3611880"/>
                        <a:pt x="358140" y="3621024"/>
                      </a:cubicBezTo>
                      <a:cubicBezTo>
                        <a:pt x="358140" y="3629406"/>
                        <a:pt x="352044" y="3637788"/>
                        <a:pt x="344424" y="3640074"/>
                      </a:cubicBezTo>
                      <a:cubicBezTo>
                        <a:pt x="328422" y="3643884"/>
                        <a:pt x="304038" y="3704844"/>
                        <a:pt x="301752" y="3742944"/>
                      </a:cubicBezTo>
                      <a:cubicBezTo>
                        <a:pt x="300990" y="3765042"/>
                        <a:pt x="297180" y="3768090"/>
                        <a:pt x="261366" y="3778758"/>
                      </a:cubicBezTo>
                      <a:lnTo>
                        <a:pt x="222504" y="3790188"/>
                      </a:lnTo>
                      <a:lnTo>
                        <a:pt x="222504" y="3842004"/>
                      </a:lnTo>
                      <a:cubicBezTo>
                        <a:pt x="223266" y="3870198"/>
                        <a:pt x="219456" y="3898392"/>
                        <a:pt x="214122" y="3903726"/>
                      </a:cubicBezTo>
                      <a:cubicBezTo>
                        <a:pt x="209550" y="3909822"/>
                        <a:pt x="208026" y="3916680"/>
                        <a:pt x="211074" y="3918966"/>
                      </a:cubicBezTo>
                      <a:cubicBezTo>
                        <a:pt x="213360" y="3922014"/>
                        <a:pt x="211074" y="3930396"/>
                        <a:pt x="204978" y="3937254"/>
                      </a:cubicBezTo>
                      <a:cubicBezTo>
                        <a:pt x="198882" y="3944874"/>
                        <a:pt x="188976" y="3961638"/>
                        <a:pt x="182880" y="3973830"/>
                      </a:cubicBezTo>
                      <a:cubicBezTo>
                        <a:pt x="176784" y="3986784"/>
                        <a:pt x="163830" y="4004310"/>
                        <a:pt x="154686" y="4013454"/>
                      </a:cubicBezTo>
                      <a:cubicBezTo>
                        <a:pt x="144780" y="4022598"/>
                        <a:pt x="137160" y="4037076"/>
                        <a:pt x="137160" y="4044696"/>
                      </a:cubicBezTo>
                      <a:cubicBezTo>
                        <a:pt x="137160" y="4066794"/>
                        <a:pt x="114300" y="4107180"/>
                        <a:pt x="102108" y="4107180"/>
                      </a:cubicBezTo>
                      <a:cubicBezTo>
                        <a:pt x="96012" y="4107180"/>
                        <a:pt x="91440" y="4111752"/>
                        <a:pt x="91440" y="4117086"/>
                      </a:cubicBezTo>
                      <a:cubicBezTo>
                        <a:pt x="91440" y="4139184"/>
                        <a:pt x="67056" y="4175760"/>
                        <a:pt x="52578" y="4175760"/>
                      </a:cubicBezTo>
                      <a:cubicBezTo>
                        <a:pt x="32766" y="4175760"/>
                        <a:pt x="34290" y="4187952"/>
                        <a:pt x="54864" y="4193286"/>
                      </a:cubicBezTo>
                      <a:cubicBezTo>
                        <a:pt x="76962" y="4199382"/>
                        <a:pt x="71628" y="4203192"/>
                        <a:pt x="32766" y="4209288"/>
                      </a:cubicBezTo>
                      <a:lnTo>
                        <a:pt x="0" y="4213860"/>
                      </a:lnTo>
                      <a:lnTo>
                        <a:pt x="0" y="2106930"/>
                      </a:ln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77" name="Freeform: Shape 1276">
                  <a:extLst>
                    <a:ext uri="{FF2B5EF4-FFF2-40B4-BE49-F238E27FC236}">
                      <a16:creationId xmlns:a16="http://schemas.microsoft.com/office/drawing/2014/main" id="{5DA723AA-E7A2-4EE7-87D3-73B297926898}"/>
                    </a:ext>
                  </a:extLst>
                </p:cNvPr>
                <p:cNvSpPr/>
                <p:nvPr/>
              </p:nvSpPr>
              <p:spPr>
                <a:xfrm>
                  <a:off x="92193" y="5478780"/>
                  <a:ext cx="41910" cy="44958"/>
                </a:xfrm>
                <a:custGeom>
                  <a:avLst/>
                  <a:gdLst>
                    <a:gd name="connsiteX0" fmla="*/ 2295 w 41910"/>
                    <a:gd name="connsiteY0" fmla="*/ 34290 h 44958"/>
                    <a:gd name="connsiteX1" fmla="*/ 21345 w 41910"/>
                    <a:gd name="connsiteY1" fmla="*/ 0 h 44958"/>
                    <a:gd name="connsiteX2" fmla="*/ 32775 w 41910"/>
                    <a:gd name="connsiteY2" fmla="*/ 31242 h 44958"/>
                    <a:gd name="connsiteX3" fmla="*/ 2295 w 41910"/>
                    <a:gd name="connsiteY3" fmla="*/ 34290 h 44958"/>
                  </a:gdLst>
                  <a:ahLst/>
                  <a:cxnLst>
                    <a:cxn ang="0">
                      <a:pos x="connsiteX0" y="connsiteY0"/>
                    </a:cxn>
                    <a:cxn ang="0">
                      <a:pos x="connsiteX1" y="connsiteY1"/>
                    </a:cxn>
                    <a:cxn ang="0">
                      <a:pos x="connsiteX2" y="connsiteY2"/>
                    </a:cxn>
                    <a:cxn ang="0">
                      <a:pos x="connsiteX3" y="connsiteY3"/>
                    </a:cxn>
                  </a:cxnLst>
                  <a:rect l="l" t="t" r="r" b="b"/>
                  <a:pathLst>
                    <a:path w="41910" h="44958">
                      <a:moveTo>
                        <a:pt x="2295" y="34290"/>
                      </a:moveTo>
                      <a:cubicBezTo>
                        <a:pt x="-4563" y="16764"/>
                        <a:pt x="4581" y="0"/>
                        <a:pt x="21345" y="0"/>
                      </a:cubicBezTo>
                      <a:cubicBezTo>
                        <a:pt x="43443" y="0"/>
                        <a:pt x="48777" y="13716"/>
                        <a:pt x="32775" y="31242"/>
                      </a:cubicBezTo>
                      <a:cubicBezTo>
                        <a:pt x="16773" y="48768"/>
                        <a:pt x="7629" y="49530"/>
                        <a:pt x="2295" y="34290"/>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78" name="Freeform: Shape 1277">
                  <a:extLst>
                    <a:ext uri="{FF2B5EF4-FFF2-40B4-BE49-F238E27FC236}">
                      <a16:creationId xmlns:a16="http://schemas.microsoft.com/office/drawing/2014/main" id="{F0A91D36-C817-404D-B9D6-2DCAA5F6027B}"/>
                    </a:ext>
                  </a:extLst>
                </p:cNvPr>
                <p:cNvSpPr/>
                <p:nvPr/>
              </p:nvSpPr>
              <p:spPr>
                <a:xfrm>
                  <a:off x="139386" y="5212971"/>
                  <a:ext cx="313944" cy="280416"/>
                </a:xfrm>
                <a:custGeom>
                  <a:avLst/>
                  <a:gdLst>
                    <a:gd name="connsiteX0" fmla="*/ 1584 w 313944"/>
                    <a:gd name="connsiteY0" fmla="*/ 273429 h 280416"/>
                    <a:gd name="connsiteX1" fmla="*/ 25968 w 313944"/>
                    <a:gd name="connsiteY1" fmla="*/ 235329 h 280416"/>
                    <a:gd name="connsiteX2" fmla="*/ 55686 w 313944"/>
                    <a:gd name="connsiteY2" fmla="*/ 216279 h 280416"/>
                    <a:gd name="connsiteX3" fmla="*/ 87690 w 313944"/>
                    <a:gd name="connsiteY3" fmla="*/ 197229 h 280416"/>
                    <a:gd name="connsiteX4" fmla="*/ 106740 w 313944"/>
                    <a:gd name="connsiteY4" fmla="*/ 181989 h 280416"/>
                    <a:gd name="connsiteX5" fmla="*/ 121980 w 313944"/>
                    <a:gd name="connsiteY5" fmla="*/ 166749 h 280416"/>
                    <a:gd name="connsiteX6" fmla="*/ 137220 w 313944"/>
                    <a:gd name="connsiteY6" fmla="*/ 151509 h 280416"/>
                    <a:gd name="connsiteX7" fmla="*/ 163890 w 313944"/>
                    <a:gd name="connsiteY7" fmla="*/ 131697 h 280416"/>
                    <a:gd name="connsiteX8" fmla="*/ 190560 w 313944"/>
                    <a:gd name="connsiteY8" fmla="*/ 112647 h 280416"/>
                    <a:gd name="connsiteX9" fmla="*/ 205038 w 313944"/>
                    <a:gd name="connsiteY9" fmla="*/ 98169 h 280416"/>
                    <a:gd name="connsiteX10" fmla="*/ 227898 w 313944"/>
                    <a:gd name="connsiteY10" fmla="*/ 68451 h 280416"/>
                    <a:gd name="connsiteX11" fmla="*/ 256092 w 313944"/>
                    <a:gd name="connsiteY11" fmla="*/ 33399 h 280416"/>
                    <a:gd name="connsiteX12" fmla="*/ 274380 w 313944"/>
                    <a:gd name="connsiteY12" fmla="*/ 13587 h 280416"/>
                    <a:gd name="connsiteX13" fmla="*/ 296478 w 313944"/>
                    <a:gd name="connsiteY13" fmla="*/ 633 h 280416"/>
                    <a:gd name="connsiteX14" fmla="*/ 314004 w 313944"/>
                    <a:gd name="connsiteY14" fmla="*/ 12825 h 280416"/>
                    <a:gd name="connsiteX15" fmla="*/ 246186 w 313944"/>
                    <a:gd name="connsiteY15" fmla="*/ 98931 h 280416"/>
                    <a:gd name="connsiteX16" fmla="*/ 188274 w 313944"/>
                    <a:gd name="connsiteY16" fmla="*/ 156081 h 280416"/>
                    <a:gd name="connsiteX17" fmla="*/ 38922 w 313944"/>
                    <a:gd name="connsiteY17" fmla="*/ 271143 h 280416"/>
                    <a:gd name="connsiteX18" fmla="*/ 1584 w 313944"/>
                    <a:gd name="connsiteY18" fmla="*/ 273429 h 28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3944" h="280416">
                      <a:moveTo>
                        <a:pt x="1584" y="273429"/>
                      </a:moveTo>
                      <a:cubicBezTo>
                        <a:pt x="-5274" y="262761"/>
                        <a:pt x="11490" y="235329"/>
                        <a:pt x="25968" y="235329"/>
                      </a:cubicBezTo>
                      <a:cubicBezTo>
                        <a:pt x="32826" y="235329"/>
                        <a:pt x="45780" y="226947"/>
                        <a:pt x="55686" y="216279"/>
                      </a:cubicBezTo>
                      <a:cubicBezTo>
                        <a:pt x="65592" y="205611"/>
                        <a:pt x="80070" y="197229"/>
                        <a:pt x="87690" y="197229"/>
                      </a:cubicBezTo>
                      <a:cubicBezTo>
                        <a:pt x="96072" y="197229"/>
                        <a:pt x="104454" y="190371"/>
                        <a:pt x="106740" y="181989"/>
                      </a:cubicBezTo>
                      <a:cubicBezTo>
                        <a:pt x="109026" y="173607"/>
                        <a:pt x="115884" y="166749"/>
                        <a:pt x="121980" y="166749"/>
                      </a:cubicBezTo>
                      <a:cubicBezTo>
                        <a:pt x="128076" y="166749"/>
                        <a:pt x="134934" y="159891"/>
                        <a:pt x="137220" y="151509"/>
                      </a:cubicBezTo>
                      <a:cubicBezTo>
                        <a:pt x="139506" y="142365"/>
                        <a:pt x="150174" y="134745"/>
                        <a:pt x="163890" y="131697"/>
                      </a:cubicBezTo>
                      <a:cubicBezTo>
                        <a:pt x="177606" y="128649"/>
                        <a:pt x="188274" y="121029"/>
                        <a:pt x="190560" y="112647"/>
                      </a:cubicBezTo>
                      <a:cubicBezTo>
                        <a:pt x="192846" y="105027"/>
                        <a:pt x="198942" y="98169"/>
                        <a:pt x="205038" y="98169"/>
                      </a:cubicBezTo>
                      <a:cubicBezTo>
                        <a:pt x="210372" y="98169"/>
                        <a:pt x="221040" y="84453"/>
                        <a:pt x="227898" y="68451"/>
                      </a:cubicBezTo>
                      <a:cubicBezTo>
                        <a:pt x="235518" y="51687"/>
                        <a:pt x="247710" y="36447"/>
                        <a:pt x="256092" y="33399"/>
                      </a:cubicBezTo>
                      <a:cubicBezTo>
                        <a:pt x="263712" y="31113"/>
                        <a:pt x="272094" y="21969"/>
                        <a:pt x="274380" y="13587"/>
                      </a:cubicBezTo>
                      <a:cubicBezTo>
                        <a:pt x="277428" y="2157"/>
                        <a:pt x="283524" y="-1653"/>
                        <a:pt x="296478" y="633"/>
                      </a:cubicBezTo>
                      <a:cubicBezTo>
                        <a:pt x="306384" y="2157"/>
                        <a:pt x="314004" y="7491"/>
                        <a:pt x="314004" y="12825"/>
                      </a:cubicBezTo>
                      <a:cubicBezTo>
                        <a:pt x="314004" y="24255"/>
                        <a:pt x="281238" y="66165"/>
                        <a:pt x="246186" y="98931"/>
                      </a:cubicBezTo>
                      <a:cubicBezTo>
                        <a:pt x="212658" y="130935"/>
                        <a:pt x="202752" y="140841"/>
                        <a:pt x="188274" y="156081"/>
                      </a:cubicBezTo>
                      <a:cubicBezTo>
                        <a:pt x="169986" y="175893"/>
                        <a:pt x="62544" y="258189"/>
                        <a:pt x="38922" y="271143"/>
                      </a:cubicBezTo>
                      <a:cubicBezTo>
                        <a:pt x="15300" y="283335"/>
                        <a:pt x="7680" y="283335"/>
                        <a:pt x="1584" y="273429"/>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79" name="Freeform: Shape 1278">
                  <a:extLst>
                    <a:ext uri="{FF2B5EF4-FFF2-40B4-BE49-F238E27FC236}">
                      <a16:creationId xmlns:a16="http://schemas.microsoft.com/office/drawing/2014/main" id="{6478001E-A7DC-4978-8514-AFA75CE03DB3}"/>
                    </a:ext>
                  </a:extLst>
                </p:cNvPr>
                <p:cNvSpPr/>
                <p:nvPr/>
              </p:nvSpPr>
              <p:spPr>
                <a:xfrm>
                  <a:off x="456581" y="5075667"/>
                  <a:ext cx="112776" cy="136398"/>
                </a:xfrm>
                <a:custGeom>
                  <a:avLst/>
                  <a:gdLst>
                    <a:gd name="connsiteX0" fmla="*/ 3667 w 112776"/>
                    <a:gd name="connsiteY0" fmla="*/ 125745 h 136398"/>
                    <a:gd name="connsiteX1" fmla="*/ 29575 w 112776"/>
                    <a:gd name="connsiteY1" fmla="*/ 71643 h 136398"/>
                    <a:gd name="connsiteX2" fmla="*/ 53959 w 112776"/>
                    <a:gd name="connsiteY2" fmla="*/ 54879 h 136398"/>
                    <a:gd name="connsiteX3" fmla="*/ 66151 w 112776"/>
                    <a:gd name="connsiteY3" fmla="*/ 39639 h 136398"/>
                    <a:gd name="connsiteX4" fmla="*/ 85201 w 112776"/>
                    <a:gd name="connsiteY4" fmla="*/ 17541 h 136398"/>
                    <a:gd name="connsiteX5" fmla="*/ 112633 w 112776"/>
                    <a:gd name="connsiteY5" fmla="*/ 11445 h 136398"/>
                    <a:gd name="connsiteX6" fmla="*/ 100441 w 112776"/>
                    <a:gd name="connsiteY6" fmla="*/ 40401 h 136398"/>
                    <a:gd name="connsiteX7" fmla="*/ 84439 w 112776"/>
                    <a:gd name="connsiteY7" fmla="*/ 62499 h 136398"/>
                    <a:gd name="connsiteX8" fmla="*/ 12811 w 112776"/>
                    <a:gd name="connsiteY8" fmla="*/ 136413 h 136398"/>
                    <a:gd name="connsiteX9" fmla="*/ 3667 w 112776"/>
                    <a:gd name="connsiteY9" fmla="*/ 125745 h 13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776" h="136398">
                      <a:moveTo>
                        <a:pt x="3667" y="125745"/>
                      </a:moveTo>
                      <a:cubicBezTo>
                        <a:pt x="-6239" y="100599"/>
                        <a:pt x="4429" y="79263"/>
                        <a:pt x="29575" y="71643"/>
                      </a:cubicBezTo>
                      <a:cubicBezTo>
                        <a:pt x="42529" y="67833"/>
                        <a:pt x="53959" y="60213"/>
                        <a:pt x="53959" y="54879"/>
                      </a:cubicBezTo>
                      <a:cubicBezTo>
                        <a:pt x="53959" y="48783"/>
                        <a:pt x="59293" y="42687"/>
                        <a:pt x="66151" y="39639"/>
                      </a:cubicBezTo>
                      <a:cubicBezTo>
                        <a:pt x="72247" y="37353"/>
                        <a:pt x="81391" y="27447"/>
                        <a:pt x="85201" y="17541"/>
                      </a:cubicBezTo>
                      <a:cubicBezTo>
                        <a:pt x="92821" y="-3033"/>
                        <a:pt x="105775" y="-6081"/>
                        <a:pt x="112633" y="11445"/>
                      </a:cubicBezTo>
                      <a:cubicBezTo>
                        <a:pt x="114919" y="17541"/>
                        <a:pt x="109585" y="30495"/>
                        <a:pt x="100441" y="40401"/>
                      </a:cubicBezTo>
                      <a:cubicBezTo>
                        <a:pt x="92059" y="49545"/>
                        <a:pt x="84439" y="59451"/>
                        <a:pt x="84439" y="62499"/>
                      </a:cubicBezTo>
                      <a:cubicBezTo>
                        <a:pt x="84439" y="69357"/>
                        <a:pt x="19669" y="136413"/>
                        <a:pt x="12811" y="136413"/>
                      </a:cubicBezTo>
                      <a:cubicBezTo>
                        <a:pt x="10525" y="136413"/>
                        <a:pt x="5953" y="131841"/>
                        <a:pt x="3667" y="125745"/>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80" name="Freeform: Shape 1279">
                  <a:extLst>
                    <a:ext uri="{FF2B5EF4-FFF2-40B4-BE49-F238E27FC236}">
                      <a16:creationId xmlns:a16="http://schemas.microsoft.com/office/drawing/2014/main" id="{AAEBC1FF-BF9F-4767-8315-A6158F211A5F}"/>
                    </a:ext>
                  </a:extLst>
                </p:cNvPr>
                <p:cNvSpPr/>
                <p:nvPr/>
              </p:nvSpPr>
              <p:spPr>
                <a:xfrm>
                  <a:off x="12154662" y="5113020"/>
                  <a:ext cx="36576" cy="45720"/>
                </a:xfrm>
                <a:custGeom>
                  <a:avLst/>
                  <a:gdLst>
                    <a:gd name="connsiteX0" fmla="*/ 2286 w 36576"/>
                    <a:gd name="connsiteY0" fmla="*/ 34290 h 45720"/>
                    <a:gd name="connsiteX1" fmla="*/ 22098 w 36576"/>
                    <a:gd name="connsiteY1" fmla="*/ 0 h 45720"/>
                    <a:gd name="connsiteX2" fmla="*/ 37338 w 36576"/>
                    <a:gd name="connsiteY2" fmla="*/ 22860 h 45720"/>
                    <a:gd name="connsiteX3" fmla="*/ 22098 w 36576"/>
                    <a:gd name="connsiteY3" fmla="*/ 45720 h 45720"/>
                    <a:gd name="connsiteX4" fmla="*/ 2286 w 36576"/>
                    <a:gd name="connsiteY4" fmla="*/ 3429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 h="45720">
                      <a:moveTo>
                        <a:pt x="2286" y="34290"/>
                      </a:moveTo>
                      <a:cubicBezTo>
                        <a:pt x="-4572" y="16764"/>
                        <a:pt x="4572" y="0"/>
                        <a:pt x="22098" y="0"/>
                      </a:cubicBezTo>
                      <a:cubicBezTo>
                        <a:pt x="34290" y="0"/>
                        <a:pt x="37338" y="5334"/>
                        <a:pt x="37338" y="22860"/>
                      </a:cubicBezTo>
                      <a:cubicBezTo>
                        <a:pt x="37338" y="40386"/>
                        <a:pt x="34290" y="45720"/>
                        <a:pt x="22098" y="45720"/>
                      </a:cubicBezTo>
                      <a:cubicBezTo>
                        <a:pt x="13716" y="45720"/>
                        <a:pt x="4572" y="40386"/>
                        <a:pt x="2286" y="34290"/>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81" name="Freeform: Shape 1280">
                  <a:extLst>
                    <a:ext uri="{FF2B5EF4-FFF2-40B4-BE49-F238E27FC236}">
                      <a16:creationId xmlns:a16="http://schemas.microsoft.com/office/drawing/2014/main" id="{E4BEFFEE-A196-48F7-8D45-419AF3749648}"/>
                    </a:ext>
                  </a:extLst>
                </p:cNvPr>
                <p:cNvSpPr/>
                <p:nvPr/>
              </p:nvSpPr>
              <p:spPr>
                <a:xfrm>
                  <a:off x="574666" y="4907280"/>
                  <a:ext cx="114300" cy="167640"/>
                </a:xfrm>
                <a:custGeom>
                  <a:avLst/>
                  <a:gdLst>
                    <a:gd name="connsiteX0" fmla="*/ 2168 w 114300"/>
                    <a:gd name="connsiteY0" fmla="*/ 161544 h 167640"/>
                    <a:gd name="connsiteX1" fmla="*/ 16646 w 114300"/>
                    <a:gd name="connsiteY1" fmla="*/ 108966 h 167640"/>
                    <a:gd name="connsiteX2" fmla="*/ 39506 w 114300"/>
                    <a:gd name="connsiteY2" fmla="*/ 76962 h 167640"/>
                    <a:gd name="connsiteX3" fmla="*/ 63128 w 114300"/>
                    <a:gd name="connsiteY3" fmla="*/ 25146 h 167640"/>
                    <a:gd name="connsiteX4" fmla="*/ 87512 w 114300"/>
                    <a:gd name="connsiteY4" fmla="*/ 0 h 167640"/>
                    <a:gd name="connsiteX5" fmla="*/ 112658 w 114300"/>
                    <a:gd name="connsiteY5" fmla="*/ 25908 h 167640"/>
                    <a:gd name="connsiteX6" fmla="*/ 106562 w 114300"/>
                    <a:gd name="connsiteY6" fmla="*/ 36576 h 167640"/>
                    <a:gd name="connsiteX7" fmla="*/ 64652 w 114300"/>
                    <a:gd name="connsiteY7" fmla="*/ 99060 h 167640"/>
                    <a:gd name="connsiteX8" fmla="*/ 59318 w 114300"/>
                    <a:gd name="connsiteY8" fmla="*/ 105156 h 167640"/>
                    <a:gd name="connsiteX9" fmla="*/ 10550 w 114300"/>
                    <a:gd name="connsiteY9" fmla="*/ 167640 h 167640"/>
                    <a:gd name="connsiteX10" fmla="*/ 2168 w 114300"/>
                    <a:gd name="connsiteY10" fmla="*/ 161544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00" h="167640">
                      <a:moveTo>
                        <a:pt x="2168" y="161544"/>
                      </a:moveTo>
                      <a:cubicBezTo>
                        <a:pt x="-4690" y="151638"/>
                        <a:pt x="5978" y="112776"/>
                        <a:pt x="16646" y="108966"/>
                      </a:cubicBezTo>
                      <a:cubicBezTo>
                        <a:pt x="22742" y="106680"/>
                        <a:pt x="32648" y="92202"/>
                        <a:pt x="39506" y="76962"/>
                      </a:cubicBezTo>
                      <a:cubicBezTo>
                        <a:pt x="46364" y="61722"/>
                        <a:pt x="57032" y="38100"/>
                        <a:pt x="63128" y="25146"/>
                      </a:cubicBezTo>
                      <a:cubicBezTo>
                        <a:pt x="69224" y="9906"/>
                        <a:pt x="79130" y="0"/>
                        <a:pt x="87512" y="0"/>
                      </a:cubicBezTo>
                      <a:cubicBezTo>
                        <a:pt x="104276" y="0"/>
                        <a:pt x="121040" y="17526"/>
                        <a:pt x="112658" y="25908"/>
                      </a:cubicBezTo>
                      <a:cubicBezTo>
                        <a:pt x="109610" y="28956"/>
                        <a:pt x="107324" y="34290"/>
                        <a:pt x="106562" y="36576"/>
                      </a:cubicBezTo>
                      <a:cubicBezTo>
                        <a:pt x="105800" y="48006"/>
                        <a:pt x="71510" y="99060"/>
                        <a:pt x="64652" y="99060"/>
                      </a:cubicBezTo>
                      <a:cubicBezTo>
                        <a:pt x="60842" y="99060"/>
                        <a:pt x="58556" y="101346"/>
                        <a:pt x="59318" y="105156"/>
                      </a:cubicBezTo>
                      <a:cubicBezTo>
                        <a:pt x="61604" y="111252"/>
                        <a:pt x="18170" y="167640"/>
                        <a:pt x="10550" y="167640"/>
                      </a:cubicBezTo>
                      <a:cubicBezTo>
                        <a:pt x="7502" y="167640"/>
                        <a:pt x="3692" y="165354"/>
                        <a:pt x="2168" y="161544"/>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82" name="Freeform: Shape 1281">
                  <a:extLst>
                    <a:ext uri="{FF2B5EF4-FFF2-40B4-BE49-F238E27FC236}">
                      <a16:creationId xmlns:a16="http://schemas.microsoft.com/office/drawing/2014/main" id="{77B372CB-9B52-41F4-96D3-05292309C5B3}"/>
                    </a:ext>
                  </a:extLst>
                </p:cNvPr>
                <p:cNvSpPr/>
                <p:nvPr/>
              </p:nvSpPr>
              <p:spPr>
                <a:xfrm>
                  <a:off x="11623332" y="5013960"/>
                  <a:ext cx="32766" cy="34290"/>
                </a:xfrm>
                <a:custGeom>
                  <a:avLst/>
                  <a:gdLst>
                    <a:gd name="connsiteX0" fmla="*/ 5550 w 32766"/>
                    <a:gd name="connsiteY0" fmla="*/ 27432 h 34290"/>
                    <a:gd name="connsiteX1" fmla="*/ 16218 w 32766"/>
                    <a:gd name="connsiteY1" fmla="*/ 0 h 34290"/>
                    <a:gd name="connsiteX2" fmla="*/ 26124 w 32766"/>
                    <a:gd name="connsiteY2" fmla="*/ 27432 h 34290"/>
                    <a:gd name="connsiteX3" fmla="*/ 5550 w 32766"/>
                    <a:gd name="connsiteY3" fmla="*/ 27432 h 34290"/>
                  </a:gdLst>
                  <a:ahLst/>
                  <a:cxnLst>
                    <a:cxn ang="0">
                      <a:pos x="connsiteX0" y="connsiteY0"/>
                    </a:cxn>
                    <a:cxn ang="0">
                      <a:pos x="connsiteX1" y="connsiteY1"/>
                    </a:cxn>
                    <a:cxn ang="0">
                      <a:pos x="connsiteX2" y="connsiteY2"/>
                    </a:cxn>
                    <a:cxn ang="0">
                      <a:pos x="connsiteX3" y="connsiteY3"/>
                    </a:cxn>
                  </a:cxnLst>
                  <a:rect l="l" t="t" r="r" b="b"/>
                  <a:pathLst>
                    <a:path w="32766" h="34290">
                      <a:moveTo>
                        <a:pt x="5550" y="27432"/>
                      </a:moveTo>
                      <a:cubicBezTo>
                        <a:pt x="-5118" y="14478"/>
                        <a:pt x="216" y="0"/>
                        <a:pt x="16218" y="0"/>
                      </a:cubicBezTo>
                      <a:cubicBezTo>
                        <a:pt x="32982" y="0"/>
                        <a:pt x="38316" y="15240"/>
                        <a:pt x="26124" y="27432"/>
                      </a:cubicBezTo>
                      <a:cubicBezTo>
                        <a:pt x="16218" y="37338"/>
                        <a:pt x="13932" y="37338"/>
                        <a:pt x="5550" y="27432"/>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83" name="Freeform: Shape 1282">
                  <a:extLst>
                    <a:ext uri="{FF2B5EF4-FFF2-40B4-BE49-F238E27FC236}">
                      <a16:creationId xmlns:a16="http://schemas.microsoft.com/office/drawing/2014/main" id="{96DA0173-82F9-4561-8868-0D17464A2F94}"/>
                    </a:ext>
                  </a:extLst>
                </p:cNvPr>
                <p:cNvSpPr/>
                <p:nvPr/>
              </p:nvSpPr>
              <p:spPr>
                <a:xfrm>
                  <a:off x="8831580" y="1318260"/>
                  <a:ext cx="3360420" cy="3702558"/>
                </a:xfrm>
                <a:custGeom>
                  <a:avLst/>
                  <a:gdLst>
                    <a:gd name="connsiteX0" fmla="*/ 3054096 w 3360420"/>
                    <a:gd name="connsiteY0" fmla="*/ 3682746 h 3702558"/>
                    <a:gd name="connsiteX1" fmla="*/ 2961132 w 3360420"/>
                    <a:gd name="connsiteY1" fmla="*/ 3659124 h 3702558"/>
                    <a:gd name="connsiteX2" fmla="*/ 2869692 w 3360420"/>
                    <a:gd name="connsiteY2" fmla="*/ 3665220 h 3702558"/>
                    <a:gd name="connsiteX3" fmla="*/ 2590800 w 3360420"/>
                    <a:gd name="connsiteY3" fmla="*/ 3665220 h 3702558"/>
                    <a:gd name="connsiteX4" fmla="*/ 2560320 w 3360420"/>
                    <a:gd name="connsiteY4" fmla="*/ 3649980 h 3702558"/>
                    <a:gd name="connsiteX5" fmla="*/ 2501646 w 3360420"/>
                    <a:gd name="connsiteY5" fmla="*/ 3642360 h 3702558"/>
                    <a:gd name="connsiteX6" fmla="*/ 2307336 w 3360420"/>
                    <a:gd name="connsiteY6" fmla="*/ 3580638 h 3702558"/>
                    <a:gd name="connsiteX7" fmla="*/ 2282190 w 3360420"/>
                    <a:gd name="connsiteY7" fmla="*/ 3573780 h 3702558"/>
                    <a:gd name="connsiteX8" fmla="*/ 2255520 w 3360420"/>
                    <a:gd name="connsiteY8" fmla="*/ 3566160 h 3702558"/>
                    <a:gd name="connsiteX9" fmla="*/ 2225040 w 3360420"/>
                    <a:gd name="connsiteY9" fmla="*/ 3550920 h 3702558"/>
                    <a:gd name="connsiteX10" fmla="*/ 2196084 w 3360420"/>
                    <a:gd name="connsiteY10" fmla="*/ 3543300 h 3702558"/>
                    <a:gd name="connsiteX11" fmla="*/ 2164080 w 3360420"/>
                    <a:gd name="connsiteY11" fmla="*/ 3524250 h 3702558"/>
                    <a:gd name="connsiteX12" fmla="*/ 2133600 w 3360420"/>
                    <a:gd name="connsiteY12" fmla="*/ 3505200 h 3702558"/>
                    <a:gd name="connsiteX13" fmla="*/ 2032254 w 3360420"/>
                    <a:gd name="connsiteY13" fmla="*/ 3454146 h 3702558"/>
                    <a:gd name="connsiteX14" fmla="*/ 1969770 w 3360420"/>
                    <a:gd name="connsiteY14" fmla="*/ 3421380 h 3702558"/>
                    <a:gd name="connsiteX15" fmla="*/ 1943100 w 3360420"/>
                    <a:gd name="connsiteY15" fmla="*/ 3413760 h 3702558"/>
                    <a:gd name="connsiteX16" fmla="*/ 1912620 w 3360420"/>
                    <a:gd name="connsiteY16" fmla="*/ 3398520 h 3702558"/>
                    <a:gd name="connsiteX17" fmla="*/ 1879854 w 3360420"/>
                    <a:gd name="connsiteY17" fmla="*/ 3390900 h 3702558"/>
                    <a:gd name="connsiteX18" fmla="*/ 1847850 w 3360420"/>
                    <a:gd name="connsiteY18" fmla="*/ 3375660 h 3702558"/>
                    <a:gd name="connsiteX19" fmla="*/ 1827276 w 3360420"/>
                    <a:gd name="connsiteY19" fmla="*/ 3360420 h 3702558"/>
                    <a:gd name="connsiteX20" fmla="*/ 1781556 w 3360420"/>
                    <a:gd name="connsiteY20" fmla="*/ 3341370 h 3702558"/>
                    <a:gd name="connsiteX21" fmla="*/ 1732788 w 3360420"/>
                    <a:gd name="connsiteY21" fmla="*/ 3322320 h 3702558"/>
                    <a:gd name="connsiteX22" fmla="*/ 1701546 w 3360420"/>
                    <a:gd name="connsiteY22" fmla="*/ 3297174 h 3702558"/>
                    <a:gd name="connsiteX23" fmla="*/ 1669542 w 3360420"/>
                    <a:gd name="connsiteY23" fmla="*/ 3275076 h 3702558"/>
                    <a:gd name="connsiteX24" fmla="*/ 1643634 w 3360420"/>
                    <a:gd name="connsiteY24" fmla="*/ 3270504 h 3702558"/>
                    <a:gd name="connsiteX25" fmla="*/ 1591818 w 3360420"/>
                    <a:gd name="connsiteY25" fmla="*/ 3246882 h 3702558"/>
                    <a:gd name="connsiteX26" fmla="*/ 1546860 w 3360420"/>
                    <a:gd name="connsiteY26" fmla="*/ 3219450 h 3702558"/>
                    <a:gd name="connsiteX27" fmla="*/ 1527048 w 3360420"/>
                    <a:gd name="connsiteY27" fmla="*/ 3208020 h 3702558"/>
                    <a:gd name="connsiteX28" fmla="*/ 1480566 w 3360420"/>
                    <a:gd name="connsiteY28" fmla="*/ 3188208 h 3702558"/>
                    <a:gd name="connsiteX29" fmla="*/ 1405890 w 3360420"/>
                    <a:gd name="connsiteY29" fmla="*/ 3147060 h 3702558"/>
                    <a:gd name="connsiteX30" fmla="*/ 1284732 w 3360420"/>
                    <a:gd name="connsiteY30" fmla="*/ 3086100 h 3702558"/>
                    <a:gd name="connsiteX31" fmla="*/ 1249680 w 3360420"/>
                    <a:gd name="connsiteY31" fmla="*/ 3063240 h 3702558"/>
                    <a:gd name="connsiteX32" fmla="*/ 1213866 w 3360420"/>
                    <a:gd name="connsiteY32" fmla="*/ 3040380 h 3702558"/>
                    <a:gd name="connsiteX33" fmla="*/ 1171956 w 3360420"/>
                    <a:gd name="connsiteY33" fmla="*/ 3019806 h 3702558"/>
                    <a:gd name="connsiteX34" fmla="*/ 1085850 w 3360420"/>
                    <a:gd name="connsiteY34" fmla="*/ 2971038 h 3702558"/>
                    <a:gd name="connsiteX35" fmla="*/ 1032510 w 3360420"/>
                    <a:gd name="connsiteY35" fmla="*/ 2940558 h 3702558"/>
                    <a:gd name="connsiteX36" fmla="*/ 918210 w 3360420"/>
                    <a:gd name="connsiteY36" fmla="*/ 2879598 h 3702558"/>
                    <a:gd name="connsiteX37" fmla="*/ 880110 w 3360420"/>
                    <a:gd name="connsiteY37" fmla="*/ 2856738 h 3702558"/>
                    <a:gd name="connsiteX38" fmla="*/ 815340 w 3360420"/>
                    <a:gd name="connsiteY38" fmla="*/ 2817114 h 3702558"/>
                    <a:gd name="connsiteX39" fmla="*/ 739140 w 3360420"/>
                    <a:gd name="connsiteY39" fmla="*/ 2775204 h 3702558"/>
                    <a:gd name="connsiteX40" fmla="*/ 670560 w 3360420"/>
                    <a:gd name="connsiteY40" fmla="*/ 2737866 h 3702558"/>
                    <a:gd name="connsiteX41" fmla="*/ 613410 w 3360420"/>
                    <a:gd name="connsiteY41" fmla="*/ 2705100 h 3702558"/>
                    <a:gd name="connsiteX42" fmla="*/ 548640 w 3360420"/>
                    <a:gd name="connsiteY42" fmla="*/ 2665476 h 3702558"/>
                    <a:gd name="connsiteX43" fmla="*/ 420624 w 3360420"/>
                    <a:gd name="connsiteY43" fmla="*/ 2589276 h 3702558"/>
                    <a:gd name="connsiteX44" fmla="*/ 375666 w 3360420"/>
                    <a:gd name="connsiteY44" fmla="*/ 2567940 h 3702558"/>
                    <a:gd name="connsiteX45" fmla="*/ 335280 w 3360420"/>
                    <a:gd name="connsiteY45" fmla="*/ 2545080 h 3702558"/>
                    <a:gd name="connsiteX46" fmla="*/ 300228 w 3360420"/>
                    <a:gd name="connsiteY46" fmla="*/ 2522220 h 3702558"/>
                    <a:gd name="connsiteX47" fmla="*/ 257556 w 3360420"/>
                    <a:gd name="connsiteY47" fmla="*/ 2497836 h 3702558"/>
                    <a:gd name="connsiteX48" fmla="*/ 204216 w 3360420"/>
                    <a:gd name="connsiteY48" fmla="*/ 2463546 h 3702558"/>
                    <a:gd name="connsiteX49" fmla="*/ 162306 w 3360420"/>
                    <a:gd name="connsiteY49" fmla="*/ 2444496 h 3702558"/>
                    <a:gd name="connsiteX50" fmla="*/ 106680 w 3360420"/>
                    <a:gd name="connsiteY50" fmla="*/ 2411730 h 3702558"/>
                    <a:gd name="connsiteX51" fmla="*/ 49530 w 3360420"/>
                    <a:gd name="connsiteY51" fmla="*/ 2377440 h 3702558"/>
                    <a:gd name="connsiteX52" fmla="*/ 13716 w 3360420"/>
                    <a:gd name="connsiteY52" fmla="*/ 2355342 h 3702558"/>
                    <a:gd name="connsiteX53" fmla="*/ 0 w 3360420"/>
                    <a:gd name="connsiteY53" fmla="*/ 1171956 h 3702558"/>
                    <a:gd name="connsiteX54" fmla="*/ 0 w 3360420"/>
                    <a:gd name="connsiteY54" fmla="*/ 0 h 3702558"/>
                    <a:gd name="connsiteX55" fmla="*/ 1680210 w 3360420"/>
                    <a:gd name="connsiteY55" fmla="*/ 0 h 3702558"/>
                    <a:gd name="connsiteX56" fmla="*/ 3360420 w 3360420"/>
                    <a:gd name="connsiteY56" fmla="*/ 0 h 3702558"/>
                    <a:gd name="connsiteX57" fmla="*/ 3358896 w 3360420"/>
                    <a:gd name="connsiteY57" fmla="*/ 1837182 h 3702558"/>
                    <a:gd name="connsiteX58" fmla="*/ 3356610 w 3360420"/>
                    <a:gd name="connsiteY58" fmla="*/ 3674364 h 3702558"/>
                    <a:gd name="connsiteX59" fmla="*/ 3228594 w 3360420"/>
                    <a:gd name="connsiteY59" fmla="*/ 3675126 h 3702558"/>
                    <a:gd name="connsiteX60" fmla="*/ 3092958 w 3360420"/>
                    <a:gd name="connsiteY60" fmla="*/ 3690366 h 3702558"/>
                    <a:gd name="connsiteX61" fmla="*/ 3054096 w 3360420"/>
                    <a:gd name="connsiteY61" fmla="*/ 3682746 h 370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60420" h="3702558">
                      <a:moveTo>
                        <a:pt x="3054096" y="3682746"/>
                      </a:moveTo>
                      <a:cubicBezTo>
                        <a:pt x="3044190" y="3661410"/>
                        <a:pt x="3043428" y="3661410"/>
                        <a:pt x="2961132" y="3659124"/>
                      </a:cubicBezTo>
                      <a:cubicBezTo>
                        <a:pt x="2910840" y="3657600"/>
                        <a:pt x="2875026" y="3659886"/>
                        <a:pt x="2869692" y="3665220"/>
                      </a:cubicBezTo>
                      <a:cubicBezTo>
                        <a:pt x="2859786" y="3675126"/>
                        <a:pt x="2611374" y="3675126"/>
                        <a:pt x="2590800" y="3665220"/>
                      </a:cubicBezTo>
                      <a:cubicBezTo>
                        <a:pt x="2582418" y="3661410"/>
                        <a:pt x="2568702" y="3654552"/>
                        <a:pt x="2560320" y="3649980"/>
                      </a:cubicBezTo>
                      <a:cubicBezTo>
                        <a:pt x="2551938" y="3646170"/>
                        <a:pt x="2526030" y="3642360"/>
                        <a:pt x="2501646" y="3642360"/>
                      </a:cubicBezTo>
                      <a:cubicBezTo>
                        <a:pt x="2446782" y="3642360"/>
                        <a:pt x="2391156" y="3624834"/>
                        <a:pt x="2307336" y="3580638"/>
                      </a:cubicBezTo>
                      <a:cubicBezTo>
                        <a:pt x="2299716" y="3576828"/>
                        <a:pt x="2288286" y="3573780"/>
                        <a:pt x="2282190" y="3573780"/>
                      </a:cubicBezTo>
                      <a:cubicBezTo>
                        <a:pt x="2276094" y="3573780"/>
                        <a:pt x="2263902" y="3570732"/>
                        <a:pt x="2255520" y="3566160"/>
                      </a:cubicBezTo>
                      <a:cubicBezTo>
                        <a:pt x="2247138" y="3562350"/>
                        <a:pt x="2233422" y="3555492"/>
                        <a:pt x="2225040" y="3550920"/>
                      </a:cubicBezTo>
                      <a:cubicBezTo>
                        <a:pt x="2216658" y="3547110"/>
                        <a:pt x="2203704" y="3543300"/>
                        <a:pt x="2196084" y="3543300"/>
                      </a:cubicBezTo>
                      <a:cubicBezTo>
                        <a:pt x="2188464" y="3543300"/>
                        <a:pt x="2173986" y="3534918"/>
                        <a:pt x="2164080" y="3524250"/>
                      </a:cubicBezTo>
                      <a:cubicBezTo>
                        <a:pt x="2154174" y="3513582"/>
                        <a:pt x="2140458" y="3505200"/>
                        <a:pt x="2133600" y="3505200"/>
                      </a:cubicBezTo>
                      <a:cubicBezTo>
                        <a:pt x="2117598" y="3505200"/>
                        <a:pt x="2054352" y="3473196"/>
                        <a:pt x="2032254" y="3454146"/>
                      </a:cubicBezTo>
                      <a:cubicBezTo>
                        <a:pt x="2009394" y="3435096"/>
                        <a:pt x="1983486" y="3421380"/>
                        <a:pt x="1969770" y="3421380"/>
                      </a:cubicBezTo>
                      <a:cubicBezTo>
                        <a:pt x="1963674" y="3421380"/>
                        <a:pt x="1951482" y="3418332"/>
                        <a:pt x="1943100" y="3413760"/>
                      </a:cubicBezTo>
                      <a:cubicBezTo>
                        <a:pt x="1934718" y="3409950"/>
                        <a:pt x="1921002" y="3403092"/>
                        <a:pt x="1912620" y="3398520"/>
                      </a:cubicBezTo>
                      <a:cubicBezTo>
                        <a:pt x="1904238" y="3394710"/>
                        <a:pt x="1889760" y="3390900"/>
                        <a:pt x="1879854" y="3390900"/>
                      </a:cubicBezTo>
                      <a:cubicBezTo>
                        <a:pt x="1869948" y="3390900"/>
                        <a:pt x="1855470" y="3384042"/>
                        <a:pt x="1847850" y="3375660"/>
                      </a:cubicBezTo>
                      <a:cubicBezTo>
                        <a:pt x="1840230" y="3367278"/>
                        <a:pt x="1831086" y="3360420"/>
                        <a:pt x="1827276" y="3360420"/>
                      </a:cubicBezTo>
                      <a:cubicBezTo>
                        <a:pt x="1824228" y="3360420"/>
                        <a:pt x="1803654" y="3352038"/>
                        <a:pt x="1781556" y="3341370"/>
                      </a:cubicBezTo>
                      <a:cubicBezTo>
                        <a:pt x="1760220" y="3330702"/>
                        <a:pt x="1738122" y="3322320"/>
                        <a:pt x="1732788" y="3322320"/>
                      </a:cubicBezTo>
                      <a:cubicBezTo>
                        <a:pt x="1728216" y="3322320"/>
                        <a:pt x="1713738" y="3310890"/>
                        <a:pt x="1701546" y="3297174"/>
                      </a:cubicBezTo>
                      <a:cubicBezTo>
                        <a:pt x="1689354" y="3283458"/>
                        <a:pt x="1674876" y="3273552"/>
                        <a:pt x="1669542" y="3275076"/>
                      </a:cubicBezTo>
                      <a:cubicBezTo>
                        <a:pt x="1664208" y="3276600"/>
                        <a:pt x="1652016" y="3275076"/>
                        <a:pt x="1643634" y="3270504"/>
                      </a:cubicBezTo>
                      <a:cubicBezTo>
                        <a:pt x="1634490" y="3265932"/>
                        <a:pt x="1610868" y="3255264"/>
                        <a:pt x="1591818" y="3246882"/>
                      </a:cubicBezTo>
                      <a:cubicBezTo>
                        <a:pt x="1572768" y="3238500"/>
                        <a:pt x="1552194" y="3226308"/>
                        <a:pt x="1546860" y="3219450"/>
                      </a:cubicBezTo>
                      <a:cubicBezTo>
                        <a:pt x="1541526" y="3213354"/>
                        <a:pt x="1533144" y="3208020"/>
                        <a:pt x="1527048" y="3208020"/>
                      </a:cubicBezTo>
                      <a:cubicBezTo>
                        <a:pt x="1521714" y="3208020"/>
                        <a:pt x="1500378" y="3198876"/>
                        <a:pt x="1480566" y="3188208"/>
                      </a:cubicBezTo>
                      <a:cubicBezTo>
                        <a:pt x="1460754" y="3176778"/>
                        <a:pt x="1427226" y="3158490"/>
                        <a:pt x="1405890" y="3147060"/>
                      </a:cubicBezTo>
                      <a:cubicBezTo>
                        <a:pt x="1312926" y="3096006"/>
                        <a:pt x="1292352" y="3086100"/>
                        <a:pt x="1284732" y="3086100"/>
                      </a:cubicBezTo>
                      <a:cubicBezTo>
                        <a:pt x="1280160" y="3085338"/>
                        <a:pt x="1264158" y="3075432"/>
                        <a:pt x="1249680" y="3063240"/>
                      </a:cubicBezTo>
                      <a:cubicBezTo>
                        <a:pt x="1235202" y="3050286"/>
                        <a:pt x="1219200" y="3040380"/>
                        <a:pt x="1213866" y="3040380"/>
                      </a:cubicBezTo>
                      <a:cubicBezTo>
                        <a:pt x="1207770" y="3040380"/>
                        <a:pt x="1189482" y="3031236"/>
                        <a:pt x="1171956" y="3019806"/>
                      </a:cubicBezTo>
                      <a:cubicBezTo>
                        <a:pt x="1130808" y="2992374"/>
                        <a:pt x="1130046" y="2991612"/>
                        <a:pt x="1085850" y="2971038"/>
                      </a:cubicBezTo>
                      <a:cubicBezTo>
                        <a:pt x="1065276" y="2961132"/>
                        <a:pt x="1040892" y="2948178"/>
                        <a:pt x="1032510" y="2940558"/>
                      </a:cubicBezTo>
                      <a:cubicBezTo>
                        <a:pt x="1018032" y="2929128"/>
                        <a:pt x="968502" y="2902458"/>
                        <a:pt x="918210" y="2879598"/>
                      </a:cubicBezTo>
                      <a:cubicBezTo>
                        <a:pt x="906018" y="2874264"/>
                        <a:pt x="888492" y="2863596"/>
                        <a:pt x="880110" y="2856738"/>
                      </a:cubicBezTo>
                      <a:cubicBezTo>
                        <a:pt x="871728" y="2849880"/>
                        <a:pt x="842772" y="2831592"/>
                        <a:pt x="815340" y="2817114"/>
                      </a:cubicBezTo>
                      <a:cubicBezTo>
                        <a:pt x="787908" y="2802636"/>
                        <a:pt x="753618" y="2783586"/>
                        <a:pt x="739140" y="2775204"/>
                      </a:cubicBezTo>
                      <a:cubicBezTo>
                        <a:pt x="724662" y="2766060"/>
                        <a:pt x="693420" y="2749296"/>
                        <a:pt x="670560" y="2737866"/>
                      </a:cubicBezTo>
                      <a:cubicBezTo>
                        <a:pt x="647700" y="2727198"/>
                        <a:pt x="621792" y="2711958"/>
                        <a:pt x="613410" y="2705100"/>
                      </a:cubicBezTo>
                      <a:cubicBezTo>
                        <a:pt x="605028" y="2697480"/>
                        <a:pt x="576072" y="2679954"/>
                        <a:pt x="548640" y="2665476"/>
                      </a:cubicBezTo>
                      <a:cubicBezTo>
                        <a:pt x="494538" y="2636520"/>
                        <a:pt x="469392" y="2621280"/>
                        <a:pt x="420624" y="2589276"/>
                      </a:cubicBezTo>
                      <a:cubicBezTo>
                        <a:pt x="403098" y="2577084"/>
                        <a:pt x="382524" y="2567940"/>
                        <a:pt x="375666" y="2567940"/>
                      </a:cubicBezTo>
                      <a:cubicBezTo>
                        <a:pt x="368046" y="2567178"/>
                        <a:pt x="349758" y="2557272"/>
                        <a:pt x="335280" y="2545080"/>
                      </a:cubicBezTo>
                      <a:cubicBezTo>
                        <a:pt x="320802" y="2532126"/>
                        <a:pt x="304800" y="2522220"/>
                        <a:pt x="300228" y="2522220"/>
                      </a:cubicBezTo>
                      <a:cubicBezTo>
                        <a:pt x="294894" y="2522220"/>
                        <a:pt x="275844" y="2510790"/>
                        <a:pt x="257556" y="2497836"/>
                      </a:cubicBezTo>
                      <a:cubicBezTo>
                        <a:pt x="239268" y="2484120"/>
                        <a:pt x="215646" y="2468118"/>
                        <a:pt x="204216" y="2463546"/>
                      </a:cubicBezTo>
                      <a:cubicBezTo>
                        <a:pt x="192024" y="2458212"/>
                        <a:pt x="173736" y="2449068"/>
                        <a:pt x="162306" y="2444496"/>
                      </a:cubicBezTo>
                      <a:cubicBezTo>
                        <a:pt x="150114" y="2439162"/>
                        <a:pt x="125730" y="2423922"/>
                        <a:pt x="106680" y="2411730"/>
                      </a:cubicBezTo>
                      <a:cubicBezTo>
                        <a:pt x="87630" y="2398776"/>
                        <a:pt x="62484" y="2383536"/>
                        <a:pt x="49530" y="2377440"/>
                      </a:cubicBezTo>
                      <a:cubicBezTo>
                        <a:pt x="37338" y="2371344"/>
                        <a:pt x="20574" y="2361438"/>
                        <a:pt x="13716" y="2355342"/>
                      </a:cubicBezTo>
                      <a:cubicBezTo>
                        <a:pt x="762" y="2345436"/>
                        <a:pt x="0" y="2279142"/>
                        <a:pt x="0" y="1171956"/>
                      </a:cubicBezTo>
                      <a:lnTo>
                        <a:pt x="0" y="0"/>
                      </a:lnTo>
                      <a:lnTo>
                        <a:pt x="1680210" y="0"/>
                      </a:lnTo>
                      <a:lnTo>
                        <a:pt x="3360420" y="0"/>
                      </a:lnTo>
                      <a:lnTo>
                        <a:pt x="3358896" y="1837182"/>
                      </a:lnTo>
                      <a:lnTo>
                        <a:pt x="3356610" y="3674364"/>
                      </a:lnTo>
                      <a:lnTo>
                        <a:pt x="3228594" y="3675126"/>
                      </a:lnTo>
                      <a:cubicBezTo>
                        <a:pt x="3115056" y="3676650"/>
                        <a:pt x="3099054" y="3678174"/>
                        <a:pt x="3092958" y="3690366"/>
                      </a:cubicBezTo>
                      <a:cubicBezTo>
                        <a:pt x="3081528" y="3709416"/>
                        <a:pt x="3065526" y="3706368"/>
                        <a:pt x="3054096" y="3682746"/>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84" name="Freeform: Shape 1283">
                  <a:extLst>
                    <a:ext uri="{FF2B5EF4-FFF2-40B4-BE49-F238E27FC236}">
                      <a16:creationId xmlns:a16="http://schemas.microsoft.com/office/drawing/2014/main" id="{1C78514E-0272-4990-9837-23CF27AE1372}"/>
                    </a:ext>
                  </a:extLst>
                </p:cNvPr>
                <p:cNvSpPr/>
                <p:nvPr/>
              </p:nvSpPr>
              <p:spPr>
                <a:xfrm>
                  <a:off x="399191" y="493309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85" name="Freeform: Shape 1284">
                  <a:extLst>
                    <a:ext uri="{FF2B5EF4-FFF2-40B4-BE49-F238E27FC236}">
                      <a16:creationId xmlns:a16="http://schemas.microsoft.com/office/drawing/2014/main" id="{C9696D19-F8E6-4F65-8C3F-BA8AF78CF9CA}"/>
                    </a:ext>
                  </a:extLst>
                </p:cNvPr>
                <p:cNvSpPr/>
                <p:nvPr/>
              </p:nvSpPr>
              <p:spPr>
                <a:xfrm>
                  <a:off x="695878" y="4809568"/>
                  <a:ext cx="70104" cy="97536"/>
                </a:xfrm>
                <a:custGeom>
                  <a:avLst/>
                  <a:gdLst>
                    <a:gd name="connsiteX0" fmla="*/ 590 w 70104"/>
                    <a:gd name="connsiteY0" fmla="*/ 86282 h 97536"/>
                    <a:gd name="connsiteX1" fmla="*/ 10496 w 70104"/>
                    <a:gd name="connsiteY1" fmla="*/ 54278 h 97536"/>
                    <a:gd name="connsiteX2" fmla="*/ 30308 w 70104"/>
                    <a:gd name="connsiteY2" fmla="*/ 19226 h 97536"/>
                    <a:gd name="connsiteX3" fmla="*/ 67646 w 70104"/>
                    <a:gd name="connsiteY3" fmla="*/ 4748 h 97536"/>
                    <a:gd name="connsiteX4" fmla="*/ 59264 w 70104"/>
                    <a:gd name="connsiteY4" fmla="*/ 35228 h 97536"/>
                    <a:gd name="connsiteX5" fmla="*/ 43262 w 70104"/>
                    <a:gd name="connsiteY5" fmla="*/ 64946 h 97536"/>
                    <a:gd name="connsiteX6" fmla="*/ 9734 w 70104"/>
                    <a:gd name="connsiteY6" fmla="*/ 97712 h 97536"/>
                    <a:gd name="connsiteX7" fmla="*/ 590 w 70104"/>
                    <a:gd name="connsiteY7" fmla="*/ 86282 h 9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04" h="97536">
                      <a:moveTo>
                        <a:pt x="590" y="86282"/>
                      </a:moveTo>
                      <a:cubicBezTo>
                        <a:pt x="-1696" y="80186"/>
                        <a:pt x="2876" y="65708"/>
                        <a:pt x="10496" y="54278"/>
                      </a:cubicBezTo>
                      <a:cubicBezTo>
                        <a:pt x="18878" y="42848"/>
                        <a:pt x="28022" y="26846"/>
                        <a:pt x="30308" y="19226"/>
                      </a:cubicBezTo>
                      <a:cubicBezTo>
                        <a:pt x="36404" y="2462"/>
                        <a:pt x="56978" y="-5920"/>
                        <a:pt x="67646" y="4748"/>
                      </a:cubicBezTo>
                      <a:cubicBezTo>
                        <a:pt x="72980" y="10082"/>
                        <a:pt x="70694" y="19226"/>
                        <a:pt x="59264" y="35228"/>
                      </a:cubicBezTo>
                      <a:cubicBezTo>
                        <a:pt x="50882" y="48182"/>
                        <a:pt x="43262" y="61136"/>
                        <a:pt x="43262" y="64946"/>
                      </a:cubicBezTo>
                      <a:cubicBezTo>
                        <a:pt x="43262" y="73328"/>
                        <a:pt x="18116" y="97712"/>
                        <a:pt x="9734" y="97712"/>
                      </a:cubicBezTo>
                      <a:cubicBezTo>
                        <a:pt x="7448" y="97712"/>
                        <a:pt x="2876" y="92378"/>
                        <a:pt x="590" y="86282"/>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86" name="Freeform: Shape 1285">
                  <a:extLst>
                    <a:ext uri="{FF2B5EF4-FFF2-40B4-BE49-F238E27FC236}">
                      <a16:creationId xmlns:a16="http://schemas.microsoft.com/office/drawing/2014/main" id="{F8195E75-61DB-4A4E-A21B-AABCE2CF820D}"/>
                    </a:ext>
                  </a:extLst>
                </p:cNvPr>
                <p:cNvSpPr/>
                <p:nvPr/>
              </p:nvSpPr>
              <p:spPr>
                <a:xfrm>
                  <a:off x="764736" y="4505688"/>
                  <a:ext cx="204216" cy="302514"/>
                </a:xfrm>
                <a:custGeom>
                  <a:avLst/>
                  <a:gdLst>
                    <a:gd name="connsiteX0" fmla="*/ 1074 w 204216"/>
                    <a:gd name="connsiteY0" fmla="*/ 294912 h 302514"/>
                    <a:gd name="connsiteX1" fmla="*/ 4122 w 204216"/>
                    <a:gd name="connsiteY1" fmla="*/ 274338 h 302514"/>
                    <a:gd name="connsiteX2" fmla="*/ 23934 w 204216"/>
                    <a:gd name="connsiteY2" fmla="*/ 232428 h 302514"/>
                    <a:gd name="connsiteX3" fmla="*/ 46794 w 204216"/>
                    <a:gd name="connsiteY3" fmla="*/ 203472 h 302514"/>
                    <a:gd name="connsiteX4" fmla="*/ 58224 w 204216"/>
                    <a:gd name="connsiteY4" fmla="*/ 188994 h 302514"/>
                    <a:gd name="connsiteX5" fmla="*/ 75750 w 204216"/>
                    <a:gd name="connsiteY5" fmla="*/ 152418 h 302514"/>
                    <a:gd name="connsiteX6" fmla="*/ 106992 w 204216"/>
                    <a:gd name="connsiteY6" fmla="*/ 102888 h 302514"/>
                    <a:gd name="connsiteX7" fmla="*/ 127566 w 204216"/>
                    <a:gd name="connsiteY7" fmla="*/ 73932 h 302514"/>
                    <a:gd name="connsiteX8" fmla="*/ 142044 w 204216"/>
                    <a:gd name="connsiteY8" fmla="*/ 54882 h 302514"/>
                    <a:gd name="connsiteX9" fmla="*/ 157284 w 204216"/>
                    <a:gd name="connsiteY9" fmla="*/ 35832 h 302514"/>
                    <a:gd name="connsiteX10" fmla="*/ 164904 w 204216"/>
                    <a:gd name="connsiteY10" fmla="*/ 24402 h 302514"/>
                    <a:gd name="connsiteX11" fmla="*/ 202242 w 204216"/>
                    <a:gd name="connsiteY11" fmla="*/ 1542 h 302514"/>
                    <a:gd name="connsiteX12" fmla="*/ 176334 w 204216"/>
                    <a:gd name="connsiteY12" fmla="*/ 58692 h 302514"/>
                    <a:gd name="connsiteX13" fmla="*/ 151950 w 204216"/>
                    <a:gd name="connsiteY13" fmla="*/ 96030 h 302514"/>
                    <a:gd name="connsiteX14" fmla="*/ 117660 w 204216"/>
                    <a:gd name="connsiteY14" fmla="*/ 150132 h 302514"/>
                    <a:gd name="connsiteX15" fmla="*/ 96324 w 204216"/>
                    <a:gd name="connsiteY15" fmla="*/ 183660 h 302514"/>
                    <a:gd name="connsiteX16" fmla="*/ 69654 w 204216"/>
                    <a:gd name="connsiteY16" fmla="*/ 223284 h 302514"/>
                    <a:gd name="connsiteX17" fmla="*/ 42984 w 204216"/>
                    <a:gd name="connsiteY17" fmla="*/ 266718 h 302514"/>
                    <a:gd name="connsiteX18" fmla="*/ 10218 w 204216"/>
                    <a:gd name="connsiteY18" fmla="*/ 302532 h 302514"/>
                    <a:gd name="connsiteX19" fmla="*/ 1074 w 204216"/>
                    <a:gd name="connsiteY19" fmla="*/ 294912 h 30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216" h="302514">
                      <a:moveTo>
                        <a:pt x="1074" y="294912"/>
                      </a:moveTo>
                      <a:cubicBezTo>
                        <a:pt x="-1212" y="291102"/>
                        <a:pt x="312" y="281958"/>
                        <a:pt x="4122" y="274338"/>
                      </a:cubicBezTo>
                      <a:cubicBezTo>
                        <a:pt x="7932" y="266718"/>
                        <a:pt x="17076" y="247668"/>
                        <a:pt x="23934" y="232428"/>
                      </a:cubicBezTo>
                      <a:cubicBezTo>
                        <a:pt x="30792" y="216426"/>
                        <a:pt x="40698" y="203472"/>
                        <a:pt x="46794" y="203472"/>
                      </a:cubicBezTo>
                      <a:cubicBezTo>
                        <a:pt x="52890" y="203472"/>
                        <a:pt x="58224" y="196614"/>
                        <a:pt x="58224" y="188994"/>
                      </a:cubicBezTo>
                      <a:cubicBezTo>
                        <a:pt x="58224" y="180612"/>
                        <a:pt x="65844" y="164610"/>
                        <a:pt x="75750" y="152418"/>
                      </a:cubicBezTo>
                      <a:cubicBezTo>
                        <a:pt x="85656" y="140988"/>
                        <a:pt x="99372" y="118128"/>
                        <a:pt x="106992" y="102888"/>
                      </a:cubicBezTo>
                      <a:cubicBezTo>
                        <a:pt x="113850" y="86886"/>
                        <a:pt x="122994" y="73932"/>
                        <a:pt x="127566" y="73932"/>
                      </a:cubicBezTo>
                      <a:cubicBezTo>
                        <a:pt x="131376" y="73932"/>
                        <a:pt x="138234" y="65550"/>
                        <a:pt x="142044" y="54882"/>
                      </a:cubicBezTo>
                      <a:cubicBezTo>
                        <a:pt x="145854" y="44214"/>
                        <a:pt x="152712" y="35832"/>
                        <a:pt x="157284" y="35832"/>
                      </a:cubicBezTo>
                      <a:cubicBezTo>
                        <a:pt x="161094" y="35832"/>
                        <a:pt x="164904" y="30498"/>
                        <a:pt x="164904" y="24402"/>
                      </a:cubicBezTo>
                      <a:cubicBezTo>
                        <a:pt x="164904" y="12210"/>
                        <a:pt x="192336" y="-5316"/>
                        <a:pt x="202242" y="1542"/>
                      </a:cubicBezTo>
                      <a:cubicBezTo>
                        <a:pt x="210624" y="6114"/>
                        <a:pt x="192336" y="44976"/>
                        <a:pt x="176334" y="58692"/>
                      </a:cubicBezTo>
                      <a:cubicBezTo>
                        <a:pt x="169476" y="64026"/>
                        <a:pt x="158808" y="80790"/>
                        <a:pt x="151950" y="96030"/>
                      </a:cubicBezTo>
                      <a:cubicBezTo>
                        <a:pt x="145092" y="111270"/>
                        <a:pt x="129852" y="135654"/>
                        <a:pt x="117660" y="150132"/>
                      </a:cubicBezTo>
                      <a:cubicBezTo>
                        <a:pt x="106230" y="164610"/>
                        <a:pt x="96324" y="179850"/>
                        <a:pt x="96324" y="183660"/>
                      </a:cubicBezTo>
                      <a:cubicBezTo>
                        <a:pt x="96324" y="187470"/>
                        <a:pt x="84132" y="204996"/>
                        <a:pt x="69654" y="223284"/>
                      </a:cubicBezTo>
                      <a:cubicBezTo>
                        <a:pt x="55176" y="240810"/>
                        <a:pt x="42984" y="260622"/>
                        <a:pt x="42984" y="266718"/>
                      </a:cubicBezTo>
                      <a:cubicBezTo>
                        <a:pt x="42984" y="276624"/>
                        <a:pt x="20124" y="302532"/>
                        <a:pt x="10218" y="302532"/>
                      </a:cubicBezTo>
                      <a:cubicBezTo>
                        <a:pt x="7932" y="302532"/>
                        <a:pt x="4122" y="299484"/>
                        <a:pt x="1074" y="294912"/>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87" name="Freeform: Shape 1286">
                  <a:extLst>
                    <a:ext uri="{FF2B5EF4-FFF2-40B4-BE49-F238E27FC236}">
                      <a16:creationId xmlns:a16="http://schemas.microsoft.com/office/drawing/2014/main" id="{33AC23F7-EAA2-4500-A0E5-627F0A3DE621}"/>
                    </a:ext>
                  </a:extLst>
                </p:cNvPr>
                <p:cNvSpPr/>
                <p:nvPr/>
              </p:nvSpPr>
              <p:spPr>
                <a:xfrm>
                  <a:off x="527732" y="4640580"/>
                  <a:ext cx="41910" cy="44958"/>
                </a:xfrm>
                <a:custGeom>
                  <a:avLst/>
                  <a:gdLst>
                    <a:gd name="connsiteX0" fmla="*/ 9478 w 41910"/>
                    <a:gd name="connsiteY0" fmla="*/ 35052 h 44958"/>
                    <a:gd name="connsiteX1" fmla="*/ 11764 w 41910"/>
                    <a:gd name="connsiteY1" fmla="*/ 0 h 44958"/>
                    <a:gd name="connsiteX2" fmla="*/ 41482 w 41910"/>
                    <a:gd name="connsiteY2" fmla="*/ 33528 h 44958"/>
                    <a:gd name="connsiteX3" fmla="*/ 9478 w 41910"/>
                    <a:gd name="connsiteY3" fmla="*/ 35052 h 44958"/>
                  </a:gdLst>
                  <a:ahLst/>
                  <a:cxnLst>
                    <a:cxn ang="0">
                      <a:pos x="connsiteX0" y="connsiteY0"/>
                    </a:cxn>
                    <a:cxn ang="0">
                      <a:pos x="connsiteX1" y="connsiteY1"/>
                    </a:cxn>
                    <a:cxn ang="0">
                      <a:pos x="connsiteX2" y="connsiteY2"/>
                    </a:cxn>
                    <a:cxn ang="0">
                      <a:pos x="connsiteX3" y="connsiteY3"/>
                    </a:cxn>
                  </a:cxnLst>
                  <a:rect l="l" t="t" r="r" b="b"/>
                  <a:pathLst>
                    <a:path w="41910" h="44958">
                      <a:moveTo>
                        <a:pt x="9478" y="35052"/>
                      </a:moveTo>
                      <a:cubicBezTo>
                        <a:pt x="-4238" y="25146"/>
                        <a:pt x="-2714" y="0"/>
                        <a:pt x="11764" y="0"/>
                      </a:cubicBezTo>
                      <a:cubicBezTo>
                        <a:pt x="27004" y="0"/>
                        <a:pt x="46054" y="21336"/>
                        <a:pt x="41482" y="33528"/>
                      </a:cubicBezTo>
                      <a:cubicBezTo>
                        <a:pt x="35386" y="48768"/>
                        <a:pt x="28528" y="48768"/>
                        <a:pt x="9478" y="35052"/>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88" name="Freeform: Shape 1287">
                  <a:extLst>
                    <a:ext uri="{FF2B5EF4-FFF2-40B4-BE49-F238E27FC236}">
                      <a16:creationId xmlns:a16="http://schemas.microsoft.com/office/drawing/2014/main" id="{1C6719A2-B46A-458A-94AE-30A1C080666F}"/>
                    </a:ext>
                  </a:extLst>
                </p:cNvPr>
                <p:cNvSpPr/>
                <p:nvPr/>
              </p:nvSpPr>
              <p:spPr>
                <a:xfrm>
                  <a:off x="960506" y="4443140"/>
                  <a:ext cx="41148" cy="51816"/>
                </a:xfrm>
                <a:custGeom>
                  <a:avLst/>
                  <a:gdLst>
                    <a:gd name="connsiteX0" fmla="*/ 2662 w 41148"/>
                    <a:gd name="connsiteY0" fmla="*/ 41992 h 51816"/>
                    <a:gd name="connsiteX1" fmla="*/ 17902 w 41148"/>
                    <a:gd name="connsiteY1" fmla="*/ 844 h 51816"/>
                    <a:gd name="connsiteX2" fmla="*/ 33904 w 41148"/>
                    <a:gd name="connsiteY2" fmla="*/ 32848 h 51816"/>
                    <a:gd name="connsiteX3" fmla="*/ 2662 w 41148"/>
                    <a:gd name="connsiteY3" fmla="*/ 41992 h 51816"/>
                  </a:gdLst>
                  <a:ahLst/>
                  <a:cxnLst>
                    <a:cxn ang="0">
                      <a:pos x="connsiteX0" y="connsiteY0"/>
                    </a:cxn>
                    <a:cxn ang="0">
                      <a:pos x="connsiteX1" y="connsiteY1"/>
                    </a:cxn>
                    <a:cxn ang="0">
                      <a:pos x="connsiteX2" y="connsiteY2"/>
                    </a:cxn>
                    <a:cxn ang="0">
                      <a:pos x="connsiteX3" y="connsiteY3"/>
                    </a:cxn>
                  </a:cxnLst>
                  <a:rect l="l" t="t" r="r" b="b"/>
                  <a:pathLst>
                    <a:path w="41148" h="51816">
                      <a:moveTo>
                        <a:pt x="2662" y="41992"/>
                      </a:moveTo>
                      <a:cubicBezTo>
                        <a:pt x="-4196" y="22942"/>
                        <a:pt x="2662" y="3130"/>
                        <a:pt x="17902" y="844"/>
                      </a:cubicBezTo>
                      <a:cubicBezTo>
                        <a:pt x="40762" y="-3728"/>
                        <a:pt x="48382" y="10750"/>
                        <a:pt x="33904" y="32848"/>
                      </a:cubicBezTo>
                      <a:cubicBezTo>
                        <a:pt x="19426" y="54946"/>
                        <a:pt x="8758" y="57994"/>
                        <a:pt x="2662" y="41992"/>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89" name="Freeform: Shape 1288">
                  <a:extLst>
                    <a:ext uri="{FF2B5EF4-FFF2-40B4-BE49-F238E27FC236}">
                      <a16:creationId xmlns:a16="http://schemas.microsoft.com/office/drawing/2014/main" id="{4898FF18-B4F0-40A3-BD14-F5E304020BDA}"/>
                    </a:ext>
                  </a:extLst>
                </p:cNvPr>
                <p:cNvSpPr/>
                <p:nvPr/>
              </p:nvSpPr>
              <p:spPr>
                <a:xfrm>
                  <a:off x="992792" y="3672937"/>
                  <a:ext cx="466344" cy="768858"/>
                </a:xfrm>
                <a:custGeom>
                  <a:avLst/>
                  <a:gdLst>
                    <a:gd name="connsiteX0" fmla="*/ 2380 w 466344"/>
                    <a:gd name="connsiteY0" fmla="*/ 762665 h 768858"/>
                    <a:gd name="connsiteX1" fmla="*/ 17620 w 466344"/>
                    <a:gd name="connsiteY1" fmla="*/ 703229 h 768858"/>
                    <a:gd name="connsiteX2" fmla="*/ 28288 w 466344"/>
                    <a:gd name="connsiteY2" fmla="*/ 688751 h 768858"/>
                    <a:gd name="connsiteX3" fmla="*/ 39718 w 466344"/>
                    <a:gd name="connsiteY3" fmla="*/ 673511 h 768858"/>
                    <a:gd name="connsiteX4" fmla="*/ 51148 w 466344"/>
                    <a:gd name="connsiteY4" fmla="*/ 659795 h 768858"/>
                    <a:gd name="connsiteX5" fmla="*/ 101440 w 466344"/>
                    <a:gd name="connsiteY5" fmla="*/ 568355 h 768858"/>
                    <a:gd name="connsiteX6" fmla="*/ 108298 w 466344"/>
                    <a:gd name="connsiteY6" fmla="*/ 556925 h 768858"/>
                    <a:gd name="connsiteX7" fmla="*/ 117442 w 466344"/>
                    <a:gd name="connsiteY7" fmla="*/ 539399 h 768858"/>
                    <a:gd name="connsiteX8" fmla="*/ 150208 w 466344"/>
                    <a:gd name="connsiteY8" fmla="*/ 484535 h 768858"/>
                    <a:gd name="connsiteX9" fmla="*/ 160876 w 466344"/>
                    <a:gd name="connsiteY9" fmla="*/ 467009 h 768858"/>
                    <a:gd name="connsiteX10" fmla="*/ 178402 w 466344"/>
                    <a:gd name="connsiteY10" fmla="*/ 434243 h 768858"/>
                    <a:gd name="connsiteX11" fmla="*/ 200500 w 466344"/>
                    <a:gd name="connsiteY11" fmla="*/ 400715 h 768858"/>
                    <a:gd name="connsiteX12" fmla="*/ 236314 w 466344"/>
                    <a:gd name="connsiteY12" fmla="*/ 351185 h 768858"/>
                    <a:gd name="connsiteX13" fmla="*/ 279748 w 466344"/>
                    <a:gd name="connsiteY13" fmla="*/ 270413 h 768858"/>
                    <a:gd name="connsiteX14" fmla="*/ 301846 w 466344"/>
                    <a:gd name="connsiteY14" fmla="*/ 218597 h 768858"/>
                    <a:gd name="connsiteX15" fmla="*/ 317848 w 466344"/>
                    <a:gd name="connsiteY15" fmla="*/ 200309 h 768858"/>
                    <a:gd name="connsiteX16" fmla="*/ 337660 w 466344"/>
                    <a:gd name="connsiteY16" fmla="*/ 170591 h 768858"/>
                    <a:gd name="connsiteX17" fmla="*/ 355186 w 466344"/>
                    <a:gd name="connsiteY17" fmla="*/ 134777 h 768858"/>
                    <a:gd name="connsiteX18" fmla="*/ 397096 w 466344"/>
                    <a:gd name="connsiteY18" fmla="*/ 59339 h 768858"/>
                    <a:gd name="connsiteX19" fmla="*/ 419956 w 466344"/>
                    <a:gd name="connsiteY19" fmla="*/ 30383 h 768858"/>
                    <a:gd name="connsiteX20" fmla="*/ 434434 w 466344"/>
                    <a:gd name="connsiteY20" fmla="*/ 15143 h 768858"/>
                    <a:gd name="connsiteX21" fmla="*/ 466438 w 466344"/>
                    <a:gd name="connsiteY21" fmla="*/ 7523 h 768858"/>
                    <a:gd name="connsiteX22" fmla="*/ 445102 w 466344"/>
                    <a:gd name="connsiteY22" fmla="*/ 50957 h 768858"/>
                    <a:gd name="connsiteX23" fmla="*/ 401668 w 466344"/>
                    <a:gd name="connsiteY23" fmla="*/ 124109 h 768858"/>
                    <a:gd name="connsiteX24" fmla="*/ 373474 w 466344"/>
                    <a:gd name="connsiteY24" fmla="*/ 168305 h 768858"/>
                    <a:gd name="connsiteX25" fmla="*/ 363568 w 466344"/>
                    <a:gd name="connsiteY25" fmla="*/ 188879 h 768858"/>
                    <a:gd name="connsiteX26" fmla="*/ 349090 w 466344"/>
                    <a:gd name="connsiteY26" fmla="*/ 216311 h 768858"/>
                    <a:gd name="connsiteX27" fmla="*/ 307942 w 466344"/>
                    <a:gd name="connsiteY27" fmla="*/ 281843 h 768858"/>
                    <a:gd name="connsiteX28" fmla="*/ 264508 w 466344"/>
                    <a:gd name="connsiteY28" fmla="*/ 361853 h 768858"/>
                    <a:gd name="connsiteX29" fmla="*/ 229456 w 466344"/>
                    <a:gd name="connsiteY29" fmla="*/ 425099 h 768858"/>
                    <a:gd name="connsiteX30" fmla="*/ 198214 w 466344"/>
                    <a:gd name="connsiteY30" fmla="*/ 474629 h 768858"/>
                    <a:gd name="connsiteX31" fmla="*/ 170782 w 466344"/>
                    <a:gd name="connsiteY31" fmla="*/ 518825 h 768858"/>
                    <a:gd name="connsiteX32" fmla="*/ 146398 w 466344"/>
                    <a:gd name="connsiteY32" fmla="*/ 556163 h 768858"/>
                    <a:gd name="connsiteX33" fmla="*/ 134968 w 466344"/>
                    <a:gd name="connsiteY33" fmla="*/ 577499 h 768858"/>
                    <a:gd name="connsiteX34" fmla="*/ 124300 w 466344"/>
                    <a:gd name="connsiteY34" fmla="*/ 601121 h 768858"/>
                    <a:gd name="connsiteX35" fmla="*/ 63340 w 466344"/>
                    <a:gd name="connsiteY35" fmla="*/ 704753 h 768858"/>
                    <a:gd name="connsiteX36" fmla="*/ 11524 w 466344"/>
                    <a:gd name="connsiteY36" fmla="*/ 769523 h 768858"/>
                    <a:gd name="connsiteX37" fmla="*/ 2380 w 466344"/>
                    <a:gd name="connsiteY37" fmla="*/ 762665 h 7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66344" h="768858">
                      <a:moveTo>
                        <a:pt x="2380" y="762665"/>
                      </a:moveTo>
                      <a:cubicBezTo>
                        <a:pt x="-5240" y="751235"/>
                        <a:pt x="6952" y="707801"/>
                        <a:pt x="17620" y="703229"/>
                      </a:cubicBezTo>
                      <a:cubicBezTo>
                        <a:pt x="23716" y="700943"/>
                        <a:pt x="28288" y="694085"/>
                        <a:pt x="28288" y="688751"/>
                      </a:cubicBezTo>
                      <a:cubicBezTo>
                        <a:pt x="28288" y="682655"/>
                        <a:pt x="33622" y="675797"/>
                        <a:pt x="39718" y="673511"/>
                      </a:cubicBezTo>
                      <a:cubicBezTo>
                        <a:pt x="45814" y="670463"/>
                        <a:pt x="51148" y="664367"/>
                        <a:pt x="51148" y="659795"/>
                      </a:cubicBezTo>
                      <a:cubicBezTo>
                        <a:pt x="51148" y="643031"/>
                        <a:pt x="90010" y="572927"/>
                        <a:pt x="101440" y="568355"/>
                      </a:cubicBezTo>
                      <a:cubicBezTo>
                        <a:pt x="107536" y="566069"/>
                        <a:pt x="111346" y="560735"/>
                        <a:pt x="108298" y="556925"/>
                      </a:cubicBezTo>
                      <a:cubicBezTo>
                        <a:pt x="106012" y="553115"/>
                        <a:pt x="110584" y="544733"/>
                        <a:pt x="117442" y="539399"/>
                      </a:cubicBezTo>
                      <a:cubicBezTo>
                        <a:pt x="134206" y="527207"/>
                        <a:pt x="150208" y="499775"/>
                        <a:pt x="150208" y="484535"/>
                      </a:cubicBezTo>
                      <a:cubicBezTo>
                        <a:pt x="150208" y="478439"/>
                        <a:pt x="154780" y="470057"/>
                        <a:pt x="160876" y="467009"/>
                      </a:cubicBezTo>
                      <a:cubicBezTo>
                        <a:pt x="166972" y="463961"/>
                        <a:pt x="174592" y="448721"/>
                        <a:pt x="178402" y="434243"/>
                      </a:cubicBezTo>
                      <a:cubicBezTo>
                        <a:pt x="182212" y="419765"/>
                        <a:pt x="192118" y="404525"/>
                        <a:pt x="200500" y="400715"/>
                      </a:cubicBezTo>
                      <a:cubicBezTo>
                        <a:pt x="208882" y="396905"/>
                        <a:pt x="224884" y="374807"/>
                        <a:pt x="236314" y="351185"/>
                      </a:cubicBezTo>
                      <a:cubicBezTo>
                        <a:pt x="248506" y="327563"/>
                        <a:pt x="267556" y="291749"/>
                        <a:pt x="279748" y="270413"/>
                      </a:cubicBezTo>
                      <a:cubicBezTo>
                        <a:pt x="291178" y="249839"/>
                        <a:pt x="301846" y="226217"/>
                        <a:pt x="301846" y="218597"/>
                      </a:cubicBezTo>
                      <a:cubicBezTo>
                        <a:pt x="302608" y="210215"/>
                        <a:pt x="309466" y="202595"/>
                        <a:pt x="317848" y="200309"/>
                      </a:cubicBezTo>
                      <a:cubicBezTo>
                        <a:pt x="327754" y="198023"/>
                        <a:pt x="334612" y="187355"/>
                        <a:pt x="337660" y="170591"/>
                      </a:cubicBezTo>
                      <a:cubicBezTo>
                        <a:pt x="339946" y="156113"/>
                        <a:pt x="348328" y="140111"/>
                        <a:pt x="355186" y="134777"/>
                      </a:cubicBezTo>
                      <a:cubicBezTo>
                        <a:pt x="367378" y="125633"/>
                        <a:pt x="371188" y="118013"/>
                        <a:pt x="397096" y="59339"/>
                      </a:cubicBezTo>
                      <a:cubicBezTo>
                        <a:pt x="404716" y="43337"/>
                        <a:pt x="414622" y="30383"/>
                        <a:pt x="419956" y="30383"/>
                      </a:cubicBezTo>
                      <a:cubicBezTo>
                        <a:pt x="426052" y="30383"/>
                        <a:pt x="432148" y="23525"/>
                        <a:pt x="434434" y="15143"/>
                      </a:cubicBezTo>
                      <a:cubicBezTo>
                        <a:pt x="438244" y="-859"/>
                        <a:pt x="458056" y="-5431"/>
                        <a:pt x="466438" y="7523"/>
                      </a:cubicBezTo>
                      <a:cubicBezTo>
                        <a:pt x="468724" y="11333"/>
                        <a:pt x="459580" y="31145"/>
                        <a:pt x="445102" y="50957"/>
                      </a:cubicBezTo>
                      <a:cubicBezTo>
                        <a:pt x="431386" y="70769"/>
                        <a:pt x="411574" y="103535"/>
                        <a:pt x="401668" y="124109"/>
                      </a:cubicBezTo>
                      <a:cubicBezTo>
                        <a:pt x="391762" y="143921"/>
                        <a:pt x="379570" y="163733"/>
                        <a:pt x="373474" y="168305"/>
                      </a:cubicBezTo>
                      <a:cubicBezTo>
                        <a:pt x="368140" y="172877"/>
                        <a:pt x="363568" y="182021"/>
                        <a:pt x="363568" y="188879"/>
                      </a:cubicBezTo>
                      <a:cubicBezTo>
                        <a:pt x="363568" y="195737"/>
                        <a:pt x="356710" y="207929"/>
                        <a:pt x="349090" y="216311"/>
                      </a:cubicBezTo>
                      <a:cubicBezTo>
                        <a:pt x="340708" y="225455"/>
                        <a:pt x="322420" y="254411"/>
                        <a:pt x="307942" y="281843"/>
                      </a:cubicBezTo>
                      <a:cubicBezTo>
                        <a:pt x="293464" y="309275"/>
                        <a:pt x="273652" y="345089"/>
                        <a:pt x="264508" y="361853"/>
                      </a:cubicBezTo>
                      <a:cubicBezTo>
                        <a:pt x="254602" y="378617"/>
                        <a:pt x="239362" y="407573"/>
                        <a:pt x="229456" y="425099"/>
                      </a:cubicBezTo>
                      <a:cubicBezTo>
                        <a:pt x="220312" y="443387"/>
                        <a:pt x="205834" y="465485"/>
                        <a:pt x="198214" y="474629"/>
                      </a:cubicBezTo>
                      <a:cubicBezTo>
                        <a:pt x="189832" y="483773"/>
                        <a:pt x="177640" y="503585"/>
                        <a:pt x="170782" y="518825"/>
                      </a:cubicBezTo>
                      <a:cubicBezTo>
                        <a:pt x="163924" y="534065"/>
                        <a:pt x="153256" y="550829"/>
                        <a:pt x="146398" y="556163"/>
                      </a:cubicBezTo>
                      <a:cubicBezTo>
                        <a:pt x="140302" y="561497"/>
                        <a:pt x="134968" y="570641"/>
                        <a:pt x="134968" y="577499"/>
                      </a:cubicBezTo>
                      <a:cubicBezTo>
                        <a:pt x="134968" y="583595"/>
                        <a:pt x="130396" y="595025"/>
                        <a:pt x="124300" y="601121"/>
                      </a:cubicBezTo>
                      <a:cubicBezTo>
                        <a:pt x="113632" y="613313"/>
                        <a:pt x="90772" y="651413"/>
                        <a:pt x="63340" y="704753"/>
                      </a:cubicBezTo>
                      <a:cubicBezTo>
                        <a:pt x="45814" y="737519"/>
                        <a:pt x="20668" y="769523"/>
                        <a:pt x="11524" y="769523"/>
                      </a:cubicBezTo>
                      <a:cubicBezTo>
                        <a:pt x="8476" y="769523"/>
                        <a:pt x="4666" y="766475"/>
                        <a:pt x="2380" y="762665"/>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90" name="Freeform: Shape 1289">
                  <a:extLst>
                    <a:ext uri="{FF2B5EF4-FFF2-40B4-BE49-F238E27FC236}">
                      <a16:creationId xmlns:a16="http://schemas.microsoft.com/office/drawing/2014/main" id="{12F49244-C540-43B4-AE72-52A5FA91887C}"/>
                    </a:ext>
                  </a:extLst>
                </p:cNvPr>
                <p:cNvSpPr/>
                <p:nvPr/>
              </p:nvSpPr>
              <p:spPr>
                <a:xfrm>
                  <a:off x="1059315" y="4108975"/>
                  <a:ext cx="35814" cy="43434"/>
                </a:xfrm>
                <a:custGeom>
                  <a:avLst/>
                  <a:gdLst>
                    <a:gd name="connsiteX0" fmla="*/ 5199 w 35814"/>
                    <a:gd name="connsiteY0" fmla="*/ 38591 h 43434"/>
                    <a:gd name="connsiteX1" fmla="*/ 8247 w 35814"/>
                    <a:gd name="connsiteY1" fmla="*/ 1253 h 43434"/>
                    <a:gd name="connsiteX2" fmla="*/ 35679 w 35814"/>
                    <a:gd name="connsiteY2" fmla="*/ 31733 h 43434"/>
                    <a:gd name="connsiteX3" fmla="*/ 5199 w 35814"/>
                    <a:gd name="connsiteY3" fmla="*/ 38591 h 43434"/>
                  </a:gdLst>
                  <a:ahLst/>
                  <a:cxnLst>
                    <a:cxn ang="0">
                      <a:pos x="connsiteX0" y="connsiteY0"/>
                    </a:cxn>
                    <a:cxn ang="0">
                      <a:pos x="connsiteX1" y="connsiteY1"/>
                    </a:cxn>
                    <a:cxn ang="0">
                      <a:pos x="connsiteX2" y="connsiteY2"/>
                    </a:cxn>
                    <a:cxn ang="0">
                      <a:pos x="connsiteX3" y="connsiteY3"/>
                    </a:cxn>
                  </a:cxnLst>
                  <a:rect l="l" t="t" r="r" b="b"/>
                  <a:pathLst>
                    <a:path w="35814" h="43434">
                      <a:moveTo>
                        <a:pt x="5199" y="38591"/>
                      </a:moveTo>
                      <a:cubicBezTo>
                        <a:pt x="-3183" y="30971"/>
                        <a:pt x="-897" y="7349"/>
                        <a:pt x="8247" y="1253"/>
                      </a:cubicBezTo>
                      <a:cubicBezTo>
                        <a:pt x="20439" y="-5605"/>
                        <a:pt x="41013" y="17255"/>
                        <a:pt x="35679" y="31733"/>
                      </a:cubicBezTo>
                      <a:cubicBezTo>
                        <a:pt x="30345" y="43925"/>
                        <a:pt x="14343" y="47735"/>
                        <a:pt x="5199" y="38591"/>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91" name="Freeform: Shape 1290">
                  <a:extLst>
                    <a:ext uri="{FF2B5EF4-FFF2-40B4-BE49-F238E27FC236}">
                      <a16:creationId xmlns:a16="http://schemas.microsoft.com/office/drawing/2014/main" id="{B47A2263-737D-4EED-8ECB-B27221C70476}"/>
                    </a:ext>
                  </a:extLst>
                </p:cNvPr>
                <p:cNvSpPr/>
                <p:nvPr/>
              </p:nvSpPr>
              <p:spPr>
                <a:xfrm>
                  <a:off x="1450443" y="3606343"/>
                  <a:ext cx="41148" cy="65532"/>
                </a:xfrm>
                <a:custGeom>
                  <a:avLst/>
                  <a:gdLst>
                    <a:gd name="connsiteX0" fmla="*/ 1167 w 41148"/>
                    <a:gd name="connsiteY0" fmla="*/ 58115 h 65532"/>
                    <a:gd name="connsiteX1" fmla="*/ 30123 w 41148"/>
                    <a:gd name="connsiteY1" fmla="*/ 203 h 65532"/>
                    <a:gd name="connsiteX2" fmla="*/ 30885 w 41148"/>
                    <a:gd name="connsiteY2" fmla="*/ 46685 h 65532"/>
                    <a:gd name="connsiteX3" fmla="*/ 1167 w 41148"/>
                    <a:gd name="connsiteY3" fmla="*/ 58115 h 65532"/>
                  </a:gdLst>
                  <a:ahLst/>
                  <a:cxnLst>
                    <a:cxn ang="0">
                      <a:pos x="connsiteX0" y="connsiteY0"/>
                    </a:cxn>
                    <a:cxn ang="0">
                      <a:pos x="connsiteX1" y="connsiteY1"/>
                    </a:cxn>
                    <a:cxn ang="0">
                      <a:pos x="connsiteX2" y="connsiteY2"/>
                    </a:cxn>
                    <a:cxn ang="0">
                      <a:pos x="connsiteX3" y="connsiteY3"/>
                    </a:cxn>
                  </a:cxnLst>
                  <a:rect l="l" t="t" r="r" b="b"/>
                  <a:pathLst>
                    <a:path w="41148" h="65532">
                      <a:moveTo>
                        <a:pt x="1167" y="58115"/>
                      </a:moveTo>
                      <a:cubicBezTo>
                        <a:pt x="-5691" y="47447"/>
                        <a:pt x="19455" y="-3607"/>
                        <a:pt x="30123" y="203"/>
                      </a:cubicBezTo>
                      <a:cubicBezTo>
                        <a:pt x="44601" y="4775"/>
                        <a:pt x="45363" y="26111"/>
                        <a:pt x="30885" y="46685"/>
                      </a:cubicBezTo>
                      <a:cubicBezTo>
                        <a:pt x="17169" y="68021"/>
                        <a:pt x="8787" y="71069"/>
                        <a:pt x="1167" y="58115"/>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92" name="Freeform: Shape 1291">
                  <a:extLst>
                    <a:ext uri="{FF2B5EF4-FFF2-40B4-BE49-F238E27FC236}">
                      <a16:creationId xmlns:a16="http://schemas.microsoft.com/office/drawing/2014/main" id="{0BBD86C8-9227-4898-8783-227BEBE8800A}"/>
                    </a:ext>
                  </a:extLst>
                </p:cNvPr>
                <p:cNvSpPr/>
                <p:nvPr/>
              </p:nvSpPr>
              <p:spPr>
                <a:xfrm>
                  <a:off x="5347716" y="1318260"/>
                  <a:ext cx="3445764" cy="2316480"/>
                </a:xfrm>
                <a:custGeom>
                  <a:avLst/>
                  <a:gdLst>
                    <a:gd name="connsiteX0" fmla="*/ 3419094 w 3445764"/>
                    <a:gd name="connsiteY0" fmla="*/ 2309622 h 2316480"/>
                    <a:gd name="connsiteX1" fmla="*/ 3400806 w 3445764"/>
                    <a:gd name="connsiteY1" fmla="*/ 2301240 h 2316480"/>
                    <a:gd name="connsiteX2" fmla="*/ 3373374 w 3445764"/>
                    <a:gd name="connsiteY2" fmla="*/ 2286000 h 2316480"/>
                    <a:gd name="connsiteX3" fmla="*/ 3342894 w 3445764"/>
                    <a:gd name="connsiteY3" fmla="*/ 2270760 h 2316480"/>
                    <a:gd name="connsiteX4" fmla="*/ 3313176 w 3445764"/>
                    <a:gd name="connsiteY4" fmla="*/ 2251710 h 2316480"/>
                    <a:gd name="connsiteX5" fmla="*/ 3287268 w 3445764"/>
                    <a:gd name="connsiteY5" fmla="*/ 2232660 h 2316480"/>
                    <a:gd name="connsiteX6" fmla="*/ 3255264 w 3445764"/>
                    <a:gd name="connsiteY6" fmla="*/ 2217420 h 2316480"/>
                    <a:gd name="connsiteX7" fmla="*/ 3218688 w 3445764"/>
                    <a:gd name="connsiteY7" fmla="*/ 2202180 h 2316480"/>
                    <a:gd name="connsiteX8" fmla="*/ 3196590 w 3445764"/>
                    <a:gd name="connsiteY8" fmla="*/ 2189226 h 2316480"/>
                    <a:gd name="connsiteX9" fmla="*/ 3078480 w 3445764"/>
                    <a:gd name="connsiteY9" fmla="*/ 2122170 h 2316480"/>
                    <a:gd name="connsiteX10" fmla="*/ 3044190 w 3445764"/>
                    <a:gd name="connsiteY10" fmla="*/ 2100834 h 2316480"/>
                    <a:gd name="connsiteX11" fmla="*/ 2944368 w 3445764"/>
                    <a:gd name="connsiteY11" fmla="*/ 2049780 h 2316480"/>
                    <a:gd name="connsiteX12" fmla="*/ 2930652 w 3445764"/>
                    <a:gd name="connsiteY12" fmla="*/ 2038350 h 2316480"/>
                    <a:gd name="connsiteX13" fmla="*/ 2871216 w 3445764"/>
                    <a:gd name="connsiteY13" fmla="*/ 2001012 h 2316480"/>
                    <a:gd name="connsiteX14" fmla="*/ 2805684 w 3445764"/>
                    <a:gd name="connsiteY14" fmla="*/ 1962150 h 2316480"/>
                    <a:gd name="connsiteX15" fmla="*/ 2785110 w 3445764"/>
                    <a:gd name="connsiteY15" fmla="*/ 1950720 h 2316480"/>
                    <a:gd name="connsiteX16" fmla="*/ 2754630 w 3445764"/>
                    <a:gd name="connsiteY16" fmla="*/ 1935480 h 2316480"/>
                    <a:gd name="connsiteX17" fmla="*/ 2725674 w 3445764"/>
                    <a:gd name="connsiteY17" fmla="*/ 1920240 h 2316480"/>
                    <a:gd name="connsiteX18" fmla="*/ 2706624 w 3445764"/>
                    <a:gd name="connsiteY18" fmla="*/ 1908810 h 2316480"/>
                    <a:gd name="connsiteX19" fmla="*/ 2683764 w 3445764"/>
                    <a:gd name="connsiteY19" fmla="*/ 1897380 h 2316480"/>
                    <a:gd name="connsiteX20" fmla="*/ 2657094 w 3445764"/>
                    <a:gd name="connsiteY20" fmla="*/ 1882140 h 2316480"/>
                    <a:gd name="connsiteX21" fmla="*/ 2633472 w 3445764"/>
                    <a:gd name="connsiteY21" fmla="*/ 1866900 h 2316480"/>
                    <a:gd name="connsiteX22" fmla="*/ 2526030 w 3445764"/>
                    <a:gd name="connsiteY22" fmla="*/ 1808988 h 2316480"/>
                    <a:gd name="connsiteX23" fmla="*/ 2476500 w 3445764"/>
                    <a:gd name="connsiteY23" fmla="*/ 1783080 h 2316480"/>
                    <a:gd name="connsiteX24" fmla="*/ 2458974 w 3445764"/>
                    <a:gd name="connsiteY24" fmla="*/ 1776984 h 2316480"/>
                    <a:gd name="connsiteX25" fmla="*/ 2424684 w 3445764"/>
                    <a:gd name="connsiteY25" fmla="*/ 1760220 h 2316480"/>
                    <a:gd name="connsiteX26" fmla="*/ 2375154 w 3445764"/>
                    <a:gd name="connsiteY26" fmla="*/ 1733550 h 2316480"/>
                    <a:gd name="connsiteX27" fmla="*/ 2333244 w 3445764"/>
                    <a:gd name="connsiteY27" fmla="*/ 1709166 h 2316480"/>
                    <a:gd name="connsiteX28" fmla="*/ 2257044 w 3445764"/>
                    <a:gd name="connsiteY28" fmla="*/ 1671828 h 2316480"/>
                    <a:gd name="connsiteX29" fmla="*/ 2146554 w 3445764"/>
                    <a:gd name="connsiteY29" fmla="*/ 1615440 h 2316480"/>
                    <a:gd name="connsiteX30" fmla="*/ 2097024 w 3445764"/>
                    <a:gd name="connsiteY30" fmla="*/ 1591818 h 2316480"/>
                    <a:gd name="connsiteX31" fmla="*/ 1972056 w 3445764"/>
                    <a:gd name="connsiteY31" fmla="*/ 1531620 h 2316480"/>
                    <a:gd name="connsiteX32" fmla="*/ 1932432 w 3445764"/>
                    <a:gd name="connsiteY32" fmla="*/ 1509522 h 2316480"/>
                    <a:gd name="connsiteX33" fmla="*/ 1873758 w 3445764"/>
                    <a:gd name="connsiteY33" fmla="*/ 1481328 h 2316480"/>
                    <a:gd name="connsiteX34" fmla="*/ 1824990 w 3445764"/>
                    <a:gd name="connsiteY34" fmla="*/ 1462278 h 2316480"/>
                    <a:gd name="connsiteX35" fmla="*/ 1789176 w 3445764"/>
                    <a:gd name="connsiteY35" fmla="*/ 1447800 h 2316480"/>
                    <a:gd name="connsiteX36" fmla="*/ 1765554 w 3445764"/>
                    <a:gd name="connsiteY36" fmla="*/ 1427988 h 2316480"/>
                    <a:gd name="connsiteX37" fmla="*/ 1738122 w 3445764"/>
                    <a:gd name="connsiteY37" fmla="*/ 1411986 h 2316480"/>
                    <a:gd name="connsiteX38" fmla="*/ 1661160 w 3445764"/>
                    <a:gd name="connsiteY38" fmla="*/ 1386078 h 2316480"/>
                    <a:gd name="connsiteX39" fmla="*/ 1638300 w 3445764"/>
                    <a:gd name="connsiteY39" fmla="*/ 1379220 h 2316480"/>
                    <a:gd name="connsiteX40" fmla="*/ 1609344 w 3445764"/>
                    <a:gd name="connsiteY40" fmla="*/ 1363980 h 2316480"/>
                    <a:gd name="connsiteX41" fmla="*/ 1572768 w 3445764"/>
                    <a:gd name="connsiteY41" fmla="*/ 1348740 h 2316480"/>
                    <a:gd name="connsiteX42" fmla="*/ 1542288 w 3445764"/>
                    <a:gd name="connsiteY42" fmla="*/ 1341882 h 2316480"/>
                    <a:gd name="connsiteX43" fmla="*/ 1432560 w 3445764"/>
                    <a:gd name="connsiteY43" fmla="*/ 1295400 h 2316480"/>
                    <a:gd name="connsiteX44" fmla="*/ 1392174 w 3445764"/>
                    <a:gd name="connsiteY44" fmla="*/ 1280160 h 2316480"/>
                    <a:gd name="connsiteX45" fmla="*/ 1350264 w 3445764"/>
                    <a:gd name="connsiteY45" fmla="*/ 1264920 h 2316480"/>
                    <a:gd name="connsiteX46" fmla="*/ 1319784 w 3445764"/>
                    <a:gd name="connsiteY46" fmla="*/ 1257300 h 2316480"/>
                    <a:gd name="connsiteX47" fmla="*/ 1289304 w 3445764"/>
                    <a:gd name="connsiteY47" fmla="*/ 1242060 h 2316480"/>
                    <a:gd name="connsiteX48" fmla="*/ 1261110 w 3445764"/>
                    <a:gd name="connsiteY48" fmla="*/ 1234440 h 2316480"/>
                    <a:gd name="connsiteX49" fmla="*/ 1213866 w 3445764"/>
                    <a:gd name="connsiteY49" fmla="*/ 1215390 h 2316480"/>
                    <a:gd name="connsiteX50" fmla="*/ 1163574 w 3445764"/>
                    <a:gd name="connsiteY50" fmla="*/ 1196340 h 2316480"/>
                    <a:gd name="connsiteX51" fmla="*/ 1140714 w 3445764"/>
                    <a:gd name="connsiteY51" fmla="*/ 1188720 h 2316480"/>
                    <a:gd name="connsiteX52" fmla="*/ 1106424 w 3445764"/>
                    <a:gd name="connsiteY52" fmla="*/ 1181100 h 2316480"/>
                    <a:gd name="connsiteX53" fmla="*/ 1072134 w 3445764"/>
                    <a:gd name="connsiteY53" fmla="*/ 1173480 h 2316480"/>
                    <a:gd name="connsiteX54" fmla="*/ 1041654 w 3445764"/>
                    <a:gd name="connsiteY54" fmla="*/ 1165860 h 2316480"/>
                    <a:gd name="connsiteX55" fmla="*/ 1011174 w 3445764"/>
                    <a:gd name="connsiteY55" fmla="*/ 1158240 h 2316480"/>
                    <a:gd name="connsiteX56" fmla="*/ 989838 w 3445764"/>
                    <a:gd name="connsiteY56" fmla="*/ 1150620 h 2316480"/>
                    <a:gd name="connsiteX57" fmla="*/ 919734 w 3445764"/>
                    <a:gd name="connsiteY57" fmla="*/ 1131570 h 2316480"/>
                    <a:gd name="connsiteX58" fmla="*/ 838200 w 3445764"/>
                    <a:gd name="connsiteY58" fmla="*/ 1112520 h 2316480"/>
                    <a:gd name="connsiteX59" fmla="*/ 805434 w 3445764"/>
                    <a:gd name="connsiteY59" fmla="*/ 1104900 h 2316480"/>
                    <a:gd name="connsiteX60" fmla="*/ 740664 w 3445764"/>
                    <a:gd name="connsiteY60" fmla="*/ 1097280 h 2316480"/>
                    <a:gd name="connsiteX61" fmla="*/ 675894 w 3445764"/>
                    <a:gd name="connsiteY61" fmla="*/ 1089660 h 2316480"/>
                    <a:gd name="connsiteX62" fmla="*/ 256794 w 3445764"/>
                    <a:gd name="connsiteY62" fmla="*/ 1089660 h 2316480"/>
                    <a:gd name="connsiteX63" fmla="*/ 199644 w 3445764"/>
                    <a:gd name="connsiteY63" fmla="*/ 1097280 h 2316480"/>
                    <a:gd name="connsiteX64" fmla="*/ 142494 w 3445764"/>
                    <a:gd name="connsiteY64" fmla="*/ 1104900 h 2316480"/>
                    <a:gd name="connsiteX65" fmla="*/ 99822 w 3445764"/>
                    <a:gd name="connsiteY65" fmla="*/ 1112520 h 2316480"/>
                    <a:gd name="connsiteX66" fmla="*/ 38100 w 3445764"/>
                    <a:gd name="connsiteY66" fmla="*/ 1124712 h 2316480"/>
                    <a:gd name="connsiteX67" fmla="*/ 0 w 3445764"/>
                    <a:gd name="connsiteY67" fmla="*/ 1065276 h 2316480"/>
                    <a:gd name="connsiteX68" fmla="*/ 762 w 3445764"/>
                    <a:gd name="connsiteY68" fmla="*/ 505206 h 2316480"/>
                    <a:gd name="connsiteX69" fmla="*/ 1524 w 3445764"/>
                    <a:gd name="connsiteY69" fmla="*/ 0 h 2316480"/>
                    <a:gd name="connsiteX70" fmla="*/ 1723644 w 3445764"/>
                    <a:gd name="connsiteY70" fmla="*/ 0 h 2316480"/>
                    <a:gd name="connsiteX71" fmla="*/ 3445764 w 3445764"/>
                    <a:gd name="connsiteY71" fmla="*/ 0 h 2316480"/>
                    <a:gd name="connsiteX72" fmla="*/ 3444240 w 3445764"/>
                    <a:gd name="connsiteY72" fmla="*/ 1155954 h 2316480"/>
                    <a:gd name="connsiteX73" fmla="*/ 3419094 w 3445764"/>
                    <a:gd name="connsiteY73" fmla="*/ 2309622 h 231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445764" h="2316480">
                      <a:moveTo>
                        <a:pt x="3419094" y="2309622"/>
                      </a:moveTo>
                      <a:cubicBezTo>
                        <a:pt x="3416808" y="2305050"/>
                        <a:pt x="3408426" y="2301240"/>
                        <a:pt x="3400806" y="2301240"/>
                      </a:cubicBezTo>
                      <a:cubicBezTo>
                        <a:pt x="3393186" y="2301240"/>
                        <a:pt x="3380994" y="2294382"/>
                        <a:pt x="3373374" y="2286000"/>
                      </a:cubicBezTo>
                      <a:cubicBezTo>
                        <a:pt x="3365754" y="2277618"/>
                        <a:pt x="3352038" y="2270760"/>
                        <a:pt x="3342894" y="2270760"/>
                      </a:cubicBezTo>
                      <a:cubicBezTo>
                        <a:pt x="3332988" y="2270760"/>
                        <a:pt x="3320034" y="2262378"/>
                        <a:pt x="3313176" y="2251710"/>
                      </a:cubicBezTo>
                      <a:cubicBezTo>
                        <a:pt x="3306318" y="2241042"/>
                        <a:pt x="3294888" y="2232660"/>
                        <a:pt x="3287268" y="2232660"/>
                      </a:cubicBezTo>
                      <a:cubicBezTo>
                        <a:pt x="3280410" y="2232660"/>
                        <a:pt x="3265932" y="2225802"/>
                        <a:pt x="3255264" y="2217420"/>
                      </a:cubicBezTo>
                      <a:cubicBezTo>
                        <a:pt x="3244596" y="2209038"/>
                        <a:pt x="3227832" y="2202180"/>
                        <a:pt x="3218688" y="2202180"/>
                      </a:cubicBezTo>
                      <a:cubicBezTo>
                        <a:pt x="3208020" y="2202180"/>
                        <a:pt x="3198876" y="2196846"/>
                        <a:pt x="3196590" y="2189226"/>
                      </a:cubicBezTo>
                      <a:cubicBezTo>
                        <a:pt x="3193542" y="2177034"/>
                        <a:pt x="3158490" y="2157222"/>
                        <a:pt x="3078480" y="2122170"/>
                      </a:cubicBezTo>
                      <a:cubicBezTo>
                        <a:pt x="3062478" y="2116074"/>
                        <a:pt x="3047238" y="2106168"/>
                        <a:pt x="3044190" y="2100834"/>
                      </a:cubicBezTo>
                      <a:cubicBezTo>
                        <a:pt x="3037332" y="2090166"/>
                        <a:pt x="2958846" y="2049780"/>
                        <a:pt x="2944368" y="2049780"/>
                      </a:cubicBezTo>
                      <a:cubicBezTo>
                        <a:pt x="2939034" y="2049780"/>
                        <a:pt x="2932938" y="2044446"/>
                        <a:pt x="2930652" y="2038350"/>
                      </a:cubicBezTo>
                      <a:cubicBezTo>
                        <a:pt x="2928366" y="2032254"/>
                        <a:pt x="2900934" y="2015490"/>
                        <a:pt x="2871216" y="2001012"/>
                      </a:cubicBezTo>
                      <a:cubicBezTo>
                        <a:pt x="2840736" y="1985772"/>
                        <a:pt x="2811018" y="1969008"/>
                        <a:pt x="2805684" y="1962150"/>
                      </a:cubicBezTo>
                      <a:cubicBezTo>
                        <a:pt x="2800350" y="1956054"/>
                        <a:pt x="2791206" y="1950720"/>
                        <a:pt x="2785110" y="1950720"/>
                      </a:cubicBezTo>
                      <a:cubicBezTo>
                        <a:pt x="2779014" y="1950720"/>
                        <a:pt x="2765298" y="1943862"/>
                        <a:pt x="2754630" y="1935480"/>
                      </a:cubicBezTo>
                      <a:cubicBezTo>
                        <a:pt x="2743962" y="1927098"/>
                        <a:pt x="2731008" y="1920240"/>
                        <a:pt x="2725674" y="1920240"/>
                      </a:cubicBezTo>
                      <a:cubicBezTo>
                        <a:pt x="2720340" y="1920240"/>
                        <a:pt x="2711958" y="1914906"/>
                        <a:pt x="2706624" y="1908810"/>
                      </a:cubicBezTo>
                      <a:cubicBezTo>
                        <a:pt x="2701290" y="1902714"/>
                        <a:pt x="2691384" y="1897380"/>
                        <a:pt x="2683764" y="1897380"/>
                      </a:cubicBezTo>
                      <a:cubicBezTo>
                        <a:pt x="2676906" y="1897380"/>
                        <a:pt x="2664714" y="1890522"/>
                        <a:pt x="2657094" y="1882140"/>
                      </a:cubicBezTo>
                      <a:cubicBezTo>
                        <a:pt x="2649474" y="1873758"/>
                        <a:pt x="2638806" y="1866900"/>
                        <a:pt x="2633472" y="1866900"/>
                      </a:cubicBezTo>
                      <a:cubicBezTo>
                        <a:pt x="2621280" y="1866900"/>
                        <a:pt x="2580894" y="1844802"/>
                        <a:pt x="2526030" y="1808988"/>
                      </a:cubicBezTo>
                      <a:cubicBezTo>
                        <a:pt x="2504694" y="1794510"/>
                        <a:pt x="2481834" y="1783080"/>
                        <a:pt x="2476500" y="1783080"/>
                      </a:cubicBezTo>
                      <a:cubicBezTo>
                        <a:pt x="2470404" y="1783080"/>
                        <a:pt x="2462784" y="1780032"/>
                        <a:pt x="2458974" y="1776984"/>
                      </a:cubicBezTo>
                      <a:cubicBezTo>
                        <a:pt x="2454402" y="1773174"/>
                        <a:pt x="2439162" y="1765554"/>
                        <a:pt x="2424684" y="1760220"/>
                      </a:cubicBezTo>
                      <a:cubicBezTo>
                        <a:pt x="2410206" y="1754124"/>
                        <a:pt x="2388108" y="1742694"/>
                        <a:pt x="2375154" y="1733550"/>
                      </a:cubicBezTo>
                      <a:cubicBezTo>
                        <a:pt x="2362962" y="1724406"/>
                        <a:pt x="2343912" y="1713738"/>
                        <a:pt x="2333244" y="1709166"/>
                      </a:cubicBezTo>
                      <a:cubicBezTo>
                        <a:pt x="2286762" y="1689354"/>
                        <a:pt x="2267712" y="1680210"/>
                        <a:pt x="2257044" y="1671828"/>
                      </a:cubicBezTo>
                      <a:cubicBezTo>
                        <a:pt x="2243328" y="1661922"/>
                        <a:pt x="2199132" y="1639062"/>
                        <a:pt x="2146554" y="1615440"/>
                      </a:cubicBezTo>
                      <a:cubicBezTo>
                        <a:pt x="2125980" y="1606296"/>
                        <a:pt x="2103120" y="1595628"/>
                        <a:pt x="2097024" y="1591818"/>
                      </a:cubicBezTo>
                      <a:cubicBezTo>
                        <a:pt x="2076450" y="1579626"/>
                        <a:pt x="1976628" y="1531620"/>
                        <a:pt x="1972056" y="1531620"/>
                      </a:cubicBezTo>
                      <a:cubicBezTo>
                        <a:pt x="1969770" y="1531620"/>
                        <a:pt x="1952244" y="1521714"/>
                        <a:pt x="1932432" y="1509522"/>
                      </a:cubicBezTo>
                      <a:cubicBezTo>
                        <a:pt x="1913382" y="1496568"/>
                        <a:pt x="1886712" y="1484376"/>
                        <a:pt x="1873758" y="1481328"/>
                      </a:cubicBezTo>
                      <a:cubicBezTo>
                        <a:pt x="1860804" y="1479042"/>
                        <a:pt x="1838706" y="1469898"/>
                        <a:pt x="1824990" y="1462278"/>
                      </a:cubicBezTo>
                      <a:cubicBezTo>
                        <a:pt x="1810512" y="1453896"/>
                        <a:pt x="1794510" y="1447800"/>
                        <a:pt x="1789176" y="1447800"/>
                      </a:cubicBezTo>
                      <a:cubicBezTo>
                        <a:pt x="1783080" y="1447800"/>
                        <a:pt x="1773174" y="1438656"/>
                        <a:pt x="1765554" y="1427988"/>
                      </a:cubicBezTo>
                      <a:cubicBezTo>
                        <a:pt x="1757172" y="1414272"/>
                        <a:pt x="1748028" y="1409700"/>
                        <a:pt x="1738122" y="1411986"/>
                      </a:cubicBezTo>
                      <a:cubicBezTo>
                        <a:pt x="1725168" y="1415796"/>
                        <a:pt x="1699260" y="1407414"/>
                        <a:pt x="1661160" y="1386078"/>
                      </a:cubicBezTo>
                      <a:cubicBezTo>
                        <a:pt x="1653540" y="1382268"/>
                        <a:pt x="1643634" y="1379220"/>
                        <a:pt x="1638300" y="1379220"/>
                      </a:cubicBezTo>
                      <a:cubicBezTo>
                        <a:pt x="1632966" y="1379220"/>
                        <a:pt x="1620012" y="1372362"/>
                        <a:pt x="1609344" y="1363980"/>
                      </a:cubicBezTo>
                      <a:cubicBezTo>
                        <a:pt x="1598676" y="1355598"/>
                        <a:pt x="1582674" y="1348740"/>
                        <a:pt x="1572768" y="1348740"/>
                      </a:cubicBezTo>
                      <a:cubicBezTo>
                        <a:pt x="1563624" y="1348740"/>
                        <a:pt x="1549908" y="1345692"/>
                        <a:pt x="1542288" y="1341882"/>
                      </a:cubicBezTo>
                      <a:cubicBezTo>
                        <a:pt x="1490472" y="1315212"/>
                        <a:pt x="1443228" y="1295400"/>
                        <a:pt x="1432560" y="1295400"/>
                      </a:cubicBezTo>
                      <a:cubicBezTo>
                        <a:pt x="1424940" y="1295400"/>
                        <a:pt x="1407414" y="1288542"/>
                        <a:pt x="1392174" y="1280160"/>
                      </a:cubicBezTo>
                      <a:cubicBezTo>
                        <a:pt x="1376934" y="1271778"/>
                        <a:pt x="1357884" y="1264920"/>
                        <a:pt x="1350264" y="1264920"/>
                      </a:cubicBezTo>
                      <a:cubicBezTo>
                        <a:pt x="1341882" y="1264920"/>
                        <a:pt x="1328166" y="1261872"/>
                        <a:pt x="1319784" y="1257300"/>
                      </a:cubicBezTo>
                      <a:cubicBezTo>
                        <a:pt x="1311402" y="1253490"/>
                        <a:pt x="1297686" y="1246632"/>
                        <a:pt x="1289304" y="1242060"/>
                      </a:cubicBezTo>
                      <a:cubicBezTo>
                        <a:pt x="1280922" y="1238250"/>
                        <a:pt x="1267968" y="1234440"/>
                        <a:pt x="1261110" y="1234440"/>
                      </a:cubicBezTo>
                      <a:cubicBezTo>
                        <a:pt x="1253490" y="1234440"/>
                        <a:pt x="1232154" y="1226058"/>
                        <a:pt x="1213866" y="1215390"/>
                      </a:cubicBezTo>
                      <a:cubicBezTo>
                        <a:pt x="1196340" y="1204722"/>
                        <a:pt x="1172718" y="1196340"/>
                        <a:pt x="1163574" y="1196340"/>
                      </a:cubicBezTo>
                      <a:cubicBezTo>
                        <a:pt x="1153668" y="1196340"/>
                        <a:pt x="1143000" y="1193292"/>
                        <a:pt x="1140714" y="1188720"/>
                      </a:cubicBezTo>
                      <a:cubicBezTo>
                        <a:pt x="1138428" y="1184910"/>
                        <a:pt x="1122426" y="1181100"/>
                        <a:pt x="1106424" y="1181100"/>
                      </a:cubicBezTo>
                      <a:cubicBezTo>
                        <a:pt x="1090422" y="1181100"/>
                        <a:pt x="1074420" y="1178052"/>
                        <a:pt x="1072134" y="1173480"/>
                      </a:cubicBezTo>
                      <a:cubicBezTo>
                        <a:pt x="1069848" y="1169670"/>
                        <a:pt x="1056132" y="1165860"/>
                        <a:pt x="1041654" y="1165860"/>
                      </a:cubicBezTo>
                      <a:cubicBezTo>
                        <a:pt x="1027176" y="1165860"/>
                        <a:pt x="1013460" y="1162812"/>
                        <a:pt x="1011174" y="1158240"/>
                      </a:cubicBezTo>
                      <a:cubicBezTo>
                        <a:pt x="1008888" y="1154430"/>
                        <a:pt x="998982" y="1150620"/>
                        <a:pt x="989838" y="1150620"/>
                      </a:cubicBezTo>
                      <a:cubicBezTo>
                        <a:pt x="980694" y="1150620"/>
                        <a:pt x="949452" y="1141476"/>
                        <a:pt x="919734" y="1131570"/>
                      </a:cubicBezTo>
                      <a:cubicBezTo>
                        <a:pt x="890778" y="1120902"/>
                        <a:pt x="853440" y="1112520"/>
                        <a:pt x="838200" y="1112520"/>
                      </a:cubicBezTo>
                      <a:cubicBezTo>
                        <a:pt x="822960" y="1112520"/>
                        <a:pt x="807720" y="1108710"/>
                        <a:pt x="805434" y="1104900"/>
                      </a:cubicBezTo>
                      <a:cubicBezTo>
                        <a:pt x="803148" y="1100328"/>
                        <a:pt x="773430" y="1097280"/>
                        <a:pt x="740664" y="1097280"/>
                      </a:cubicBezTo>
                      <a:cubicBezTo>
                        <a:pt x="707898" y="1097280"/>
                        <a:pt x="678180" y="1093470"/>
                        <a:pt x="675894" y="1089660"/>
                      </a:cubicBezTo>
                      <a:cubicBezTo>
                        <a:pt x="669798" y="1078992"/>
                        <a:pt x="262890" y="1078992"/>
                        <a:pt x="256794" y="1089660"/>
                      </a:cubicBezTo>
                      <a:cubicBezTo>
                        <a:pt x="254508" y="1093470"/>
                        <a:pt x="228600" y="1097280"/>
                        <a:pt x="199644" y="1097280"/>
                      </a:cubicBezTo>
                      <a:cubicBezTo>
                        <a:pt x="170688" y="1097280"/>
                        <a:pt x="144780" y="1101090"/>
                        <a:pt x="142494" y="1104900"/>
                      </a:cubicBezTo>
                      <a:cubicBezTo>
                        <a:pt x="140208" y="1109472"/>
                        <a:pt x="120396" y="1112520"/>
                        <a:pt x="99822" y="1112520"/>
                      </a:cubicBezTo>
                      <a:cubicBezTo>
                        <a:pt x="78486" y="1112520"/>
                        <a:pt x="51054" y="1117854"/>
                        <a:pt x="38100" y="1124712"/>
                      </a:cubicBezTo>
                      <a:cubicBezTo>
                        <a:pt x="6096" y="1141476"/>
                        <a:pt x="0" y="1131570"/>
                        <a:pt x="0" y="1065276"/>
                      </a:cubicBezTo>
                      <a:cubicBezTo>
                        <a:pt x="0" y="1034796"/>
                        <a:pt x="762" y="782574"/>
                        <a:pt x="762" y="505206"/>
                      </a:cubicBezTo>
                      <a:lnTo>
                        <a:pt x="1524" y="0"/>
                      </a:lnTo>
                      <a:lnTo>
                        <a:pt x="1723644" y="0"/>
                      </a:lnTo>
                      <a:lnTo>
                        <a:pt x="3445764" y="0"/>
                      </a:lnTo>
                      <a:lnTo>
                        <a:pt x="3444240" y="1155954"/>
                      </a:lnTo>
                      <a:cubicBezTo>
                        <a:pt x="3441954" y="2295906"/>
                        <a:pt x="3441192" y="2343912"/>
                        <a:pt x="3419094" y="2309622"/>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93" name="Freeform: Shape 1292">
                  <a:extLst>
                    <a:ext uri="{FF2B5EF4-FFF2-40B4-BE49-F238E27FC236}">
                      <a16:creationId xmlns:a16="http://schemas.microsoft.com/office/drawing/2014/main" id="{85A7D706-163F-44F1-9D6E-8E1F57EB7CE1}"/>
                    </a:ext>
                  </a:extLst>
                </p:cNvPr>
                <p:cNvSpPr/>
                <p:nvPr/>
              </p:nvSpPr>
              <p:spPr>
                <a:xfrm>
                  <a:off x="1493605" y="3469909"/>
                  <a:ext cx="83058" cy="118110"/>
                </a:xfrm>
                <a:custGeom>
                  <a:avLst/>
                  <a:gdLst>
                    <a:gd name="connsiteX0" fmla="*/ 5249 w 83058"/>
                    <a:gd name="connsiteY0" fmla="*/ 113777 h 118110"/>
                    <a:gd name="connsiteX1" fmla="*/ 18965 w 83058"/>
                    <a:gd name="connsiteY1" fmla="*/ 53579 h 118110"/>
                    <a:gd name="connsiteX2" fmla="*/ 38015 w 83058"/>
                    <a:gd name="connsiteY2" fmla="*/ 20813 h 118110"/>
                    <a:gd name="connsiteX3" fmla="*/ 54017 w 83058"/>
                    <a:gd name="connsiteY3" fmla="*/ 4049 h 118110"/>
                    <a:gd name="connsiteX4" fmla="*/ 78401 w 83058"/>
                    <a:gd name="connsiteY4" fmla="*/ 26147 h 118110"/>
                    <a:gd name="connsiteX5" fmla="*/ 45635 w 83058"/>
                    <a:gd name="connsiteY5" fmla="*/ 79487 h 118110"/>
                    <a:gd name="connsiteX6" fmla="*/ 5249 w 83058"/>
                    <a:gd name="connsiteY6" fmla="*/ 113777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58" h="118110">
                      <a:moveTo>
                        <a:pt x="5249" y="113777"/>
                      </a:moveTo>
                      <a:cubicBezTo>
                        <a:pt x="-5419" y="103871"/>
                        <a:pt x="677" y="77963"/>
                        <a:pt x="18965" y="53579"/>
                      </a:cubicBezTo>
                      <a:cubicBezTo>
                        <a:pt x="29633" y="39863"/>
                        <a:pt x="38015" y="25385"/>
                        <a:pt x="38015" y="20813"/>
                      </a:cubicBezTo>
                      <a:cubicBezTo>
                        <a:pt x="38015" y="16241"/>
                        <a:pt x="44873" y="9383"/>
                        <a:pt x="54017" y="4049"/>
                      </a:cubicBezTo>
                      <a:cubicBezTo>
                        <a:pt x="76115" y="-7381"/>
                        <a:pt x="91355" y="7097"/>
                        <a:pt x="78401" y="26147"/>
                      </a:cubicBezTo>
                      <a:cubicBezTo>
                        <a:pt x="73067" y="33005"/>
                        <a:pt x="58589" y="57389"/>
                        <a:pt x="45635" y="79487"/>
                      </a:cubicBezTo>
                      <a:cubicBezTo>
                        <a:pt x="22013" y="118349"/>
                        <a:pt x="15155" y="124445"/>
                        <a:pt x="5249" y="113777"/>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94" name="Freeform: Shape 1293">
                  <a:extLst>
                    <a:ext uri="{FF2B5EF4-FFF2-40B4-BE49-F238E27FC236}">
                      <a16:creationId xmlns:a16="http://schemas.microsoft.com/office/drawing/2014/main" id="{8988A651-EFFD-4796-BDCC-A28811CDFCB2}"/>
                    </a:ext>
                  </a:extLst>
                </p:cNvPr>
                <p:cNvSpPr/>
                <p:nvPr/>
              </p:nvSpPr>
              <p:spPr>
                <a:xfrm>
                  <a:off x="1565379" y="3165342"/>
                  <a:ext cx="179070" cy="301752"/>
                </a:xfrm>
                <a:custGeom>
                  <a:avLst/>
                  <a:gdLst>
                    <a:gd name="connsiteX0" fmla="*/ 531 w 179070"/>
                    <a:gd name="connsiteY0" fmla="*/ 294900 h 301752"/>
                    <a:gd name="connsiteX1" fmla="*/ 11961 w 179070"/>
                    <a:gd name="connsiteY1" fmla="*/ 259848 h 301752"/>
                    <a:gd name="connsiteX2" fmla="*/ 27201 w 179070"/>
                    <a:gd name="connsiteY2" fmla="*/ 220986 h 301752"/>
                    <a:gd name="connsiteX3" fmla="*/ 37869 w 179070"/>
                    <a:gd name="connsiteY3" fmla="*/ 205746 h 301752"/>
                    <a:gd name="connsiteX4" fmla="*/ 44727 w 179070"/>
                    <a:gd name="connsiteY4" fmla="*/ 190506 h 301752"/>
                    <a:gd name="connsiteX5" fmla="*/ 53109 w 179070"/>
                    <a:gd name="connsiteY5" fmla="*/ 175266 h 301752"/>
                    <a:gd name="connsiteX6" fmla="*/ 65301 w 179070"/>
                    <a:gd name="connsiteY6" fmla="*/ 160788 h 301752"/>
                    <a:gd name="connsiteX7" fmla="*/ 100353 w 179070"/>
                    <a:gd name="connsiteY7" fmla="*/ 103638 h 301752"/>
                    <a:gd name="connsiteX8" fmla="*/ 111021 w 179070"/>
                    <a:gd name="connsiteY8" fmla="*/ 92208 h 301752"/>
                    <a:gd name="connsiteX9" fmla="*/ 122451 w 179070"/>
                    <a:gd name="connsiteY9" fmla="*/ 76206 h 301752"/>
                    <a:gd name="connsiteX10" fmla="*/ 133881 w 179070"/>
                    <a:gd name="connsiteY10" fmla="*/ 41916 h 301752"/>
                    <a:gd name="connsiteX11" fmla="*/ 149121 w 179070"/>
                    <a:gd name="connsiteY11" fmla="*/ 4578 h 301752"/>
                    <a:gd name="connsiteX12" fmla="*/ 166647 w 179070"/>
                    <a:gd name="connsiteY12" fmla="*/ 56394 h 301752"/>
                    <a:gd name="connsiteX13" fmla="*/ 95781 w 179070"/>
                    <a:gd name="connsiteY13" fmla="*/ 181362 h 301752"/>
                    <a:gd name="connsiteX14" fmla="*/ 72921 w 179070"/>
                    <a:gd name="connsiteY14" fmla="*/ 215652 h 301752"/>
                    <a:gd name="connsiteX15" fmla="*/ 50061 w 179070"/>
                    <a:gd name="connsiteY15" fmla="*/ 251466 h 301752"/>
                    <a:gd name="connsiteX16" fmla="*/ 11961 w 179070"/>
                    <a:gd name="connsiteY16" fmla="*/ 301758 h 301752"/>
                    <a:gd name="connsiteX17" fmla="*/ 531 w 179070"/>
                    <a:gd name="connsiteY17" fmla="*/ 294900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070" h="301752">
                      <a:moveTo>
                        <a:pt x="531" y="294900"/>
                      </a:moveTo>
                      <a:cubicBezTo>
                        <a:pt x="-1755" y="290328"/>
                        <a:pt x="3579" y="275088"/>
                        <a:pt x="11961" y="259848"/>
                      </a:cubicBezTo>
                      <a:cubicBezTo>
                        <a:pt x="20343" y="245370"/>
                        <a:pt x="27201" y="227844"/>
                        <a:pt x="27201" y="220986"/>
                      </a:cubicBezTo>
                      <a:cubicBezTo>
                        <a:pt x="27201" y="214890"/>
                        <a:pt x="31773" y="208032"/>
                        <a:pt x="37869" y="205746"/>
                      </a:cubicBezTo>
                      <a:cubicBezTo>
                        <a:pt x="43965" y="203460"/>
                        <a:pt x="47013" y="196602"/>
                        <a:pt x="44727" y="190506"/>
                      </a:cubicBezTo>
                      <a:cubicBezTo>
                        <a:pt x="42441" y="185172"/>
                        <a:pt x="46251" y="177552"/>
                        <a:pt x="53109" y="175266"/>
                      </a:cubicBezTo>
                      <a:cubicBezTo>
                        <a:pt x="59967" y="172980"/>
                        <a:pt x="65301" y="166122"/>
                        <a:pt x="65301" y="160788"/>
                      </a:cubicBezTo>
                      <a:cubicBezTo>
                        <a:pt x="65301" y="143262"/>
                        <a:pt x="88923" y="103638"/>
                        <a:pt x="100353" y="103638"/>
                      </a:cubicBezTo>
                      <a:cubicBezTo>
                        <a:pt x="106449" y="103638"/>
                        <a:pt x="111021" y="98304"/>
                        <a:pt x="111021" y="92208"/>
                      </a:cubicBezTo>
                      <a:cubicBezTo>
                        <a:pt x="111021" y="85350"/>
                        <a:pt x="116355" y="78492"/>
                        <a:pt x="122451" y="76206"/>
                      </a:cubicBezTo>
                      <a:cubicBezTo>
                        <a:pt x="130071" y="73158"/>
                        <a:pt x="133881" y="60966"/>
                        <a:pt x="133881" y="41916"/>
                      </a:cubicBezTo>
                      <a:cubicBezTo>
                        <a:pt x="133881" y="20580"/>
                        <a:pt x="137691" y="10674"/>
                        <a:pt x="149121" y="4578"/>
                      </a:cubicBezTo>
                      <a:cubicBezTo>
                        <a:pt x="180363" y="-12186"/>
                        <a:pt x="190269" y="19818"/>
                        <a:pt x="166647" y="56394"/>
                      </a:cubicBezTo>
                      <a:cubicBezTo>
                        <a:pt x="131595" y="108972"/>
                        <a:pt x="95781" y="172980"/>
                        <a:pt x="95781" y="181362"/>
                      </a:cubicBezTo>
                      <a:cubicBezTo>
                        <a:pt x="95781" y="185934"/>
                        <a:pt x="85875" y="201174"/>
                        <a:pt x="72921" y="215652"/>
                      </a:cubicBezTo>
                      <a:cubicBezTo>
                        <a:pt x="60729" y="229368"/>
                        <a:pt x="50061" y="246132"/>
                        <a:pt x="50061" y="251466"/>
                      </a:cubicBezTo>
                      <a:cubicBezTo>
                        <a:pt x="50061" y="263658"/>
                        <a:pt x="21105" y="301758"/>
                        <a:pt x="11961" y="301758"/>
                      </a:cubicBezTo>
                      <a:cubicBezTo>
                        <a:pt x="8151" y="301758"/>
                        <a:pt x="3579" y="298710"/>
                        <a:pt x="531" y="294900"/>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95" name="Freeform: Shape 1294">
                  <a:extLst>
                    <a:ext uri="{FF2B5EF4-FFF2-40B4-BE49-F238E27FC236}">
                      <a16:creationId xmlns:a16="http://schemas.microsoft.com/office/drawing/2014/main" id="{DD4E911E-6200-4192-A68D-DBBC9845279E}"/>
                    </a:ext>
                  </a:extLst>
                </p:cNvPr>
                <p:cNvSpPr/>
                <p:nvPr/>
              </p:nvSpPr>
              <p:spPr>
                <a:xfrm>
                  <a:off x="1747671" y="2807970"/>
                  <a:ext cx="163830" cy="357378"/>
                </a:xfrm>
                <a:custGeom>
                  <a:avLst/>
                  <a:gdLst>
                    <a:gd name="connsiteX0" fmla="*/ 1881 w 163830"/>
                    <a:gd name="connsiteY0" fmla="*/ 355092 h 357378"/>
                    <a:gd name="connsiteX1" fmla="*/ 3405 w 163830"/>
                    <a:gd name="connsiteY1" fmla="*/ 336804 h 357378"/>
                    <a:gd name="connsiteX2" fmla="*/ 16359 w 163830"/>
                    <a:gd name="connsiteY2" fmla="*/ 297942 h 357378"/>
                    <a:gd name="connsiteX3" fmla="*/ 36171 w 163830"/>
                    <a:gd name="connsiteY3" fmla="*/ 265176 h 357378"/>
                    <a:gd name="connsiteX4" fmla="*/ 50649 w 163830"/>
                    <a:gd name="connsiteY4" fmla="*/ 251460 h 357378"/>
                    <a:gd name="connsiteX5" fmla="*/ 79605 w 163830"/>
                    <a:gd name="connsiteY5" fmla="*/ 194310 h 357378"/>
                    <a:gd name="connsiteX6" fmla="*/ 94845 w 163830"/>
                    <a:gd name="connsiteY6" fmla="*/ 169926 h 357378"/>
                    <a:gd name="connsiteX7" fmla="*/ 112371 w 163830"/>
                    <a:gd name="connsiteY7" fmla="*/ 131826 h 357378"/>
                    <a:gd name="connsiteX8" fmla="*/ 104751 w 163830"/>
                    <a:gd name="connsiteY8" fmla="*/ 108204 h 357378"/>
                    <a:gd name="connsiteX9" fmla="*/ 107799 w 163830"/>
                    <a:gd name="connsiteY9" fmla="*/ 0 h 357378"/>
                    <a:gd name="connsiteX10" fmla="*/ 133707 w 163830"/>
                    <a:gd name="connsiteY10" fmla="*/ 65532 h 357378"/>
                    <a:gd name="connsiteX11" fmla="*/ 149709 w 163830"/>
                    <a:gd name="connsiteY11" fmla="*/ 97536 h 357378"/>
                    <a:gd name="connsiteX12" fmla="*/ 149709 w 163830"/>
                    <a:gd name="connsiteY12" fmla="*/ 148590 h 357378"/>
                    <a:gd name="connsiteX13" fmla="*/ 134469 w 163830"/>
                    <a:gd name="connsiteY13" fmla="*/ 172974 h 357378"/>
                    <a:gd name="connsiteX14" fmla="*/ 107799 w 163830"/>
                    <a:gd name="connsiteY14" fmla="*/ 216408 h 357378"/>
                    <a:gd name="connsiteX15" fmla="*/ 81129 w 163830"/>
                    <a:gd name="connsiteY15" fmla="*/ 260604 h 357378"/>
                    <a:gd name="connsiteX16" fmla="*/ 65889 w 163830"/>
                    <a:gd name="connsiteY16" fmla="*/ 281940 h 357378"/>
                    <a:gd name="connsiteX17" fmla="*/ 50649 w 163830"/>
                    <a:gd name="connsiteY17" fmla="*/ 304038 h 357378"/>
                    <a:gd name="connsiteX18" fmla="*/ 28551 w 163830"/>
                    <a:gd name="connsiteY18" fmla="*/ 338328 h 357378"/>
                    <a:gd name="connsiteX19" fmla="*/ 1881 w 163830"/>
                    <a:gd name="connsiteY19" fmla="*/ 355092 h 35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830" h="357378">
                      <a:moveTo>
                        <a:pt x="1881" y="355092"/>
                      </a:moveTo>
                      <a:cubicBezTo>
                        <a:pt x="-1167" y="350520"/>
                        <a:pt x="-405" y="342138"/>
                        <a:pt x="3405" y="336804"/>
                      </a:cubicBezTo>
                      <a:cubicBezTo>
                        <a:pt x="7977" y="331470"/>
                        <a:pt x="13311" y="314706"/>
                        <a:pt x="16359" y="297942"/>
                      </a:cubicBezTo>
                      <a:cubicBezTo>
                        <a:pt x="20169" y="278892"/>
                        <a:pt x="27027" y="267462"/>
                        <a:pt x="36171" y="265176"/>
                      </a:cubicBezTo>
                      <a:cubicBezTo>
                        <a:pt x="44553" y="262890"/>
                        <a:pt x="50649" y="256794"/>
                        <a:pt x="50649" y="251460"/>
                      </a:cubicBezTo>
                      <a:cubicBezTo>
                        <a:pt x="50649" y="239268"/>
                        <a:pt x="73509" y="194310"/>
                        <a:pt x="79605" y="194310"/>
                      </a:cubicBezTo>
                      <a:cubicBezTo>
                        <a:pt x="82653" y="194310"/>
                        <a:pt x="89511" y="182880"/>
                        <a:pt x="94845" y="169926"/>
                      </a:cubicBezTo>
                      <a:cubicBezTo>
                        <a:pt x="100179" y="156210"/>
                        <a:pt x="108561" y="138684"/>
                        <a:pt x="112371" y="131826"/>
                      </a:cubicBezTo>
                      <a:cubicBezTo>
                        <a:pt x="121515" y="113538"/>
                        <a:pt x="121515" y="112776"/>
                        <a:pt x="104751" y="108204"/>
                      </a:cubicBezTo>
                      <a:cubicBezTo>
                        <a:pt x="74271" y="100584"/>
                        <a:pt x="77319" y="0"/>
                        <a:pt x="107799" y="0"/>
                      </a:cubicBezTo>
                      <a:cubicBezTo>
                        <a:pt x="123801" y="0"/>
                        <a:pt x="132183" y="22098"/>
                        <a:pt x="133707" y="65532"/>
                      </a:cubicBezTo>
                      <a:cubicBezTo>
                        <a:pt x="134469" y="86868"/>
                        <a:pt x="138279" y="94488"/>
                        <a:pt x="149709" y="97536"/>
                      </a:cubicBezTo>
                      <a:cubicBezTo>
                        <a:pt x="168759" y="102870"/>
                        <a:pt x="168759" y="124206"/>
                        <a:pt x="149709" y="148590"/>
                      </a:cubicBezTo>
                      <a:cubicBezTo>
                        <a:pt x="141327" y="159258"/>
                        <a:pt x="134469" y="169926"/>
                        <a:pt x="134469" y="172974"/>
                      </a:cubicBezTo>
                      <a:cubicBezTo>
                        <a:pt x="134469" y="176784"/>
                        <a:pt x="122277" y="195834"/>
                        <a:pt x="107799" y="216408"/>
                      </a:cubicBezTo>
                      <a:cubicBezTo>
                        <a:pt x="93321" y="236220"/>
                        <a:pt x="81129" y="256794"/>
                        <a:pt x="81129" y="260604"/>
                      </a:cubicBezTo>
                      <a:cubicBezTo>
                        <a:pt x="81129" y="265176"/>
                        <a:pt x="74271" y="274320"/>
                        <a:pt x="65889" y="281940"/>
                      </a:cubicBezTo>
                      <a:cubicBezTo>
                        <a:pt x="57507" y="289560"/>
                        <a:pt x="50649" y="299466"/>
                        <a:pt x="50649" y="304038"/>
                      </a:cubicBezTo>
                      <a:cubicBezTo>
                        <a:pt x="50649" y="308610"/>
                        <a:pt x="40743" y="323850"/>
                        <a:pt x="28551" y="338328"/>
                      </a:cubicBezTo>
                      <a:cubicBezTo>
                        <a:pt x="14073" y="355854"/>
                        <a:pt x="5691" y="361188"/>
                        <a:pt x="1881" y="355092"/>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96" name="Freeform: Shape 1295">
                  <a:extLst>
                    <a:ext uri="{FF2B5EF4-FFF2-40B4-BE49-F238E27FC236}">
                      <a16:creationId xmlns:a16="http://schemas.microsoft.com/office/drawing/2014/main" id="{86052E5E-DEBC-4756-BF39-B95BE0E556E2}"/>
                    </a:ext>
                  </a:extLst>
                </p:cNvPr>
                <p:cNvSpPr/>
                <p:nvPr/>
              </p:nvSpPr>
              <p:spPr>
                <a:xfrm>
                  <a:off x="3820596" y="2905345"/>
                  <a:ext cx="161544" cy="263652"/>
                </a:xfrm>
                <a:custGeom>
                  <a:avLst/>
                  <a:gdLst>
                    <a:gd name="connsiteX0" fmla="*/ 131898 w 161544"/>
                    <a:gd name="connsiteY0" fmla="*/ 251621 h 263652"/>
                    <a:gd name="connsiteX1" fmla="*/ 93798 w 161544"/>
                    <a:gd name="connsiteY1" fmla="*/ 188375 h 263652"/>
                    <a:gd name="connsiteX2" fmla="*/ 50364 w 161544"/>
                    <a:gd name="connsiteY2" fmla="*/ 108365 h 263652"/>
                    <a:gd name="connsiteX3" fmla="*/ 3120 w 161544"/>
                    <a:gd name="connsiteY3" fmla="*/ 3971 h 263652"/>
                    <a:gd name="connsiteX4" fmla="*/ 27504 w 161544"/>
                    <a:gd name="connsiteY4" fmla="*/ 16925 h 263652"/>
                    <a:gd name="connsiteX5" fmla="*/ 42744 w 161544"/>
                    <a:gd name="connsiteY5" fmla="*/ 32165 h 263652"/>
                    <a:gd name="connsiteX6" fmla="*/ 70938 w 161544"/>
                    <a:gd name="connsiteY6" fmla="*/ 64931 h 263652"/>
                    <a:gd name="connsiteX7" fmla="*/ 93798 w 161544"/>
                    <a:gd name="connsiteY7" fmla="*/ 99221 h 263652"/>
                    <a:gd name="connsiteX8" fmla="*/ 103704 w 161544"/>
                    <a:gd name="connsiteY8" fmla="*/ 135035 h 263652"/>
                    <a:gd name="connsiteX9" fmla="*/ 114372 w 161544"/>
                    <a:gd name="connsiteY9" fmla="*/ 165515 h 263652"/>
                    <a:gd name="connsiteX10" fmla="*/ 160854 w 161544"/>
                    <a:gd name="connsiteY10" fmla="*/ 256193 h 263652"/>
                    <a:gd name="connsiteX11" fmla="*/ 131898 w 161544"/>
                    <a:gd name="connsiteY11" fmla="*/ 251621 h 26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544" h="263652">
                      <a:moveTo>
                        <a:pt x="131898" y="251621"/>
                      </a:moveTo>
                      <a:cubicBezTo>
                        <a:pt x="125802" y="244001"/>
                        <a:pt x="108276" y="215807"/>
                        <a:pt x="93798" y="188375"/>
                      </a:cubicBezTo>
                      <a:cubicBezTo>
                        <a:pt x="79320" y="160943"/>
                        <a:pt x="59508" y="125129"/>
                        <a:pt x="50364" y="108365"/>
                      </a:cubicBezTo>
                      <a:cubicBezTo>
                        <a:pt x="-1452" y="16925"/>
                        <a:pt x="-4500" y="11591"/>
                        <a:pt x="3120" y="3971"/>
                      </a:cubicBezTo>
                      <a:cubicBezTo>
                        <a:pt x="12264" y="-5173"/>
                        <a:pt x="27504" y="2447"/>
                        <a:pt x="27504" y="16925"/>
                      </a:cubicBezTo>
                      <a:cubicBezTo>
                        <a:pt x="27504" y="22259"/>
                        <a:pt x="34362" y="29117"/>
                        <a:pt x="42744" y="32165"/>
                      </a:cubicBezTo>
                      <a:cubicBezTo>
                        <a:pt x="51126" y="34451"/>
                        <a:pt x="63318" y="49691"/>
                        <a:pt x="70938" y="64931"/>
                      </a:cubicBezTo>
                      <a:cubicBezTo>
                        <a:pt x="77796" y="80171"/>
                        <a:pt x="88464" y="96173"/>
                        <a:pt x="93798" y="99221"/>
                      </a:cubicBezTo>
                      <a:cubicBezTo>
                        <a:pt x="99132" y="102269"/>
                        <a:pt x="103704" y="119033"/>
                        <a:pt x="103704" y="135035"/>
                      </a:cubicBezTo>
                      <a:cubicBezTo>
                        <a:pt x="103704" y="156371"/>
                        <a:pt x="106752" y="165515"/>
                        <a:pt x="114372" y="165515"/>
                      </a:cubicBezTo>
                      <a:cubicBezTo>
                        <a:pt x="127326" y="165515"/>
                        <a:pt x="168474" y="244763"/>
                        <a:pt x="160854" y="256193"/>
                      </a:cubicBezTo>
                      <a:cubicBezTo>
                        <a:pt x="153996" y="268385"/>
                        <a:pt x="145614" y="266861"/>
                        <a:pt x="131898" y="251621"/>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97" name="Freeform: Shape 1296">
                  <a:extLst>
                    <a:ext uri="{FF2B5EF4-FFF2-40B4-BE49-F238E27FC236}">
                      <a16:creationId xmlns:a16="http://schemas.microsoft.com/office/drawing/2014/main" id="{F4D33963-18DE-4FDD-B0E2-CD7237BA3E1A}"/>
                    </a:ext>
                  </a:extLst>
                </p:cNvPr>
                <p:cNvSpPr/>
                <p:nvPr/>
              </p:nvSpPr>
              <p:spPr>
                <a:xfrm>
                  <a:off x="1403542" y="3040689"/>
                  <a:ext cx="40386" cy="36576"/>
                </a:xfrm>
                <a:custGeom>
                  <a:avLst/>
                  <a:gdLst>
                    <a:gd name="connsiteX0" fmla="*/ 1586 w 40386"/>
                    <a:gd name="connsiteY0" fmla="*/ 26361 h 36576"/>
                    <a:gd name="connsiteX1" fmla="*/ 4634 w 40386"/>
                    <a:gd name="connsiteY1" fmla="*/ 5787 h 36576"/>
                    <a:gd name="connsiteX2" fmla="*/ 40448 w 40386"/>
                    <a:gd name="connsiteY2" fmla="*/ 18741 h 36576"/>
                    <a:gd name="connsiteX3" fmla="*/ 1586 w 40386"/>
                    <a:gd name="connsiteY3" fmla="*/ 26361 h 36576"/>
                  </a:gdLst>
                  <a:ahLst/>
                  <a:cxnLst>
                    <a:cxn ang="0">
                      <a:pos x="connsiteX0" y="connsiteY0"/>
                    </a:cxn>
                    <a:cxn ang="0">
                      <a:pos x="connsiteX1" y="connsiteY1"/>
                    </a:cxn>
                    <a:cxn ang="0">
                      <a:pos x="connsiteX2" y="connsiteY2"/>
                    </a:cxn>
                    <a:cxn ang="0">
                      <a:pos x="connsiteX3" y="connsiteY3"/>
                    </a:cxn>
                  </a:cxnLst>
                  <a:rect l="l" t="t" r="r" b="b"/>
                  <a:pathLst>
                    <a:path w="40386" h="36576">
                      <a:moveTo>
                        <a:pt x="1586" y="26361"/>
                      </a:moveTo>
                      <a:cubicBezTo>
                        <a:pt x="-1462" y="19503"/>
                        <a:pt x="62" y="10359"/>
                        <a:pt x="4634" y="5787"/>
                      </a:cubicBezTo>
                      <a:cubicBezTo>
                        <a:pt x="16826" y="-6405"/>
                        <a:pt x="40448" y="1977"/>
                        <a:pt x="40448" y="18741"/>
                      </a:cubicBezTo>
                      <a:cubicBezTo>
                        <a:pt x="40448" y="38553"/>
                        <a:pt x="8444" y="44649"/>
                        <a:pt x="1586" y="26361"/>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98" name="Freeform: Shape 1297">
                  <a:extLst>
                    <a:ext uri="{FF2B5EF4-FFF2-40B4-BE49-F238E27FC236}">
                      <a16:creationId xmlns:a16="http://schemas.microsoft.com/office/drawing/2014/main" id="{56CC6B58-EA48-4607-887B-4AD307F437FF}"/>
                    </a:ext>
                  </a:extLst>
                </p:cNvPr>
                <p:cNvSpPr/>
                <p:nvPr/>
              </p:nvSpPr>
              <p:spPr>
                <a:xfrm>
                  <a:off x="1463115" y="2936460"/>
                  <a:ext cx="45720" cy="80010"/>
                </a:xfrm>
                <a:custGeom>
                  <a:avLst/>
                  <a:gdLst>
                    <a:gd name="connsiteX0" fmla="*/ 5259 w 45720"/>
                    <a:gd name="connsiteY0" fmla="*/ 76488 h 80010"/>
                    <a:gd name="connsiteX1" fmla="*/ 7545 w 45720"/>
                    <a:gd name="connsiteY1" fmla="*/ 1050 h 80010"/>
                    <a:gd name="connsiteX2" fmla="*/ 30405 w 45720"/>
                    <a:gd name="connsiteY2" fmla="*/ 4860 h 80010"/>
                    <a:gd name="connsiteX3" fmla="*/ 26595 w 45720"/>
                    <a:gd name="connsiteY3" fmla="*/ 79536 h 80010"/>
                    <a:gd name="connsiteX4" fmla="*/ 5259 w 45720"/>
                    <a:gd name="connsiteY4" fmla="*/ 76488 h 8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80010">
                      <a:moveTo>
                        <a:pt x="5259" y="76488"/>
                      </a:moveTo>
                      <a:cubicBezTo>
                        <a:pt x="-3123" y="68106"/>
                        <a:pt x="-837" y="6384"/>
                        <a:pt x="7545" y="1050"/>
                      </a:cubicBezTo>
                      <a:cubicBezTo>
                        <a:pt x="11355" y="-1236"/>
                        <a:pt x="22023" y="288"/>
                        <a:pt x="30405" y="4860"/>
                      </a:cubicBezTo>
                      <a:cubicBezTo>
                        <a:pt x="53265" y="17052"/>
                        <a:pt x="49455" y="76488"/>
                        <a:pt x="26595" y="79536"/>
                      </a:cubicBezTo>
                      <a:cubicBezTo>
                        <a:pt x="17451" y="81060"/>
                        <a:pt x="8307" y="79536"/>
                        <a:pt x="5259" y="76488"/>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299" name="Freeform: Shape 1298">
                  <a:extLst>
                    <a:ext uri="{FF2B5EF4-FFF2-40B4-BE49-F238E27FC236}">
                      <a16:creationId xmlns:a16="http://schemas.microsoft.com/office/drawing/2014/main" id="{7DC75AAA-B797-4682-84A4-F3B3B1753C7D}"/>
                    </a:ext>
                  </a:extLst>
                </p:cNvPr>
                <p:cNvSpPr/>
                <p:nvPr/>
              </p:nvSpPr>
              <p:spPr>
                <a:xfrm>
                  <a:off x="3759008" y="2798709"/>
                  <a:ext cx="64008" cy="98298"/>
                </a:xfrm>
                <a:custGeom>
                  <a:avLst/>
                  <a:gdLst>
                    <a:gd name="connsiteX0" fmla="*/ 34990 w 64008"/>
                    <a:gd name="connsiteY0" fmla="*/ 79365 h 98298"/>
                    <a:gd name="connsiteX1" fmla="*/ 2986 w 64008"/>
                    <a:gd name="connsiteY1" fmla="*/ 4689 h 98298"/>
                    <a:gd name="connsiteX2" fmla="*/ 62422 w 64008"/>
                    <a:gd name="connsiteY2" fmla="*/ 73269 h 98298"/>
                    <a:gd name="connsiteX3" fmla="*/ 34990 w 64008"/>
                    <a:gd name="connsiteY3" fmla="*/ 79365 h 98298"/>
                  </a:gdLst>
                  <a:ahLst/>
                  <a:cxnLst>
                    <a:cxn ang="0">
                      <a:pos x="connsiteX0" y="connsiteY0"/>
                    </a:cxn>
                    <a:cxn ang="0">
                      <a:pos x="connsiteX1" y="connsiteY1"/>
                    </a:cxn>
                    <a:cxn ang="0">
                      <a:pos x="connsiteX2" y="connsiteY2"/>
                    </a:cxn>
                    <a:cxn ang="0">
                      <a:pos x="connsiteX3" y="connsiteY3"/>
                    </a:cxn>
                  </a:cxnLst>
                  <a:rect l="l" t="t" r="r" b="b"/>
                  <a:pathLst>
                    <a:path w="64008" h="98298">
                      <a:moveTo>
                        <a:pt x="34990" y="79365"/>
                      </a:moveTo>
                      <a:cubicBezTo>
                        <a:pt x="6034" y="41265"/>
                        <a:pt x="-6158" y="13833"/>
                        <a:pt x="2986" y="4689"/>
                      </a:cubicBezTo>
                      <a:cubicBezTo>
                        <a:pt x="20512" y="-12837"/>
                        <a:pt x="50992" y="20691"/>
                        <a:pt x="62422" y="73269"/>
                      </a:cubicBezTo>
                      <a:cubicBezTo>
                        <a:pt x="69280" y="104511"/>
                        <a:pt x="57088" y="107559"/>
                        <a:pt x="34990" y="79365"/>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00" name="Freeform: Shape 1299">
                  <a:extLst>
                    <a:ext uri="{FF2B5EF4-FFF2-40B4-BE49-F238E27FC236}">
                      <a16:creationId xmlns:a16="http://schemas.microsoft.com/office/drawing/2014/main" id="{1BD8FB9E-2F04-405F-BC35-5BE152736B0C}"/>
                    </a:ext>
                  </a:extLst>
                </p:cNvPr>
                <p:cNvSpPr/>
                <p:nvPr/>
              </p:nvSpPr>
              <p:spPr>
                <a:xfrm>
                  <a:off x="1935375" y="2667000"/>
                  <a:ext cx="141732" cy="196596"/>
                </a:xfrm>
                <a:custGeom>
                  <a:avLst/>
                  <a:gdLst>
                    <a:gd name="connsiteX0" fmla="*/ 5439 w 141732"/>
                    <a:gd name="connsiteY0" fmla="*/ 192786 h 196596"/>
                    <a:gd name="connsiteX1" fmla="*/ 11535 w 141732"/>
                    <a:gd name="connsiteY1" fmla="*/ 91440 h 196596"/>
                    <a:gd name="connsiteX2" fmla="*/ 48873 w 141732"/>
                    <a:gd name="connsiteY2" fmla="*/ 68580 h 196596"/>
                    <a:gd name="connsiteX3" fmla="*/ 79353 w 141732"/>
                    <a:gd name="connsiteY3" fmla="*/ 55626 h 196596"/>
                    <a:gd name="connsiteX4" fmla="*/ 122025 w 141732"/>
                    <a:gd name="connsiteY4" fmla="*/ 0 h 196596"/>
                    <a:gd name="connsiteX5" fmla="*/ 134979 w 141732"/>
                    <a:gd name="connsiteY5" fmla="*/ 28956 h 196596"/>
                    <a:gd name="connsiteX6" fmla="*/ 56493 w 141732"/>
                    <a:gd name="connsiteY6" fmla="*/ 144780 h 196596"/>
                    <a:gd name="connsiteX7" fmla="*/ 5439 w 141732"/>
                    <a:gd name="connsiteY7" fmla="*/ 192786 h 19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732" h="196596">
                      <a:moveTo>
                        <a:pt x="5439" y="192786"/>
                      </a:moveTo>
                      <a:cubicBezTo>
                        <a:pt x="-4467" y="183642"/>
                        <a:pt x="105" y="113538"/>
                        <a:pt x="11535" y="91440"/>
                      </a:cubicBezTo>
                      <a:cubicBezTo>
                        <a:pt x="21441" y="73152"/>
                        <a:pt x="28299" y="68580"/>
                        <a:pt x="48873" y="68580"/>
                      </a:cubicBezTo>
                      <a:cubicBezTo>
                        <a:pt x="66399" y="68580"/>
                        <a:pt x="76305" y="64008"/>
                        <a:pt x="79353" y="55626"/>
                      </a:cubicBezTo>
                      <a:cubicBezTo>
                        <a:pt x="91545" y="22860"/>
                        <a:pt x="109071" y="0"/>
                        <a:pt x="122025" y="0"/>
                      </a:cubicBezTo>
                      <a:cubicBezTo>
                        <a:pt x="142599" y="0"/>
                        <a:pt x="148695" y="13716"/>
                        <a:pt x="134979" y="28956"/>
                      </a:cubicBezTo>
                      <a:cubicBezTo>
                        <a:pt x="113643" y="53340"/>
                        <a:pt x="69447" y="118110"/>
                        <a:pt x="56493" y="144780"/>
                      </a:cubicBezTo>
                      <a:cubicBezTo>
                        <a:pt x="35157" y="188976"/>
                        <a:pt x="17631" y="204978"/>
                        <a:pt x="5439" y="192786"/>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01" name="Freeform: Shape 1300">
                  <a:extLst>
                    <a:ext uri="{FF2B5EF4-FFF2-40B4-BE49-F238E27FC236}">
                      <a16:creationId xmlns:a16="http://schemas.microsoft.com/office/drawing/2014/main" id="{AF098BCF-9779-4251-A4A8-83A5BF43B6C1}"/>
                    </a:ext>
                  </a:extLst>
                </p:cNvPr>
                <p:cNvSpPr/>
                <p:nvPr/>
              </p:nvSpPr>
              <p:spPr>
                <a:xfrm>
                  <a:off x="3658656" y="2599617"/>
                  <a:ext cx="112014" cy="193548"/>
                </a:xfrm>
                <a:custGeom>
                  <a:avLst/>
                  <a:gdLst>
                    <a:gd name="connsiteX0" fmla="*/ 78954 w 112014"/>
                    <a:gd name="connsiteY0" fmla="*/ 171015 h 193548"/>
                    <a:gd name="connsiteX1" fmla="*/ 55332 w 112014"/>
                    <a:gd name="connsiteY1" fmla="*/ 135201 h 193548"/>
                    <a:gd name="connsiteX2" fmla="*/ 44664 w 112014"/>
                    <a:gd name="connsiteY2" fmla="*/ 116151 h 193548"/>
                    <a:gd name="connsiteX3" fmla="*/ 11898 w 112014"/>
                    <a:gd name="connsiteY3" fmla="*/ 54429 h 193548"/>
                    <a:gd name="connsiteX4" fmla="*/ 20280 w 112014"/>
                    <a:gd name="connsiteY4" fmla="*/ 327 h 193548"/>
                    <a:gd name="connsiteX5" fmla="*/ 41616 w 112014"/>
                    <a:gd name="connsiteY5" fmla="*/ 11757 h 193548"/>
                    <a:gd name="connsiteX6" fmla="*/ 51522 w 112014"/>
                    <a:gd name="connsiteY6" fmla="*/ 36903 h 193548"/>
                    <a:gd name="connsiteX7" fmla="*/ 63714 w 112014"/>
                    <a:gd name="connsiteY7" fmla="*/ 74241 h 193548"/>
                    <a:gd name="connsiteX8" fmla="*/ 79716 w 112014"/>
                    <a:gd name="connsiteY8" fmla="*/ 103197 h 193548"/>
                    <a:gd name="connsiteX9" fmla="*/ 111720 w 112014"/>
                    <a:gd name="connsiteY9" fmla="*/ 174825 h 193548"/>
                    <a:gd name="connsiteX10" fmla="*/ 78954 w 112014"/>
                    <a:gd name="connsiteY10" fmla="*/ 171015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014" h="193548">
                      <a:moveTo>
                        <a:pt x="78954" y="171015"/>
                      </a:moveTo>
                      <a:cubicBezTo>
                        <a:pt x="72096" y="156537"/>
                        <a:pt x="61428" y="140535"/>
                        <a:pt x="55332" y="135201"/>
                      </a:cubicBezTo>
                      <a:cubicBezTo>
                        <a:pt x="49236" y="130629"/>
                        <a:pt x="44664" y="121485"/>
                        <a:pt x="44664" y="116151"/>
                      </a:cubicBezTo>
                      <a:cubicBezTo>
                        <a:pt x="44664" y="103197"/>
                        <a:pt x="30948" y="77289"/>
                        <a:pt x="11898" y="54429"/>
                      </a:cubicBezTo>
                      <a:cubicBezTo>
                        <a:pt x="-7152" y="33093"/>
                        <a:pt x="-2580" y="3375"/>
                        <a:pt x="20280" y="327"/>
                      </a:cubicBezTo>
                      <a:cubicBezTo>
                        <a:pt x="30948" y="-1197"/>
                        <a:pt x="38568" y="2613"/>
                        <a:pt x="41616" y="11757"/>
                      </a:cubicBezTo>
                      <a:cubicBezTo>
                        <a:pt x="43902" y="19377"/>
                        <a:pt x="48474" y="30807"/>
                        <a:pt x="51522" y="36903"/>
                      </a:cubicBezTo>
                      <a:cubicBezTo>
                        <a:pt x="55332" y="43761"/>
                        <a:pt x="60666" y="59763"/>
                        <a:pt x="63714" y="74241"/>
                      </a:cubicBezTo>
                      <a:cubicBezTo>
                        <a:pt x="66762" y="87957"/>
                        <a:pt x="73620" y="100911"/>
                        <a:pt x="79716" y="103197"/>
                      </a:cubicBezTo>
                      <a:cubicBezTo>
                        <a:pt x="94956" y="108531"/>
                        <a:pt x="114768" y="154251"/>
                        <a:pt x="111720" y="174825"/>
                      </a:cubicBezTo>
                      <a:cubicBezTo>
                        <a:pt x="107910" y="202257"/>
                        <a:pt x="92670" y="199971"/>
                        <a:pt x="78954" y="171015"/>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02" name="Freeform: Shape 1301">
                  <a:extLst>
                    <a:ext uri="{FF2B5EF4-FFF2-40B4-BE49-F238E27FC236}">
                      <a16:creationId xmlns:a16="http://schemas.microsoft.com/office/drawing/2014/main" id="{3121E332-311B-40FE-9C08-72342554AE56}"/>
                    </a:ext>
                  </a:extLst>
                </p:cNvPr>
                <p:cNvSpPr/>
                <p:nvPr/>
              </p:nvSpPr>
              <p:spPr>
                <a:xfrm>
                  <a:off x="1837151" y="2668159"/>
                  <a:ext cx="43434" cy="82296"/>
                </a:xfrm>
                <a:custGeom>
                  <a:avLst/>
                  <a:gdLst>
                    <a:gd name="connsiteX0" fmla="*/ 2317 w 43434"/>
                    <a:gd name="connsiteY0" fmla="*/ 72755 h 82296"/>
                    <a:gd name="connsiteX1" fmla="*/ 793 w 43434"/>
                    <a:gd name="connsiteY1" fmla="*/ 32369 h 82296"/>
                    <a:gd name="connsiteX2" fmla="*/ 20605 w 43434"/>
                    <a:gd name="connsiteY2" fmla="*/ 365 h 82296"/>
                    <a:gd name="connsiteX3" fmla="*/ 39655 w 43434"/>
                    <a:gd name="connsiteY3" fmla="*/ 49895 h 82296"/>
                    <a:gd name="connsiteX4" fmla="*/ 2317 w 43434"/>
                    <a:gd name="connsiteY4" fmla="*/ 72755 h 82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 h="82296">
                      <a:moveTo>
                        <a:pt x="2317" y="72755"/>
                      </a:moveTo>
                      <a:cubicBezTo>
                        <a:pt x="31" y="66659"/>
                        <a:pt x="-731" y="48371"/>
                        <a:pt x="793" y="32369"/>
                      </a:cubicBezTo>
                      <a:cubicBezTo>
                        <a:pt x="2317" y="7985"/>
                        <a:pt x="6127" y="1889"/>
                        <a:pt x="20605" y="365"/>
                      </a:cubicBezTo>
                      <a:cubicBezTo>
                        <a:pt x="41941" y="-2683"/>
                        <a:pt x="48799" y="13319"/>
                        <a:pt x="39655" y="49895"/>
                      </a:cubicBezTo>
                      <a:cubicBezTo>
                        <a:pt x="32797" y="79613"/>
                        <a:pt x="10699" y="93329"/>
                        <a:pt x="2317" y="72755"/>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03" name="Freeform: Shape 1302">
                  <a:extLst>
                    <a:ext uri="{FF2B5EF4-FFF2-40B4-BE49-F238E27FC236}">
                      <a16:creationId xmlns:a16="http://schemas.microsoft.com/office/drawing/2014/main" id="{B6546C4C-68BF-485C-909E-C0AE33B30280}"/>
                    </a:ext>
                  </a:extLst>
                </p:cNvPr>
                <p:cNvSpPr/>
                <p:nvPr/>
              </p:nvSpPr>
              <p:spPr>
                <a:xfrm>
                  <a:off x="1935480" y="1318260"/>
                  <a:ext cx="1699260" cy="1392174"/>
                </a:xfrm>
                <a:custGeom>
                  <a:avLst/>
                  <a:gdLst>
                    <a:gd name="connsiteX0" fmla="*/ 5334 w 1699260"/>
                    <a:gd name="connsiteY0" fmla="*/ 1389888 h 1392174"/>
                    <a:gd name="connsiteX1" fmla="*/ 0 w 1699260"/>
                    <a:gd name="connsiteY1" fmla="*/ 691896 h 1392174"/>
                    <a:gd name="connsiteX2" fmla="*/ 0 w 1699260"/>
                    <a:gd name="connsiteY2" fmla="*/ 0 h 1392174"/>
                    <a:gd name="connsiteX3" fmla="*/ 849630 w 1699260"/>
                    <a:gd name="connsiteY3" fmla="*/ 0 h 1392174"/>
                    <a:gd name="connsiteX4" fmla="*/ 1699260 w 1699260"/>
                    <a:gd name="connsiteY4" fmla="*/ 0 h 1392174"/>
                    <a:gd name="connsiteX5" fmla="*/ 1699260 w 1699260"/>
                    <a:gd name="connsiteY5" fmla="*/ 21336 h 1392174"/>
                    <a:gd name="connsiteX6" fmla="*/ 1687068 w 1699260"/>
                    <a:gd name="connsiteY6" fmla="*/ 67056 h 1392174"/>
                    <a:gd name="connsiteX7" fmla="*/ 1675638 w 1699260"/>
                    <a:gd name="connsiteY7" fmla="*/ 91440 h 1392174"/>
                    <a:gd name="connsiteX8" fmla="*/ 1596390 w 1699260"/>
                    <a:gd name="connsiteY8" fmla="*/ 91440 h 1392174"/>
                    <a:gd name="connsiteX9" fmla="*/ 1517142 w 1699260"/>
                    <a:gd name="connsiteY9" fmla="*/ 91440 h 1392174"/>
                    <a:gd name="connsiteX10" fmla="*/ 1514856 w 1699260"/>
                    <a:gd name="connsiteY10" fmla="*/ 120396 h 1392174"/>
                    <a:gd name="connsiteX11" fmla="*/ 1493520 w 1699260"/>
                    <a:gd name="connsiteY11" fmla="*/ 148590 h 1392174"/>
                    <a:gd name="connsiteX12" fmla="*/ 1472184 w 1699260"/>
                    <a:gd name="connsiteY12" fmla="*/ 120396 h 1392174"/>
                    <a:gd name="connsiteX13" fmla="*/ 1445514 w 1699260"/>
                    <a:gd name="connsiteY13" fmla="*/ 105918 h 1392174"/>
                    <a:gd name="connsiteX14" fmla="*/ 1354074 w 1699260"/>
                    <a:gd name="connsiteY14" fmla="*/ 125730 h 1392174"/>
                    <a:gd name="connsiteX15" fmla="*/ 1262634 w 1699260"/>
                    <a:gd name="connsiteY15" fmla="*/ 145542 h 1392174"/>
                    <a:gd name="connsiteX16" fmla="*/ 1213104 w 1699260"/>
                    <a:gd name="connsiteY16" fmla="*/ 160020 h 1392174"/>
                    <a:gd name="connsiteX17" fmla="*/ 1163574 w 1699260"/>
                    <a:gd name="connsiteY17" fmla="*/ 175260 h 1392174"/>
                    <a:gd name="connsiteX18" fmla="*/ 1118616 w 1699260"/>
                    <a:gd name="connsiteY18" fmla="*/ 190500 h 1392174"/>
                    <a:gd name="connsiteX19" fmla="*/ 1051560 w 1699260"/>
                    <a:gd name="connsiteY19" fmla="*/ 209550 h 1392174"/>
                    <a:gd name="connsiteX20" fmla="*/ 996696 w 1699260"/>
                    <a:gd name="connsiteY20" fmla="*/ 228600 h 1392174"/>
                    <a:gd name="connsiteX21" fmla="*/ 960120 w 1699260"/>
                    <a:gd name="connsiteY21" fmla="*/ 243840 h 1392174"/>
                    <a:gd name="connsiteX22" fmla="*/ 926592 w 1699260"/>
                    <a:gd name="connsiteY22" fmla="*/ 259080 h 1392174"/>
                    <a:gd name="connsiteX23" fmla="*/ 896874 w 1699260"/>
                    <a:gd name="connsiteY23" fmla="*/ 273558 h 1392174"/>
                    <a:gd name="connsiteX24" fmla="*/ 863346 w 1699260"/>
                    <a:gd name="connsiteY24" fmla="*/ 291846 h 1392174"/>
                    <a:gd name="connsiteX25" fmla="*/ 828294 w 1699260"/>
                    <a:gd name="connsiteY25" fmla="*/ 312420 h 1392174"/>
                    <a:gd name="connsiteX26" fmla="*/ 797052 w 1699260"/>
                    <a:gd name="connsiteY26" fmla="*/ 327660 h 1392174"/>
                    <a:gd name="connsiteX27" fmla="*/ 762000 w 1699260"/>
                    <a:gd name="connsiteY27" fmla="*/ 342900 h 1392174"/>
                    <a:gd name="connsiteX28" fmla="*/ 738378 w 1699260"/>
                    <a:gd name="connsiteY28" fmla="*/ 358140 h 1392174"/>
                    <a:gd name="connsiteX29" fmla="*/ 716280 w 1699260"/>
                    <a:gd name="connsiteY29" fmla="*/ 377190 h 1392174"/>
                    <a:gd name="connsiteX30" fmla="*/ 686562 w 1699260"/>
                    <a:gd name="connsiteY30" fmla="*/ 396240 h 1392174"/>
                    <a:gd name="connsiteX31" fmla="*/ 660654 w 1699260"/>
                    <a:gd name="connsiteY31" fmla="*/ 411480 h 1392174"/>
                    <a:gd name="connsiteX32" fmla="*/ 629412 w 1699260"/>
                    <a:gd name="connsiteY32" fmla="*/ 426720 h 1392174"/>
                    <a:gd name="connsiteX33" fmla="*/ 601980 w 1699260"/>
                    <a:gd name="connsiteY33" fmla="*/ 436626 h 1392174"/>
                    <a:gd name="connsiteX34" fmla="*/ 539496 w 1699260"/>
                    <a:gd name="connsiteY34" fmla="*/ 495300 h 1392174"/>
                    <a:gd name="connsiteX35" fmla="*/ 523494 w 1699260"/>
                    <a:gd name="connsiteY35" fmla="*/ 510540 h 1392174"/>
                    <a:gd name="connsiteX36" fmla="*/ 501396 w 1699260"/>
                    <a:gd name="connsiteY36" fmla="*/ 525780 h 1392174"/>
                    <a:gd name="connsiteX37" fmla="*/ 439674 w 1699260"/>
                    <a:gd name="connsiteY37" fmla="*/ 582930 h 1392174"/>
                    <a:gd name="connsiteX38" fmla="*/ 407670 w 1699260"/>
                    <a:gd name="connsiteY38" fmla="*/ 594360 h 1392174"/>
                    <a:gd name="connsiteX39" fmla="*/ 381000 w 1699260"/>
                    <a:gd name="connsiteY39" fmla="*/ 605790 h 1392174"/>
                    <a:gd name="connsiteX40" fmla="*/ 339852 w 1699260"/>
                    <a:gd name="connsiteY40" fmla="*/ 662940 h 1392174"/>
                    <a:gd name="connsiteX41" fmla="*/ 323088 w 1699260"/>
                    <a:gd name="connsiteY41" fmla="*/ 675894 h 1392174"/>
                    <a:gd name="connsiteX42" fmla="*/ 303276 w 1699260"/>
                    <a:gd name="connsiteY42" fmla="*/ 693420 h 1392174"/>
                    <a:gd name="connsiteX43" fmla="*/ 256794 w 1699260"/>
                    <a:gd name="connsiteY43" fmla="*/ 739140 h 1392174"/>
                    <a:gd name="connsiteX44" fmla="*/ 215646 w 1699260"/>
                    <a:gd name="connsiteY44" fmla="*/ 762000 h 1392174"/>
                    <a:gd name="connsiteX45" fmla="*/ 198120 w 1699260"/>
                    <a:gd name="connsiteY45" fmla="*/ 773430 h 1392174"/>
                    <a:gd name="connsiteX46" fmla="*/ 188976 w 1699260"/>
                    <a:gd name="connsiteY46" fmla="*/ 790194 h 1392174"/>
                    <a:gd name="connsiteX47" fmla="*/ 170688 w 1699260"/>
                    <a:gd name="connsiteY47" fmla="*/ 811530 h 1392174"/>
                    <a:gd name="connsiteX48" fmla="*/ 138684 w 1699260"/>
                    <a:gd name="connsiteY48" fmla="*/ 829056 h 1392174"/>
                    <a:gd name="connsiteX49" fmla="*/ 110490 w 1699260"/>
                    <a:gd name="connsiteY49" fmla="*/ 853440 h 1392174"/>
                    <a:gd name="connsiteX50" fmla="*/ 93726 w 1699260"/>
                    <a:gd name="connsiteY50" fmla="*/ 884682 h 1392174"/>
                    <a:gd name="connsiteX51" fmla="*/ 75438 w 1699260"/>
                    <a:gd name="connsiteY51" fmla="*/ 912114 h 1392174"/>
                    <a:gd name="connsiteX52" fmla="*/ 59436 w 1699260"/>
                    <a:gd name="connsiteY52" fmla="*/ 929640 h 1392174"/>
                    <a:gd name="connsiteX53" fmla="*/ 40386 w 1699260"/>
                    <a:gd name="connsiteY53" fmla="*/ 950214 h 1392174"/>
                    <a:gd name="connsiteX54" fmla="*/ 39624 w 1699260"/>
                    <a:gd name="connsiteY54" fmla="*/ 1127760 h 1392174"/>
                    <a:gd name="connsiteX55" fmla="*/ 39624 w 1699260"/>
                    <a:gd name="connsiteY55" fmla="*/ 1159764 h 1392174"/>
                    <a:gd name="connsiteX56" fmla="*/ 28956 w 1699260"/>
                    <a:gd name="connsiteY56" fmla="*/ 1277874 h 1392174"/>
                    <a:gd name="connsiteX57" fmla="*/ 5334 w 1699260"/>
                    <a:gd name="connsiteY57" fmla="*/ 1389888 h 139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99260" h="1392174">
                      <a:moveTo>
                        <a:pt x="5334" y="1389888"/>
                      </a:moveTo>
                      <a:cubicBezTo>
                        <a:pt x="2286" y="1386840"/>
                        <a:pt x="0" y="1072896"/>
                        <a:pt x="0" y="691896"/>
                      </a:cubicBezTo>
                      <a:lnTo>
                        <a:pt x="0" y="0"/>
                      </a:lnTo>
                      <a:lnTo>
                        <a:pt x="849630" y="0"/>
                      </a:lnTo>
                      <a:lnTo>
                        <a:pt x="1699260" y="0"/>
                      </a:lnTo>
                      <a:lnTo>
                        <a:pt x="1699260" y="21336"/>
                      </a:lnTo>
                      <a:cubicBezTo>
                        <a:pt x="1699260" y="33528"/>
                        <a:pt x="1693926" y="54102"/>
                        <a:pt x="1687068" y="67056"/>
                      </a:cubicBezTo>
                      <a:lnTo>
                        <a:pt x="1675638" y="91440"/>
                      </a:lnTo>
                      <a:lnTo>
                        <a:pt x="1596390" y="91440"/>
                      </a:lnTo>
                      <a:lnTo>
                        <a:pt x="1517142" y="91440"/>
                      </a:lnTo>
                      <a:lnTo>
                        <a:pt x="1514856" y="120396"/>
                      </a:lnTo>
                      <a:cubicBezTo>
                        <a:pt x="1512570" y="144780"/>
                        <a:pt x="1510284" y="148590"/>
                        <a:pt x="1493520" y="148590"/>
                      </a:cubicBezTo>
                      <a:cubicBezTo>
                        <a:pt x="1476756" y="148590"/>
                        <a:pt x="1474470" y="144780"/>
                        <a:pt x="1472184" y="120396"/>
                      </a:cubicBezTo>
                      <a:cubicBezTo>
                        <a:pt x="1469898" y="89916"/>
                        <a:pt x="1452372" y="80772"/>
                        <a:pt x="1445514" y="105918"/>
                      </a:cubicBezTo>
                      <a:cubicBezTo>
                        <a:pt x="1442466" y="118872"/>
                        <a:pt x="1431036" y="121158"/>
                        <a:pt x="1354074" y="125730"/>
                      </a:cubicBezTo>
                      <a:cubicBezTo>
                        <a:pt x="1277112" y="130302"/>
                        <a:pt x="1265682" y="133350"/>
                        <a:pt x="1262634" y="145542"/>
                      </a:cubicBezTo>
                      <a:cubicBezTo>
                        <a:pt x="1259586" y="157734"/>
                        <a:pt x="1251204" y="160020"/>
                        <a:pt x="1213104" y="160020"/>
                      </a:cubicBezTo>
                      <a:cubicBezTo>
                        <a:pt x="1174242" y="160020"/>
                        <a:pt x="1167384" y="162306"/>
                        <a:pt x="1163574" y="175260"/>
                      </a:cubicBezTo>
                      <a:cubicBezTo>
                        <a:pt x="1160526" y="188214"/>
                        <a:pt x="1152906" y="190500"/>
                        <a:pt x="1118616" y="190500"/>
                      </a:cubicBezTo>
                      <a:cubicBezTo>
                        <a:pt x="1086612" y="190500"/>
                        <a:pt x="1071372" y="195072"/>
                        <a:pt x="1051560" y="209550"/>
                      </a:cubicBezTo>
                      <a:cubicBezTo>
                        <a:pt x="1034796" y="221742"/>
                        <a:pt x="1015746" y="228600"/>
                        <a:pt x="996696" y="228600"/>
                      </a:cubicBezTo>
                      <a:cubicBezTo>
                        <a:pt x="976122" y="228600"/>
                        <a:pt x="966216" y="232410"/>
                        <a:pt x="960120" y="243840"/>
                      </a:cubicBezTo>
                      <a:cubicBezTo>
                        <a:pt x="954786" y="254508"/>
                        <a:pt x="944118" y="259080"/>
                        <a:pt x="926592" y="259080"/>
                      </a:cubicBezTo>
                      <a:cubicBezTo>
                        <a:pt x="908304" y="259080"/>
                        <a:pt x="899922" y="262890"/>
                        <a:pt x="896874" y="273558"/>
                      </a:cubicBezTo>
                      <a:cubicBezTo>
                        <a:pt x="894588" y="282702"/>
                        <a:pt x="883920" y="288798"/>
                        <a:pt x="863346" y="291846"/>
                      </a:cubicBezTo>
                      <a:cubicBezTo>
                        <a:pt x="841248" y="295656"/>
                        <a:pt x="831342" y="301752"/>
                        <a:pt x="828294" y="312420"/>
                      </a:cubicBezTo>
                      <a:cubicBezTo>
                        <a:pt x="825246" y="323850"/>
                        <a:pt x="818388" y="327660"/>
                        <a:pt x="797052" y="327660"/>
                      </a:cubicBezTo>
                      <a:cubicBezTo>
                        <a:pt x="778002" y="327660"/>
                        <a:pt x="768096" y="332232"/>
                        <a:pt x="762000" y="342900"/>
                      </a:cubicBezTo>
                      <a:cubicBezTo>
                        <a:pt x="757428" y="351282"/>
                        <a:pt x="746760" y="358140"/>
                        <a:pt x="738378" y="358140"/>
                      </a:cubicBezTo>
                      <a:cubicBezTo>
                        <a:pt x="729234" y="358140"/>
                        <a:pt x="720852" y="365760"/>
                        <a:pt x="716280" y="377190"/>
                      </a:cubicBezTo>
                      <a:cubicBezTo>
                        <a:pt x="710946" y="391668"/>
                        <a:pt x="703326" y="396240"/>
                        <a:pt x="686562" y="396240"/>
                      </a:cubicBezTo>
                      <a:cubicBezTo>
                        <a:pt x="671322" y="396240"/>
                        <a:pt x="663702" y="400812"/>
                        <a:pt x="660654" y="411480"/>
                      </a:cubicBezTo>
                      <a:cubicBezTo>
                        <a:pt x="657606" y="422910"/>
                        <a:pt x="649986" y="426720"/>
                        <a:pt x="629412" y="426720"/>
                      </a:cubicBezTo>
                      <a:cubicBezTo>
                        <a:pt x="611886" y="426720"/>
                        <a:pt x="601980" y="430530"/>
                        <a:pt x="601980" y="436626"/>
                      </a:cubicBezTo>
                      <a:cubicBezTo>
                        <a:pt x="601980" y="450342"/>
                        <a:pt x="553974" y="495300"/>
                        <a:pt x="539496" y="495300"/>
                      </a:cubicBezTo>
                      <a:cubicBezTo>
                        <a:pt x="532638" y="495300"/>
                        <a:pt x="525780" y="502158"/>
                        <a:pt x="523494" y="510540"/>
                      </a:cubicBezTo>
                      <a:cubicBezTo>
                        <a:pt x="521208" y="520446"/>
                        <a:pt x="512826" y="525780"/>
                        <a:pt x="501396" y="525780"/>
                      </a:cubicBezTo>
                      <a:cubicBezTo>
                        <a:pt x="483870" y="525780"/>
                        <a:pt x="448818" y="557784"/>
                        <a:pt x="439674" y="582930"/>
                      </a:cubicBezTo>
                      <a:cubicBezTo>
                        <a:pt x="436626" y="589788"/>
                        <a:pt x="425196" y="594360"/>
                        <a:pt x="407670" y="594360"/>
                      </a:cubicBezTo>
                      <a:cubicBezTo>
                        <a:pt x="388620" y="594360"/>
                        <a:pt x="381000" y="597408"/>
                        <a:pt x="381000" y="605790"/>
                      </a:cubicBezTo>
                      <a:cubicBezTo>
                        <a:pt x="381000" y="630936"/>
                        <a:pt x="358140" y="662940"/>
                        <a:pt x="339852" y="662940"/>
                      </a:cubicBezTo>
                      <a:cubicBezTo>
                        <a:pt x="327660" y="662940"/>
                        <a:pt x="322326" y="666750"/>
                        <a:pt x="323088" y="675894"/>
                      </a:cubicBezTo>
                      <a:cubicBezTo>
                        <a:pt x="323850" y="684276"/>
                        <a:pt x="316992" y="690372"/>
                        <a:pt x="303276" y="693420"/>
                      </a:cubicBezTo>
                      <a:cubicBezTo>
                        <a:pt x="284988" y="697230"/>
                        <a:pt x="242316" y="739140"/>
                        <a:pt x="256794" y="739140"/>
                      </a:cubicBezTo>
                      <a:cubicBezTo>
                        <a:pt x="271272" y="739902"/>
                        <a:pt x="231648" y="762000"/>
                        <a:pt x="215646" y="762000"/>
                      </a:cubicBezTo>
                      <a:cubicBezTo>
                        <a:pt x="205740" y="762000"/>
                        <a:pt x="198120" y="766572"/>
                        <a:pt x="198120" y="773430"/>
                      </a:cubicBezTo>
                      <a:cubicBezTo>
                        <a:pt x="198120" y="778764"/>
                        <a:pt x="193548" y="787146"/>
                        <a:pt x="188976" y="790194"/>
                      </a:cubicBezTo>
                      <a:cubicBezTo>
                        <a:pt x="183642" y="793242"/>
                        <a:pt x="175260" y="803148"/>
                        <a:pt x="170688" y="811530"/>
                      </a:cubicBezTo>
                      <a:cubicBezTo>
                        <a:pt x="165354" y="820674"/>
                        <a:pt x="152400" y="827532"/>
                        <a:pt x="138684" y="829056"/>
                      </a:cubicBezTo>
                      <a:cubicBezTo>
                        <a:pt x="119634" y="831342"/>
                        <a:pt x="114300" y="835914"/>
                        <a:pt x="110490" y="853440"/>
                      </a:cubicBezTo>
                      <a:cubicBezTo>
                        <a:pt x="108204" y="865632"/>
                        <a:pt x="100584" y="879348"/>
                        <a:pt x="93726" y="884682"/>
                      </a:cubicBezTo>
                      <a:cubicBezTo>
                        <a:pt x="87630" y="890016"/>
                        <a:pt x="79248" y="902208"/>
                        <a:pt x="75438" y="912114"/>
                      </a:cubicBezTo>
                      <a:cubicBezTo>
                        <a:pt x="71628" y="922020"/>
                        <a:pt x="64770" y="929640"/>
                        <a:pt x="59436" y="929640"/>
                      </a:cubicBezTo>
                      <a:cubicBezTo>
                        <a:pt x="54102" y="929640"/>
                        <a:pt x="44958" y="938784"/>
                        <a:pt x="40386" y="950214"/>
                      </a:cubicBezTo>
                      <a:cubicBezTo>
                        <a:pt x="27432" y="976884"/>
                        <a:pt x="27432" y="1107948"/>
                        <a:pt x="39624" y="1127760"/>
                      </a:cubicBezTo>
                      <a:cubicBezTo>
                        <a:pt x="46482" y="1138428"/>
                        <a:pt x="46482" y="1146048"/>
                        <a:pt x="39624" y="1159764"/>
                      </a:cubicBezTo>
                      <a:cubicBezTo>
                        <a:pt x="35052" y="1169670"/>
                        <a:pt x="30480" y="1221486"/>
                        <a:pt x="28956" y="1277874"/>
                      </a:cubicBezTo>
                      <a:cubicBezTo>
                        <a:pt x="26670" y="1370076"/>
                        <a:pt x="19812" y="1403604"/>
                        <a:pt x="5334" y="1389888"/>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04" name="Freeform: Shape 1303">
                  <a:extLst>
                    <a:ext uri="{FF2B5EF4-FFF2-40B4-BE49-F238E27FC236}">
                      <a16:creationId xmlns:a16="http://schemas.microsoft.com/office/drawing/2014/main" id="{17193DB5-AF51-48E9-96DB-71173AB07E26}"/>
                    </a:ext>
                  </a:extLst>
                </p:cNvPr>
                <p:cNvSpPr/>
                <p:nvPr/>
              </p:nvSpPr>
              <p:spPr>
                <a:xfrm>
                  <a:off x="2065020" y="2533242"/>
                  <a:ext cx="112776" cy="133350"/>
                </a:xfrm>
                <a:custGeom>
                  <a:avLst/>
                  <a:gdLst>
                    <a:gd name="connsiteX0" fmla="*/ 5334 w 112776"/>
                    <a:gd name="connsiteY0" fmla="*/ 128424 h 133350"/>
                    <a:gd name="connsiteX1" fmla="*/ 0 w 112776"/>
                    <a:gd name="connsiteY1" fmla="*/ 100992 h 133350"/>
                    <a:gd name="connsiteX2" fmla="*/ 22860 w 112776"/>
                    <a:gd name="connsiteY2" fmla="*/ 70512 h 133350"/>
                    <a:gd name="connsiteX3" fmla="*/ 45720 w 112776"/>
                    <a:gd name="connsiteY3" fmla="*/ 51462 h 133350"/>
                    <a:gd name="connsiteX4" fmla="*/ 57150 w 112776"/>
                    <a:gd name="connsiteY4" fmla="*/ 37746 h 133350"/>
                    <a:gd name="connsiteX5" fmla="*/ 68580 w 112776"/>
                    <a:gd name="connsiteY5" fmla="*/ 22506 h 133350"/>
                    <a:gd name="connsiteX6" fmla="*/ 109728 w 112776"/>
                    <a:gd name="connsiteY6" fmla="*/ 4218 h 133350"/>
                    <a:gd name="connsiteX7" fmla="*/ 101346 w 112776"/>
                    <a:gd name="connsiteY7" fmla="*/ 24792 h 133350"/>
                    <a:gd name="connsiteX8" fmla="*/ 83820 w 112776"/>
                    <a:gd name="connsiteY8" fmla="*/ 46128 h 133350"/>
                    <a:gd name="connsiteX9" fmla="*/ 16002 w 112776"/>
                    <a:gd name="connsiteY9" fmla="*/ 133758 h 133350"/>
                    <a:gd name="connsiteX10" fmla="*/ 5334 w 112776"/>
                    <a:gd name="connsiteY10" fmla="*/ 128424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776" h="133350">
                      <a:moveTo>
                        <a:pt x="5334" y="128424"/>
                      </a:moveTo>
                      <a:cubicBezTo>
                        <a:pt x="2286" y="126138"/>
                        <a:pt x="0" y="113946"/>
                        <a:pt x="0" y="100992"/>
                      </a:cubicBezTo>
                      <a:cubicBezTo>
                        <a:pt x="0" y="83466"/>
                        <a:pt x="4572" y="77370"/>
                        <a:pt x="22860" y="70512"/>
                      </a:cubicBezTo>
                      <a:cubicBezTo>
                        <a:pt x="35814" y="65940"/>
                        <a:pt x="45720" y="57558"/>
                        <a:pt x="45720" y="51462"/>
                      </a:cubicBezTo>
                      <a:cubicBezTo>
                        <a:pt x="45720" y="46128"/>
                        <a:pt x="51054" y="40032"/>
                        <a:pt x="57150" y="37746"/>
                      </a:cubicBezTo>
                      <a:cubicBezTo>
                        <a:pt x="63246" y="34698"/>
                        <a:pt x="68580" y="28602"/>
                        <a:pt x="68580" y="22506"/>
                      </a:cubicBezTo>
                      <a:cubicBezTo>
                        <a:pt x="68580" y="6504"/>
                        <a:pt x="99060" y="-7212"/>
                        <a:pt x="109728" y="4218"/>
                      </a:cubicBezTo>
                      <a:cubicBezTo>
                        <a:pt x="115824" y="11076"/>
                        <a:pt x="114300" y="16410"/>
                        <a:pt x="101346" y="24792"/>
                      </a:cubicBezTo>
                      <a:cubicBezTo>
                        <a:pt x="91440" y="31650"/>
                        <a:pt x="83820" y="40794"/>
                        <a:pt x="83820" y="46128"/>
                      </a:cubicBezTo>
                      <a:cubicBezTo>
                        <a:pt x="83820" y="56796"/>
                        <a:pt x="24384" y="133758"/>
                        <a:pt x="16002" y="133758"/>
                      </a:cubicBezTo>
                      <a:cubicBezTo>
                        <a:pt x="12954" y="133758"/>
                        <a:pt x="7620" y="131472"/>
                        <a:pt x="5334" y="128424"/>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05" name="Freeform: Shape 1304">
                  <a:extLst>
                    <a:ext uri="{FF2B5EF4-FFF2-40B4-BE49-F238E27FC236}">
                      <a16:creationId xmlns:a16="http://schemas.microsoft.com/office/drawing/2014/main" id="{B5789FA5-DEC4-4C22-9BD7-8C8DF3C4B8E0}"/>
                    </a:ext>
                  </a:extLst>
                </p:cNvPr>
                <p:cNvSpPr/>
                <p:nvPr/>
              </p:nvSpPr>
              <p:spPr>
                <a:xfrm>
                  <a:off x="2035100" y="2538624"/>
                  <a:ext cx="41148" cy="42672"/>
                </a:xfrm>
                <a:custGeom>
                  <a:avLst/>
                  <a:gdLst>
                    <a:gd name="connsiteX0" fmla="*/ 2488 w 41148"/>
                    <a:gd name="connsiteY0" fmla="*/ 33888 h 42672"/>
                    <a:gd name="connsiteX1" fmla="*/ 23824 w 41148"/>
                    <a:gd name="connsiteY1" fmla="*/ 360 h 42672"/>
                    <a:gd name="connsiteX2" fmla="*/ 41350 w 41148"/>
                    <a:gd name="connsiteY2" fmla="*/ 21696 h 42672"/>
                    <a:gd name="connsiteX3" fmla="*/ 23824 w 41148"/>
                    <a:gd name="connsiteY3" fmla="*/ 43032 h 42672"/>
                    <a:gd name="connsiteX4" fmla="*/ 2488 w 41148"/>
                    <a:gd name="connsiteY4" fmla="*/ 33888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 h="42672">
                      <a:moveTo>
                        <a:pt x="2488" y="33888"/>
                      </a:moveTo>
                      <a:cubicBezTo>
                        <a:pt x="-5132" y="14076"/>
                        <a:pt x="5536" y="-2688"/>
                        <a:pt x="23824" y="360"/>
                      </a:cubicBezTo>
                      <a:cubicBezTo>
                        <a:pt x="36778" y="1884"/>
                        <a:pt x="41350" y="7980"/>
                        <a:pt x="41350" y="21696"/>
                      </a:cubicBezTo>
                      <a:cubicBezTo>
                        <a:pt x="41350" y="35412"/>
                        <a:pt x="36778" y="41508"/>
                        <a:pt x="23824" y="43032"/>
                      </a:cubicBezTo>
                      <a:cubicBezTo>
                        <a:pt x="13918" y="44556"/>
                        <a:pt x="4774" y="40746"/>
                        <a:pt x="2488" y="33888"/>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06" name="Freeform: Shape 1305">
                  <a:extLst>
                    <a:ext uri="{FF2B5EF4-FFF2-40B4-BE49-F238E27FC236}">
                      <a16:creationId xmlns:a16="http://schemas.microsoft.com/office/drawing/2014/main" id="{C031D679-414A-400B-8EB9-B8E6DFD53FB1}"/>
                    </a:ext>
                  </a:extLst>
                </p:cNvPr>
                <p:cNvSpPr/>
                <p:nvPr/>
              </p:nvSpPr>
              <p:spPr>
                <a:xfrm>
                  <a:off x="3741980" y="2538624"/>
                  <a:ext cx="41148" cy="42672"/>
                </a:xfrm>
                <a:custGeom>
                  <a:avLst/>
                  <a:gdLst>
                    <a:gd name="connsiteX0" fmla="*/ 2488 w 41148"/>
                    <a:gd name="connsiteY0" fmla="*/ 33888 h 42672"/>
                    <a:gd name="connsiteX1" fmla="*/ 23824 w 41148"/>
                    <a:gd name="connsiteY1" fmla="*/ 360 h 42672"/>
                    <a:gd name="connsiteX2" fmla="*/ 41350 w 41148"/>
                    <a:gd name="connsiteY2" fmla="*/ 21696 h 42672"/>
                    <a:gd name="connsiteX3" fmla="*/ 23824 w 41148"/>
                    <a:gd name="connsiteY3" fmla="*/ 43032 h 42672"/>
                    <a:gd name="connsiteX4" fmla="*/ 2488 w 41148"/>
                    <a:gd name="connsiteY4" fmla="*/ 33888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 h="42672">
                      <a:moveTo>
                        <a:pt x="2488" y="33888"/>
                      </a:moveTo>
                      <a:cubicBezTo>
                        <a:pt x="-5132" y="14076"/>
                        <a:pt x="5536" y="-2688"/>
                        <a:pt x="23824" y="360"/>
                      </a:cubicBezTo>
                      <a:cubicBezTo>
                        <a:pt x="36778" y="1884"/>
                        <a:pt x="41350" y="7980"/>
                        <a:pt x="41350" y="21696"/>
                      </a:cubicBezTo>
                      <a:cubicBezTo>
                        <a:pt x="41350" y="35412"/>
                        <a:pt x="36778" y="41508"/>
                        <a:pt x="23824" y="43032"/>
                      </a:cubicBezTo>
                      <a:cubicBezTo>
                        <a:pt x="13918" y="44556"/>
                        <a:pt x="4774" y="40746"/>
                        <a:pt x="2488" y="33888"/>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07" name="Freeform: Shape 1306">
                  <a:extLst>
                    <a:ext uri="{FF2B5EF4-FFF2-40B4-BE49-F238E27FC236}">
                      <a16:creationId xmlns:a16="http://schemas.microsoft.com/office/drawing/2014/main" id="{A93F0442-AB6A-4E5B-8119-A1963FC9AD9D}"/>
                    </a:ext>
                  </a:extLst>
                </p:cNvPr>
                <p:cNvSpPr/>
                <p:nvPr/>
              </p:nvSpPr>
              <p:spPr>
                <a:xfrm>
                  <a:off x="2163570" y="2095500"/>
                  <a:ext cx="399288" cy="432816"/>
                </a:xfrm>
                <a:custGeom>
                  <a:avLst/>
                  <a:gdLst>
                    <a:gd name="connsiteX0" fmla="*/ 3558 w 399288"/>
                    <a:gd name="connsiteY0" fmla="*/ 423672 h 432816"/>
                    <a:gd name="connsiteX1" fmla="*/ 23370 w 399288"/>
                    <a:gd name="connsiteY1" fmla="*/ 374904 h 432816"/>
                    <a:gd name="connsiteX2" fmla="*/ 50040 w 399288"/>
                    <a:gd name="connsiteY2" fmla="*/ 358902 h 432816"/>
                    <a:gd name="connsiteX3" fmla="*/ 75186 w 399288"/>
                    <a:gd name="connsiteY3" fmla="*/ 309372 h 432816"/>
                    <a:gd name="connsiteX4" fmla="*/ 110238 w 399288"/>
                    <a:gd name="connsiteY4" fmla="*/ 274320 h 432816"/>
                    <a:gd name="connsiteX5" fmla="*/ 133860 w 399288"/>
                    <a:gd name="connsiteY5" fmla="*/ 251460 h 432816"/>
                    <a:gd name="connsiteX6" fmla="*/ 159768 w 399288"/>
                    <a:gd name="connsiteY6" fmla="*/ 211836 h 432816"/>
                    <a:gd name="connsiteX7" fmla="*/ 194058 w 399288"/>
                    <a:gd name="connsiteY7" fmla="*/ 166116 h 432816"/>
                    <a:gd name="connsiteX8" fmla="*/ 221490 w 399288"/>
                    <a:gd name="connsiteY8" fmla="*/ 137160 h 432816"/>
                    <a:gd name="connsiteX9" fmla="*/ 236730 w 399288"/>
                    <a:gd name="connsiteY9" fmla="*/ 125730 h 432816"/>
                    <a:gd name="connsiteX10" fmla="*/ 248922 w 399288"/>
                    <a:gd name="connsiteY10" fmla="*/ 108966 h 432816"/>
                    <a:gd name="connsiteX11" fmla="*/ 267972 w 399288"/>
                    <a:gd name="connsiteY11" fmla="*/ 86868 h 432816"/>
                    <a:gd name="connsiteX12" fmla="*/ 295404 w 399288"/>
                    <a:gd name="connsiteY12" fmla="*/ 68580 h 432816"/>
                    <a:gd name="connsiteX13" fmla="*/ 338838 w 399288"/>
                    <a:gd name="connsiteY13" fmla="*/ 13716 h 432816"/>
                    <a:gd name="connsiteX14" fmla="*/ 369318 w 399288"/>
                    <a:gd name="connsiteY14" fmla="*/ 0 h 432816"/>
                    <a:gd name="connsiteX15" fmla="*/ 379986 w 399288"/>
                    <a:gd name="connsiteY15" fmla="*/ 34290 h 432816"/>
                    <a:gd name="connsiteX16" fmla="*/ 351030 w 399288"/>
                    <a:gd name="connsiteY16" fmla="*/ 65532 h 432816"/>
                    <a:gd name="connsiteX17" fmla="*/ 320550 w 399288"/>
                    <a:gd name="connsiteY17" fmla="*/ 92964 h 432816"/>
                    <a:gd name="connsiteX18" fmla="*/ 283974 w 399288"/>
                    <a:gd name="connsiteY18" fmla="*/ 131826 h 432816"/>
                    <a:gd name="connsiteX19" fmla="*/ 262638 w 399288"/>
                    <a:gd name="connsiteY19" fmla="*/ 152400 h 432816"/>
                    <a:gd name="connsiteX20" fmla="*/ 251970 w 399288"/>
                    <a:gd name="connsiteY20" fmla="*/ 160782 h 432816"/>
                    <a:gd name="connsiteX21" fmla="*/ 200154 w 399288"/>
                    <a:gd name="connsiteY21" fmla="*/ 221742 h 432816"/>
                    <a:gd name="connsiteX22" fmla="*/ 150624 w 399288"/>
                    <a:gd name="connsiteY22" fmla="*/ 274320 h 432816"/>
                    <a:gd name="connsiteX23" fmla="*/ 51564 w 399288"/>
                    <a:gd name="connsiteY23" fmla="*/ 398526 h 432816"/>
                    <a:gd name="connsiteX24" fmla="*/ 3558 w 399288"/>
                    <a:gd name="connsiteY24" fmla="*/ 423672 h 43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9288" h="432816">
                      <a:moveTo>
                        <a:pt x="3558" y="423672"/>
                      </a:moveTo>
                      <a:cubicBezTo>
                        <a:pt x="-5586" y="400050"/>
                        <a:pt x="3558" y="377190"/>
                        <a:pt x="23370" y="374904"/>
                      </a:cubicBezTo>
                      <a:cubicBezTo>
                        <a:pt x="34038" y="373380"/>
                        <a:pt x="46230" y="366522"/>
                        <a:pt x="50040" y="358902"/>
                      </a:cubicBezTo>
                      <a:cubicBezTo>
                        <a:pt x="54612" y="351282"/>
                        <a:pt x="65280" y="329184"/>
                        <a:pt x="75186" y="309372"/>
                      </a:cubicBezTo>
                      <a:cubicBezTo>
                        <a:pt x="88140" y="281940"/>
                        <a:pt x="96522" y="274320"/>
                        <a:pt x="110238" y="274320"/>
                      </a:cubicBezTo>
                      <a:cubicBezTo>
                        <a:pt x="124716" y="274320"/>
                        <a:pt x="130050" y="268986"/>
                        <a:pt x="133860" y="251460"/>
                      </a:cubicBezTo>
                      <a:cubicBezTo>
                        <a:pt x="136908" y="239268"/>
                        <a:pt x="148338" y="220980"/>
                        <a:pt x="159768" y="211836"/>
                      </a:cubicBezTo>
                      <a:cubicBezTo>
                        <a:pt x="171198" y="201930"/>
                        <a:pt x="186438" y="181356"/>
                        <a:pt x="194058" y="166116"/>
                      </a:cubicBezTo>
                      <a:cubicBezTo>
                        <a:pt x="202440" y="147066"/>
                        <a:pt x="212346" y="137160"/>
                        <a:pt x="221490" y="137160"/>
                      </a:cubicBezTo>
                      <a:cubicBezTo>
                        <a:pt x="229872" y="137160"/>
                        <a:pt x="236730" y="131826"/>
                        <a:pt x="236730" y="125730"/>
                      </a:cubicBezTo>
                      <a:cubicBezTo>
                        <a:pt x="236730" y="118872"/>
                        <a:pt x="242064" y="112014"/>
                        <a:pt x="248922" y="108966"/>
                      </a:cubicBezTo>
                      <a:cubicBezTo>
                        <a:pt x="255018" y="106680"/>
                        <a:pt x="264162" y="96774"/>
                        <a:pt x="267972" y="86868"/>
                      </a:cubicBezTo>
                      <a:cubicBezTo>
                        <a:pt x="272544" y="73914"/>
                        <a:pt x="280164" y="68580"/>
                        <a:pt x="295404" y="68580"/>
                      </a:cubicBezTo>
                      <a:cubicBezTo>
                        <a:pt x="316740" y="68580"/>
                        <a:pt x="322836" y="60198"/>
                        <a:pt x="338838" y="13716"/>
                      </a:cubicBezTo>
                      <a:cubicBezTo>
                        <a:pt x="341886" y="3810"/>
                        <a:pt x="351030" y="0"/>
                        <a:pt x="369318" y="0"/>
                      </a:cubicBezTo>
                      <a:cubicBezTo>
                        <a:pt x="405894" y="0"/>
                        <a:pt x="408942" y="9906"/>
                        <a:pt x="379986" y="34290"/>
                      </a:cubicBezTo>
                      <a:cubicBezTo>
                        <a:pt x="366270" y="45720"/>
                        <a:pt x="353316" y="59436"/>
                        <a:pt x="351030" y="65532"/>
                      </a:cubicBezTo>
                      <a:cubicBezTo>
                        <a:pt x="348744" y="70866"/>
                        <a:pt x="335028" y="83058"/>
                        <a:pt x="320550" y="92964"/>
                      </a:cubicBezTo>
                      <a:cubicBezTo>
                        <a:pt x="306072" y="102870"/>
                        <a:pt x="289308" y="120396"/>
                        <a:pt x="283974" y="131826"/>
                      </a:cubicBezTo>
                      <a:cubicBezTo>
                        <a:pt x="278640" y="143256"/>
                        <a:pt x="268734" y="152400"/>
                        <a:pt x="262638" y="152400"/>
                      </a:cubicBezTo>
                      <a:cubicBezTo>
                        <a:pt x="257304" y="152400"/>
                        <a:pt x="251970" y="156210"/>
                        <a:pt x="251970" y="160782"/>
                      </a:cubicBezTo>
                      <a:cubicBezTo>
                        <a:pt x="251970" y="165354"/>
                        <a:pt x="228348" y="192786"/>
                        <a:pt x="200154" y="221742"/>
                      </a:cubicBezTo>
                      <a:cubicBezTo>
                        <a:pt x="171198" y="250698"/>
                        <a:pt x="149100" y="274320"/>
                        <a:pt x="150624" y="274320"/>
                      </a:cubicBezTo>
                      <a:cubicBezTo>
                        <a:pt x="155958" y="274320"/>
                        <a:pt x="88902" y="358140"/>
                        <a:pt x="51564" y="398526"/>
                      </a:cubicBezTo>
                      <a:cubicBezTo>
                        <a:pt x="15750" y="437388"/>
                        <a:pt x="9654" y="440436"/>
                        <a:pt x="3558" y="423672"/>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08" name="Freeform: Shape 1307">
                  <a:extLst>
                    <a:ext uri="{FF2B5EF4-FFF2-40B4-BE49-F238E27FC236}">
                      <a16:creationId xmlns:a16="http://schemas.microsoft.com/office/drawing/2014/main" id="{65212630-18EC-4DFE-8021-006C0D7B4F00}"/>
                    </a:ext>
                  </a:extLst>
                </p:cNvPr>
                <p:cNvSpPr/>
                <p:nvPr/>
              </p:nvSpPr>
              <p:spPr>
                <a:xfrm>
                  <a:off x="3120844" y="1959218"/>
                  <a:ext cx="497586" cy="567690"/>
                </a:xfrm>
                <a:custGeom>
                  <a:avLst/>
                  <a:gdLst>
                    <a:gd name="connsiteX0" fmla="*/ 455984 w 497586"/>
                    <a:gd name="connsiteY0" fmla="*/ 527188 h 567690"/>
                    <a:gd name="connsiteX1" fmla="*/ 426266 w 497586"/>
                    <a:gd name="connsiteY1" fmla="*/ 471562 h 567690"/>
                    <a:gd name="connsiteX2" fmla="*/ 398834 w 497586"/>
                    <a:gd name="connsiteY2" fmla="*/ 425842 h 567690"/>
                    <a:gd name="connsiteX3" fmla="*/ 327206 w 497586"/>
                    <a:gd name="connsiteY3" fmla="*/ 320686 h 567690"/>
                    <a:gd name="connsiteX4" fmla="*/ 292916 w 497586"/>
                    <a:gd name="connsiteY4" fmla="*/ 271156 h 567690"/>
                    <a:gd name="connsiteX5" fmla="*/ 97082 w 497586"/>
                    <a:gd name="connsiteY5" fmla="*/ 67702 h 567690"/>
                    <a:gd name="connsiteX6" fmla="*/ 75746 w 497586"/>
                    <a:gd name="connsiteY6" fmla="*/ 52462 h 567690"/>
                    <a:gd name="connsiteX7" fmla="*/ 46028 w 497586"/>
                    <a:gd name="connsiteY7" fmla="*/ 37222 h 567690"/>
                    <a:gd name="connsiteX8" fmla="*/ 2594 w 497586"/>
                    <a:gd name="connsiteY8" fmla="*/ 3694 h 567690"/>
                    <a:gd name="connsiteX9" fmla="*/ 108512 w 497586"/>
                    <a:gd name="connsiteY9" fmla="*/ 21220 h 567690"/>
                    <a:gd name="connsiteX10" fmla="*/ 124514 w 497586"/>
                    <a:gd name="connsiteY10" fmla="*/ 41794 h 567690"/>
                    <a:gd name="connsiteX11" fmla="*/ 126800 w 497586"/>
                    <a:gd name="connsiteY11" fmla="*/ 62368 h 567690"/>
                    <a:gd name="connsiteX12" fmla="*/ 136706 w 497586"/>
                    <a:gd name="connsiteY12" fmla="*/ 69226 h 567690"/>
                    <a:gd name="connsiteX13" fmla="*/ 163376 w 497586"/>
                    <a:gd name="connsiteY13" fmla="*/ 85990 h 567690"/>
                    <a:gd name="connsiteX14" fmla="*/ 190808 w 497586"/>
                    <a:gd name="connsiteY14" fmla="*/ 105802 h 567690"/>
                    <a:gd name="connsiteX15" fmla="*/ 214430 w 497586"/>
                    <a:gd name="connsiteY15" fmla="*/ 121042 h 567690"/>
                    <a:gd name="connsiteX16" fmla="*/ 228908 w 497586"/>
                    <a:gd name="connsiteY16" fmla="*/ 136282 h 567690"/>
                    <a:gd name="connsiteX17" fmla="*/ 246434 w 497586"/>
                    <a:gd name="connsiteY17" fmla="*/ 154570 h 567690"/>
                    <a:gd name="connsiteX18" fmla="*/ 266246 w 497586"/>
                    <a:gd name="connsiteY18" fmla="*/ 177430 h 567690"/>
                    <a:gd name="connsiteX19" fmla="*/ 274628 w 497586"/>
                    <a:gd name="connsiteY19" fmla="*/ 193432 h 567690"/>
                    <a:gd name="connsiteX20" fmla="*/ 283772 w 497586"/>
                    <a:gd name="connsiteY20" fmla="*/ 204862 h 567690"/>
                    <a:gd name="connsiteX21" fmla="*/ 310442 w 497586"/>
                    <a:gd name="connsiteY21" fmla="*/ 232294 h 567690"/>
                    <a:gd name="connsiteX22" fmla="*/ 314252 w 497586"/>
                    <a:gd name="connsiteY22" fmla="*/ 242962 h 567690"/>
                    <a:gd name="connsiteX23" fmla="*/ 341684 w 497586"/>
                    <a:gd name="connsiteY23" fmla="*/ 297064 h 567690"/>
                    <a:gd name="connsiteX24" fmla="*/ 357686 w 497586"/>
                    <a:gd name="connsiteY24" fmla="*/ 303922 h 567690"/>
                    <a:gd name="connsiteX25" fmla="*/ 381308 w 497586"/>
                    <a:gd name="connsiteY25" fmla="*/ 317638 h 567690"/>
                    <a:gd name="connsiteX26" fmla="*/ 412550 w 497586"/>
                    <a:gd name="connsiteY26" fmla="*/ 374788 h 567690"/>
                    <a:gd name="connsiteX27" fmla="*/ 422456 w 497586"/>
                    <a:gd name="connsiteY27" fmla="*/ 390790 h 567690"/>
                    <a:gd name="connsiteX28" fmla="*/ 450650 w 497586"/>
                    <a:gd name="connsiteY28" fmla="*/ 441082 h 567690"/>
                    <a:gd name="connsiteX29" fmla="*/ 472748 w 497586"/>
                    <a:gd name="connsiteY29" fmla="*/ 470038 h 567690"/>
                    <a:gd name="connsiteX30" fmla="*/ 492560 w 497586"/>
                    <a:gd name="connsiteY30" fmla="*/ 514234 h 567690"/>
                    <a:gd name="connsiteX31" fmla="*/ 485702 w 497586"/>
                    <a:gd name="connsiteY31" fmla="*/ 568336 h 567690"/>
                    <a:gd name="connsiteX32" fmla="*/ 455984 w 497586"/>
                    <a:gd name="connsiteY32" fmla="*/ 527188 h 56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97586" h="567690">
                      <a:moveTo>
                        <a:pt x="455984" y="527188"/>
                      </a:moveTo>
                      <a:cubicBezTo>
                        <a:pt x="444554" y="502804"/>
                        <a:pt x="430838" y="477658"/>
                        <a:pt x="426266" y="471562"/>
                      </a:cubicBezTo>
                      <a:cubicBezTo>
                        <a:pt x="420932" y="465466"/>
                        <a:pt x="408740" y="444892"/>
                        <a:pt x="398834" y="425842"/>
                      </a:cubicBezTo>
                      <a:cubicBezTo>
                        <a:pt x="378260" y="386218"/>
                        <a:pt x="359972" y="359548"/>
                        <a:pt x="327206" y="320686"/>
                      </a:cubicBezTo>
                      <a:cubicBezTo>
                        <a:pt x="314252" y="304684"/>
                        <a:pt x="299012" y="282586"/>
                        <a:pt x="292916" y="271156"/>
                      </a:cubicBezTo>
                      <a:cubicBezTo>
                        <a:pt x="272342" y="230008"/>
                        <a:pt x="116132" y="67702"/>
                        <a:pt x="97082" y="67702"/>
                      </a:cubicBezTo>
                      <a:cubicBezTo>
                        <a:pt x="93272" y="67702"/>
                        <a:pt x="83366" y="60844"/>
                        <a:pt x="75746" y="52462"/>
                      </a:cubicBezTo>
                      <a:cubicBezTo>
                        <a:pt x="68126" y="44080"/>
                        <a:pt x="54410" y="37222"/>
                        <a:pt x="46028" y="37222"/>
                      </a:cubicBezTo>
                      <a:cubicBezTo>
                        <a:pt x="23930" y="36460"/>
                        <a:pt x="-9598" y="10552"/>
                        <a:pt x="2594" y="3694"/>
                      </a:cubicBezTo>
                      <a:cubicBezTo>
                        <a:pt x="19358" y="-6974"/>
                        <a:pt x="103178" y="7504"/>
                        <a:pt x="108512" y="21220"/>
                      </a:cubicBezTo>
                      <a:cubicBezTo>
                        <a:pt x="110798" y="28078"/>
                        <a:pt x="118418" y="37222"/>
                        <a:pt x="124514" y="41794"/>
                      </a:cubicBezTo>
                      <a:cubicBezTo>
                        <a:pt x="133658" y="49414"/>
                        <a:pt x="134420" y="53224"/>
                        <a:pt x="126800" y="62368"/>
                      </a:cubicBezTo>
                      <a:cubicBezTo>
                        <a:pt x="119180" y="71512"/>
                        <a:pt x="120704" y="73036"/>
                        <a:pt x="136706" y="69226"/>
                      </a:cubicBezTo>
                      <a:cubicBezTo>
                        <a:pt x="151946" y="66940"/>
                        <a:pt x="157280" y="69988"/>
                        <a:pt x="163376" y="85990"/>
                      </a:cubicBezTo>
                      <a:cubicBezTo>
                        <a:pt x="168710" y="100468"/>
                        <a:pt x="176330" y="105802"/>
                        <a:pt x="190808" y="105802"/>
                      </a:cubicBezTo>
                      <a:cubicBezTo>
                        <a:pt x="203762" y="105802"/>
                        <a:pt x="212144" y="110374"/>
                        <a:pt x="214430" y="121042"/>
                      </a:cubicBezTo>
                      <a:cubicBezTo>
                        <a:pt x="216716" y="129424"/>
                        <a:pt x="223574" y="136282"/>
                        <a:pt x="228908" y="136282"/>
                      </a:cubicBezTo>
                      <a:cubicBezTo>
                        <a:pt x="235004" y="136282"/>
                        <a:pt x="243386" y="144664"/>
                        <a:pt x="246434" y="154570"/>
                      </a:cubicBezTo>
                      <a:cubicBezTo>
                        <a:pt x="250244" y="164476"/>
                        <a:pt x="259388" y="174382"/>
                        <a:pt x="266246" y="177430"/>
                      </a:cubicBezTo>
                      <a:cubicBezTo>
                        <a:pt x="273866" y="179716"/>
                        <a:pt x="277676" y="186574"/>
                        <a:pt x="274628" y="193432"/>
                      </a:cubicBezTo>
                      <a:cubicBezTo>
                        <a:pt x="272342" y="201052"/>
                        <a:pt x="275390" y="204862"/>
                        <a:pt x="283772" y="204862"/>
                      </a:cubicBezTo>
                      <a:cubicBezTo>
                        <a:pt x="302060" y="204862"/>
                        <a:pt x="315776" y="219340"/>
                        <a:pt x="310442" y="232294"/>
                      </a:cubicBezTo>
                      <a:cubicBezTo>
                        <a:pt x="308156" y="238390"/>
                        <a:pt x="310442" y="242962"/>
                        <a:pt x="314252" y="242962"/>
                      </a:cubicBezTo>
                      <a:cubicBezTo>
                        <a:pt x="324158" y="242962"/>
                        <a:pt x="347018" y="288682"/>
                        <a:pt x="341684" y="297064"/>
                      </a:cubicBezTo>
                      <a:cubicBezTo>
                        <a:pt x="339398" y="300874"/>
                        <a:pt x="346256" y="303922"/>
                        <a:pt x="357686" y="303922"/>
                      </a:cubicBezTo>
                      <a:cubicBezTo>
                        <a:pt x="369878" y="303922"/>
                        <a:pt x="379022" y="309256"/>
                        <a:pt x="381308" y="317638"/>
                      </a:cubicBezTo>
                      <a:cubicBezTo>
                        <a:pt x="389690" y="344308"/>
                        <a:pt x="403406" y="368692"/>
                        <a:pt x="412550" y="374788"/>
                      </a:cubicBezTo>
                      <a:cubicBezTo>
                        <a:pt x="417884" y="377836"/>
                        <a:pt x="422456" y="385456"/>
                        <a:pt x="422456" y="390790"/>
                      </a:cubicBezTo>
                      <a:cubicBezTo>
                        <a:pt x="422456" y="407554"/>
                        <a:pt x="441506" y="441082"/>
                        <a:pt x="450650" y="441082"/>
                      </a:cubicBezTo>
                      <a:cubicBezTo>
                        <a:pt x="455984" y="441082"/>
                        <a:pt x="465128" y="454036"/>
                        <a:pt x="472748" y="470038"/>
                      </a:cubicBezTo>
                      <a:cubicBezTo>
                        <a:pt x="479606" y="485278"/>
                        <a:pt x="487988" y="505090"/>
                        <a:pt x="492560" y="514234"/>
                      </a:cubicBezTo>
                      <a:cubicBezTo>
                        <a:pt x="501704" y="534046"/>
                        <a:pt x="497894" y="564526"/>
                        <a:pt x="485702" y="568336"/>
                      </a:cubicBezTo>
                      <a:cubicBezTo>
                        <a:pt x="481130" y="569860"/>
                        <a:pt x="468176" y="551572"/>
                        <a:pt x="455984" y="527188"/>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09" name="Freeform: Shape 1308">
                  <a:extLst>
                    <a:ext uri="{FF2B5EF4-FFF2-40B4-BE49-F238E27FC236}">
                      <a16:creationId xmlns:a16="http://schemas.microsoft.com/office/drawing/2014/main" id="{3723D701-59EF-4AE3-AC98-B7F2285779A5}"/>
                    </a:ext>
                  </a:extLst>
                </p:cNvPr>
                <p:cNvSpPr/>
                <p:nvPr/>
              </p:nvSpPr>
              <p:spPr>
                <a:xfrm>
                  <a:off x="5114624" y="2438400"/>
                  <a:ext cx="39624" cy="29718"/>
                </a:xfrm>
                <a:custGeom>
                  <a:avLst/>
                  <a:gdLst>
                    <a:gd name="connsiteX0" fmla="*/ 2206 w 39624"/>
                    <a:gd name="connsiteY0" fmla="*/ 22860 h 29718"/>
                    <a:gd name="connsiteX1" fmla="*/ 21256 w 39624"/>
                    <a:gd name="connsiteY1" fmla="*/ 0 h 29718"/>
                    <a:gd name="connsiteX2" fmla="*/ 29638 w 39624"/>
                    <a:gd name="connsiteY2" fmla="*/ 22098 h 29718"/>
                    <a:gd name="connsiteX3" fmla="*/ 2206 w 39624"/>
                    <a:gd name="connsiteY3" fmla="*/ 22860 h 29718"/>
                  </a:gdLst>
                  <a:ahLst/>
                  <a:cxnLst>
                    <a:cxn ang="0">
                      <a:pos x="connsiteX0" y="connsiteY0"/>
                    </a:cxn>
                    <a:cxn ang="0">
                      <a:pos x="connsiteX1" y="connsiteY1"/>
                    </a:cxn>
                    <a:cxn ang="0">
                      <a:pos x="connsiteX2" y="connsiteY2"/>
                    </a:cxn>
                    <a:cxn ang="0">
                      <a:pos x="connsiteX3" y="connsiteY3"/>
                    </a:cxn>
                  </a:cxnLst>
                  <a:rect l="l" t="t" r="r" b="b"/>
                  <a:pathLst>
                    <a:path w="39624" h="29718">
                      <a:moveTo>
                        <a:pt x="2206" y="22860"/>
                      </a:moveTo>
                      <a:cubicBezTo>
                        <a:pt x="-4652" y="11430"/>
                        <a:pt x="5254" y="0"/>
                        <a:pt x="21256" y="0"/>
                      </a:cubicBezTo>
                      <a:cubicBezTo>
                        <a:pt x="41830" y="0"/>
                        <a:pt x="47164" y="12954"/>
                        <a:pt x="29638" y="22098"/>
                      </a:cubicBezTo>
                      <a:cubicBezTo>
                        <a:pt x="11350" y="32004"/>
                        <a:pt x="8302" y="32766"/>
                        <a:pt x="2206" y="22860"/>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10" name="Freeform: Shape 1309">
                  <a:extLst>
                    <a:ext uri="{FF2B5EF4-FFF2-40B4-BE49-F238E27FC236}">
                      <a16:creationId xmlns:a16="http://schemas.microsoft.com/office/drawing/2014/main" id="{AD5BC2AE-0774-423A-B618-98E39900CA2B}"/>
                    </a:ext>
                  </a:extLst>
                </p:cNvPr>
                <p:cNvSpPr/>
                <p:nvPr/>
              </p:nvSpPr>
              <p:spPr>
                <a:xfrm>
                  <a:off x="3642360" y="1318260"/>
                  <a:ext cx="1680972" cy="1142238"/>
                </a:xfrm>
                <a:custGeom>
                  <a:avLst/>
                  <a:gdLst>
                    <a:gd name="connsiteX0" fmla="*/ 1623060 w 1680972"/>
                    <a:gd name="connsiteY0" fmla="*/ 1120140 h 1142238"/>
                    <a:gd name="connsiteX1" fmla="*/ 1579626 w 1680972"/>
                    <a:gd name="connsiteY1" fmla="*/ 1097280 h 1142238"/>
                    <a:gd name="connsiteX2" fmla="*/ 1539240 w 1680972"/>
                    <a:gd name="connsiteY2" fmla="*/ 1039368 h 1142238"/>
                    <a:gd name="connsiteX3" fmla="*/ 1507236 w 1680972"/>
                    <a:gd name="connsiteY3" fmla="*/ 1027176 h 1142238"/>
                    <a:gd name="connsiteX4" fmla="*/ 1474470 w 1680972"/>
                    <a:gd name="connsiteY4" fmla="*/ 1013460 h 1142238"/>
                    <a:gd name="connsiteX5" fmla="*/ 1465326 w 1680972"/>
                    <a:gd name="connsiteY5" fmla="*/ 995934 h 1142238"/>
                    <a:gd name="connsiteX6" fmla="*/ 1455420 w 1680972"/>
                    <a:gd name="connsiteY6" fmla="*/ 978408 h 1142238"/>
                    <a:gd name="connsiteX7" fmla="*/ 1436370 w 1680972"/>
                    <a:gd name="connsiteY7" fmla="*/ 960120 h 1142238"/>
                    <a:gd name="connsiteX8" fmla="*/ 1417320 w 1680972"/>
                    <a:gd name="connsiteY8" fmla="*/ 941070 h 1142238"/>
                    <a:gd name="connsiteX9" fmla="*/ 1402842 w 1680972"/>
                    <a:gd name="connsiteY9" fmla="*/ 929640 h 1142238"/>
                    <a:gd name="connsiteX10" fmla="*/ 1377696 w 1680972"/>
                    <a:gd name="connsiteY10" fmla="*/ 915162 h 1142238"/>
                    <a:gd name="connsiteX11" fmla="*/ 1352550 w 1680972"/>
                    <a:gd name="connsiteY11" fmla="*/ 898398 h 1142238"/>
                    <a:gd name="connsiteX12" fmla="*/ 1335024 w 1680972"/>
                    <a:gd name="connsiteY12" fmla="*/ 877824 h 1142238"/>
                    <a:gd name="connsiteX13" fmla="*/ 1316736 w 1680972"/>
                    <a:gd name="connsiteY13" fmla="*/ 861060 h 1142238"/>
                    <a:gd name="connsiteX14" fmla="*/ 1297686 w 1680972"/>
                    <a:gd name="connsiteY14" fmla="*/ 846582 h 1142238"/>
                    <a:gd name="connsiteX15" fmla="*/ 1277112 w 1680972"/>
                    <a:gd name="connsiteY15" fmla="*/ 829056 h 1142238"/>
                    <a:gd name="connsiteX16" fmla="*/ 1253490 w 1680972"/>
                    <a:gd name="connsiteY16" fmla="*/ 810006 h 1142238"/>
                    <a:gd name="connsiteX17" fmla="*/ 1236726 w 1680972"/>
                    <a:gd name="connsiteY17" fmla="*/ 792480 h 1142238"/>
                    <a:gd name="connsiteX18" fmla="*/ 1219200 w 1680972"/>
                    <a:gd name="connsiteY18" fmla="*/ 778002 h 1142238"/>
                    <a:gd name="connsiteX19" fmla="*/ 1182624 w 1680972"/>
                    <a:gd name="connsiteY19" fmla="*/ 760476 h 1142238"/>
                    <a:gd name="connsiteX20" fmla="*/ 1154430 w 1680972"/>
                    <a:gd name="connsiteY20" fmla="*/ 742950 h 1142238"/>
                    <a:gd name="connsiteX21" fmla="*/ 1104900 w 1680972"/>
                    <a:gd name="connsiteY21" fmla="*/ 691896 h 1142238"/>
                    <a:gd name="connsiteX22" fmla="*/ 1077468 w 1680972"/>
                    <a:gd name="connsiteY22" fmla="*/ 678180 h 1142238"/>
                    <a:gd name="connsiteX23" fmla="*/ 1038606 w 1680972"/>
                    <a:gd name="connsiteY23" fmla="*/ 627888 h 1142238"/>
                    <a:gd name="connsiteX24" fmla="*/ 1008126 w 1680972"/>
                    <a:gd name="connsiteY24" fmla="*/ 608838 h 1142238"/>
                    <a:gd name="connsiteX25" fmla="*/ 989076 w 1680972"/>
                    <a:gd name="connsiteY25" fmla="*/ 594360 h 1142238"/>
                    <a:gd name="connsiteX26" fmla="*/ 970026 w 1680972"/>
                    <a:gd name="connsiteY26" fmla="*/ 579120 h 1142238"/>
                    <a:gd name="connsiteX27" fmla="*/ 956310 w 1680972"/>
                    <a:gd name="connsiteY27" fmla="*/ 563880 h 1142238"/>
                    <a:gd name="connsiteX28" fmla="*/ 934212 w 1680972"/>
                    <a:gd name="connsiteY28" fmla="*/ 544830 h 1142238"/>
                    <a:gd name="connsiteX29" fmla="*/ 906018 w 1680972"/>
                    <a:gd name="connsiteY29" fmla="*/ 525780 h 1142238"/>
                    <a:gd name="connsiteX30" fmla="*/ 886206 w 1680972"/>
                    <a:gd name="connsiteY30" fmla="*/ 510540 h 1142238"/>
                    <a:gd name="connsiteX31" fmla="*/ 853440 w 1680972"/>
                    <a:gd name="connsiteY31" fmla="*/ 495300 h 1142238"/>
                    <a:gd name="connsiteX32" fmla="*/ 812292 w 1680972"/>
                    <a:gd name="connsiteY32" fmla="*/ 470916 h 1142238"/>
                    <a:gd name="connsiteX33" fmla="*/ 800100 w 1680972"/>
                    <a:gd name="connsiteY33" fmla="*/ 436626 h 1142238"/>
                    <a:gd name="connsiteX34" fmla="*/ 772668 w 1680972"/>
                    <a:gd name="connsiteY34" fmla="*/ 426720 h 1142238"/>
                    <a:gd name="connsiteX35" fmla="*/ 716280 w 1680972"/>
                    <a:gd name="connsiteY35" fmla="*/ 401574 h 1142238"/>
                    <a:gd name="connsiteX36" fmla="*/ 685800 w 1680972"/>
                    <a:gd name="connsiteY36" fmla="*/ 368046 h 1142238"/>
                    <a:gd name="connsiteX37" fmla="*/ 662178 w 1680972"/>
                    <a:gd name="connsiteY37" fmla="*/ 358140 h 1142238"/>
                    <a:gd name="connsiteX38" fmla="*/ 634746 w 1680972"/>
                    <a:gd name="connsiteY38" fmla="*/ 342900 h 1142238"/>
                    <a:gd name="connsiteX39" fmla="*/ 611886 w 1680972"/>
                    <a:gd name="connsiteY39" fmla="*/ 327660 h 1142238"/>
                    <a:gd name="connsiteX40" fmla="*/ 589026 w 1680972"/>
                    <a:gd name="connsiteY40" fmla="*/ 311658 h 1142238"/>
                    <a:gd name="connsiteX41" fmla="*/ 561594 w 1680972"/>
                    <a:gd name="connsiteY41" fmla="*/ 291846 h 1142238"/>
                    <a:gd name="connsiteX42" fmla="*/ 535686 w 1680972"/>
                    <a:gd name="connsiteY42" fmla="*/ 272796 h 1142238"/>
                    <a:gd name="connsiteX43" fmla="*/ 501396 w 1680972"/>
                    <a:gd name="connsiteY43" fmla="*/ 259080 h 1142238"/>
                    <a:gd name="connsiteX44" fmla="*/ 467106 w 1680972"/>
                    <a:gd name="connsiteY44" fmla="*/ 244602 h 1142238"/>
                    <a:gd name="connsiteX45" fmla="*/ 433578 w 1680972"/>
                    <a:gd name="connsiteY45" fmla="*/ 225552 h 1142238"/>
                    <a:gd name="connsiteX46" fmla="*/ 396240 w 1680972"/>
                    <a:gd name="connsiteY46" fmla="*/ 205740 h 1142238"/>
                    <a:gd name="connsiteX47" fmla="*/ 361950 w 1680972"/>
                    <a:gd name="connsiteY47" fmla="*/ 190500 h 1142238"/>
                    <a:gd name="connsiteX48" fmla="*/ 327660 w 1680972"/>
                    <a:gd name="connsiteY48" fmla="*/ 175260 h 1142238"/>
                    <a:gd name="connsiteX49" fmla="*/ 289560 w 1680972"/>
                    <a:gd name="connsiteY49" fmla="*/ 160020 h 1142238"/>
                    <a:gd name="connsiteX50" fmla="*/ 251460 w 1680972"/>
                    <a:gd name="connsiteY50" fmla="*/ 144780 h 1142238"/>
                    <a:gd name="connsiteX51" fmla="*/ 201168 w 1680972"/>
                    <a:gd name="connsiteY51" fmla="*/ 129540 h 1142238"/>
                    <a:gd name="connsiteX52" fmla="*/ 136398 w 1680972"/>
                    <a:gd name="connsiteY52" fmla="*/ 117348 h 1142238"/>
                    <a:gd name="connsiteX53" fmla="*/ 102870 w 1680972"/>
                    <a:gd name="connsiteY53" fmla="*/ 109728 h 1142238"/>
                    <a:gd name="connsiteX54" fmla="*/ 83820 w 1680972"/>
                    <a:gd name="connsiteY54" fmla="*/ 102108 h 1142238"/>
                    <a:gd name="connsiteX55" fmla="*/ 49530 w 1680972"/>
                    <a:gd name="connsiteY55" fmla="*/ 91440 h 1142238"/>
                    <a:gd name="connsiteX56" fmla="*/ 0 w 1680972"/>
                    <a:gd name="connsiteY56" fmla="*/ 32004 h 1142238"/>
                    <a:gd name="connsiteX57" fmla="*/ 0 w 1680972"/>
                    <a:gd name="connsiteY57" fmla="*/ 0 h 1142238"/>
                    <a:gd name="connsiteX58" fmla="*/ 834390 w 1680972"/>
                    <a:gd name="connsiteY58" fmla="*/ 0 h 1142238"/>
                    <a:gd name="connsiteX59" fmla="*/ 1668780 w 1680972"/>
                    <a:gd name="connsiteY59" fmla="*/ 0 h 1142238"/>
                    <a:gd name="connsiteX60" fmla="*/ 1668780 w 1680972"/>
                    <a:gd name="connsiteY60" fmla="*/ 559308 h 1142238"/>
                    <a:gd name="connsiteX61" fmla="*/ 1676400 w 1680972"/>
                    <a:gd name="connsiteY61" fmla="*/ 1123950 h 1142238"/>
                    <a:gd name="connsiteX62" fmla="*/ 1680210 w 1680972"/>
                    <a:gd name="connsiteY62" fmla="*/ 1136142 h 1142238"/>
                    <a:gd name="connsiteX63" fmla="*/ 1623060 w 1680972"/>
                    <a:gd name="connsiteY63" fmla="*/ 1120140 h 114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680972" h="1142238">
                      <a:moveTo>
                        <a:pt x="1623060" y="1120140"/>
                      </a:moveTo>
                      <a:cubicBezTo>
                        <a:pt x="1608582" y="1107948"/>
                        <a:pt x="1588770" y="1098042"/>
                        <a:pt x="1579626" y="1097280"/>
                      </a:cubicBezTo>
                      <a:cubicBezTo>
                        <a:pt x="1563624" y="1097280"/>
                        <a:pt x="1539240" y="1062228"/>
                        <a:pt x="1539240" y="1039368"/>
                      </a:cubicBezTo>
                      <a:cubicBezTo>
                        <a:pt x="1539240" y="1033272"/>
                        <a:pt x="1527048" y="1028700"/>
                        <a:pt x="1507236" y="1027176"/>
                      </a:cubicBezTo>
                      <a:cubicBezTo>
                        <a:pt x="1484376" y="1025652"/>
                        <a:pt x="1474470" y="1021080"/>
                        <a:pt x="1474470" y="1013460"/>
                      </a:cubicBezTo>
                      <a:cubicBezTo>
                        <a:pt x="1474470" y="1007364"/>
                        <a:pt x="1469898" y="998982"/>
                        <a:pt x="1465326" y="995934"/>
                      </a:cubicBezTo>
                      <a:cubicBezTo>
                        <a:pt x="1459992" y="992886"/>
                        <a:pt x="1455420" y="984504"/>
                        <a:pt x="1455420" y="978408"/>
                      </a:cubicBezTo>
                      <a:cubicBezTo>
                        <a:pt x="1455420" y="972312"/>
                        <a:pt x="1447038" y="963930"/>
                        <a:pt x="1436370" y="960120"/>
                      </a:cubicBezTo>
                      <a:cubicBezTo>
                        <a:pt x="1425702" y="956310"/>
                        <a:pt x="1417320" y="947928"/>
                        <a:pt x="1417320" y="941070"/>
                      </a:cubicBezTo>
                      <a:cubicBezTo>
                        <a:pt x="1417320" y="934974"/>
                        <a:pt x="1410462" y="929640"/>
                        <a:pt x="1402842" y="929640"/>
                      </a:cubicBezTo>
                      <a:cubicBezTo>
                        <a:pt x="1394460" y="929640"/>
                        <a:pt x="1383030" y="923544"/>
                        <a:pt x="1377696" y="915162"/>
                      </a:cubicBezTo>
                      <a:cubicBezTo>
                        <a:pt x="1372362" y="907542"/>
                        <a:pt x="1360932" y="899922"/>
                        <a:pt x="1352550" y="898398"/>
                      </a:cubicBezTo>
                      <a:cubicBezTo>
                        <a:pt x="1343406" y="896112"/>
                        <a:pt x="1336548" y="887730"/>
                        <a:pt x="1335024" y="877824"/>
                      </a:cubicBezTo>
                      <a:cubicBezTo>
                        <a:pt x="1333500" y="867156"/>
                        <a:pt x="1327404" y="861060"/>
                        <a:pt x="1316736" y="861060"/>
                      </a:cubicBezTo>
                      <a:cubicBezTo>
                        <a:pt x="1308354" y="861060"/>
                        <a:pt x="1299972" y="854964"/>
                        <a:pt x="1297686" y="846582"/>
                      </a:cubicBezTo>
                      <a:cubicBezTo>
                        <a:pt x="1295400" y="838200"/>
                        <a:pt x="1286256" y="830580"/>
                        <a:pt x="1277112" y="829056"/>
                      </a:cubicBezTo>
                      <a:cubicBezTo>
                        <a:pt x="1268730" y="827532"/>
                        <a:pt x="1258062" y="819150"/>
                        <a:pt x="1253490" y="810006"/>
                      </a:cubicBezTo>
                      <a:cubicBezTo>
                        <a:pt x="1249680" y="800100"/>
                        <a:pt x="1242060" y="792480"/>
                        <a:pt x="1236726" y="792480"/>
                      </a:cubicBezTo>
                      <a:cubicBezTo>
                        <a:pt x="1231392" y="792480"/>
                        <a:pt x="1223772" y="785622"/>
                        <a:pt x="1219200" y="778002"/>
                      </a:cubicBezTo>
                      <a:cubicBezTo>
                        <a:pt x="1213866" y="768096"/>
                        <a:pt x="1201674" y="762000"/>
                        <a:pt x="1182624" y="760476"/>
                      </a:cubicBezTo>
                      <a:cubicBezTo>
                        <a:pt x="1160526" y="758952"/>
                        <a:pt x="1154430" y="755142"/>
                        <a:pt x="1154430" y="742950"/>
                      </a:cubicBezTo>
                      <a:cubicBezTo>
                        <a:pt x="1154430" y="717042"/>
                        <a:pt x="1133094" y="694944"/>
                        <a:pt x="1104900" y="691896"/>
                      </a:cubicBezTo>
                      <a:cubicBezTo>
                        <a:pt x="1088136" y="690372"/>
                        <a:pt x="1077468" y="685038"/>
                        <a:pt x="1077468" y="678180"/>
                      </a:cubicBezTo>
                      <a:cubicBezTo>
                        <a:pt x="1073658" y="645414"/>
                        <a:pt x="1064514" y="632460"/>
                        <a:pt x="1038606" y="627888"/>
                      </a:cubicBezTo>
                      <a:cubicBezTo>
                        <a:pt x="1021080" y="624840"/>
                        <a:pt x="1010412" y="617220"/>
                        <a:pt x="1008126" y="608838"/>
                      </a:cubicBezTo>
                      <a:cubicBezTo>
                        <a:pt x="1005840" y="600456"/>
                        <a:pt x="997458" y="594360"/>
                        <a:pt x="989076" y="594360"/>
                      </a:cubicBezTo>
                      <a:cubicBezTo>
                        <a:pt x="980694" y="594360"/>
                        <a:pt x="972312" y="587502"/>
                        <a:pt x="970026" y="579120"/>
                      </a:cubicBezTo>
                      <a:cubicBezTo>
                        <a:pt x="967740" y="570738"/>
                        <a:pt x="961644" y="563880"/>
                        <a:pt x="956310" y="563880"/>
                      </a:cubicBezTo>
                      <a:cubicBezTo>
                        <a:pt x="950976" y="563880"/>
                        <a:pt x="941070" y="555498"/>
                        <a:pt x="934212" y="544830"/>
                      </a:cubicBezTo>
                      <a:cubicBezTo>
                        <a:pt x="927354" y="534162"/>
                        <a:pt x="914400" y="525780"/>
                        <a:pt x="906018" y="525780"/>
                      </a:cubicBezTo>
                      <a:cubicBezTo>
                        <a:pt x="896874" y="525780"/>
                        <a:pt x="888492" y="519684"/>
                        <a:pt x="886206" y="510540"/>
                      </a:cubicBezTo>
                      <a:cubicBezTo>
                        <a:pt x="883158" y="498348"/>
                        <a:pt x="875538" y="495300"/>
                        <a:pt x="853440" y="495300"/>
                      </a:cubicBezTo>
                      <a:cubicBezTo>
                        <a:pt x="828294" y="495300"/>
                        <a:pt x="822198" y="492252"/>
                        <a:pt x="812292" y="470916"/>
                      </a:cubicBezTo>
                      <a:cubicBezTo>
                        <a:pt x="805434" y="457962"/>
                        <a:pt x="800100" y="442722"/>
                        <a:pt x="800100" y="436626"/>
                      </a:cubicBezTo>
                      <a:cubicBezTo>
                        <a:pt x="800100" y="430530"/>
                        <a:pt x="790956" y="426720"/>
                        <a:pt x="772668" y="426720"/>
                      </a:cubicBezTo>
                      <a:cubicBezTo>
                        <a:pt x="753618" y="426720"/>
                        <a:pt x="737616" y="419862"/>
                        <a:pt x="716280" y="401574"/>
                      </a:cubicBezTo>
                      <a:cubicBezTo>
                        <a:pt x="699516" y="388620"/>
                        <a:pt x="685800" y="372618"/>
                        <a:pt x="685800" y="368046"/>
                      </a:cubicBezTo>
                      <a:cubicBezTo>
                        <a:pt x="685800" y="361950"/>
                        <a:pt x="675894" y="358140"/>
                        <a:pt x="662178" y="358140"/>
                      </a:cubicBezTo>
                      <a:cubicBezTo>
                        <a:pt x="645414" y="358140"/>
                        <a:pt x="637794" y="354330"/>
                        <a:pt x="634746" y="342900"/>
                      </a:cubicBezTo>
                      <a:cubicBezTo>
                        <a:pt x="631698" y="332994"/>
                        <a:pt x="624078" y="327660"/>
                        <a:pt x="611886" y="327660"/>
                      </a:cubicBezTo>
                      <a:cubicBezTo>
                        <a:pt x="598932" y="327660"/>
                        <a:pt x="591312" y="322326"/>
                        <a:pt x="589026" y="311658"/>
                      </a:cubicBezTo>
                      <a:cubicBezTo>
                        <a:pt x="585978" y="302514"/>
                        <a:pt x="576072" y="294894"/>
                        <a:pt x="561594" y="291846"/>
                      </a:cubicBezTo>
                      <a:cubicBezTo>
                        <a:pt x="548640" y="288798"/>
                        <a:pt x="537210" y="281178"/>
                        <a:pt x="535686" y="272796"/>
                      </a:cubicBezTo>
                      <a:cubicBezTo>
                        <a:pt x="532638" y="262128"/>
                        <a:pt x="524256" y="259080"/>
                        <a:pt x="501396" y="259080"/>
                      </a:cubicBezTo>
                      <a:cubicBezTo>
                        <a:pt x="477774" y="259080"/>
                        <a:pt x="470154" y="256032"/>
                        <a:pt x="467106" y="244602"/>
                      </a:cubicBezTo>
                      <a:cubicBezTo>
                        <a:pt x="464820" y="234696"/>
                        <a:pt x="454152" y="228600"/>
                        <a:pt x="433578" y="225552"/>
                      </a:cubicBezTo>
                      <a:cubicBezTo>
                        <a:pt x="415290" y="222504"/>
                        <a:pt x="401574" y="214884"/>
                        <a:pt x="396240" y="205740"/>
                      </a:cubicBezTo>
                      <a:cubicBezTo>
                        <a:pt x="390144" y="195072"/>
                        <a:pt x="380238" y="190500"/>
                        <a:pt x="361950" y="190500"/>
                      </a:cubicBezTo>
                      <a:cubicBezTo>
                        <a:pt x="343662" y="190500"/>
                        <a:pt x="333756" y="185928"/>
                        <a:pt x="327660" y="175260"/>
                      </a:cubicBezTo>
                      <a:cubicBezTo>
                        <a:pt x="321564" y="163830"/>
                        <a:pt x="311658" y="160020"/>
                        <a:pt x="289560" y="160020"/>
                      </a:cubicBezTo>
                      <a:cubicBezTo>
                        <a:pt x="267462" y="160020"/>
                        <a:pt x="257556" y="156210"/>
                        <a:pt x="251460" y="144780"/>
                      </a:cubicBezTo>
                      <a:cubicBezTo>
                        <a:pt x="244602" y="132588"/>
                        <a:pt x="235458" y="129540"/>
                        <a:pt x="201168" y="129540"/>
                      </a:cubicBezTo>
                      <a:cubicBezTo>
                        <a:pt x="178308" y="129540"/>
                        <a:pt x="148590" y="124206"/>
                        <a:pt x="136398" y="117348"/>
                      </a:cubicBezTo>
                      <a:cubicBezTo>
                        <a:pt x="123444" y="111252"/>
                        <a:pt x="108204" y="107442"/>
                        <a:pt x="102870" y="109728"/>
                      </a:cubicBezTo>
                      <a:cubicBezTo>
                        <a:pt x="96774" y="112014"/>
                        <a:pt x="88392" y="108204"/>
                        <a:pt x="83820" y="102108"/>
                      </a:cubicBezTo>
                      <a:cubicBezTo>
                        <a:pt x="78486" y="96012"/>
                        <a:pt x="63246" y="91440"/>
                        <a:pt x="49530" y="91440"/>
                      </a:cubicBezTo>
                      <a:cubicBezTo>
                        <a:pt x="16764" y="91440"/>
                        <a:pt x="0" y="71628"/>
                        <a:pt x="0" y="32004"/>
                      </a:cubicBezTo>
                      <a:lnTo>
                        <a:pt x="0" y="0"/>
                      </a:lnTo>
                      <a:lnTo>
                        <a:pt x="834390" y="0"/>
                      </a:lnTo>
                      <a:lnTo>
                        <a:pt x="1668780" y="0"/>
                      </a:lnTo>
                      <a:lnTo>
                        <a:pt x="1668780" y="559308"/>
                      </a:lnTo>
                      <a:cubicBezTo>
                        <a:pt x="1668780" y="930402"/>
                        <a:pt x="1671066" y="1120902"/>
                        <a:pt x="1676400" y="1123950"/>
                      </a:cubicBezTo>
                      <a:cubicBezTo>
                        <a:pt x="1680972" y="1126998"/>
                        <a:pt x="1682496" y="1132332"/>
                        <a:pt x="1680210" y="1136142"/>
                      </a:cubicBezTo>
                      <a:cubicBezTo>
                        <a:pt x="1671828" y="1149096"/>
                        <a:pt x="1648968" y="1143000"/>
                        <a:pt x="1623060" y="1120140"/>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11" name="Freeform: Shape 1310">
                  <a:extLst>
                    <a:ext uri="{FF2B5EF4-FFF2-40B4-BE49-F238E27FC236}">
                      <a16:creationId xmlns:a16="http://schemas.microsoft.com/office/drawing/2014/main" id="{E7BC1C82-13D7-4345-A2B3-64D406E32D21}"/>
                    </a:ext>
                  </a:extLst>
                </p:cNvPr>
                <p:cNvSpPr/>
                <p:nvPr/>
              </p:nvSpPr>
              <p:spPr>
                <a:xfrm>
                  <a:off x="2004791" y="2305050"/>
                  <a:ext cx="43434" cy="76200"/>
                </a:xfrm>
                <a:custGeom>
                  <a:avLst/>
                  <a:gdLst>
                    <a:gd name="connsiteX0" fmla="*/ 2317 w 43434"/>
                    <a:gd name="connsiteY0" fmla="*/ 68580 h 76200"/>
                    <a:gd name="connsiteX1" fmla="*/ 793 w 43434"/>
                    <a:gd name="connsiteY1" fmla="*/ 29718 h 76200"/>
                    <a:gd name="connsiteX2" fmla="*/ 18319 w 43434"/>
                    <a:gd name="connsiteY2" fmla="*/ 0 h 76200"/>
                    <a:gd name="connsiteX3" fmla="*/ 38131 w 43434"/>
                    <a:gd name="connsiteY3" fmla="*/ 67056 h 76200"/>
                    <a:gd name="connsiteX4" fmla="*/ 2317 w 43434"/>
                    <a:gd name="connsiteY4" fmla="*/ 6858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 h="76200">
                      <a:moveTo>
                        <a:pt x="2317" y="68580"/>
                      </a:moveTo>
                      <a:cubicBezTo>
                        <a:pt x="31" y="63246"/>
                        <a:pt x="-731" y="45720"/>
                        <a:pt x="793" y="29718"/>
                      </a:cubicBezTo>
                      <a:cubicBezTo>
                        <a:pt x="2317" y="6096"/>
                        <a:pt x="6127" y="0"/>
                        <a:pt x="18319" y="0"/>
                      </a:cubicBezTo>
                      <a:cubicBezTo>
                        <a:pt x="36607" y="0"/>
                        <a:pt x="52609" y="52578"/>
                        <a:pt x="38131" y="67056"/>
                      </a:cubicBezTo>
                      <a:cubicBezTo>
                        <a:pt x="25939" y="79248"/>
                        <a:pt x="6889" y="80010"/>
                        <a:pt x="2317" y="68580"/>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12" name="Freeform: Shape 1311">
                  <a:extLst>
                    <a:ext uri="{FF2B5EF4-FFF2-40B4-BE49-F238E27FC236}">
                      <a16:creationId xmlns:a16="http://schemas.microsoft.com/office/drawing/2014/main" id="{8BD65EBF-8FD7-4212-AA06-6283C119AB00}"/>
                    </a:ext>
                  </a:extLst>
                </p:cNvPr>
                <p:cNvSpPr/>
                <p:nvPr/>
              </p:nvSpPr>
              <p:spPr>
                <a:xfrm>
                  <a:off x="2205131" y="227371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13" name="Freeform: Shape 1312">
                  <a:extLst>
                    <a:ext uri="{FF2B5EF4-FFF2-40B4-BE49-F238E27FC236}">
                      <a16:creationId xmlns:a16="http://schemas.microsoft.com/office/drawing/2014/main" id="{C3214683-0ADF-4105-8562-6A4743267882}"/>
                    </a:ext>
                  </a:extLst>
                </p:cNvPr>
                <p:cNvSpPr/>
                <p:nvPr/>
              </p:nvSpPr>
              <p:spPr>
                <a:xfrm>
                  <a:off x="2302250" y="2203819"/>
                  <a:ext cx="25146" cy="42672"/>
                </a:xfrm>
                <a:custGeom>
                  <a:avLst/>
                  <a:gdLst>
                    <a:gd name="connsiteX0" fmla="*/ 2038 w 25146"/>
                    <a:gd name="connsiteY0" fmla="*/ 33413 h 42672"/>
                    <a:gd name="connsiteX1" fmla="*/ 16516 w 25146"/>
                    <a:gd name="connsiteY1" fmla="*/ 647 h 42672"/>
                    <a:gd name="connsiteX2" fmla="*/ 25660 w 25146"/>
                    <a:gd name="connsiteY2" fmla="*/ 21221 h 42672"/>
                    <a:gd name="connsiteX3" fmla="*/ 2038 w 25146"/>
                    <a:gd name="connsiteY3" fmla="*/ 33413 h 42672"/>
                  </a:gdLst>
                  <a:ahLst/>
                  <a:cxnLst>
                    <a:cxn ang="0">
                      <a:pos x="connsiteX0" y="connsiteY0"/>
                    </a:cxn>
                    <a:cxn ang="0">
                      <a:pos x="connsiteX1" y="connsiteY1"/>
                    </a:cxn>
                    <a:cxn ang="0">
                      <a:pos x="connsiteX2" y="connsiteY2"/>
                    </a:cxn>
                    <a:cxn ang="0">
                      <a:pos x="connsiteX3" y="connsiteY3"/>
                    </a:cxn>
                  </a:cxnLst>
                  <a:rect l="l" t="t" r="r" b="b"/>
                  <a:pathLst>
                    <a:path w="25146" h="42672">
                      <a:moveTo>
                        <a:pt x="2038" y="33413"/>
                      </a:moveTo>
                      <a:cubicBezTo>
                        <a:pt x="-4058" y="16649"/>
                        <a:pt x="4324" y="-3925"/>
                        <a:pt x="16516" y="647"/>
                      </a:cubicBezTo>
                      <a:cubicBezTo>
                        <a:pt x="21088" y="2171"/>
                        <a:pt x="25660" y="11315"/>
                        <a:pt x="25660" y="21221"/>
                      </a:cubicBezTo>
                      <a:cubicBezTo>
                        <a:pt x="25660" y="41795"/>
                        <a:pt x="8896" y="50939"/>
                        <a:pt x="2038" y="33413"/>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14" name="Freeform: Shape 1313">
                  <a:extLst>
                    <a:ext uri="{FF2B5EF4-FFF2-40B4-BE49-F238E27FC236}">
                      <a16:creationId xmlns:a16="http://schemas.microsoft.com/office/drawing/2014/main" id="{FB7340F9-6C53-45D6-94E5-AEAD174D805F}"/>
                    </a:ext>
                  </a:extLst>
                </p:cNvPr>
                <p:cNvSpPr/>
                <p:nvPr/>
              </p:nvSpPr>
              <p:spPr>
                <a:xfrm>
                  <a:off x="2554472" y="1997192"/>
                  <a:ext cx="156210" cy="97536"/>
                </a:xfrm>
                <a:custGeom>
                  <a:avLst/>
                  <a:gdLst>
                    <a:gd name="connsiteX0" fmla="*/ 2038 w 156210"/>
                    <a:gd name="connsiteY0" fmla="*/ 90688 h 97536"/>
                    <a:gd name="connsiteX1" fmla="*/ 16516 w 156210"/>
                    <a:gd name="connsiteY1" fmla="*/ 67828 h 97536"/>
                    <a:gd name="connsiteX2" fmla="*/ 30994 w 156210"/>
                    <a:gd name="connsiteY2" fmla="*/ 54112 h 97536"/>
                    <a:gd name="connsiteX3" fmla="*/ 56902 w 156210"/>
                    <a:gd name="connsiteY3" fmla="*/ 35062 h 97536"/>
                    <a:gd name="connsiteX4" fmla="*/ 84334 w 156210"/>
                    <a:gd name="connsiteY4" fmla="*/ 14488 h 97536"/>
                    <a:gd name="connsiteX5" fmla="*/ 120910 w 156210"/>
                    <a:gd name="connsiteY5" fmla="*/ 772 h 97536"/>
                    <a:gd name="connsiteX6" fmla="*/ 141484 w 156210"/>
                    <a:gd name="connsiteY6" fmla="*/ 28966 h 97536"/>
                    <a:gd name="connsiteX7" fmla="*/ 84334 w 156210"/>
                    <a:gd name="connsiteY7" fmla="*/ 67066 h 97536"/>
                    <a:gd name="connsiteX8" fmla="*/ 2038 w 156210"/>
                    <a:gd name="connsiteY8" fmla="*/ 90688 h 9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210" h="97536">
                      <a:moveTo>
                        <a:pt x="2038" y="90688"/>
                      </a:moveTo>
                      <a:cubicBezTo>
                        <a:pt x="-4058" y="80782"/>
                        <a:pt x="4324" y="67828"/>
                        <a:pt x="16516" y="67828"/>
                      </a:cubicBezTo>
                      <a:cubicBezTo>
                        <a:pt x="22612" y="67828"/>
                        <a:pt x="28708" y="61732"/>
                        <a:pt x="30994" y="54112"/>
                      </a:cubicBezTo>
                      <a:cubicBezTo>
                        <a:pt x="32518" y="45730"/>
                        <a:pt x="43948" y="38110"/>
                        <a:pt x="56902" y="35062"/>
                      </a:cubicBezTo>
                      <a:cubicBezTo>
                        <a:pt x="72142" y="32014"/>
                        <a:pt x="81286" y="24394"/>
                        <a:pt x="84334" y="14488"/>
                      </a:cubicBezTo>
                      <a:cubicBezTo>
                        <a:pt x="88144" y="772"/>
                        <a:pt x="93478" y="-1514"/>
                        <a:pt x="120910" y="772"/>
                      </a:cubicBezTo>
                      <a:cubicBezTo>
                        <a:pt x="157486" y="3058"/>
                        <a:pt x="168916" y="18298"/>
                        <a:pt x="141484" y="28966"/>
                      </a:cubicBezTo>
                      <a:cubicBezTo>
                        <a:pt x="131578" y="32776"/>
                        <a:pt x="105670" y="49540"/>
                        <a:pt x="84334" y="67066"/>
                      </a:cubicBezTo>
                      <a:cubicBezTo>
                        <a:pt x="46234" y="96784"/>
                        <a:pt x="11944" y="106690"/>
                        <a:pt x="2038" y="90688"/>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15" name="Freeform: Shape 1314">
                  <a:extLst>
                    <a:ext uri="{FF2B5EF4-FFF2-40B4-BE49-F238E27FC236}">
                      <a16:creationId xmlns:a16="http://schemas.microsoft.com/office/drawing/2014/main" id="{AD481856-A8EA-47BB-A0C4-2FCB3602842E}"/>
                    </a:ext>
                  </a:extLst>
                </p:cNvPr>
                <p:cNvSpPr/>
                <p:nvPr/>
              </p:nvSpPr>
              <p:spPr>
                <a:xfrm>
                  <a:off x="2698986" y="1927860"/>
                  <a:ext cx="217170" cy="68580"/>
                </a:xfrm>
                <a:custGeom>
                  <a:avLst/>
                  <a:gdLst>
                    <a:gd name="connsiteX0" fmla="*/ 2304 w 217170"/>
                    <a:gd name="connsiteY0" fmla="*/ 60960 h 68580"/>
                    <a:gd name="connsiteX1" fmla="*/ 20592 w 217170"/>
                    <a:gd name="connsiteY1" fmla="*/ 38100 h 68580"/>
                    <a:gd name="connsiteX2" fmla="*/ 38880 w 217170"/>
                    <a:gd name="connsiteY2" fmla="*/ 24384 h 68580"/>
                    <a:gd name="connsiteX3" fmla="*/ 151656 w 217170"/>
                    <a:gd name="connsiteY3" fmla="*/ 0 h 68580"/>
                    <a:gd name="connsiteX4" fmla="*/ 147846 w 217170"/>
                    <a:gd name="connsiteY4" fmla="*/ 33528 h 68580"/>
                    <a:gd name="connsiteX5" fmla="*/ 96792 w 217170"/>
                    <a:gd name="connsiteY5" fmla="*/ 46482 h 68580"/>
                    <a:gd name="connsiteX6" fmla="*/ 67074 w 217170"/>
                    <a:gd name="connsiteY6" fmla="*/ 60960 h 68580"/>
                    <a:gd name="connsiteX7" fmla="*/ 29736 w 217170"/>
                    <a:gd name="connsiteY7" fmla="*/ 68580 h 68580"/>
                    <a:gd name="connsiteX8" fmla="*/ 2304 w 217170"/>
                    <a:gd name="connsiteY8" fmla="*/ 60960 h 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70" h="68580">
                      <a:moveTo>
                        <a:pt x="2304" y="60960"/>
                      </a:moveTo>
                      <a:cubicBezTo>
                        <a:pt x="-4554" y="49530"/>
                        <a:pt x="4590" y="38100"/>
                        <a:pt x="20592" y="38100"/>
                      </a:cubicBezTo>
                      <a:cubicBezTo>
                        <a:pt x="28212" y="38100"/>
                        <a:pt x="36594" y="32004"/>
                        <a:pt x="38880" y="24384"/>
                      </a:cubicBezTo>
                      <a:cubicBezTo>
                        <a:pt x="43452" y="6096"/>
                        <a:pt x="73170" y="0"/>
                        <a:pt x="151656" y="0"/>
                      </a:cubicBezTo>
                      <a:cubicBezTo>
                        <a:pt x="240810" y="0"/>
                        <a:pt x="238524" y="20574"/>
                        <a:pt x="147846" y="33528"/>
                      </a:cubicBezTo>
                      <a:cubicBezTo>
                        <a:pt x="127272" y="36576"/>
                        <a:pt x="104412" y="42672"/>
                        <a:pt x="96792" y="46482"/>
                      </a:cubicBezTo>
                      <a:cubicBezTo>
                        <a:pt x="88410" y="50292"/>
                        <a:pt x="75456" y="57150"/>
                        <a:pt x="67074" y="60960"/>
                      </a:cubicBezTo>
                      <a:cubicBezTo>
                        <a:pt x="58692" y="65532"/>
                        <a:pt x="41928" y="68580"/>
                        <a:pt x="29736" y="68580"/>
                      </a:cubicBezTo>
                      <a:cubicBezTo>
                        <a:pt x="16782" y="68580"/>
                        <a:pt x="4590" y="65532"/>
                        <a:pt x="2304" y="60960"/>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16" name="Freeform: Shape 1315">
                  <a:extLst>
                    <a:ext uri="{FF2B5EF4-FFF2-40B4-BE49-F238E27FC236}">
                      <a16:creationId xmlns:a16="http://schemas.microsoft.com/office/drawing/2014/main" id="{4BAEDF72-E786-4107-8179-6EF50BC474B8}"/>
                    </a:ext>
                  </a:extLst>
                </p:cNvPr>
                <p:cNvSpPr/>
                <p:nvPr/>
              </p:nvSpPr>
              <p:spPr>
                <a:xfrm>
                  <a:off x="3003373" y="1927860"/>
                  <a:ext cx="119634" cy="36576"/>
                </a:xfrm>
                <a:custGeom>
                  <a:avLst/>
                  <a:gdLst>
                    <a:gd name="connsiteX0" fmla="*/ 46151 w 119634"/>
                    <a:gd name="connsiteY0" fmla="*/ 29718 h 36576"/>
                    <a:gd name="connsiteX1" fmla="*/ 55295 w 119634"/>
                    <a:gd name="connsiteY1" fmla="*/ 0 h 36576"/>
                    <a:gd name="connsiteX2" fmla="*/ 117017 w 119634"/>
                    <a:gd name="connsiteY2" fmla="*/ 30480 h 36576"/>
                    <a:gd name="connsiteX3" fmla="*/ 46151 w 119634"/>
                    <a:gd name="connsiteY3" fmla="*/ 29718 h 36576"/>
                  </a:gdLst>
                  <a:ahLst/>
                  <a:cxnLst>
                    <a:cxn ang="0">
                      <a:pos x="connsiteX0" y="connsiteY0"/>
                    </a:cxn>
                    <a:cxn ang="0">
                      <a:pos x="connsiteX1" y="connsiteY1"/>
                    </a:cxn>
                    <a:cxn ang="0">
                      <a:pos x="connsiteX2" y="connsiteY2"/>
                    </a:cxn>
                    <a:cxn ang="0">
                      <a:pos x="connsiteX3" y="connsiteY3"/>
                    </a:cxn>
                  </a:cxnLst>
                  <a:rect l="l" t="t" r="r" b="b"/>
                  <a:pathLst>
                    <a:path w="119634" h="36576">
                      <a:moveTo>
                        <a:pt x="46151" y="29718"/>
                      </a:moveTo>
                      <a:cubicBezTo>
                        <a:pt x="-19381" y="16764"/>
                        <a:pt x="-14047" y="0"/>
                        <a:pt x="55295" y="0"/>
                      </a:cubicBezTo>
                      <a:cubicBezTo>
                        <a:pt x="104063" y="0"/>
                        <a:pt x="128447" y="12192"/>
                        <a:pt x="117017" y="30480"/>
                      </a:cubicBezTo>
                      <a:cubicBezTo>
                        <a:pt x="111683" y="38862"/>
                        <a:pt x="92633" y="38862"/>
                        <a:pt x="46151" y="29718"/>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17" name="Freeform: Shape 1316">
                  <a:extLst>
                    <a:ext uri="{FF2B5EF4-FFF2-40B4-BE49-F238E27FC236}">
                      <a16:creationId xmlns:a16="http://schemas.microsoft.com/office/drawing/2014/main" id="{7A81FF34-DC99-43D4-A4BF-53A930C9E34B}"/>
                    </a:ext>
                  </a:extLst>
                </p:cNvPr>
                <p:cNvSpPr/>
                <p:nvPr/>
              </p:nvSpPr>
              <p:spPr>
                <a:xfrm>
                  <a:off x="0" y="1318260"/>
                  <a:ext cx="219456" cy="4206240"/>
                </a:xfrm>
                <a:custGeom>
                  <a:avLst/>
                  <a:gdLst>
                    <a:gd name="connsiteX0" fmla="*/ 0 w 219456"/>
                    <a:gd name="connsiteY0" fmla="*/ 2103120 h 4206240"/>
                    <a:gd name="connsiteX1" fmla="*/ 0 w 219456"/>
                    <a:gd name="connsiteY1" fmla="*/ 0 h 4206240"/>
                    <a:gd name="connsiteX2" fmla="*/ 102870 w 219456"/>
                    <a:gd name="connsiteY2" fmla="*/ 0 h 4206240"/>
                    <a:gd name="connsiteX3" fmla="*/ 205740 w 219456"/>
                    <a:gd name="connsiteY3" fmla="*/ 0 h 4206240"/>
                    <a:gd name="connsiteX4" fmla="*/ 205740 w 219456"/>
                    <a:gd name="connsiteY4" fmla="*/ 1905000 h 4206240"/>
                    <a:gd name="connsiteX5" fmla="*/ 214884 w 219456"/>
                    <a:gd name="connsiteY5" fmla="*/ 3829050 h 4206240"/>
                    <a:gd name="connsiteX6" fmla="*/ 214884 w 219456"/>
                    <a:gd name="connsiteY6" fmla="*/ 3857244 h 4206240"/>
                    <a:gd name="connsiteX7" fmla="*/ 205740 w 219456"/>
                    <a:gd name="connsiteY7" fmla="*/ 3880104 h 4206240"/>
                    <a:gd name="connsiteX8" fmla="*/ 192024 w 219456"/>
                    <a:gd name="connsiteY8" fmla="*/ 3918204 h 4206240"/>
                    <a:gd name="connsiteX9" fmla="*/ 156972 w 219456"/>
                    <a:gd name="connsiteY9" fmla="*/ 3981450 h 4206240"/>
                    <a:gd name="connsiteX10" fmla="*/ 128778 w 219456"/>
                    <a:gd name="connsiteY10" fmla="*/ 4027170 h 4206240"/>
                    <a:gd name="connsiteX11" fmla="*/ 121920 w 219456"/>
                    <a:gd name="connsiteY11" fmla="*/ 4048506 h 4206240"/>
                    <a:gd name="connsiteX12" fmla="*/ 101346 w 219456"/>
                    <a:gd name="connsiteY12" fmla="*/ 4083558 h 4206240"/>
                    <a:gd name="connsiteX13" fmla="*/ 65532 w 219456"/>
                    <a:gd name="connsiteY13" fmla="*/ 4134612 h 4206240"/>
                    <a:gd name="connsiteX14" fmla="*/ 6096 w 219456"/>
                    <a:gd name="connsiteY14" fmla="*/ 4206240 h 4206240"/>
                    <a:gd name="connsiteX15" fmla="*/ 0 w 219456"/>
                    <a:gd name="connsiteY15" fmla="*/ 210312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456" h="4206240">
                      <a:moveTo>
                        <a:pt x="0" y="2103120"/>
                      </a:moveTo>
                      <a:lnTo>
                        <a:pt x="0" y="0"/>
                      </a:lnTo>
                      <a:lnTo>
                        <a:pt x="102870" y="0"/>
                      </a:lnTo>
                      <a:lnTo>
                        <a:pt x="205740" y="0"/>
                      </a:lnTo>
                      <a:lnTo>
                        <a:pt x="205740" y="1905000"/>
                      </a:lnTo>
                      <a:cubicBezTo>
                        <a:pt x="205740" y="3345180"/>
                        <a:pt x="208026" y="3813810"/>
                        <a:pt x="214884" y="3829050"/>
                      </a:cubicBezTo>
                      <a:cubicBezTo>
                        <a:pt x="221742" y="3843528"/>
                        <a:pt x="221742" y="3850386"/>
                        <a:pt x="214884" y="3857244"/>
                      </a:cubicBezTo>
                      <a:cubicBezTo>
                        <a:pt x="209550" y="3862578"/>
                        <a:pt x="205740" y="3872484"/>
                        <a:pt x="205740" y="3880104"/>
                      </a:cubicBezTo>
                      <a:cubicBezTo>
                        <a:pt x="205740" y="3886962"/>
                        <a:pt x="199644" y="3904488"/>
                        <a:pt x="192024" y="3918204"/>
                      </a:cubicBezTo>
                      <a:cubicBezTo>
                        <a:pt x="184404" y="3931920"/>
                        <a:pt x="168402" y="3960876"/>
                        <a:pt x="156972" y="3981450"/>
                      </a:cubicBezTo>
                      <a:cubicBezTo>
                        <a:pt x="145542" y="4002786"/>
                        <a:pt x="132588" y="4022598"/>
                        <a:pt x="128778" y="4027170"/>
                      </a:cubicBezTo>
                      <a:cubicBezTo>
                        <a:pt x="124968" y="4030980"/>
                        <a:pt x="121920" y="4040124"/>
                        <a:pt x="121920" y="4048506"/>
                      </a:cubicBezTo>
                      <a:cubicBezTo>
                        <a:pt x="121920" y="4056126"/>
                        <a:pt x="112776" y="4072128"/>
                        <a:pt x="101346" y="4083558"/>
                      </a:cubicBezTo>
                      <a:cubicBezTo>
                        <a:pt x="89154" y="4095750"/>
                        <a:pt x="73152" y="4118610"/>
                        <a:pt x="65532" y="4134612"/>
                      </a:cubicBezTo>
                      <a:cubicBezTo>
                        <a:pt x="49530" y="4166616"/>
                        <a:pt x="16764" y="4206240"/>
                        <a:pt x="6096" y="4206240"/>
                      </a:cubicBezTo>
                      <a:cubicBezTo>
                        <a:pt x="3048" y="4206240"/>
                        <a:pt x="0" y="3259836"/>
                        <a:pt x="0" y="2103120"/>
                      </a:cubicBezTo>
                      <a:close/>
                    </a:path>
                  </a:pathLst>
                </a:custGeom>
                <a:solidFill>
                  <a:srgbClr val="D8DFEA"/>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18" name="Freeform: Shape 1317">
                  <a:extLst>
                    <a:ext uri="{FF2B5EF4-FFF2-40B4-BE49-F238E27FC236}">
                      <a16:creationId xmlns:a16="http://schemas.microsoft.com/office/drawing/2014/main" id="{42C99A39-BD3A-4DAE-8F83-CE8A86AF6EE2}"/>
                    </a:ext>
                  </a:extLst>
                </p:cNvPr>
                <p:cNvSpPr/>
                <p:nvPr/>
              </p:nvSpPr>
              <p:spPr>
                <a:xfrm>
                  <a:off x="226431" y="1318260"/>
                  <a:ext cx="1685544" cy="3767328"/>
                </a:xfrm>
                <a:custGeom>
                  <a:avLst/>
                  <a:gdLst>
                    <a:gd name="connsiteX0" fmla="*/ 7503 w 1685544"/>
                    <a:gd name="connsiteY0" fmla="*/ 3765804 h 3767328"/>
                    <a:gd name="connsiteX1" fmla="*/ 645 w 1685544"/>
                    <a:gd name="connsiteY1" fmla="*/ 1815846 h 3767328"/>
                    <a:gd name="connsiteX2" fmla="*/ 2169 w 1685544"/>
                    <a:gd name="connsiteY2" fmla="*/ 0 h 3767328"/>
                    <a:gd name="connsiteX3" fmla="*/ 844179 w 1685544"/>
                    <a:gd name="connsiteY3" fmla="*/ 0 h 3767328"/>
                    <a:gd name="connsiteX4" fmla="*/ 1686189 w 1685544"/>
                    <a:gd name="connsiteY4" fmla="*/ 0 h 3767328"/>
                    <a:gd name="connsiteX5" fmla="*/ 1686189 w 1685544"/>
                    <a:gd name="connsiteY5" fmla="*/ 499110 h 3767328"/>
                    <a:gd name="connsiteX6" fmla="*/ 1686189 w 1685544"/>
                    <a:gd name="connsiteY6" fmla="*/ 998220 h 3767328"/>
                    <a:gd name="connsiteX7" fmla="*/ 1628277 w 1685544"/>
                    <a:gd name="connsiteY7" fmla="*/ 1057656 h 3767328"/>
                    <a:gd name="connsiteX8" fmla="*/ 1557411 w 1685544"/>
                    <a:gd name="connsiteY8" fmla="*/ 1135380 h 3767328"/>
                    <a:gd name="connsiteX9" fmla="*/ 1482735 w 1685544"/>
                    <a:gd name="connsiteY9" fmla="*/ 1228344 h 3767328"/>
                    <a:gd name="connsiteX10" fmla="*/ 1419489 w 1685544"/>
                    <a:gd name="connsiteY10" fmla="*/ 1309878 h 3767328"/>
                    <a:gd name="connsiteX11" fmla="*/ 1410345 w 1685544"/>
                    <a:gd name="connsiteY11" fmla="*/ 1323594 h 3767328"/>
                    <a:gd name="connsiteX12" fmla="*/ 1373769 w 1685544"/>
                    <a:gd name="connsiteY12" fmla="*/ 1367790 h 3767328"/>
                    <a:gd name="connsiteX13" fmla="*/ 1311285 w 1685544"/>
                    <a:gd name="connsiteY13" fmla="*/ 1449324 h 3767328"/>
                    <a:gd name="connsiteX14" fmla="*/ 1261755 w 1685544"/>
                    <a:gd name="connsiteY14" fmla="*/ 1521714 h 3767328"/>
                    <a:gd name="connsiteX15" fmla="*/ 1208415 w 1685544"/>
                    <a:gd name="connsiteY15" fmla="*/ 1604010 h 3767328"/>
                    <a:gd name="connsiteX16" fmla="*/ 1168029 w 1685544"/>
                    <a:gd name="connsiteY16" fmla="*/ 1663446 h 3767328"/>
                    <a:gd name="connsiteX17" fmla="*/ 1141359 w 1685544"/>
                    <a:gd name="connsiteY17" fmla="*/ 1702308 h 3767328"/>
                    <a:gd name="connsiteX18" fmla="*/ 1114689 w 1685544"/>
                    <a:gd name="connsiteY18" fmla="*/ 1747266 h 3767328"/>
                    <a:gd name="connsiteX19" fmla="*/ 1099449 w 1685544"/>
                    <a:gd name="connsiteY19" fmla="*/ 1767840 h 3767328"/>
                    <a:gd name="connsiteX20" fmla="*/ 1084209 w 1685544"/>
                    <a:gd name="connsiteY20" fmla="*/ 1789176 h 3767328"/>
                    <a:gd name="connsiteX21" fmla="*/ 1049919 w 1685544"/>
                    <a:gd name="connsiteY21" fmla="*/ 1847088 h 3767328"/>
                    <a:gd name="connsiteX22" fmla="*/ 1015629 w 1685544"/>
                    <a:gd name="connsiteY22" fmla="*/ 1901190 h 3767328"/>
                    <a:gd name="connsiteX23" fmla="*/ 1000389 w 1685544"/>
                    <a:gd name="connsiteY23" fmla="*/ 1924050 h 3767328"/>
                    <a:gd name="connsiteX24" fmla="*/ 985149 w 1685544"/>
                    <a:gd name="connsiteY24" fmla="*/ 1945386 h 3767328"/>
                    <a:gd name="connsiteX25" fmla="*/ 960003 w 1685544"/>
                    <a:gd name="connsiteY25" fmla="*/ 1988058 h 3767328"/>
                    <a:gd name="connsiteX26" fmla="*/ 921903 w 1685544"/>
                    <a:gd name="connsiteY26" fmla="*/ 2049780 h 3767328"/>
                    <a:gd name="connsiteX27" fmla="*/ 889899 w 1685544"/>
                    <a:gd name="connsiteY27" fmla="*/ 2106930 h 3767328"/>
                    <a:gd name="connsiteX28" fmla="*/ 858657 w 1685544"/>
                    <a:gd name="connsiteY28" fmla="*/ 2164080 h 3767328"/>
                    <a:gd name="connsiteX29" fmla="*/ 827415 w 1685544"/>
                    <a:gd name="connsiteY29" fmla="*/ 2212086 h 3767328"/>
                    <a:gd name="connsiteX30" fmla="*/ 795411 w 1685544"/>
                    <a:gd name="connsiteY30" fmla="*/ 2266950 h 3767328"/>
                    <a:gd name="connsiteX31" fmla="*/ 774075 w 1685544"/>
                    <a:gd name="connsiteY31" fmla="*/ 2301240 h 3767328"/>
                    <a:gd name="connsiteX32" fmla="*/ 757311 w 1685544"/>
                    <a:gd name="connsiteY32" fmla="*/ 2326386 h 3767328"/>
                    <a:gd name="connsiteX33" fmla="*/ 651393 w 1685544"/>
                    <a:gd name="connsiteY33" fmla="*/ 2529840 h 3767328"/>
                    <a:gd name="connsiteX34" fmla="*/ 614817 w 1685544"/>
                    <a:gd name="connsiteY34" fmla="*/ 2598420 h 3767328"/>
                    <a:gd name="connsiteX35" fmla="*/ 579765 w 1685544"/>
                    <a:gd name="connsiteY35" fmla="*/ 2660904 h 3767328"/>
                    <a:gd name="connsiteX36" fmla="*/ 566049 w 1685544"/>
                    <a:gd name="connsiteY36" fmla="*/ 2695956 h 3767328"/>
                    <a:gd name="connsiteX37" fmla="*/ 555381 w 1685544"/>
                    <a:gd name="connsiteY37" fmla="*/ 2719578 h 3767328"/>
                    <a:gd name="connsiteX38" fmla="*/ 512709 w 1685544"/>
                    <a:gd name="connsiteY38" fmla="*/ 2799588 h 3767328"/>
                    <a:gd name="connsiteX39" fmla="*/ 497469 w 1685544"/>
                    <a:gd name="connsiteY39" fmla="*/ 2823210 h 3767328"/>
                    <a:gd name="connsiteX40" fmla="*/ 482229 w 1685544"/>
                    <a:gd name="connsiteY40" fmla="*/ 2848356 h 3767328"/>
                    <a:gd name="connsiteX41" fmla="*/ 450225 w 1685544"/>
                    <a:gd name="connsiteY41" fmla="*/ 2917698 h 3767328"/>
                    <a:gd name="connsiteX42" fmla="*/ 380883 w 1685544"/>
                    <a:gd name="connsiteY42" fmla="*/ 3057144 h 3767328"/>
                    <a:gd name="connsiteX43" fmla="*/ 353451 w 1685544"/>
                    <a:gd name="connsiteY43" fmla="*/ 3105150 h 3767328"/>
                    <a:gd name="connsiteX44" fmla="*/ 345069 w 1685544"/>
                    <a:gd name="connsiteY44" fmla="*/ 3128010 h 3767328"/>
                    <a:gd name="connsiteX45" fmla="*/ 338211 w 1685544"/>
                    <a:gd name="connsiteY45" fmla="*/ 3150108 h 3767328"/>
                    <a:gd name="connsiteX46" fmla="*/ 306969 w 1685544"/>
                    <a:gd name="connsiteY46" fmla="*/ 3205734 h 3767328"/>
                    <a:gd name="connsiteX47" fmla="*/ 264297 w 1685544"/>
                    <a:gd name="connsiteY47" fmla="*/ 3285744 h 3767328"/>
                    <a:gd name="connsiteX48" fmla="*/ 246009 w 1685544"/>
                    <a:gd name="connsiteY48" fmla="*/ 3326892 h 3767328"/>
                    <a:gd name="connsiteX49" fmla="*/ 232293 w 1685544"/>
                    <a:gd name="connsiteY49" fmla="*/ 3358896 h 3767328"/>
                    <a:gd name="connsiteX50" fmla="*/ 207909 w 1685544"/>
                    <a:gd name="connsiteY50" fmla="*/ 3406140 h 3767328"/>
                    <a:gd name="connsiteX51" fmla="*/ 130947 w 1685544"/>
                    <a:gd name="connsiteY51" fmla="*/ 3568446 h 3767328"/>
                    <a:gd name="connsiteX52" fmla="*/ 116469 w 1685544"/>
                    <a:gd name="connsiteY52" fmla="*/ 3605022 h 3767328"/>
                    <a:gd name="connsiteX53" fmla="*/ 97419 w 1685544"/>
                    <a:gd name="connsiteY53" fmla="*/ 3639312 h 3767328"/>
                    <a:gd name="connsiteX54" fmla="*/ 78369 w 1685544"/>
                    <a:gd name="connsiteY54" fmla="*/ 3684270 h 3767328"/>
                    <a:gd name="connsiteX55" fmla="*/ 63129 w 1685544"/>
                    <a:gd name="connsiteY55" fmla="*/ 3714750 h 3767328"/>
                    <a:gd name="connsiteX56" fmla="*/ 47889 w 1685544"/>
                    <a:gd name="connsiteY56" fmla="*/ 3737610 h 3767328"/>
                    <a:gd name="connsiteX57" fmla="*/ 7503 w 1685544"/>
                    <a:gd name="connsiteY57" fmla="*/ 3765804 h 37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85544" h="3767328">
                      <a:moveTo>
                        <a:pt x="7503" y="3765804"/>
                      </a:moveTo>
                      <a:cubicBezTo>
                        <a:pt x="-117" y="3753612"/>
                        <a:pt x="-879" y="3569970"/>
                        <a:pt x="645" y="1815846"/>
                      </a:cubicBezTo>
                      <a:lnTo>
                        <a:pt x="2169" y="0"/>
                      </a:lnTo>
                      <a:lnTo>
                        <a:pt x="844179" y="0"/>
                      </a:lnTo>
                      <a:lnTo>
                        <a:pt x="1686189" y="0"/>
                      </a:lnTo>
                      <a:lnTo>
                        <a:pt x="1686189" y="499110"/>
                      </a:lnTo>
                      <a:lnTo>
                        <a:pt x="1686189" y="998220"/>
                      </a:lnTo>
                      <a:lnTo>
                        <a:pt x="1628277" y="1057656"/>
                      </a:lnTo>
                      <a:cubicBezTo>
                        <a:pt x="1596273" y="1089660"/>
                        <a:pt x="1564269" y="1124712"/>
                        <a:pt x="1557411" y="1135380"/>
                      </a:cubicBezTo>
                      <a:cubicBezTo>
                        <a:pt x="1551315" y="1146048"/>
                        <a:pt x="1517025" y="1187958"/>
                        <a:pt x="1482735" y="1228344"/>
                      </a:cubicBezTo>
                      <a:cubicBezTo>
                        <a:pt x="1447683" y="1268730"/>
                        <a:pt x="1419489" y="1305306"/>
                        <a:pt x="1419489" y="1309878"/>
                      </a:cubicBezTo>
                      <a:cubicBezTo>
                        <a:pt x="1419489" y="1313688"/>
                        <a:pt x="1414917" y="1320546"/>
                        <a:pt x="1410345" y="1323594"/>
                      </a:cubicBezTo>
                      <a:cubicBezTo>
                        <a:pt x="1405011" y="1326642"/>
                        <a:pt x="1388247" y="1347216"/>
                        <a:pt x="1373769" y="1367790"/>
                      </a:cubicBezTo>
                      <a:cubicBezTo>
                        <a:pt x="1359291" y="1389126"/>
                        <a:pt x="1331859" y="1425702"/>
                        <a:pt x="1311285" y="1449324"/>
                      </a:cubicBezTo>
                      <a:cubicBezTo>
                        <a:pt x="1291473" y="1473708"/>
                        <a:pt x="1269375" y="1506474"/>
                        <a:pt x="1261755" y="1521714"/>
                      </a:cubicBezTo>
                      <a:cubicBezTo>
                        <a:pt x="1254897" y="1537716"/>
                        <a:pt x="1230513" y="1574292"/>
                        <a:pt x="1208415" y="1604010"/>
                      </a:cubicBezTo>
                      <a:cubicBezTo>
                        <a:pt x="1186317" y="1632966"/>
                        <a:pt x="1168029" y="1660398"/>
                        <a:pt x="1168029" y="1663446"/>
                      </a:cubicBezTo>
                      <a:cubicBezTo>
                        <a:pt x="1168029" y="1667256"/>
                        <a:pt x="1155837" y="1684782"/>
                        <a:pt x="1141359" y="1702308"/>
                      </a:cubicBezTo>
                      <a:cubicBezTo>
                        <a:pt x="1126881" y="1720596"/>
                        <a:pt x="1114689" y="1740408"/>
                        <a:pt x="1114689" y="1747266"/>
                      </a:cubicBezTo>
                      <a:cubicBezTo>
                        <a:pt x="1114689" y="1754124"/>
                        <a:pt x="1107831" y="1763268"/>
                        <a:pt x="1099449" y="1767840"/>
                      </a:cubicBezTo>
                      <a:cubicBezTo>
                        <a:pt x="1091067" y="1772412"/>
                        <a:pt x="1084209" y="1781556"/>
                        <a:pt x="1084209" y="1789176"/>
                      </a:cubicBezTo>
                      <a:cubicBezTo>
                        <a:pt x="1084209" y="1796034"/>
                        <a:pt x="1068207" y="1822704"/>
                        <a:pt x="1049919" y="1847088"/>
                      </a:cubicBezTo>
                      <a:cubicBezTo>
                        <a:pt x="1030869" y="1872234"/>
                        <a:pt x="1015629" y="1896618"/>
                        <a:pt x="1015629" y="1901190"/>
                      </a:cubicBezTo>
                      <a:cubicBezTo>
                        <a:pt x="1015629" y="1906524"/>
                        <a:pt x="1008771" y="1916430"/>
                        <a:pt x="1000389" y="1924050"/>
                      </a:cubicBezTo>
                      <a:cubicBezTo>
                        <a:pt x="992007" y="1931670"/>
                        <a:pt x="985149" y="1940814"/>
                        <a:pt x="985149" y="1945386"/>
                      </a:cubicBezTo>
                      <a:cubicBezTo>
                        <a:pt x="985149" y="1949196"/>
                        <a:pt x="973719" y="1968246"/>
                        <a:pt x="960003" y="1988058"/>
                      </a:cubicBezTo>
                      <a:cubicBezTo>
                        <a:pt x="945525" y="2007108"/>
                        <a:pt x="928761" y="2035302"/>
                        <a:pt x="921903" y="2049780"/>
                      </a:cubicBezTo>
                      <a:cubicBezTo>
                        <a:pt x="914283" y="2064258"/>
                        <a:pt x="900567" y="2090166"/>
                        <a:pt x="889899" y="2106930"/>
                      </a:cubicBezTo>
                      <a:cubicBezTo>
                        <a:pt x="879993" y="2123694"/>
                        <a:pt x="865515" y="2149602"/>
                        <a:pt x="858657" y="2164080"/>
                      </a:cubicBezTo>
                      <a:cubicBezTo>
                        <a:pt x="851037" y="2178558"/>
                        <a:pt x="837321" y="2200656"/>
                        <a:pt x="827415" y="2212086"/>
                      </a:cubicBezTo>
                      <a:cubicBezTo>
                        <a:pt x="818271" y="2223516"/>
                        <a:pt x="803793" y="2248662"/>
                        <a:pt x="795411" y="2266950"/>
                      </a:cubicBezTo>
                      <a:cubicBezTo>
                        <a:pt x="787029" y="2286000"/>
                        <a:pt x="777123" y="2301240"/>
                        <a:pt x="774075" y="2301240"/>
                      </a:cubicBezTo>
                      <a:cubicBezTo>
                        <a:pt x="771027" y="2301240"/>
                        <a:pt x="763407" y="2312670"/>
                        <a:pt x="757311" y="2326386"/>
                      </a:cubicBezTo>
                      <a:cubicBezTo>
                        <a:pt x="736737" y="2375916"/>
                        <a:pt x="689493" y="2466594"/>
                        <a:pt x="651393" y="2529840"/>
                      </a:cubicBezTo>
                      <a:cubicBezTo>
                        <a:pt x="642249" y="2544318"/>
                        <a:pt x="626247" y="2575560"/>
                        <a:pt x="614817" y="2598420"/>
                      </a:cubicBezTo>
                      <a:cubicBezTo>
                        <a:pt x="603387" y="2621280"/>
                        <a:pt x="588147" y="2649474"/>
                        <a:pt x="579765" y="2660904"/>
                      </a:cubicBezTo>
                      <a:cubicBezTo>
                        <a:pt x="572145" y="2671572"/>
                        <a:pt x="566049" y="2687574"/>
                        <a:pt x="566049" y="2695956"/>
                      </a:cubicBezTo>
                      <a:cubicBezTo>
                        <a:pt x="566049" y="2704338"/>
                        <a:pt x="561477" y="2715006"/>
                        <a:pt x="555381" y="2719578"/>
                      </a:cubicBezTo>
                      <a:cubicBezTo>
                        <a:pt x="541665" y="2731008"/>
                        <a:pt x="512709" y="2785872"/>
                        <a:pt x="512709" y="2799588"/>
                      </a:cubicBezTo>
                      <a:cubicBezTo>
                        <a:pt x="512709" y="2804922"/>
                        <a:pt x="505851" y="2815590"/>
                        <a:pt x="497469" y="2823210"/>
                      </a:cubicBezTo>
                      <a:cubicBezTo>
                        <a:pt x="489087" y="2830830"/>
                        <a:pt x="482229" y="2842260"/>
                        <a:pt x="482229" y="2848356"/>
                      </a:cubicBezTo>
                      <a:cubicBezTo>
                        <a:pt x="482229" y="2854452"/>
                        <a:pt x="467751" y="2885694"/>
                        <a:pt x="450225" y="2917698"/>
                      </a:cubicBezTo>
                      <a:cubicBezTo>
                        <a:pt x="416697" y="2977134"/>
                        <a:pt x="414411" y="2981706"/>
                        <a:pt x="380883" y="3057144"/>
                      </a:cubicBezTo>
                      <a:cubicBezTo>
                        <a:pt x="370215" y="3080766"/>
                        <a:pt x="357261" y="3102102"/>
                        <a:pt x="353451" y="3105150"/>
                      </a:cubicBezTo>
                      <a:cubicBezTo>
                        <a:pt x="348879" y="3107436"/>
                        <a:pt x="345069" y="3118104"/>
                        <a:pt x="345069" y="3128010"/>
                      </a:cubicBezTo>
                      <a:cubicBezTo>
                        <a:pt x="345069" y="3137916"/>
                        <a:pt x="342021" y="3147822"/>
                        <a:pt x="338211" y="3150108"/>
                      </a:cubicBezTo>
                      <a:cubicBezTo>
                        <a:pt x="334401" y="3152394"/>
                        <a:pt x="320685" y="3177540"/>
                        <a:pt x="306969" y="3205734"/>
                      </a:cubicBezTo>
                      <a:cubicBezTo>
                        <a:pt x="293253" y="3234690"/>
                        <a:pt x="273441" y="3270504"/>
                        <a:pt x="264297" y="3285744"/>
                      </a:cubicBezTo>
                      <a:cubicBezTo>
                        <a:pt x="254391" y="3301746"/>
                        <a:pt x="246009" y="3320034"/>
                        <a:pt x="246009" y="3326892"/>
                      </a:cubicBezTo>
                      <a:cubicBezTo>
                        <a:pt x="246009" y="3333750"/>
                        <a:pt x="239913" y="3348228"/>
                        <a:pt x="232293" y="3358896"/>
                      </a:cubicBezTo>
                      <a:cubicBezTo>
                        <a:pt x="224673" y="3370326"/>
                        <a:pt x="214005" y="3391662"/>
                        <a:pt x="207909" y="3406140"/>
                      </a:cubicBezTo>
                      <a:cubicBezTo>
                        <a:pt x="198765" y="3429762"/>
                        <a:pt x="188097" y="3453384"/>
                        <a:pt x="130947" y="3568446"/>
                      </a:cubicBezTo>
                      <a:cubicBezTo>
                        <a:pt x="123327" y="3585210"/>
                        <a:pt x="116469" y="3601212"/>
                        <a:pt x="116469" y="3605022"/>
                      </a:cubicBezTo>
                      <a:cubicBezTo>
                        <a:pt x="116469" y="3608070"/>
                        <a:pt x="108087" y="3624072"/>
                        <a:pt x="97419" y="3639312"/>
                      </a:cubicBezTo>
                      <a:cubicBezTo>
                        <a:pt x="86751" y="3654552"/>
                        <a:pt x="78369" y="3675126"/>
                        <a:pt x="78369" y="3684270"/>
                      </a:cubicBezTo>
                      <a:cubicBezTo>
                        <a:pt x="78369" y="3693414"/>
                        <a:pt x="71511" y="3707130"/>
                        <a:pt x="63129" y="3714750"/>
                      </a:cubicBezTo>
                      <a:cubicBezTo>
                        <a:pt x="54747" y="3722370"/>
                        <a:pt x="47889" y="3733038"/>
                        <a:pt x="47889" y="3737610"/>
                      </a:cubicBezTo>
                      <a:cubicBezTo>
                        <a:pt x="47889" y="3749040"/>
                        <a:pt x="12075" y="3774186"/>
                        <a:pt x="7503" y="3765804"/>
                      </a:cubicBezTo>
                      <a:close/>
                    </a:path>
                  </a:pathLst>
                </a:custGeom>
                <a:solidFill>
                  <a:srgbClr val="D8DFEA"/>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19" name="Freeform: Shape 1318">
                  <a:extLst>
                    <a:ext uri="{FF2B5EF4-FFF2-40B4-BE49-F238E27FC236}">
                      <a16:creationId xmlns:a16="http://schemas.microsoft.com/office/drawing/2014/main" id="{98DA9C67-78D0-4548-AEC0-58B149272AD3}"/>
                    </a:ext>
                  </a:extLst>
                </p:cNvPr>
                <p:cNvSpPr/>
                <p:nvPr/>
              </p:nvSpPr>
              <p:spPr>
                <a:xfrm>
                  <a:off x="8831580" y="1318260"/>
                  <a:ext cx="3360420" cy="3672840"/>
                </a:xfrm>
                <a:custGeom>
                  <a:avLst/>
                  <a:gdLst>
                    <a:gd name="connsiteX0" fmla="*/ 3057906 w 3360420"/>
                    <a:gd name="connsiteY0" fmla="*/ 3664458 h 3672840"/>
                    <a:gd name="connsiteX1" fmla="*/ 2844546 w 3360420"/>
                    <a:gd name="connsiteY1" fmla="*/ 3653028 h 3672840"/>
                    <a:gd name="connsiteX2" fmla="*/ 2446020 w 3360420"/>
                    <a:gd name="connsiteY2" fmla="*/ 3633978 h 3672840"/>
                    <a:gd name="connsiteX3" fmla="*/ 2400300 w 3360420"/>
                    <a:gd name="connsiteY3" fmla="*/ 3614166 h 3672840"/>
                    <a:gd name="connsiteX4" fmla="*/ 2360676 w 3360420"/>
                    <a:gd name="connsiteY4" fmla="*/ 3595878 h 3672840"/>
                    <a:gd name="connsiteX5" fmla="*/ 2335530 w 3360420"/>
                    <a:gd name="connsiteY5" fmla="*/ 3589020 h 3672840"/>
                    <a:gd name="connsiteX6" fmla="*/ 2310384 w 3360420"/>
                    <a:gd name="connsiteY6" fmla="*/ 3582162 h 3672840"/>
                    <a:gd name="connsiteX7" fmla="*/ 2221230 w 3360420"/>
                    <a:gd name="connsiteY7" fmla="*/ 3543300 h 3672840"/>
                    <a:gd name="connsiteX8" fmla="*/ 2183892 w 3360420"/>
                    <a:gd name="connsiteY8" fmla="*/ 3524250 h 3672840"/>
                    <a:gd name="connsiteX9" fmla="*/ 2145030 w 3360420"/>
                    <a:gd name="connsiteY9" fmla="*/ 3505200 h 3672840"/>
                    <a:gd name="connsiteX10" fmla="*/ 2106930 w 3360420"/>
                    <a:gd name="connsiteY10" fmla="*/ 3489960 h 3672840"/>
                    <a:gd name="connsiteX11" fmla="*/ 2068830 w 3360420"/>
                    <a:gd name="connsiteY11" fmla="*/ 3474720 h 3672840"/>
                    <a:gd name="connsiteX12" fmla="*/ 2044446 w 3360420"/>
                    <a:gd name="connsiteY12" fmla="*/ 3457956 h 3672840"/>
                    <a:gd name="connsiteX13" fmla="*/ 1945386 w 3360420"/>
                    <a:gd name="connsiteY13" fmla="*/ 3406140 h 3672840"/>
                    <a:gd name="connsiteX14" fmla="*/ 1924050 w 3360420"/>
                    <a:gd name="connsiteY14" fmla="*/ 3398520 h 3672840"/>
                    <a:gd name="connsiteX15" fmla="*/ 1905000 w 3360420"/>
                    <a:gd name="connsiteY15" fmla="*/ 3390900 h 3672840"/>
                    <a:gd name="connsiteX16" fmla="*/ 1853946 w 3360420"/>
                    <a:gd name="connsiteY16" fmla="*/ 3370326 h 3672840"/>
                    <a:gd name="connsiteX17" fmla="*/ 1751838 w 3360420"/>
                    <a:gd name="connsiteY17" fmla="*/ 3319272 h 3672840"/>
                    <a:gd name="connsiteX18" fmla="*/ 1699260 w 3360420"/>
                    <a:gd name="connsiteY18" fmla="*/ 3280410 h 3672840"/>
                    <a:gd name="connsiteX19" fmla="*/ 1674114 w 3360420"/>
                    <a:gd name="connsiteY19" fmla="*/ 3265932 h 3672840"/>
                    <a:gd name="connsiteX20" fmla="*/ 1642872 w 3360420"/>
                    <a:gd name="connsiteY20" fmla="*/ 3262884 h 3672840"/>
                    <a:gd name="connsiteX21" fmla="*/ 1599438 w 3360420"/>
                    <a:gd name="connsiteY21" fmla="*/ 3243072 h 3672840"/>
                    <a:gd name="connsiteX22" fmla="*/ 1562100 w 3360420"/>
                    <a:gd name="connsiteY22" fmla="*/ 3219450 h 3672840"/>
                    <a:gd name="connsiteX23" fmla="*/ 1542288 w 3360420"/>
                    <a:gd name="connsiteY23" fmla="*/ 3208020 h 3672840"/>
                    <a:gd name="connsiteX24" fmla="*/ 1504188 w 3360420"/>
                    <a:gd name="connsiteY24" fmla="*/ 3188970 h 3672840"/>
                    <a:gd name="connsiteX25" fmla="*/ 1464564 w 3360420"/>
                    <a:gd name="connsiteY25" fmla="*/ 3169920 h 3672840"/>
                    <a:gd name="connsiteX26" fmla="*/ 1429512 w 3360420"/>
                    <a:gd name="connsiteY26" fmla="*/ 3152394 h 3672840"/>
                    <a:gd name="connsiteX27" fmla="*/ 1344930 w 3360420"/>
                    <a:gd name="connsiteY27" fmla="*/ 3103626 h 3672840"/>
                    <a:gd name="connsiteX28" fmla="*/ 1161288 w 3360420"/>
                    <a:gd name="connsiteY28" fmla="*/ 3001518 h 3672840"/>
                    <a:gd name="connsiteX29" fmla="*/ 1138428 w 3360420"/>
                    <a:gd name="connsiteY29" fmla="*/ 2987040 h 3672840"/>
                    <a:gd name="connsiteX30" fmla="*/ 1041654 w 3360420"/>
                    <a:gd name="connsiteY30" fmla="*/ 2935986 h 3672840"/>
                    <a:gd name="connsiteX31" fmla="*/ 928878 w 3360420"/>
                    <a:gd name="connsiteY31" fmla="*/ 2878074 h 3672840"/>
                    <a:gd name="connsiteX32" fmla="*/ 887730 w 3360420"/>
                    <a:gd name="connsiteY32" fmla="*/ 2849880 h 3672840"/>
                    <a:gd name="connsiteX33" fmla="*/ 861060 w 3360420"/>
                    <a:gd name="connsiteY33" fmla="*/ 2834640 h 3672840"/>
                    <a:gd name="connsiteX34" fmla="*/ 841248 w 3360420"/>
                    <a:gd name="connsiteY34" fmla="*/ 2827782 h 3672840"/>
                    <a:gd name="connsiteX35" fmla="*/ 758190 w 3360420"/>
                    <a:gd name="connsiteY35" fmla="*/ 2778252 h 3672840"/>
                    <a:gd name="connsiteX36" fmla="*/ 718566 w 3360420"/>
                    <a:gd name="connsiteY36" fmla="*/ 2753106 h 3672840"/>
                    <a:gd name="connsiteX37" fmla="*/ 686562 w 3360420"/>
                    <a:gd name="connsiteY37" fmla="*/ 2735580 h 3672840"/>
                    <a:gd name="connsiteX38" fmla="*/ 628650 w 3360420"/>
                    <a:gd name="connsiteY38" fmla="*/ 2704338 h 3672840"/>
                    <a:gd name="connsiteX39" fmla="*/ 560070 w 3360420"/>
                    <a:gd name="connsiteY39" fmla="*/ 2663190 h 3672840"/>
                    <a:gd name="connsiteX40" fmla="*/ 440436 w 3360420"/>
                    <a:gd name="connsiteY40" fmla="*/ 2592324 h 3672840"/>
                    <a:gd name="connsiteX41" fmla="*/ 391668 w 3360420"/>
                    <a:gd name="connsiteY41" fmla="*/ 2567940 h 3672840"/>
                    <a:gd name="connsiteX42" fmla="*/ 362712 w 3360420"/>
                    <a:gd name="connsiteY42" fmla="*/ 2553462 h 3672840"/>
                    <a:gd name="connsiteX43" fmla="*/ 299466 w 3360420"/>
                    <a:gd name="connsiteY43" fmla="*/ 2515362 h 3672840"/>
                    <a:gd name="connsiteX44" fmla="*/ 248412 w 3360420"/>
                    <a:gd name="connsiteY44" fmla="*/ 2479548 h 3672840"/>
                    <a:gd name="connsiteX45" fmla="*/ 229362 w 3360420"/>
                    <a:gd name="connsiteY45" fmla="*/ 2468880 h 3672840"/>
                    <a:gd name="connsiteX46" fmla="*/ 150876 w 3360420"/>
                    <a:gd name="connsiteY46" fmla="*/ 2428494 h 3672840"/>
                    <a:gd name="connsiteX47" fmla="*/ 44196 w 3360420"/>
                    <a:gd name="connsiteY47" fmla="*/ 2366772 h 3672840"/>
                    <a:gd name="connsiteX48" fmla="*/ 0 w 3360420"/>
                    <a:gd name="connsiteY48" fmla="*/ 2346198 h 3672840"/>
                    <a:gd name="connsiteX49" fmla="*/ 0 w 3360420"/>
                    <a:gd name="connsiteY49" fmla="*/ 1172718 h 3672840"/>
                    <a:gd name="connsiteX50" fmla="*/ 0 w 3360420"/>
                    <a:gd name="connsiteY50" fmla="*/ 0 h 3672840"/>
                    <a:gd name="connsiteX51" fmla="*/ 1680210 w 3360420"/>
                    <a:gd name="connsiteY51" fmla="*/ 0 h 3672840"/>
                    <a:gd name="connsiteX52" fmla="*/ 3360420 w 3360420"/>
                    <a:gd name="connsiteY52" fmla="*/ 0 h 3672840"/>
                    <a:gd name="connsiteX53" fmla="*/ 3360420 w 3360420"/>
                    <a:gd name="connsiteY53" fmla="*/ 1836420 h 3672840"/>
                    <a:gd name="connsiteX54" fmla="*/ 3360420 w 3360420"/>
                    <a:gd name="connsiteY54" fmla="*/ 3672840 h 3672840"/>
                    <a:gd name="connsiteX55" fmla="*/ 3213354 w 3360420"/>
                    <a:gd name="connsiteY55" fmla="*/ 3672840 h 3672840"/>
                    <a:gd name="connsiteX56" fmla="*/ 3057906 w 3360420"/>
                    <a:gd name="connsiteY56" fmla="*/ 3664458 h 367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60420" h="3672840">
                      <a:moveTo>
                        <a:pt x="3057906" y="3664458"/>
                      </a:moveTo>
                      <a:cubicBezTo>
                        <a:pt x="3051810" y="3658362"/>
                        <a:pt x="2983992" y="3654552"/>
                        <a:pt x="2844546" y="3653028"/>
                      </a:cubicBezTo>
                      <a:cubicBezTo>
                        <a:pt x="2591562" y="3650742"/>
                        <a:pt x="2471166" y="3644646"/>
                        <a:pt x="2446020" y="3633978"/>
                      </a:cubicBezTo>
                      <a:cubicBezTo>
                        <a:pt x="2435352" y="3629406"/>
                        <a:pt x="2414778" y="3620262"/>
                        <a:pt x="2400300" y="3614166"/>
                      </a:cubicBezTo>
                      <a:cubicBezTo>
                        <a:pt x="2385822" y="3608070"/>
                        <a:pt x="2367534" y="3599688"/>
                        <a:pt x="2360676" y="3595878"/>
                      </a:cubicBezTo>
                      <a:cubicBezTo>
                        <a:pt x="2353056" y="3592068"/>
                        <a:pt x="2341626" y="3589020"/>
                        <a:pt x="2335530" y="3589020"/>
                      </a:cubicBezTo>
                      <a:cubicBezTo>
                        <a:pt x="2329434" y="3589020"/>
                        <a:pt x="2318004" y="3585972"/>
                        <a:pt x="2310384" y="3582162"/>
                      </a:cubicBezTo>
                      <a:cubicBezTo>
                        <a:pt x="2254758" y="3553968"/>
                        <a:pt x="2229612" y="3543300"/>
                        <a:pt x="2221230" y="3543300"/>
                      </a:cubicBezTo>
                      <a:cubicBezTo>
                        <a:pt x="2215896" y="3543300"/>
                        <a:pt x="2199132" y="3534918"/>
                        <a:pt x="2183892" y="3524250"/>
                      </a:cubicBezTo>
                      <a:cubicBezTo>
                        <a:pt x="2168652" y="3513582"/>
                        <a:pt x="2151126" y="3505200"/>
                        <a:pt x="2145030" y="3505200"/>
                      </a:cubicBezTo>
                      <a:cubicBezTo>
                        <a:pt x="2138934" y="3505200"/>
                        <a:pt x="2122170" y="3498342"/>
                        <a:pt x="2106930" y="3489960"/>
                      </a:cubicBezTo>
                      <a:cubicBezTo>
                        <a:pt x="2091690" y="3481578"/>
                        <a:pt x="2074926" y="3474720"/>
                        <a:pt x="2068830" y="3474720"/>
                      </a:cubicBezTo>
                      <a:cubicBezTo>
                        <a:pt x="2063496" y="3474720"/>
                        <a:pt x="2052066" y="3467100"/>
                        <a:pt x="2044446" y="3457956"/>
                      </a:cubicBezTo>
                      <a:cubicBezTo>
                        <a:pt x="2026920" y="3436620"/>
                        <a:pt x="1968246" y="3406140"/>
                        <a:pt x="1945386" y="3406140"/>
                      </a:cubicBezTo>
                      <a:cubicBezTo>
                        <a:pt x="1936242" y="3406140"/>
                        <a:pt x="1926336" y="3403092"/>
                        <a:pt x="1924050" y="3398520"/>
                      </a:cubicBezTo>
                      <a:cubicBezTo>
                        <a:pt x="1921764" y="3394710"/>
                        <a:pt x="1912620" y="3390900"/>
                        <a:pt x="1905000" y="3390900"/>
                      </a:cubicBezTo>
                      <a:cubicBezTo>
                        <a:pt x="1896618" y="3390900"/>
                        <a:pt x="1873758" y="3381756"/>
                        <a:pt x="1853946" y="3370326"/>
                      </a:cubicBezTo>
                      <a:cubicBezTo>
                        <a:pt x="1809750" y="3345942"/>
                        <a:pt x="1805178" y="3343656"/>
                        <a:pt x="1751838" y="3319272"/>
                      </a:cubicBezTo>
                      <a:cubicBezTo>
                        <a:pt x="1727454" y="3307842"/>
                        <a:pt x="1705356" y="3291840"/>
                        <a:pt x="1699260" y="3280410"/>
                      </a:cubicBezTo>
                      <a:cubicBezTo>
                        <a:pt x="1691640" y="3266694"/>
                        <a:pt x="1684782" y="3262122"/>
                        <a:pt x="1674114" y="3265932"/>
                      </a:cubicBezTo>
                      <a:cubicBezTo>
                        <a:pt x="1665732" y="3268218"/>
                        <a:pt x="1652016" y="3267456"/>
                        <a:pt x="1642872" y="3262884"/>
                      </a:cubicBezTo>
                      <a:cubicBezTo>
                        <a:pt x="1634490" y="3259074"/>
                        <a:pt x="1614678" y="3249930"/>
                        <a:pt x="1599438" y="3243072"/>
                      </a:cubicBezTo>
                      <a:cubicBezTo>
                        <a:pt x="1584198" y="3236214"/>
                        <a:pt x="1567434" y="3226308"/>
                        <a:pt x="1562100" y="3219450"/>
                      </a:cubicBezTo>
                      <a:cubicBezTo>
                        <a:pt x="1556766" y="3213354"/>
                        <a:pt x="1548384" y="3208020"/>
                        <a:pt x="1542288" y="3208020"/>
                      </a:cubicBezTo>
                      <a:cubicBezTo>
                        <a:pt x="1536954" y="3208020"/>
                        <a:pt x="1519428" y="3199638"/>
                        <a:pt x="1504188" y="3188970"/>
                      </a:cubicBezTo>
                      <a:cubicBezTo>
                        <a:pt x="1488948" y="3178302"/>
                        <a:pt x="1470660" y="3169920"/>
                        <a:pt x="1464564" y="3169920"/>
                      </a:cubicBezTo>
                      <a:cubicBezTo>
                        <a:pt x="1458468" y="3169920"/>
                        <a:pt x="1442466" y="3162300"/>
                        <a:pt x="1429512" y="3152394"/>
                      </a:cubicBezTo>
                      <a:cubicBezTo>
                        <a:pt x="1416558" y="3142488"/>
                        <a:pt x="1378458" y="3120390"/>
                        <a:pt x="1344930" y="3103626"/>
                      </a:cubicBezTo>
                      <a:cubicBezTo>
                        <a:pt x="1239774" y="3051048"/>
                        <a:pt x="1178052" y="3016758"/>
                        <a:pt x="1161288" y="3001518"/>
                      </a:cubicBezTo>
                      <a:cubicBezTo>
                        <a:pt x="1152906" y="2993898"/>
                        <a:pt x="1142238" y="2987040"/>
                        <a:pt x="1138428" y="2987040"/>
                      </a:cubicBezTo>
                      <a:cubicBezTo>
                        <a:pt x="1126236" y="2987040"/>
                        <a:pt x="1059942" y="2951988"/>
                        <a:pt x="1041654" y="2935986"/>
                      </a:cubicBezTo>
                      <a:cubicBezTo>
                        <a:pt x="1026414" y="2922270"/>
                        <a:pt x="997458" y="2907792"/>
                        <a:pt x="928878" y="2878074"/>
                      </a:cubicBezTo>
                      <a:cubicBezTo>
                        <a:pt x="914400" y="2871216"/>
                        <a:pt x="896112" y="2859024"/>
                        <a:pt x="887730" y="2849880"/>
                      </a:cubicBezTo>
                      <a:cubicBezTo>
                        <a:pt x="880110" y="2841498"/>
                        <a:pt x="867918" y="2834640"/>
                        <a:pt x="861060" y="2834640"/>
                      </a:cubicBezTo>
                      <a:cubicBezTo>
                        <a:pt x="854202" y="2834640"/>
                        <a:pt x="845820" y="2831592"/>
                        <a:pt x="841248" y="2827782"/>
                      </a:cubicBezTo>
                      <a:cubicBezTo>
                        <a:pt x="835152" y="2821686"/>
                        <a:pt x="803910" y="2803398"/>
                        <a:pt x="758190" y="2778252"/>
                      </a:cubicBezTo>
                      <a:cubicBezTo>
                        <a:pt x="749808" y="2773680"/>
                        <a:pt x="732282" y="2762250"/>
                        <a:pt x="718566" y="2753106"/>
                      </a:cubicBezTo>
                      <a:cubicBezTo>
                        <a:pt x="705612" y="2743200"/>
                        <a:pt x="691134" y="2735580"/>
                        <a:pt x="686562" y="2735580"/>
                      </a:cubicBezTo>
                      <a:cubicBezTo>
                        <a:pt x="675894" y="2735580"/>
                        <a:pt x="649224" y="2721102"/>
                        <a:pt x="628650" y="2704338"/>
                      </a:cubicBezTo>
                      <a:cubicBezTo>
                        <a:pt x="620268" y="2697480"/>
                        <a:pt x="589788" y="2679192"/>
                        <a:pt x="560070" y="2663190"/>
                      </a:cubicBezTo>
                      <a:cubicBezTo>
                        <a:pt x="480822" y="2620518"/>
                        <a:pt x="479298" y="2619756"/>
                        <a:pt x="440436" y="2592324"/>
                      </a:cubicBezTo>
                      <a:cubicBezTo>
                        <a:pt x="420624" y="2579370"/>
                        <a:pt x="398526" y="2567940"/>
                        <a:pt x="391668" y="2567940"/>
                      </a:cubicBezTo>
                      <a:cubicBezTo>
                        <a:pt x="384048" y="2567940"/>
                        <a:pt x="371094" y="2561844"/>
                        <a:pt x="362712" y="2553462"/>
                      </a:cubicBezTo>
                      <a:cubicBezTo>
                        <a:pt x="353568" y="2545842"/>
                        <a:pt x="325374" y="2528316"/>
                        <a:pt x="299466" y="2515362"/>
                      </a:cubicBezTo>
                      <a:cubicBezTo>
                        <a:pt x="273558" y="2501646"/>
                        <a:pt x="250698" y="2485644"/>
                        <a:pt x="248412" y="2479548"/>
                      </a:cubicBezTo>
                      <a:cubicBezTo>
                        <a:pt x="246126" y="2473452"/>
                        <a:pt x="237744" y="2468880"/>
                        <a:pt x="229362" y="2468880"/>
                      </a:cubicBezTo>
                      <a:cubicBezTo>
                        <a:pt x="220980" y="2468880"/>
                        <a:pt x="185166" y="2450592"/>
                        <a:pt x="150876" y="2428494"/>
                      </a:cubicBezTo>
                      <a:cubicBezTo>
                        <a:pt x="115824" y="2406396"/>
                        <a:pt x="67818" y="2378964"/>
                        <a:pt x="44196" y="2366772"/>
                      </a:cubicBezTo>
                      <a:lnTo>
                        <a:pt x="0" y="2346198"/>
                      </a:lnTo>
                      <a:lnTo>
                        <a:pt x="0" y="1172718"/>
                      </a:lnTo>
                      <a:lnTo>
                        <a:pt x="0" y="0"/>
                      </a:lnTo>
                      <a:lnTo>
                        <a:pt x="1680210" y="0"/>
                      </a:lnTo>
                      <a:lnTo>
                        <a:pt x="3360420" y="0"/>
                      </a:lnTo>
                      <a:lnTo>
                        <a:pt x="3360420" y="1836420"/>
                      </a:lnTo>
                      <a:lnTo>
                        <a:pt x="3360420" y="3672840"/>
                      </a:lnTo>
                      <a:lnTo>
                        <a:pt x="3213354" y="3672840"/>
                      </a:lnTo>
                      <a:cubicBezTo>
                        <a:pt x="3113532" y="3672840"/>
                        <a:pt x="3063240" y="3669792"/>
                        <a:pt x="3057906" y="3664458"/>
                      </a:cubicBezTo>
                      <a:close/>
                    </a:path>
                  </a:pathLst>
                </a:custGeom>
                <a:solidFill>
                  <a:schemeClr val="accent2">
                    <a:lumMod val="40000"/>
                    <a:lumOff val="60000"/>
                  </a:schemeClr>
                </a:solidFill>
                <a:ln w="762" cap="flat">
                  <a:noFill/>
                  <a:prstDash val="solid"/>
                  <a:miter/>
                </a:ln>
              </p:spPr>
              <p:txBody>
                <a:bodyPr rtlCol="0" anchor="ctr"/>
                <a:lstStyle/>
                <a:p>
                  <a:pPr defTabSz="914377"/>
                  <a:endParaRPr lang="en-GB" dirty="0">
                    <a:solidFill>
                      <a:srgbClr val="0B4055"/>
                    </a:solidFill>
                    <a:latin typeface="Arial" panose="020B0604020202020204"/>
                  </a:endParaRPr>
                </a:p>
              </p:txBody>
            </p:sp>
            <p:sp>
              <p:nvSpPr>
                <p:cNvPr id="1320" name="Freeform: Shape 1319">
                  <a:extLst>
                    <a:ext uri="{FF2B5EF4-FFF2-40B4-BE49-F238E27FC236}">
                      <a16:creationId xmlns:a16="http://schemas.microsoft.com/office/drawing/2014/main" id="{D1F9F4D8-1388-4395-B6A6-09FD0CD63C83}"/>
                    </a:ext>
                  </a:extLst>
                </p:cNvPr>
                <p:cNvSpPr/>
                <p:nvPr/>
              </p:nvSpPr>
              <p:spPr>
                <a:xfrm>
                  <a:off x="5347665" y="1318260"/>
                  <a:ext cx="3445764" cy="2305812"/>
                </a:xfrm>
                <a:custGeom>
                  <a:avLst/>
                  <a:gdLst>
                    <a:gd name="connsiteX0" fmla="*/ 3378759 w 3445764"/>
                    <a:gd name="connsiteY0" fmla="*/ 2285238 h 2305812"/>
                    <a:gd name="connsiteX1" fmla="*/ 3321609 w 3445764"/>
                    <a:gd name="connsiteY1" fmla="*/ 2247138 h 2305812"/>
                    <a:gd name="connsiteX2" fmla="*/ 3303321 w 3445764"/>
                    <a:gd name="connsiteY2" fmla="*/ 2232660 h 2305812"/>
                    <a:gd name="connsiteX3" fmla="*/ 3266745 w 3445764"/>
                    <a:gd name="connsiteY3" fmla="*/ 2217420 h 2305812"/>
                    <a:gd name="connsiteX4" fmla="*/ 3231693 w 3445764"/>
                    <a:gd name="connsiteY4" fmla="*/ 2202180 h 2305812"/>
                    <a:gd name="connsiteX5" fmla="*/ 3192069 w 3445764"/>
                    <a:gd name="connsiteY5" fmla="*/ 2175510 h 2305812"/>
                    <a:gd name="connsiteX6" fmla="*/ 3152445 w 3445764"/>
                    <a:gd name="connsiteY6" fmla="*/ 2148840 h 2305812"/>
                    <a:gd name="connsiteX7" fmla="*/ 3058719 w 3445764"/>
                    <a:gd name="connsiteY7" fmla="*/ 2100834 h 2305812"/>
                    <a:gd name="connsiteX8" fmla="*/ 2962707 w 3445764"/>
                    <a:gd name="connsiteY8" fmla="*/ 2049780 h 2305812"/>
                    <a:gd name="connsiteX9" fmla="*/ 2938323 w 3445764"/>
                    <a:gd name="connsiteY9" fmla="*/ 2033778 h 2305812"/>
                    <a:gd name="connsiteX10" fmla="*/ 2877363 w 3445764"/>
                    <a:gd name="connsiteY10" fmla="*/ 1995678 h 2305812"/>
                    <a:gd name="connsiteX11" fmla="*/ 2820975 w 3445764"/>
                    <a:gd name="connsiteY11" fmla="*/ 1962150 h 2305812"/>
                    <a:gd name="connsiteX12" fmla="*/ 2805735 w 3445764"/>
                    <a:gd name="connsiteY12" fmla="*/ 1950720 h 2305812"/>
                    <a:gd name="connsiteX13" fmla="*/ 2752395 w 3445764"/>
                    <a:gd name="connsiteY13" fmla="*/ 1924050 h 2305812"/>
                    <a:gd name="connsiteX14" fmla="*/ 2696007 w 3445764"/>
                    <a:gd name="connsiteY14" fmla="*/ 1897380 h 2305812"/>
                    <a:gd name="connsiteX15" fmla="*/ 2672385 w 3445764"/>
                    <a:gd name="connsiteY15" fmla="*/ 1882140 h 2305812"/>
                    <a:gd name="connsiteX16" fmla="*/ 2649525 w 3445764"/>
                    <a:gd name="connsiteY16" fmla="*/ 1866900 h 2305812"/>
                    <a:gd name="connsiteX17" fmla="*/ 2569515 w 3445764"/>
                    <a:gd name="connsiteY17" fmla="*/ 1824990 h 2305812"/>
                    <a:gd name="connsiteX18" fmla="*/ 2512365 w 3445764"/>
                    <a:gd name="connsiteY18" fmla="*/ 1791462 h 2305812"/>
                    <a:gd name="connsiteX19" fmla="*/ 2476551 w 3445764"/>
                    <a:gd name="connsiteY19" fmla="*/ 1774698 h 2305812"/>
                    <a:gd name="connsiteX20" fmla="*/ 2450643 w 3445764"/>
                    <a:gd name="connsiteY20" fmla="*/ 1767840 h 2305812"/>
                    <a:gd name="connsiteX21" fmla="*/ 2414829 w 3445764"/>
                    <a:gd name="connsiteY21" fmla="*/ 1749552 h 2305812"/>
                    <a:gd name="connsiteX22" fmla="*/ 2292909 w 3445764"/>
                    <a:gd name="connsiteY22" fmla="*/ 1684020 h 2305812"/>
                    <a:gd name="connsiteX23" fmla="*/ 2273097 w 3445764"/>
                    <a:gd name="connsiteY23" fmla="*/ 1673352 h 2305812"/>
                    <a:gd name="connsiteX24" fmla="*/ 2161845 w 3445764"/>
                    <a:gd name="connsiteY24" fmla="*/ 1615440 h 2305812"/>
                    <a:gd name="connsiteX25" fmla="*/ 2067357 w 3445764"/>
                    <a:gd name="connsiteY25" fmla="*/ 1565910 h 2305812"/>
                    <a:gd name="connsiteX26" fmla="*/ 2023923 w 3445764"/>
                    <a:gd name="connsiteY26" fmla="*/ 1546860 h 2305812"/>
                    <a:gd name="connsiteX27" fmla="*/ 2009445 w 3445764"/>
                    <a:gd name="connsiteY27" fmla="*/ 1539240 h 2305812"/>
                    <a:gd name="connsiteX28" fmla="*/ 1987347 w 3445764"/>
                    <a:gd name="connsiteY28" fmla="*/ 1531620 h 2305812"/>
                    <a:gd name="connsiteX29" fmla="*/ 1956105 w 3445764"/>
                    <a:gd name="connsiteY29" fmla="*/ 1516380 h 2305812"/>
                    <a:gd name="connsiteX30" fmla="*/ 1929435 w 3445764"/>
                    <a:gd name="connsiteY30" fmla="*/ 1501140 h 2305812"/>
                    <a:gd name="connsiteX31" fmla="*/ 1906575 w 3445764"/>
                    <a:gd name="connsiteY31" fmla="*/ 1489710 h 2305812"/>
                    <a:gd name="connsiteX32" fmla="*/ 1886763 w 3445764"/>
                    <a:gd name="connsiteY32" fmla="*/ 1478280 h 2305812"/>
                    <a:gd name="connsiteX33" fmla="*/ 1858569 w 3445764"/>
                    <a:gd name="connsiteY33" fmla="*/ 1469136 h 2305812"/>
                    <a:gd name="connsiteX34" fmla="*/ 1800657 w 3445764"/>
                    <a:gd name="connsiteY34" fmla="*/ 1447800 h 2305812"/>
                    <a:gd name="connsiteX35" fmla="*/ 1771701 w 3445764"/>
                    <a:gd name="connsiteY35" fmla="*/ 1424178 h 2305812"/>
                    <a:gd name="connsiteX36" fmla="*/ 1722933 w 3445764"/>
                    <a:gd name="connsiteY36" fmla="*/ 1397508 h 2305812"/>
                    <a:gd name="connsiteX37" fmla="*/ 1646733 w 3445764"/>
                    <a:gd name="connsiteY37" fmla="*/ 1373886 h 2305812"/>
                    <a:gd name="connsiteX38" fmla="*/ 1575105 w 3445764"/>
                    <a:gd name="connsiteY38" fmla="*/ 1341882 h 2305812"/>
                    <a:gd name="connsiteX39" fmla="*/ 1478331 w 3445764"/>
                    <a:gd name="connsiteY39" fmla="*/ 1302258 h 2305812"/>
                    <a:gd name="connsiteX40" fmla="*/ 1447089 w 3445764"/>
                    <a:gd name="connsiteY40" fmla="*/ 1295400 h 2305812"/>
                    <a:gd name="connsiteX41" fmla="*/ 1415085 w 3445764"/>
                    <a:gd name="connsiteY41" fmla="*/ 1280160 h 2305812"/>
                    <a:gd name="connsiteX42" fmla="*/ 1376223 w 3445764"/>
                    <a:gd name="connsiteY42" fmla="*/ 1264920 h 2305812"/>
                    <a:gd name="connsiteX43" fmla="*/ 1324407 w 3445764"/>
                    <a:gd name="connsiteY43" fmla="*/ 1250442 h 2305812"/>
                    <a:gd name="connsiteX44" fmla="*/ 1271067 w 3445764"/>
                    <a:gd name="connsiteY44" fmla="*/ 1230630 h 2305812"/>
                    <a:gd name="connsiteX45" fmla="*/ 1231443 w 3445764"/>
                    <a:gd name="connsiteY45" fmla="*/ 1210818 h 2305812"/>
                    <a:gd name="connsiteX46" fmla="*/ 1189533 w 3445764"/>
                    <a:gd name="connsiteY46" fmla="*/ 1196340 h 2305812"/>
                    <a:gd name="connsiteX47" fmla="*/ 1156005 w 3445764"/>
                    <a:gd name="connsiteY47" fmla="*/ 1188720 h 2305812"/>
                    <a:gd name="connsiteX48" fmla="*/ 1129335 w 3445764"/>
                    <a:gd name="connsiteY48" fmla="*/ 1181100 h 2305812"/>
                    <a:gd name="connsiteX49" fmla="*/ 1103427 w 3445764"/>
                    <a:gd name="connsiteY49" fmla="*/ 1174242 h 2305812"/>
                    <a:gd name="connsiteX50" fmla="*/ 1070661 w 3445764"/>
                    <a:gd name="connsiteY50" fmla="*/ 1163574 h 2305812"/>
                    <a:gd name="connsiteX51" fmla="*/ 903021 w 3445764"/>
                    <a:gd name="connsiteY51" fmla="*/ 1117854 h 2305812"/>
                    <a:gd name="connsiteX52" fmla="*/ 869493 w 3445764"/>
                    <a:gd name="connsiteY52" fmla="*/ 1112520 h 2305812"/>
                    <a:gd name="connsiteX53" fmla="*/ 835965 w 3445764"/>
                    <a:gd name="connsiteY53" fmla="*/ 1104900 h 2305812"/>
                    <a:gd name="connsiteX54" fmla="*/ 771195 w 3445764"/>
                    <a:gd name="connsiteY54" fmla="*/ 1097280 h 2305812"/>
                    <a:gd name="connsiteX55" fmla="*/ 706425 w 3445764"/>
                    <a:gd name="connsiteY55" fmla="*/ 1089660 h 2305812"/>
                    <a:gd name="connsiteX56" fmla="*/ 226365 w 3445764"/>
                    <a:gd name="connsiteY56" fmla="*/ 1089660 h 2305812"/>
                    <a:gd name="connsiteX57" fmla="*/ 165405 w 3445764"/>
                    <a:gd name="connsiteY57" fmla="*/ 1097280 h 2305812"/>
                    <a:gd name="connsiteX58" fmla="*/ 104445 w 3445764"/>
                    <a:gd name="connsiteY58" fmla="*/ 1104900 h 2305812"/>
                    <a:gd name="connsiteX59" fmla="*/ 73203 w 3445764"/>
                    <a:gd name="connsiteY59" fmla="*/ 1112520 h 2305812"/>
                    <a:gd name="connsiteX60" fmla="*/ 30531 w 3445764"/>
                    <a:gd name="connsiteY60" fmla="*/ 1120902 h 2305812"/>
                    <a:gd name="connsiteX61" fmla="*/ 51 w 3445764"/>
                    <a:gd name="connsiteY61" fmla="*/ 1061466 h 2305812"/>
                    <a:gd name="connsiteX62" fmla="*/ 813 w 3445764"/>
                    <a:gd name="connsiteY62" fmla="*/ 505206 h 2305812"/>
                    <a:gd name="connsiteX63" fmla="*/ 1575 w 3445764"/>
                    <a:gd name="connsiteY63" fmla="*/ 0 h 2305812"/>
                    <a:gd name="connsiteX64" fmla="*/ 1723695 w 3445764"/>
                    <a:gd name="connsiteY64" fmla="*/ 0 h 2305812"/>
                    <a:gd name="connsiteX65" fmla="*/ 3445815 w 3445764"/>
                    <a:gd name="connsiteY65" fmla="*/ 0 h 2305812"/>
                    <a:gd name="connsiteX66" fmla="*/ 3444291 w 3445764"/>
                    <a:gd name="connsiteY66" fmla="*/ 1152144 h 2305812"/>
                    <a:gd name="connsiteX67" fmla="*/ 3434385 w 3445764"/>
                    <a:gd name="connsiteY67" fmla="*/ 2305812 h 2305812"/>
                    <a:gd name="connsiteX68" fmla="*/ 3378759 w 3445764"/>
                    <a:gd name="connsiteY68" fmla="*/ 2285238 h 230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445764" h="2305812">
                      <a:moveTo>
                        <a:pt x="3378759" y="2285238"/>
                      </a:moveTo>
                      <a:cubicBezTo>
                        <a:pt x="3352851" y="2272284"/>
                        <a:pt x="3326943" y="2255520"/>
                        <a:pt x="3321609" y="2247138"/>
                      </a:cubicBezTo>
                      <a:cubicBezTo>
                        <a:pt x="3317037" y="2239518"/>
                        <a:pt x="3308655" y="2232660"/>
                        <a:pt x="3303321" y="2232660"/>
                      </a:cubicBezTo>
                      <a:cubicBezTo>
                        <a:pt x="3297987" y="2232660"/>
                        <a:pt x="3281985" y="2225802"/>
                        <a:pt x="3266745" y="2217420"/>
                      </a:cubicBezTo>
                      <a:cubicBezTo>
                        <a:pt x="3251505" y="2209038"/>
                        <a:pt x="3236265" y="2202180"/>
                        <a:pt x="3231693" y="2202180"/>
                      </a:cubicBezTo>
                      <a:cubicBezTo>
                        <a:pt x="3227121" y="2202180"/>
                        <a:pt x="3209595" y="2189988"/>
                        <a:pt x="3192069" y="2175510"/>
                      </a:cubicBezTo>
                      <a:cubicBezTo>
                        <a:pt x="3175305" y="2161032"/>
                        <a:pt x="3157017" y="2148840"/>
                        <a:pt x="3152445" y="2148840"/>
                      </a:cubicBezTo>
                      <a:cubicBezTo>
                        <a:pt x="3141015" y="2148840"/>
                        <a:pt x="3075483" y="2115312"/>
                        <a:pt x="3058719" y="2100834"/>
                      </a:cubicBezTo>
                      <a:cubicBezTo>
                        <a:pt x="3039669" y="2084832"/>
                        <a:pt x="2974899" y="2049780"/>
                        <a:pt x="2962707" y="2049780"/>
                      </a:cubicBezTo>
                      <a:cubicBezTo>
                        <a:pt x="2957373" y="2049780"/>
                        <a:pt x="2946705" y="2042160"/>
                        <a:pt x="2938323" y="2033778"/>
                      </a:cubicBezTo>
                      <a:cubicBezTo>
                        <a:pt x="2930703" y="2024634"/>
                        <a:pt x="2903271" y="2007870"/>
                        <a:pt x="2877363" y="1995678"/>
                      </a:cubicBezTo>
                      <a:cubicBezTo>
                        <a:pt x="2851455" y="1983486"/>
                        <a:pt x="2826309" y="1969008"/>
                        <a:pt x="2820975" y="1962150"/>
                      </a:cubicBezTo>
                      <a:cubicBezTo>
                        <a:pt x="2815641" y="1956054"/>
                        <a:pt x="2808783" y="1950720"/>
                        <a:pt x="2805735" y="1950720"/>
                      </a:cubicBezTo>
                      <a:cubicBezTo>
                        <a:pt x="2801925" y="1950720"/>
                        <a:pt x="2778303" y="1938528"/>
                        <a:pt x="2752395" y="1924050"/>
                      </a:cubicBezTo>
                      <a:cubicBezTo>
                        <a:pt x="2726487" y="1909572"/>
                        <a:pt x="2700579" y="1897380"/>
                        <a:pt x="2696007" y="1897380"/>
                      </a:cubicBezTo>
                      <a:cubicBezTo>
                        <a:pt x="2690673" y="1897380"/>
                        <a:pt x="2680005" y="1890522"/>
                        <a:pt x="2672385" y="1882140"/>
                      </a:cubicBezTo>
                      <a:cubicBezTo>
                        <a:pt x="2664765" y="1873758"/>
                        <a:pt x="2654097" y="1866900"/>
                        <a:pt x="2649525" y="1866900"/>
                      </a:cubicBezTo>
                      <a:cubicBezTo>
                        <a:pt x="2637333" y="1866900"/>
                        <a:pt x="2612949" y="1853946"/>
                        <a:pt x="2569515" y="1824990"/>
                      </a:cubicBezTo>
                      <a:cubicBezTo>
                        <a:pt x="2550465" y="1812036"/>
                        <a:pt x="2525319" y="1796796"/>
                        <a:pt x="2512365" y="1791462"/>
                      </a:cubicBezTo>
                      <a:cubicBezTo>
                        <a:pt x="2500173" y="1786128"/>
                        <a:pt x="2483409" y="1778508"/>
                        <a:pt x="2476551" y="1774698"/>
                      </a:cubicBezTo>
                      <a:cubicBezTo>
                        <a:pt x="2468931" y="1770888"/>
                        <a:pt x="2457501" y="1767840"/>
                        <a:pt x="2450643" y="1767840"/>
                      </a:cubicBezTo>
                      <a:cubicBezTo>
                        <a:pt x="2444547" y="1767840"/>
                        <a:pt x="2427783" y="1759458"/>
                        <a:pt x="2414829" y="1749552"/>
                      </a:cubicBezTo>
                      <a:cubicBezTo>
                        <a:pt x="2386635" y="1727454"/>
                        <a:pt x="2305101" y="1684020"/>
                        <a:pt x="2292909" y="1684020"/>
                      </a:cubicBezTo>
                      <a:cubicBezTo>
                        <a:pt x="2288337" y="1684020"/>
                        <a:pt x="2279193" y="1679448"/>
                        <a:pt x="2273097" y="1673352"/>
                      </a:cubicBezTo>
                      <a:cubicBezTo>
                        <a:pt x="2259381" y="1661922"/>
                        <a:pt x="2219757" y="1641348"/>
                        <a:pt x="2161845" y="1615440"/>
                      </a:cubicBezTo>
                      <a:cubicBezTo>
                        <a:pt x="2122221" y="1597914"/>
                        <a:pt x="2120697" y="1597152"/>
                        <a:pt x="2067357" y="1565910"/>
                      </a:cubicBezTo>
                      <a:cubicBezTo>
                        <a:pt x="2049069" y="1555242"/>
                        <a:pt x="2030019" y="1546860"/>
                        <a:pt x="2023923" y="1546860"/>
                      </a:cubicBezTo>
                      <a:cubicBezTo>
                        <a:pt x="2018589" y="1546860"/>
                        <a:pt x="2011731" y="1543812"/>
                        <a:pt x="2009445" y="1539240"/>
                      </a:cubicBezTo>
                      <a:cubicBezTo>
                        <a:pt x="2007159" y="1535430"/>
                        <a:pt x="1997253" y="1531620"/>
                        <a:pt x="1987347" y="1531620"/>
                      </a:cubicBezTo>
                      <a:cubicBezTo>
                        <a:pt x="1977441" y="1531620"/>
                        <a:pt x="1963725" y="1524762"/>
                        <a:pt x="1956105" y="1516380"/>
                      </a:cubicBezTo>
                      <a:cubicBezTo>
                        <a:pt x="1948485" y="1507998"/>
                        <a:pt x="1936293" y="1501140"/>
                        <a:pt x="1929435" y="1501140"/>
                      </a:cubicBezTo>
                      <a:cubicBezTo>
                        <a:pt x="1921815" y="1501140"/>
                        <a:pt x="1911909" y="1495806"/>
                        <a:pt x="1906575" y="1489710"/>
                      </a:cubicBezTo>
                      <a:cubicBezTo>
                        <a:pt x="1901241" y="1483614"/>
                        <a:pt x="1892097" y="1478280"/>
                        <a:pt x="1886763" y="1478280"/>
                      </a:cubicBezTo>
                      <a:cubicBezTo>
                        <a:pt x="1880667" y="1478280"/>
                        <a:pt x="1868475" y="1474470"/>
                        <a:pt x="1858569" y="1469136"/>
                      </a:cubicBezTo>
                      <a:cubicBezTo>
                        <a:pt x="1821993" y="1450848"/>
                        <a:pt x="1815135" y="1447800"/>
                        <a:pt x="1800657" y="1447800"/>
                      </a:cubicBezTo>
                      <a:cubicBezTo>
                        <a:pt x="1792275" y="1447800"/>
                        <a:pt x="1780083" y="1437894"/>
                        <a:pt x="1771701" y="1424178"/>
                      </a:cubicBezTo>
                      <a:cubicBezTo>
                        <a:pt x="1760271" y="1404366"/>
                        <a:pt x="1752651" y="1399794"/>
                        <a:pt x="1722933" y="1397508"/>
                      </a:cubicBezTo>
                      <a:cubicBezTo>
                        <a:pt x="1703883" y="1395984"/>
                        <a:pt x="1669593" y="1385316"/>
                        <a:pt x="1646733" y="1373886"/>
                      </a:cubicBezTo>
                      <a:cubicBezTo>
                        <a:pt x="1623873" y="1361694"/>
                        <a:pt x="1591869" y="1347978"/>
                        <a:pt x="1575105" y="1341882"/>
                      </a:cubicBezTo>
                      <a:cubicBezTo>
                        <a:pt x="1540815" y="1330452"/>
                        <a:pt x="1498143" y="1312926"/>
                        <a:pt x="1478331" y="1302258"/>
                      </a:cubicBezTo>
                      <a:cubicBezTo>
                        <a:pt x="1470711" y="1298448"/>
                        <a:pt x="1456995" y="1295400"/>
                        <a:pt x="1447089" y="1295400"/>
                      </a:cubicBezTo>
                      <a:cubicBezTo>
                        <a:pt x="1437183" y="1295400"/>
                        <a:pt x="1422705" y="1288542"/>
                        <a:pt x="1415085" y="1280160"/>
                      </a:cubicBezTo>
                      <a:cubicBezTo>
                        <a:pt x="1406703" y="1271016"/>
                        <a:pt x="1391463" y="1264920"/>
                        <a:pt x="1376223" y="1264920"/>
                      </a:cubicBezTo>
                      <a:cubicBezTo>
                        <a:pt x="1362507" y="1264920"/>
                        <a:pt x="1338885" y="1258062"/>
                        <a:pt x="1324407" y="1250442"/>
                      </a:cubicBezTo>
                      <a:cubicBezTo>
                        <a:pt x="1309929" y="1242060"/>
                        <a:pt x="1286307" y="1232916"/>
                        <a:pt x="1271067" y="1230630"/>
                      </a:cubicBezTo>
                      <a:cubicBezTo>
                        <a:pt x="1256589" y="1227582"/>
                        <a:pt x="1239063" y="1218438"/>
                        <a:pt x="1231443" y="1210818"/>
                      </a:cubicBezTo>
                      <a:cubicBezTo>
                        <a:pt x="1223061" y="1201674"/>
                        <a:pt x="1208583" y="1196340"/>
                        <a:pt x="1189533" y="1196340"/>
                      </a:cubicBezTo>
                      <a:cubicBezTo>
                        <a:pt x="1173531" y="1196340"/>
                        <a:pt x="1158291" y="1193292"/>
                        <a:pt x="1156005" y="1188720"/>
                      </a:cubicBezTo>
                      <a:cubicBezTo>
                        <a:pt x="1153719" y="1184910"/>
                        <a:pt x="1141527" y="1181100"/>
                        <a:pt x="1129335" y="1181100"/>
                      </a:cubicBezTo>
                      <a:cubicBezTo>
                        <a:pt x="1117143" y="1181100"/>
                        <a:pt x="1105713" y="1178052"/>
                        <a:pt x="1103427" y="1174242"/>
                      </a:cubicBezTo>
                      <a:cubicBezTo>
                        <a:pt x="1101141" y="1170432"/>
                        <a:pt x="1085901" y="1165860"/>
                        <a:pt x="1070661" y="1163574"/>
                      </a:cubicBezTo>
                      <a:cubicBezTo>
                        <a:pt x="1034847" y="1159002"/>
                        <a:pt x="909879" y="1124712"/>
                        <a:pt x="903021" y="1117854"/>
                      </a:cubicBezTo>
                      <a:cubicBezTo>
                        <a:pt x="900735" y="1114806"/>
                        <a:pt x="885495" y="1112520"/>
                        <a:pt x="869493" y="1112520"/>
                      </a:cubicBezTo>
                      <a:cubicBezTo>
                        <a:pt x="853491" y="1112520"/>
                        <a:pt x="838251" y="1109472"/>
                        <a:pt x="835965" y="1104900"/>
                      </a:cubicBezTo>
                      <a:cubicBezTo>
                        <a:pt x="833679" y="1101090"/>
                        <a:pt x="803961" y="1097280"/>
                        <a:pt x="771195" y="1097280"/>
                      </a:cubicBezTo>
                      <a:cubicBezTo>
                        <a:pt x="738429" y="1097280"/>
                        <a:pt x="708711" y="1094232"/>
                        <a:pt x="706425" y="1089660"/>
                      </a:cubicBezTo>
                      <a:cubicBezTo>
                        <a:pt x="700329" y="1078992"/>
                        <a:pt x="232461" y="1078992"/>
                        <a:pt x="226365" y="1089660"/>
                      </a:cubicBezTo>
                      <a:cubicBezTo>
                        <a:pt x="224079" y="1093470"/>
                        <a:pt x="196647" y="1097280"/>
                        <a:pt x="165405" y="1097280"/>
                      </a:cubicBezTo>
                      <a:cubicBezTo>
                        <a:pt x="134163" y="1097280"/>
                        <a:pt x="106731" y="1101090"/>
                        <a:pt x="104445" y="1104900"/>
                      </a:cubicBezTo>
                      <a:cubicBezTo>
                        <a:pt x="102159" y="1109472"/>
                        <a:pt x="87681" y="1112520"/>
                        <a:pt x="73203" y="1112520"/>
                      </a:cubicBezTo>
                      <a:cubicBezTo>
                        <a:pt x="57963" y="1112520"/>
                        <a:pt x="38913" y="1116330"/>
                        <a:pt x="30531" y="1120902"/>
                      </a:cubicBezTo>
                      <a:cubicBezTo>
                        <a:pt x="6909" y="1133856"/>
                        <a:pt x="-711" y="1119378"/>
                        <a:pt x="51" y="1061466"/>
                      </a:cubicBezTo>
                      <a:cubicBezTo>
                        <a:pt x="51" y="1033272"/>
                        <a:pt x="813" y="782574"/>
                        <a:pt x="813" y="505206"/>
                      </a:cubicBezTo>
                      <a:lnTo>
                        <a:pt x="1575" y="0"/>
                      </a:lnTo>
                      <a:lnTo>
                        <a:pt x="1723695" y="0"/>
                      </a:lnTo>
                      <a:lnTo>
                        <a:pt x="3445815" y="0"/>
                      </a:lnTo>
                      <a:lnTo>
                        <a:pt x="3444291" y="1152144"/>
                      </a:lnTo>
                      <a:cubicBezTo>
                        <a:pt x="3442767" y="1911858"/>
                        <a:pt x="3439719" y="2304288"/>
                        <a:pt x="3434385" y="2305812"/>
                      </a:cubicBezTo>
                      <a:cubicBezTo>
                        <a:pt x="3430575" y="2307336"/>
                        <a:pt x="3405429" y="2298192"/>
                        <a:pt x="3378759" y="2285238"/>
                      </a:cubicBezTo>
                      <a:close/>
                    </a:path>
                  </a:pathLst>
                </a:custGeom>
                <a:solidFill>
                  <a:srgbClr val="D8DFEA"/>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21" name="Freeform: Shape 1320">
                  <a:extLst>
                    <a:ext uri="{FF2B5EF4-FFF2-40B4-BE49-F238E27FC236}">
                      <a16:creationId xmlns:a16="http://schemas.microsoft.com/office/drawing/2014/main" id="{46DDEC8C-6F4D-4A81-8EC7-736A59F6956B}"/>
                    </a:ext>
                  </a:extLst>
                </p:cNvPr>
                <p:cNvSpPr/>
                <p:nvPr/>
              </p:nvSpPr>
              <p:spPr>
                <a:xfrm>
                  <a:off x="3642360" y="1318260"/>
                  <a:ext cx="1668780" cy="1127760"/>
                </a:xfrm>
                <a:custGeom>
                  <a:avLst/>
                  <a:gdLst>
                    <a:gd name="connsiteX0" fmla="*/ 1638300 w 1668780"/>
                    <a:gd name="connsiteY0" fmla="*/ 1113282 h 1127760"/>
                    <a:gd name="connsiteX1" fmla="*/ 1620012 w 1668780"/>
                    <a:gd name="connsiteY1" fmla="*/ 1097280 h 1127760"/>
                    <a:gd name="connsiteX2" fmla="*/ 1579626 w 1668780"/>
                    <a:gd name="connsiteY2" fmla="*/ 1065276 h 1127760"/>
                    <a:gd name="connsiteX3" fmla="*/ 1530858 w 1668780"/>
                    <a:gd name="connsiteY3" fmla="*/ 1022604 h 1127760"/>
                    <a:gd name="connsiteX4" fmla="*/ 1470660 w 1668780"/>
                    <a:gd name="connsiteY4" fmla="*/ 970788 h 1127760"/>
                    <a:gd name="connsiteX5" fmla="*/ 1424178 w 1668780"/>
                    <a:gd name="connsiteY5" fmla="*/ 929640 h 1127760"/>
                    <a:gd name="connsiteX6" fmla="*/ 1377696 w 1668780"/>
                    <a:gd name="connsiteY6" fmla="*/ 891540 h 1127760"/>
                    <a:gd name="connsiteX7" fmla="*/ 1265682 w 1668780"/>
                    <a:gd name="connsiteY7" fmla="*/ 794004 h 1127760"/>
                    <a:gd name="connsiteX8" fmla="*/ 1154430 w 1668780"/>
                    <a:gd name="connsiteY8" fmla="*/ 699516 h 1127760"/>
                    <a:gd name="connsiteX9" fmla="*/ 1106424 w 1668780"/>
                    <a:gd name="connsiteY9" fmla="*/ 662940 h 1127760"/>
                    <a:gd name="connsiteX10" fmla="*/ 1065276 w 1668780"/>
                    <a:gd name="connsiteY10" fmla="*/ 628650 h 1127760"/>
                    <a:gd name="connsiteX11" fmla="*/ 1026414 w 1668780"/>
                    <a:gd name="connsiteY11" fmla="*/ 594360 h 1127760"/>
                    <a:gd name="connsiteX12" fmla="*/ 952500 w 1668780"/>
                    <a:gd name="connsiteY12" fmla="*/ 536448 h 1127760"/>
                    <a:gd name="connsiteX13" fmla="*/ 939546 w 1668780"/>
                    <a:gd name="connsiteY13" fmla="*/ 522732 h 1127760"/>
                    <a:gd name="connsiteX14" fmla="*/ 855726 w 1668780"/>
                    <a:gd name="connsiteY14" fmla="*/ 468630 h 1127760"/>
                    <a:gd name="connsiteX15" fmla="*/ 746760 w 1668780"/>
                    <a:gd name="connsiteY15" fmla="*/ 396240 h 1127760"/>
                    <a:gd name="connsiteX16" fmla="*/ 731520 w 1668780"/>
                    <a:gd name="connsiteY16" fmla="*/ 381762 h 1127760"/>
                    <a:gd name="connsiteX17" fmla="*/ 699516 w 1668780"/>
                    <a:gd name="connsiteY17" fmla="*/ 354330 h 1127760"/>
                    <a:gd name="connsiteX18" fmla="*/ 654558 w 1668780"/>
                    <a:gd name="connsiteY18" fmla="*/ 330708 h 1127760"/>
                    <a:gd name="connsiteX19" fmla="*/ 624840 w 1668780"/>
                    <a:gd name="connsiteY19" fmla="*/ 308610 h 1127760"/>
                    <a:gd name="connsiteX20" fmla="*/ 567690 w 1668780"/>
                    <a:gd name="connsiteY20" fmla="*/ 274320 h 1127760"/>
                    <a:gd name="connsiteX21" fmla="*/ 510540 w 1668780"/>
                    <a:gd name="connsiteY21" fmla="*/ 240030 h 1127760"/>
                    <a:gd name="connsiteX22" fmla="*/ 489966 w 1668780"/>
                    <a:gd name="connsiteY22" fmla="*/ 228600 h 1127760"/>
                    <a:gd name="connsiteX23" fmla="*/ 454152 w 1668780"/>
                    <a:gd name="connsiteY23" fmla="*/ 209550 h 1127760"/>
                    <a:gd name="connsiteX24" fmla="*/ 413004 w 1668780"/>
                    <a:gd name="connsiteY24" fmla="*/ 190500 h 1127760"/>
                    <a:gd name="connsiteX25" fmla="*/ 371856 w 1668780"/>
                    <a:gd name="connsiteY25" fmla="*/ 176784 h 1127760"/>
                    <a:gd name="connsiteX26" fmla="*/ 316230 w 1668780"/>
                    <a:gd name="connsiteY26" fmla="*/ 153924 h 1127760"/>
                    <a:gd name="connsiteX27" fmla="*/ 270510 w 1668780"/>
                    <a:gd name="connsiteY27" fmla="*/ 137160 h 1127760"/>
                    <a:gd name="connsiteX28" fmla="*/ 156972 w 1668780"/>
                    <a:gd name="connsiteY28" fmla="*/ 106680 h 1127760"/>
                    <a:gd name="connsiteX29" fmla="*/ 133350 w 1668780"/>
                    <a:gd name="connsiteY29" fmla="*/ 99060 h 1127760"/>
                    <a:gd name="connsiteX30" fmla="*/ 102870 w 1668780"/>
                    <a:gd name="connsiteY30" fmla="*/ 91440 h 1127760"/>
                    <a:gd name="connsiteX31" fmla="*/ 72390 w 1668780"/>
                    <a:gd name="connsiteY31" fmla="*/ 83820 h 1127760"/>
                    <a:gd name="connsiteX32" fmla="*/ 46482 w 1668780"/>
                    <a:gd name="connsiteY32" fmla="*/ 76200 h 1127760"/>
                    <a:gd name="connsiteX33" fmla="*/ 0 w 1668780"/>
                    <a:gd name="connsiteY33" fmla="*/ 24384 h 1127760"/>
                    <a:gd name="connsiteX34" fmla="*/ 0 w 1668780"/>
                    <a:gd name="connsiteY34" fmla="*/ 0 h 1127760"/>
                    <a:gd name="connsiteX35" fmla="*/ 834390 w 1668780"/>
                    <a:gd name="connsiteY35" fmla="*/ 0 h 1127760"/>
                    <a:gd name="connsiteX36" fmla="*/ 1668780 w 1668780"/>
                    <a:gd name="connsiteY36" fmla="*/ 0 h 1127760"/>
                    <a:gd name="connsiteX37" fmla="*/ 1667256 w 1668780"/>
                    <a:gd name="connsiteY37" fmla="*/ 561594 h 1127760"/>
                    <a:gd name="connsiteX38" fmla="*/ 1638300 w 1668780"/>
                    <a:gd name="connsiteY38" fmla="*/ 1113282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68780" h="1127760">
                      <a:moveTo>
                        <a:pt x="1638300" y="1113282"/>
                      </a:moveTo>
                      <a:cubicBezTo>
                        <a:pt x="1633728" y="1104138"/>
                        <a:pt x="1625346" y="1097280"/>
                        <a:pt x="1620012" y="1097280"/>
                      </a:cubicBezTo>
                      <a:cubicBezTo>
                        <a:pt x="1614678" y="1097280"/>
                        <a:pt x="1596390" y="1082802"/>
                        <a:pt x="1579626" y="1065276"/>
                      </a:cubicBezTo>
                      <a:cubicBezTo>
                        <a:pt x="1563624" y="1046988"/>
                        <a:pt x="1540764" y="1027938"/>
                        <a:pt x="1530858" y="1022604"/>
                      </a:cubicBezTo>
                      <a:cubicBezTo>
                        <a:pt x="1520190" y="1016508"/>
                        <a:pt x="1492758" y="993648"/>
                        <a:pt x="1470660" y="970788"/>
                      </a:cubicBezTo>
                      <a:cubicBezTo>
                        <a:pt x="1448562" y="947928"/>
                        <a:pt x="1427226" y="929640"/>
                        <a:pt x="1424178" y="929640"/>
                      </a:cubicBezTo>
                      <a:cubicBezTo>
                        <a:pt x="1420368" y="929640"/>
                        <a:pt x="1399794" y="912114"/>
                        <a:pt x="1377696" y="891540"/>
                      </a:cubicBezTo>
                      <a:cubicBezTo>
                        <a:pt x="1355598" y="870204"/>
                        <a:pt x="1305306" y="826008"/>
                        <a:pt x="1265682" y="794004"/>
                      </a:cubicBezTo>
                      <a:cubicBezTo>
                        <a:pt x="1226058" y="762000"/>
                        <a:pt x="1176528" y="719328"/>
                        <a:pt x="1154430" y="699516"/>
                      </a:cubicBezTo>
                      <a:cubicBezTo>
                        <a:pt x="1132332" y="678942"/>
                        <a:pt x="1110996" y="662940"/>
                        <a:pt x="1106424" y="662940"/>
                      </a:cubicBezTo>
                      <a:cubicBezTo>
                        <a:pt x="1101090" y="662940"/>
                        <a:pt x="1082802" y="647700"/>
                        <a:pt x="1065276" y="628650"/>
                      </a:cubicBezTo>
                      <a:cubicBezTo>
                        <a:pt x="1047750" y="609600"/>
                        <a:pt x="1030224" y="594360"/>
                        <a:pt x="1026414" y="594360"/>
                      </a:cubicBezTo>
                      <a:cubicBezTo>
                        <a:pt x="1014222" y="594360"/>
                        <a:pt x="952500" y="546354"/>
                        <a:pt x="952500" y="536448"/>
                      </a:cubicBezTo>
                      <a:cubicBezTo>
                        <a:pt x="952500" y="531876"/>
                        <a:pt x="946404" y="525780"/>
                        <a:pt x="939546" y="522732"/>
                      </a:cubicBezTo>
                      <a:cubicBezTo>
                        <a:pt x="914400" y="515112"/>
                        <a:pt x="873252" y="487680"/>
                        <a:pt x="855726" y="468630"/>
                      </a:cubicBezTo>
                      <a:cubicBezTo>
                        <a:pt x="835914" y="448056"/>
                        <a:pt x="758952" y="396240"/>
                        <a:pt x="746760" y="396240"/>
                      </a:cubicBezTo>
                      <a:cubicBezTo>
                        <a:pt x="742950" y="396240"/>
                        <a:pt x="736092" y="389382"/>
                        <a:pt x="731520" y="381762"/>
                      </a:cubicBezTo>
                      <a:cubicBezTo>
                        <a:pt x="727710" y="373380"/>
                        <a:pt x="712470" y="361188"/>
                        <a:pt x="699516" y="354330"/>
                      </a:cubicBezTo>
                      <a:cubicBezTo>
                        <a:pt x="685800" y="346710"/>
                        <a:pt x="665226" y="336042"/>
                        <a:pt x="654558" y="330708"/>
                      </a:cubicBezTo>
                      <a:cubicBezTo>
                        <a:pt x="643128" y="324612"/>
                        <a:pt x="630174" y="314706"/>
                        <a:pt x="624840" y="308610"/>
                      </a:cubicBezTo>
                      <a:cubicBezTo>
                        <a:pt x="619506" y="301752"/>
                        <a:pt x="593598" y="286512"/>
                        <a:pt x="567690" y="274320"/>
                      </a:cubicBezTo>
                      <a:cubicBezTo>
                        <a:pt x="541782" y="262128"/>
                        <a:pt x="515874" y="246126"/>
                        <a:pt x="510540" y="240030"/>
                      </a:cubicBezTo>
                      <a:cubicBezTo>
                        <a:pt x="505206" y="233934"/>
                        <a:pt x="496062" y="228600"/>
                        <a:pt x="489966" y="228600"/>
                      </a:cubicBezTo>
                      <a:cubicBezTo>
                        <a:pt x="483870" y="228600"/>
                        <a:pt x="467868" y="220218"/>
                        <a:pt x="454152" y="209550"/>
                      </a:cubicBezTo>
                      <a:cubicBezTo>
                        <a:pt x="440436" y="198882"/>
                        <a:pt x="422148" y="190500"/>
                        <a:pt x="413004" y="190500"/>
                      </a:cubicBezTo>
                      <a:cubicBezTo>
                        <a:pt x="403860" y="190500"/>
                        <a:pt x="385572" y="184404"/>
                        <a:pt x="371856" y="176784"/>
                      </a:cubicBezTo>
                      <a:cubicBezTo>
                        <a:pt x="358140" y="169926"/>
                        <a:pt x="332994" y="159258"/>
                        <a:pt x="316230" y="153924"/>
                      </a:cubicBezTo>
                      <a:cubicBezTo>
                        <a:pt x="299466" y="148590"/>
                        <a:pt x="278892" y="140970"/>
                        <a:pt x="270510" y="137160"/>
                      </a:cubicBezTo>
                      <a:cubicBezTo>
                        <a:pt x="237744" y="123444"/>
                        <a:pt x="175260" y="106680"/>
                        <a:pt x="156972" y="106680"/>
                      </a:cubicBezTo>
                      <a:cubicBezTo>
                        <a:pt x="146304" y="106680"/>
                        <a:pt x="135636" y="103632"/>
                        <a:pt x="133350" y="99060"/>
                      </a:cubicBezTo>
                      <a:cubicBezTo>
                        <a:pt x="131064" y="95250"/>
                        <a:pt x="117348" y="91440"/>
                        <a:pt x="102870" y="91440"/>
                      </a:cubicBezTo>
                      <a:cubicBezTo>
                        <a:pt x="88392" y="91440"/>
                        <a:pt x="74676" y="88392"/>
                        <a:pt x="72390" y="83820"/>
                      </a:cubicBezTo>
                      <a:cubicBezTo>
                        <a:pt x="70104" y="80010"/>
                        <a:pt x="57912" y="76200"/>
                        <a:pt x="46482" y="76200"/>
                      </a:cubicBezTo>
                      <a:cubicBezTo>
                        <a:pt x="19050" y="76200"/>
                        <a:pt x="0" y="54864"/>
                        <a:pt x="0" y="24384"/>
                      </a:cubicBezTo>
                      <a:lnTo>
                        <a:pt x="0" y="0"/>
                      </a:lnTo>
                      <a:lnTo>
                        <a:pt x="834390" y="0"/>
                      </a:lnTo>
                      <a:lnTo>
                        <a:pt x="1668780" y="0"/>
                      </a:lnTo>
                      <a:lnTo>
                        <a:pt x="1667256" y="561594"/>
                      </a:lnTo>
                      <a:cubicBezTo>
                        <a:pt x="1664970" y="1129284"/>
                        <a:pt x="1663446" y="1159764"/>
                        <a:pt x="1638300" y="1113282"/>
                      </a:cubicBezTo>
                      <a:close/>
                    </a:path>
                  </a:pathLst>
                </a:custGeom>
                <a:solidFill>
                  <a:srgbClr val="D8DFEA"/>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22" name="Freeform: Shape 1321">
                  <a:extLst>
                    <a:ext uri="{FF2B5EF4-FFF2-40B4-BE49-F238E27FC236}">
                      <a16:creationId xmlns:a16="http://schemas.microsoft.com/office/drawing/2014/main" id="{36C384D5-2F53-444A-A2C9-8857F94CAA36}"/>
                    </a:ext>
                  </a:extLst>
                </p:cNvPr>
                <p:cNvSpPr/>
                <p:nvPr/>
              </p:nvSpPr>
              <p:spPr>
                <a:xfrm>
                  <a:off x="1935480" y="1318260"/>
                  <a:ext cx="1684782" cy="929640"/>
                </a:xfrm>
                <a:custGeom>
                  <a:avLst/>
                  <a:gdLst>
                    <a:gd name="connsiteX0" fmla="*/ 5334 w 1684782"/>
                    <a:gd name="connsiteY0" fmla="*/ 924306 h 929640"/>
                    <a:gd name="connsiteX1" fmla="*/ 0 w 1684782"/>
                    <a:gd name="connsiteY1" fmla="*/ 459486 h 929640"/>
                    <a:gd name="connsiteX2" fmla="*/ 0 w 1684782"/>
                    <a:gd name="connsiteY2" fmla="*/ 0 h 929640"/>
                    <a:gd name="connsiteX3" fmla="*/ 842772 w 1684782"/>
                    <a:gd name="connsiteY3" fmla="*/ 0 h 929640"/>
                    <a:gd name="connsiteX4" fmla="*/ 1684782 w 1684782"/>
                    <a:gd name="connsiteY4" fmla="*/ 0 h 929640"/>
                    <a:gd name="connsiteX5" fmla="*/ 1682496 w 1684782"/>
                    <a:gd name="connsiteY5" fmla="*/ 35814 h 929640"/>
                    <a:gd name="connsiteX6" fmla="*/ 1680210 w 1684782"/>
                    <a:gd name="connsiteY6" fmla="*/ 72390 h 929640"/>
                    <a:gd name="connsiteX7" fmla="*/ 1593342 w 1684782"/>
                    <a:gd name="connsiteY7" fmla="*/ 74676 h 929640"/>
                    <a:gd name="connsiteX8" fmla="*/ 1498092 w 1684782"/>
                    <a:gd name="connsiteY8" fmla="*/ 82296 h 929640"/>
                    <a:gd name="connsiteX9" fmla="*/ 1440180 w 1684782"/>
                    <a:gd name="connsiteY9" fmla="*/ 90678 h 929640"/>
                    <a:gd name="connsiteX10" fmla="*/ 1383792 w 1684782"/>
                    <a:gd name="connsiteY10" fmla="*/ 99822 h 929640"/>
                    <a:gd name="connsiteX11" fmla="*/ 1347978 w 1684782"/>
                    <a:gd name="connsiteY11" fmla="*/ 106680 h 929640"/>
                    <a:gd name="connsiteX12" fmla="*/ 1315212 w 1684782"/>
                    <a:gd name="connsiteY12" fmla="*/ 113538 h 929640"/>
                    <a:gd name="connsiteX13" fmla="*/ 1263396 w 1684782"/>
                    <a:gd name="connsiteY13" fmla="*/ 124968 h 929640"/>
                    <a:gd name="connsiteX14" fmla="*/ 1190244 w 1684782"/>
                    <a:gd name="connsiteY14" fmla="*/ 145542 h 929640"/>
                    <a:gd name="connsiteX15" fmla="*/ 1146048 w 1684782"/>
                    <a:gd name="connsiteY15" fmla="*/ 160020 h 929640"/>
                    <a:gd name="connsiteX16" fmla="*/ 1084326 w 1684782"/>
                    <a:gd name="connsiteY16" fmla="*/ 181356 h 929640"/>
                    <a:gd name="connsiteX17" fmla="*/ 1051560 w 1684782"/>
                    <a:gd name="connsiteY17" fmla="*/ 190500 h 929640"/>
                    <a:gd name="connsiteX18" fmla="*/ 993648 w 1684782"/>
                    <a:gd name="connsiteY18" fmla="*/ 209550 h 929640"/>
                    <a:gd name="connsiteX19" fmla="*/ 941070 w 1684782"/>
                    <a:gd name="connsiteY19" fmla="*/ 228600 h 929640"/>
                    <a:gd name="connsiteX20" fmla="*/ 918210 w 1684782"/>
                    <a:gd name="connsiteY20" fmla="*/ 243840 h 929640"/>
                    <a:gd name="connsiteX21" fmla="*/ 895350 w 1684782"/>
                    <a:gd name="connsiteY21" fmla="*/ 259080 h 929640"/>
                    <a:gd name="connsiteX22" fmla="*/ 784860 w 1684782"/>
                    <a:gd name="connsiteY22" fmla="*/ 316230 h 929640"/>
                    <a:gd name="connsiteX23" fmla="*/ 760476 w 1684782"/>
                    <a:gd name="connsiteY23" fmla="*/ 327660 h 929640"/>
                    <a:gd name="connsiteX24" fmla="*/ 735330 w 1684782"/>
                    <a:gd name="connsiteY24" fmla="*/ 342900 h 929640"/>
                    <a:gd name="connsiteX25" fmla="*/ 708660 w 1684782"/>
                    <a:gd name="connsiteY25" fmla="*/ 358140 h 929640"/>
                    <a:gd name="connsiteX26" fmla="*/ 656844 w 1684782"/>
                    <a:gd name="connsiteY26" fmla="*/ 392430 h 929640"/>
                    <a:gd name="connsiteX27" fmla="*/ 606552 w 1684782"/>
                    <a:gd name="connsiteY27" fmla="*/ 426720 h 929640"/>
                    <a:gd name="connsiteX28" fmla="*/ 557784 w 1684782"/>
                    <a:gd name="connsiteY28" fmla="*/ 461010 h 929640"/>
                    <a:gd name="connsiteX29" fmla="*/ 511302 w 1684782"/>
                    <a:gd name="connsiteY29" fmla="*/ 495300 h 929640"/>
                    <a:gd name="connsiteX30" fmla="*/ 436626 w 1684782"/>
                    <a:gd name="connsiteY30" fmla="*/ 550926 h 929640"/>
                    <a:gd name="connsiteX31" fmla="*/ 348996 w 1684782"/>
                    <a:gd name="connsiteY31" fmla="*/ 623316 h 929640"/>
                    <a:gd name="connsiteX32" fmla="*/ 73152 w 1684782"/>
                    <a:gd name="connsiteY32" fmla="*/ 885444 h 929640"/>
                    <a:gd name="connsiteX33" fmla="*/ 5334 w 1684782"/>
                    <a:gd name="connsiteY33" fmla="*/ 924306 h 92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84782" h="929640">
                      <a:moveTo>
                        <a:pt x="5334" y="924306"/>
                      </a:moveTo>
                      <a:cubicBezTo>
                        <a:pt x="2286" y="922020"/>
                        <a:pt x="0" y="712470"/>
                        <a:pt x="0" y="459486"/>
                      </a:cubicBezTo>
                      <a:lnTo>
                        <a:pt x="0" y="0"/>
                      </a:lnTo>
                      <a:lnTo>
                        <a:pt x="842772" y="0"/>
                      </a:lnTo>
                      <a:lnTo>
                        <a:pt x="1684782" y="0"/>
                      </a:lnTo>
                      <a:lnTo>
                        <a:pt x="1682496" y="35814"/>
                      </a:lnTo>
                      <a:lnTo>
                        <a:pt x="1680210" y="72390"/>
                      </a:lnTo>
                      <a:lnTo>
                        <a:pt x="1593342" y="74676"/>
                      </a:lnTo>
                      <a:cubicBezTo>
                        <a:pt x="1545336" y="75438"/>
                        <a:pt x="1501902" y="79248"/>
                        <a:pt x="1498092" y="82296"/>
                      </a:cubicBezTo>
                      <a:cubicBezTo>
                        <a:pt x="1493520" y="86106"/>
                        <a:pt x="1467612" y="89154"/>
                        <a:pt x="1440180" y="90678"/>
                      </a:cubicBezTo>
                      <a:cubicBezTo>
                        <a:pt x="1412748" y="91440"/>
                        <a:pt x="1387602" y="96012"/>
                        <a:pt x="1383792" y="99822"/>
                      </a:cubicBezTo>
                      <a:cubicBezTo>
                        <a:pt x="1379220" y="103632"/>
                        <a:pt x="1363218" y="106680"/>
                        <a:pt x="1347978" y="106680"/>
                      </a:cubicBezTo>
                      <a:cubicBezTo>
                        <a:pt x="1331976" y="106680"/>
                        <a:pt x="1317498" y="109728"/>
                        <a:pt x="1315212" y="113538"/>
                      </a:cubicBezTo>
                      <a:cubicBezTo>
                        <a:pt x="1312926" y="116586"/>
                        <a:pt x="1289304" y="122682"/>
                        <a:pt x="1263396" y="124968"/>
                      </a:cubicBezTo>
                      <a:cubicBezTo>
                        <a:pt x="1236726" y="128016"/>
                        <a:pt x="1203960" y="137160"/>
                        <a:pt x="1190244" y="145542"/>
                      </a:cubicBezTo>
                      <a:cubicBezTo>
                        <a:pt x="1176528" y="153162"/>
                        <a:pt x="1156716" y="160020"/>
                        <a:pt x="1146048" y="160020"/>
                      </a:cubicBezTo>
                      <a:cubicBezTo>
                        <a:pt x="1128522" y="160020"/>
                        <a:pt x="1120902" y="162306"/>
                        <a:pt x="1084326" y="181356"/>
                      </a:cubicBezTo>
                      <a:cubicBezTo>
                        <a:pt x="1074420" y="186690"/>
                        <a:pt x="1059942" y="190500"/>
                        <a:pt x="1051560" y="190500"/>
                      </a:cubicBezTo>
                      <a:cubicBezTo>
                        <a:pt x="1043940" y="190500"/>
                        <a:pt x="1017270" y="198882"/>
                        <a:pt x="993648" y="209550"/>
                      </a:cubicBezTo>
                      <a:cubicBezTo>
                        <a:pt x="970026" y="220218"/>
                        <a:pt x="946404" y="228600"/>
                        <a:pt x="941070" y="228600"/>
                      </a:cubicBezTo>
                      <a:cubicBezTo>
                        <a:pt x="936498" y="228600"/>
                        <a:pt x="925830" y="235458"/>
                        <a:pt x="918210" y="243840"/>
                      </a:cubicBezTo>
                      <a:cubicBezTo>
                        <a:pt x="910590" y="252222"/>
                        <a:pt x="900684" y="259080"/>
                        <a:pt x="895350" y="259080"/>
                      </a:cubicBezTo>
                      <a:cubicBezTo>
                        <a:pt x="883920" y="259080"/>
                        <a:pt x="800862" y="301752"/>
                        <a:pt x="784860" y="316230"/>
                      </a:cubicBezTo>
                      <a:cubicBezTo>
                        <a:pt x="778002" y="322326"/>
                        <a:pt x="767334" y="327660"/>
                        <a:pt x="760476" y="327660"/>
                      </a:cubicBezTo>
                      <a:cubicBezTo>
                        <a:pt x="754380" y="327660"/>
                        <a:pt x="742950" y="334518"/>
                        <a:pt x="735330" y="342900"/>
                      </a:cubicBezTo>
                      <a:cubicBezTo>
                        <a:pt x="727710" y="351282"/>
                        <a:pt x="715518" y="358140"/>
                        <a:pt x="708660" y="358140"/>
                      </a:cubicBezTo>
                      <a:cubicBezTo>
                        <a:pt x="701040" y="358140"/>
                        <a:pt x="678180" y="373380"/>
                        <a:pt x="656844" y="392430"/>
                      </a:cubicBezTo>
                      <a:cubicBezTo>
                        <a:pt x="636270" y="411480"/>
                        <a:pt x="613410" y="426720"/>
                        <a:pt x="606552" y="426720"/>
                      </a:cubicBezTo>
                      <a:cubicBezTo>
                        <a:pt x="599694" y="426720"/>
                        <a:pt x="577596" y="441960"/>
                        <a:pt x="557784" y="461010"/>
                      </a:cubicBezTo>
                      <a:cubicBezTo>
                        <a:pt x="537972" y="480060"/>
                        <a:pt x="517398" y="495300"/>
                        <a:pt x="511302" y="495300"/>
                      </a:cubicBezTo>
                      <a:cubicBezTo>
                        <a:pt x="505968" y="495300"/>
                        <a:pt x="472440" y="520446"/>
                        <a:pt x="436626" y="550926"/>
                      </a:cubicBezTo>
                      <a:cubicBezTo>
                        <a:pt x="401574" y="580644"/>
                        <a:pt x="361950" y="613410"/>
                        <a:pt x="348996" y="623316"/>
                      </a:cubicBezTo>
                      <a:cubicBezTo>
                        <a:pt x="301752" y="656844"/>
                        <a:pt x="118872" y="831342"/>
                        <a:pt x="73152" y="885444"/>
                      </a:cubicBezTo>
                      <a:cubicBezTo>
                        <a:pt x="38862" y="925830"/>
                        <a:pt x="18288" y="938022"/>
                        <a:pt x="5334" y="924306"/>
                      </a:cubicBezTo>
                      <a:close/>
                    </a:path>
                  </a:pathLst>
                </a:custGeom>
                <a:solidFill>
                  <a:srgbClr val="D8DFEA"/>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23" name="Freeform: Shape 1322">
                  <a:extLst>
                    <a:ext uri="{FF2B5EF4-FFF2-40B4-BE49-F238E27FC236}">
                      <a16:creationId xmlns:a16="http://schemas.microsoft.com/office/drawing/2014/main" id="{D2D19CC2-1089-400D-B875-0206CAEA0B71}"/>
                    </a:ext>
                  </a:extLst>
                </p:cNvPr>
                <p:cNvSpPr/>
                <p:nvPr/>
              </p:nvSpPr>
              <p:spPr>
                <a:xfrm>
                  <a:off x="0" y="1318260"/>
                  <a:ext cx="205740" cy="4191000"/>
                </a:xfrm>
                <a:custGeom>
                  <a:avLst/>
                  <a:gdLst>
                    <a:gd name="connsiteX0" fmla="*/ 0 w 205740"/>
                    <a:gd name="connsiteY0" fmla="*/ 2095500 h 4191000"/>
                    <a:gd name="connsiteX1" fmla="*/ 0 w 205740"/>
                    <a:gd name="connsiteY1" fmla="*/ 0 h 4191000"/>
                    <a:gd name="connsiteX2" fmla="*/ 102870 w 205740"/>
                    <a:gd name="connsiteY2" fmla="*/ 0 h 4191000"/>
                    <a:gd name="connsiteX3" fmla="*/ 205740 w 205740"/>
                    <a:gd name="connsiteY3" fmla="*/ 0 h 4191000"/>
                    <a:gd name="connsiteX4" fmla="*/ 205740 w 205740"/>
                    <a:gd name="connsiteY4" fmla="*/ 1931670 h 4191000"/>
                    <a:gd name="connsiteX5" fmla="*/ 205740 w 205740"/>
                    <a:gd name="connsiteY5" fmla="*/ 3862578 h 4191000"/>
                    <a:gd name="connsiteX6" fmla="*/ 187452 w 205740"/>
                    <a:gd name="connsiteY6" fmla="*/ 3895344 h 4191000"/>
                    <a:gd name="connsiteX7" fmla="*/ 135636 w 205740"/>
                    <a:gd name="connsiteY7" fmla="*/ 3992880 h 4191000"/>
                    <a:gd name="connsiteX8" fmla="*/ 69342 w 205740"/>
                    <a:gd name="connsiteY8" fmla="*/ 4104894 h 4191000"/>
                    <a:gd name="connsiteX9" fmla="*/ 38100 w 205740"/>
                    <a:gd name="connsiteY9" fmla="*/ 4158996 h 4191000"/>
                    <a:gd name="connsiteX10" fmla="*/ 5334 w 205740"/>
                    <a:gd name="connsiteY10" fmla="*/ 4191000 h 4191000"/>
                    <a:gd name="connsiteX11" fmla="*/ 0 w 205740"/>
                    <a:gd name="connsiteY11" fmla="*/ 209550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740" h="4191000">
                      <a:moveTo>
                        <a:pt x="0" y="2095500"/>
                      </a:moveTo>
                      <a:lnTo>
                        <a:pt x="0" y="0"/>
                      </a:lnTo>
                      <a:lnTo>
                        <a:pt x="102870" y="0"/>
                      </a:lnTo>
                      <a:lnTo>
                        <a:pt x="205740" y="0"/>
                      </a:lnTo>
                      <a:lnTo>
                        <a:pt x="205740" y="1931670"/>
                      </a:lnTo>
                      <a:lnTo>
                        <a:pt x="205740" y="3862578"/>
                      </a:lnTo>
                      <a:lnTo>
                        <a:pt x="187452" y="3895344"/>
                      </a:lnTo>
                      <a:cubicBezTo>
                        <a:pt x="177546" y="3913632"/>
                        <a:pt x="153924" y="3957066"/>
                        <a:pt x="135636" y="3992880"/>
                      </a:cubicBezTo>
                      <a:cubicBezTo>
                        <a:pt x="116586" y="4028694"/>
                        <a:pt x="86868" y="4078986"/>
                        <a:pt x="69342" y="4104894"/>
                      </a:cubicBezTo>
                      <a:cubicBezTo>
                        <a:pt x="52578" y="4130802"/>
                        <a:pt x="38100" y="4155186"/>
                        <a:pt x="38100" y="4158996"/>
                      </a:cubicBezTo>
                      <a:cubicBezTo>
                        <a:pt x="38100" y="4166616"/>
                        <a:pt x="12954" y="4191000"/>
                        <a:pt x="5334" y="4191000"/>
                      </a:cubicBezTo>
                      <a:cubicBezTo>
                        <a:pt x="2286" y="4191000"/>
                        <a:pt x="0" y="3248406"/>
                        <a:pt x="0" y="2095500"/>
                      </a:cubicBezTo>
                      <a:close/>
                    </a:path>
                  </a:pathLst>
                </a:custGeom>
                <a:solidFill>
                  <a:schemeClr val="bg1"/>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24" name="Freeform: Shape 1323">
                  <a:extLst>
                    <a:ext uri="{FF2B5EF4-FFF2-40B4-BE49-F238E27FC236}">
                      <a16:creationId xmlns:a16="http://schemas.microsoft.com/office/drawing/2014/main" id="{F48C3AB8-132F-401B-8DA0-D382C30F4EA7}"/>
                    </a:ext>
                  </a:extLst>
                </p:cNvPr>
                <p:cNvSpPr/>
                <p:nvPr/>
              </p:nvSpPr>
              <p:spPr>
                <a:xfrm>
                  <a:off x="243840" y="1318260"/>
                  <a:ext cx="1668780" cy="3740658"/>
                </a:xfrm>
                <a:custGeom>
                  <a:avLst/>
                  <a:gdLst>
                    <a:gd name="connsiteX0" fmla="*/ 5334 w 1668780"/>
                    <a:gd name="connsiteY0" fmla="*/ 3736086 h 3740658"/>
                    <a:gd name="connsiteX1" fmla="*/ 0 w 1668780"/>
                    <a:gd name="connsiteY1" fmla="*/ 1865376 h 3740658"/>
                    <a:gd name="connsiteX2" fmla="*/ 0 w 1668780"/>
                    <a:gd name="connsiteY2" fmla="*/ 0 h 3740658"/>
                    <a:gd name="connsiteX3" fmla="*/ 834390 w 1668780"/>
                    <a:gd name="connsiteY3" fmla="*/ 0 h 3740658"/>
                    <a:gd name="connsiteX4" fmla="*/ 1668780 w 1668780"/>
                    <a:gd name="connsiteY4" fmla="*/ 0 h 3740658"/>
                    <a:gd name="connsiteX5" fmla="*/ 1668780 w 1668780"/>
                    <a:gd name="connsiteY5" fmla="*/ 489966 h 3740658"/>
                    <a:gd name="connsiteX6" fmla="*/ 1668780 w 1668780"/>
                    <a:gd name="connsiteY6" fmla="*/ 980694 h 3740658"/>
                    <a:gd name="connsiteX7" fmla="*/ 1620774 w 1668780"/>
                    <a:gd name="connsiteY7" fmla="*/ 1029462 h 3740658"/>
                    <a:gd name="connsiteX8" fmla="*/ 1446276 w 1668780"/>
                    <a:gd name="connsiteY8" fmla="*/ 1235964 h 3740658"/>
                    <a:gd name="connsiteX9" fmla="*/ 1397508 w 1668780"/>
                    <a:gd name="connsiteY9" fmla="*/ 1292352 h 3740658"/>
                    <a:gd name="connsiteX10" fmla="*/ 1357884 w 1668780"/>
                    <a:gd name="connsiteY10" fmla="*/ 1344930 h 3740658"/>
                    <a:gd name="connsiteX11" fmla="*/ 1305306 w 1668780"/>
                    <a:gd name="connsiteY11" fmla="*/ 1418844 h 3740658"/>
                    <a:gd name="connsiteX12" fmla="*/ 1264920 w 1668780"/>
                    <a:gd name="connsiteY12" fmla="*/ 1475232 h 3740658"/>
                    <a:gd name="connsiteX13" fmla="*/ 1230630 w 1668780"/>
                    <a:gd name="connsiteY13" fmla="*/ 1524762 h 3740658"/>
                    <a:gd name="connsiteX14" fmla="*/ 1196340 w 1668780"/>
                    <a:gd name="connsiteY14" fmla="*/ 1580388 h 3740658"/>
                    <a:gd name="connsiteX15" fmla="*/ 1181862 w 1668780"/>
                    <a:gd name="connsiteY15" fmla="*/ 1599438 h 3740658"/>
                    <a:gd name="connsiteX16" fmla="*/ 1155192 w 1668780"/>
                    <a:gd name="connsiteY16" fmla="*/ 1632966 h 3740658"/>
                    <a:gd name="connsiteX17" fmla="*/ 1112520 w 1668780"/>
                    <a:gd name="connsiteY17" fmla="*/ 1696212 h 3740658"/>
                    <a:gd name="connsiteX18" fmla="*/ 1082040 w 1668780"/>
                    <a:gd name="connsiteY18" fmla="*/ 1742694 h 3740658"/>
                    <a:gd name="connsiteX19" fmla="*/ 1049274 w 1668780"/>
                    <a:gd name="connsiteY19" fmla="*/ 1796034 h 3740658"/>
                    <a:gd name="connsiteX20" fmla="*/ 998982 w 1668780"/>
                    <a:gd name="connsiteY20" fmla="*/ 1876044 h 3740658"/>
                    <a:gd name="connsiteX21" fmla="*/ 966978 w 1668780"/>
                    <a:gd name="connsiteY21" fmla="*/ 1924812 h 3740658"/>
                    <a:gd name="connsiteX22" fmla="*/ 952500 w 1668780"/>
                    <a:gd name="connsiteY22" fmla="*/ 1946148 h 3740658"/>
                    <a:gd name="connsiteX23" fmla="*/ 925830 w 1668780"/>
                    <a:gd name="connsiteY23" fmla="*/ 1994154 h 3740658"/>
                    <a:gd name="connsiteX24" fmla="*/ 879348 w 1668780"/>
                    <a:gd name="connsiteY24" fmla="*/ 2070354 h 3740658"/>
                    <a:gd name="connsiteX25" fmla="*/ 845058 w 1668780"/>
                    <a:gd name="connsiteY25" fmla="*/ 2122932 h 3740658"/>
                    <a:gd name="connsiteX26" fmla="*/ 830580 w 1668780"/>
                    <a:gd name="connsiteY26" fmla="*/ 2146554 h 3740658"/>
                    <a:gd name="connsiteX27" fmla="*/ 799338 w 1668780"/>
                    <a:gd name="connsiteY27" fmla="*/ 2206752 h 3740658"/>
                    <a:gd name="connsiteX28" fmla="*/ 769620 w 1668780"/>
                    <a:gd name="connsiteY28" fmla="*/ 2256282 h 3740658"/>
                    <a:gd name="connsiteX29" fmla="*/ 739140 w 1668780"/>
                    <a:gd name="connsiteY29" fmla="*/ 2301240 h 3740658"/>
                    <a:gd name="connsiteX30" fmla="*/ 731520 w 1668780"/>
                    <a:gd name="connsiteY30" fmla="*/ 2323338 h 3740658"/>
                    <a:gd name="connsiteX31" fmla="*/ 720852 w 1668780"/>
                    <a:gd name="connsiteY31" fmla="*/ 2353818 h 3740658"/>
                    <a:gd name="connsiteX32" fmla="*/ 621792 w 1668780"/>
                    <a:gd name="connsiteY32" fmla="*/ 2539746 h 3740658"/>
                    <a:gd name="connsiteX33" fmla="*/ 602742 w 1668780"/>
                    <a:gd name="connsiteY33" fmla="*/ 2567940 h 3740658"/>
                    <a:gd name="connsiteX34" fmla="*/ 592074 w 1668780"/>
                    <a:gd name="connsiteY34" fmla="*/ 2581656 h 3740658"/>
                    <a:gd name="connsiteX35" fmla="*/ 567690 w 1668780"/>
                    <a:gd name="connsiteY35" fmla="*/ 2627376 h 3740658"/>
                    <a:gd name="connsiteX36" fmla="*/ 548640 w 1668780"/>
                    <a:gd name="connsiteY36" fmla="*/ 2675382 h 3740658"/>
                    <a:gd name="connsiteX37" fmla="*/ 521970 w 1668780"/>
                    <a:gd name="connsiteY37" fmla="*/ 2722626 h 3740658"/>
                    <a:gd name="connsiteX38" fmla="*/ 495300 w 1668780"/>
                    <a:gd name="connsiteY38" fmla="*/ 2763012 h 3740658"/>
                    <a:gd name="connsiteX39" fmla="*/ 480060 w 1668780"/>
                    <a:gd name="connsiteY39" fmla="*/ 2800350 h 3740658"/>
                    <a:gd name="connsiteX40" fmla="*/ 464820 w 1668780"/>
                    <a:gd name="connsiteY40" fmla="*/ 2834640 h 3740658"/>
                    <a:gd name="connsiteX41" fmla="*/ 438150 w 1668780"/>
                    <a:gd name="connsiteY41" fmla="*/ 2880360 h 3740658"/>
                    <a:gd name="connsiteX42" fmla="*/ 411480 w 1668780"/>
                    <a:gd name="connsiteY42" fmla="*/ 2926080 h 3740658"/>
                    <a:gd name="connsiteX43" fmla="*/ 404622 w 1668780"/>
                    <a:gd name="connsiteY43" fmla="*/ 2947416 h 3740658"/>
                    <a:gd name="connsiteX44" fmla="*/ 274320 w 1668780"/>
                    <a:gd name="connsiteY44" fmla="*/ 3219450 h 3740658"/>
                    <a:gd name="connsiteX45" fmla="*/ 259080 w 1668780"/>
                    <a:gd name="connsiteY45" fmla="*/ 3242310 h 3740658"/>
                    <a:gd name="connsiteX46" fmla="*/ 243840 w 1668780"/>
                    <a:gd name="connsiteY46" fmla="*/ 3266694 h 3740658"/>
                    <a:gd name="connsiteX47" fmla="*/ 236982 w 1668780"/>
                    <a:gd name="connsiteY47" fmla="*/ 3290316 h 3740658"/>
                    <a:gd name="connsiteX48" fmla="*/ 209550 w 1668780"/>
                    <a:gd name="connsiteY48" fmla="*/ 3346704 h 3740658"/>
                    <a:gd name="connsiteX49" fmla="*/ 182118 w 1668780"/>
                    <a:gd name="connsiteY49" fmla="*/ 3394710 h 3740658"/>
                    <a:gd name="connsiteX50" fmla="*/ 175260 w 1668780"/>
                    <a:gd name="connsiteY50" fmla="*/ 3412236 h 3740658"/>
                    <a:gd name="connsiteX51" fmla="*/ 160020 w 1668780"/>
                    <a:gd name="connsiteY51" fmla="*/ 3444240 h 3740658"/>
                    <a:gd name="connsiteX52" fmla="*/ 144780 w 1668780"/>
                    <a:gd name="connsiteY52" fmla="*/ 3480054 h 3740658"/>
                    <a:gd name="connsiteX53" fmla="*/ 137160 w 1668780"/>
                    <a:gd name="connsiteY53" fmla="*/ 3501390 h 3740658"/>
                    <a:gd name="connsiteX54" fmla="*/ 129540 w 1668780"/>
                    <a:gd name="connsiteY54" fmla="*/ 3518154 h 3740658"/>
                    <a:gd name="connsiteX55" fmla="*/ 118872 w 1668780"/>
                    <a:gd name="connsiteY55" fmla="*/ 3542538 h 3740658"/>
                    <a:gd name="connsiteX56" fmla="*/ 35052 w 1668780"/>
                    <a:gd name="connsiteY56" fmla="*/ 3713226 h 3740658"/>
                    <a:gd name="connsiteX57" fmla="*/ 5334 w 1668780"/>
                    <a:gd name="connsiteY57" fmla="*/ 3736086 h 374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68780" h="3740658">
                      <a:moveTo>
                        <a:pt x="5334" y="3736086"/>
                      </a:moveTo>
                      <a:cubicBezTo>
                        <a:pt x="2286" y="3733800"/>
                        <a:pt x="0" y="2891790"/>
                        <a:pt x="0" y="1865376"/>
                      </a:cubicBezTo>
                      <a:lnTo>
                        <a:pt x="0" y="0"/>
                      </a:lnTo>
                      <a:lnTo>
                        <a:pt x="834390" y="0"/>
                      </a:lnTo>
                      <a:lnTo>
                        <a:pt x="1668780" y="0"/>
                      </a:lnTo>
                      <a:lnTo>
                        <a:pt x="1668780" y="489966"/>
                      </a:lnTo>
                      <a:lnTo>
                        <a:pt x="1668780" y="980694"/>
                      </a:lnTo>
                      <a:lnTo>
                        <a:pt x="1620774" y="1029462"/>
                      </a:lnTo>
                      <a:cubicBezTo>
                        <a:pt x="1575054" y="1076706"/>
                        <a:pt x="1488186" y="1178814"/>
                        <a:pt x="1446276" y="1235964"/>
                      </a:cubicBezTo>
                      <a:cubicBezTo>
                        <a:pt x="1434846" y="1251204"/>
                        <a:pt x="1412748" y="1276350"/>
                        <a:pt x="1397508" y="1292352"/>
                      </a:cubicBezTo>
                      <a:cubicBezTo>
                        <a:pt x="1383030" y="1308354"/>
                        <a:pt x="1364742" y="1331976"/>
                        <a:pt x="1357884" y="1344930"/>
                      </a:cubicBezTo>
                      <a:cubicBezTo>
                        <a:pt x="1351026" y="1357122"/>
                        <a:pt x="1326642" y="1390650"/>
                        <a:pt x="1305306" y="1418844"/>
                      </a:cubicBezTo>
                      <a:cubicBezTo>
                        <a:pt x="1283208" y="1447038"/>
                        <a:pt x="1264920" y="1472184"/>
                        <a:pt x="1264920" y="1475232"/>
                      </a:cubicBezTo>
                      <a:cubicBezTo>
                        <a:pt x="1264920" y="1478280"/>
                        <a:pt x="1249680" y="1501140"/>
                        <a:pt x="1230630" y="1524762"/>
                      </a:cubicBezTo>
                      <a:cubicBezTo>
                        <a:pt x="1211580" y="1549146"/>
                        <a:pt x="1196340" y="1573530"/>
                        <a:pt x="1196340" y="1580388"/>
                      </a:cubicBezTo>
                      <a:cubicBezTo>
                        <a:pt x="1196340" y="1586484"/>
                        <a:pt x="1190244" y="1595628"/>
                        <a:pt x="1181862" y="1599438"/>
                      </a:cubicBezTo>
                      <a:cubicBezTo>
                        <a:pt x="1174242" y="1604010"/>
                        <a:pt x="1162050" y="1619250"/>
                        <a:pt x="1155192" y="1632966"/>
                      </a:cubicBezTo>
                      <a:cubicBezTo>
                        <a:pt x="1149096" y="1647444"/>
                        <a:pt x="1129284" y="1675638"/>
                        <a:pt x="1112520" y="1696212"/>
                      </a:cubicBezTo>
                      <a:cubicBezTo>
                        <a:pt x="1095756" y="1716786"/>
                        <a:pt x="1082040" y="1737360"/>
                        <a:pt x="1082040" y="1742694"/>
                      </a:cubicBezTo>
                      <a:cubicBezTo>
                        <a:pt x="1082040" y="1748028"/>
                        <a:pt x="1067562" y="1772412"/>
                        <a:pt x="1049274" y="1796034"/>
                      </a:cubicBezTo>
                      <a:cubicBezTo>
                        <a:pt x="1031748" y="1820418"/>
                        <a:pt x="1008888" y="1856232"/>
                        <a:pt x="998982" y="1876044"/>
                      </a:cubicBezTo>
                      <a:cubicBezTo>
                        <a:pt x="989076" y="1895856"/>
                        <a:pt x="974598" y="1917954"/>
                        <a:pt x="966978" y="1924812"/>
                      </a:cubicBezTo>
                      <a:cubicBezTo>
                        <a:pt x="958596" y="1932432"/>
                        <a:pt x="952500" y="1941576"/>
                        <a:pt x="952500" y="1946148"/>
                      </a:cubicBezTo>
                      <a:cubicBezTo>
                        <a:pt x="952500" y="1950720"/>
                        <a:pt x="940308" y="1972818"/>
                        <a:pt x="925830" y="1994154"/>
                      </a:cubicBezTo>
                      <a:cubicBezTo>
                        <a:pt x="911352" y="2016252"/>
                        <a:pt x="890016" y="2049780"/>
                        <a:pt x="879348" y="2070354"/>
                      </a:cubicBezTo>
                      <a:cubicBezTo>
                        <a:pt x="867918" y="2090166"/>
                        <a:pt x="852678" y="2113788"/>
                        <a:pt x="845058" y="2122932"/>
                      </a:cubicBezTo>
                      <a:cubicBezTo>
                        <a:pt x="836676" y="2131314"/>
                        <a:pt x="830580" y="2141982"/>
                        <a:pt x="830580" y="2146554"/>
                      </a:cubicBezTo>
                      <a:cubicBezTo>
                        <a:pt x="830580" y="2157222"/>
                        <a:pt x="807720" y="2201418"/>
                        <a:pt x="799338" y="2206752"/>
                      </a:cubicBezTo>
                      <a:cubicBezTo>
                        <a:pt x="795528" y="2209038"/>
                        <a:pt x="781812" y="2231136"/>
                        <a:pt x="769620" y="2256282"/>
                      </a:cubicBezTo>
                      <a:cubicBezTo>
                        <a:pt x="756666" y="2280666"/>
                        <a:pt x="742950" y="2301240"/>
                        <a:pt x="739140" y="2301240"/>
                      </a:cubicBezTo>
                      <a:cubicBezTo>
                        <a:pt x="734568" y="2301240"/>
                        <a:pt x="731520" y="2311146"/>
                        <a:pt x="731520" y="2323338"/>
                      </a:cubicBezTo>
                      <a:cubicBezTo>
                        <a:pt x="731520" y="2335530"/>
                        <a:pt x="726948" y="2349246"/>
                        <a:pt x="720852" y="2353818"/>
                      </a:cubicBezTo>
                      <a:cubicBezTo>
                        <a:pt x="707136" y="2365248"/>
                        <a:pt x="656082" y="2460498"/>
                        <a:pt x="621792" y="2539746"/>
                      </a:cubicBezTo>
                      <a:cubicBezTo>
                        <a:pt x="614172" y="2554986"/>
                        <a:pt x="605790" y="2567940"/>
                        <a:pt x="602742" y="2567940"/>
                      </a:cubicBezTo>
                      <a:cubicBezTo>
                        <a:pt x="598932" y="2567940"/>
                        <a:pt x="594360" y="2574036"/>
                        <a:pt x="592074" y="2581656"/>
                      </a:cubicBezTo>
                      <a:cubicBezTo>
                        <a:pt x="589026" y="2588514"/>
                        <a:pt x="578358" y="2609088"/>
                        <a:pt x="567690" y="2627376"/>
                      </a:cubicBezTo>
                      <a:cubicBezTo>
                        <a:pt x="557022" y="2644902"/>
                        <a:pt x="548640" y="2667000"/>
                        <a:pt x="548640" y="2675382"/>
                      </a:cubicBezTo>
                      <a:cubicBezTo>
                        <a:pt x="548640" y="2684526"/>
                        <a:pt x="536448" y="2705100"/>
                        <a:pt x="521970" y="2722626"/>
                      </a:cubicBezTo>
                      <a:cubicBezTo>
                        <a:pt x="507492" y="2739390"/>
                        <a:pt x="495300" y="2757678"/>
                        <a:pt x="495300" y="2763012"/>
                      </a:cubicBezTo>
                      <a:cubicBezTo>
                        <a:pt x="495300" y="2769108"/>
                        <a:pt x="488442" y="2785110"/>
                        <a:pt x="480060" y="2800350"/>
                      </a:cubicBezTo>
                      <a:cubicBezTo>
                        <a:pt x="471678" y="2815590"/>
                        <a:pt x="464820" y="2830830"/>
                        <a:pt x="464820" y="2834640"/>
                      </a:cubicBezTo>
                      <a:cubicBezTo>
                        <a:pt x="464820" y="2839212"/>
                        <a:pt x="452628" y="2859786"/>
                        <a:pt x="438150" y="2880360"/>
                      </a:cubicBezTo>
                      <a:cubicBezTo>
                        <a:pt x="423672" y="2900934"/>
                        <a:pt x="411480" y="2921508"/>
                        <a:pt x="411480" y="2926080"/>
                      </a:cubicBezTo>
                      <a:cubicBezTo>
                        <a:pt x="411480" y="2930652"/>
                        <a:pt x="408432" y="2939796"/>
                        <a:pt x="404622" y="2947416"/>
                      </a:cubicBezTo>
                      <a:cubicBezTo>
                        <a:pt x="368808" y="3014472"/>
                        <a:pt x="274320" y="3212592"/>
                        <a:pt x="274320" y="3219450"/>
                      </a:cubicBezTo>
                      <a:cubicBezTo>
                        <a:pt x="274320" y="3224784"/>
                        <a:pt x="267462" y="3234690"/>
                        <a:pt x="259080" y="3242310"/>
                      </a:cubicBezTo>
                      <a:cubicBezTo>
                        <a:pt x="250698" y="3249930"/>
                        <a:pt x="243840" y="3260598"/>
                        <a:pt x="243840" y="3266694"/>
                      </a:cubicBezTo>
                      <a:cubicBezTo>
                        <a:pt x="243840" y="3272028"/>
                        <a:pt x="240792" y="3282696"/>
                        <a:pt x="236982" y="3290316"/>
                      </a:cubicBezTo>
                      <a:cubicBezTo>
                        <a:pt x="233172" y="3297174"/>
                        <a:pt x="220980" y="3323082"/>
                        <a:pt x="209550" y="3346704"/>
                      </a:cubicBezTo>
                      <a:cubicBezTo>
                        <a:pt x="198882" y="3371088"/>
                        <a:pt x="186690" y="3392424"/>
                        <a:pt x="182118" y="3394710"/>
                      </a:cubicBezTo>
                      <a:cubicBezTo>
                        <a:pt x="178308" y="3397758"/>
                        <a:pt x="175260" y="3405378"/>
                        <a:pt x="175260" y="3412236"/>
                      </a:cubicBezTo>
                      <a:cubicBezTo>
                        <a:pt x="175260" y="3419094"/>
                        <a:pt x="168402" y="3433572"/>
                        <a:pt x="160020" y="3444240"/>
                      </a:cubicBezTo>
                      <a:cubicBezTo>
                        <a:pt x="151638" y="3454908"/>
                        <a:pt x="144780" y="3470910"/>
                        <a:pt x="144780" y="3480054"/>
                      </a:cubicBezTo>
                      <a:cubicBezTo>
                        <a:pt x="144780" y="3489198"/>
                        <a:pt x="141732" y="3499104"/>
                        <a:pt x="137160" y="3501390"/>
                      </a:cubicBezTo>
                      <a:cubicBezTo>
                        <a:pt x="133350" y="3503676"/>
                        <a:pt x="129540" y="3511296"/>
                        <a:pt x="129540" y="3518154"/>
                      </a:cubicBezTo>
                      <a:cubicBezTo>
                        <a:pt x="129540" y="3525012"/>
                        <a:pt x="124968" y="3536442"/>
                        <a:pt x="118872" y="3542538"/>
                      </a:cubicBezTo>
                      <a:cubicBezTo>
                        <a:pt x="104394" y="3560064"/>
                        <a:pt x="82296" y="3604260"/>
                        <a:pt x="35052" y="3713226"/>
                      </a:cubicBezTo>
                      <a:cubicBezTo>
                        <a:pt x="22098" y="3740658"/>
                        <a:pt x="15240" y="3746754"/>
                        <a:pt x="5334" y="3736086"/>
                      </a:cubicBezTo>
                      <a:close/>
                    </a:path>
                  </a:pathLst>
                </a:custGeom>
                <a:solidFill>
                  <a:schemeClr val="bg1"/>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25" name="Freeform: Shape 1324">
                  <a:extLst>
                    <a:ext uri="{FF2B5EF4-FFF2-40B4-BE49-F238E27FC236}">
                      <a16:creationId xmlns:a16="http://schemas.microsoft.com/office/drawing/2014/main" id="{B2409082-78F1-47C8-878C-C4CF37830C91}"/>
                    </a:ext>
                  </a:extLst>
                </p:cNvPr>
                <p:cNvSpPr/>
                <p:nvPr/>
              </p:nvSpPr>
              <p:spPr>
                <a:xfrm>
                  <a:off x="10535295" y="1318260"/>
                  <a:ext cx="1656588" cy="3657600"/>
                </a:xfrm>
                <a:custGeom>
                  <a:avLst/>
                  <a:gdLst>
                    <a:gd name="connsiteX0" fmla="*/ 1096635 w 1656588"/>
                    <a:gd name="connsiteY0" fmla="*/ 3650742 h 3657600"/>
                    <a:gd name="connsiteX1" fmla="*/ 928995 w 1656588"/>
                    <a:gd name="connsiteY1" fmla="*/ 3640836 h 3657600"/>
                    <a:gd name="connsiteX2" fmla="*/ 746115 w 1656588"/>
                    <a:gd name="connsiteY2" fmla="*/ 3627120 h 3657600"/>
                    <a:gd name="connsiteX3" fmla="*/ 641721 w 1656588"/>
                    <a:gd name="connsiteY3" fmla="*/ 3580638 h 3657600"/>
                    <a:gd name="connsiteX4" fmla="*/ 616575 w 1656588"/>
                    <a:gd name="connsiteY4" fmla="*/ 3573780 h 3657600"/>
                    <a:gd name="connsiteX5" fmla="*/ 591429 w 1656588"/>
                    <a:gd name="connsiteY5" fmla="*/ 3566922 h 3657600"/>
                    <a:gd name="connsiteX6" fmla="*/ 547995 w 1656588"/>
                    <a:gd name="connsiteY6" fmla="*/ 3547110 h 3657600"/>
                    <a:gd name="connsiteX7" fmla="*/ 506085 w 1656588"/>
                    <a:gd name="connsiteY7" fmla="*/ 3527298 h 3657600"/>
                    <a:gd name="connsiteX8" fmla="*/ 437505 w 1656588"/>
                    <a:gd name="connsiteY8" fmla="*/ 3496056 h 3657600"/>
                    <a:gd name="connsiteX9" fmla="*/ 405501 w 1656588"/>
                    <a:gd name="connsiteY9" fmla="*/ 3481578 h 3657600"/>
                    <a:gd name="connsiteX10" fmla="*/ 377307 w 1656588"/>
                    <a:gd name="connsiteY10" fmla="*/ 3474720 h 3657600"/>
                    <a:gd name="connsiteX11" fmla="*/ 338445 w 1656588"/>
                    <a:gd name="connsiteY11" fmla="*/ 3423666 h 3657600"/>
                    <a:gd name="connsiteX12" fmla="*/ 327015 w 1656588"/>
                    <a:gd name="connsiteY12" fmla="*/ 3379470 h 3657600"/>
                    <a:gd name="connsiteX13" fmla="*/ 315585 w 1656588"/>
                    <a:gd name="connsiteY13" fmla="*/ 3309366 h 3657600"/>
                    <a:gd name="connsiteX14" fmla="*/ 307965 w 1656588"/>
                    <a:gd name="connsiteY14" fmla="*/ 3265170 h 3657600"/>
                    <a:gd name="connsiteX15" fmla="*/ 300345 w 1656588"/>
                    <a:gd name="connsiteY15" fmla="*/ 3218688 h 3657600"/>
                    <a:gd name="connsiteX16" fmla="*/ 294249 w 1656588"/>
                    <a:gd name="connsiteY16" fmla="*/ 3177540 h 3657600"/>
                    <a:gd name="connsiteX17" fmla="*/ 274437 w 1656588"/>
                    <a:gd name="connsiteY17" fmla="*/ 3211830 h 3657600"/>
                    <a:gd name="connsiteX18" fmla="*/ 246243 w 1656588"/>
                    <a:gd name="connsiteY18" fmla="*/ 3258312 h 3657600"/>
                    <a:gd name="connsiteX19" fmla="*/ 231765 w 1656588"/>
                    <a:gd name="connsiteY19" fmla="*/ 3280410 h 3657600"/>
                    <a:gd name="connsiteX20" fmla="*/ 155565 w 1656588"/>
                    <a:gd name="connsiteY20" fmla="*/ 3360420 h 3657600"/>
                    <a:gd name="connsiteX21" fmla="*/ 106035 w 1656588"/>
                    <a:gd name="connsiteY21" fmla="*/ 3337560 h 3657600"/>
                    <a:gd name="connsiteX22" fmla="*/ 6975 w 1656588"/>
                    <a:gd name="connsiteY22" fmla="*/ 3279648 h 3657600"/>
                    <a:gd name="connsiteX23" fmla="*/ 117 w 1656588"/>
                    <a:gd name="connsiteY23" fmla="*/ 3184398 h 3657600"/>
                    <a:gd name="connsiteX24" fmla="*/ 1641 w 1656588"/>
                    <a:gd name="connsiteY24" fmla="*/ 1552956 h 3657600"/>
                    <a:gd name="connsiteX25" fmla="*/ 3165 w 1656588"/>
                    <a:gd name="connsiteY25" fmla="*/ 0 h 3657600"/>
                    <a:gd name="connsiteX26" fmla="*/ 829935 w 1656588"/>
                    <a:gd name="connsiteY26" fmla="*/ 0 h 3657600"/>
                    <a:gd name="connsiteX27" fmla="*/ 1656705 w 1656588"/>
                    <a:gd name="connsiteY27" fmla="*/ 0 h 3657600"/>
                    <a:gd name="connsiteX28" fmla="*/ 1656705 w 1656588"/>
                    <a:gd name="connsiteY28" fmla="*/ 1828800 h 3657600"/>
                    <a:gd name="connsiteX29" fmla="*/ 1656705 w 1656588"/>
                    <a:gd name="connsiteY29" fmla="*/ 3657600 h 3657600"/>
                    <a:gd name="connsiteX30" fmla="*/ 1509639 w 1656588"/>
                    <a:gd name="connsiteY30" fmla="*/ 3657600 h 3657600"/>
                    <a:gd name="connsiteX31" fmla="*/ 1336665 w 1656588"/>
                    <a:gd name="connsiteY31" fmla="*/ 3601974 h 3657600"/>
                    <a:gd name="connsiteX32" fmla="*/ 1329045 w 1656588"/>
                    <a:gd name="connsiteY32" fmla="*/ 3569970 h 3657600"/>
                    <a:gd name="connsiteX33" fmla="*/ 1321425 w 1656588"/>
                    <a:gd name="connsiteY33" fmla="*/ 3512820 h 3657600"/>
                    <a:gd name="connsiteX34" fmla="*/ 1313805 w 1656588"/>
                    <a:gd name="connsiteY34" fmla="*/ 3455670 h 3657600"/>
                    <a:gd name="connsiteX35" fmla="*/ 1306185 w 1656588"/>
                    <a:gd name="connsiteY35" fmla="*/ 3392424 h 3657600"/>
                    <a:gd name="connsiteX36" fmla="*/ 1297041 w 1656588"/>
                    <a:gd name="connsiteY36" fmla="*/ 3343656 h 3657600"/>
                    <a:gd name="connsiteX37" fmla="*/ 1286373 w 1656588"/>
                    <a:gd name="connsiteY37" fmla="*/ 3370326 h 3657600"/>
                    <a:gd name="connsiteX38" fmla="*/ 1259703 w 1656588"/>
                    <a:gd name="connsiteY38" fmla="*/ 3453384 h 3657600"/>
                    <a:gd name="connsiteX39" fmla="*/ 1252845 w 1656588"/>
                    <a:gd name="connsiteY39" fmla="*/ 3477768 h 3657600"/>
                    <a:gd name="connsiteX40" fmla="*/ 1238367 w 1656588"/>
                    <a:gd name="connsiteY40" fmla="*/ 3518154 h 3657600"/>
                    <a:gd name="connsiteX41" fmla="*/ 1218555 w 1656588"/>
                    <a:gd name="connsiteY41" fmla="*/ 3558540 h 3657600"/>
                    <a:gd name="connsiteX42" fmla="*/ 1178169 w 1656588"/>
                    <a:gd name="connsiteY42" fmla="*/ 3629406 h 3657600"/>
                    <a:gd name="connsiteX43" fmla="*/ 1131687 w 1656588"/>
                    <a:gd name="connsiteY43" fmla="*/ 3657600 h 3657600"/>
                    <a:gd name="connsiteX44" fmla="*/ 1096635 w 1656588"/>
                    <a:gd name="connsiteY44" fmla="*/ 3650742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56588" h="3657600">
                      <a:moveTo>
                        <a:pt x="1096635" y="3650742"/>
                      </a:moveTo>
                      <a:cubicBezTo>
                        <a:pt x="1092063" y="3646932"/>
                        <a:pt x="1017387" y="3642360"/>
                        <a:pt x="928995" y="3640836"/>
                      </a:cubicBezTo>
                      <a:cubicBezTo>
                        <a:pt x="820791" y="3638550"/>
                        <a:pt x="761355" y="3633978"/>
                        <a:pt x="746115" y="3627120"/>
                      </a:cubicBezTo>
                      <a:cubicBezTo>
                        <a:pt x="693537" y="3605022"/>
                        <a:pt x="653913" y="3586734"/>
                        <a:pt x="641721" y="3580638"/>
                      </a:cubicBezTo>
                      <a:cubicBezTo>
                        <a:pt x="634101" y="3576828"/>
                        <a:pt x="622671" y="3573780"/>
                        <a:pt x="616575" y="3573780"/>
                      </a:cubicBezTo>
                      <a:cubicBezTo>
                        <a:pt x="610479" y="3573780"/>
                        <a:pt x="599049" y="3570732"/>
                        <a:pt x="591429" y="3566922"/>
                      </a:cubicBezTo>
                      <a:cubicBezTo>
                        <a:pt x="584571" y="3563874"/>
                        <a:pt x="564759" y="3554730"/>
                        <a:pt x="547995" y="3547110"/>
                      </a:cubicBezTo>
                      <a:cubicBezTo>
                        <a:pt x="531231" y="3540252"/>
                        <a:pt x="512181" y="3531108"/>
                        <a:pt x="506085" y="3527298"/>
                      </a:cubicBezTo>
                      <a:cubicBezTo>
                        <a:pt x="493131" y="3519678"/>
                        <a:pt x="466461" y="3507486"/>
                        <a:pt x="437505" y="3496056"/>
                      </a:cubicBezTo>
                      <a:cubicBezTo>
                        <a:pt x="426837" y="3491484"/>
                        <a:pt x="412359" y="3485388"/>
                        <a:pt x="405501" y="3481578"/>
                      </a:cubicBezTo>
                      <a:cubicBezTo>
                        <a:pt x="397881" y="3477768"/>
                        <a:pt x="385689" y="3474720"/>
                        <a:pt x="377307" y="3474720"/>
                      </a:cubicBezTo>
                      <a:cubicBezTo>
                        <a:pt x="361305" y="3474720"/>
                        <a:pt x="338445" y="3445002"/>
                        <a:pt x="338445" y="3423666"/>
                      </a:cubicBezTo>
                      <a:cubicBezTo>
                        <a:pt x="338445" y="3416046"/>
                        <a:pt x="333111" y="3396234"/>
                        <a:pt x="327015" y="3379470"/>
                      </a:cubicBezTo>
                      <a:cubicBezTo>
                        <a:pt x="320919" y="3362706"/>
                        <a:pt x="316347" y="3331464"/>
                        <a:pt x="315585" y="3309366"/>
                      </a:cubicBezTo>
                      <a:cubicBezTo>
                        <a:pt x="315585" y="3288030"/>
                        <a:pt x="312537" y="3267456"/>
                        <a:pt x="307965" y="3265170"/>
                      </a:cubicBezTo>
                      <a:cubicBezTo>
                        <a:pt x="304155" y="3262884"/>
                        <a:pt x="300345" y="3241548"/>
                        <a:pt x="300345" y="3218688"/>
                      </a:cubicBezTo>
                      <a:cubicBezTo>
                        <a:pt x="300345" y="3195828"/>
                        <a:pt x="297297" y="3177540"/>
                        <a:pt x="294249" y="3177540"/>
                      </a:cubicBezTo>
                      <a:cubicBezTo>
                        <a:pt x="291201" y="3177540"/>
                        <a:pt x="282057" y="3192780"/>
                        <a:pt x="274437" y="3211830"/>
                      </a:cubicBezTo>
                      <a:cubicBezTo>
                        <a:pt x="266817" y="3230118"/>
                        <a:pt x="253863" y="3251454"/>
                        <a:pt x="246243" y="3258312"/>
                      </a:cubicBezTo>
                      <a:cubicBezTo>
                        <a:pt x="237861" y="3265932"/>
                        <a:pt x="231765" y="3275838"/>
                        <a:pt x="231765" y="3280410"/>
                      </a:cubicBezTo>
                      <a:cubicBezTo>
                        <a:pt x="231765" y="3311652"/>
                        <a:pt x="176139" y="3370326"/>
                        <a:pt x="155565" y="3360420"/>
                      </a:cubicBezTo>
                      <a:cubicBezTo>
                        <a:pt x="149469" y="3357372"/>
                        <a:pt x="127371" y="3346704"/>
                        <a:pt x="106035" y="3337560"/>
                      </a:cubicBezTo>
                      <a:cubicBezTo>
                        <a:pt x="29073" y="3303270"/>
                        <a:pt x="14595" y="3294888"/>
                        <a:pt x="6975" y="3279648"/>
                      </a:cubicBezTo>
                      <a:cubicBezTo>
                        <a:pt x="2403" y="3270504"/>
                        <a:pt x="-645" y="3227832"/>
                        <a:pt x="117" y="3184398"/>
                      </a:cubicBezTo>
                      <a:cubicBezTo>
                        <a:pt x="117" y="3140964"/>
                        <a:pt x="879" y="2406396"/>
                        <a:pt x="1641" y="1552956"/>
                      </a:cubicBezTo>
                      <a:lnTo>
                        <a:pt x="3165" y="0"/>
                      </a:lnTo>
                      <a:lnTo>
                        <a:pt x="829935" y="0"/>
                      </a:lnTo>
                      <a:lnTo>
                        <a:pt x="1656705" y="0"/>
                      </a:lnTo>
                      <a:lnTo>
                        <a:pt x="1656705" y="1828800"/>
                      </a:lnTo>
                      <a:lnTo>
                        <a:pt x="1656705" y="3657600"/>
                      </a:lnTo>
                      <a:lnTo>
                        <a:pt x="1509639" y="3657600"/>
                      </a:lnTo>
                      <a:cubicBezTo>
                        <a:pt x="1343523" y="3657600"/>
                        <a:pt x="1336665" y="3655314"/>
                        <a:pt x="1336665" y="3601974"/>
                      </a:cubicBezTo>
                      <a:cubicBezTo>
                        <a:pt x="1336665" y="3586734"/>
                        <a:pt x="1333617" y="3572256"/>
                        <a:pt x="1329045" y="3569970"/>
                      </a:cubicBezTo>
                      <a:cubicBezTo>
                        <a:pt x="1325235" y="3567684"/>
                        <a:pt x="1321425" y="3541776"/>
                        <a:pt x="1321425" y="3512820"/>
                      </a:cubicBezTo>
                      <a:cubicBezTo>
                        <a:pt x="1321425" y="3483864"/>
                        <a:pt x="1318377" y="3457956"/>
                        <a:pt x="1313805" y="3455670"/>
                      </a:cubicBezTo>
                      <a:cubicBezTo>
                        <a:pt x="1309995" y="3453384"/>
                        <a:pt x="1306185" y="3424428"/>
                        <a:pt x="1306185" y="3392424"/>
                      </a:cubicBezTo>
                      <a:cubicBezTo>
                        <a:pt x="1306185" y="3345942"/>
                        <a:pt x="1303899" y="3336036"/>
                        <a:pt x="1297041" y="3343656"/>
                      </a:cubicBezTo>
                      <a:cubicBezTo>
                        <a:pt x="1291707" y="3348990"/>
                        <a:pt x="1286373" y="3361182"/>
                        <a:pt x="1286373" y="3370326"/>
                      </a:cubicBezTo>
                      <a:cubicBezTo>
                        <a:pt x="1284849" y="3387090"/>
                        <a:pt x="1271895" y="3429000"/>
                        <a:pt x="1259703" y="3453384"/>
                      </a:cubicBezTo>
                      <a:cubicBezTo>
                        <a:pt x="1255893" y="3461004"/>
                        <a:pt x="1252845" y="3471672"/>
                        <a:pt x="1252845" y="3477768"/>
                      </a:cubicBezTo>
                      <a:cubicBezTo>
                        <a:pt x="1252845" y="3483864"/>
                        <a:pt x="1245987" y="3501390"/>
                        <a:pt x="1238367" y="3518154"/>
                      </a:cubicBezTo>
                      <a:cubicBezTo>
                        <a:pt x="1229985" y="3534156"/>
                        <a:pt x="1221603" y="3552444"/>
                        <a:pt x="1218555" y="3558540"/>
                      </a:cubicBezTo>
                      <a:cubicBezTo>
                        <a:pt x="1213983" y="3570732"/>
                        <a:pt x="1206363" y="3583686"/>
                        <a:pt x="1178169" y="3629406"/>
                      </a:cubicBezTo>
                      <a:cubicBezTo>
                        <a:pt x="1162929" y="3653790"/>
                        <a:pt x="1156071" y="3657600"/>
                        <a:pt x="1131687" y="3657600"/>
                      </a:cubicBezTo>
                      <a:cubicBezTo>
                        <a:pt x="1116447" y="3657600"/>
                        <a:pt x="1100445" y="3654552"/>
                        <a:pt x="1096635" y="3650742"/>
                      </a:cubicBezTo>
                      <a:close/>
                    </a:path>
                  </a:pathLst>
                </a:custGeom>
                <a:solidFill>
                  <a:schemeClr val="bg1"/>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26" name="Freeform: Shape 1325">
                  <a:extLst>
                    <a:ext uri="{FF2B5EF4-FFF2-40B4-BE49-F238E27FC236}">
                      <a16:creationId xmlns:a16="http://schemas.microsoft.com/office/drawing/2014/main" id="{263B7771-34D9-4C06-973B-03B42299A17A}"/>
                    </a:ext>
                  </a:extLst>
                </p:cNvPr>
                <p:cNvSpPr/>
                <p:nvPr/>
              </p:nvSpPr>
              <p:spPr>
                <a:xfrm>
                  <a:off x="8831580" y="1318260"/>
                  <a:ext cx="1668780" cy="3252216"/>
                </a:xfrm>
                <a:custGeom>
                  <a:avLst/>
                  <a:gdLst>
                    <a:gd name="connsiteX0" fmla="*/ 1626870 w 1668780"/>
                    <a:gd name="connsiteY0" fmla="*/ 3246882 h 3252216"/>
                    <a:gd name="connsiteX1" fmla="*/ 1608582 w 1668780"/>
                    <a:gd name="connsiteY1" fmla="*/ 3238500 h 3252216"/>
                    <a:gd name="connsiteX2" fmla="*/ 1584960 w 1668780"/>
                    <a:gd name="connsiteY2" fmla="*/ 3227070 h 3252216"/>
                    <a:gd name="connsiteX3" fmla="*/ 1474470 w 1668780"/>
                    <a:gd name="connsiteY3" fmla="*/ 3169920 h 3252216"/>
                    <a:gd name="connsiteX4" fmla="*/ 1456182 w 1668780"/>
                    <a:gd name="connsiteY4" fmla="*/ 3159252 h 3252216"/>
                    <a:gd name="connsiteX5" fmla="*/ 1417320 w 1668780"/>
                    <a:gd name="connsiteY5" fmla="*/ 3132582 h 3252216"/>
                    <a:gd name="connsiteX6" fmla="*/ 1373886 w 1668780"/>
                    <a:gd name="connsiteY6" fmla="*/ 3109722 h 3252216"/>
                    <a:gd name="connsiteX7" fmla="*/ 1333500 w 1668780"/>
                    <a:gd name="connsiteY7" fmla="*/ 3089910 h 3252216"/>
                    <a:gd name="connsiteX8" fmla="*/ 1280922 w 1668780"/>
                    <a:gd name="connsiteY8" fmla="*/ 3058668 h 3252216"/>
                    <a:gd name="connsiteX9" fmla="*/ 1241298 w 1668780"/>
                    <a:gd name="connsiteY9" fmla="*/ 3040380 h 3252216"/>
                    <a:gd name="connsiteX10" fmla="*/ 1223010 w 1668780"/>
                    <a:gd name="connsiteY10" fmla="*/ 3032760 h 3252216"/>
                    <a:gd name="connsiteX11" fmla="*/ 1185672 w 1668780"/>
                    <a:gd name="connsiteY11" fmla="*/ 3009900 h 3252216"/>
                    <a:gd name="connsiteX12" fmla="*/ 1143000 w 1668780"/>
                    <a:gd name="connsiteY12" fmla="*/ 2983230 h 3252216"/>
                    <a:gd name="connsiteX13" fmla="*/ 1120902 w 1668780"/>
                    <a:gd name="connsiteY13" fmla="*/ 2971800 h 3252216"/>
                    <a:gd name="connsiteX14" fmla="*/ 1100328 w 1668780"/>
                    <a:gd name="connsiteY14" fmla="*/ 2964180 h 3252216"/>
                    <a:gd name="connsiteX15" fmla="*/ 990600 w 1668780"/>
                    <a:gd name="connsiteY15" fmla="*/ 2903220 h 3252216"/>
                    <a:gd name="connsiteX16" fmla="*/ 963930 w 1668780"/>
                    <a:gd name="connsiteY16" fmla="*/ 2887980 h 3252216"/>
                    <a:gd name="connsiteX17" fmla="*/ 939546 w 1668780"/>
                    <a:gd name="connsiteY17" fmla="*/ 2872740 h 3252216"/>
                    <a:gd name="connsiteX18" fmla="*/ 896874 w 1668780"/>
                    <a:gd name="connsiteY18" fmla="*/ 2846070 h 3252216"/>
                    <a:gd name="connsiteX19" fmla="*/ 855726 w 1668780"/>
                    <a:gd name="connsiteY19" fmla="*/ 2819400 h 3252216"/>
                    <a:gd name="connsiteX20" fmla="*/ 796290 w 1668780"/>
                    <a:gd name="connsiteY20" fmla="*/ 2788158 h 3252216"/>
                    <a:gd name="connsiteX21" fmla="*/ 681990 w 1668780"/>
                    <a:gd name="connsiteY21" fmla="*/ 2727198 h 3252216"/>
                    <a:gd name="connsiteX22" fmla="*/ 629412 w 1668780"/>
                    <a:gd name="connsiteY22" fmla="*/ 2692146 h 3252216"/>
                    <a:gd name="connsiteX23" fmla="*/ 589026 w 1668780"/>
                    <a:gd name="connsiteY23" fmla="*/ 2667000 h 3252216"/>
                    <a:gd name="connsiteX24" fmla="*/ 529590 w 1668780"/>
                    <a:gd name="connsiteY24" fmla="*/ 2635758 h 3252216"/>
                    <a:gd name="connsiteX25" fmla="*/ 402336 w 1668780"/>
                    <a:gd name="connsiteY25" fmla="*/ 2567940 h 3252216"/>
                    <a:gd name="connsiteX26" fmla="*/ 357378 w 1668780"/>
                    <a:gd name="connsiteY26" fmla="*/ 2537460 h 3252216"/>
                    <a:gd name="connsiteX27" fmla="*/ 298704 w 1668780"/>
                    <a:gd name="connsiteY27" fmla="*/ 2502408 h 3252216"/>
                    <a:gd name="connsiteX28" fmla="*/ 262890 w 1668780"/>
                    <a:gd name="connsiteY28" fmla="*/ 2484120 h 3252216"/>
                    <a:gd name="connsiteX29" fmla="*/ 121158 w 1668780"/>
                    <a:gd name="connsiteY29" fmla="*/ 2402586 h 3252216"/>
                    <a:gd name="connsiteX30" fmla="*/ 91440 w 1668780"/>
                    <a:gd name="connsiteY30" fmla="*/ 2381250 h 3252216"/>
                    <a:gd name="connsiteX31" fmla="*/ 70866 w 1668780"/>
                    <a:gd name="connsiteY31" fmla="*/ 2369820 h 3252216"/>
                    <a:gd name="connsiteX32" fmla="*/ 29718 w 1668780"/>
                    <a:gd name="connsiteY32" fmla="*/ 2346198 h 3252216"/>
                    <a:gd name="connsiteX33" fmla="*/ 0 w 1668780"/>
                    <a:gd name="connsiteY33" fmla="*/ 2322576 h 3252216"/>
                    <a:gd name="connsiteX34" fmla="*/ 0 w 1668780"/>
                    <a:gd name="connsiteY34" fmla="*/ 1161288 h 3252216"/>
                    <a:gd name="connsiteX35" fmla="*/ 0 w 1668780"/>
                    <a:gd name="connsiteY35" fmla="*/ 0 h 3252216"/>
                    <a:gd name="connsiteX36" fmla="*/ 834390 w 1668780"/>
                    <a:gd name="connsiteY36" fmla="*/ 0 h 3252216"/>
                    <a:gd name="connsiteX37" fmla="*/ 1668780 w 1668780"/>
                    <a:gd name="connsiteY37" fmla="*/ 0 h 3252216"/>
                    <a:gd name="connsiteX38" fmla="*/ 1667256 w 1668780"/>
                    <a:gd name="connsiteY38" fmla="*/ 1625346 h 3252216"/>
                    <a:gd name="connsiteX39" fmla="*/ 1664970 w 1668780"/>
                    <a:gd name="connsiteY39" fmla="*/ 3249930 h 3252216"/>
                    <a:gd name="connsiteX40" fmla="*/ 1648206 w 1668780"/>
                    <a:gd name="connsiteY40" fmla="*/ 3252216 h 3252216"/>
                    <a:gd name="connsiteX41" fmla="*/ 1626870 w 1668780"/>
                    <a:gd name="connsiteY41" fmla="*/ 3246882 h 325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68780" h="3252216">
                      <a:moveTo>
                        <a:pt x="1626870" y="3246882"/>
                      </a:moveTo>
                      <a:cubicBezTo>
                        <a:pt x="1624584" y="3242310"/>
                        <a:pt x="1616202" y="3238500"/>
                        <a:pt x="1608582" y="3238500"/>
                      </a:cubicBezTo>
                      <a:cubicBezTo>
                        <a:pt x="1600962" y="3238500"/>
                        <a:pt x="1590294" y="3233166"/>
                        <a:pt x="1584960" y="3227070"/>
                      </a:cubicBezTo>
                      <a:cubicBezTo>
                        <a:pt x="1574292" y="3214878"/>
                        <a:pt x="1488186" y="3169920"/>
                        <a:pt x="1474470" y="3169920"/>
                      </a:cubicBezTo>
                      <a:cubicBezTo>
                        <a:pt x="1469136" y="3169920"/>
                        <a:pt x="1460754" y="3165348"/>
                        <a:pt x="1456182" y="3159252"/>
                      </a:cubicBezTo>
                      <a:cubicBezTo>
                        <a:pt x="1450848" y="3153156"/>
                        <a:pt x="1433322" y="3140964"/>
                        <a:pt x="1417320" y="3132582"/>
                      </a:cubicBezTo>
                      <a:cubicBezTo>
                        <a:pt x="1401318" y="3124200"/>
                        <a:pt x="1381506" y="3114294"/>
                        <a:pt x="1373886" y="3109722"/>
                      </a:cubicBezTo>
                      <a:cubicBezTo>
                        <a:pt x="1366266" y="3105912"/>
                        <a:pt x="1347978" y="3096768"/>
                        <a:pt x="1333500" y="3089910"/>
                      </a:cubicBezTo>
                      <a:cubicBezTo>
                        <a:pt x="1319022" y="3083052"/>
                        <a:pt x="1295400" y="3069336"/>
                        <a:pt x="1280922" y="3058668"/>
                      </a:cubicBezTo>
                      <a:cubicBezTo>
                        <a:pt x="1266444" y="3048762"/>
                        <a:pt x="1248918" y="3040380"/>
                        <a:pt x="1241298" y="3040380"/>
                      </a:cubicBezTo>
                      <a:cubicBezTo>
                        <a:pt x="1233678" y="3040380"/>
                        <a:pt x="1225296" y="3036570"/>
                        <a:pt x="1223010" y="3032760"/>
                      </a:cubicBezTo>
                      <a:cubicBezTo>
                        <a:pt x="1220724" y="3028188"/>
                        <a:pt x="1203960" y="3018282"/>
                        <a:pt x="1185672" y="3009900"/>
                      </a:cubicBezTo>
                      <a:cubicBezTo>
                        <a:pt x="1168146" y="3002280"/>
                        <a:pt x="1148334" y="2990088"/>
                        <a:pt x="1143000" y="2983230"/>
                      </a:cubicBezTo>
                      <a:cubicBezTo>
                        <a:pt x="1137666" y="2977134"/>
                        <a:pt x="1127760" y="2971800"/>
                        <a:pt x="1120902" y="2971800"/>
                      </a:cubicBezTo>
                      <a:cubicBezTo>
                        <a:pt x="1114044" y="2971800"/>
                        <a:pt x="1104900" y="2968752"/>
                        <a:pt x="1100328" y="2964180"/>
                      </a:cubicBezTo>
                      <a:cubicBezTo>
                        <a:pt x="1084326" y="2948178"/>
                        <a:pt x="1003554" y="2903220"/>
                        <a:pt x="990600" y="2903220"/>
                      </a:cubicBezTo>
                      <a:cubicBezTo>
                        <a:pt x="983742" y="2903220"/>
                        <a:pt x="971550" y="2896362"/>
                        <a:pt x="963930" y="2887980"/>
                      </a:cubicBezTo>
                      <a:cubicBezTo>
                        <a:pt x="956310" y="2879598"/>
                        <a:pt x="944880" y="2872740"/>
                        <a:pt x="939546" y="2872740"/>
                      </a:cubicBezTo>
                      <a:cubicBezTo>
                        <a:pt x="933450" y="2872740"/>
                        <a:pt x="914400" y="2860548"/>
                        <a:pt x="896874" y="2846070"/>
                      </a:cubicBezTo>
                      <a:cubicBezTo>
                        <a:pt x="880110" y="2831592"/>
                        <a:pt x="861060" y="2819400"/>
                        <a:pt x="855726" y="2819400"/>
                      </a:cubicBezTo>
                      <a:cubicBezTo>
                        <a:pt x="844296" y="2819400"/>
                        <a:pt x="818388" y="2805684"/>
                        <a:pt x="796290" y="2788158"/>
                      </a:cubicBezTo>
                      <a:cubicBezTo>
                        <a:pt x="781812" y="2776728"/>
                        <a:pt x="733806" y="2750820"/>
                        <a:pt x="681990" y="2727198"/>
                      </a:cubicBezTo>
                      <a:cubicBezTo>
                        <a:pt x="669798" y="2721864"/>
                        <a:pt x="645414" y="2705862"/>
                        <a:pt x="629412" y="2692146"/>
                      </a:cubicBezTo>
                      <a:cubicBezTo>
                        <a:pt x="612648" y="2678430"/>
                        <a:pt x="594360" y="2667000"/>
                        <a:pt x="589026" y="2667000"/>
                      </a:cubicBezTo>
                      <a:cubicBezTo>
                        <a:pt x="577596" y="2667000"/>
                        <a:pt x="551688" y="2653284"/>
                        <a:pt x="529590" y="2635758"/>
                      </a:cubicBezTo>
                      <a:cubicBezTo>
                        <a:pt x="512064" y="2621280"/>
                        <a:pt x="410718" y="2567940"/>
                        <a:pt x="402336" y="2567940"/>
                      </a:cubicBezTo>
                      <a:cubicBezTo>
                        <a:pt x="398526" y="2567940"/>
                        <a:pt x="378714" y="2554224"/>
                        <a:pt x="357378" y="2537460"/>
                      </a:cubicBezTo>
                      <a:cubicBezTo>
                        <a:pt x="336042" y="2520696"/>
                        <a:pt x="309372" y="2504694"/>
                        <a:pt x="298704" y="2502408"/>
                      </a:cubicBezTo>
                      <a:cubicBezTo>
                        <a:pt x="287274" y="2499360"/>
                        <a:pt x="271272" y="2490978"/>
                        <a:pt x="262890" y="2484120"/>
                      </a:cubicBezTo>
                      <a:cubicBezTo>
                        <a:pt x="249936" y="2472690"/>
                        <a:pt x="188976" y="2437638"/>
                        <a:pt x="121158" y="2402586"/>
                      </a:cubicBezTo>
                      <a:cubicBezTo>
                        <a:pt x="109728" y="2397252"/>
                        <a:pt x="96774" y="2387346"/>
                        <a:pt x="91440" y="2381250"/>
                      </a:cubicBezTo>
                      <a:cubicBezTo>
                        <a:pt x="86106" y="2375154"/>
                        <a:pt x="76962" y="2369820"/>
                        <a:pt x="70866" y="2369820"/>
                      </a:cubicBezTo>
                      <a:cubicBezTo>
                        <a:pt x="64770" y="2369820"/>
                        <a:pt x="45720" y="2359152"/>
                        <a:pt x="29718" y="2346198"/>
                      </a:cubicBezTo>
                      <a:lnTo>
                        <a:pt x="0" y="2322576"/>
                      </a:lnTo>
                      <a:lnTo>
                        <a:pt x="0" y="1161288"/>
                      </a:lnTo>
                      <a:lnTo>
                        <a:pt x="0" y="0"/>
                      </a:lnTo>
                      <a:lnTo>
                        <a:pt x="834390" y="0"/>
                      </a:lnTo>
                      <a:lnTo>
                        <a:pt x="1668780" y="0"/>
                      </a:lnTo>
                      <a:lnTo>
                        <a:pt x="1667256" y="1625346"/>
                      </a:lnTo>
                      <a:lnTo>
                        <a:pt x="1664970" y="3249930"/>
                      </a:lnTo>
                      <a:lnTo>
                        <a:pt x="1648206" y="3252216"/>
                      </a:lnTo>
                      <a:cubicBezTo>
                        <a:pt x="1639824" y="3253740"/>
                        <a:pt x="1629918" y="3250692"/>
                        <a:pt x="1626870" y="3246882"/>
                      </a:cubicBezTo>
                      <a:close/>
                    </a:path>
                  </a:pathLst>
                </a:custGeom>
                <a:solidFill>
                  <a:schemeClr val="bg1"/>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27" name="Freeform: Shape 1326">
                  <a:extLst>
                    <a:ext uri="{FF2B5EF4-FFF2-40B4-BE49-F238E27FC236}">
                      <a16:creationId xmlns:a16="http://schemas.microsoft.com/office/drawing/2014/main" id="{5B8AA5A4-1DAB-492D-B4F0-C1A95D08A120}"/>
                    </a:ext>
                  </a:extLst>
                </p:cNvPr>
                <p:cNvSpPr/>
                <p:nvPr/>
              </p:nvSpPr>
              <p:spPr>
                <a:xfrm>
                  <a:off x="7117080" y="1318260"/>
                  <a:ext cx="1676400" cy="2298192"/>
                </a:xfrm>
                <a:custGeom>
                  <a:avLst/>
                  <a:gdLst>
                    <a:gd name="connsiteX0" fmla="*/ 1645920 w 1676400"/>
                    <a:gd name="connsiteY0" fmla="*/ 2293620 h 2298192"/>
                    <a:gd name="connsiteX1" fmla="*/ 1605534 w 1676400"/>
                    <a:gd name="connsiteY1" fmla="*/ 2274570 h 2298192"/>
                    <a:gd name="connsiteX2" fmla="*/ 1567434 w 1676400"/>
                    <a:gd name="connsiteY2" fmla="*/ 2247138 h 2298192"/>
                    <a:gd name="connsiteX3" fmla="*/ 1549908 w 1676400"/>
                    <a:gd name="connsiteY3" fmla="*/ 2232660 h 2298192"/>
                    <a:gd name="connsiteX4" fmla="*/ 1455420 w 1676400"/>
                    <a:gd name="connsiteY4" fmla="*/ 2183130 h 2298192"/>
                    <a:gd name="connsiteX5" fmla="*/ 1360170 w 1676400"/>
                    <a:gd name="connsiteY5" fmla="*/ 2133600 h 2298192"/>
                    <a:gd name="connsiteX6" fmla="*/ 1337310 w 1676400"/>
                    <a:gd name="connsiteY6" fmla="*/ 2118360 h 2298192"/>
                    <a:gd name="connsiteX7" fmla="*/ 1312926 w 1676400"/>
                    <a:gd name="connsiteY7" fmla="*/ 2103120 h 2298192"/>
                    <a:gd name="connsiteX8" fmla="*/ 1298448 w 1676400"/>
                    <a:gd name="connsiteY8" fmla="*/ 2091690 h 2298192"/>
                    <a:gd name="connsiteX9" fmla="*/ 1283970 w 1676400"/>
                    <a:gd name="connsiteY9" fmla="*/ 2080260 h 2298192"/>
                    <a:gd name="connsiteX10" fmla="*/ 1173480 w 1676400"/>
                    <a:gd name="connsiteY10" fmla="*/ 2023110 h 2298192"/>
                    <a:gd name="connsiteX11" fmla="*/ 1094232 w 1676400"/>
                    <a:gd name="connsiteY11" fmla="*/ 1981200 h 2298192"/>
                    <a:gd name="connsiteX12" fmla="*/ 1070610 w 1676400"/>
                    <a:gd name="connsiteY12" fmla="*/ 1965960 h 2298192"/>
                    <a:gd name="connsiteX13" fmla="*/ 1050798 w 1676400"/>
                    <a:gd name="connsiteY13" fmla="*/ 1950720 h 2298192"/>
                    <a:gd name="connsiteX14" fmla="*/ 998220 w 1676400"/>
                    <a:gd name="connsiteY14" fmla="*/ 1924050 h 2298192"/>
                    <a:gd name="connsiteX15" fmla="*/ 941070 w 1676400"/>
                    <a:gd name="connsiteY15" fmla="*/ 1897380 h 2298192"/>
                    <a:gd name="connsiteX16" fmla="*/ 922020 w 1676400"/>
                    <a:gd name="connsiteY16" fmla="*/ 1886712 h 2298192"/>
                    <a:gd name="connsiteX17" fmla="*/ 858774 w 1676400"/>
                    <a:gd name="connsiteY17" fmla="*/ 1847850 h 2298192"/>
                    <a:gd name="connsiteX18" fmla="*/ 795528 w 1676400"/>
                    <a:gd name="connsiteY18" fmla="*/ 1808988 h 2298192"/>
                    <a:gd name="connsiteX19" fmla="*/ 768858 w 1676400"/>
                    <a:gd name="connsiteY19" fmla="*/ 1798320 h 2298192"/>
                    <a:gd name="connsiteX20" fmla="*/ 731520 w 1676400"/>
                    <a:gd name="connsiteY20" fmla="*/ 1783080 h 2298192"/>
                    <a:gd name="connsiteX21" fmla="*/ 702564 w 1676400"/>
                    <a:gd name="connsiteY21" fmla="*/ 1767840 h 2298192"/>
                    <a:gd name="connsiteX22" fmla="*/ 661416 w 1676400"/>
                    <a:gd name="connsiteY22" fmla="*/ 1747266 h 2298192"/>
                    <a:gd name="connsiteX23" fmla="*/ 576072 w 1676400"/>
                    <a:gd name="connsiteY23" fmla="*/ 1700022 h 2298192"/>
                    <a:gd name="connsiteX24" fmla="*/ 525018 w 1676400"/>
                    <a:gd name="connsiteY24" fmla="*/ 1672590 h 2298192"/>
                    <a:gd name="connsiteX25" fmla="*/ 480060 w 1676400"/>
                    <a:gd name="connsiteY25" fmla="*/ 1645920 h 2298192"/>
                    <a:gd name="connsiteX26" fmla="*/ 458724 w 1676400"/>
                    <a:gd name="connsiteY26" fmla="*/ 1639062 h 2298192"/>
                    <a:gd name="connsiteX27" fmla="*/ 371094 w 1676400"/>
                    <a:gd name="connsiteY27" fmla="*/ 1600200 h 2298192"/>
                    <a:gd name="connsiteX28" fmla="*/ 351282 w 1676400"/>
                    <a:gd name="connsiteY28" fmla="*/ 1589532 h 2298192"/>
                    <a:gd name="connsiteX29" fmla="*/ 238506 w 1676400"/>
                    <a:gd name="connsiteY29" fmla="*/ 1531620 h 2298192"/>
                    <a:gd name="connsiteX30" fmla="*/ 199644 w 1676400"/>
                    <a:gd name="connsiteY30" fmla="*/ 1512570 h 2298192"/>
                    <a:gd name="connsiteX31" fmla="*/ 163068 w 1676400"/>
                    <a:gd name="connsiteY31" fmla="*/ 1493520 h 2298192"/>
                    <a:gd name="connsiteX32" fmla="*/ 124206 w 1676400"/>
                    <a:gd name="connsiteY32" fmla="*/ 1479042 h 2298192"/>
                    <a:gd name="connsiteX33" fmla="*/ 52578 w 1676400"/>
                    <a:gd name="connsiteY33" fmla="*/ 1444752 h 2298192"/>
                    <a:gd name="connsiteX34" fmla="*/ 4572 w 1676400"/>
                    <a:gd name="connsiteY34" fmla="*/ 1407414 h 2298192"/>
                    <a:gd name="connsiteX35" fmla="*/ 0 w 1676400"/>
                    <a:gd name="connsiteY35" fmla="*/ 695706 h 2298192"/>
                    <a:gd name="connsiteX36" fmla="*/ 0 w 1676400"/>
                    <a:gd name="connsiteY36" fmla="*/ 0 h 2298192"/>
                    <a:gd name="connsiteX37" fmla="*/ 838200 w 1676400"/>
                    <a:gd name="connsiteY37" fmla="*/ 0 h 2298192"/>
                    <a:gd name="connsiteX38" fmla="*/ 1676400 w 1676400"/>
                    <a:gd name="connsiteY38" fmla="*/ 0 h 2298192"/>
                    <a:gd name="connsiteX39" fmla="*/ 1674876 w 1676400"/>
                    <a:gd name="connsiteY39" fmla="*/ 1148334 h 2298192"/>
                    <a:gd name="connsiteX40" fmla="*/ 1664970 w 1676400"/>
                    <a:gd name="connsiteY40" fmla="*/ 2298192 h 2298192"/>
                    <a:gd name="connsiteX41" fmla="*/ 1645920 w 1676400"/>
                    <a:gd name="connsiteY41" fmla="*/ 2293620 h 229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76400" h="2298192">
                      <a:moveTo>
                        <a:pt x="1645920" y="2293620"/>
                      </a:moveTo>
                      <a:cubicBezTo>
                        <a:pt x="1639824" y="2290572"/>
                        <a:pt x="1621536" y="2281428"/>
                        <a:pt x="1605534" y="2274570"/>
                      </a:cubicBezTo>
                      <a:cubicBezTo>
                        <a:pt x="1589532" y="2267712"/>
                        <a:pt x="1572768" y="2255520"/>
                        <a:pt x="1567434" y="2247138"/>
                      </a:cubicBezTo>
                      <a:cubicBezTo>
                        <a:pt x="1562862" y="2239518"/>
                        <a:pt x="1554480" y="2232660"/>
                        <a:pt x="1549908" y="2232660"/>
                      </a:cubicBezTo>
                      <a:cubicBezTo>
                        <a:pt x="1537716" y="2232660"/>
                        <a:pt x="1472184" y="2198370"/>
                        <a:pt x="1455420" y="2183130"/>
                      </a:cubicBezTo>
                      <a:cubicBezTo>
                        <a:pt x="1437894" y="2167890"/>
                        <a:pt x="1373124" y="2133600"/>
                        <a:pt x="1360170" y="2133600"/>
                      </a:cubicBezTo>
                      <a:cubicBezTo>
                        <a:pt x="1354836" y="2133600"/>
                        <a:pt x="1344930" y="2126742"/>
                        <a:pt x="1337310" y="2118360"/>
                      </a:cubicBezTo>
                      <a:cubicBezTo>
                        <a:pt x="1329690" y="2109978"/>
                        <a:pt x="1319022" y="2103120"/>
                        <a:pt x="1312926" y="2103120"/>
                      </a:cubicBezTo>
                      <a:cubicBezTo>
                        <a:pt x="1307592" y="2103120"/>
                        <a:pt x="1300734" y="2097786"/>
                        <a:pt x="1298448" y="2091690"/>
                      </a:cubicBezTo>
                      <a:cubicBezTo>
                        <a:pt x="1295400" y="2085594"/>
                        <a:pt x="1289304" y="2080260"/>
                        <a:pt x="1283970" y="2080260"/>
                      </a:cubicBezTo>
                      <a:cubicBezTo>
                        <a:pt x="1272540" y="2080260"/>
                        <a:pt x="1190244" y="2037588"/>
                        <a:pt x="1173480" y="2023110"/>
                      </a:cubicBezTo>
                      <a:cubicBezTo>
                        <a:pt x="1155954" y="2007870"/>
                        <a:pt x="1105662" y="1981200"/>
                        <a:pt x="1094232" y="1981200"/>
                      </a:cubicBezTo>
                      <a:cubicBezTo>
                        <a:pt x="1088898" y="1981200"/>
                        <a:pt x="1078230" y="1974342"/>
                        <a:pt x="1070610" y="1965960"/>
                      </a:cubicBezTo>
                      <a:cubicBezTo>
                        <a:pt x="1062990" y="1957578"/>
                        <a:pt x="1054608" y="1950720"/>
                        <a:pt x="1050798" y="1950720"/>
                      </a:cubicBezTo>
                      <a:cubicBezTo>
                        <a:pt x="1047750" y="1950720"/>
                        <a:pt x="1024128" y="1938528"/>
                        <a:pt x="998220" y="1924050"/>
                      </a:cubicBezTo>
                      <a:cubicBezTo>
                        <a:pt x="972312" y="1909572"/>
                        <a:pt x="946404" y="1897380"/>
                        <a:pt x="941070" y="1897380"/>
                      </a:cubicBezTo>
                      <a:cubicBezTo>
                        <a:pt x="935736" y="1897380"/>
                        <a:pt x="927354" y="1892808"/>
                        <a:pt x="922020" y="1886712"/>
                      </a:cubicBezTo>
                      <a:cubicBezTo>
                        <a:pt x="917448" y="1880616"/>
                        <a:pt x="888492" y="1863090"/>
                        <a:pt x="858774" y="1847850"/>
                      </a:cubicBezTo>
                      <a:cubicBezTo>
                        <a:pt x="828294" y="1831848"/>
                        <a:pt x="800100" y="1815084"/>
                        <a:pt x="795528" y="1808988"/>
                      </a:cubicBezTo>
                      <a:cubicBezTo>
                        <a:pt x="790956" y="1802892"/>
                        <a:pt x="778764" y="1798320"/>
                        <a:pt x="768858" y="1798320"/>
                      </a:cubicBezTo>
                      <a:cubicBezTo>
                        <a:pt x="758952" y="1798320"/>
                        <a:pt x="742188" y="1791462"/>
                        <a:pt x="731520" y="1783080"/>
                      </a:cubicBezTo>
                      <a:cubicBezTo>
                        <a:pt x="720852" y="1774698"/>
                        <a:pt x="707898" y="1767840"/>
                        <a:pt x="702564" y="1767840"/>
                      </a:cubicBezTo>
                      <a:cubicBezTo>
                        <a:pt x="697230" y="1767840"/>
                        <a:pt x="678942" y="1758696"/>
                        <a:pt x="661416" y="1747266"/>
                      </a:cubicBezTo>
                      <a:cubicBezTo>
                        <a:pt x="597408" y="1704594"/>
                        <a:pt x="590550" y="1700022"/>
                        <a:pt x="576072" y="1700022"/>
                      </a:cubicBezTo>
                      <a:cubicBezTo>
                        <a:pt x="568452" y="1699260"/>
                        <a:pt x="544830" y="1687068"/>
                        <a:pt x="525018" y="1672590"/>
                      </a:cubicBezTo>
                      <a:cubicBezTo>
                        <a:pt x="504444" y="1658112"/>
                        <a:pt x="483870" y="1645920"/>
                        <a:pt x="480060" y="1645920"/>
                      </a:cubicBezTo>
                      <a:cubicBezTo>
                        <a:pt x="475488" y="1645920"/>
                        <a:pt x="466344" y="1642872"/>
                        <a:pt x="458724" y="1639062"/>
                      </a:cubicBezTo>
                      <a:cubicBezTo>
                        <a:pt x="404622" y="1612392"/>
                        <a:pt x="378714" y="1600200"/>
                        <a:pt x="371094" y="1600200"/>
                      </a:cubicBezTo>
                      <a:cubicBezTo>
                        <a:pt x="366522" y="1600200"/>
                        <a:pt x="357378" y="1595628"/>
                        <a:pt x="351282" y="1589532"/>
                      </a:cubicBezTo>
                      <a:cubicBezTo>
                        <a:pt x="333756" y="1573530"/>
                        <a:pt x="252222" y="1531620"/>
                        <a:pt x="238506" y="1531620"/>
                      </a:cubicBezTo>
                      <a:cubicBezTo>
                        <a:pt x="232410" y="1531620"/>
                        <a:pt x="214884" y="1523238"/>
                        <a:pt x="199644" y="1512570"/>
                      </a:cubicBezTo>
                      <a:cubicBezTo>
                        <a:pt x="184404" y="1501902"/>
                        <a:pt x="167640" y="1493520"/>
                        <a:pt x="163068" y="1493520"/>
                      </a:cubicBezTo>
                      <a:cubicBezTo>
                        <a:pt x="157734" y="1493520"/>
                        <a:pt x="140970" y="1486662"/>
                        <a:pt x="124206" y="1479042"/>
                      </a:cubicBezTo>
                      <a:cubicBezTo>
                        <a:pt x="108204" y="1470660"/>
                        <a:pt x="76200" y="1455420"/>
                        <a:pt x="52578" y="1444752"/>
                      </a:cubicBezTo>
                      <a:cubicBezTo>
                        <a:pt x="23622" y="1431036"/>
                        <a:pt x="7620" y="1418844"/>
                        <a:pt x="4572" y="1407414"/>
                      </a:cubicBezTo>
                      <a:cubicBezTo>
                        <a:pt x="2286" y="1398270"/>
                        <a:pt x="0" y="1077468"/>
                        <a:pt x="0" y="695706"/>
                      </a:cubicBezTo>
                      <a:lnTo>
                        <a:pt x="0" y="0"/>
                      </a:lnTo>
                      <a:lnTo>
                        <a:pt x="838200" y="0"/>
                      </a:lnTo>
                      <a:lnTo>
                        <a:pt x="1676400" y="0"/>
                      </a:lnTo>
                      <a:lnTo>
                        <a:pt x="1674876" y="1148334"/>
                      </a:lnTo>
                      <a:cubicBezTo>
                        <a:pt x="1673352" y="1905000"/>
                        <a:pt x="1670304" y="2296668"/>
                        <a:pt x="1664970" y="2298192"/>
                      </a:cubicBezTo>
                      <a:cubicBezTo>
                        <a:pt x="1661160" y="2299716"/>
                        <a:pt x="1652016" y="2297430"/>
                        <a:pt x="1645920" y="2293620"/>
                      </a:cubicBezTo>
                      <a:close/>
                    </a:path>
                  </a:pathLst>
                </a:custGeom>
                <a:solidFill>
                  <a:schemeClr val="bg1"/>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28" name="Freeform: Shape 1327">
                  <a:extLst>
                    <a:ext uri="{FF2B5EF4-FFF2-40B4-BE49-F238E27FC236}">
                      <a16:creationId xmlns:a16="http://schemas.microsoft.com/office/drawing/2014/main" id="{A4458431-3D7A-4018-B25D-C8FBA4C7CEA1}"/>
                    </a:ext>
                  </a:extLst>
                </p:cNvPr>
                <p:cNvSpPr/>
                <p:nvPr/>
              </p:nvSpPr>
              <p:spPr>
                <a:xfrm>
                  <a:off x="5346954" y="1318260"/>
                  <a:ext cx="1739646" cy="1392174"/>
                </a:xfrm>
                <a:custGeom>
                  <a:avLst/>
                  <a:gdLst>
                    <a:gd name="connsiteX0" fmla="*/ 1693926 w 1739646"/>
                    <a:gd name="connsiteY0" fmla="*/ 1387602 h 1392174"/>
                    <a:gd name="connsiteX1" fmla="*/ 1629156 w 1739646"/>
                    <a:gd name="connsiteY1" fmla="*/ 1356360 h 1392174"/>
                    <a:gd name="connsiteX2" fmla="*/ 1554480 w 1739646"/>
                    <a:gd name="connsiteY2" fmla="*/ 1321308 h 1392174"/>
                    <a:gd name="connsiteX3" fmla="*/ 1514856 w 1739646"/>
                    <a:gd name="connsiteY3" fmla="*/ 1310640 h 1392174"/>
                    <a:gd name="connsiteX4" fmla="*/ 1491996 w 1739646"/>
                    <a:gd name="connsiteY4" fmla="*/ 1303020 h 1392174"/>
                    <a:gd name="connsiteX5" fmla="*/ 1466088 w 1739646"/>
                    <a:gd name="connsiteY5" fmla="*/ 1295400 h 1392174"/>
                    <a:gd name="connsiteX6" fmla="*/ 1431036 w 1739646"/>
                    <a:gd name="connsiteY6" fmla="*/ 1280160 h 1392174"/>
                    <a:gd name="connsiteX7" fmla="*/ 1402842 w 1739646"/>
                    <a:gd name="connsiteY7" fmla="*/ 1264920 h 1392174"/>
                    <a:gd name="connsiteX8" fmla="*/ 1375410 w 1739646"/>
                    <a:gd name="connsiteY8" fmla="*/ 1258062 h 1392174"/>
                    <a:gd name="connsiteX9" fmla="*/ 1283208 w 1739646"/>
                    <a:gd name="connsiteY9" fmla="*/ 1226820 h 1392174"/>
                    <a:gd name="connsiteX10" fmla="*/ 1248156 w 1739646"/>
                    <a:gd name="connsiteY10" fmla="*/ 1211580 h 1392174"/>
                    <a:gd name="connsiteX11" fmla="*/ 1213104 w 1739646"/>
                    <a:gd name="connsiteY11" fmla="*/ 1196340 h 1392174"/>
                    <a:gd name="connsiteX12" fmla="*/ 1187196 w 1739646"/>
                    <a:gd name="connsiteY12" fmla="*/ 1188720 h 1392174"/>
                    <a:gd name="connsiteX13" fmla="*/ 1156716 w 1739646"/>
                    <a:gd name="connsiteY13" fmla="*/ 1181100 h 1392174"/>
                    <a:gd name="connsiteX14" fmla="*/ 1126236 w 1739646"/>
                    <a:gd name="connsiteY14" fmla="*/ 1173480 h 1392174"/>
                    <a:gd name="connsiteX15" fmla="*/ 1101090 w 1739646"/>
                    <a:gd name="connsiteY15" fmla="*/ 1165860 h 1392174"/>
                    <a:gd name="connsiteX16" fmla="*/ 1061466 w 1739646"/>
                    <a:gd name="connsiteY16" fmla="*/ 1154430 h 1392174"/>
                    <a:gd name="connsiteX17" fmla="*/ 1023366 w 1739646"/>
                    <a:gd name="connsiteY17" fmla="*/ 1143000 h 1392174"/>
                    <a:gd name="connsiteX18" fmla="*/ 942594 w 1739646"/>
                    <a:gd name="connsiteY18" fmla="*/ 1117854 h 1392174"/>
                    <a:gd name="connsiteX19" fmla="*/ 908304 w 1739646"/>
                    <a:gd name="connsiteY19" fmla="*/ 1112520 h 1392174"/>
                    <a:gd name="connsiteX20" fmla="*/ 874776 w 1739646"/>
                    <a:gd name="connsiteY20" fmla="*/ 1104900 h 1392174"/>
                    <a:gd name="connsiteX21" fmla="*/ 818388 w 1739646"/>
                    <a:gd name="connsiteY21" fmla="*/ 1097280 h 1392174"/>
                    <a:gd name="connsiteX22" fmla="*/ 760476 w 1739646"/>
                    <a:gd name="connsiteY22" fmla="*/ 1090422 h 1392174"/>
                    <a:gd name="connsiteX23" fmla="*/ 482346 w 1739646"/>
                    <a:gd name="connsiteY23" fmla="*/ 1072134 h 1392174"/>
                    <a:gd name="connsiteX24" fmla="*/ 180594 w 1739646"/>
                    <a:gd name="connsiteY24" fmla="*/ 1090422 h 1392174"/>
                    <a:gd name="connsiteX25" fmla="*/ 128778 w 1739646"/>
                    <a:gd name="connsiteY25" fmla="*/ 1097280 h 1392174"/>
                    <a:gd name="connsiteX26" fmla="*/ 73152 w 1739646"/>
                    <a:gd name="connsiteY26" fmla="*/ 1105662 h 1392174"/>
                    <a:gd name="connsiteX27" fmla="*/ 32766 w 1739646"/>
                    <a:gd name="connsiteY27" fmla="*/ 1110996 h 1392174"/>
                    <a:gd name="connsiteX28" fmla="*/ 0 w 1739646"/>
                    <a:gd name="connsiteY28" fmla="*/ 1108710 h 1392174"/>
                    <a:gd name="connsiteX29" fmla="*/ 0 w 1739646"/>
                    <a:gd name="connsiteY29" fmla="*/ 1057656 h 1392174"/>
                    <a:gd name="connsiteX30" fmla="*/ 1524 w 1739646"/>
                    <a:gd name="connsiteY30" fmla="*/ 502920 h 1392174"/>
                    <a:gd name="connsiteX31" fmla="*/ 2286 w 1739646"/>
                    <a:gd name="connsiteY31" fmla="*/ 0 h 1392174"/>
                    <a:gd name="connsiteX32" fmla="*/ 870966 w 1739646"/>
                    <a:gd name="connsiteY32" fmla="*/ 0 h 1392174"/>
                    <a:gd name="connsiteX33" fmla="*/ 1739646 w 1739646"/>
                    <a:gd name="connsiteY33" fmla="*/ 0 h 1392174"/>
                    <a:gd name="connsiteX34" fmla="*/ 1738122 w 1739646"/>
                    <a:gd name="connsiteY34" fmla="*/ 695706 h 1392174"/>
                    <a:gd name="connsiteX35" fmla="*/ 1720596 w 1739646"/>
                    <a:gd name="connsiteY35" fmla="*/ 1392174 h 1392174"/>
                    <a:gd name="connsiteX36" fmla="*/ 1693926 w 1739646"/>
                    <a:gd name="connsiteY36" fmla="*/ 1387602 h 139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39646" h="1392174">
                      <a:moveTo>
                        <a:pt x="1693926" y="1387602"/>
                      </a:moveTo>
                      <a:cubicBezTo>
                        <a:pt x="1687830" y="1383792"/>
                        <a:pt x="1658874" y="1370076"/>
                        <a:pt x="1629156" y="1356360"/>
                      </a:cubicBezTo>
                      <a:cubicBezTo>
                        <a:pt x="1600200" y="1342644"/>
                        <a:pt x="1565910" y="1326642"/>
                        <a:pt x="1554480" y="1321308"/>
                      </a:cubicBezTo>
                      <a:cubicBezTo>
                        <a:pt x="1542288" y="1315212"/>
                        <a:pt x="1524762" y="1310640"/>
                        <a:pt x="1514856" y="1310640"/>
                      </a:cubicBezTo>
                      <a:cubicBezTo>
                        <a:pt x="1504950" y="1310640"/>
                        <a:pt x="1494282" y="1307592"/>
                        <a:pt x="1491996" y="1303020"/>
                      </a:cubicBezTo>
                      <a:cubicBezTo>
                        <a:pt x="1489710" y="1299210"/>
                        <a:pt x="1477518" y="1295400"/>
                        <a:pt x="1466088" y="1295400"/>
                      </a:cubicBezTo>
                      <a:cubicBezTo>
                        <a:pt x="1454658" y="1295400"/>
                        <a:pt x="1438656" y="1288542"/>
                        <a:pt x="1431036" y="1280160"/>
                      </a:cubicBezTo>
                      <a:cubicBezTo>
                        <a:pt x="1423416" y="1271778"/>
                        <a:pt x="1411224" y="1264920"/>
                        <a:pt x="1402842" y="1264920"/>
                      </a:cubicBezTo>
                      <a:cubicBezTo>
                        <a:pt x="1395222" y="1264920"/>
                        <a:pt x="1383030" y="1261872"/>
                        <a:pt x="1375410" y="1258062"/>
                      </a:cubicBezTo>
                      <a:cubicBezTo>
                        <a:pt x="1336548" y="1238250"/>
                        <a:pt x="1302258" y="1226820"/>
                        <a:pt x="1283208" y="1226820"/>
                      </a:cubicBezTo>
                      <a:cubicBezTo>
                        <a:pt x="1271778" y="1226820"/>
                        <a:pt x="1255776" y="1219962"/>
                        <a:pt x="1248156" y="1211580"/>
                      </a:cubicBezTo>
                      <a:cubicBezTo>
                        <a:pt x="1240536" y="1203198"/>
                        <a:pt x="1224534" y="1196340"/>
                        <a:pt x="1213104" y="1196340"/>
                      </a:cubicBezTo>
                      <a:cubicBezTo>
                        <a:pt x="1201674" y="1196340"/>
                        <a:pt x="1189482" y="1193292"/>
                        <a:pt x="1187196" y="1188720"/>
                      </a:cubicBezTo>
                      <a:cubicBezTo>
                        <a:pt x="1184910" y="1184910"/>
                        <a:pt x="1171194" y="1181100"/>
                        <a:pt x="1156716" y="1181100"/>
                      </a:cubicBezTo>
                      <a:cubicBezTo>
                        <a:pt x="1142238" y="1181100"/>
                        <a:pt x="1128522" y="1178052"/>
                        <a:pt x="1126236" y="1173480"/>
                      </a:cubicBezTo>
                      <a:cubicBezTo>
                        <a:pt x="1123950" y="1169670"/>
                        <a:pt x="1112520" y="1165860"/>
                        <a:pt x="1101090" y="1165860"/>
                      </a:cubicBezTo>
                      <a:cubicBezTo>
                        <a:pt x="1089660" y="1165098"/>
                        <a:pt x="1072134" y="1160526"/>
                        <a:pt x="1061466" y="1154430"/>
                      </a:cubicBezTo>
                      <a:cubicBezTo>
                        <a:pt x="1050798" y="1148334"/>
                        <a:pt x="1034034" y="1143000"/>
                        <a:pt x="1023366" y="1143000"/>
                      </a:cubicBezTo>
                      <a:cubicBezTo>
                        <a:pt x="1002792" y="1143000"/>
                        <a:pt x="950976" y="1126236"/>
                        <a:pt x="942594" y="1117854"/>
                      </a:cubicBezTo>
                      <a:cubicBezTo>
                        <a:pt x="939546" y="1114806"/>
                        <a:pt x="924306" y="1112520"/>
                        <a:pt x="908304" y="1112520"/>
                      </a:cubicBezTo>
                      <a:cubicBezTo>
                        <a:pt x="892302" y="1112520"/>
                        <a:pt x="877062" y="1109472"/>
                        <a:pt x="874776" y="1104900"/>
                      </a:cubicBezTo>
                      <a:cubicBezTo>
                        <a:pt x="872490" y="1101090"/>
                        <a:pt x="846582" y="1097280"/>
                        <a:pt x="818388" y="1097280"/>
                      </a:cubicBezTo>
                      <a:cubicBezTo>
                        <a:pt x="790194" y="1097280"/>
                        <a:pt x="764286" y="1094232"/>
                        <a:pt x="760476" y="1090422"/>
                      </a:cubicBezTo>
                      <a:cubicBezTo>
                        <a:pt x="747522" y="1078230"/>
                        <a:pt x="665988" y="1072896"/>
                        <a:pt x="482346" y="1072134"/>
                      </a:cubicBezTo>
                      <a:cubicBezTo>
                        <a:pt x="300228" y="1072134"/>
                        <a:pt x="188214" y="1078992"/>
                        <a:pt x="180594" y="1090422"/>
                      </a:cubicBezTo>
                      <a:cubicBezTo>
                        <a:pt x="178308" y="1094232"/>
                        <a:pt x="155448" y="1097280"/>
                        <a:pt x="128778" y="1097280"/>
                      </a:cubicBezTo>
                      <a:cubicBezTo>
                        <a:pt x="102870" y="1097280"/>
                        <a:pt x="77724" y="1101090"/>
                        <a:pt x="73152" y="1105662"/>
                      </a:cubicBezTo>
                      <a:cubicBezTo>
                        <a:pt x="69342" y="1109472"/>
                        <a:pt x="50292" y="1112520"/>
                        <a:pt x="32766" y="1110996"/>
                      </a:cubicBezTo>
                      <a:lnTo>
                        <a:pt x="0" y="1108710"/>
                      </a:lnTo>
                      <a:lnTo>
                        <a:pt x="0" y="1057656"/>
                      </a:lnTo>
                      <a:cubicBezTo>
                        <a:pt x="762" y="1028700"/>
                        <a:pt x="1524" y="779526"/>
                        <a:pt x="1524" y="502920"/>
                      </a:cubicBezTo>
                      <a:lnTo>
                        <a:pt x="2286" y="0"/>
                      </a:lnTo>
                      <a:lnTo>
                        <a:pt x="870966" y="0"/>
                      </a:lnTo>
                      <a:lnTo>
                        <a:pt x="1739646" y="0"/>
                      </a:lnTo>
                      <a:lnTo>
                        <a:pt x="1738122" y="695706"/>
                      </a:lnTo>
                      <a:cubicBezTo>
                        <a:pt x="1735836" y="1384554"/>
                        <a:pt x="1735836" y="1390650"/>
                        <a:pt x="1720596" y="1392174"/>
                      </a:cubicBezTo>
                      <a:cubicBezTo>
                        <a:pt x="1712214" y="1392936"/>
                        <a:pt x="1700022" y="1390650"/>
                        <a:pt x="1693926" y="1387602"/>
                      </a:cubicBezTo>
                      <a:close/>
                    </a:path>
                  </a:pathLst>
                </a:custGeom>
                <a:solidFill>
                  <a:schemeClr val="bg1"/>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29" name="Freeform: Shape 1328">
                  <a:extLst>
                    <a:ext uri="{FF2B5EF4-FFF2-40B4-BE49-F238E27FC236}">
                      <a16:creationId xmlns:a16="http://schemas.microsoft.com/office/drawing/2014/main" id="{0A6038D0-F817-4BA7-A874-C0A3144DFD73}"/>
                    </a:ext>
                  </a:extLst>
                </p:cNvPr>
                <p:cNvSpPr/>
                <p:nvPr/>
              </p:nvSpPr>
              <p:spPr>
                <a:xfrm>
                  <a:off x="3657600" y="1318260"/>
                  <a:ext cx="1653540" cy="1109472"/>
                </a:xfrm>
                <a:custGeom>
                  <a:avLst/>
                  <a:gdLst>
                    <a:gd name="connsiteX0" fmla="*/ 1616964 w 1653540"/>
                    <a:gd name="connsiteY0" fmla="*/ 1101090 h 1109472"/>
                    <a:gd name="connsiteX1" fmla="*/ 1576578 w 1653540"/>
                    <a:gd name="connsiteY1" fmla="*/ 1059942 h 1109472"/>
                    <a:gd name="connsiteX2" fmla="*/ 1545336 w 1653540"/>
                    <a:gd name="connsiteY2" fmla="*/ 1028700 h 1109472"/>
                    <a:gd name="connsiteX3" fmla="*/ 1437894 w 1653540"/>
                    <a:gd name="connsiteY3" fmla="*/ 940308 h 1109472"/>
                    <a:gd name="connsiteX4" fmla="*/ 1421130 w 1653540"/>
                    <a:gd name="connsiteY4" fmla="*/ 929640 h 1109472"/>
                    <a:gd name="connsiteX5" fmla="*/ 1390650 w 1653540"/>
                    <a:gd name="connsiteY5" fmla="*/ 903732 h 1109472"/>
                    <a:gd name="connsiteX6" fmla="*/ 1344930 w 1653540"/>
                    <a:gd name="connsiteY6" fmla="*/ 864870 h 1109472"/>
                    <a:gd name="connsiteX7" fmla="*/ 1318260 w 1653540"/>
                    <a:gd name="connsiteY7" fmla="*/ 842010 h 1109472"/>
                    <a:gd name="connsiteX8" fmla="*/ 1306830 w 1653540"/>
                    <a:gd name="connsiteY8" fmla="*/ 825246 h 1109472"/>
                    <a:gd name="connsiteX9" fmla="*/ 1135380 w 1653540"/>
                    <a:gd name="connsiteY9" fmla="*/ 681990 h 1109472"/>
                    <a:gd name="connsiteX10" fmla="*/ 992124 w 1653540"/>
                    <a:gd name="connsiteY10" fmla="*/ 571500 h 1109472"/>
                    <a:gd name="connsiteX11" fmla="*/ 952500 w 1653540"/>
                    <a:gd name="connsiteY11" fmla="*/ 537210 h 1109472"/>
                    <a:gd name="connsiteX12" fmla="*/ 916686 w 1653540"/>
                    <a:gd name="connsiteY12" fmla="*/ 509778 h 1109472"/>
                    <a:gd name="connsiteX13" fmla="*/ 848106 w 1653540"/>
                    <a:gd name="connsiteY13" fmla="*/ 459486 h 1109472"/>
                    <a:gd name="connsiteX14" fmla="*/ 806958 w 1653540"/>
                    <a:gd name="connsiteY14" fmla="*/ 426720 h 1109472"/>
                    <a:gd name="connsiteX15" fmla="*/ 769620 w 1653540"/>
                    <a:gd name="connsiteY15" fmla="*/ 401574 h 1109472"/>
                    <a:gd name="connsiteX16" fmla="*/ 718566 w 1653540"/>
                    <a:gd name="connsiteY16" fmla="*/ 365760 h 1109472"/>
                    <a:gd name="connsiteX17" fmla="*/ 637794 w 1653540"/>
                    <a:gd name="connsiteY17" fmla="*/ 313944 h 1109472"/>
                    <a:gd name="connsiteX18" fmla="*/ 464820 w 1653540"/>
                    <a:gd name="connsiteY18" fmla="*/ 213360 h 1109472"/>
                    <a:gd name="connsiteX19" fmla="*/ 402336 w 1653540"/>
                    <a:gd name="connsiteY19" fmla="*/ 182118 h 1109472"/>
                    <a:gd name="connsiteX20" fmla="*/ 374904 w 1653540"/>
                    <a:gd name="connsiteY20" fmla="*/ 175260 h 1109472"/>
                    <a:gd name="connsiteX21" fmla="*/ 347472 w 1653540"/>
                    <a:gd name="connsiteY21" fmla="*/ 160782 h 1109472"/>
                    <a:gd name="connsiteX22" fmla="*/ 283464 w 1653540"/>
                    <a:gd name="connsiteY22" fmla="*/ 133350 h 1109472"/>
                    <a:gd name="connsiteX23" fmla="*/ 219456 w 1653540"/>
                    <a:gd name="connsiteY23" fmla="*/ 113538 h 1109472"/>
                    <a:gd name="connsiteX24" fmla="*/ 194310 w 1653540"/>
                    <a:gd name="connsiteY24" fmla="*/ 106680 h 1109472"/>
                    <a:gd name="connsiteX25" fmla="*/ 167640 w 1653540"/>
                    <a:gd name="connsiteY25" fmla="*/ 99060 h 1109472"/>
                    <a:gd name="connsiteX26" fmla="*/ 137160 w 1653540"/>
                    <a:gd name="connsiteY26" fmla="*/ 83820 h 1109472"/>
                    <a:gd name="connsiteX27" fmla="*/ 83820 w 1653540"/>
                    <a:gd name="connsiteY27" fmla="*/ 76200 h 1109472"/>
                    <a:gd name="connsiteX28" fmla="*/ 22860 w 1653540"/>
                    <a:gd name="connsiteY28" fmla="*/ 64770 h 1109472"/>
                    <a:gd name="connsiteX29" fmla="*/ 0 w 1653540"/>
                    <a:gd name="connsiteY29" fmla="*/ 26670 h 1109472"/>
                    <a:gd name="connsiteX30" fmla="*/ 0 w 1653540"/>
                    <a:gd name="connsiteY30" fmla="*/ 0 h 1109472"/>
                    <a:gd name="connsiteX31" fmla="*/ 826770 w 1653540"/>
                    <a:gd name="connsiteY31" fmla="*/ 0 h 1109472"/>
                    <a:gd name="connsiteX32" fmla="*/ 1653540 w 1653540"/>
                    <a:gd name="connsiteY32" fmla="*/ 0 h 1109472"/>
                    <a:gd name="connsiteX33" fmla="*/ 1652016 w 1653540"/>
                    <a:gd name="connsiteY33" fmla="*/ 553974 h 1109472"/>
                    <a:gd name="connsiteX34" fmla="*/ 1642110 w 1653540"/>
                    <a:gd name="connsiteY34" fmla="*/ 1109472 h 1109472"/>
                    <a:gd name="connsiteX35" fmla="*/ 1616964 w 1653540"/>
                    <a:gd name="connsiteY35" fmla="*/ 1101090 h 110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53540" h="1109472">
                      <a:moveTo>
                        <a:pt x="1616964" y="1101090"/>
                      </a:moveTo>
                      <a:cubicBezTo>
                        <a:pt x="1607058" y="1095756"/>
                        <a:pt x="1588770" y="1077468"/>
                        <a:pt x="1576578" y="1059942"/>
                      </a:cubicBezTo>
                      <a:cubicBezTo>
                        <a:pt x="1563624" y="1043178"/>
                        <a:pt x="1549908" y="1028700"/>
                        <a:pt x="1545336" y="1028700"/>
                      </a:cubicBezTo>
                      <a:cubicBezTo>
                        <a:pt x="1536192" y="1028700"/>
                        <a:pt x="1446276" y="954786"/>
                        <a:pt x="1437894" y="940308"/>
                      </a:cubicBezTo>
                      <a:cubicBezTo>
                        <a:pt x="1434846" y="934212"/>
                        <a:pt x="1427226" y="929640"/>
                        <a:pt x="1421130" y="929640"/>
                      </a:cubicBezTo>
                      <a:cubicBezTo>
                        <a:pt x="1415034" y="929640"/>
                        <a:pt x="1401318" y="918210"/>
                        <a:pt x="1390650" y="903732"/>
                      </a:cubicBezTo>
                      <a:cubicBezTo>
                        <a:pt x="1379982" y="889254"/>
                        <a:pt x="1358646" y="871728"/>
                        <a:pt x="1344930" y="864870"/>
                      </a:cubicBezTo>
                      <a:cubicBezTo>
                        <a:pt x="1330452" y="858012"/>
                        <a:pt x="1318260" y="848106"/>
                        <a:pt x="1318260" y="842010"/>
                      </a:cubicBezTo>
                      <a:cubicBezTo>
                        <a:pt x="1318260" y="835914"/>
                        <a:pt x="1312926" y="828294"/>
                        <a:pt x="1306830" y="825246"/>
                      </a:cubicBezTo>
                      <a:cubicBezTo>
                        <a:pt x="1294638" y="818388"/>
                        <a:pt x="1225296" y="760476"/>
                        <a:pt x="1135380" y="681990"/>
                      </a:cubicBezTo>
                      <a:cubicBezTo>
                        <a:pt x="1061466" y="617220"/>
                        <a:pt x="1037844" y="599694"/>
                        <a:pt x="992124" y="571500"/>
                      </a:cubicBezTo>
                      <a:cubicBezTo>
                        <a:pt x="970788" y="557784"/>
                        <a:pt x="952500" y="542544"/>
                        <a:pt x="952500" y="537210"/>
                      </a:cubicBezTo>
                      <a:cubicBezTo>
                        <a:pt x="952500" y="532638"/>
                        <a:pt x="936498" y="519684"/>
                        <a:pt x="916686" y="509778"/>
                      </a:cubicBezTo>
                      <a:cubicBezTo>
                        <a:pt x="896874" y="499872"/>
                        <a:pt x="866394" y="477012"/>
                        <a:pt x="848106" y="459486"/>
                      </a:cubicBezTo>
                      <a:cubicBezTo>
                        <a:pt x="830580" y="441198"/>
                        <a:pt x="811530" y="426720"/>
                        <a:pt x="806958" y="426720"/>
                      </a:cubicBezTo>
                      <a:cubicBezTo>
                        <a:pt x="802386" y="426720"/>
                        <a:pt x="785622" y="415290"/>
                        <a:pt x="769620" y="401574"/>
                      </a:cubicBezTo>
                      <a:cubicBezTo>
                        <a:pt x="752856" y="387858"/>
                        <a:pt x="729996" y="371094"/>
                        <a:pt x="718566" y="365760"/>
                      </a:cubicBezTo>
                      <a:cubicBezTo>
                        <a:pt x="707136" y="359664"/>
                        <a:pt x="670560" y="336804"/>
                        <a:pt x="637794" y="313944"/>
                      </a:cubicBezTo>
                      <a:cubicBezTo>
                        <a:pt x="570738" y="268224"/>
                        <a:pt x="535686" y="247650"/>
                        <a:pt x="464820" y="213360"/>
                      </a:cubicBezTo>
                      <a:cubicBezTo>
                        <a:pt x="437388" y="200406"/>
                        <a:pt x="409194" y="185928"/>
                        <a:pt x="402336" y="182118"/>
                      </a:cubicBezTo>
                      <a:cubicBezTo>
                        <a:pt x="394716" y="178308"/>
                        <a:pt x="382524" y="175260"/>
                        <a:pt x="374904" y="175260"/>
                      </a:cubicBezTo>
                      <a:cubicBezTo>
                        <a:pt x="366522" y="175260"/>
                        <a:pt x="354330" y="168402"/>
                        <a:pt x="347472" y="160782"/>
                      </a:cubicBezTo>
                      <a:cubicBezTo>
                        <a:pt x="339852" y="152400"/>
                        <a:pt x="311658" y="140208"/>
                        <a:pt x="283464" y="133350"/>
                      </a:cubicBezTo>
                      <a:cubicBezTo>
                        <a:pt x="255270" y="126492"/>
                        <a:pt x="226314" y="117348"/>
                        <a:pt x="219456" y="113538"/>
                      </a:cubicBezTo>
                      <a:cubicBezTo>
                        <a:pt x="211836" y="109728"/>
                        <a:pt x="200406" y="106680"/>
                        <a:pt x="194310" y="106680"/>
                      </a:cubicBezTo>
                      <a:cubicBezTo>
                        <a:pt x="188214" y="106680"/>
                        <a:pt x="176022" y="102870"/>
                        <a:pt x="167640" y="99060"/>
                      </a:cubicBezTo>
                      <a:cubicBezTo>
                        <a:pt x="159258" y="94488"/>
                        <a:pt x="145542" y="87630"/>
                        <a:pt x="137160" y="83820"/>
                      </a:cubicBezTo>
                      <a:cubicBezTo>
                        <a:pt x="128778" y="79248"/>
                        <a:pt x="104394" y="76200"/>
                        <a:pt x="83820" y="76200"/>
                      </a:cubicBezTo>
                      <a:cubicBezTo>
                        <a:pt x="62484" y="76200"/>
                        <a:pt x="35052" y="70866"/>
                        <a:pt x="22860" y="64770"/>
                      </a:cubicBezTo>
                      <a:cubicBezTo>
                        <a:pt x="3810" y="54864"/>
                        <a:pt x="0" y="48006"/>
                        <a:pt x="0" y="26670"/>
                      </a:cubicBezTo>
                      <a:lnTo>
                        <a:pt x="0" y="0"/>
                      </a:lnTo>
                      <a:lnTo>
                        <a:pt x="826770" y="0"/>
                      </a:lnTo>
                      <a:lnTo>
                        <a:pt x="1653540" y="0"/>
                      </a:lnTo>
                      <a:lnTo>
                        <a:pt x="1652016" y="553974"/>
                      </a:lnTo>
                      <a:cubicBezTo>
                        <a:pt x="1650492" y="915162"/>
                        <a:pt x="1647444" y="1107948"/>
                        <a:pt x="1642110" y="1109472"/>
                      </a:cubicBezTo>
                      <a:cubicBezTo>
                        <a:pt x="1638300" y="1110234"/>
                        <a:pt x="1626870" y="1106424"/>
                        <a:pt x="1616964" y="1101090"/>
                      </a:cubicBezTo>
                      <a:close/>
                    </a:path>
                  </a:pathLst>
                </a:custGeom>
                <a:solidFill>
                  <a:schemeClr val="bg1"/>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1330" name="Freeform: Shape 1329">
                  <a:extLst>
                    <a:ext uri="{FF2B5EF4-FFF2-40B4-BE49-F238E27FC236}">
                      <a16:creationId xmlns:a16="http://schemas.microsoft.com/office/drawing/2014/main" id="{08225819-1F19-4A13-B2EA-C941133960C1}"/>
                    </a:ext>
                  </a:extLst>
                </p:cNvPr>
                <p:cNvSpPr/>
                <p:nvPr/>
              </p:nvSpPr>
              <p:spPr>
                <a:xfrm>
                  <a:off x="1934718" y="1318260"/>
                  <a:ext cx="1685544" cy="914400"/>
                </a:xfrm>
                <a:custGeom>
                  <a:avLst/>
                  <a:gdLst>
                    <a:gd name="connsiteX0" fmla="*/ 14478 w 1685544"/>
                    <a:gd name="connsiteY0" fmla="*/ 901446 h 914400"/>
                    <a:gd name="connsiteX1" fmla="*/ 1524 w 1685544"/>
                    <a:gd name="connsiteY1" fmla="*/ 443484 h 914400"/>
                    <a:gd name="connsiteX2" fmla="*/ 0 w 1685544"/>
                    <a:gd name="connsiteY2" fmla="*/ 0 h 914400"/>
                    <a:gd name="connsiteX3" fmla="*/ 842772 w 1685544"/>
                    <a:gd name="connsiteY3" fmla="*/ 0 h 914400"/>
                    <a:gd name="connsiteX4" fmla="*/ 1685544 w 1685544"/>
                    <a:gd name="connsiteY4" fmla="*/ 0 h 914400"/>
                    <a:gd name="connsiteX5" fmla="*/ 1683258 w 1685544"/>
                    <a:gd name="connsiteY5" fmla="*/ 28956 h 914400"/>
                    <a:gd name="connsiteX6" fmla="*/ 1680972 w 1685544"/>
                    <a:gd name="connsiteY6" fmla="*/ 57150 h 914400"/>
                    <a:gd name="connsiteX7" fmla="*/ 1600962 w 1685544"/>
                    <a:gd name="connsiteY7" fmla="*/ 59436 h 914400"/>
                    <a:gd name="connsiteX8" fmla="*/ 1514094 w 1685544"/>
                    <a:gd name="connsiteY8" fmla="*/ 68580 h 914400"/>
                    <a:gd name="connsiteX9" fmla="*/ 1451610 w 1685544"/>
                    <a:gd name="connsiteY9" fmla="*/ 76200 h 914400"/>
                    <a:gd name="connsiteX10" fmla="*/ 1391412 w 1685544"/>
                    <a:gd name="connsiteY10" fmla="*/ 83820 h 914400"/>
                    <a:gd name="connsiteX11" fmla="*/ 1368552 w 1685544"/>
                    <a:gd name="connsiteY11" fmla="*/ 91440 h 914400"/>
                    <a:gd name="connsiteX12" fmla="*/ 1345692 w 1685544"/>
                    <a:gd name="connsiteY12" fmla="*/ 99060 h 914400"/>
                    <a:gd name="connsiteX13" fmla="*/ 1303782 w 1685544"/>
                    <a:gd name="connsiteY13" fmla="*/ 106680 h 914400"/>
                    <a:gd name="connsiteX14" fmla="*/ 1261872 w 1685544"/>
                    <a:gd name="connsiteY14" fmla="*/ 114300 h 914400"/>
                    <a:gd name="connsiteX15" fmla="*/ 1235964 w 1685544"/>
                    <a:gd name="connsiteY15" fmla="*/ 121920 h 914400"/>
                    <a:gd name="connsiteX16" fmla="*/ 1069086 w 1685544"/>
                    <a:gd name="connsiteY16" fmla="*/ 174498 h 914400"/>
                    <a:gd name="connsiteX17" fmla="*/ 1021080 w 1685544"/>
                    <a:gd name="connsiteY17" fmla="*/ 190500 h 914400"/>
                    <a:gd name="connsiteX18" fmla="*/ 992886 w 1685544"/>
                    <a:gd name="connsiteY18" fmla="*/ 197358 h 914400"/>
                    <a:gd name="connsiteX19" fmla="*/ 947928 w 1685544"/>
                    <a:gd name="connsiteY19" fmla="*/ 217170 h 914400"/>
                    <a:gd name="connsiteX20" fmla="*/ 902970 w 1685544"/>
                    <a:gd name="connsiteY20" fmla="*/ 244602 h 914400"/>
                    <a:gd name="connsiteX21" fmla="*/ 877062 w 1685544"/>
                    <a:gd name="connsiteY21" fmla="*/ 259080 h 914400"/>
                    <a:gd name="connsiteX22" fmla="*/ 767334 w 1685544"/>
                    <a:gd name="connsiteY22" fmla="*/ 311658 h 914400"/>
                    <a:gd name="connsiteX23" fmla="*/ 710946 w 1685544"/>
                    <a:gd name="connsiteY23" fmla="*/ 343662 h 914400"/>
                    <a:gd name="connsiteX24" fmla="*/ 639318 w 1685544"/>
                    <a:gd name="connsiteY24" fmla="*/ 388620 h 914400"/>
                    <a:gd name="connsiteX25" fmla="*/ 590550 w 1685544"/>
                    <a:gd name="connsiteY25" fmla="*/ 422910 h 914400"/>
                    <a:gd name="connsiteX26" fmla="*/ 531114 w 1685544"/>
                    <a:gd name="connsiteY26" fmla="*/ 464820 h 914400"/>
                    <a:gd name="connsiteX27" fmla="*/ 490728 w 1685544"/>
                    <a:gd name="connsiteY27" fmla="*/ 496062 h 914400"/>
                    <a:gd name="connsiteX28" fmla="*/ 357378 w 1685544"/>
                    <a:gd name="connsiteY28" fmla="*/ 602742 h 914400"/>
                    <a:gd name="connsiteX29" fmla="*/ 67818 w 1685544"/>
                    <a:gd name="connsiteY29" fmla="*/ 874776 h 914400"/>
                    <a:gd name="connsiteX30" fmla="*/ 29718 w 1685544"/>
                    <a:gd name="connsiteY30" fmla="*/ 914400 h 914400"/>
                    <a:gd name="connsiteX31" fmla="*/ 14478 w 1685544"/>
                    <a:gd name="connsiteY31" fmla="*/ 90144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85544" h="914400">
                      <a:moveTo>
                        <a:pt x="14478" y="901446"/>
                      </a:moveTo>
                      <a:cubicBezTo>
                        <a:pt x="3810" y="889254"/>
                        <a:pt x="2286" y="832104"/>
                        <a:pt x="1524" y="443484"/>
                      </a:cubicBezTo>
                      <a:lnTo>
                        <a:pt x="0" y="0"/>
                      </a:lnTo>
                      <a:lnTo>
                        <a:pt x="842772" y="0"/>
                      </a:lnTo>
                      <a:lnTo>
                        <a:pt x="1685544" y="0"/>
                      </a:lnTo>
                      <a:lnTo>
                        <a:pt x="1683258" y="28956"/>
                      </a:lnTo>
                      <a:lnTo>
                        <a:pt x="1680972" y="57150"/>
                      </a:lnTo>
                      <a:lnTo>
                        <a:pt x="1600962" y="59436"/>
                      </a:lnTo>
                      <a:cubicBezTo>
                        <a:pt x="1556766" y="60198"/>
                        <a:pt x="1517904" y="64770"/>
                        <a:pt x="1514094" y="68580"/>
                      </a:cubicBezTo>
                      <a:cubicBezTo>
                        <a:pt x="1509522" y="73152"/>
                        <a:pt x="1481328" y="76200"/>
                        <a:pt x="1451610" y="76200"/>
                      </a:cubicBezTo>
                      <a:cubicBezTo>
                        <a:pt x="1421130" y="76200"/>
                        <a:pt x="1393698" y="80010"/>
                        <a:pt x="1391412" y="83820"/>
                      </a:cubicBezTo>
                      <a:cubicBezTo>
                        <a:pt x="1389126" y="88392"/>
                        <a:pt x="1378458" y="91440"/>
                        <a:pt x="1368552" y="91440"/>
                      </a:cubicBezTo>
                      <a:cubicBezTo>
                        <a:pt x="1358646" y="91440"/>
                        <a:pt x="1347978" y="95250"/>
                        <a:pt x="1345692" y="99060"/>
                      </a:cubicBezTo>
                      <a:cubicBezTo>
                        <a:pt x="1343406" y="102870"/>
                        <a:pt x="1324356" y="106680"/>
                        <a:pt x="1303782" y="106680"/>
                      </a:cubicBezTo>
                      <a:cubicBezTo>
                        <a:pt x="1283208" y="106680"/>
                        <a:pt x="1264158" y="109728"/>
                        <a:pt x="1261872" y="114300"/>
                      </a:cubicBezTo>
                      <a:cubicBezTo>
                        <a:pt x="1259586" y="118110"/>
                        <a:pt x="1247394" y="121920"/>
                        <a:pt x="1235964" y="121920"/>
                      </a:cubicBezTo>
                      <a:cubicBezTo>
                        <a:pt x="1202436" y="121920"/>
                        <a:pt x="1126236" y="145542"/>
                        <a:pt x="1069086" y="174498"/>
                      </a:cubicBezTo>
                      <a:cubicBezTo>
                        <a:pt x="1050798" y="182880"/>
                        <a:pt x="1028700" y="190500"/>
                        <a:pt x="1021080" y="190500"/>
                      </a:cubicBezTo>
                      <a:cubicBezTo>
                        <a:pt x="1012698" y="190500"/>
                        <a:pt x="1000506" y="193548"/>
                        <a:pt x="992886" y="197358"/>
                      </a:cubicBezTo>
                      <a:cubicBezTo>
                        <a:pt x="986028" y="201168"/>
                        <a:pt x="965454" y="210312"/>
                        <a:pt x="947928" y="217170"/>
                      </a:cubicBezTo>
                      <a:cubicBezTo>
                        <a:pt x="930402" y="224790"/>
                        <a:pt x="909828" y="236982"/>
                        <a:pt x="902970" y="244602"/>
                      </a:cubicBezTo>
                      <a:cubicBezTo>
                        <a:pt x="895350" y="252984"/>
                        <a:pt x="883920" y="259080"/>
                        <a:pt x="877062" y="259080"/>
                      </a:cubicBezTo>
                      <a:cubicBezTo>
                        <a:pt x="861822" y="259080"/>
                        <a:pt x="773430" y="300990"/>
                        <a:pt x="767334" y="311658"/>
                      </a:cubicBezTo>
                      <a:cubicBezTo>
                        <a:pt x="764286" y="316230"/>
                        <a:pt x="739140" y="330708"/>
                        <a:pt x="710946" y="343662"/>
                      </a:cubicBezTo>
                      <a:cubicBezTo>
                        <a:pt x="682752" y="357378"/>
                        <a:pt x="650748" y="377190"/>
                        <a:pt x="639318" y="388620"/>
                      </a:cubicBezTo>
                      <a:cubicBezTo>
                        <a:pt x="627888" y="400050"/>
                        <a:pt x="606552" y="415290"/>
                        <a:pt x="590550" y="422910"/>
                      </a:cubicBezTo>
                      <a:cubicBezTo>
                        <a:pt x="575310" y="429768"/>
                        <a:pt x="548640" y="448818"/>
                        <a:pt x="531114" y="464820"/>
                      </a:cubicBezTo>
                      <a:cubicBezTo>
                        <a:pt x="513588" y="480060"/>
                        <a:pt x="496062" y="494538"/>
                        <a:pt x="490728" y="496062"/>
                      </a:cubicBezTo>
                      <a:cubicBezTo>
                        <a:pt x="485394" y="497586"/>
                        <a:pt x="425958" y="545592"/>
                        <a:pt x="357378" y="602742"/>
                      </a:cubicBezTo>
                      <a:cubicBezTo>
                        <a:pt x="233934" y="705612"/>
                        <a:pt x="135636" y="797814"/>
                        <a:pt x="67818" y="874776"/>
                      </a:cubicBezTo>
                      <a:cubicBezTo>
                        <a:pt x="48768" y="896112"/>
                        <a:pt x="31242" y="914400"/>
                        <a:pt x="29718" y="914400"/>
                      </a:cubicBezTo>
                      <a:cubicBezTo>
                        <a:pt x="27432" y="914400"/>
                        <a:pt x="20574" y="908304"/>
                        <a:pt x="14478" y="901446"/>
                      </a:cubicBezTo>
                      <a:close/>
                    </a:path>
                  </a:pathLst>
                </a:custGeom>
                <a:solidFill>
                  <a:schemeClr val="bg1"/>
                </a:solidFill>
                <a:ln w="762" cap="flat">
                  <a:noFill/>
                  <a:prstDash val="solid"/>
                  <a:miter/>
                </a:ln>
              </p:spPr>
              <p:txBody>
                <a:bodyPr rtlCol="0" anchor="ctr"/>
                <a:lstStyle/>
                <a:p>
                  <a:pPr defTabSz="914377"/>
                  <a:endParaRPr lang="en-GB">
                    <a:solidFill>
                      <a:srgbClr val="0B4055"/>
                    </a:solidFill>
                    <a:latin typeface="Arial" panose="020B0604020202020204"/>
                  </a:endParaRPr>
                </a:p>
              </p:txBody>
            </p:sp>
          </p:grpSp>
          <p:sp>
            <p:nvSpPr>
              <p:cNvPr id="1332" name="Arrow: Down 1331">
                <a:extLst>
                  <a:ext uri="{FF2B5EF4-FFF2-40B4-BE49-F238E27FC236}">
                    <a16:creationId xmlns:a16="http://schemas.microsoft.com/office/drawing/2014/main" id="{286D7F13-C011-419D-BB1F-246BB0B328D7}"/>
                  </a:ext>
                </a:extLst>
              </p:cNvPr>
              <p:cNvSpPr/>
              <p:nvPr/>
            </p:nvSpPr>
            <p:spPr>
              <a:xfrm>
                <a:off x="638270" y="2598229"/>
                <a:ext cx="530288" cy="3271319"/>
              </a:xfrm>
              <a:prstGeom prst="downArrow">
                <a:avLst/>
              </a:prstGeom>
              <a:solidFill>
                <a:srgbClr val="9BD8E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panose="020B0604020202020204"/>
                </a:endParaRPr>
              </a:p>
            </p:txBody>
          </p:sp>
          <p:sp>
            <p:nvSpPr>
              <p:cNvPr id="1333" name="Arrow: Down 1332">
                <a:extLst>
                  <a:ext uri="{FF2B5EF4-FFF2-40B4-BE49-F238E27FC236}">
                    <a16:creationId xmlns:a16="http://schemas.microsoft.com/office/drawing/2014/main" id="{3B4EE709-79F7-4ECB-8C07-0078A8A02599}"/>
                  </a:ext>
                </a:extLst>
              </p:cNvPr>
              <p:cNvSpPr/>
              <p:nvPr/>
            </p:nvSpPr>
            <p:spPr>
              <a:xfrm>
                <a:off x="2234733" y="2598229"/>
                <a:ext cx="530288" cy="1540378"/>
              </a:xfrm>
              <a:prstGeom prst="downArrow">
                <a:avLst/>
              </a:prstGeom>
              <a:solidFill>
                <a:srgbClr val="B1989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panose="020B0604020202020204"/>
                </a:endParaRPr>
              </a:p>
            </p:txBody>
          </p:sp>
          <p:sp>
            <p:nvSpPr>
              <p:cNvPr id="1334" name="Arrow: Down 1333">
                <a:extLst>
                  <a:ext uri="{FF2B5EF4-FFF2-40B4-BE49-F238E27FC236}">
                    <a16:creationId xmlns:a16="http://schemas.microsoft.com/office/drawing/2014/main" id="{AD1D7EF1-7AF5-4E6A-A331-8D947AAB73F5}"/>
                  </a:ext>
                </a:extLst>
              </p:cNvPr>
              <p:cNvSpPr/>
              <p:nvPr/>
            </p:nvSpPr>
            <p:spPr>
              <a:xfrm>
                <a:off x="3784020" y="2598229"/>
                <a:ext cx="530288" cy="1954222"/>
              </a:xfrm>
              <a:prstGeom prst="downArrow">
                <a:avLst/>
              </a:prstGeom>
              <a:solidFill>
                <a:srgbClr val="7BAF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panose="020B0604020202020204"/>
                </a:endParaRPr>
              </a:p>
            </p:txBody>
          </p:sp>
          <p:sp>
            <p:nvSpPr>
              <p:cNvPr id="1335" name="Arrow: Down 1334">
                <a:extLst>
                  <a:ext uri="{FF2B5EF4-FFF2-40B4-BE49-F238E27FC236}">
                    <a16:creationId xmlns:a16="http://schemas.microsoft.com/office/drawing/2014/main" id="{F91DF577-2981-4C59-9DB1-F18435FBFCB6}"/>
                  </a:ext>
                </a:extLst>
              </p:cNvPr>
              <p:cNvSpPr/>
              <p:nvPr/>
            </p:nvSpPr>
            <p:spPr>
              <a:xfrm>
                <a:off x="5209742" y="2598229"/>
                <a:ext cx="530288" cy="2699624"/>
              </a:xfrm>
              <a:prstGeom prst="downArrow">
                <a:avLst/>
              </a:prstGeom>
              <a:solidFill>
                <a:srgbClr val="D7B7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panose="020B0604020202020204"/>
                </a:endParaRPr>
              </a:p>
            </p:txBody>
          </p:sp>
          <p:sp>
            <p:nvSpPr>
              <p:cNvPr id="1336" name="Arrow: Down 1335">
                <a:extLst>
                  <a:ext uri="{FF2B5EF4-FFF2-40B4-BE49-F238E27FC236}">
                    <a16:creationId xmlns:a16="http://schemas.microsoft.com/office/drawing/2014/main" id="{D7251F9C-F625-4CC3-9F98-7014170F296D}"/>
                  </a:ext>
                </a:extLst>
              </p:cNvPr>
              <p:cNvSpPr/>
              <p:nvPr/>
            </p:nvSpPr>
            <p:spPr>
              <a:xfrm>
                <a:off x="6974839" y="2598229"/>
                <a:ext cx="530288" cy="3157980"/>
              </a:xfrm>
              <a:prstGeom prst="downArrow">
                <a:avLst/>
              </a:prstGeom>
              <a:solidFill>
                <a:srgbClr val="AE95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panose="020B0604020202020204"/>
                </a:endParaRPr>
              </a:p>
            </p:txBody>
          </p:sp>
          <p:sp>
            <p:nvSpPr>
              <p:cNvPr id="1337" name="Arrow: Down 1336">
                <a:extLst>
                  <a:ext uri="{FF2B5EF4-FFF2-40B4-BE49-F238E27FC236}">
                    <a16:creationId xmlns:a16="http://schemas.microsoft.com/office/drawing/2014/main" id="{D94733B0-9C6E-4B67-B3D2-C4449C3B4E59}"/>
                  </a:ext>
                </a:extLst>
              </p:cNvPr>
              <p:cNvSpPr/>
              <p:nvPr/>
            </p:nvSpPr>
            <p:spPr>
              <a:xfrm>
                <a:off x="8525874" y="2598229"/>
                <a:ext cx="530288" cy="3482819"/>
              </a:xfrm>
              <a:prstGeom prst="downArrow">
                <a:avLst/>
              </a:prstGeom>
              <a:solidFill>
                <a:srgbClr val="E48E2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panose="020B0604020202020204"/>
                </a:endParaRPr>
              </a:p>
            </p:txBody>
          </p:sp>
          <p:sp>
            <p:nvSpPr>
              <p:cNvPr id="1338" name="Arrow: Down 1337">
                <a:extLst>
                  <a:ext uri="{FF2B5EF4-FFF2-40B4-BE49-F238E27FC236}">
                    <a16:creationId xmlns:a16="http://schemas.microsoft.com/office/drawing/2014/main" id="{1EF956BB-8CF7-4CA4-9227-CB8C9752AF98}"/>
                  </a:ext>
                </a:extLst>
              </p:cNvPr>
              <p:cNvSpPr/>
              <p:nvPr/>
            </p:nvSpPr>
            <p:spPr>
              <a:xfrm>
                <a:off x="10156854" y="2598229"/>
                <a:ext cx="530288" cy="3110913"/>
              </a:xfrm>
              <a:prstGeom prst="downArrow">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panose="020B0604020202020204"/>
                </a:endParaRPr>
              </a:p>
            </p:txBody>
          </p:sp>
        </p:grpSp>
        <p:sp>
          <p:nvSpPr>
            <p:cNvPr id="1339" name="TextBox 1338">
              <a:extLst>
                <a:ext uri="{FF2B5EF4-FFF2-40B4-BE49-F238E27FC236}">
                  <a16:creationId xmlns:a16="http://schemas.microsoft.com/office/drawing/2014/main" id="{BFB718FA-4EBF-4185-B878-5FADAE9D6F87}"/>
                </a:ext>
              </a:extLst>
            </p:cNvPr>
            <p:cNvSpPr txBox="1"/>
            <p:nvPr/>
          </p:nvSpPr>
          <p:spPr>
            <a:xfrm>
              <a:off x="753159" y="1797919"/>
              <a:ext cx="1498340" cy="830997"/>
            </a:xfrm>
            <a:prstGeom prst="rect">
              <a:avLst/>
            </a:prstGeom>
            <a:noFill/>
          </p:spPr>
          <p:txBody>
            <a:bodyPr wrap="square" lIns="0" rtlCol="0">
              <a:spAutoFit/>
            </a:bodyPr>
            <a:lstStyle/>
            <a:p>
              <a:pPr defTabSz="914377"/>
              <a:r>
                <a:rPr lang="en-GB" sz="1600" b="1" dirty="0">
                  <a:latin typeface="Arial" panose="020B0604020202020204"/>
                </a:rPr>
                <a:t>Tweets</a:t>
              </a:r>
              <a:br>
                <a:rPr lang="en-GB" sz="1600" dirty="0">
                  <a:latin typeface="Arial" panose="020B0604020202020204"/>
                </a:rPr>
              </a:br>
              <a:r>
                <a:rPr lang="en-GB" sz="1600" dirty="0">
                  <a:latin typeface="Arial" panose="020B0604020202020204"/>
                </a:rPr>
                <a:t>start to</a:t>
              </a:r>
              <a:br>
                <a:rPr lang="en-GB" sz="1600" dirty="0">
                  <a:latin typeface="Arial" panose="020B0604020202020204"/>
                </a:rPr>
              </a:br>
              <a:r>
                <a:rPr lang="en-GB" sz="1600" dirty="0">
                  <a:latin typeface="Arial" panose="020B0604020202020204"/>
                </a:rPr>
                <a:t>appear</a:t>
              </a:r>
            </a:p>
          </p:txBody>
        </p:sp>
        <p:sp>
          <p:nvSpPr>
            <p:cNvPr id="1340" name="TextBox 1339">
              <a:extLst>
                <a:ext uri="{FF2B5EF4-FFF2-40B4-BE49-F238E27FC236}">
                  <a16:creationId xmlns:a16="http://schemas.microsoft.com/office/drawing/2014/main" id="{A8379A69-DFF8-44DF-96BC-AF31FDF37EE5}"/>
                </a:ext>
              </a:extLst>
            </p:cNvPr>
            <p:cNvSpPr txBox="1"/>
            <p:nvPr/>
          </p:nvSpPr>
          <p:spPr>
            <a:xfrm>
              <a:off x="2253859" y="1797919"/>
              <a:ext cx="1477875" cy="830997"/>
            </a:xfrm>
            <a:prstGeom prst="rect">
              <a:avLst/>
            </a:prstGeom>
            <a:noFill/>
          </p:spPr>
          <p:txBody>
            <a:bodyPr wrap="square" lIns="0" rtlCol="0">
              <a:spAutoFit/>
            </a:bodyPr>
            <a:lstStyle/>
            <a:p>
              <a:pPr defTabSz="914377"/>
              <a:r>
                <a:rPr lang="en-GB" sz="1600" b="1" dirty="0">
                  <a:latin typeface="Arial" panose="020B0604020202020204"/>
                </a:rPr>
                <a:t>News outlets</a:t>
              </a:r>
            </a:p>
            <a:p>
              <a:pPr defTabSz="914377"/>
              <a:r>
                <a:rPr lang="en-GB" sz="1600" dirty="0">
                  <a:latin typeface="Arial" panose="020B0604020202020204"/>
                </a:rPr>
                <a:t>pick up</a:t>
              </a:r>
            </a:p>
            <a:p>
              <a:pPr defTabSz="914377"/>
              <a:r>
                <a:rPr lang="en-GB" sz="1600" dirty="0">
                  <a:latin typeface="Arial" panose="020B0604020202020204"/>
                </a:rPr>
                <a:t>research</a:t>
              </a:r>
            </a:p>
          </p:txBody>
        </p:sp>
        <p:sp>
          <p:nvSpPr>
            <p:cNvPr id="1341" name="TextBox 1340">
              <a:extLst>
                <a:ext uri="{FF2B5EF4-FFF2-40B4-BE49-F238E27FC236}">
                  <a16:creationId xmlns:a16="http://schemas.microsoft.com/office/drawing/2014/main" id="{837D3631-D8AB-43D4-9849-090389E6F5A8}"/>
                </a:ext>
              </a:extLst>
            </p:cNvPr>
            <p:cNvSpPr txBox="1"/>
            <p:nvPr/>
          </p:nvSpPr>
          <p:spPr>
            <a:xfrm>
              <a:off x="3921222" y="1797919"/>
              <a:ext cx="1675945" cy="830997"/>
            </a:xfrm>
            <a:prstGeom prst="rect">
              <a:avLst/>
            </a:prstGeom>
            <a:noFill/>
          </p:spPr>
          <p:txBody>
            <a:bodyPr wrap="square" lIns="0" rtlCol="0">
              <a:spAutoFit/>
            </a:bodyPr>
            <a:lstStyle/>
            <a:p>
              <a:pPr defTabSz="914377"/>
              <a:r>
                <a:rPr lang="en-GB" sz="1600" b="1" dirty="0">
                  <a:latin typeface="Arial" panose="020B0604020202020204"/>
                </a:rPr>
                <a:t>Social</a:t>
              </a:r>
            </a:p>
            <a:p>
              <a:pPr defTabSz="914377"/>
              <a:r>
                <a:rPr lang="en-GB" sz="1600" b="1" dirty="0">
                  <a:latin typeface="Arial" panose="020B0604020202020204"/>
                </a:rPr>
                <a:t>network</a:t>
              </a:r>
              <a:br>
                <a:rPr lang="en-GB" sz="1600" b="1" dirty="0">
                  <a:latin typeface="Arial" panose="020B0604020202020204"/>
                </a:rPr>
              </a:br>
              <a:r>
                <a:rPr lang="en-GB" sz="1600" dirty="0">
                  <a:latin typeface="Arial" panose="020B0604020202020204"/>
                </a:rPr>
                <a:t>sharing</a:t>
              </a:r>
            </a:p>
          </p:txBody>
        </p:sp>
        <p:sp>
          <p:nvSpPr>
            <p:cNvPr id="1342" name="TextBox 1341">
              <a:extLst>
                <a:ext uri="{FF2B5EF4-FFF2-40B4-BE49-F238E27FC236}">
                  <a16:creationId xmlns:a16="http://schemas.microsoft.com/office/drawing/2014/main" id="{45BE3B8A-1DB1-4DFA-B907-76A442C16C58}"/>
                </a:ext>
              </a:extLst>
            </p:cNvPr>
            <p:cNvSpPr txBox="1"/>
            <p:nvPr/>
          </p:nvSpPr>
          <p:spPr>
            <a:xfrm>
              <a:off x="5101937" y="1797919"/>
              <a:ext cx="1947960" cy="830997"/>
            </a:xfrm>
            <a:prstGeom prst="rect">
              <a:avLst/>
            </a:prstGeom>
            <a:noFill/>
          </p:spPr>
          <p:txBody>
            <a:bodyPr wrap="square" lIns="0" rtlCol="0">
              <a:spAutoFit/>
            </a:bodyPr>
            <a:lstStyle/>
            <a:p>
              <a:pPr defTabSz="914377"/>
              <a:r>
                <a:rPr lang="en-GB" sz="1600" b="1" dirty="0">
                  <a:latin typeface="Arial" panose="020B0604020202020204"/>
                </a:rPr>
                <a:t>Reference library </a:t>
              </a:r>
              <a:r>
                <a:rPr lang="en-GB" sz="1600" dirty="0">
                  <a:latin typeface="Arial" panose="020B0604020202020204"/>
                </a:rPr>
                <a:t>saves, </a:t>
              </a:r>
              <a:r>
                <a:rPr lang="en-GB" sz="1600" b="1" dirty="0">
                  <a:latin typeface="Arial" panose="020B0604020202020204"/>
                </a:rPr>
                <a:t>blog posts </a:t>
              </a:r>
              <a:r>
                <a:rPr lang="en-GB" sz="1600" dirty="0">
                  <a:latin typeface="Arial" panose="020B0604020202020204"/>
                </a:rPr>
                <a:t>written</a:t>
              </a:r>
            </a:p>
          </p:txBody>
        </p:sp>
        <p:sp>
          <p:nvSpPr>
            <p:cNvPr id="1343" name="TextBox 1342">
              <a:extLst>
                <a:ext uri="{FF2B5EF4-FFF2-40B4-BE49-F238E27FC236}">
                  <a16:creationId xmlns:a16="http://schemas.microsoft.com/office/drawing/2014/main" id="{1D519866-0BCA-4F9A-91D1-169CF477E354}"/>
                </a:ext>
              </a:extLst>
            </p:cNvPr>
            <p:cNvSpPr txBox="1"/>
            <p:nvPr/>
          </p:nvSpPr>
          <p:spPr>
            <a:xfrm>
              <a:off x="7123702" y="1797919"/>
              <a:ext cx="1947960" cy="830997"/>
            </a:xfrm>
            <a:prstGeom prst="rect">
              <a:avLst/>
            </a:prstGeom>
            <a:noFill/>
          </p:spPr>
          <p:txBody>
            <a:bodyPr wrap="square" lIns="0" rtlCol="0">
              <a:spAutoFit/>
            </a:bodyPr>
            <a:lstStyle/>
            <a:p>
              <a:pPr defTabSz="914377"/>
              <a:r>
                <a:rPr lang="en-GB" sz="1600" b="1" dirty="0">
                  <a:latin typeface="Arial" panose="020B0604020202020204"/>
                </a:rPr>
                <a:t>Wikipedia</a:t>
              </a:r>
            </a:p>
            <a:p>
              <a:pPr defTabSz="914377"/>
              <a:r>
                <a:rPr lang="en-GB" sz="1600" dirty="0">
                  <a:latin typeface="Arial" panose="020B0604020202020204"/>
                </a:rPr>
                <a:t>articles</a:t>
              </a:r>
              <a:br>
                <a:rPr lang="en-GB" sz="1600" dirty="0">
                  <a:latin typeface="Arial" panose="020B0604020202020204"/>
                </a:rPr>
              </a:br>
              <a:r>
                <a:rPr lang="en-GB" sz="1600" dirty="0">
                  <a:latin typeface="Arial" panose="020B0604020202020204"/>
                </a:rPr>
                <a:t>updated</a:t>
              </a:r>
            </a:p>
          </p:txBody>
        </p:sp>
        <p:sp>
          <p:nvSpPr>
            <p:cNvPr id="1344" name="TextBox 1343">
              <a:extLst>
                <a:ext uri="{FF2B5EF4-FFF2-40B4-BE49-F238E27FC236}">
                  <a16:creationId xmlns:a16="http://schemas.microsoft.com/office/drawing/2014/main" id="{8F77C576-DFBC-4F5C-B319-53976596E09E}"/>
                </a:ext>
              </a:extLst>
            </p:cNvPr>
            <p:cNvSpPr txBox="1"/>
            <p:nvPr/>
          </p:nvSpPr>
          <p:spPr>
            <a:xfrm>
              <a:off x="8662757" y="1797919"/>
              <a:ext cx="1364663" cy="830997"/>
            </a:xfrm>
            <a:prstGeom prst="rect">
              <a:avLst/>
            </a:prstGeom>
            <a:noFill/>
          </p:spPr>
          <p:txBody>
            <a:bodyPr wrap="square" lIns="0" rtlCol="0">
              <a:spAutoFit/>
            </a:bodyPr>
            <a:lstStyle/>
            <a:p>
              <a:pPr defTabSz="914377"/>
              <a:r>
                <a:rPr lang="en-GB" sz="1600" b="1" dirty="0">
                  <a:latin typeface="Arial" panose="020B0604020202020204"/>
                </a:rPr>
                <a:t>Citations</a:t>
              </a:r>
              <a:br>
                <a:rPr lang="en-GB" sz="1600" dirty="0">
                  <a:latin typeface="Arial" panose="020B0604020202020204"/>
                </a:rPr>
              </a:br>
              <a:r>
                <a:rPr lang="en-GB" sz="1600" dirty="0">
                  <a:latin typeface="Arial" panose="020B0604020202020204"/>
                </a:rPr>
                <a:t>in research highlights</a:t>
              </a:r>
            </a:p>
          </p:txBody>
        </p:sp>
        <p:sp>
          <p:nvSpPr>
            <p:cNvPr id="1345" name="TextBox 1344">
              <a:extLst>
                <a:ext uri="{FF2B5EF4-FFF2-40B4-BE49-F238E27FC236}">
                  <a16:creationId xmlns:a16="http://schemas.microsoft.com/office/drawing/2014/main" id="{0C660F8B-905C-423D-ADE9-FB7A5B8C9826}"/>
                </a:ext>
              </a:extLst>
            </p:cNvPr>
            <p:cNvSpPr txBox="1"/>
            <p:nvPr/>
          </p:nvSpPr>
          <p:spPr>
            <a:xfrm>
              <a:off x="10036135" y="1797919"/>
              <a:ext cx="2163311" cy="830997"/>
            </a:xfrm>
            <a:prstGeom prst="rect">
              <a:avLst/>
            </a:prstGeom>
            <a:noFill/>
          </p:spPr>
          <p:txBody>
            <a:bodyPr wrap="square" lIns="0" rtlCol="0">
              <a:spAutoFit/>
            </a:bodyPr>
            <a:lstStyle/>
            <a:p>
              <a:pPr defTabSz="914377"/>
              <a:r>
                <a:rPr lang="en-GB" sz="1600" b="1" dirty="0">
                  <a:latin typeface="Arial" panose="020B0604020202020204"/>
                </a:rPr>
                <a:t>Citations</a:t>
              </a:r>
              <a:r>
                <a:rPr lang="en-GB" sz="1600" dirty="0">
                  <a:latin typeface="Arial" panose="020B0604020202020204"/>
                </a:rPr>
                <a:t> in journal articles, guidelines </a:t>
              </a:r>
              <a:br>
                <a:rPr lang="en-GB" sz="1600" dirty="0">
                  <a:latin typeface="Arial" panose="020B0604020202020204"/>
                </a:rPr>
              </a:br>
              <a:r>
                <a:rPr lang="en-GB" sz="1600" dirty="0">
                  <a:latin typeface="Arial" panose="020B0604020202020204"/>
                </a:rPr>
                <a:t>and policy documents</a:t>
              </a:r>
            </a:p>
          </p:txBody>
        </p:sp>
        <p:sp>
          <p:nvSpPr>
            <p:cNvPr id="1354" name="TextBox 1353">
              <a:extLst>
                <a:ext uri="{FF2B5EF4-FFF2-40B4-BE49-F238E27FC236}">
                  <a16:creationId xmlns:a16="http://schemas.microsoft.com/office/drawing/2014/main" id="{AC2EE899-A309-466E-8AE2-93878C653160}"/>
                </a:ext>
              </a:extLst>
            </p:cNvPr>
            <p:cNvSpPr txBox="1"/>
            <p:nvPr/>
          </p:nvSpPr>
          <p:spPr>
            <a:xfrm rot="16200000">
              <a:off x="-1035384" y="3881647"/>
              <a:ext cx="3179156" cy="307777"/>
            </a:xfrm>
            <a:prstGeom prst="rect">
              <a:avLst/>
            </a:prstGeom>
            <a:noFill/>
          </p:spPr>
          <p:txBody>
            <a:bodyPr wrap="square" lIns="0" rtlCol="0">
              <a:spAutoFit/>
            </a:bodyPr>
            <a:lstStyle/>
            <a:p>
              <a:pPr algn="ctr" defTabSz="914377"/>
              <a:r>
                <a:rPr lang="en-GB" sz="1400" dirty="0">
                  <a:latin typeface="Arial" panose="020B0604020202020204"/>
                </a:rPr>
                <a:t>Number of mentions</a:t>
              </a:r>
            </a:p>
          </p:txBody>
        </p:sp>
      </p:grpSp>
      <p:sp>
        <p:nvSpPr>
          <p:cNvPr id="1355" name="Slide Number Placeholder 1">
            <a:extLst>
              <a:ext uri="{FF2B5EF4-FFF2-40B4-BE49-F238E27FC236}">
                <a16:creationId xmlns:a16="http://schemas.microsoft.com/office/drawing/2014/main" id="{AE49B430-A811-4FA6-A9F0-8804372F7256}"/>
              </a:ext>
            </a:extLst>
          </p:cNvPr>
          <p:cNvSpPr txBox="1">
            <a:spLocks/>
          </p:cNvSpPr>
          <p:nvPr/>
        </p:nvSpPr>
        <p:spPr>
          <a:xfrm>
            <a:off x="702205" y="6158405"/>
            <a:ext cx="10128560" cy="588859"/>
          </a:xfrm>
          <a:prstGeom prst="rect">
            <a:avLst/>
          </a:prstGeom>
        </p:spPr>
        <p:txBody>
          <a:bodyPr lIns="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04" fontAlgn="base">
              <a:spcAft>
                <a:spcPct val="0"/>
              </a:spcAft>
            </a:pPr>
            <a:endParaRPr lang="fr-FR" sz="1000" dirty="0">
              <a:solidFill>
                <a:srgbClr val="0B4055"/>
              </a:solidFill>
              <a:latin typeface="Arial" panose="020B0604020202020204"/>
            </a:endParaRPr>
          </a:p>
        </p:txBody>
      </p:sp>
      <p:grpSp>
        <p:nvGrpSpPr>
          <p:cNvPr id="4" name="Group 3">
            <a:extLst>
              <a:ext uri="{FF2B5EF4-FFF2-40B4-BE49-F238E27FC236}">
                <a16:creationId xmlns:a16="http://schemas.microsoft.com/office/drawing/2014/main" id="{62DD0174-BB10-46B4-96A7-E2F45B46548A}"/>
              </a:ext>
            </a:extLst>
          </p:cNvPr>
          <p:cNvGrpSpPr/>
          <p:nvPr/>
        </p:nvGrpSpPr>
        <p:grpSpPr>
          <a:xfrm>
            <a:off x="633525" y="2667592"/>
            <a:ext cx="11236899" cy="3654139"/>
            <a:chOff x="633525" y="2667592"/>
            <a:chExt cx="11236898" cy="3654138"/>
          </a:xfrm>
        </p:grpSpPr>
        <p:grpSp>
          <p:nvGrpSpPr>
            <p:cNvPr id="2046" name="Group 2045">
              <a:extLst>
                <a:ext uri="{FF2B5EF4-FFF2-40B4-BE49-F238E27FC236}">
                  <a16:creationId xmlns:a16="http://schemas.microsoft.com/office/drawing/2014/main" id="{05AD6081-49B1-45AB-83E8-4A7309A26E7F}"/>
                </a:ext>
              </a:extLst>
            </p:cNvPr>
            <p:cNvGrpSpPr/>
            <p:nvPr/>
          </p:nvGrpSpPr>
          <p:grpSpPr>
            <a:xfrm>
              <a:off x="633525" y="2667592"/>
              <a:ext cx="11236898" cy="3176327"/>
              <a:chOff x="638270" y="2598229"/>
              <a:chExt cx="11236898" cy="3582150"/>
            </a:xfrm>
          </p:grpSpPr>
          <p:grpSp>
            <p:nvGrpSpPr>
              <p:cNvPr id="2056" name="Group 2055">
                <a:extLst>
                  <a:ext uri="{FF2B5EF4-FFF2-40B4-BE49-F238E27FC236}">
                    <a16:creationId xmlns:a16="http://schemas.microsoft.com/office/drawing/2014/main" id="{540A0267-FF5F-41BA-9FD2-79FA179C01CF}"/>
                  </a:ext>
                </a:extLst>
              </p:cNvPr>
              <p:cNvGrpSpPr/>
              <p:nvPr/>
            </p:nvGrpSpPr>
            <p:grpSpPr>
              <a:xfrm>
                <a:off x="718074" y="2765699"/>
                <a:ext cx="11157094" cy="3414680"/>
                <a:chOff x="0" y="1318260"/>
                <a:chExt cx="12192000" cy="4223766"/>
              </a:xfrm>
            </p:grpSpPr>
            <p:sp>
              <p:nvSpPr>
                <p:cNvPr id="2064" name="Freeform: Shape 2063">
                  <a:extLst>
                    <a:ext uri="{FF2B5EF4-FFF2-40B4-BE49-F238E27FC236}">
                      <a16:creationId xmlns:a16="http://schemas.microsoft.com/office/drawing/2014/main" id="{C8C05861-2351-40CD-8578-7C4D134480DE}"/>
                    </a:ext>
                  </a:extLst>
                </p:cNvPr>
                <p:cNvSpPr/>
                <p:nvPr/>
              </p:nvSpPr>
              <p:spPr>
                <a:xfrm>
                  <a:off x="0" y="1318260"/>
                  <a:ext cx="12192000" cy="4221480"/>
                </a:xfrm>
                <a:custGeom>
                  <a:avLst/>
                  <a:gdLst>
                    <a:gd name="connsiteX0" fmla="*/ 0 w 12192000"/>
                    <a:gd name="connsiteY0" fmla="*/ 2110740 h 4221480"/>
                    <a:gd name="connsiteX1" fmla="*/ 0 w 12192000"/>
                    <a:gd name="connsiteY1" fmla="*/ 0 h 4221480"/>
                    <a:gd name="connsiteX2" fmla="*/ 6096000 w 12192000"/>
                    <a:gd name="connsiteY2" fmla="*/ 0 h 4221480"/>
                    <a:gd name="connsiteX3" fmla="*/ 12192000 w 12192000"/>
                    <a:gd name="connsiteY3" fmla="*/ 0 h 4221480"/>
                    <a:gd name="connsiteX4" fmla="*/ 12192000 w 12192000"/>
                    <a:gd name="connsiteY4" fmla="*/ 2110740 h 4221480"/>
                    <a:gd name="connsiteX5" fmla="*/ 12192000 w 12192000"/>
                    <a:gd name="connsiteY5" fmla="*/ 4221480 h 4221480"/>
                    <a:gd name="connsiteX6" fmla="*/ 6096000 w 12192000"/>
                    <a:gd name="connsiteY6" fmla="*/ 4221480 h 4221480"/>
                    <a:gd name="connsiteX7" fmla="*/ 0 w 12192000"/>
                    <a:gd name="connsiteY7" fmla="*/ 4221480 h 4221480"/>
                    <a:gd name="connsiteX8" fmla="*/ 0 w 12192000"/>
                    <a:gd name="connsiteY8" fmla="*/ 2110740 h 422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221480">
                      <a:moveTo>
                        <a:pt x="0" y="2110740"/>
                      </a:moveTo>
                      <a:lnTo>
                        <a:pt x="0" y="0"/>
                      </a:lnTo>
                      <a:lnTo>
                        <a:pt x="6096000" y="0"/>
                      </a:lnTo>
                      <a:lnTo>
                        <a:pt x="12192000" y="0"/>
                      </a:lnTo>
                      <a:lnTo>
                        <a:pt x="12192000" y="2110740"/>
                      </a:lnTo>
                      <a:lnTo>
                        <a:pt x="12192000" y="4221480"/>
                      </a:lnTo>
                      <a:lnTo>
                        <a:pt x="6096000" y="4221480"/>
                      </a:lnTo>
                      <a:lnTo>
                        <a:pt x="0" y="4221480"/>
                      </a:lnTo>
                      <a:lnTo>
                        <a:pt x="0" y="2110740"/>
                      </a:lnTo>
                      <a:close/>
                    </a:path>
                  </a:pathLst>
                </a:custGeom>
                <a:solidFill>
                  <a:srgbClr val="C2390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65" name="Freeform: Shape 2064">
                  <a:extLst>
                    <a:ext uri="{FF2B5EF4-FFF2-40B4-BE49-F238E27FC236}">
                      <a16:creationId xmlns:a16="http://schemas.microsoft.com/office/drawing/2014/main" id="{6B4FAB31-9943-46EB-BC07-107A285441F8}"/>
                    </a:ext>
                  </a:extLst>
                </p:cNvPr>
                <p:cNvSpPr/>
                <p:nvPr/>
              </p:nvSpPr>
              <p:spPr>
                <a:xfrm>
                  <a:off x="0" y="1318260"/>
                  <a:ext cx="12192000" cy="4221480"/>
                </a:xfrm>
                <a:custGeom>
                  <a:avLst/>
                  <a:gdLst>
                    <a:gd name="connsiteX0" fmla="*/ 0 w 12192000"/>
                    <a:gd name="connsiteY0" fmla="*/ 2110740 h 4221480"/>
                    <a:gd name="connsiteX1" fmla="*/ 0 w 12192000"/>
                    <a:gd name="connsiteY1" fmla="*/ 0 h 4221480"/>
                    <a:gd name="connsiteX2" fmla="*/ 6096000 w 12192000"/>
                    <a:gd name="connsiteY2" fmla="*/ 0 h 4221480"/>
                    <a:gd name="connsiteX3" fmla="*/ 12192000 w 12192000"/>
                    <a:gd name="connsiteY3" fmla="*/ 0 h 4221480"/>
                    <a:gd name="connsiteX4" fmla="*/ 12192000 w 12192000"/>
                    <a:gd name="connsiteY4" fmla="*/ 2110740 h 4221480"/>
                    <a:gd name="connsiteX5" fmla="*/ 12192000 w 12192000"/>
                    <a:gd name="connsiteY5" fmla="*/ 4221480 h 4221480"/>
                    <a:gd name="connsiteX6" fmla="*/ 6096000 w 12192000"/>
                    <a:gd name="connsiteY6" fmla="*/ 4221480 h 4221480"/>
                    <a:gd name="connsiteX7" fmla="*/ 0 w 12192000"/>
                    <a:gd name="connsiteY7" fmla="*/ 4221480 h 4221480"/>
                    <a:gd name="connsiteX8" fmla="*/ 0 w 12192000"/>
                    <a:gd name="connsiteY8" fmla="*/ 2110740 h 4221480"/>
                    <a:gd name="connsiteX9" fmla="*/ 9254490 w 12192000"/>
                    <a:gd name="connsiteY9" fmla="*/ 4183380 h 4221480"/>
                    <a:gd name="connsiteX10" fmla="*/ 9174480 w 12192000"/>
                    <a:gd name="connsiteY10" fmla="*/ 4175760 h 4221480"/>
                    <a:gd name="connsiteX11" fmla="*/ 9094470 w 12192000"/>
                    <a:gd name="connsiteY11" fmla="*/ 4168140 h 4221480"/>
                    <a:gd name="connsiteX12" fmla="*/ 9063990 w 12192000"/>
                    <a:gd name="connsiteY12" fmla="*/ 4160520 h 4221480"/>
                    <a:gd name="connsiteX13" fmla="*/ 9033510 w 12192000"/>
                    <a:gd name="connsiteY13" fmla="*/ 4152900 h 4221480"/>
                    <a:gd name="connsiteX14" fmla="*/ 8944356 w 12192000"/>
                    <a:gd name="connsiteY14" fmla="*/ 4145280 h 4221480"/>
                    <a:gd name="connsiteX15" fmla="*/ 8868918 w 12192000"/>
                    <a:gd name="connsiteY15" fmla="*/ 4155948 h 4221480"/>
                    <a:gd name="connsiteX16" fmla="*/ 8869680 w 12192000"/>
                    <a:gd name="connsiteY16" fmla="*/ 4171950 h 4221480"/>
                    <a:gd name="connsiteX17" fmla="*/ 8849868 w 12192000"/>
                    <a:gd name="connsiteY17" fmla="*/ 4155948 h 4221480"/>
                    <a:gd name="connsiteX18" fmla="*/ 8828532 w 12192000"/>
                    <a:gd name="connsiteY18" fmla="*/ 4145280 h 4221480"/>
                    <a:gd name="connsiteX19" fmla="*/ 8804148 w 12192000"/>
                    <a:gd name="connsiteY19" fmla="*/ 4158996 h 4221480"/>
                    <a:gd name="connsiteX20" fmla="*/ 8785860 w 12192000"/>
                    <a:gd name="connsiteY20" fmla="*/ 4171950 h 4221480"/>
                    <a:gd name="connsiteX21" fmla="*/ 8767572 w 12192000"/>
                    <a:gd name="connsiteY21" fmla="*/ 4158996 h 4221480"/>
                    <a:gd name="connsiteX22" fmla="*/ 8751570 w 12192000"/>
                    <a:gd name="connsiteY22" fmla="*/ 4145280 h 4221480"/>
                    <a:gd name="connsiteX23" fmla="*/ 8735568 w 12192000"/>
                    <a:gd name="connsiteY23" fmla="*/ 4158996 h 4221480"/>
                    <a:gd name="connsiteX24" fmla="*/ 8708136 w 12192000"/>
                    <a:gd name="connsiteY24" fmla="*/ 4174236 h 4221480"/>
                    <a:gd name="connsiteX25" fmla="*/ 8631174 w 12192000"/>
                    <a:gd name="connsiteY25" fmla="*/ 4154424 h 4221480"/>
                    <a:gd name="connsiteX26" fmla="*/ 8501634 w 12192000"/>
                    <a:gd name="connsiteY26" fmla="*/ 4142232 h 4221480"/>
                    <a:gd name="connsiteX27" fmla="*/ 8245602 w 12192000"/>
                    <a:gd name="connsiteY27" fmla="*/ 4119372 h 4221480"/>
                    <a:gd name="connsiteX28" fmla="*/ 8125968 w 12192000"/>
                    <a:gd name="connsiteY28" fmla="*/ 4107180 h 4221480"/>
                    <a:gd name="connsiteX29" fmla="*/ 8065770 w 12192000"/>
                    <a:gd name="connsiteY29" fmla="*/ 4099560 h 4221480"/>
                    <a:gd name="connsiteX30" fmla="*/ 8013192 w 12192000"/>
                    <a:gd name="connsiteY30" fmla="*/ 4091940 h 4221480"/>
                    <a:gd name="connsiteX31" fmla="*/ 7959090 w 12192000"/>
                    <a:gd name="connsiteY31" fmla="*/ 4085082 h 4221480"/>
                    <a:gd name="connsiteX32" fmla="*/ 7863840 w 12192000"/>
                    <a:gd name="connsiteY32" fmla="*/ 4073652 h 4221480"/>
                    <a:gd name="connsiteX33" fmla="*/ 7612380 w 12192000"/>
                    <a:gd name="connsiteY33" fmla="*/ 4046220 h 4221480"/>
                    <a:gd name="connsiteX34" fmla="*/ 7426452 w 12192000"/>
                    <a:gd name="connsiteY34" fmla="*/ 4060698 h 4221480"/>
                    <a:gd name="connsiteX35" fmla="*/ 7389876 w 12192000"/>
                    <a:gd name="connsiteY35" fmla="*/ 4076700 h 4221480"/>
                    <a:gd name="connsiteX36" fmla="*/ 7357110 w 12192000"/>
                    <a:gd name="connsiteY36" fmla="*/ 4091940 h 4221480"/>
                    <a:gd name="connsiteX37" fmla="*/ 7329678 w 12192000"/>
                    <a:gd name="connsiteY37" fmla="*/ 4107180 h 4221480"/>
                    <a:gd name="connsiteX38" fmla="*/ 7287768 w 12192000"/>
                    <a:gd name="connsiteY38" fmla="*/ 4126230 h 4221480"/>
                    <a:gd name="connsiteX39" fmla="*/ 7239000 w 12192000"/>
                    <a:gd name="connsiteY39" fmla="*/ 4145280 h 4221480"/>
                    <a:gd name="connsiteX40" fmla="*/ 7204710 w 12192000"/>
                    <a:gd name="connsiteY40" fmla="*/ 4160520 h 4221480"/>
                    <a:gd name="connsiteX41" fmla="*/ 7154418 w 12192000"/>
                    <a:gd name="connsiteY41" fmla="*/ 4175760 h 4221480"/>
                    <a:gd name="connsiteX42" fmla="*/ 7113270 w 12192000"/>
                    <a:gd name="connsiteY42" fmla="*/ 4183380 h 4221480"/>
                    <a:gd name="connsiteX43" fmla="*/ 8183880 w 12192000"/>
                    <a:gd name="connsiteY43" fmla="*/ 4191000 h 4221480"/>
                    <a:gd name="connsiteX44" fmla="*/ 9254490 w 12192000"/>
                    <a:gd name="connsiteY44" fmla="*/ 4183380 h 422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192000" h="4221480">
                      <a:moveTo>
                        <a:pt x="0" y="2110740"/>
                      </a:moveTo>
                      <a:lnTo>
                        <a:pt x="0" y="0"/>
                      </a:lnTo>
                      <a:lnTo>
                        <a:pt x="6096000" y="0"/>
                      </a:lnTo>
                      <a:lnTo>
                        <a:pt x="12192000" y="0"/>
                      </a:lnTo>
                      <a:lnTo>
                        <a:pt x="12192000" y="2110740"/>
                      </a:lnTo>
                      <a:lnTo>
                        <a:pt x="12192000" y="4221480"/>
                      </a:lnTo>
                      <a:lnTo>
                        <a:pt x="6096000" y="4221480"/>
                      </a:lnTo>
                      <a:lnTo>
                        <a:pt x="0" y="4221480"/>
                      </a:lnTo>
                      <a:lnTo>
                        <a:pt x="0" y="2110740"/>
                      </a:lnTo>
                      <a:close/>
                      <a:moveTo>
                        <a:pt x="9254490" y="4183380"/>
                      </a:moveTo>
                      <a:cubicBezTo>
                        <a:pt x="9252204" y="4178808"/>
                        <a:pt x="9216390" y="4175760"/>
                        <a:pt x="9174480" y="4175760"/>
                      </a:cubicBezTo>
                      <a:cubicBezTo>
                        <a:pt x="9132570" y="4175760"/>
                        <a:pt x="9096756" y="4172712"/>
                        <a:pt x="9094470" y="4168140"/>
                      </a:cubicBezTo>
                      <a:cubicBezTo>
                        <a:pt x="9092184" y="4164330"/>
                        <a:pt x="9078468" y="4160520"/>
                        <a:pt x="9063990" y="4160520"/>
                      </a:cubicBezTo>
                      <a:cubicBezTo>
                        <a:pt x="9049512" y="4160520"/>
                        <a:pt x="9035796" y="4157472"/>
                        <a:pt x="9033510" y="4152900"/>
                      </a:cubicBezTo>
                      <a:cubicBezTo>
                        <a:pt x="9030462" y="4148328"/>
                        <a:pt x="8992362" y="4145280"/>
                        <a:pt x="8944356" y="4145280"/>
                      </a:cubicBezTo>
                      <a:cubicBezTo>
                        <a:pt x="8872728" y="4145280"/>
                        <a:pt x="8861298" y="4146804"/>
                        <a:pt x="8868918" y="4155948"/>
                      </a:cubicBezTo>
                      <a:cubicBezTo>
                        <a:pt x="8875014" y="4163568"/>
                        <a:pt x="8875776" y="4168140"/>
                        <a:pt x="8869680" y="4171950"/>
                      </a:cubicBezTo>
                      <a:cubicBezTo>
                        <a:pt x="8858250" y="4178808"/>
                        <a:pt x="8845296" y="4168140"/>
                        <a:pt x="8849868" y="4155948"/>
                      </a:cubicBezTo>
                      <a:cubicBezTo>
                        <a:pt x="8852916" y="4148328"/>
                        <a:pt x="8846820" y="4145280"/>
                        <a:pt x="8828532" y="4145280"/>
                      </a:cubicBezTo>
                      <a:cubicBezTo>
                        <a:pt x="8808720" y="4145280"/>
                        <a:pt x="8803386" y="4148328"/>
                        <a:pt x="8804148" y="4158996"/>
                      </a:cubicBezTo>
                      <a:cubicBezTo>
                        <a:pt x="8804910" y="4168140"/>
                        <a:pt x="8799576" y="4171950"/>
                        <a:pt x="8785860" y="4171950"/>
                      </a:cubicBezTo>
                      <a:cubicBezTo>
                        <a:pt x="8772144" y="4171950"/>
                        <a:pt x="8766810" y="4168140"/>
                        <a:pt x="8767572" y="4158996"/>
                      </a:cubicBezTo>
                      <a:cubicBezTo>
                        <a:pt x="8768334" y="4149852"/>
                        <a:pt x="8763762" y="4145280"/>
                        <a:pt x="8751570" y="4145280"/>
                      </a:cubicBezTo>
                      <a:cubicBezTo>
                        <a:pt x="8739378" y="4145280"/>
                        <a:pt x="8734806" y="4149852"/>
                        <a:pt x="8735568" y="4158996"/>
                      </a:cubicBezTo>
                      <a:cubicBezTo>
                        <a:pt x="8736330" y="4168902"/>
                        <a:pt x="8729472" y="4172712"/>
                        <a:pt x="8708136" y="4174236"/>
                      </a:cubicBezTo>
                      <a:cubicBezTo>
                        <a:pt x="8674608" y="4177284"/>
                        <a:pt x="8628888" y="4165854"/>
                        <a:pt x="8631174" y="4154424"/>
                      </a:cubicBezTo>
                      <a:cubicBezTo>
                        <a:pt x="8632698" y="4149852"/>
                        <a:pt x="8586216" y="4145280"/>
                        <a:pt x="8501634" y="4142232"/>
                      </a:cubicBezTo>
                      <a:cubicBezTo>
                        <a:pt x="8340090" y="4136136"/>
                        <a:pt x="8325612" y="4135374"/>
                        <a:pt x="8245602" y="4119372"/>
                      </a:cubicBezTo>
                      <a:cubicBezTo>
                        <a:pt x="8210550" y="4112514"/>
                        <a:pt x="8157210" y="4107180"/>
                        <a:pt x="8125968" y="4107180"/>
                      </a:cubicBezTo>
                      <a:cubicBezTo>
                        <a:pt x="8095488" y="4107180"/>
                        <a:pt x="8068056" y="4104132"/>
                        <a:pt x="8065770" y="4099560"/>
                      </a:cubicBezTo>
                      <a:cubicBezTo>
                        <a:pt x="8063484" y="4095750"/>
                        <a:pt x="8039862" y="4091940"/>
                        <a:pt x="8013192" y="4091940"/>
                      </a:cubicBezTo>
                      <a:cubicBezTo>
                        <a:pt x="7987284" y="4091940"/>
                        <a:pt x="7962900" y="4088892"/>
                        <a:pt x="7959090" y="4085082"/>
                      </a:cubicBezTo>
                      <a:cubicBezTo>
                        <a:pt x="7954518" y="4080510"/>
                        <a:pt x="7911846" y="4075938"/>
                        <a:pt x="7863840" y="4073652"/>
                      </a:cubicBezTo>
                      <a:cubicBezTo>
                        <a:pt x="7762494" y="4069842"/>
                        <a:pt x="7671816" y="4059936"/>
                        <a:pt x="7612380" y="4046220"/>
                      </a:cubicBezTo>
                      <a:cubicBezTo>
                        <a:pt x="7550658" y="4031742"/>
                        <a:pt x="7448550" y="4040124"/>
                        <a:pt x="7426452" y="4060698"/>
                      </a:cubicBezTo>
                      <a:cubicBezTo>
                        <a:pt x="7417308" y="4069842"/>
                        <a:pt x="7400544" y="4076700"/>
                        <a:pt x="7389876" y="4076700"/>
                      </a:cubicBezTo>
                      <a:cubicBezTo>
                        <a:pt x="7379208" y="4076700"/>
                        <a:pt x="7364730" y="4083558"/>
                        <a:pt x="7357110" y="4091940"/>
                      </a:cubicBezTo>
                      <a:cubicBezTo>
                        <a:pt x="7349490" y="4100322"/>
                        <a:pt x="7337298" y="4107180"/>
                        <a:pt x="7329678" y="4107180"/>
                      </a:cubicBezTo>
                      <a:cubicBezTo>
                        <a:pt x="7322058" y="4107180"/>
                        <a:pt x="7303008" y="4115562"/>
                        <a:pt x="7287768" y="4126230"/>
                      </a:cubicBezTo>
                      <a:cubicBezTo>
                        <a:pt x="7272528" y="4136898"/>
                        <a:pt x="7250430" y="4145280"/>
                        <a:pt x="7239000" y="4145280"/>
                      </a:cubicBezTo>
                      <a:cubicBezTo>
                        <a:pt x="7227570" y="4145280"/>
                        <a:pt x="7212330" y="4152138"/>
                        <a:pt x="7204710" y="4160520"/>
                      </a:cubicBezTo>
                      <a:cubicBezTo>
                        <a:pt x="7194804" y="4171950"/>
                        <a:pt x="7181088" y="4175760"/>
                        <a:pt x="7154418" y="4175760"/>
                      </a:cubicBezTo>
                      <a:cubicBezTo>
                        <a:pt x="7134606" y="4175760"/>
                        <a:pt x="7115556" y="4179570"/>
                        <a:pt x="7113270" y="4183380"/>
                      </a:cubicBezTo>
                      <a:cubicBezTo>
                        <a:pt x="7110222" y="4188714"/>
                        <a:pt x="7469124" y="4191000"/>
                        <a:pt x="8183880" y="4191000"/>
                      </a:cubicBezTo>
                      <a:cubicBezTo>
                        <a:pt x="8898636" y="4191000"/>
                        <a:pt x="9257538" y="4188714"/>
                        <a:pt x="9254490" y="4183380"/>
                      </a:cubicBezTo>
                      <a:close/>
                    </a:path>
                  </a:pathLst>
                </a:custGeom>
                <a:solidFill>
                  <a:srgbClr val="73545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66" name="Freeform: Shape 2065">
                  <a:extLst>
                    <a:ext uri="{FF2B5EF4-FFF2-40B4-BE49-F238E27FC236}">
                      <a16:creationId xmlns:a16="http://schemas.microsoft.com/office/drawing/2014/main" id="{037070EB-76B9-4E3E-AB54-10590AE989C6}"/>
                    </a:ext>
                  </a:extLst>
                </p:cNvPr>
                <p:cNvSpPr/>
                <p:nvPr/>
              </p:nvSpPr>
              <p:spPr>
                <a:xfrm>
                  <a:off x="0" y="1318260"/>
                  <a:ext cx="12192000" cy="4219194"/>
                </a:xfrm>
                <a:custGeom>
                  <a:avLst/>
                  <a:gdLst>
                    <a:gd name="connsiteX0" fmla="*/ 0 w 12192000"/>
                    <a:gd name="connsiteY0" fmla="*/ 2109216 h 4219194"/>
                    <a:gd name="connsiteX1" fmla="*/ 0 w 12192000"/>
                    <a:gd name="connsiteY1" fmla="*/ 0 h 4219194"/>
                    <a:gd name="connsiteX2" fmla="*/ 6096000 w 12192000"/>
                    <a:gd name="connsiteY2" fmla="*/ 0 h 4219194"/>
                    <a:gd name="connsiteX3" fmla="*/ 12192000 w 12192000"/>
                    <a:gd name="connsiteY3" fmla="*/ 0 h 4219194"/>
                    <a:gd name="connsiteX4" fmla="*/ 12190476 w 12192000"/>
                    <a:gd name="connsiteY4" fmla="*/ 2103120 h 4219194"/>
                    <a:gd name="connsiteX5" fmla="*/ 12188190 w 12192000"/>
                    <a:gd name="connsiteY5" fmla="*/ 4206240 h 4219194"/>
                    <a:gd name="connsiteX6" fmla="*/ 10778490 w 12192000"/>
                    <a:gd name="connsiteY6" fmla="*/ 4210050 h 4219194"/>
                    <a:gd name="connsiteX7" fmla="*/ 8210550 w 12192000"/>
                    <a:gd name="connsiteY7" fmla="*/ 4218432 h 4219194"/>
                    <a:gd name="connsiteX8" fmla="*/ 7043166 w 12192000"/>
                    <a:gd name="connsiteY8" fmla="*/ 4217670 h 4219194"/>
                    <a:gd name="connsiteX9" fmla="*/ 5788914 w 12192000"/>
                    <a:gd name="connsiteY9" fmla="*/ 4215384 h 4219194"/>
                    <a:gd name="connsiteX10" fmla="*/ 2273046 w 12192000"/>
                    <a:gd name="connsiteY10" fmla="*/ 4216908 h 4219194"/>
                    <a:gd name="connsiteX11" fmla="*/ 0 w 12192000"/>
                    <a:gd name="connsiteY11" fmla="*/ 4217670 h 4219194"/>
                    <a:gd name="connsiteX12" fmla="*/ 0 w 12192000"/>
                    <a:gd name="connsiteY12" fmla="*/ 2109216 h 4219194"/>
                    <a:gd name="connsiteX13" fmla="*/ 9254490 w 12192000"/>
                    <a:gd name="connsiteY13" fmla="*/ 4183380 h 4219194"/>
                    <a:gd name="connsiteX14" fmla="*/ 9174480 w 12192000"/>
                    <a:gd name="connsiteY14" fmla="*/ 4175760 h 4219194"/>
                    <a:gd name="connsiteX15" fmla="*/ 9094470 w 12192000"/>
                    <a:gd name="connsiteY15" fmla="*/ 4168140 h 4219194"/>
                    <a:gd name="connsiteX16" fmla="*/ 9063990 w 12192000"/>
                    <a:gd name="connsiteY16" fmla="*/ 4160520 h 4219194"/>
                    <a:gd name="connsiteX17" fmla="*/ 9033510 w 12192000"/>
                    <a:gd name="connsiteY17" fmla="*/ 4152900 h 4219194"/>
                    <a:gd name="connsiteX18" fmla="*/ 8944356 w 12192000"/>
                    <a:gd name="connsiteY18" fmla="*/ 4145280 h 4219194"/>
                    <a:gd name="connsiteX19" fmla="*/ 8868918 w 12192000"/>
                    <a:gd name="connsiteY19" fmla="*/ 4155948 h 4219194"/>
                    <a:gd name="connsiteX20" fmla="*/ 8869680 w 12192000"/>
                    <a:gd name="connsiteY20" fmla="*/ 4171950 h 4219194"/>
                    <a:gd name="connsiteX21" fmla="*/ 8849868 w 12192000"/>
                    <a:gd name="connsiteY21" fmla="*/ 4155948 h 4219194"/>
                    <a:gd name="connsiteX22" fmla="*/ 8828532 w 12192000"/>
                    <a:gd name="connsiteY22" fmla="*/ 4145280 h 4219194"/>
                    <a:gd name="connsiteX23" fmla="*/ 8804148 w 12192000"/>
                    <a:gd name="connsiteY23" fmla="*/ 4158996 h 4219194"/>
                    <a:gd name="connsiteX24" fmla="*/ 8785860 w 12192000"/>
                    <a:gd name="connsiteY24" fmla="*/ 4171950 h 4219194"/>
                    <a:gd name="connsiteX25" fmla="*/ 8767572 w 12192000"/>
                    <a:gd name="connsiteY25" fmla="*/ 4158996 h 4219194"/>
                    <a:gd name="connsiteX26" fmla="*/ 8751570 w 12192000"/>
                    <a:gd name="connsiteY26" fmla="*/ 4145280 h 4219194"/>
                    <a:gd name="connsiteX27" fmla="*/ 8735568 w 12192000"/>
                    <a:gd name="connsiteY27" fmla="*/ 4158996 h 4219194"/>
                    <a:gd name="connsiteX28" fmla="*/ 8708136 w 12192000"/>
                    <a:gd name="connsiteY28" fmla="*/ 4174236 h 4219194"/>
                    <a:gd name="connsiteX29" fmla="*/ 8631174 w 12192000"/>
                    <a:gd name="connsiteY29" fmla="*/ 4154424 h 4219194"/>
                    <a:gd name="connsiteX30" fmla="*/ 8501634 w 12192000"/>
                    <a:gd name="connsiteY30" fmla="*/ 4142232 h 4219194"/>
                    <a:gd name="connsiteX31" fmla="*/ 8245602 w 12192000"/>
                    <a:gd name="connsiteY31" fmla="*/ 4119372 h 4219194"/>
                    <a:gd name="connsiteX32" fmla="*/ 8125968 w 12192000"/>
                    <a:gd name="connsiteY32" fmla="*/ 4107180 h 4219194"/>
                    <a:gd name="connsiteX33" fmla="*/ 8065770 w 12192000"/>
                    <a:gd name="connsiteY33" fmla="*/ 4099560 h 4219194"/>
                    <a:gd name="connsiteX34" fmla="*/ 8013192 w 12192000"/>
                    <a:gd name="connsiteY34" fmla="*/ 4091940 h 4219194"/>
                    <a:gd name="connsiteX35" fmla="*/ 7959090 w 12192000"/>
                    <a:gd name="connsiteY35" fmla="*/ 4085082 h 4219194"/>
                    <a:gd name="connsiteX36" fmla="*/ 7863840 w 12192000"/>
                    <a:gd name="connsiteY36" fmla="*/ 4073652 h 4219194"/>
                    <a:gd name="connsiteX37" fmla="*/ 7612380 w 12192000"/>
                    <a:gd name="connsiteY37" fmla="*/ 4046220 h 4219194"/>
                    <a:gd name="connsiteX38" fmla="*/ 7426452 w 12192000"/>
                    <a:gd name="connsiteY38" fmla="*/ 4060698 h 4219194"/>
                    <a:gd name="connsiteX39" fmla="*/ 7389876 w 12192000"/>
                    <a:gd name="connsiteY39" fmla="*/ 4076700 h 4219194"/>
                    <a:gd name="connsiteX40" fmla="*/ 7357110 w 12192000"/>
                    <a:gd name="connsiteY40" fmla="*/ 4091940 h 4219194"/>
                    <a:gd name="connsiteX41" fmla="*/ 7329678 w 12192000"/>
                    <a:gd name="connsiteY41" fmla="*/ 4107180 h 4219194"/>
                    <a:gd name="connsiteX42" fmla="*/ 7287768 w 12192000"/>
                    <a:gd name="connsiteY42" fmla="*/ 4126230 h 4219194"/>
                    <a:gd name="connsiteX43" fmla="*/ 7239000 w 12192000"/>
                    <a:gd name="connsiteY43" fmla="*/ 4145280 h 4219194"/>
                    <a:gd name="connsiteX44" fmla="*/ 7204710 w 12192000"/>
                    <a:gd name="connsiteY44" fmla="*/ 4160520 h 4219194"/>
                    <a:gd name="connsiteX45" fmla="*/ 7154418 w 12192000"/>
                    <a:gd name="connsiteY45" fmla="*/ 4175760 h 4219194"/>
                    <a:gd name="connsiteX46" fmla="*/ 7113270 w 12192000"/>
                    <a:gd name="connsiteY46" fmla="*/ 4183380 h 4219194"/>
                    <a:gd name="connsiteX47" fmla="*/ 8183880 w 12192000"/>
                    <a:gd name="connsiteY47" fmla="*/ 4191000 h 4219194"/>
                    <a:gd name="connsiteX48" fmla="*/ 9254490 w 12192000"/>
                    <a:gd name="connsiteY48" fmla="*/ 4183380 h 421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192000" h="4219194">
                      <a:moveTo>
                        <a:pt x="0" y="2109216"/>
                      </a:moveTo>
                      <a:lnTo>
                        <a:pt x="0" y="0"/>
                      </a:lnTo>
                      <a:lnTo>
                        <a:pt x="6096000" y="0"/>
                      </a:lnTo>
                      <a:lnTo>
                        <a:pt x="12192000" y="0"/>
                      </a:lnTo>
                      <a:lnTo>
                        <a:pt x="12190476" y="2103120"/>
                      </a:lnTo>
                      <a:lnTo>
                        <a:pt x="12188190" y="4206240"/>
                      </a:lnTo>
                      <a:lnTo>
                        <a:pt x="10778490" y="4210050"/>
                      </a:lnTo>
                      <a:cubicBezTo>
                        <a:pt x="10003536" y="4212336"/>
                        <a:pt x="8847582" y="4216146"/>
                        <a:pt x="8210550" y="4218432"/>
                      </a:cubicBezTo>
                      <a:cubicBezTo>
                        <a:pt x="7573518" y="4219956"/>
                        <a:pt x="7048500" y="4219956"/>
                        <a:pt x="7043166" y="4217670"/>
                      </a:cubicBezTo>
                      <a:cubicBezTo>
                        <a:pt x="7037070" y="4216146"/>
                        <a:pt x="6473190" y="4214622"/>
                        <a:pt x="5788914" y="4215384"/>
                      </a:cubicBezTo>
                      <a:cubicBezTo>
                        <a:pt x="5105400" y="4216146"/>
                        <a:pt x="3522726" y="4216908"/>
                        <a:pt x="2273046" y="4216908"/>
                      </a:cubicBezTo>
                      <a:lnTo>
                        <a:pt x="0" y="4217670"/>
                      </a:lnTo>
                      <a:lnTo>
                        <a:pt x="0" y="2109216"/>
                      </a:lnTo>
                      <a:close/>
                      <a:moveTo>
                        <a:pt x="9254490" y="4183380"/>
                      </a:moveTo>
                      <a:cubicBezTo>
                        <a:pt x="9252204" y="4178808"/>
                        <a:pt x="9216390" y="4175760"/>
                        <a:pt x="9174480" y="4175760"/>
                      </a:cubicBezTo>
                      <a:cubicBezTo>
                        <a:pt x="9132570" y="4175760"/>
                        <a:pt x="9096756" y="4172712"/>
                        <a:pt x="9094470" y="4168140"/>
                      </a:cubicBezTo>
                      <a:cubicBezTo>
                        <a:pt x="9092184" y="4164330"/>
                        <a:pt x="9078468" y="4160520"/>
                        <a:pt x="9063990" y="4160520"/>
                      </a:cubicBezTo>
                      <a:cubicBezTo>
                        <a:pt x="9049512" y="4160520"/>
                        <a:pt x="9035796" y="4157472"/>
                        <a:pt x="9033510" y="4152900"/>
                      </a:cubicBezTo>
                      <a:cubicBezTo>
                        <a:pt x="9030462" y="4148328"/>
                        <a:pt x="8992362" y="4145280"/>
                        <a:pt x="8944356" y="4145280"/>
                      </a:cubicBezTo>
                      <a:cubicBezTo>
                        <a:pt x="8872728" y="4145280"/>
                        <a:pt x="8861298" y="4146804"/>
                        <a:pt x="8868918" y="4155948"/>
                      </a:cubicBezTo>
                      <a:cubicBezTo>
                        <a:pt x="8875014" y="4163568"/>
                        <a:pt x="8875776" y="4168140"/>
                        <a:pt x="8869680" y="4171950"/>
                      </a:cubicBezTo>
                      <a:cubicBezTo>
                        <a:pt x="8858250" y="4178808"/>
                        <a:pt x="8845296" y="4168140"/>
                        <a:pt x="8849868" y="4155948"/>
                      </a:cubicBezTo>
                      <a:cubicBezTo>
                        <a:pt x="8852916" y="4148328"/>
                        <a:pt x="8846820" y="4145280"/>
                        <a:pt x="8828532" y="4145280"/>
                      </a:cubicBezTo>
                      <a:cubicBezTo>
                        <a:pt x="8808720" y="4145280"/>
                        <a:pt x="8803386" y="4148328"/>
                        <a:pt x="8804148" y="4158996"/>
                      </a:cubicBezTo>
                      <a:cubicBezTo>
                        <a:pt x="8804910" y="4168140"/>
                        <a:pt x="8799576" y="4171950"/>
                        <a:pt x="8785860" y="4171950"/>
                      </a:cubicBezTo>
                      <a:cubicBezTo>
                        <a:pt x="8772144" y="4171950"/>
                        <a:pt x="8766810" y="4168140"/>
                        <a:pt x="8767572" y="4158996"/>
                      </a:cubicBezTo>
                      <a:cubicBezTo>
                        <a:pt x="8768334" y="4149852"/>
                        <a:pt x="8763762" y="4145280"/>
                        <a:pt x="8751570" y="4145280"/>
                      </a:cubicBezTo>
                      <a:cubicBezTo>
                        <a:pt x="8739378" y="4145280"/>
                        <a:pt x="8734806" y="4149852"/>
                        <a:pt x="8735568" y="4158996"/>
                      </a:cubicBezTo>
                      <a:cubicBezTo>
                        <a:pt x="8736330" y="4168902"/>
                        <a:pt x="8729472" y="4172712"/>
                        <a:pt x="8708136" y="4174236"/>
                      </a:cubicBezTo>
                      <a:cubicBezTo>
                        <a:pt x="8674608" y="4177284"/>
                        <a:pt x="8628888" y="4165854"/>
                        <a:pt x="8631174" y="4154424"/>
                      </a:cubicBezTo>
                      <a:cubicBezTo>
                        <a:pt x="8632698" y="4149852"/>
                        <a:pt x="8586216" y="4145280"/>
                        <a:pt x="8501634" y="4142232"/>
                      </a:cubicBezTo>
                      <a:cubicBezTo>
                        <a:pt x="8340090" y="4136136"/>
                        <a:pt x="8325612" y="4135374"/>
                        <a:pt x="8245602" y="4119372"/>
                      </a:cubicBezTo>
                      <a:cubicBezTo>
                        <a:pt x="8210550" y="4112514"/>
                        <a:pt x="8157210" y="4107180"/>
                        <a:pt x="8125968" y="4107180"/>
                      </a:cubicBezTo>
                      <a:cubicBezTo>
                        <a:pt x="8095488" y="4107180"/>
                        <a:pt x="8068056" y="4104132"/>
                        <a:pt x="8065770" y="4099560"/>
                      </a:cubicBezTo>
                      <a:cubicBezTo>
                        <a:pt x="8063484" y="4095750"/>
                        <a:pt x="8039862" y="4091940"/>
                        <a:pt x="8013192" y="4091940"/>
                      </a:cubicBezTo>
                      <a:cubicBezTo>
                        <a:pt x="7987284" y="4091940"/>
                        <a:pt x="7962900" y="4088892"/>
                        <a:pt x="7959090" y="4085082"/>
                      </a:cubicBezTo>
                      <a:cubicBezTo>
                        <a:pt x="7954518" y="4080510"/>
                        <a:pt x="7911846" y="4075938"/>
                        <a:pt x="7863840" y="4073652"/>
                      </a:cubicBezTo>
                      <a:cubicBezTo>
                        <a:pt x="7762494" y="4069842"/>
                        <a:pt x="7671816" y="4059936"/>
                        <a:pt x="7612380" y="4046220"/>
                      </a:cubicBezTo>
                      <a:cubicBezTo>
                        <a:pt x="7550658" y="4031742"/>
                        <a:pt x="7448550" y="4040124"/>
                        <a:pt x="7426452" y="4060698"/>
                      </a:cubicBezTo>
                      <a:cubicBezTo>
                        <a:pt x="7417308" y="4069842"/>
                        <a:pt x="7400544" y="4076700"/>
                        <a:pt x="7389876" y="4076700"/>
                      </a:cubicBezTo>
                      <a:cubicBezTo>
                        <a:pt x="7379208" y="4076700"/>
                        <a:pt x="7364730" y="4083558"/>
                        <a:pt x="7357110" y="4091940"/>
                      </a:cubicBezTo>
                      <a:cubicBezTo>
                        <a:pt x="7349490" y="4100322"/>
                        <a:pt x="7337298" y="4107180"/>
                        <a:pt x="7329678" y="4107180"/>
                      </a:cubicBezTo>
                      <a:cubicBezTo>
                        <a:pt x="7322058" y="4107180"/>
                        <a:pt x="7303008" y="4115562"/>
                        <a:pt x="7287768" y="4126230"/>
                      </a:cubicBezTo>
                      <a:cubicBezTo>
                        <a:pt x="7272528" y="4136898"/>
                        <a:pt x="7250430" y="4145280"/>
                        <a:pt x="7239000" y="4145280"/>
                      </a:cubicBezTo>
                      <a:cubicBezTo>
                        <a:pt x="7227570" y="4145280"/>
                        <a:pt x="7212330" y="4152138"/>
                        <a:pt x="7204710" y="4160520"/>
                      </a:cubicBezTo>
                      <a:cubicBezTo>
                        <a:pt x="7194804" y="4171950"/>
                        <a:pt x="7181088" y="4175760"/>
                        <a:pt x="7154418" y="4175760"/>
                      </a:cubicBezTo>
                      <a:cubicBezTo>
                        <a:pt x="7134606" y="4175760"/>
                        <a:pt x="7115556" y="4179570"/>
                        <a:pt x="7113270" y="4183380"/>
                      </a:cubicBezTo>
                      <a:cubicBezTo>
                        <a:pt x="7110222" y="4188714"/>
                        <a:pt x="7469124" y="4191000"/>
                        <a:pt x="8183880" y="4191000"/>
                      </a:cubicBezTo>
                      <a:cubicBezTo>
                        <a:pt x="8898636" y="4191000"/>
                        <a:pt x="9257538" y="4188714"/>
                        <a:pt x="9254490" y="4183380"/>
                      </a:cubicBezTo>
                      <a:close/>
                    </a:path>
                  </a:pathLst>
                </a:custGeom>
                <a:solidFill>
                  <a:srgbClr val="A3522A"/>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67" name="Freeform: Shape 2066">
                  <a:extLst>
                    <a:ext uri="{FF2B5EF4-FFF2-40B4-BE49-F238E27FC236}">
                      <a16:creationId xmlns:a16="http://schemas.microsoft.com/office/drawing/2014/main" id="{1D5915F6-21BB-4EC3-845D-C6B500301A90}"/>
                    </a:ext>
                  </a:extLst>
                </p:cNvPr>
                <p:cNvSpPr/>
                <p:nvPr/>
              </p:nvSpPr>
              <p:spPr>
                <a:xfrm>
                  <a:off x="0" y="1318260"/>
                  <a:ext cx="12192000" cy="4217670"/>
                </a:xfrm>
                <a:custGeom>
                  <a:avLst/>
                  <a:gdLst>
                    <a:gd name="connsiteX0" fmla="*/ 0 w 12192000"/>
                    <a:gd name="connsiteY0" fmla="*/ 2109216 h 4217670"/>
                    <a:gd name="connsiteX1" fmla="*/ 0 w 12192000"/>
                    <a:gd name="connsiteY1" fmla="*/ 0 h 4217670"/>
                    <a:gd name="connsiteX2" fmla="*/ 6096000 w 12192000"/>
                    <a:gd name="connsiteY2" fmla="*/ 0 h 4217670"/>
                    <a:gd name="connsiteX3" fmla="*/ 12192000 w 12192000"/>
                    <a:gd name="connsiteY3" fmla="*/ 0 h 4217670"/>
                    <a:gd name="connsiteX4" fmla="*/ 12190476 w 12192000"/>
                    <a:gd name="connsiteY4" fmla="*/ 2103120 h 4217670"/>
                    <a:gd name="connsiteX5" fmla="*/ 12188190 w 12192000"/>
                    <a:gd name="connsiteY5" fmla="*/ 4206240 h 4217670"/>
                    <a:gd name="connsiteX6" fmla="*/ 10767822 w 12192000"/>
                    <a:gd name="connsiteY6" fmla="*/ 4207002 h 4217670"/>
                    <a:gd name="connsiteX7" fmla="*/ 9339834 w 12192000"/>
                    <a:gd name="connsiteY7" fmla="*/ 4199382 h 4217670"/>
                    <a:gd name="connsiteX8" fmla="*/ 9295638 w 12192000"/>
                    <a:gd name="connsiteY8" fmla="*/ 4191000 h 4217670"/>
                    <a:gd name="connsiteX9" fmla="*/ 9254490 w 12192000"/>
                    <a:gd name="connsiteY9" fmla="*/ 4183380 h 4217670"/>
                    <a:gd name="connsiteX10" fmla="*/ 9174480 w 12192000"/>
                    <a:gd name="connsiteY10" fmla="*/ 4175760 h 4217670"/>
                    <a:gd name="connsiteX11" fmla="*/ 9094470 w 12192000"/>
                    <a:gd name="connsiteY11" fmla="*/ 4168140 h 4217670"/>
                    <a:gd name="connsiteX12" fmla="*/ 9063990 w 12192000"/>
                    <a:gd name="connsiteY12" fmla="*/ 4160520 h 4217670"/>
                    <a:gd name="connsiteX13" fmla="*/ 9033510 w 12192000"/>
                    <a:gd name="connsiteY13" fmla="*/ 4152900 h 4217670"/>
                    <a:gd name="connsiteX14" fmla="*/ 8944356 w 12192000"/>
                    <a:gd name="connsiteY14" fmla="*/ 4145280 h 4217670"/>
                    <a:gd name="connsiteX15" fmla="*/ 8868918 w 12192000"/>
                    <a:gd name="connsiteY15" fmla="*/ 4155948 h 4217670"/>
                    <a:gd name="connsiteX16" fmla="*/ 8869680 w 12192000"/>
                    <a:gd name="connsiteY16" fmla="*/ 4171950 h 4217670"/>
                    <a:gd name="connsiteX17" fmla="*/ 8849868 w 12192000"/>
                    <a:gd name="connsiteY17" fmla="*/ 4155948 h 4217670"/>
                    <a:gd name="connsiteX18" fmla="*/ 8828532 w 12192000"/>
                    <a:gd name="connsiteY18" fmla="*/ 4145280 h 4217670"/>
                    <a:gd name="connsiteX19" fmla="*/ 8804148 w 12192000"/>
                    <a:gd name="connsiteY19" fmla="*/ 4158996 h 4217670"/>
                    <a:gd name="connsiteX20" fmla="*/ 8785860 w 12192000"/>
                    <a:gd name="connsiteY20" fmla="*/ 4171950 h 4217670"/>
                    <a:gd name="connsiteX21" fmla="*/ 8767572 w 12192000"/>
                    <a:gd name="connsiteY21" fmla="*/ 4158996 h 4217670"/>
                    <a:gd name="connsiteX22" fmla="*/ 8751570 w 12192000"/>
                    <a:gd name="connsiteY22" fmla="*/ 4145280 h 4217670"/>
                    <a:gd name="connsiteX23" fmla="*/ 8735568 w 12192000"/>
                    <a:gd name="connsiteY23" fmla="*/ 4158996 h 4217670"/>
                    <a:gd name="connsiteX24" fmla="*/ 8708136 w 12192000"/>
                    <a:gd name="connsiteY24" fmla="*/ 4174236 h 4217670"/>
                    <a:gd name="connsiteX25" fmla="*/ 8631174 w 12192000"/>
                    <a:gd name="connsiteY25" fmla="*/ 4154424 h 4217670"/>
                    <a:gd name="connsiteX26" fmla="*/ 8501634 w 12192000"/>
                    <a:gd name="connsiteY26" fmla="*/ 4142232 h 4217670"/>
                    <a:gd name="connsiteX27" fmla="*/ 8245602 w 12192000"/>
                    <a:gd name="connsiteY27" fmla="*/ 4119372 h 4217670"/>
                    <a:gd name="connsiteX28" fmla="*/ 8125968 w 12192000"/>
                    <a:gd name="connsiteY28" fmla="*/ 4107180 h 4217670"/>
                    <a:gd name="connsiteX29" fmla="*/ 8065770 w 12192000"/>
                    <a:gd name="connsiteY29" fmla="*/ 4099560 h 4217670"/>
                    <a:gd name="connsiteX30" fmla="*/ 8013192 w 12192000"/>
                    <a:gd name="connsiteY30" fmla="*/ 4091940 h 4217670"/>
                    <a:gd name="connsiteX31" fmla="*/ 7958328 w 12192000"/>
                    <a:gd name="connsiteY31" fmla="*/ 4085082 h 4217670"/>
                    <a:gd name="connsiteX32" fmla="*/ 7863840 w 12192000"/>
                    <a:gd name="connsiteY32" fmla="*/ 4073652 h 4217670"/>
                    <a:gd name="connsiteX33" fmla="*/ 7519416 w 12192000"/>
                    <a:gd name="connsiteY33" fmla="*/ 4029456 h 4217670"/>
                    <a:gd name="connsiteX34" fmla="*/ 7424928 w 12192000"/>
                    <a:gd name="connsiteY34" fmla="*/ 4050030 h 4217670"/>
                    <a:gd name="connsiteX35" fmla="*/ 7277100 w 12192000"/>
                    <a:gd name="connsiteY35" fmla="*/ 4123944 h 4217670"/>
                    <a:gd name="connsiteX36" fmla="*/ 7221474 w 12192000"/>
                    <a:gd name="connsiteY36" fmla="*/ 4149852 h 4217670"/>
                    <a:gd name="connsiteX37" fmla="*/ 7185660 w 12192000"/>
                    <a:gd name="connsiteY37" fmla="*/ 4160520 h 4217670"/>
                    <a:gd name="connsiteX38" fmla="*/ 7166610 w 12192000"/>
                    <a:gd name="connsiteY38" fmla="*/ 4168140 h 4217670"/>
                    <a:gd name="connsiteX39" fmla="*/ 7136130 w 12192000"/>
                    <a:gd name="connsiteY39" fmla="*/ 4175760 h 4217670"/>
                    <a:gd name="connsiteX40" fmla="*/ 7081266 w 12192000"/>
                    <a:gd name="connsiteY40" fmla="*/ 4193286 h 4217670"/>
                    <a:gd name="connsiteX41" fmla="*/ 7052310 w 12192000"/>
                    <a:gd name="connsiteY41" fmla="*/ 4210050 h 4217670"/>
                    <a:gd name="connsiteX42" fmla="*/ 5798820 w 12192000"/>
                    <a:gd name="connsiteY42" fmla="*/ 4213098 h 4217670"/>
                    <a:gd name="connsiteX43" fmla="*/ 2273046 w 12192000"/>
                    <a:gd name="connsiteY43" fmla="*/ 4216908 h 4217670"/>
                    <a:gd name="connsiteX44" fmla="*/ 0 w 12192000"/>
                    <a:gd name="connsiteY44" fmla="*/ 4217670 h 4217670"/>
                    <a:gd name="connsiteX45" fmla="*/ 0 w 12192000"/>
                    <a:gd name="connsiteY45" fmla="*/ 2109216 h 4217670"/>
                    <a:gd name="connsiteX46" fmla="*/ 12092940 w 12192000"/>
                    <a:gd name="connsiteY46" fmla="*/ 4184904 h 4217670"/>
                    <a:gd name="connsiteX47" fmla="*/ 12059412 w 12192000"/>
                    <a:gd name="connsiteY47" fmla="*/ 4160520 h 4217670"/>
                    <a:gd name="connsiteX48" fmla="*/ 12058650 w 12192000"/>
                    <a:gd name="connsiteY48" fmla="*/ 4175760 h 4217670"/>
                    <a:gd name="connsiteX49" fmla="*/ 12092940 w 12192000"/>
                    <a:gd name="connsiteY49" fmla="*/ 4184904 h 421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2000" h="4217670">
                      <a:moveTo>
                        <a:pt x="0" y="2109216"/>
                      </a:moveTo>
                      <a:lnTo>
                        <a:pt x="0" y="0"/>
                      </a:lnTo>
                      <a:lnTo>
                        <a:pt x="6096000" y="0"/>
                      </a:lnTo>
                      <a:lnTo>
                        <a:pt x="12192000" y="0"/>
                      </a:lnTo>
                      <a:lnTo>
                        <a:pt x="12190476" y="2103120"/>
                      </a:lnTo>
                      <a:lnTo>
                        <a:pt x="12188190" y="4206240"/>
                      </a:lnTo>
                      <a:lnTo>
                        <a:pt x="10767822" y="4207002"/>
                      </a:lnTo>
                      <a:cubicBezTo>
                        <a:pt x="9745218" y="4207764"/>
                        <a:pt x="9345930" y="4205478"/>
                        <a:pt x="9339834" y="4199382"/>
                      </a:cubicBezTo>
                      <a:cubicBezTo>
                        <a:pt x="9335262" y="4194810"/>
                        <a:pt x="9315450" y="4191000"/>
                        <a:pt x="9295638" y="4191000"/>
                      </a:cubicBezTo>
                      <a:cubicBezTo>
                        <a:pt x="9275826" y="4191000"/>
                        <a:pt x="9256776" y="4187952"/>
                        <a:pt x="9254490" y="4183380"/>
                      </a:cubicBezTo>
                      <a:cubicBezTo>
                        <a:pt x="9252204" y="4178808"/>
                        <a:pt x="9216390" y="4175760"/>
                        <a:pt x="9174480" y="4175760"/>
                      </a:cubicBezTo>
                      <a:cubicBezTo>
                        <a:pt x="9132570" y="4175760"/>
                        <a:pt x="9096756" y="4172712"/>
                        <a:pt x="9094470" y="4168140"/>
                      </a:cubicBezTo>
                      <a:cubicBezTo>
                        <a:pt x="9092184" y="4164330"/>
                        <a:pt x="9078468" y="4160520"/>
                        <a:pt x="9063990" y="4160520"/>
                      </a:cubicBezTo>
                      <a:cubicBezTo>
                        <a:pt x="9049512" y="4160520"/>
                        <a:pt x="9035796" y="4157472"/>
                        <a:pt x="9033510" y="4152900"/>
                      </a:cubicBezTo>
                      <a:cubicBezTo>
                        <a:pt x="9030462" y="4148328"/>
                        <a:pt x="8992362" y="4145280"/>
                        <a:pt x="8944356" y="4145280"/>
                      </a:cubicBezTo>
                      <a:cubicBezTo>
                        <a:pt x="8872728" y="4145280"/>
                        <a:pt x="8861298" y="4146804"/>
                        <a:pt x="8868918" y="4155948"/>
                      </a:cubicBezTo>
                      <a:cubicBezTo>
                        <a:pt x="8875014" y="4163568"/>
                        <a:pt x="8875776" y="4168140"/>
                        <a:pt x="8869680" y="4171950"/>
                      </a:cubicBezTo>
                      <a:cubicBezTo>
                        <a:pt x="8858250" y="4178808"/>
                        <a:pt x="8845296" y="4168140"/>
                        <a:pt x="8849868" y="4155948"/>
                      </a:cubicBezTo>
                      <a:cubicBezTo>
                        <a:pt x="8852916" y="4148328"/>
                        <a:pt x="8846820" y="4145280"/>
                        <a:pt x="8828532" y="4145280"/>
                      </a:cubicBezTo>
                      <a:cubicBezTo>
                        <a:pt x="8808720" y="4145280"/>
                        <a:pt x="8803386" y="4148328"/>
                        <a:pt x="8804148" y="4158996"/>
                      </a:cubicBezTo>
                      <a:cubicBezTo>
                        <a:pt x="8804910" y="4168140"/>
                        <a:pt x="8799576" y="4171950"/>
                        <a:pt x="8785860" y="4171950"/>
                      </a:cubicBezTo>
                      <a:cubicBezTo>
                        <a:pt x="8772144" y="4171950"/>
                        <a:pt x="8766810" y="4168140"/>
                        <a:pt x="8767572" y="4158996"/>
                      </a:cubicBezTo>
                      <a:cubicBezTo>
                        <a:pt x="8768334" y="4149852"/>
                        <a:pt x="8763762" y="4145280"/>
                        <a:pt x="8751570" y="4145280"/>
                      </a:cubicBezTo>
                      <a:cubicBezTo>
                        <a:pt x="8739378" y="4145280"/>
                        <a:pt x="8734806" y="4149852"/>
                        <a:pt x="8735568" y="4158996"/>
                      </a:cubicBezTo>
                      <a:cubicBezTo>
                        <a:pt x="8736330" y="4168902"/>
                        <a:pt x="8729472" y="4172712"/>
                        <a:pt x="8708136" y="4174236"/>
                      </a:cubicBezTo>
                      <a:cubicBezTo>
                        <a:pt x="8674608" y="4177284"/>
                        <a:pt x="8628888" y="4165854"/>
                        <a:pt x="8631174" y="4154424"/>
                      </a:cubicBezTo>
                      <a:cubicBezTo>
                        <a:pt x="8632698" y="4149852"/>
                        <a:pt x="8586216" y="4145280"/>
                        <a:pt x="8501634" y="4142232"/>
                      </a:cubicBezTo>
                      <a:cubicBezTo>
                        <a:pt x="8340090" y="4136136"/>
                        <a:pt x="8325612" y="4135374"/>
                        <a:pt x="8245602" y="4119372"/>
                      </a:cubicBezTo>
                      <a:cubicBezTo>
                        <a:pt x="8210550" y="4112514"/>
                        <a:pt x="8157210" y="4107180"/>
                        <a:pt x="8125968" y="4107180"/>
                      </a:cubicBezTo>
                      <a:cubicBezTo>
                        <a:pt x="8095488" y="4107180"/>
                        <a:pt x="8068056" y="4104132"/>
                        <a:pt x="8065770" y="4099560"/>
                      </a:cubicBezTo>
                      <a:cubicBezTo>
                        <a:pt x="8063484" y="4095750"/>
                        <a:pt x="8039862" y="4091940"/>
                        <a:pt x="8013192" y="4091940"/>
                      </a:cubicBezTo>
                      <a:cubicBezTo>
                        <a:pt x="7987284" y="4091940"/>
                        <a:pt x="7962900" y="4088892"/>
                        <a:pt x="7958328" y="4085082"/>
                      </a:cubicBezTo>
                      <a:cubicBezTo>
                        <a:pt x="7954518" y="4080510"/>
                        <a:pt x="7911846" y="4075938"/>
                        <a:pt x="7863840" y="4073652"/>
                      </a:cubicBezTo>
                      <a:cubicBezTo>
                        <a:pt x="7741158" y="4068318"/>
                        <a:pt x="7588758" y="4048506"/>
                        <a:pt x="7519416" y="4029456"/>
                      </a:cubicBezTo>
                      <a:cubicBezTo>
                        <a:pt x="7485888" y="4019550"/>
                        <a:pt x="7461504" y="4024884"/>
                        <a:pt x="7424928" y="4050030"/>
                      </a:cubicBezTo>
                      <a:cubicBezTo>
                        <a:pt x="7399020" y="4067556"/>
                        <a:pt x="7355586" y="4089654"/>
                        <a:pt x="7277100" y="4123944"/>
                      </a:cubicBezTo>
                      <a:cubicBezTo>
                        <a:pt x="7258050" y="4132326"/>
                        <a:pt x="7232904" y="4143756"/>
                        <a:pt x="7221474" y="4149852"/>
                      </a:cubicBezTo>
                      <a:cubicBezTo>
                        <a:pt x="7209282" y="4155948"/>
                        <a:pt x="7193280" y="4160520"/>
                        <a:pt x="7185660" y="4160520"/>
                      </a:cubicBezTo>
                      <a:cubicBezTo>
                        <a:pt x="7178040" y="4160520"/>
                        <a:pt x="7168896" y="4164330"/>
                        <a:pt x="7166610" y="4168140"/>
                      </a:cubicBezTo>
                      <a:cubicBezTo>
                        <a:pt x="7164324" y="4172712"/>
                        <a:pt x="7149846" y="4175760"/>
                        <a:pt x="7136130" y="4175760"/>
                      </a:cubicBezTo>
                      <a:cubicBezTo>
                        <a:pt x="7121652" y="4175760"/>
                        <a:pt x="7097268" y="4183380"/>
                        <a:pt x="7081266" y="4193286"/>
                      </a:cubicBezTo>
                      <a:lnTo>
                        <a:pt x="7052310" y="4210050"/>
                      </a:lnTo>
                      <a:lnTo>
                        <a:pt x="5798820" y="4213098"/>
                      </a:lnTo>
                      <a:cubicBezTo>
                        <a:pt x="5109210" y="4215384"/>
                        <a:pt x="3522726" y="4216908"/>
                        <a:pt x="2273046" y="4216908"/>
                      </a:cubicBezTo>
                      <a:lnTo>
                        <a:pt x="0" y="4217670"/>
                      </a:lnTo>
                      <a:lnTo>
                        <a:pt x="0" y="2109216"/>
                      </a:lnTo>
                      <a:close/>
                      <a:moveTo>
                        <a:pt x="12092940" y="4184904"/>
                      </a:moveTo>
                      <a:cubicBezTo>
                        <a:pt x="12092940" y="4173474"/>
                        <a:pt x="12074652" y="4160520"/>
                        <a:pt x="12059412" y="4160520"/>
                      </a:cubicBezTo>
                      <a:cubicBezTo>
                        <a:pt x="12045696" y="4160520"/>
                        <a:pt x="12044934" y="4161282"/>
                        <a:pt x="12058650" y="4175760"/>
                      </a:cubicBezTo>
                      <a:cubicBezTo>
                        <a:pt x="12072366" y="4191000"/>
                        <a:pt x="12092940" y="4196334"/>
                        <a:pt x="12092940" y="4184904"/>
                      </a:cubicBezTo>
                      <a:close/>
                    </a:path>
                  </a:pathLst>
                </a:custGeom>
                <a:solidFill>
                  <a:srgbClr val="AF67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68" name="Freeform: Shape 2067">
                  <a:extLst>
                    <a:ext uri="{FF2B5EF4-FFF2-40B4-BE49-F238E27FC236}">
                      <a16:creationId xmlns:a16="http://schemas.microsoft.com/office/drawing/2014/main" id="{5E1F4C94-7268-4150-B87E-29BBEB0989E6}"/>
                    </a:ext>
                  </a:extLst>
                </p:cNvPr>
                <p:cNvSpPr/>
                <p:nvPr/>
              </p:nvSpPr>
              <p:spPr>
                <a:xfrm>
                  <a:off x="0" y="1318260"/>
                  <a:ext cx="12192000" cy="4217670"/>
                </a:xfrm>
                <a:custGeom>
                  <a:avLst/>
                  <a:gdLst>
                    <a:gd name="connsiteX0" fmla="*/ 0 w 12192000"/>
                    <a:gd name="connsiteY0" fmla="*/ 2109216 h 4217670"/>
                    <a:gd name="connsiteX1" fmla="*/ 0 w 12192000"/>
                    <a:gd name="connsiteY1" fmla="*/ 0 h 4217670"/>
                    <a:gd name="connsiteX2" fmla="*/ 6096000 w 12192000"/>
                    <a:gd name="connsiteY2" fmla="*/ 0 h 4217670"/>
                    <a:gd name="connsiteX3" fmla="*/ 12192000 w 12192000"/>
                    <a:gd name="connsiteY3" fmla="*/ 0 h 4217670"/>
                    <a:gd name="connsiteX4" fmla="*/ 12192000 w 12192000"/>
                    <a:gd name="connsiteY4" fmla="*/ 2087880 h 4217670"/>
                    <a:gd name="connsiteX5" fmla="*/ 12192000 w 12192000"/>
                    <a:gd name="connsiteY5" fmla="*/ 4175760 h 4217670"/>
                    <a:gd name="connsiteX6" fmla="*/ 12154662 w 12192000"/>
                    <a:gd name="connsiteY6" fmla="*/ 4175760 h 4217670"/>
                    <a:gd name="connsiteX7" fmla="*/ 12111990 w 12192000"/>
                    <a:gd name="connsiteY7" fmla="*/ 4168140 h 4217670"/>
                    <a:gd name="connsiteX8" fmla="*/ 12076176 w 12192000"/>
                    <a:gd name="connsiteY8" fmla="*/ 4160520 h 4217670"/>
                    <a:gd name="connsiteX9" fmla="*/ 12058650 w 12192000"/>
                    <a:gd name="connsiteY9" fmla="*/ 4175760 h 4217670"/>
                    <a:gd name="connsiteX10" fmla="*/ 12132564 w 12192000"/>
                    <a:gd name="connsiteY10" fmla="*/ 4191000 h 4217670"/>
                    <a:gd name="connsiteX11" fmla="*/ 12190476 w 12192000"/>
                    <a:gd name="connsiteY11" fmla="*/ 4198620 h 4217670"/>
                    <a:gd name="connsiteX12" fmla="*/ 10843260 w 12192000"/>
                    <a:gd name="connsiteY12" fmla="*/ 4206240 h 4217670"/>
                    <a:gd name="connsiteX13" fmla="*/ 9488424 w 12192000"/>
                    <a:gd name="connsiteY13" fmla="*/ 4207002 h 4217670"/>
                    <a:gd name="connsiteX14" fmla="*/ 9483090 w 12192000"/>
                    <a:gd name="connsiteY14" fmla="*/ 4198620 h 4217670"/>
                    <a:gd name="connsiteX15" fmla="*/ 9642348 w 12192000"/>
                    <a:gd name="connsiteY15" fmla="*/ 4191000 h 4217670"/>
                    <a:gd name="connsiteX16" fmla="*/ 9801606 w 12192000"/>
                    <a:gd name="connsiteY16" fmla="*/ 4175760 h 4217670"/>
                    <a:gd name="connsiteX17" fmla="*/ 9849612 w 12192000"/>
                    <a:gd name="connsiteY17" fmla="*/ 4160520 h 4217670"/>
                    <a:gd name="connsiteX18" fmla="*/ 9885426 w 12192000"/>
                    <a:gd name="connsiteY18" fmla="*/ 4152138 h 4217670"/>
                    <a:gd name="connsiteX19" fmla="*/ 9809988 w 12192000"/>
                    <a:gd name="connsiteY19" fmla="*/ 4148328 h 4217670"/>
                    <a:gd name="connsiteX20" fmla="*/ 9646920 w 12192000"/>
                    <a:gd name="connsiteY20" fmla="*/ 4157472 h 4217670"/>
                    <a:gd name="connsiteX21" fmla="*/ 9544812 w 12192000"/>
                    <a:gd name="connsiteY21" fmla="*/ 4168902 h 4217670"/>
                    <a:gd name="connsiteX22" fmla="*/ 9455658 w 12192000"/>
                    <a:gd name="connsiteY22" fmla="*/ 4175760 h 4217670"/>
                    <a:gd name="connsiteX23" fmla="*/ 9368790 w 12192000"/>
                    <a:gd name="connsiteY23" fmla="*/ 4183380 h 4217670"/>
                    <a:gd name="connsiteX24" fmla="*/ 9254490 w 12192000"/>
                    <a:gd name="connsiteY24" fmla="*/ 4183380 h 4217670"/>
                    <a:gd name="connsiteX25" fmla="*/ 9174480 w 12192000"/>
                    <a:gd name="connsiteY25" fmla="*/ 4175760 h 4217670"/>
                    <a:gd name="connsiteX26" fmla="*/ 9094470 w 12192000"/>
                    <a:gd name="connsiteY26" fmla="*/ 4168140 h 4217670"/>
                    <a:gd name="connsiteX27" fmla="*/ 9063990 w 12192000"/>
                    <a:gd name="connsiteY27" fmla="*/ 4160520 h 4217670"/>
                    <a:gd name="connsiteX28" fmla="*/ 9033510 w 12192000"/>
                    <a:gd name="connsiteY28" fmla="*/ 4152900 h 4217670"/>
                    <a:gd name="connsiteX29" fmla="*/ 8944356 w 12192000"/>
                    <a:gd name="connsiteY29" fmla="*/ 4145280 h 4217670"/>
                    <a:gd name="connsiteX30" fmla="*/ 8868918 w 12192000"/>
                    <a:gd name="connsiteY30" fmla="*/ 4155948 h 4217670"/>
                    <a:gd name="connsiteX31" fmla="*/ 8869680 w 12192000"/>
                    <a:gd name="connsiteY31" fmla="*/ 4171950 h 4217670"/>
                    <a:gd name="connsiteX32" fmla="*/ 8849868 w 12192000"/>
                    <a:gd name="connsiteY32" fmla="*/ 4155948 h 4217670"/>
                    <a:gd name="connsiteX33" fmla="*/ 8828532 w 12192000"/>
                    <a:gd name="connsiteY33" fmla="*/ 4145280 h 4217670"/>
                    <a:gd name="connsiteX34" fmla="*/ 8804148 w 12192000"/>
                    <a:gd name="connsiteY34" fmla="*/ 4158996 h 4217670"/>
                    <a:gd name="connsiteX35" fmla="*/ 8785860 w 12192000"/>
                    <a:gd name="connsiteY35" fmla="*/ 4171950 h 4217670"/>
                    <a:gd name="connsiteX36" fmla="*/ 8767572 w 12192000"/>
                    <a:gd name="connsiteY36" fmla="*/ 4158996 h 4217670"/>
                    <a:gd name="connsiteX37" fmla="*/ 8751570 w 12192000"/>
                    <a:gd name="connsiteY37" fmla="*/ 4145280 h 4217670"/>
                    <a:gd name="connsiteX38" fmla="*/ 8735568 w 12192000"/>
                    <a:gd name="connsiteY38" fmla="*/ 4158996 h 4217670"/>
                    <a:gd name="connsiteX39" fmla="*/ 8708136 w 12192000"/>
                    <a:gd name="connsiteY39" fmla="*/ 4174236 h 4217670"/>
                    <a:gd name="connsiteX40" fmla="*/ 8631174 w 12192000"/>
                    <a:gd name="connsiteY40" fmla="*/ 4154424 h 4217670"/>
                    <a:gd name="connsiteX41" fmla="*/ 8501634 w 12192000"/>
                    <a:gd name="connsiteY41" fmla="*/ 4142232 h 4217670"/>
                    <a:gd name="connsiteX42" fmla="*/ 8263890 w 12192000"/>
                    <a:gd name="connsiteY42" fmla="*/ 4122420 h 4217670"/>
                    <a:gd name="connsiteX43" fmla="*/ 8042910 w 12192000"/>
                    <a:gd name="connsiteY43" fmla="*/ 4094988 h 4217670"/>
                    <a:gd name="connsiteX44" fmla="*/ 7990332 w 12192000"/>
                    <a:gd name="connsiteY44" fmla="*/ 4083558 h 4217670"/>
                    <a:gd name="connsiteX45" fmla="*/ 7958328 w 12192000"/>
                    <a:gd name="connsiteY45" fmla="*/ 4076700 h 4217670"/>
                    <a:gd name="connsiteX46" fmla="*/ 7928610 w 12192000"/>
                    <a:gd name="connsiteY46" fmla="*/ 4069080 h 4217670"/>
                    <a:gd name="connsiteX47" fmla="*/ 7896606 w 12192000"/>
                    <a:gd name="connsiteY47" fmla="*/ 4061460 h 4217670"/>
                    <a:gd name="connsiteX48" fmla="*/ 7847076 w 12192000"/>
                    <a:gd name="connsiteY48" fmla="*/ 4042410 h 4217670"/>
                    <a:gd name="connsiteX49" fmla="*/ 7810500 w 12192000"/>
                    <a:gd name="connsiteY49" fmla="*/ 4023360 h 4217670"/>
                    <a:gd name="connsiteX50" fmla="*/ 7791450 w 12192000"/>
                    <a:gd name="connsiteY50" fmla="*/ 4015740 h 4217670"/>
                    <a:gd name="connsiteX51" fmla="*/ 7768590 w 12192000"/>
                    <a:gd name="connsiteY51" fmla="*/ 4008120 h 4217670"/>
                    <a:gd name="connsiteX52" fmla="*/ 7745730 w 12192000"/>
                    <a:gd name="connsiteY52" fmla="*/ 4000500 h 4217670"/>
                    <a:gd name="connsiteX53" fmla="*/ 7722870 w 12192000"/>
                    <a:gd name="connsiteY53" fmla="*/ 3992880 h 4217670"/>
                    <a:gd name="connsiteX54" fmla="*/ 7677150 w 12192000"/>
                    <a:gd name="connsiteY54" fmla="*/ 3977640 h 4217670"/>
                    <a:gd name="connsiteX55" fmla="*/ 7639812 w 12192000"/>
                    <a:gd name="connsiteY55" fmla="*/ 3962400 h 4217670"/>
                    <a:gd name="connsiteX56" fmla="*/ 7620000 w 12192000"/>
                    <a:gd name="connsiteY56" fmla="*/ 3950970 h 4217670"/>
                    <a:gd name="connsiteX57" fmla="*/ 7546086 w 12192000"/>
                    <a:gd name="connsiteY57" fmla="*/ 3973830 h 4217670"/>
                    <a:gd name="connsiteX58" fmla="*/ 7498080 w 12192000"/>
                    <a:gd name="connsiteY58" fmla="*/ 4008120 h 4217670"/>
                    <a:gd name="connsiteX59" fmla="*/ 7477506 w 12192000"/>
                    <a:gd name="connsiteY59" fmla="*/ 4016502 h 4217670"/>
                    <a:gd name="connsiteX60" fmla="*/ 7427976 w 12192000"/>
                    <a:gd name="connsiteY60" fmla="*/ 4020312 h 4217670"/>
                    <a:gd name="connsiteX61" fmla="*/ 7326630 w 12192000"/>
                    <a:gd name="connsiteY61" fmla="*/ 4011168 h 4217670"/>
                    <a:gd name="connsiteX62" fmla="*/ 7258812 w 12192000"/>
                    <a:gd name="connsiteY62" fmla="*/ 3999738 h 4217670"/>
                    <a:gd name="connsiteX63" fmla="*/ 7215378 w 12192000"/>
                    <a:gd name="connsiteY63" fmla="*/ 3992880 h 4217670"/>
                    <a:gd name="connsiteX64" fmla="*/ 7174230 w 12192000"/>
                    <a:gd name="connsiteY64" fmla="*/ 3985260 h 4217670"/>
                    <a:gd name="connsiteX65" fmla="*/ 7147560 w 12192000"/>
                    <a:gd name="connsiteY65" fmla="*/ 3977640 h 4217670"/>
                    <a:gd name="connsiteX66" fmla="*/ 7121652 w 12192000"/>
                    <a:gd name="connsiteY66" fmla="*/ 3970782 h 4217670"/>
                    <a:gd name="connsiteX67" fmla="*/ 7088886 w 12192000"/>
                    <a:gd name="connsiteY67" fmla="*/ 3959352 h 4217670"/>
                    <a:gd name="connsiteX68" fmla="*/ 6903720 w 12192000"/>
                    <a:gd name="connsiteY68" fmla="*/ 3927348 h 4217670"/>
                    <a:gd name="connsiteX69" fmla="*/ 6825996 w 12192000"/>
                    <a:gd name="connsiteY69" fmla="*/ 3900678 h 4217670"/>
                    <a:gd name="connsiteX70" fmla="*/ 6786372 w 12192000"/>
                    <a:gd name="connsiteY70" fmla="*/ 3893820 h 4217670"/>
                    <a:gd name="connsiteX71" fmla="*/ 6755130 w 12192000"/>
                    <a:gd name="connsiteY71" fmla="*/ 3886200 h 4217670"/>
                    <a:gd name="connsiteX72" fmla="*/ 6732270 w 12192000"/>
                    <a:gd name="connsiteY72" fmla="*/ 3878580 h 4217670"/>
                    <a:gd name="connsiteX73" fmla="*/ 6681216 w 12192000"/>
                    <a:gd name="connsiteY73" fmla="*/ 3867912 h 4217670"/>
                    <a:gd name="connsiteX74" fmla="*/ 6602730 w 12192000"/>
                    <a:gd name="connsiteY74" fmla="*/ 3848100 h 4217670"/>
                    <a:gd name="connsiteX75" fmla="*/ 6528054 w 12192000"/>
                    <a:gd name="connsiteY75" fmla="*/ 3824478 h 4217670"/>
                    <a:gd name="connsiteX76" fmla="*/ 6480810 w 12192000"/>
                    <a:gd name="connsiteY76" fmla="*/ 3810000 h 4217670"/>
                    <a:gd name="connsiteX77" fmla="*/ 6457950 w 12192000"/>
                    <a:gd name="connsiteY77" fmla="*/ 3802380 h 4217670"/>
                    <a:gd name="connsiteX78" fmla="*/ 6435852 w 12192000"/>
                    <a:gd name="connsiteY78" fmla="*/ 3794760 h 4217670"/>
                    <a:gd name="connsiteX79" fmla="*/ 6411468 w 12192000"/>
                    <a:gd name="connsiteY79" fmla="*/ 3787140 h 4217670"/>
                    <a:gd name="connsiteX80" fmla="*/ 6364224 w 12192000"/>
                    <a:gd name="connsiteY80" fmla="*/ 3774186 h 4217670"/>
                    <a:gd name="connsiteX81" fmla="*/ 6312408 w 12192000"/>
                    <a:gd name="connsiteY81" fmla="*/ 3755898 h 4217670"/>
                    <a:gd name="connsiteX82" fmla="*/ 6281166 w 12192000"/>
                    <a:gd name="connsiteY82" fmla="*/ 3741420 h 4217670"/>
                    <a:gd name="connsiteX83" fmla="*/ 6231636 w 12192000"/>
                    <a:gd name="connsiteY83" fmla="*/ 3726180 h 4217670"/>
                    <a:gd name="connsiteX84" fmla="*/ 6189726 w 12192000"/>
                    <a:gd name="connsiteY84" fmla="*/ 3710940 h 4217670"/>
                    <a:gd name="connsiteX85" fmla="*/ 6140196 w 12192000"/>
                    <a:gd name="connsiteY85" fmla="*/ 3691890 h 4217670"/>
                    <a:gd name="connsiteX86" fmla="*/ 6037326 w 12192000"/>
                    <a:gd name="connsiteY86" fmla="*/ 3693414 h 4217670"/>
                    <a:gd name="connsiteX87" fmla="*/ 5975604 w 12192000"/>
                    <a:gd name="connsiteY87" fmla="*/ 3727704 h 4217670"/>
                    <a:gd name="connsiteX88" fmla="*/ 5940552 w 12192000"/>
                    <a:gd name="connsiteY88" fmla="*/ 3741420 h 4217670"/>
                    <a:gd name="connsiteX89" fmla="*/ 5916930 w 12192000"/>
                    <a:gd name="connsiteY89" fmla="*/ 3756660 h 4217670"/>
                    <a:gd name="connsiteX90" fmla="*/ 5889498 w 12192000"/>
                    <a:gd name="connsiteY90" fmla="*/ 3771900 h 4217670"/>
                    <a:gd name="connsiteX91" fmla="*/ 5871210 w 12192000"/>
                    <a:gd name="connsiteY91" fmla="*/ 3778758 h 4217670"/>
                    <a:gd name="connsiteX92" fmla="*/ 5810250 w 12192000"/>
                    <a:gd name="connsiteY92" fmla="*/ 3810000 h 4217670"/>
                    <a:gd name="connsiteX93" fmla="*/ 5787390 w 12192000"/>
                    <a:gd name="connsiteY93" fmla="*/ 3825240 h 4217670"/>
                    <a:gd name="connsiteX94" fmla="*/ 5766054 w 12192000"/>
                    <a:gd name="connsiteY94" fmla="*/ 3840480 h 4217670"/>
                    <a:gd name="connsiteX95" fmla="*/ 5715762 w 12192000"/>
                    <a:gd name="connsiteY95" fmla="*/ 3860292 h 4217670"/>
                    <a:gd name="connsiteX96" fmla="*/ 5654040 w 12192000"/>
                    <a:gd name="connsiteY96" fmla="*/ 3888486 h 4217670"/>
                    <a:gd name="connsiteX97" fmla="*/ 5614416 w 12192000"/>
                    <a:gd name="connsiteY97" fmla="*/ 3910584 h 4217670"/>
                    <a:gd name="connsiteX98" fmla="*/ 5582412 w 12192000"/>
                    <a:gd name="connsiteY98" fmla="*/ 3924300 h 4217670"/>
                    <a:gd name="connsiteX99" fmla="*/ 5556504 w 12192000"/>
                    <a:gd name="connsiteY99" fmla="*/ 3931158 h 4217670"/>
                    <a:gd name="connsiteX100" fmla="*/ 5413248 w 12192000"/>
                    <a:gd name="connsiteY100" fmla="*/ 3992880 h 4217670"/>
                    <a:gd name="connsiteX101" fmla="*/ 5391150 w 12192000"/>
                    <a:gd name="connsiteY101" fmla="*/ 4000500 h 4217670"/>
                    <a:gd name="connsiteX102" fmla="*/ 5368290 w 12192000"/>
                    <a:gd name="connsiteY102" fmla="*/ 4008120 h 4217670"/>
                    <a:gd name="connsiteX103" fmla="*/ 5345430 w 12192000"/>
                    <a:gd name="connsiteY103" fmla="*/ 4015740 h 4217670"/>
                    <a:gd name="connsiteX104" fmla="*/ 5324094 w 12192000"/>
                    <a:gd name="connsiteY104" fmla="*/ 4023360 h 4217670"/>
                    <a:gd name="connsiteX105" fmla="*/ 5273802 w 12192000"/>
                    <a:gd name="connsiteY105" fmla="*/ 4042410 h 4217670"/>
                    <a:gd name="connsiteX106" fmla="*/ 5219700 w 12192000"/>
                    <a:gd name="connsiteY106" fmla="*/ 4061460 h 4217670"/>
                    <a:gd name="connsiteX107" fmla="*/ 5193030 w 12192000"/>
                    <a:gd name="connsiteY107" fmla="*/ 4069080 h 4217670"/>
                    <a:gd name="connsiteX108" fmla="*/ 5158740 w 12192000"/>
                    <a:gd name="connsiteY108" fmla="*/ 4076700 h 4217670"/>
                    <a:gd name="connsiteX109" fmla="*/ 5124450 w 12192000"/>
                    <a:gd name="connsiteY109" fmla="*/ 4084320 h 4217670"/>
                    <a:gd name="connsiteX110" fmla="*/ 5097780 w 12192000"/>
                    <a:gd name="connsiteY110" fmla="*/ 4091940 h 4217670"/>
                    <a:gd name="connsiteX111" fmla="*/ 5071110 w 12192000"/>
                    <a:gd name="connsiteY111" fmla="*/ 4099560 h 4217670"/>
                    <a:gd name="connsiteX112" fmla="*/ 5029200 w 12192000"/>
                    <a:gd name="connsiteY112" fmla="*/ 4107180 h 4217670"/>
                    <a:gd name="connsiteX113" fmla="*/ 4988052 w 12192000"/>
                    <a:gd name="connsiteY113" fmla="*/ 4114038 h 4217670"/>
                    <a:gd name="connsiteX114" fmla="*/ 4885182 w 12192000"/>
                    <a:gd name="connsiteY114" fmla="*/ 4145280 h 4217670"/>
                    <a:gd name="connsiteX115" fmla="*/ 4857750 w 12192000"/>
                    <a:gd name="connsiteY115" fmla="*/ 4152900 h 4217670"/>
                    <a:gd name="connsiteX116" fmla="*/ 4812030 w 12192000"/>
                    <a:gd name="connsiteY116" fmla="*/ 4160520 h 4217670"/>
                    <a:gd name="connsiteX117" fmla="*/ 4766310 w 12192000"/>
                    <a:gd name="connsiteY117" fmla="*/ 4168140 h 4217670"/>
                    <a:gd name="connsiteX118" fmla="*/ 4709160 w 12192000"/>
                    <a:gd name="connsiteY118" fmla="*/ 4175760 h 4217670"/>
                    <a:gd name="connsiteX119" fmla="*/ 4652010 w 12192000"/>
                    <a:gd name="connsiteY119" fmla="*/ 4183380 h 4217670"/>
                    <a:gd name="connsiteX120" fmla="*/ 5822442 w 12192000"/>
                    <a:gd name="connsiteY120" fmla="*/ 4192524 h 4217670"/>
                    <a:gd name="connsiteX121" fmla="*/ 7001256 w 12192000"/>
                    <a:gd name="connsiteY121" fmla="*/ 4204716 h 4217670"/>
                    <a:gd name="connsiteX122" fmla="*/ 2273046 w 12192000"/>
                    <a:gd name="connsiteY122" fmla="*/ 4216908 h 4217670"/>
                    <a:gd name="connsiteX123" fmla="*/ 0 w 12192000"/>
                    <a:gd name="connsiteY123" fmla="*/ 4217670 h 4217670"/>
                    <a:gd name="connsiteX124" fmla="*/ 0 w 12192000"/>
                    <a:gd name="connsiteY124" fmla="*/ 2109216 h 421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192000" h="4217670">
                      <a:moveTo>
                        <a:pt x="0" y="2109216"/>
                      </a:moveTo>
                      <a:lnTo>
                        <a:pt x="0" y="0"/>
                      </a:lnTo>
                      <a:lnTo>
                        <a:pt x="6096000" y="0"/>
                      </a:lnTo>
                      <a:lnTo>
                        <a:pt x="12192000" y="0"/>
                      </a:lnTo>
                      <a:lnTo>
                        <a:pt x="12192000" y="2087880"/>
                      </a:lnTo>
                      <a:lnTo>
                        <a:pt x="12192000" y="4175760"/>
                      </a:lnTo>
                      <a:lnTo>
                        <a:pt x="12154662" y="4175760"/>
                      </a:lnTo>
                      <a:cubicBezTo>
                        <a:pt x="12133326" y="4175760"/>
                        <a:pt x="12114276" y="4172712"/>
                        <a:pt x="12111990" y="4168140"/>
                      </a:cubicBezTo>
                      <a:cubicBezTo>
                        <a:pt x="12109704" y="4164330"/>
                        <a:pt x="12092940" y="4160520"/>
                        <a:pt x="12076176" y="4160520"/>
                      </a:cubicBezTo>
                      <a:cubicBezTo>
                        <a:pt x="12045696" y="4160520"/>
                        <a:pt x="12044934" y="4160520"/>
                        <a:pt x="12058650" y="4175760"/>
                      </a:cubicBezTo>
                      <a:cubicBezTo>
                        <a:pt x="12070080" y="4188714"/>
                        <a:pt x="12082272" y="4191000"/>
                        <a:pt x="12132564" y="4191000"/>
                      </a:cubicBezTo>
                      <a:cubicBezTo>
                        <a:pt x="12168378" y="4191000"/>
                        <a:pt x="12192000" y="4194048"/>
                        <a:pt x="12190476" y="4198620"/>
                      </a:cubicBezTo>
                      <a:cubicBezTo>
                        <a:pt x="12188952" y="4203192"/>
                        <a:pt x="11708892" y="4206240"/>
                        <a:pt x="10843260" y="4206240"/>
                      </a:cubicBezTo>
                      <a:cubicBezTo>
                        <a:pt x="10103358" y="4207002"/>
                        <a:pt x="9493758" y="4207002"/>
                        <a:pt x="9488424" y="4207002"/>
                      </a:cubicBezTo>
                      <a:cubicBezTo>
                        <a:pt x="9483090" y="4206240"/>
                        <a:pt x="9480804" y="4202430"/>
                        <a:pt x="9483090" y="4198620"/>
                      </a:cubicBezTo>
                      <a:cubicBezTo>
                        <a:pt x="9486138" y="4194048"/>
                        <a:pt x="9547860" y="4191000"/>
                        <a:pt x="9642348" y="4191000"/>
                      </a:cubicBezTo>
                      <a:cubicBezTo>
                        <a:pt x="9790938" y="4191000"/>
                        <a:pt x="9797796" y="4190238"/>
                        <a:pt x="9801606" y="4175760"/>
                      </a:cubicBezTo>
                      <a:cubicBezTo>
                        <a:pt x="9804654" y="4162806"/>
                        <a:pt x="9812274" y="4160520"/>
                        <a:pt x="9849612" y="4160520"/>
                      </a:cubicBezTo>
                      <a:cubicBezTo>
                        <a:pt x="9880854" y="4160520"/>
                        <a:pt x="9891522" y="4158234"/>
                        <a:pt x="9885426" y="4152138"/>
                      </a:cubicBezTo>
                      <a:cubicBezTo>
                        <a:pt x="9880092" y="4146804"/>
                        <a:pt x="9854184" y="4146042"/>
                        <a:pt x="9809988" y="4148328"/>
                      </a:cubicBezTo>
                      <a:cubicBezTo>
                        <a:pt x="9772650" y="4151376"/>
                        <a:pt x="9699498" y="4155186"/>
                        <a:pt x="9646920" y="4157472"/>
                      </a:cubicBezTo>
                      <a:cubicBezTo>
                        <a:pt x="9594342" y="4159758"/>
                        <a:pt x="9548622" y="4164330"/>
                        <a:pt x="9544812" y="4168902"/>
                      </a:cubicBezTo>
                      <a:cubicBezTo>
                        <a:pt x="9540240" y="4172712"/>
                        <a:pt x="9500616" y="4175760"/>
                        <a:pt x="9455658" y="4175760"/>
                      </a:cubicBezTo>
                      <a:cubicBezTo>
                        <a:pt x="9409176" y="4175760"/>
                        <a:pt x="9371076" y="4178808"/>
                        <a:pt x="9368790" y="4183380"/>
                      </a:cubicBezTo>
                      <a:cubicBezTo>
                        <a:pt x="9362694" y="4193286"/>
                        <a:pt x="9260586" y="4193286"/>
                        <a:pt x="9254490" y="4183380"/>
                      </a:cubicBezTo>
                      <a:cubicBezTo>
                        <a:pt x="9252204" y="4178808"/>
                        <a:pt x="9216390" y="4175760"/>
                        <a:pt x="9174480" y="4175760"/>
                      </a:cubicBezTo>
                      <a:cubicBezTo>
                        <a:pt x="9132570" y="4175760"/>
                        <a:pt x="9096756" y="4172712"/>
                        <a:pt x="9094470" y="4168140"/>
                      </a:cubicBezTo>
                      <a:cubicBezTo>
                        <a:pt x="9092184" y="4164330"/>
                        <a:pt x="9078468" y="4160520"/>
                        <a:pt x="9063990" y="4160520"/>
                      </a:cubicBezTo>
                      <a:cubicBezTo>
                        <a:pt x="9049512" y="4160520"/>
                        <a:pt x="9035796" y="4157472"/>
                        <a:pt x="9033510" y="4152900"/>
                      </a:cubicBezTo>
                      <a:cubicBezTo>
                        <a:pt x="9030462" y="4148328"/>
                        <a:pt x="8992362" y="4145280"/>
                        <a:pt x="8944356" y="4145280"/>
                      </a:cubicBezTo>
                      <a:cubicBezTo>
                        <a:pt x="8872728" y="4145280"/>
                        <a:pt x="8861298" y="4146804"/>
                        <a:pt x="8868918" y="4155948"/>
                      </a:cubicBezTo>
                      <a:cubicBezTo>
                        <a:pt x="8875014" y="4163568"/>
                        <a:pt x="8875776" y="4168140"/>
                        <a:pt x="8869680" y="4171950"/>
                      </a:cubicBezTo>
                      <a:cubicBezTo>
                        <a:pt x="8858250" y="4178808"/>
                        <a:pt x="8845296" y="4168140"/>
                        <a:pt x="8849868" y="4155948"/>
                      </a:cubicBezTo>
                      <a:cubicBezTo>
                        <a:pt x="8852916" y="4148328"/>
                        <a:pt x="8846820" y="4145280"/>
                        <a:pt x="8828532" y="4145280"/>
                      </a:cubicBezTo>
                      <a:cubicBezTo>
                        <a:pt x="8808720" y="4145280"/>
                        <a:pt x="8803386" y="4148328"/>
                        <a:pt x="8804148" y="4158996"/>
                      </a:cubicBezTo>
                      <a:cubicBezTo>
                        <a:pt x="8804910" y="4168140"/>
                        <a:pt x="8799576" y="4171950"/>
                        <a:pt x="8785860" y="4171950"/>
                      </a:cubicBezTo>
                      <a:cubicBezTo>
                        <a:pt x="8772144" y="4171950"/>
                        <a:pt x="8766810" y="4168140"/>
                        <a:pt x="8767572" y="4158996"/>
                      </a:cubicBezTo>
                      <a:cubicBezTo>
                        <a:pt x="8768334" y="4149852"/>
                        <a:pt x="8763762" y="4145280"/>
                        <a:pt x="8751570" y="4145280"/>
                      </a:cubicBezTo>
                      <a:cubicBezTo>
                        <a:pt x="8739378" y="4145280"/>
                        <a:pt x="8734806" y="4149852"/>
                        <a:pt x="8735568" y="4158996"/>
                      </a:cubicBezTo>
                      <a:cubicBezTo>
                        <a:pt x="8736330" y="4168902"/>
                        <a:pt x="8729472" y="4172712"/>
                        <a:pt x="8708136" y="4174236"/>
                      </a:cubicBezTo>
                      <a:cubicBezTo>
                        <a:pt x="8674608" y="4177284"/>
                        <a:pt x="8628888" y="4165854"/>
                        <a:pt x="8631174" y="4154424"/>
                      </a:cubicBezTo>
                      <a:cubicBezTo>
                        <a:pt x="8632698" y="4149852"/>
                        <a:pt x="8586216" y="4145280"/>
                        <a:pt x="8501634" y="4142232"/>
                      </a:cubicBezTo>
                      <a:cubicBezTo>
                        <a:pt x="8340852" y="4136136"/>
                        <a:pt x="8321802" y="4134612"/>
                        <a:pt x="8263890" y="4122420"/>
                      </a:cubicBezTo>
                      <a:cubicBezTo>
                        <a:pt x="8220456" y="4113276"/>
                        <a:pt x="8145780" y="4104132"/>
                        <a:pt x="8042910" y="4094988"/>
                      </a:cubicBezTo>
                      <a:cubicBezTo>
                        <a:pt x="8017764" y="4092702"/>
                        <a:pt x="7994142" y="4087368"/>
                        <a:pt x="7990332" y="4083558"/>
                      </a:cubicBezTo>
                      <a:cubicBezTo>
                        <a:pt x="7985760" y="4079748"/>
                        <a:pt x="7971282" y="4076700"/>
                        <a:pt x="7958328" y="4076700"/>
                      </a:cubicBezTo>
                      <a:cubicBezTo>
                        <a:pt x="7944612" y="4076700"/>
                        <a:pt x="7930896" y="4073652"/>
                        <a:pt x="7928610" y="4069080"/>
                      </a:cubicBezTo>
                      <a:cubicBezTo>
                        <a:pt x="7926324" y="4065270"/>
                        <a:pt x="7911846" y="4061460"/>
                        <a:pt x="7896606" y="4061460"/>
                      </a:cubicBezTo>
                      <a:cubicBezTo>
                        <a:pt x="7879080" y="4061460"/>
                        <a:pt x="7862316" y="4054602"/>
                        <a:pt x="7847076" y="4042410"/>
                      </a:cubicBezTo>
                      <a:cubicBezTo>
                        <a:pt x="7834884" y="4031742"/>
                        <a:pt x="7818120" y="4023360"/>
                        <a:pt x="7810500" y="4023360"/>
                      </a:cubicBezTo>
                      <a:cubicBezTo>
                        <a:pt x="7802880" y="4023360"/>
                        <a:pt x="7793736" y="4020312"/>
                        <a:pt x="7791450" y="4015740"/>
                      </a:cubicBezTo>
                      <a:cubicBezTo>
                        <a:pt x="7789164" y="4011930"/>
                        <a:pt x="7778496" y="4008120"/>
                        <a:pt x="7768590" y="4008120"/>
                      </a:cubicBezTo>
                      <a:cubicBezTo>
                        <a:pt x="7758684" y="4008120"/>
                        <a:pt x="7748016" y="4005072"/>
                        <a:pt x="7745730" y="4000500"/>
                      </a:cubicBezTo>
                      <a:cubicBezTo>
                        <a:pt x="7743444" y="3996690"/>
                        <a:pt x="7732776" y="3992880"/>
                        <a:pt x="7722870" y="3992880"/>
                      </a:cubicBezTo>
                      <a:cubicBezTo>
                        <a:pt x="7712202" y="3992880"/>
                        <a:pt x="7692390" y="3986022"/>
                        <a:pt x="7677150" y="3977640"/>
                      </a:cubicBezTo>
                      <a:cubicBezTo>
                        <a:pt x="7661910" y="3969258"/>
                        <a:pt x="7645146" y="3962400"/>
                        <a:pt x="7639812" y="3962400"/>
                      </a:cubicBezTo>
                      <a:cubicBezTo>
                        <a:pt x="7634478" y="3962400"/>
                        <a:pt x="7625334" y="3957066"/>
                        <a:pt x="7620000" y="3950970"/>
                      </a:cubicBezTo>
                      <a:cubicBezTo>
                        <a:pt x="7603998" y="3931920"/>
                        <a:pt x="7584948" y="3938016"/>
                        <a:pt x="7546086" y="3973830"/>
                      </a:cubicBezTo>
                      <a:cubicBezTo>
                        <a:pt x="7526274" y="3992880"/>
                        <a:pt x="7504176" y="4008120"/>
                        <a:pt x="7498080" y="4008120"/>
                      </a:cubicBezTo>
                      <a:cubicBezTo>
                        <a:pt x="7491222" y="4008120"/>
                        <a:pt x="7482078" y="4011930"/>
                        <a:pt x="7477506" y="4016502"/>
                      </a:cubicBezTo>
                      <a:cubicBezTo>
                        <a:pt x="7472172" y="4021836"/>
                        <a:pt x="7454646" y="4023360"/>
                        <a:pt x="7427976" y="4020312"/>
                      </a:cubicBezTo>
                      <a:cubicBezTo>
                        <a:pt x="7405878" y="4017264"/>
                        <a:pt x="7360158" y="4013454"/>
                        <a:pt x="7326630" y="4011168"/>
                      </a:cubicBezTo>
                      <a:cubicBezTo>
                        <a:pt x="7293102" y="4008882"/>
                        <a:pt x="7262622" y="4003548"/>
                        <a:pt x="7258812" y="3999738"/>
                      </a:cubicBezTo>
                      <a:cubicBezTo>
                        <a:pt x="7254240" y="3995928"/>
                        <a:pt x="7235190" y="3992880"/>
                        <a:pt x="7215378" y="3992880"/>
                      </a:cubicBezTo>
                      <a:cubicBezTo>
                        <a:pt x="7195566" y="3992880"/>
                        <a:pt x="7176516" y="3989832"/>
                        <a:pt x="7174230" y="3985260"/>
                      </a:cubicBezTo>
                      <a:cubicBezTo>
                        <a:pt x="7171944" y="3981450"/>
                        <a:pt x="7159752" y="3977640"/>
                        <a:pt x="7147560" y="3977640"/>
                      </a:cubicBezTo>
                      <a:cubicBezTo>
                        <a:pt x="7135368" y="3977640"/>
                        <a:pt x="7123938" y="3974592"/>
                        <a:pt x="7121652" y="3970782"/>
                      </a:cubicBezTo>
                      <a:cubicBezTo>
                        <a:pt x="7119366" y="3967734"/>
                        <a:pt x="7104888" y="3962400"/>
                        <a:pt x="7088886" y="3959352"/>
                      </a:cubicBezTo>
                      <a:cubicBezTo>
                        <a:pt x="7004304" y="3944112"/>
                        <a:pt x="6927342" y="3930396"/>
                        <a:pt x="6903720" y="3927348"/>
                      </a:cubicBezTo>
                      <a:cubicBezTo>
                        <a:pt x="6878574" y="3923538"/>
                        <a:pt x="6855714" y="3915918"/>
                        <a:pt x="6825996" y="3900678"/>
                      </a:cubicBezTo>
                      <a:cubicBezTo>
                        <a:pt x="6818376" y="3896868"/>
                        <a:pt x="6800850" y="3893820"/>
                        <a:pt x="6786372" y="3893820"/>
                      </a:cubicBezTo>
                      <a:cubicBezTo>
                        <a:pt x="6771894" y="3893820"/>
                        <a:pt x="6757416" y="3890772"/>
                        <a:pt x="6755130" y="3886200"/>
                      </a:cubicBezTo>
                      <a:cubicBezTo>
                        <a:pt x="6752844" y="3882390"/>
                        <a:pt x="6742176" y="3878580"/>
                        <a:pt x="6732270" y="3878580"/>
                      </a:cubicBezTo>
                      <a:cubicBezTo>
                        <a:pt x="6722364" y="3878580"/>
                        <a:pt x="6698742" y="3874008"/>
                        <a:pt x="6681216" y="3867912"/>
                      </a:cubicBezTo>
                      <a:cubicBezTo>
                        <a:pt x="6662928" y="3862578"/>
                        <a:pt x="6627876" y="3853434"/>
                        <a:pt x="6602730" y="3848100"/>
                      </a:cubicBezTo>
                      <a:cubicBezTo>
                        <a:pt x="6577584" y="3843528"/>
                        <a:pt x="6544056" y="3832098"/>
                        <a:pt x="6528054" y="3824478"/>
                      </a:cubicBezTo>
                      <a:cubicBezTo>
                        <a:pt x="6511290" y="3816858"/>
                        <a:pt x="6490716" y="3810000"/>
                        <a:pt x="6480810" y="3810000"/>
                      </a:cubicBezTo>
                      <a:cubicBezTo>
                        <a:pt x="6470904" y="3810000"/>
                        <a:pt x="6460236" y="3806952"/>
                        <a:pt x="6457950" y="3802380"/>
                      </a:cubicBezTo>
                      <a:cubicBezTo>
                        <a:pt x="6455664" y="3798570"/>
                        <a:pt x="6445758" y="3794760"/>
                        <a:pt x="6435852" y="3794760"/>
                      </a:cubicBezTo>
                      <a:cubicBezTo>
                        <a:pt x="6426708" y="3794760"/>
                        <a:pt x="6415278" y="3790950"/>
                        <a:pt x="6411468" y="3787140"/>
                      </a:cubicBezTo>
                      <a:cubicBezTo>
                        <a:pt x="6406896" y="3782568"/>
                        <a:pt x="6385560" y="3777234"/>
                        <a:pt x="6364224" y="3774186"/>
                      </a:cubicBezTo>
                      <a:cubicBezTo>
                        <a:pt x="6340602" y="3771900"/>
                        <a:pt x="6320028" y="3764280"/>
                        <a:pt x="6312408" y="3755898"/>
                      </a:cubicBezTo>
                      <a:cubicBezTo>
                        <a:pt x="6304788" y="3747516"/>
                        <a:pt x="6291072" y="3741420"/>
                        <a:pt x="6281166" y="3741420"/>
                      </a:cubicBezTo>
                      <a:cubicBezTo>
                        <a:pt x="6271260" y="3741420"/>
                        <a:pt x="6248400" y="3734562"/>
                        <a:pt x="6231636" y="3726180"/>
                      </a:cubicBezTo>
                      <a:cubicBezTo>
                        <a:pt x="6214110" y="3717798"/>
                        <a:pt x="6195060" y="3710940"/>
                        <a:pt x="6189726" y="3710940"/>
                      </a:cubicBezTo>
                      <a:cubicBezTo>
                        <a:pt x="6184392" y="3710940"/>
                        <a:pt x="6162294" y="3702558"/>
                        <a:pt x="6140196" y="3691890"/>
                      </a:cubicBezTo>
                      <a:cubicBezTo>
                        <a:pt x="6090666" y="3668268"/>
                        <a:pt x="6082284" y="3668268"/>
                        <a:pt x="6037326" y="3693414"/>
                      </a:cubicBezTo>
                      <a:cubicBezTo>
                        <a:pt x="6017514" y="3704082"/>
                        <a:pt x="5989320" y="3720084"/>
                        <a:pt x="5975604" y="3727704"/>
                      </a:cubicBezTo>
                      <a:cubicBezTo>
                        <a:pt x="5961888" y="3735324"/>
                        <a:pt x="5945886" y="3741420"/>
                        <a:pt x="5940552" y="3741420"/>
                      </a:cubicBezTo>
                      <a:cubicBezTo>
                        <a:pt x="5935218" y="3741420"/>
                        <a:pt x="5924550" y="3748278"/>
                        <a:pt x="5916930" y="3756660"/>
                      </a:cubicBezTo>
                      <a:cubicBezTo>
                        <a:pt x="5909310" y="3765042"/>
                        <a:pt x="5897118" y="3771900"/>
                        <a:pt x="5889498" y="3771900"/>
                      </a:cubicBezTo>
                      <a:cubicBezTo>
                        <a:pt x="5881878" y="3771900"/>
                        <a:pt x="5874258" y="3774948"/>
                        <a:pt x="5871210" y="3778758"/>
                      </a:cubicBezTo>
                      <a:cubicBezTo>
                        <a:pt x="5865876" y="3787902"/>
                        <a:pt x="5822442" y="3810000"/>
                        <a:pt x="5810250" y="3810000"/>
                      </a:cubicBezTo>
                      <a:cubicBezTo>
                        <a:pt x="5804916" y="3810000"/>
                        <a:pt x="5795010" y="3816858"/>
                        <a:pt x="5787390" y="3825240"/>
                      </a:cubicBezTo>
                      <a:cubicBezTo>
                        <a:pt x="5779770" y="3833622"/>
                        <a:pt x="5769864" y="3840480"/>
                        <a:pt x="5766054" y="3840480"/>
                      </a:cubicBezTo>
                      <a:cubicBezTo>
                        <a:pt x="5761482" y="3840480"/>
                        <a:pt x="5739384" y="3849624"/>
                        <a:pt x="5715762" y="3860292"/>
                      </a:cubicBezTo>
                      <a:cubicBezTo>
                        <a:pt x="5692140" y="3870960"/>
                        <a:pt x="5664708" y="3883914"/>
                        <a:pt x="5654040" y="3888486"/>
                      </a:cubicBezTo>
                      <a:cubicBezTo>
                        <a:pt x="5643372" y="3893058"/>
                        <a:pt x="5625846" y="3902964"/>
                        <a:pt x="5614416" y="3910584"/>
                      </a:cubicBezTo>
                      <a:cubicBezTo>
                        <a:pt x="5603748" y="3918204"/>
                        <a:pt x="5589270" y="3924300"/>
                        <a:pt x="5582412" y="3924300"/>
                      </a:cubicBezTo>
                      <a:cubicBezTo>
                        <a:pt x="5575554" y="3924300"/>
                        <a:pt x="5564124" y="3927348"/>
                        <a:pt x="5556504" y="3931158"/>
                      </a:cubicBezTo>
                      <a:cubicBezTo>
                        <a:pt x="5490210" y="3966210"/>
                        <a:pt x="5427726" y="3992880"/>
                        <a:pt x="5413248" y="3992880"/>
                      </a:cubicBezTo>
                      <a:cubicBezTo>
                        <a:pt x="5403342" y="3992880"/>
                        <a:pt x="5393436" y="3996690"/>
                        <a:pt x="5391150" y="4000500"/>
                      </a:cubicBezTo>
                      <a:cubicBezTo>
                        <a:pt x="5388864" y="4005072"/>
                        <a:pt x="5378196" y="4008120"/>
                        <a:pt x="5368290" y="4008120"/>
                      </a:cubicBezTo>
                      <a:cubicBezTo>
                        <a:pt x="5358384" y="4008120"/>
                        <a:pt x="5347716" y="4011930"/>
                        <a:pt x="5345430" y="4015740"/>
                      </a:cubicBezTo>
                      <a:cubicBezTo>
                        <a:pt x="5343144" y="4020312"/>
                        <a:pt x="5333238" y="4023360"/>
                        <a:pt x="5324094" y="4023360"/>
                      </a:cubicBezTo>
                      <a:cubicBezTo>
                        <a:pt x="5314950" y="4023360"/>
                        <a:pt x="5292090" y="4031742"/>
                        <a:pt x="5273802" y="4042410"/>
                      </a:cubicBezTo>
                      <a:cubicBezTo>
                        <a:pt x="5256276" y="4053078"/>
                        <a:pt x="5231130" y="4061460"/>
                        <a:pt x="5219700" y="4061460"/>
                      </a:cubicBezTo>
                      <a:cubicBezTo>
                        <a:pt x="5207508" y="4061460"/>
                        <a:pt x="5195316" y="4065270"/>
                        <a:pt x="5193030" y="4069080"/>
                      </a:cubicBezTo>
                      <a:cubicBezTo>
                        <a:pt x="5190744" y="4073652"/>
                        <a:pt x="5174742" y="4076700"/>
                        <a:pt x="5158740" y="4076700"/>
                      </a:cubicBezTo>
                      <a:cubicBezTo>
                        <a:pt x="5142738" y="4076700"/>
                        <a:pt x="5126736" y="4080510"/>
                        <a:pt x="5124450" y="4084320"/>
                      </a:cubicBezTo>
                      <a:cubicBezTo>
                        <a:pt x="5122164" y="4088892"/>
                        <a:pt x="5109972" y="4091940"/>
                        <a:pt x="5097780" y="4091940"/>
                      </a:cubicBezTo>
                      <a:cubicBezTo>
                        <a:pt x="5085588" y="4091940"/>
                        <a:pt x="5073396" y="4095750"/>
                        <a:pt x="5071110" y="4099560"/>
                      </a:cubicBezTo>
                      <a:cubicBezTo>
                        <a:pt x="5068824" y="4104132"/>
                        <a:pt x="5049774" y="4107180"/>
                        <a:pt x="5029200" y="4107180"/>
                      </a:cubicBezTo>
                      <a:cubicBezTo>
                        <a:pt x="5008626" y="4107180"/>
                        <a:pt x="4990338" y="4110228"/>
                        <a:pt x="4988052" y="4114038"/>
                      </a:cubicBezTo>
                      <a:cubicBezTo>
                        <a:pt x="4981956" y="4123944"/>
                        <a:pt x="4911852" y="4145280"/>
                        <a:pt x="4885182" y="4145280"/>
                      </a:cubicBezTo>
                      <a:cubicBezTo>
                        <a:pt x="4872990" y="4145280"/>
                        <a:pt x="4860036" y="4149090"/>
                        <a:pt x="4857750" y="4152900"/>
                      </a:cubicBezTo>
                      <a:cubicBezTo>
                        <a:pt x="4855464" y="4157472"/>
                        <a:pt x="4834890" y="4160520"/>
                        <a:pt x="4812030" y="4160520"/>
                      </a:cubicBezTo>
                      <a:cubicBezTo>
                        <a:pt x="4789170" y="4160520"/>
                        <a:pt x="4768596" y="4164330"/>
                        <a:pt x="4766310" y="4168140"/>
                      </a:cubicBezTo>
                      <a:cubicBezTo>
                        <a:pt x="4764024" y="4172712"/>
                        <a:pt x="4738116" y="4175760"/>
                        <a:pt x="4709160" y="4175760"/>
                      </a:cubicBezTo>
                      <a:cubicBezTo>
                        <a:pt x="4680204" y="4175760"/>
                        <a:pt x="4654296" y="4178808"/>
                        <a:pt x="4652010" y="4183380"/>
                      </a:cubicBezTo>
                      <a:cubicBezTo>
                        <a:pt x="4648962" y="4188714"/>
                        <a:pt x="5043678" y="4191762"/>
                        <a:pt x="5822442" y="4192524"/>
                      </a:cubicBezTo>
                      <a:cubicBezTo>
                        <a:pt x="6781800" y="4194810"/>
                        <a:pt x="6998208" y="4196334"/>
                        <a:pt x="7001256" y="4204716"/>
                      </a:cubicBezTo>
                      <a:cubicBezTo>
                        <a:pt x="7004304" y="4215384"/>
                        <a:pt x="6867906" y="4216146"/>
                        <a:pt x="2273046" y="4216908"/>
                      </a:cubicBezTo>
                      <a:lnTo>
                        <a:pt x="0" y="4217670"/>
                      </a:lnTo>
                      <a:lnTo>
                        <a:pt x="0" y="2109216"/>
                      </a:lnTo>
                      <a:close/>
                    </a:path>
                  </a:pathLst>
                </a:custGeom>
                <a:solidFill>
                  <a:srgbClr val="A0574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69" name="Freeform: Shape 2068">
                  <a:extLst>
                    <a:ext uri="{FF2B5EF4-FFF2-40B4-BE49-F238E27FC236}">
                      <a16:creationId xmlns:a16="http://schemas.microsoft.com/office/drawing/2014/main" id="{DC55928C-ACF2-4543-AF04-6EA240972A51}"/>
                    </a:ext>
                  </a:extLst>
                </p:cNvPr>
                <p:cNvSpPr/>
                <p:nvPr/>
              </p:nvSpPr>
              <p:spPr>
                <a:xfrm>
                  <a:off x="7661040" y="5349817"/>
                  <a:ext cx="69342" cy="20574"/>
                </a:xfrm>
                <a:custGeom>
                  <a:avLst/>
                  <a:gdLst>
                    <a:gd name="connsiteX0" fmla="*/ 870 w 69342"/>
                    <a:gd name="connsiteY0" fmla="*/ 14663 h 20574"/>
                    <a:gd name="connsiteX1" fmla="*/ 6966 w 69342"/>
                    <a:gd name="connsiteY1" fmla="*/ 2471 h 20574"/>
                    <a:gd name="connsiteX2" fmla="*/ 69450 w 69342"/>
                    <a:gd name="connsiteY2" fmla="*/ 10853 h 20574"/>
                    <a:gd name="connsiteX3" fmla="*/ 870 w 69342"/>
                    <a:gd name="connsiteY3" fmla="*/ 14663 h 20574"/>
                  </a:gdLst>
                  <a:ahLst/>
                  <a:cxnLst>
                    <a:cxn ang="0">
                      <a:pos x="connsiteX0" y="connsiteY0"/>
                    </a:cxn>
                    <a:cxn ang="0">
                      <a:pos x="connsiteX1" y="connsiteY1"/>
                    </a:cxn>
                    <a:cxn ang="0">
                      <a:pos x="connsiteX2" y="connsiteY2"/>
                    </a:cxn>
                    <a:cxn ang="0">
                      <a:pos x="connsiteX3" y="connsiteY3"/>
                    </a:cxn>
                  </a:cxnLst>
                  <a:rect l="l" t="t" r="r" b="b"/>
                  <a:pathLst>
                    <a:path w="69342" h="20574">
                      <a:moveTo>
                        <a:pt x="870" y="14663"/>
                      </a:moveTo>
                      <a:cubicBezTo>
                        <a:pt x="-1416" y="10853"/>
                        <a:pt x="870" y="4757"/>
                        <a:pt x="6966" y="2471"/>
                      </a:cubicBezTo>
                      <a:cubicBezTo>
                        <a:pt x="24492" y="-3625"/>
                        <a:pt x="69450" y="2471"/>
                        <a:pt x="69450" y="10853"/>
                      </a:cubicBezTo>
                      <a:cubicBezTo>
                        <a:pt x="69450" y="21521"/>
                        <a:pt x="6966" y="25331"/>
                        <a:pt x="870" y="14663"/>
                      </a:cubicBezTo>
                      <a:close/>
                    </a:path>
                  </a:pathLst>
                </a:custGeom>
                <a:solidFill>
                  <a:srgbClr val="A0574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70" name="Freeform: Shape 2069">
                  <a:extLst>
                    <a:ext uri="{FF2B5EF4-FFF2-40B4-BE49-F238E27FC236}">
                      <a16:creationId xmlns:a16="http://schemas.microsoft.com/office/drawing/2014/main" id="{5CBBC703-A452-4B9F-87B8-0F990A30EBA2}"/>
                    </a:ext>
                  </a:extLst>
                </p:cNvPr>
                <p:cNvSpPr/>
                <p:nvPr/>
              </p:nvSpPr>
              <p:spPr>
                <a:xfrm>
                  <a:off x="7560759" y="5316160"/>
                  <a:ext cx="40386" cy="25146"/>
                </a:xfrm>
                <a:custGeom>
                  <a:avLst/>
                  <a:gdLst>
                    <a:gd name="connsiteX0" fmla="*/ 1329 w 40386"/>
                    <a:gd name="connsiteY0" fmla="*/ 17078 h 25146"/>
                    <a:gd name="connsiteX1" fmla="*/ 2853 w 40386"/>
                    <a:gd name="connsiteY1" fmla="*/ 2600 h 25146"/>
                    <a:gd name="connsiteX2" fmla="*/ 40191 w 40386"/>
                    <a:gd name="connsiteY2" fmla="*/ 17840 h 25146"/>
                    <a:gd name="connsiteX3" fmla="*/ 1329 w 40386"/>
                    <a:gd name="connsiteY3" fmla="*/ 17078 h 25146"/>
                  </a:gdLst>
                  <a:ahLst/>
                  <a:cxnLst>
                    <a:cxn ang="0">
                      <a:pos x="connsiteX0" y="connsiteY0"/>
                    </a:cxn>
                    <a:cxn ang="0">
                      <a:pos x="connsiteX1" y="connsiteY1"/>
                    </a:cxn>
                    <a:cxn ang="0">
                      <a:pos x="connsiteX2" y="connsiteY2"/>
                    </a:cxn>
                    <a:cxn ang="0">
                      <a:pos x="connsiteX3" y="connsiteY3"/>
                    </a:cxn>
                  </a:cxnLst>
                  <a:rect l="l" t="t" r="r" b="b"/>
                  <a:pathLst>
                    <a:path w="40386" h="25146">
                      <a:moveTo>
                        <a:pt x="1329" y="17078"/>
                      </a:moveTo>
                      <a:cubicBezTo>
                        <a:pt x="-957" y="12506"/>
                        <a:pt x="-195" y="6410"/>
                        <a:pt x="2853" y="2600"/>
                      </a:cubicBezTo>
                      <a:cubicBezTo>
                        <a:pt x="11997" y="-5782"/>
                        <a:pt x="46287" y="7934"/>
                        <a:pt x="40191" y="17840"/>
                      </a:cubicBezTo>
                      <a:cubicBezTo>
                        <a:pt x="34095" y="27746"/>
                        <a:pt x="8187" y="27746"/>
                        <a:pt x="1329" y="17078"/>
                      </a:cubicBezTo>
                      <a:close/>
                    </a:path>
                  </a:pathLst>
                </a:custGeom>
                <a:solidFill>
                  <a:srgbClr val="A0574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71" name="Freeform: Shape 2070">
                  <a:extLst>
                    <a:ext uri="{FF2B5EF4-FFF2-40B4-BE49-F238E27FC236}">
                      <a16:creationId xmlns:a16="http://schemas.microsoft.com/office/drawing/2014/main" id="{326EE396-A5BD-44DD-8BF3-45B909ED16D1}"/>
                    </a:ext>
                  </a:extLst>
                </p:cNvPr>
                <p:cNvSpPr/>
                <p:nvPr/>
              </p:nvSpPr>
              <p:spPr>
                <a:xfrm>
                  <a:off x="0" y="1318260"/>
                  <a:ext cx="12192000" cy="4217670"/>
                </a:xfrm>
                <a:custGeom>
                  <a:avLst/>
                  <a:gdLst>
                    <a:gd name="connsiteX0" fmla="*/ 0 w 12192000"/>
                    <a:gd name="connsiteY0" fmla="*/ 2109216 h 4217670"/>
                    <a:gd name="connsiteX1" fmla="*/ 0 w 12192000"/>
                    <a:gd name="connsiteY1" fmla="*/ 0 h 4217670"/>
                    <a:gd name="connsiteX2" fmla="*/ 6096000 w 12192000"/>
                    <a:gd name="connsiteY2" fmla="*/ 0 h 4217670"/>
                    <a:gd name="connsiteX3" fmla="*/ 12192000 w 12192000"/>
                    <a:gd name="connsiteY3" fmla="*/ 0 h 4217670"/>
                    <a:gd name="connsiteX4" fmla="*/ 12192000 w 12192000"/>
                    <a:gd name="connsiteY4" fmla="*/ 2087880 h 4217670"/>
                    <a:gd name="connsiteX5" fmla="*/ 12192000 w 12192000"/>
                    <a:gd name="connsiteY5" fmla="*/ 4175760 h 4217670"/>
                    <a:gd name="connsiteX6" fmla="*/ 12154662 w 12192000"/>
                    <a:gd name="connsiteY6" fmla="*/ 4175760 h 4217670"/>
                    <a:gd name="connsiteX7" fmla="*/ 12111990 w 12192000"/>
                    <a:gd name="connsiteY7" fmla="*/ 4168140 h 4217670"/>
                    <a:gd name="connsiteX8" fmla="*/ 12078462 w 12192000"/>
                    <a:gd name="connsiteY8" fmla="*/ 4160520 h 4217670"/>
                    <a:gd name="connsiteX9" fmla="*/ 12039600 w 12192000"/>
                    <a:gd name="connsiteY9" fmla="*/ 4149090 h 4217670"/>
                    <a:gd name="connsiteX10" fmla="*/ 11993118 w 12192000"/>
                    <a:gd name="connsiteY10" fmla="*/ 4137660 h 4217670"/>
                    <a:gd name="connsiteX11" fmla="*/ 11946636 w 12192000"/>
                    <a:gd name="connsiteY11" fmla="*/ 4122420 h 4217670"/>
                    <a:gd name="connsiteX12" fmla="*/ 11878056 w 12192000"/>
                    <a:gd name="connsiteY12" fmla="*/ 4107180 h 4217670"/>
                    <a:gd name="connsiteX13" fmla="*/ 11814810 w 12192000"/>
                    <a:gd name="connsiteY13" fmla="*/ 4099560 h 4217670"/>
                    <a:gd name="connsiteX14" fmla="*/ 11780520 w 12192000"/>
                    <a:gd name="connsiteY14" fmla="*/ 4091940 h 4217670"/>
                    <a:gd name="connsiteX15" fmla="*/ 11746230 w 12192000"/>
                    <a:gd name="connsiteY15" fmla="*/ 4084320 h 4217670"/>
                    <a:gd name="connsiteX16" fmla="*/ 11685270 w 12192000"/>
                    <a:gd name="connsiteY16" fmla="*/ 4076700 h 4217670"/>
                    <a:gd name="connsiteX17" fmla="*/ 11624310 w 12192000"/>
                    <a:gd name="connsiteY17" fmla="*/ 4069080 h 4217670"/>
                    <a:gd name="connsiteX18" fmla="*/ 11590020 w 12192000"/>
                    <a:gd name="connsiteY18" fmla="*/ 4061460 h 4217670"/>
                    <a:gd name="connsiteX19" fmla="*/ 11481816 w 12192000"/>
                    <a:gd name="connsiteY19" fmla="*/ 4042410 h 4217670"/>
                    <a:gd name="connsiteX20" fmla="*/ 11326368 w 12192000"/>
                    <a:gd name="connsiteY20" fmla="*/ 4022598 h 4217670"/>
                    <a:gd name="connsiteX21" fmla="*/ 11233404 w 12192000"/>
                    <a:gd name="connsiteY21" fmla="*/ 4013454 h 4217670"/>
                    <a:gd name="connsiteX22" fmla="*/ 11199114 w 12192000"/>
                    <a:gd name="connsiteY22" fmla="*/ 4014216 h 4217670"/>
                    <a:gd name="connsiteX23" fmla="*/ 11014710 w 12192000"/>
                    <a:gd name="connsiteY23" fmla="*/ 4026408 h 4217670"/>
                    <a:gd name="connsiteX24" fmla="*/ 10748010 w 12192000"/>
                    <a:gd name="connsiteY24" fmla="*/ 4043172 h 4217670"/>
                    <a:gd name="connsiteX25" fmla="*/ 10584180 w 12192000"/>
                    <a:gd name="connsiteY25" fmla="*/ 4059174 h 4217670"/>
                    <a:gd name="connsiteX26" fmla="*/ 10511790 w 12192000"/>
                    <a:gd name="connsiteY26" fmla="*/ 4069842 h 4217670"/>
                    <a:gd name="connsiteX27" fmla="*/ 10427208 w 12192000"/>
                    <a:gd name="connsiteY27" fmla="*/ 4076700 h 4217670"/>
                    <a:gd name="connsiteX28" fmla="*/ 10344150 w 12192000"/>
                    <a:gd name="connsiteY28" fmla="*/ 4084320 h 4217670"/>
                    <a:gd name="connsiteX29" fmla="*/ 10276332 w 12192000"/>
                    <a:gd name="connsiteY29" fmla="*/ 4091940 h 4217670"/>
                    <a:gd name="connsiteX30" fmla="*/ 10206990 w 12192000"/>
                    <a:gd name="connsiteY30" fmla="*/ 4098798 h 4217670"/>
                    <a:gd name="connsiteX31" fmla="*/ 10100310 w 12192000"/>
                    <a:gd name="connsiteY31" fmla="*/ 4108704 h 4217670"/>
                    <a:gd name="connsiteX32" fmla="*/ 9975342 w 12192000"/>
                    <a:gd name="connsiteY32" fmla="*/ 4125468 h 4217670"/>
                    <a:gd name="connsiteX33" fmla="*/ 9646920 w 12192000"/>
                    <a:gd name="connsiteY33" fmla="*/ 4157472 h 4217670"/>
                    <a:gd name="connsiteX34" fmla="*/ 9544812 w 12192000"/>
                    <a:gd name="connsiteY34" fmla="*/ 4168902 h 4217670"/>
                    <a:gd name="connsiteX35" fmla="*/ 9455658 w 12192000"/>
                    <a:gd name="connsiteY35" fmla="*/ 4175760 h 4217670"/>
                    <a:gd name="connsiteX36" fmla="*/ 9368790 w 12192000"/>
                    <a:gd name="connsiteY36" fmla="*/ 4183380 h 4217670"/>
                    <a:gd name="connsiteX37" fmla="*/ 9254490 w 12192000"/>
                    <a:gd name="connsiteY37" fmla="*/ 4183380 h 4217670"/>
                    <a:gd name="connsiteX38" fmla="*/ 9174480 w 12192000"/>
                    <a:gd name="connsiteY38" fmla="*/ 4175760 h 4217670"/>
                    <a:gd name="connsiteX39" fmla="*/ 9094470 w 12192000"/>
                    <a:gd name="connsiteY39" fmla="*/ 4168140 h 4217670"/>
                    <a:gd name="connsiteX40" fmla="*/ 9063990 w 12192000"/>
                    <a:gd name="connsiteY40" fmla="*/ 4160520 h 4217670"/>
                    <a:gd name="connsiteX41" fmla="*/ 9033510 w 12192000"/>
                    <a:gd name="connsiteY41" fmla="*/ 4152900 h 4217670"/>
                    <a:gd name="connsiteX42" fmla="*/ 8944356 w 12192000"/>
                    <a:gd name="connsiteY42" fmla="*/ 4145280 h 4217670"/>
                    <a:gd name="connsiteX43" fmla="*/ 8868918 w 12192000"/>
                    <a:gd name="connsiteY43" fmla="*/ 4155948 h 4217670"/>
                    <a:gd name="connsiteX44" fmla="*/ 8869680 w 12192000"/>
                    <a:gd name="connsiteY44" fmla="*/ 4171950 h 4217670"/>
                    <a:gd name="connsiteX45" fmla="*/ 8849868 w 12192000"/>
                    <a:gd name="connsiteY45" fmla="*/ 4155948 h 4217670"/>
                    <a:gd name="connsiteX46" fmla="*/ 8828532 w 12192000"/>
                    <a:gd name="connsiteY46" fmla="*/ 4145280 h 4217670"/>
                    <a:gd name="connsiteX47" fmla="*/ 8804148 w 12192000"/>
                    <a:gd name="connsiteY47" fmla="*/ 4158996 h 4217670"/>
                    <a:gd name="connsiteX48" fmla="*/ 8785860 w 12192000"/>
                    <a:gd name="connsiteY48" fmla="*/ 4171950 h 4217670"/>
                    <a:gd name="connsiteX49" fmla="*/ 8767572 w 12192000"/>
                    <a:gd name="connsiteY49" fmla="*/ 4158996 h 4217670"/>
                    <a:gd name="connsiteX50" fmla="*/ 8751570 w 12192000"/>
                    <a:gd name="connsiteY50" fmla="*/ 4145280 h 4217670"/>
                    <a:gd name="connsiteX51" fmla="*/ 8735568 w 12192000"/>
                    <a:gd name="connsiteY51" fmla="*/ 4158996 h 4217670"/>
                    <a:gd name="connsiteX52" fmla="*/ 8708136 w 12192000"/>
                    <a:gd name="connsiteY52" fmla="*/ 4174236 h 4217670"/>
                    <a:gd name="connsiteX53" fmla="*/ 8631174 w 12192000"/>
                    <a:gd name="connsiteY53" fmla="*/ 4154424 h 4217670"/>
                    <a:gd name="connsiteX54" fmla="*/ 8501634 w 12192000"/>
                    <a:gd name="connsiteY54" fmla="*/ 4142232 h 4217670"/>
                    <a:gd name="connsiteX55" fmla="*/ 8263890 w 12192000"/>
                    <a:gd name="connsiteY55" fmla="*/ 4122420 h 4217670"/>
                    <a:gd name="connsiteX56" fmla="*/ 8042910 w 12192000"/>
                    <a:gd name="connsiteY56" fmla="*/ 4094988 h 4217670"/>
                    <a:gd name="connsiteX57" fmla="*/ 7990332 w 12192000"/>
                    <a:gd name="connsiteY57" fmla="*/ 4083558 h 4217670"/>
                    <a:gd name="connsiteX58" fmla="*/ 7958328 w 12192000"/>
                    <a:gd name="connsiteY58" fmla="*/ 4076700 h 4217670"/>
                    <a:gd name="connsiteX59" fmla="*/ 7928610 w 12192000"/>
                    <a:gd name="connsiteY59" fmla="*/ 4069080 h 4217670"/>
                    <a:gd name="connsiteX60" fmla="*/ 7896606 w 12192000"/>
                    <a:gd name="connsiteY60" fmla="*/ 4061460 h 4217670"/>
                    <a:gd name="connsiteX61" fmla="*/ 7847076 w 12192000"/>
                    <a:gd name="connsiteY61" fmla="*/ 4042410 h 4217670"/>
                    <a:gd name="connsiteX62" fmla="*/ 7810500 w 12192000"/>
                    <a:gd name="connsiteY62" fmla="*/ 4023360 h 4217670"/>
                    <a:gd name="connsiteX63" fmla="*/ 7791450 w 12192000"/>
                    <a:gd name="connsiteY63" fmla="*/ 4015740 h 4217670"/>
                    <a:gd name="connsiteX64" fmla="*/ 7768590 w 12192000"/>
                    <a:gd name="connsiteY64" fmla="*/ 4008120 h 4217670"/>
                    <a:gd name="connsiteX65" fmla="*/ 7745730 w 12192000"/>
                    <a:gd name="connsiteY65" fmla="*/ 4000500 h 4217670"/>
                    <a:gd name="connsiteX66" fmla="*/ 7722870 w 12192000"/>
                    <a:gd name="connsiteY66" fmla="*/ 3992880 h 4217670"/>
                    <a:gd name="connsiteX67" fmla="*/ 7677150 w 12192000"/>
                    <a:gd name="connsiteY67" fmla="*/ 3977640 h 4217670"/>
                    <a:gd name="connsiteX68" fmla="*/ 7639812 w 12192000"/>
                    <a:gd name="connsiteY68" fmla="*/ 3962400 h 4217670"/>
                    <a:gd name="connsiteX69" fmla="*/ 7620000 w 12192000"/>
                    <a:gd name="connsiteY69" fmla="*/ 3950970 h 4217670"/>
                    <a:gd name="connsiteX70" fmla="*/ 7546086 w 12192000"/>
                    <a:gd name="connsiteY70" fmla="*/ 3973830 h 4217670"/>
                    <a:gd name="connsiteX71" fmla="*/ 7498080 w 12192000"/>
                    <a:gd name="connsiteY71" fmla="*/ 4008120 h 4217670"/>
                    <a:gd name="connsiteX72" fmla="*/ 7477506 w 12192000"/>
                    <a:gd name="connsiteY72" fmla="*/ 4016502 h 4217670"/>
                    <a:gd name="connsiteX73" fmla="*/ 7427976 w 12192000"/>
                    <a:gd name="connsiteY73" fmla="*/ 4020312 h 4217670"/>
                    <a:gd name="connsiteX74" fmla="*/ 7326630 w 12192000"/>
                    <a:gd name="connsiteY74" fmla="*/ 4011168 h 4217670"/>
                    <a:gd name="connsiteX75" fmla="*/ 7258812 w 12192000"/>
                    <a:gd name="connsiteY75" fmla="*/ 3999738 h 4217670"/>
                    <a:gd name="connsiteX76" fmla="*/ 7215378 w 12192000"/>
                    <a:gd name="connsiteY76" fmla="*/ 3992880 h 4217670"/>
                    <a:gd name="connsiteX77" fmla="*/ 7174230 w 12192000"/>
                    <a:gd name="connsiteY77" fmla="*/ 3985260 h 4217670"/>
                    <a:gd name="connsiteX78" fmla="*/ 7147560 w 12192000"/>
                    <a:gd name="connsiteY78" fmla="*/ 3977640 h 4217670"/>
                    <a:gd name="connsiteX79" fmla="*/ 7121652 w 12192000"/>
                    <a:gd name="connsiteY79" fmla="*/ 3970782 h 4217670"/>
                    <a:gd name="connsiteX80" fmla="*/ 7088886 w 12192000"/>
                    <a:gd name="connsiteY80" fmla="*/ 3959352 h 4217670"/>
                    <a:gd name="connsiteX81" fmla="*/ 6903720 w 12192000"/>
                    <a:gd name="connsiteY81" fmla="*/ 3927348 h 4217670"/>
                    <a:gd name="connsiteX82" fmla="*/ 6825996 w 12192000"/>
                    <a:gd name="connsiteY82" fmla="*/ 3900678 h 4217670"/>
                    <a:gd name="connsiteX83" fmla="*/ 6786372 w 12192000"/>
                    <a:gd name="connsiteY83" fmla="*/ 3893820 h 4217670"/>
                    <a:gd name="connsiteX84" fmla="*/ 6755130 w 12192000"/>
                    <a:gd name="connsiteY84" fmla="*/ 3886200 h 4217670"/>
                    <a:gd name="connsiteX85" fmla="*/ 6732270 w 12192000"/>
                    <a:gd name="connsiteY85" fmla="*/ 3878580 h 4217670"/>
                    <a:gd name="connsiteX86" fmla="*/ 6681216 w 12192000"/>
                    <a:gd name="connsiteY86" fmla="*/ 3867912 h 4217670"/>
                    <a:gd name="connsiteX87" fmla="*/ 6602730 w 12192000"/>
                    <a:gd name="connsiteY87" fmla="*/ 3848100 h 4217670"/>
                    <a:gd name="connsiteX88" fmla="*/ 6528054 w 12192000"/>
                    <a:gd name="connsiteY88" fmla="*/ 3824478 h 4217670"/>
                    <a:gd name="connsiteX89" fmla="*/ 6480810 w 12192000"/>
                    <a:gd name="connsiteY89" fmla="*/ 3810000 h 4217670"/>
                    <a:gd name="connsiteX90" fmla="*/ 6457950 w 12192000"/>
                    <a:gd name="connsiteY90" fmla="*/ 3802380 h 4217670"/>
                    <a:gd name="connsiteX91" fmla="*/ 6435852 w 12192000"/>
                    <a:gd name="connsiteY91" fmla="*/ 3794760 h 4217670"/>
                    <a:gd name="connsiteX92" fmla="*/ 6411468 w 12192000"/>
                    <a:gd name="connsiteY92" fmla="*/ 3787140 h 4217670"/>
                    <a:gd name="connsiteX93" fmla="*/ 6364224 w 12192000"/>
                    <a:gd name="connsiteY93" fmla="*/ 3774186 h 4217670"/>
                    <a:gd name="connsiteX94" fmla="*/ 6312408 w 12192000"/>
                    <a:gd name="connsiteY94" fmla="*/ 3755898 h 4217670"/>
                    <a:gd name="connsiteX95" fmla="*/ 6281166 w 12192000"/>
                    <a:gd name="connsiteY95" fmla="*/ 3741420 h 4217670"/>
                    <a:gd name="connsiteX96" fmla="*/ 6231636 w 12192000"/>
                    <a:gd name="connsiteY96" fmla="*/ 3726180 h 4217670"/>
                    <a:gd name="connsiteX97" fmla="*/ 6189726 w 12192000"/>
                    <a:gd name="connsiteY97" fmla="*/ 3710940 h 4217670"/>
                    <a:gd name="connsiteX98" fmla="*/ 6140196 w 12192000"/>
                    <a:gd name="connsiteY98" fmla="*/ 3691890 h 4217670"/>
                    <a:gd name="connsiteX99" fmla="*/ 6037326 w 12192000"/>
                    <a:gd name="connsiteY99" fmla="*/ 3693414 h 4217670"/>
                    <a:gd name="connsiteX100" fmla="*/ 5975604 w 12192000"/>
                    <a:gd name="connsiteY100" fmla="*/ 3727704 h 4217670"/>
                    <a:gd name="connsiteX101" fmla="*/ 5940552 w 12192000"/>
                    <a:gd name="connsiteY101" fmla="*/ 3741420 h 4217670"/>
                    <a:gd name="connsiteX102" fmla="*/ 5916930 w 12192000"/>
                    <a:gd name="connsiteY102" fmla="*/ 3756660 h 4217670"/>
                    <a:gd name="connsiteX103" fmla="*/ 5889498 w 12192000"/>
                    <a:gd name="connsiteY103" fmla="*/ 3771900 h 4217670"/>
                    <a:gd name="connsiteX104" fmla="*/ 5871210 w 12192000"/>
                    <a:gd name="connsiteY104" fmla="*/ 3778758 h 4217670"/>
                    <a:gd name="connsiteX105" fmla="*/ 5810250 w 12192000"/>
                    <a:gd name="connsiteY105" fmla="*/ 3810000 h 4217670"/>
                    <a:gd name="connsiteX106" fmla="*/ 5787390 w 12192000"/>
                    <a:gd name="connsiteY106" fmla="*/ 3825240 h 4217670"/>
                    <a:gd name="connsiteX107" fmla="*/ 5766054 w 12192000"/>
                    <a:gd name="connsiteY107" fmla="*/ 3840480 h 4217670"/>
                    <a:gd name="connsiteX108" fmla="*/ 5715762 w 12192000"/>
                    <a:gd name="connsiteY108" fmla="*/ 3860292 h 4217670"/>
                    <a:gd name="connsiteX109" fmla="*/ 5654040 w 12192000"/>
                    <a:gd name="connsiteY109" fmla="*/ 3888486 h 4217670"/>
                    <a:gd name="connsiteX110" fmla="*/ 5614416 w 12192000"/>
                    <a:gd name="connsiteY110" fmla="*/ 3910584 h 4217670"/>
                    <a:gd name="connsiteX111" fmla="*/ 5582412 w 12192000"/>
                    <a:gd name="connsiteY111" fmla="*/ 3924300 h 4217670"/>
                    <a:gd name="connsiteX112" fmla="*/ 5556504 w 12192000"/>
                    <a:gd name="connsiteY112" fmla="*/ 3931158 h 4217670"/>
                    <a:gd name="connsiteX113" fmla="*/ 5413248 w 12192000"/>
                    <a:gd name="connsiteY113" fmla="*/ 3992880 h 4217670"/>
                    <a:gd name="connsiteX114" fmla="*/ 5391150 w 12192000"/>
                    <a:gd name="connsiteY114" fmla="*/ 4000500 h 4217670"/>
                    <a:gd name="connsiteX115" fmla="*/ 5368290 w 12192000"/>
                    <a:gd name="connsiteY115" fmla="*/ 4008120 h 4217670"/>
                    <a:gd name="connsiteX116" fmla="*/ 5345430 w 12192000"/>
                    <a:gd name="connsiteY116" fmla="*/ 4015740 h 4217670"/>
                    <a:gd name="connsiteX117" fmla="*/ 5324094 w 12192000"/>
                    <a:gd name="connsiteY117" fmla="*/ 4023360 h 4217670"/>
                    <a:gd name="connsiteX118" fmla="*/ 5273802 w 12192000"/>
                    <a:gd name="connsiteY118" fmla="*/ 4042410 h 4217670"/>
                    <a:gd name="connsiteX119" fmla="*/ 5219700 w 12192000"/>
                    <a:gd name="connsiteY119" fmla="*/ 4061460 h 4217670"/>
                    <a:gd name="connsiteX120" fmla="*/ 5193030 w 12192000"/>
                    <a:gd name="connsiteY120" fmla="*/ 4069080 h 4217670"/>
                    <a:gd name="connsiteX121" fmla="*/ 5158740 w 12192000"/>
                    <a:gd name="connsiteY121" fmla="*/ 4076700 h 4217670"/>
                    <a:gd name="connsiteX122" fmla="*/ 5124450 w 12192000"/>
                    <a:gd name="connsiteY122" fmla="*/ 4084320 h 4217670"/>
                    <a:gd name="connsiteX123" fmla="*/ 5097780 w 12192000"/>
                    <a:gd name="connsiteY123" fmla="*/ 4091940 h 4217670"/>
                    <a:gd name="connsiteX124" fmla="*/ 5071110 w 12192000"/>
                    <a:gd name="connsiteY124" fmla="*/ 4099560 h 4217670"/>
                    <a:gd name="connsiteX125" fmla="*/ 5029200 w 12192000"/>
                    <a:gd name="connsiteY125" fmla="*/ 4107180 h 4217670"/>
                    <a:gd name="connsiteX126" fmla="*/ 4988052 w 12192000"/>
                    <a:gd name="connsiteY126" fmla="*/ 4114038 h 4217670"/>
                    <a:gd name="connsiteX127" fmla="*/ 4885182 w 12192000"/>
                    <a:gd name="connsiteY127" fmla="*/ 4145280 h 4217670"/>
                    <a:gd name="connsiteX128" fmla="*/ 4857750 w 12192000"/>
                    <a:gd name="connsiteY128" fmla="*/ 4152900 h 4217670"/>
                    <a:gd name="connsiteX129" fmla="*/ 4812030 w 12192000"/>
                    <a:gd name="connsiteY129" fmla="*/ 4160520 h 4217670"/>
                    <a:gd name="connsiteX130" fmla="*/ 4766310 w 12192000"/>
                    <a:gd name="connsiteY130" fmla="*/ 4168140 h 4217670"/>
                    <a:gd name="connsiteX131" fmla="*/ 4709160 w 12192000"/>
                    <a:gd name="connsiteY131" fmla="*/ 4175760 h 4217670"/>
                    <a:gd name="connsiteX132" fmla="*/ 4652010 w 12192000"/>
                    <a:gd name="connsiteY132" fmla="*/ 4183380 h 4217670"/>
                    <a:gd name="connsiteX133" fmla="*/ 4618482 w 12192000"/>
                    <a:gd name="connsiteY133" fmla="*/ 4191000 h 4217670"/>
                    <a:gd name="connsiteX134" fmla="*/ 4581144 w 12192000"/>
                    <a:gd name="connsiteY134" fmla="*/ 4200906 h 4217670"/>
                    <a:gd name="connsiteX135" fmla="*/ 1380744 w 12192000"/>
                    <a:gd name="connsiteY135" fmla="*/ 4215384 h 4217670"/>
                    <a:gd name="connsiteX136" fmla="*/ 0 w 12192000"/>
                    <a:gd name="connsiteY136" fmla="*/ 4217670 h 4217670"/>
                    <a:gd name="connsiteX137" fmla="*/ 0 w 12192000"/>
                    <a:gd name="connsiteY137" fmla="*/ 2109216 h 421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2192000" h="4217670">
                      <a:moveTo>
                        <a:pt x="0" y="2109216"/>
                      </a:moveTo>
                      <a:lnTo>
                        <a:pt x="0" y="0"/>
                      </a:lnTo>
                      <a:lnTo>
                        <a:pt x="6096000" y="0"/>
                      </a:lnTo>
                      <a:lnTo>
                        <a:pt x="12192000" y="0"/>
                      </a:lnTo>
                      <a:lnTo>
                        <a:pt x="12192000" y="2087880"/>
                      </a:lnTo>
                      <a:lnTo>
                        <a:pt x="12192000" y="4175760"/>
                      </a:lnTo>
                      <a:lnTo>
                        <a:pt x="12154662" y="4175760"/>
                      </a:lnTo>
                      <a:cubicBezTo>
                        <a:pt x="12133326" y="4175760"/>
                        <a:pt x="12114276" y="4172712"/>
                        <a:pt x="12111990" y="4168140"/>
                      </a:cubicBezTo>
                      <a:cubicBezTo>
                        <a:pt x="12109704" y="4164330"/>
                        <a:pt x="12094464" y="4160520"/>
                        <a:pt x="12078462" y="4160520"/>
                      </a:cubicBezTo>
                      <a:cubicBezTo>
                        <a:pt x="12061698" y="4160520"/>
                        <a:pt x="12044934" y="4155948"/>
                        <a:pt x="12039600" y="4149090"/>
                      </a:cubicBezTo>
                      <a:cubicBezTo>
                        <a:pt x="12033504" y="4141470"/>
                        <a:pt x="12016740" y="4137660"/>
                        <a:pt x="11993118" y="4137660"/>
                      </a:cubicBezTo>
                      <a:cubicBezTo>
                        <a:pt x="11964162" y="4137660"/>
                        <a:pt x="11953494" y="4134612"/>
                        <a:pt x="11946636" y="4122420"/>
                      </a:cubicBezTo>
                      <a:cubicBezTo>
                        <a:pt x="11938254" y="4109466"/>
                        <a:pt x="11928348" y="4107180"/>
                        <a:pt x="11878056" y="4107180"/>
                      </a:cubicBezTo>
                      <a:cubicBezTo>
                        <a:pt x="11846052" y="4107180"/>
                        <a:pt x="11817096" y="4104132"/>
                        <a:pt x="11814810" y="4099560"/>
                      </a:cubicBezTo>
                      <a:cubicBezTo>
                        <a:pt x="11812524" y="4095750"/>
                        <a:pt x="11796522" y="4091940"/>
                        <a:pt x="11780520" y="4091940"/>
                      </a:cubicBezTo>
                      <a:cubicBezTo>
                        <a:pt x="11764518" y="4091940"/>
                        <a:pt x="11748516" y="4088892"/>
                        <a:pt x="11746230" y="4084320"/>
                      </a:cubicBezTo>
                      <a:cubicBezTo>
                        <a:pt x="11743944" y="4080510"/>
                        <a:pt x="11716512" y="4076700"/>
                        <a:pt x="11685270" y="4076700"/>
                      </a:cubicBezTo>
                      <a:cubicBezTo>
                        <a:pt x="11654028" y="4076700"/>
                        <a:pt x="11626596" y="4073652"/>
                        <a:pt x="11624310" y="4069080"/>
                      </a:cubicBezTo>
                      <a:cubicBezTo>
                        <a:pt x="11622024" y="4065270"/>
                        <a:pt x="11606022" y="4061460"/>
                        <a:pt x="11590020" y="4061460"/>
                      </a:cubicBezTo>
                      <a:cubicBezTo>
                        <a:pt x="11574018" y="4061460"/>
                        <a:pt x="11525250" y="4053078"/>
                        <a:pt x="11481816" y="4042410"/>
                      </a:cubicBezTo>
                      <a:cubicBezTo>
                        <a:pt x="11430000" y="4030218"/>
                        <a:pt x="11375898" y="4023360"/>
                        <a:pt x="11326368" y="4022598"/>
                      </a:cubicBezTo>
                      <a:cubicBezTo>
                        <a:pt x="11285220" y="4021836"/>
                        <a:pt x="11243310" y="4017264"/>
                        <a:pt x="11233404" y="4013454"/>
                      </a:cubicBezTo>
                      <a:cubicBezTo>
                        <a:pt x="11221974" y="4008120"/>
                        <a:pt x="11211306" y="4008120"/>
                        <a:pt x="11199114" y="4014216"/>
                      </a:cubicBezTo>
                      <a:cubicBezTo>
                        <a:pt x="11189208" y="4018788"/>
                        <a:pt x="11112246" y="4024122"/>
                        <a:pt x="11014710" y="4026408"/>
                      </a:cubicBezTo>
                      <a:cubicBezTo>
                        <a:pt x="10922508" y="4028694"/>
                        <a:pt x="10802874" y="4036314"/>
                        <a:pt x="10748010" y="4043172"/>
                      </a:cubicBezTo>
                      <a:cubicBezTo>
                        <a:pt x="10693908" y="4050030"/>
                        <a:pt x="10619994" y="4056888"/>
                        <a:pt x="10584180" y="4059174"/>
                      </a:cubicBezTo>
                      <a:cubicBezTo>
                        <a:pt x="10548366" y="4061460"/>
                        <a:pt x="10516362" y="4066032"/>
                        <a:pt x="10511790" y="4069842"/>
                      </a:cubicBezTo>
                      <a:cubicBezTo>
                        <a:pt x="10507980" y="4073652"/>
                        <a:pt x="10469880" y="4076700"/>
                        <a:pt x="10427208" y="4076700"/>
                      </a:cubicBezTo>
                      <a:cubicBezTo>
                        <a:pt x="10383012" y="4076700"/>
                        <a:pt x="10346436" y="4079748"/>
                        <a:pt x="10344150" y="4084320"/>
                      </a:cubicBezTo>
                      <a:cubicBezTo>
                        <a:pt x="10341864" y="4088892"/>
                        <a:pt x="10311384" y="4091940"/>
                        <a:pt x="10276332" y="4091940"/>
                      </a:cubicBezTo>
                      <a:cubicBezTo>
                        <a:pt x="10242042" y="4091940"/>
                        <a:pt x="10210800" y="4094988"/>
                        <a:pt x="10206990" y="4098798"/>
                      </a:cubicBezTo>
                      <a:cubicBezTo>
                        <a:pt x="10202418" y="4102608"/>
                        <a:pt x="10155174" y="4107180"/>
                        <a:pt x="10100310" y="4108704"/>
                      </a:cubicBezTo>
                      <a:cubicBezTo>
                        <a:pt x="10023348" y="4110990"/>
                        <a:pt x="9995916" y="4114800"/>
                        <a:pt x="9975342" y="4125468"/>
                      </a:cubicBezTo>
                      <a:cubicBezTo>
                        <a:pt x="9948672" y="4139184"/>
                        <a:pt x="9843516" y="4149852"/>
                        <a:pt x="9646920" y="4157472"/>
                      </a:cubicBezTo>
                      <a:cubicBezTo>
                        <a:pt x="9594342" y="4159758"/>
                        <a:pt x="9548622" y="4164330"/>
                        <a:pt x="9544812" y="4168902"/>
                      </a:cubicBezTo>
                      <a:cubicBezTo>
                        <a:pt x="9540240" y="4172712"/>
                        <a:pt x="9500616" y="4175760"/>
                        <a:pt x="9455658" y="4175760"/>
                      </a:cubicBezTo>
                      <a:cubicBezTo>
                        <a:pt x="9409176" y="4175760"/>
                        <a:pt x="9371076" y="4178808"/>
                        <a:pt x="9368790" y="4183380"/>
                      </a:cubicBezTo>
                      <a:cubicBezTo>
                        <a:pt x="9362694" y="4193286"/>
                        <a:pt x="9260586" y="4193286"/>
                        <a:pt x="9254490" y="4183380"/>
                      </a:cubicBezTo>
                      <a:cubicBezTo>
                        <a:pt x="9252204" y="4178808"/>
                        <a:pt x="9216390" y="4175760"/>
                        <a:pt x="9174480" y="4175760"/>
                      </a:cubicBezTo>
                      <a:cubicBezTo>
                        <a:pt x="9132570" y="4175760"/>
                        <a:pt x="9096756" y="4172712"/>
                        <a:pt x="9094470" y="4168140"/>
                      </a:cubicBezTo>
                      <a:cubicBezTo>
                        <a:pt x="9092184" y="4164330"/>
                        <a:pt x="9078468" y="4160520"/>
                        <a:pt x="9063990" y="4160520"/>
                      </a:cubicBezTo>
                      <a:cubicBezTo>
                        <a:pt x="9049512" y="4160520"/>
                        <a:pt x="9035796" y="4157472"/>
                        <a:pt x="9033510" y="4152900"/>
                      </a:cubicBezTo>
                      <a:cubicBezTo>
                        <a:pt x="9030462" y="4148328"/>
                        <a:pt x="8992362" y="4145280"/>
                        <a:pt x="8944356" y="4145280"/>
                      </a:cubicBezTo>
                      <a:cubicBezTo>
                        <a:pt x="8872728" y="4145280"/>
                        <a:pt x="8861298" y="4146804"/>
                        <a:pt x="8868918" y="4155948"/>
                      </a:cubicBezTo>
                      <a:cubicBezTo>
                        <a:pt x="8875014" y="4163568"/>
                        <a:pt x="8875776" y="4168140"/>
                        <a:pt x="8869680" y="4171950"/>
                      </a:cubicBezTo>
                      <a:cubicBezTo>
                        <a:pt x="8858250" y="4178808"/>
                        <a:pt x="8845296" y="4168140"/>
                        <a:pt x="8849868" y="4155948"/>
                      </a:cubicBezTo>
                      <a:cubicBezTo>
                        <a:pt x="8852916" y="4148328"/>
                        <a:pt x="8846820" y="4145280"/>
                        <a:pt x="8828532" y="4145280"/>
                      </a:cubicBezTo>
                      <a:cubicBezTo>
                        <a:pt x="8808720" y="4145280"/>
                        <a:pt x="8803386" y="4148328"/>
                        <a:pt x="8804148" y="4158996"/>
                      </a:cubicBezTo>
                      <a:cubicBezTo>
                        <a:pt x="8804910" y="4168140"/>
                        <a:pt x="8799576" y="4171950"/>
                        <a:pt x="8785860" y="4171950"/>
                      </a:cubicBezTo>
                      <a:cubicBezTo>
                        <a:pt x="8772144" y="4171950"/>
                        <a:pt x="8766810" y="4168140"/>
                        <a:pt x="8767572" y="4158996"/>
                      </a:cubicBezTo>
                      <a:cubicBezTo>
                        <a:pt x="8768334" y="4149852"/>
                        <a:pt x="8763762" y="4145280"/>
                        <a:pt x="8751570" y="4145280"/>
                      </a:cubicBezTo>
                      <a:cubicBezTo>
                        <a:pt x="8739378" y="4145280"/>
                        <a:pt x="8734806" y="4149852"/>
                        <a:pt x="8735568" y="4158996"/>
                      </a:cubicBezTo>
                      <a:cubicBezTo>
                        <a:pt x="8736330" y="4168902"/>
                        <a:pt x="8729472" y="4172712"/>
                        <a:pt x="8708136" y="4174236"/>
                      </a:cubicBezTo>
                      <a:cubicBezTo>
                        <a:pt x="8674608" y="4177284"/>
                        <a:pt x="8628888" y="4165854"/>
                        <a:pt x="8631174" y="4154424"/>
                      </a:cubicBezTo>
                      <a:cubicBezTo>
                        <a:pt x="8632698" y="4149852"/>
                        <a:pt x="8586216" y="4145280"/>
                        <a:pt x="8501634" y="4142232"/>
                      </a:cubicBezTo>
                      <a:cubicBezTo>
                        <a:pt x="8340852" y="4136136"/>
                        <a:pt x="8321802" y="4134612"/>
                        <a:pt x="8263890" y="4122420"/>
                      </a:cubicBezTo>
                      <a:cubicBezTo>
                        <a:pt x="8220456" y="4113276"/>
                        <a:pt x="8145780" y="4104132"/>
                        <a:pt x="8042910" y="4094988"/>
                      </a:cubicBezTo>
                      <a:cubicBezTo>
                        <a:pt x="8017764" y="4092702"/>
                        <a:pt x="7994142" y="4087368"/>
                        <a:pt x="7990332" y="4083558"/>
                      </a:cubicBezTo>
                      <a:cubicBezTo>
                        <a:pt x="7985760" y="4079748"/>
                        <a:pt x="7971282" y="4076700"/>
                        <a:pt x="7958328" y="4076700"/>
                      </a:cubicBezTo>
                      <a:cubicBezTo>
                        <a:pt x="7944612" y="4076700"/>
                        <a:pt x="7930896" y="4073652"/>
                        <a:pt x="7928610" y="4069080"/>
                      </a:cubicBezTo>
                      <a:cubicBezTo>
                        <a:pt x="7926324" y="4065270"/>
                        <a:pt x="7911846" y="4061460"/>
                        <a:pt x="7896606" y="4061460"/>
                      </a:cubicBezTo>
                      <a:cubicBezTo>
                        <a:pt x="7879080" y="4061460"/>
                        <a:pt x="7862316" y="4054602"/>
                        <a:pt x="7847076" y="4042410"/>
                      </a:cubicBezTo>
                      <a:cubicBezTo>
                        <a:pt x="7834884" y="4031742"/>
                        <a:pt x="7818120" y="4023360"/>
                        <a:pt x="7810500" y="4023360"/>
                      </a:cubicBezTo>
                      <a:cubicBezTo>
                        <a:pt x="7802880" y="4023360"/>
                        <a:pt x="7793736" y="4020312"/>
                        <a:pt x="7791450" y="4015740"/>
                      </a:cubicBezTo>
                      <a:cubicBezTo>
                        <a:pt x="7789164" y="4011930"/>
                        <a:pt x="7778496" y="4008120"/>
                        <a:pt x="7768590" y="4008120"/>
                      </a:cubicBezTo>
                      <a:cubicBezTo>
                        <a:pt x="7758684" y="4008120"/>
                        <a:pt x="7748016" y="4005072"/>
                        <a:pt x="7745730" y="4000500"/>
                      </a:cubicBezTo>
                      <a:cubicBezTo>
                        <a:pt x="7743444" y="3996690"/>
                        <a:pt x="7732776" y="3992880"/>
                        <a:pt x="7722870" y="3992880"/>
                      </a:cubicBezTo>
                      <a:cubicBezTo>
                        <a:pt x="7712202" y="3992880"/>
                        <a:pt x="7692390" y="3986022"/>
                        <a:pt x="7677150" y="3977640"/>
                      </a:cubicBezTo>
                      <a:cubicBezTo>
                        <a:pt x="7661910" y="3969258"/>
                        <a:pt x="7645146" y="3962400"/>
                        <a:pt x="7639812" y="3962400"/>
                      </a:cubicBezTo>
                      <a:cubicBezTo>
                        <a:pt x="7634478" y="3962400"/>
                        <a:pt x="7625334" y="3957066"/>
                        <a:pt x="7620000" y="3950970"/>
                      </a:cubicBezTo>
                      <a:cubicBezTo>
                        <a:pt x="7603998" y="3931920"/>
                        <a:pt x="7584948" y="3938016"/>
                        <a:pt x="7546086" y="3973830"/>
                      </a:cubicBezTo>
                      <a:cubicBezTo>
                        <a:pt x="7526274" y="3992880"/>
                        <a:pt x="7504176" y="4008120"/>
                        <a:pt x="7498080" y="4008120"/>
                      </a:cubicBezTo>
                      <a:cubicBezTo>
                        <a:pt x="7491222" y="4008120"/>
                        <a:pt x="7482078" y="4011930"/>
                        <a:pt x="7477506" y="4016502"/>
                      </a:cubicBezTo>
                      <a:cubicBezTo>
                        <a:pt x="7472172" y="4021836"/>
                        <a:pt x="7454646" y="4023360"/>
                        <a:pt x="7427976" y="4020312"/>
                      </a:cubicBezTo>
                      <a:cubicBezTo>
                        <a:pt x="7405878" y="4017264"/>
                        <a:pt x="7360158" y="4013454"/>
                        <a:pt x="7326630" y="4011168"/>
                      </a:cubicBezTo>
                      <a:cubicBezTo>
                        <a:pt x="7293102" y="4008882"/>
                        <a:pt x="7262622" y="4003548"/>
                        <a:pt x="7258812" y="3999738"/>
                      </a:cubicBezTo>
                      <a:cubicBezTo>
                        <a:pt x="7254240" y="3995928"/>
                        <a:pt x="7235190" y="3992880"/>
                        <a:pt x="7215378" y="3992880"/>
                      </a:cubicBezTo>
                      <a:cubicBezTo>
                        <a:pt x="7195566" y="3992880"/>
                        <a:pt x="7176516" y="3989832"/>
                        <a:pt x="7174230" y="3985260"/>
                      </a:cubicBezTo>
                      <a:cubicBezTo>
                        <a:pt x="7171944" y="3981450"/>
                        <a:pt x="7159752" y="3977640"/>
                        <a:pt x="7147560" y="3977640"/>
                      </a:cubicBezTo>
                      <a:cubicBezTo>
                        <a:pt x="7135368" y="3977640"/>
                        <a:pt x="7123938" y="3974592"/>
                        <a:pt x="7121652" y="3970782"/>
                      </a:cubicBezTo>
                      <a:cubicBezTo>
                        <a:pt x="7119366" y="3967734"/>
                        <a:pt x="7104888" y="3962400"/>
                        <a:pt x="7088886" y="3959352"/>
                      </a:cubicBezTo>
                      <a:cubicBezTo>
                        <a:pt x="7004304" y="3944112"/>
                        <a:pt x="6927342" y="3930396"/>
                        <a:pt x="6903720" y="3927348"/>
                      </a:cubicBezTo>
                      <a:cubicBezTo>
                        <a:pt x="6878574" y="3923538"/>
                        <a:pt x="6855714" y="3915918"/>
                        <a:pt x="6825996" y="3900678"/>
                      </a:cubicBezTo>
                      <a:cubicBezTo>
                        <a:pt x="6818376" y="3896868"/>
                        <a:pt x="6800850" y="3893820"/>
                        <a:pt x="6786372" y="3893820"/>
                      </a:cubicBezTo>
                      <a:cubicBezTo>
                        <a:pt x="6771894" y="3893820"/>
                        <a:pt x="6757416" y="3890772"/>
                        <a:pt x="6755130" y="3886200"/>
                      </a:cubicBezTo>
                      <a:cubicBezTo>
                        <a:pt x="6752844" y="3882390"/>
                        <a:pt x="6742176" y="3878580"/>
                        <a:pt x="6732270" y="3878580"/>
                      </a:cubicBezTo>
                      <a:cubicBezTo>
                        <a:pt x="6722364" y="3878580"/>
                        <a:pt x="6698742" y="3874008"/>
                        <a:pt x="6681216" y="3867912"/>
                      </a:cubicBezTo>
                      <a:cubicBezTo>
                        <a:pt x="6662928" y="3862578"/>
                        <a:pt x="6627876" y="3853434"/>
                        <a:pt x="6602730" y="3848100"/>
                      </a:cubicBezTo>
                      <a:cubicBezTo>
                        <a:pt x="6577584" y="3843528"/>
                        <a:pt x="6544056" y="3832098"/>
                        <a:pt x="6528054" y="3824478"/>
                      </a:cubicBezTo>
                      <a:cubicBezTo>
                        <a:pt x="6511290" y="3816858"/>
                        <a:pt x="6490716" y="3810000"/>
                        <a:pt x="6480810" y="3810000"/>
                      </a:cubicBezTo>
                      <a:cubicBezTo>
                        <a:pt x="6470904" y="3810000"/>
                        <a:pt x="6460236" y="3806952"/>
                        <a:pt x="6457950" y="3802380"/>
                      </a:cubicBezTo>
                      <a:cubicBezTo>
                        <a:pt x="6455664" y="3798570"/>
                        <a:pt x="6445758" y="3794760"/>
                        <a:pt x="6435852" y="3794760"/>
                      </a:cubicBezTo>
                      <a:cubicBezTo>
                        <a:pt x="6426708" y="3794760"/>
                        <a:pt x="6415278" y="3790950"/>
                        <a:pt x="6411468" y="3787140"/>
                      </a:cubicBezTo>
                      <a:cubicBezTo>
                        <a:pt x="6406896" y="3782568"/>
                        <a:pt x="6385560" y="3777234"/>
                        <a:pt x="6364224" y="3774186"/>
                      </a:cubicBezTo>
                      <a:cubicBezTo>
                        <a:pt x="6340602" y="3771900"/>
                        <a:pt x="6320028" y="3764280"/>
                        <a:pt x="6312408" y="3755898"/>
                      </a:cubicBezTo>
                      <a:cubicBezTo>
                        <a:pt x="6304788" y="3747516"/>
                        <a:pt x="6291072" y="3741420"/>
                        <a:pt x="6281166" y="3741420"/>
                      </a:cubicBezTo>
                      <a:cubicBezTo>
                        <a:pt x="6271260" y="3741420"/>
                        <a:pt x="6248400" y="3734562"/>
                        <a:pt x="6231636" y="3726180"/>
                      </a:cubicBezTo>
                      <a:cubicBezTo>
                        <a:pt x="6214110" y="3717798"/>
                        <a:pt x="6195060" y="3710940"/>
                        <a:pt x="6189726" y="3710940"/>
                      </a:cubicBezTo>
                      <a:cubicBezTo>
                        <a:pt x="6184392" y="3710940"/>
                        <a:pt x="6162294" y="3702558"/>
                        <a:pt x="6140196" y="3691890"/>
                      </a:cubicBezTo>
                      <a:cubicBezTo>
                        <a:pt x="6090666" y="3668268"/>
                        <a:pt x="6082284" y="3668268"/>
                        <a:pt x="6037326" y="3693414"/>
                      </a:cubicBezTo>
                      <a:cubicBezTo>
                        <a:pt x="6017514" y="3704082"/>
                        <a:pt x="5989320" y="3720084"/>
                        <a:pt x="5975604" y="3727704"/>
                      </a:cubicBezTo>
                      <a:cubicBezTo>
                        <a:pt x="5961888" y="3735324"/>
                        <a:pt x="5945886" y="3741420"/>
                        <a:pt x="5940552" y="3741420"/>
                      </a:cubicBezTo>
                      <a:cubicBezTo>
                        <a:pt x="5935218" y="3741420"/>
                        <a:pt x="5924550" y="3748278"/>
                        <a:pt x="5916930" y="3756660"/>
                      </a:cubicBezTo>
                      <a:cubicBezTo>
                        <a:pt x="5909310" y="3765042"/>
                        <a:pt x="5897118" y="3771900"/>
                        <a:pt x="5889498" y="3771900"/>
                      </a:cubicBezTo>
                      <a:cubicBezTo>
                        <a:pt x="5881878" y="3771900"/>
                        <a:pt x="5874258" y="3774948"/>
                        <a:pt x="5871210" y="3778758"/>
                      </a:cubicBezTo>
                      <a:cubicBezTo>
                        <a:pt x="5865876" y="3787902"/>
                        <a:pt x="5822442" y="3810000"/>
                        <a:pt x="5810250" y="3810000"/>
                      </a:cubicBezTo>
                      <a:cubicBezTo>
                        <a:pt x="5804916" y="3810000"/>
                        <a:pt x="5795010" y="3816858"/>
                        <a:pt x="5787390" y="3825240"/>
                      </a:cubicBezTo>
                      <a:cubicBezTo>
                        <a:pt x="5779770" y="3833622"/>
                        <a:pt x="5769864" y="3840480"/>
                        <a:pt x="5766054" y="3840480"/>
                      </a:cubicBezTo>
                      <a:cubicBezTo>
                        <a:pt x="5761482" y="3840480"/>
                        <a:pt x="5739384" y="3849624"/>
                        <a:pt x="5715762" y="3860292"/>
                      </a:cubicBezTo>
                      <a:cubicBezTo>
                        <a:pt x="5692140" y="3870960"/>
                        <a:pt x="5664708" y="3883914"/>
                        <a:pt x="5654040" y="3888486"/>
                      </a:cubicBezTo>
                      <a:cubicBezTo>
                        <a:pt x="5643372" y="3893058"/>
                        <a:pt x="5625846" y="3902964"/>
                        <a:pt x="5614416" y="3910584"/>
                      </a:cubicBezTo>
                      <a:cubicBezTo>
                        <a:pt x="5603748" y="3918204"/>
                        <a:pt x="5589270" y="3924300"/>
                        <a:pt x="5582412" y="3924300"/>
                      </a:cubicBezTo>
                      <a:cubicBezTo>
                        <a:pt x="5575554" y="3924300"/>
                        <a:pt x="5564124" y="3927348"/>
                        <a:pt x="5556504" y="3931158"/>
                      </a:cubicBezTo>
                      <a:cubicBezTo>
                        <a:pt x="5490210" y="3966210"/>
                        <a:pt x="5427726" y="3992880"/>
                        <a:pt x="5413248" y="3992880"/>
                      </a:cubicBezTo>
                      <a:cubicBezTo>
                        <a:pt x="5403342" y="3992880"/>
                        <a:pt x="5393436" y="3996690"/>
                        <a:pt x="5391150" y="4000500"/>
                      </a:cubicBezTo>
                      <a:cubicBezTo>
                        <a:pt x="5388864" y="4005072"/>
                        <a:pt x="5378196" y="4008120"/>
                        <a:pt x="5368290" y="4008120"/>
                      </a:cubicBezTo>
                      <a:cubicBezTo>
                        <a:pt x="5358384" y="4008120"/>
                        <a:pt x="5347716" y="4011930"/>
                        <a:pt x="5345430" y="4015740"/>
                      </a:cubicBezTo>
                      <a:cubicBezTo>
                        <a:pt x="5343144" y="4020312"/>
                        <a:pt x="5333238" y="4023360"/>
                        <a:pt x="5324094" y="4023360"/>
                      </a:cubicBezTo>
                      <a:cubicBezTo>
                        <a:pt x="5314950" y="4023360"/>
                        <a:pt x="5292090" y="4031742"/>
                        <a:pt x="5273802" y="4042410"/>
                      </a:cubicBezTo>
                      <a:cubicBezTo>
                        <a:pt x="5256276" y="4053078"/>
                        <a:pt x="5231130" y="4061460"/>
                        <a:pt x="5219700" y="4061460"/>
                      </a:cubicBezTo>
                      <a:cubicBezTo>
                        <a:pt x="5207508" y="4061460"/>
                        <a:pt x="5195316" y="4065270"/>
                        <a:pt x="5193030" y="4069080"/>
                      </a:cubicBezTo>
                      <a:cubicBezTo>
                        <a:pt x="5190744" y="4073652"/>
                        <a:pt x="5174742" y="4076700"/>
                        <a:pt x="5158740" y="4076700"/>
                      </a:cubicBezTo>
                      <a:cubicBezTo>
                        <a:pt x="5142738" y="4076700"/>
                        <a:pt x="5126736" y="4080510"/>
                        <a:pt x="5124450" y="4084320"/>
                      </a:cubicBezTo>
                      <a:cubicBezTo>
                        <a:pt x="5122164" y="4088892"/>
                        <a:pt x="5109972" y="4091940"/>
                        <a:pt x="5097780" y="4091940"/>
                      </a:cubicBezTo>
                      <a:cubicBezTo>
                        <a:pt x="5085588" y="4091940"/>
                        <a:pt x="5073396" y="4095750"/>
                        <a:pt x="5071110" y="4099560"/>
                      </a:cubicBezTo>
                      <a:cubicBezTo>
                        <a:pt x="5068824" y="4104132"/>
                        <a:pt x="5049774" y="4107180"/>
                        <a:pt x="5029200" y="4107180"/>
                      </a:cubicBezTo>
                      <a:cubicBezTo>
                        <a:pt x="5008626" y="4107180"/>
                        <a:pt x="4990338" y="4110228"/>
                        <a:pt x="4988052" y="4114038"/>
                      </a:cubicBezTo>
                      <a:cubicBezTo>
                        <a:pt x="4981956" y="4123944"/>
                        <a:pt x="4911852" y="4145280"/>
                        <a:pt x="4885182" y="4145280"/>
                      </a:cubicBezTo>
                      <a:cubicBezTo>
                        <a:pt x="4872990" y="4145280"/>
                        <a:pt x="4860036" y="4149090"/>
                        <a:pt x="4857750" y="4152900"/>
                      </a:cubicBezTo>
                      <a:cubicBezTo>
                        <a:pt x="4855464" y="4157472"/>
                        <a:pt x="4834890" y="4160520"/>
                        <a:pt x="4812030" y="4160520"/>
                      </a:cubicBezTo>
                      <a:cubicBezTo>
                        <a:pt x="4789170" y="4160520"/>
                        <a:pt x="4768596" y="4164330"/>
                        <a:pt x="4766310" y="4168140"/>
                      </a:cubicBezTo>
                      <a:cubicBezTo>
                        <a:pt x="4764024" y="4172712"/>
                        <a:pt x="4738116" y="4175760"/>
                        <a:pt x="4709160" y="4175760"/>
                      </a:cubicBezTo>
                      <a:cubicBezTo>
                        <a:pt x="4680204" y="4175760"/>
                        <a:pt x="4654296" y="4179570"/>
                        <a:pt x="4652010" y="4183380"/>
                      </a:cubicBezTo>
                      <a:cubicBezTo>
                        <a:pt x="4649724" y="4187952"/>
                        <a:pt x="4634484" y="4191000"/>
                        <a:pt x="4618482" y="4191000"/>
                      </a:cubicBezTo>
                      <a:cubicBezTo>
                        <a:pt x="4603242" y="4191000"/>
                        <a:pt x="4585716" y="4195572"/>
                        <a:pt x="4581144" y="4200906"/>
                      </a:cubicBezTo>
                      <a:cubicBezTo>
                        <a:pt x="4570476" y="4210812"/>
                        <a:pt x="4367022" y="4211574"/>
                        <a:pt x="1380744" y="4215384"/>
                      </a:cubicBezTo>
                      <a:lnTo>
                        <a:pt x="0" y="4217670"/>
                      </a:lnTo>
                      <a:lnTo>
                        <a:pt x="0" y="2109216"/>
                      </a:lnTo>
                      <a:close/>
                    </a:path>
                  </a:pathLst>
                </a:custGeom>
                <a:solidFill>
                  <a:srgbClr val="74718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72" name="Freeform: Shape 2071">
                  <a:extLst>
                    <a:ext uri="{FF2B5EF4-FFF2-40B4-BE49-F238E27FC236}">
                      <a16:creationId xmlns:a16="http://schemas.microsoft.com/office/drawing/2014/main" id="{25AEDC7E-BA19-4C0E-8709-858ED4057EAA}"/>
                    </a:ext>
                  </a:extLst>
                </p:cNvPr>
                <p:cNvSpPr/>
                <p:nvPr/>
              </p:nvSpPr>
              <p:spPr>
                <a:xfrm>
                  <a:off x="7661040" y="5349817"/>
                  <a:ext cx="69342" cy="20574"/>
                </a:xfrm>
                <a:custGeom>
                  <a:avLst/>
                  <a:gdLst>
                    <a:gd name="connsiteX0" fmla="*/ 870 w 69342"/>
                    <a:gd name="connsiteY0" fmla="*/ 14663 h 20574"/>
                    <a:gd name="connsiteX1" fmla="*/ 6966 w 69342"/>
                    <a:gd name="connsiteY1" fmla="*/ 2471 h 20574"/>
                    <a:gd name="connsiteX2" fmla="*/ 69450 w 69342"/>
                    <a:gd name="connsiteY2" fmla="*/ 10853 h 20574"/>
                    <a:gd name="connsiteX3" fmla="*/ 870 w 69342"/>
                    <a:gd name="connsiteY3" fmla="*/ 14663 h 20574"/>
                  </a:gdLst>
                  <a:ahLst/>
                  <a:cxnLst>
                    <a:cxn ang="0">
                      <a:pos x="connsiteX0" y="connsiteY0"/>
                    </a:cxn>
                    <a:cxn ang="0">
                      <a:pos x="connsiteX1" y="connsiteY1"/>
                    </a:cxn>
                    <a:cxn ang="0">
                      <a:pos x="connsiteX2" y="connsiteY2"/>
                    </a:cxn>
                    <a:cxn ang="0">
                      <a:pos x="connsiteX3" y="connsiteY3"/>
                    </a:cxn>
                  </a:cxnLst>
                  <a:rect l="l" t="t" r="r" b="b"/>
                  <a:pathLst>
                    <a:path w="69342" h="20574">
                      <a:moveTo>
                        <a:pt x="870" y="14663"/>
                      </a:moveTo>
                      <a:cubicBezTo>
                        <a:pt x="-1416" y="10853"/>
                        <a:pt x="870" y="4757"/>
                        <a:pt x="6966" y="2471"/>
                      </a:cubicBezTo>
                      <a:cubicBezTo>
                        <a:pt x="24492" y="-3625"/>
                        <a:pt x="69450" y="2471"/>
                        <a:pt x="69450" y="10853"/>
                      </a:cubicBezTo>
                      <a:cubicBezTo>
                        <a:pt x="69450" y="21521"/>
                        <a:pt x="6966" y="25331"/>
                        <a:pt x="870" y="14663"/>
                      </a:cubicBezTo>
                      <a:close/>
                    </a:path>
                  </a:pathLst>
                </a:custGeom>
                <a:solidFill>
                  <a:srgbClr val="74718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73" name="Freeform: Shape 2072">
                  <a:extLst>
                    <a:ext uri="{FF2B5EF4-FFF2-40B4-BE49-F238E27FC236}">
                      <a16:creationId xmlns:a16="http://schemas.microsoft.com/office/drawing/2014/main" id="{65C56E8A-8579-48FD-BB34-36F29983B0BE}"/>
                    </a:ext>
                  </a:extLst>
                </p:cNvPr>
                <p:cNvSpPr/>
                <p:nvPr/>
              </p:nvSpPr>
              <p:spPr>
                <a:xfrm>
                  <a:off x="7560759" y="5316160"/>
                  <a:ext cx="40386" cy="25146"/>
                </a:xfrm>
                <a:custGeom>
                  <a:avLst/>
                  <a:gdLst>
                    <a:gd name="connsiteX0" fmla="*/ 1329 w 40386"/>
                    <a:gd name="connsiteY0" fmla="*/ 17078 h 25146"/>
                    <a:gd name="connsiteX1" fmla="*/ 2853 w 40386"/>
                    <a:gd name="connsiteY1" fmla="*/ 2600 h 25146"/>
                    <a:gd name="connsiteX2" fmla="*/ 40191 w 40386"/>
                    <a:gd name="connsiteY2" fmla="*/ 17840 h 25146"/>
                    <a:gd name="connsiteX3" fmla="*/ 1329 w 40386"/>
                    <a:gd name="connsiteY3" fmla="*/ 17078 h 25146"/>
                  </a:gdLst>
                  <a:ahLst/>
                  <a:cxnLst>
                    <a:cxn ang="0">
                      <a:pos x="connsiteX0" y="connsiteY0"/>
                    </a:cxn>
                    <a:cxn ang="0">
                      <a:pos x="connsiteX1" y="connsiteY1"/>
                    </a:cxn>
                    <a:cxn ang="0">
                      <a:pos x="connsiteX2" y="connsiteY2"/>
                    </a:cxn>
                    <a:cxn ang="0">
                      <a:pos x="connsiteX3" y="connsiteY3"/>
                    </a:cxn>
                  </a:cxnLst>
                  <a:rect l="l" t="t" r="r" b="b"/>
                  <a:pathLst>
                    <a:path w="40386" h="25146">
                      <a:moveTo>
                        <a:pt x="1329" y="17078"/>
                      </a:moveTo>
                      <a:cubicBezTo>
                        <a:pt x="-957" y="12506"/>
                        <a:pt x="-195" y="6410"/>
                        <a:pt x="2853" y="2600"/>
                      </a:cubicBezTo>
                      <a:cubicBezTo>
                        <a:pt x="11997" y="-5782"/>
                        <a:pt x="46287" y="7934"/>
                        <a:pt x="40191" y="17840"/>
                      </a:cubicBezTo>
                      <a:cubicBezTo>
                        <a:pt x="34095" y="27746"/>
                        <a:pt x="8187" y="27746"/>
                        <a:pt x="1329" y="17078"/>
                      </a:cubicBezTo>
                      <a:close/>
                    </a:path>
                  </a:pathLst>
                </a:custGeom>
                <a:solidFill>
                  <a:srgbClr val="74718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74" name="Freeform: Shape 2073">
                  <a:extLst>
                    <a:ext uri="{FF2B5EF4-FFF2-40B4-BE49-F238E27FC236}">
                      <a16:creationId xmlns:a16="http://schemas.microsoft.com/office/drawing/2014/main" id="{B254B89B-3F48-4CE2-B9BA-AA5FD5F2A0C8}"/>
                    </a:ext>
                  </a:extLst>
                </p:cNvPr>
                <p:cNvSpPr/>
                <p:nvPr/>
              </p:nvSpPr>
              <p:spPr>
                <a:xfrm>
                  <a:off x="0" y="1318260"/>
                  <a:ext cx="12192000" cy="4222242"/>
                </a:xfrm>
                <a:custGeom>
                  <a:avLst/>
                  <a:gdLst>
                    <a:gd name="connsiteX0" fmla="*/ 0 w 12192000"/>
                    <a:gd name="connsiteY0" fmla="*/ 2110740 h 4222242"/>
                    <a:gd name="connsiteX1" fmla="*/ 0 w 12192000"/>
                    <a:gd name="connsiteY1" fmla="*/ 0 h 4222242"/>
                    <a:gd name="connsiteX2" fmla="*/ 6096000 w 12192000"/>
                    <a:gd name="connsiteY2" fmla="*/ 0 h 4222242"/>
                    <a:gd name="connsiteX3" fmla="*/ 12192000 w 12192000"/>
                    <a:gd name="connsiteY3" fmla="*/ 0 h 4222242"/>
                    <a:gd name="connsiteX4" fmla="*/ 12192000 w 12192000"/>
                    <a:gd name="connsiteY4" fmla="*/ 2087880 h 4222242"/>
                    <a:gd name="connsiteX5" fmla="*/ 12192000 w 12192000"/>
                    <a:gd name="connsiteY5" fmla="*/ 4175760 h 4222242"/>
                    <a:gd name="connsiteX6" fmla="*/ 12154662 w 12192000"/>
                    <a:gd name="connsiteY6" fmla="*/ 4175760 h 4222242"/>
                    <a:gd name="connsiteX7" fmla="*/ 12111990 w 12192000"/>
                    <a:gd name="connsiteY7" fmla="*/ 4168140 h 4222242"/>
                    <a:gd name="connsiteX8" fmla="*/ 12078462 w 12192000"/>
                    <a:gd name="connsiteY8" fmla="*/ 4160520 h 4222242"/>
                    <a:gd name="connsiteX9" fmla="*/ 12039600 w 12192000"/>
                    <a:gd name="connsiteY9" fmla="*/ 4149090 h 4222242"/>
                    <a:gd name="connsiteX10" fmla="*/ 11993118 w 12192000"/>
                    <a:gd name="connsiteY10" fmla="*/ 4137660 h 4222242"/>
                    <a:gd name="connsiteX11" fmla="*/ 11946636 w 12192000"/>
                    <a:gd name="connsiteY11" fmla="*/ 4122420 h 4222242"/>
                    <a:gd name="connsiteX12" fmla="*/ 11878056 w 12192000"/>
                    <a:gd name="connsiteY12" fmla="*/ 4107180 h 4222242"/>
                    <a:gd name="connsiteX13" fmla="*/ 11814810 w 12192000"/>
                    <a:gd name="connsiteY13" fmla="*/ 4099560 h 4222242"/>
                    <a:gd name="connsiteX14" fmla="*/ 11780520 w 12192000"/>
                    <a:gd name="connsiteY14" fmla="*/ 4091940 h 4222242"/>
                    <a:gd name="connsiteX15" fmla="*/ 11746230 w 12192000"/>
                    <a:gd name="connsiteY15" fmla="*/ 4084320 h 4222242"/>
                    <a:gd name="connsiteX16" fmla="*/ 11685270 w 12192000"/>
                    <a:gd name="connsiteY16" fmla="*/ 4076700 h 4222242"/>
                    <a:gd name="connsiteX17" fmla="*/ 11624310 w 12192000"/>
                    <a:gd name="connsiteY17" fmla="*/ 4069080 h 4222242"/>
                    <a:gd name="connsiteX18" fmla="*/ 11590020 w 12192000"/>
                    <a:gd name="connsiteY18" fmla="*/ 4061460 h 4222242"/>
                    <a:gd name="connsiteX19" fmla="*/ 11481816 w 12192000"/>
                    <a:gd name="connsiteY19" fmla="*/ 4042410 h 4222242"/>
                    <a:gd name="connsiteX20" fmla="*/ 11326368 w 12192000"/>
                    <a:gd name="connsiteY20" fmla="*/ 4022598 h 4222242"/>
                    <a:gd name="connsiteX21" fmla="*/ 11233404 w 12192000"/>
                    <a:gd name="connsiteY21" fmla="*/ 4013454 h 4222242"/>
                    <a:gd name="connsiteX22" fmla="*/ 11199114 w 12192000"/>
                    <a:gd name="connsiteY22" fmla="*/ 4014216 h 4222242"/>
                    <a:gd name="connsiteX23" fmla="*/ 11014710 w 12192000"/>
                    <a:gd name="connsiteY23" fmla="*/ 4026408 h 4222242"/>
                    <a:gd name="connsiteX24" fmla="*/ 10748010 w 12192000"/>
                    <a:gd name="connsiteY24" fmla="*/ 4043172 h 4222242"/>
                    <a:gd name="connsiteX25" fmla="*/ 10584180 w 12192000"/>
                    <a:gd name="connsiteY25" fmla="*/ 4059174 h 4222242"/>
                    <a:gd name="connsiteX26" fmla="*/ 10511790 w 12192000"/>
                    <a:gd name="connsiteY26" fmla="*/ 4069842 h 4222242"/>
                    <a:gd name="connsiteX27" fmla="*/ 10427208 w 12192000"/>
                    <a:gd name="connsiteY27" fmla="*/ 4076700 h 4222242"/>
                    <a:gd name="connsiteX28" fmla="*/ 10344150 w 12192000"/>
                    <a:gd name="connsiteY28" fmla="*/ 4084320 h 4222242"/>
                    <a:gd name="connsiteX29" fmla="*/ 10276332 w 12192000"/>
                    <a:gd name="connsiteY29" fmla="*/ 4091940 h 4222242"/>
                    <a:gd name="connsiteX30" fmla="*/ 10206990 w 12192000"/>
                    <a:gd name="connsiteY30" fmla="*/ 4098798 h 4222242"/>
                    <a:gd name="connsiteX31" fmla="*/ 10100310 w 12192000"/>
                    <a:gd name="connsiteY31" fmla="*/ 4108704 h 4222242"/>
                    <a:gd name="connsiteX32" fmla="*/ 9975342 w 12192000"/>
                    <a:gd name="connsiteY32" fmla="*/ 4125468 h 4222242"/>
                    <a:gd name="connsiteX33" fmla="*/ 9646920 w 12192000"/>
                    <a:gd name="connsiteY33" fmla="*/ 4157472 h 4222242"/>
                    <a:gd name="connsiteX34" fmla="*/ 9544812 w 12192000"/>
                    <a:gd name="connsiteY34" fmla="*/ 4168902 h 4222242"/>
                    <a:gd name="connsiteX35" fmla="*/ 9455658 w 12192000"/>
                    <a:gd name="connsiteY35" fmla="*/ 4175760 h 4222242"/>
                    <a:gd name="connsiteX36" fmla="*/ 9368790 w 12192000"/>
                    <a:gd name="connsiteY36" fmla="*/ 4183380 h 4222242"/>
                    <a:gd name="connsiteX37" fmla="*/ 9254490 w 12192000"/>
                    <a:gd name="connsiteY37" fmla="*/ 4183380 h 4222242"/>
                    <a:gd name="connsiteX38" fmla="*/ 9174480 w 12192000"/>
                    <a:gd name="connsiteY38" fmla="*/ 4175760 h 4222242"/>
                    <a:gd name="connsiteX39" fmla="*/ 9094470 w 12192000"/>
                    <a:gd name="connsiteY39" fmla="*/ 4168140 h 4222242"/>
                    <a:gd name="connsiteX40" fmla="*/ 9063990 w 12192000"/>
                    <a:gd name="connsiteY40" fmla="*/ 4160520 h 4222242"/>
                    <a:gd name="connsiteX41" fmla="*/ 9033510 w 12192000"/>
                    <a:gd name="connsiteY41" fmla="*/ 4152900 h 4222242"/>
                    <a:gd name="connsiteX42" fmla="*/ 8944356 w 12192000"/>
                    <a:gd name="connsiteY42" fmla="*/ 4145280 h 4222242"/>
                    <a:gd name="connsiteX43" fmla="*/ 8868918 w 12192000"/>
                    <a:gd name="connsiteY43" fmla="*/ 4155948 h 4222242"/>
                    <a:gd name="connsiteX44" fmla="*/ 8869680 w 12192000"/>
                    <a:gd name="connsiteY44" fmla="*/ 4171950 h 4222242"/>
                    <a:gd name="connsiteX45" fmla="*/ 8849868 w 12192000"/>
                    <a:gd name="connsiteY45" fmla="*/ 4155948 h 4222242"/>
                    <a:gd name="connsiteX46" fmla="*/ 8828532 w 12192000"/>
                    <a:gd name="connsiteY46" fmla="*/ 4145280 h 4222242"/>
                    <a:gd name="connsiteX47" fmla="*/ 8804148 w 12192000"/>
                    <a:gd name="connsiteY47" fmla="*/ 4158996 h 4222242"/>
                    <a:gd name="connsiteX48" fmla="*/ 8785860 w 12192000"/>
                    <a:gd name="connsiteY48" fmla="*/ 4171950 h 4222242"/>
                    <a:gd name="connsiteX49" fmla="*/ 8767572 w 12192000"/>
                    <a:gd name="connsiteY49" fmla="*/ 4158996 h 4222242"/>
                    <a:gd name="connsiteX50" fmla="*/ 8751570 w 12192000"/>
                    <a:gd name="connsiteY50" fmla="*/ 4145280 h 4222242"/>
                    <a:gd name="connsiteX51" fmla="*/ 8735568 w 12192000"/>
                    <a:gd name="connsiteY51" fmla="*/ 4158996 h 4222242"/>
                    <a:gd name="connsiteX52" fmla="*/ 8708136 w 12192000"/>
                    <a:gd name="connsiteY52" fmla="*/ 4174236 h 4222242"/>
                    <a:gd name="connsiteX53" fmla="*/ 8631174 w 12192000"/>
                    <a:gd name="connsiteY53" fmla="*/ 4154424 h 4222242"/>
                    <a:gd name="connsiteX54" fmla="*/ 8501634 w 12192000"/>
                    <a:gd name="connsiteY54" fmla="*/ 4142232 h 4222242"/>
                    <a:gd name="connsiteX55" fmla="*/ 8263890 w 12192000"/>
                    <a:gd name="connsiteY55" fmla="*/ 4122420 h 4222242"/>
                    <a:gd name="connsiteX56" fmla="*/ 8042910 w 12192000"/>
                    <a:gd name="connsiteY56" fmla="*/ 4094988 h 4222242"/>
                    <a:gd name="connsiteX57" fmla="*/ 7990332 w 12192000"/>
                    <a:gd name="connsiteY57" fmla="*/ 4083558 h 4222242"/>
                    <a:gd name="connsiteX58" fmla="*/ 7958328 w 12192000"/>
                    <a:gd name="connsiteY58" fmla="*/ 4076700 h 4222242"/>
                    <a:gd name="connsiteX59" fmla="*/ 7928610 w 12192000"/>
                    <a:gd name="connsiteY59" fmla="*/ 4069080 h 4222242"/>
                    <a:gd name="connsiteX60" fmla="*/ 7896606 w 12192000"/>
                    <a:gd name="connsiteY60" fmla="*/ 4061460 h 4222242"/>
                    <a:gd name="connsiteX61" fmla="*/ 7847076 w 12192000"/>
                    <a:gd name="connsiteY61" fmla="*/ 4042410 h 4222242"/>
                    <a:gd name="connsiteX62" fmla="*/ 7810500 w 12192000"/>
                    <a:gd name="connsiteY62" fmla="*/ 4023360 h 4222242"/>
                    <a:gd name="connsiteX63" fmla="*/ 7791450 w 12192000"/>
                    <a:gd name="connsiteY63" fmla="*/ 4015740 h 4222242"/>
                    <a:gd name="connsiteX64" fmla="*/ 7768590 w 12192000"/>
                    <a:gd name="connsiteY64" fmla="*/ 4008120 h 4222242"/>
                    <a:gd name="connsiteX65" fmla="*/ 7745730 w 12192000"/>
                    <a:gd name="connsiteY65" fmla="*/ 4000500 h 4222242"/>
                    <a:gd name="connsiteX66" fmla="*/ 7722870 w 12192000"/>
                    <a:gd name="connsiteY66" fmla="*/ 3992880 h 4222242"/>
                    <a:gd name="connsiteX67" fmla="*/ 7677150 w 12192000"/>
                    <a:gd name="connsiteY67" fmla="*/ 3977640 h 4222242"/>
                    <a:gd name="connsiteX68" fmla="*/ 7639812 w 12192000"/>
                    <a:gd name="connsiteY68" fmla="*/ 3962400 h 4222242"/>
                    <a:gd name="connsiteX69" fmla="*/ 7620000 w 12192000"/>
                    <a:gd name="connsiteY69" fmla="*/ 3950970 h 4222242"/>
                    <a:gd name="connsiteX70" fmla="*/ 7546086 w 12192000"/>
                    <a:gd name="connsiteY70" fmla="*/ 3973830 h 4222242"/>
                    <a:gd name="connsiteX71" fmla="*/ 7498080 w 12192000"/>
                    <a:gd name="connsiteY71" fmla="*/ 4008120 h 4222242"/>
                    <a:gd name="connsiteX72" fmla="*/ 7477506 w 12192000"/>
                    <a:gd name="connsiteY72" fmla="*/ 4016502 h 4222242"/>
                    <a:gd name="connsiteX73" fmla="*/ 7427976 w 12192000"/>
                    <a:gd name="connsiteY73" fmla="*/ 4020312 h 4222242"/>
                    <a:gd name="connsiteX74" fmla="*/ 7326630 w 12192000"/>
                    <a:gd name="connsiteY74" fmla="*/ 4011168 h 4222242"/>
                    <a:gd name="connsiteX75" fmla="*/ 7258812 w 12192000"/>
                    <a:gd name="connsiteY75" fmla="*/ 3999738 h 4222242"/>
                    <a:gd name="connsiteX76" fmla="*/ 7215378 w 12192000"/>
                    <a:gd name="connsiteY76" fmla="*/ 3992880 h 4222242"/>
                    <a:gd name="connsiteX77" fmla="*/ 7174230 w 12192000"/>
                    <a:gd name="connsiteY77" fmla="*/ 3985260 h 4222242"/>
                    <a:gd name="connsiteX78" fmla="*/ 7147560 w 12192000"/>
                    <a:gd name="connsiteY78" fmla="*/ 3977640 h 4222242"/>
                    <a:gd name="connsiteX79" fmla="*/ 7121652 w 12192000"/>
                    <a:gd name="connsiteY79" fmla="*/ 3970782 h 4222242"/>
                    <a:gd name="connsiteX80" fmla="*/ 7088886 w 12192000"/>
                    <a:gd name="connsiteY80" fmla="*/ 3959352 h 4222242"/>
                    <a:gd name="connsiteX81" fmla="*/ 6903720 w 12192000"/>
                    <a:gd name="connsiteY81" fmla="*/ 3927348 h 4222242"/>
                    <a:gd name="connsiteX82" fmla="*/ 6825996 w 12192000"/>
                    <a:gd name="connsiteY82" fmla="*/ 3900678 h 4222242"/>
                    <a:gd name="connsiteX83" fmla="*/ 6786372 w 12192000"/>
                    <a:gd name="connsiteY83" fmla="*/ 3893820 h 4222242"/>
                    <a:gd name="connsiteX84" fmla="*/ 6755130 w 12192000"/>
                    <a:gd name="connsiteY84" fmla="*/ 3886200 h 4222242"/>
                    <a:gd name="connsiteX85" fmla="*/ 6732270 w 12192000"/>
                    <a:gd name="connsiteY85" fmla="*/ 3878580 h 4222242"/>
                    <a:gd name="connsiteX86" fmla="*/ 6681216 w 12192000"/>
                    <a:gd name="connsiteY86" fmla="*/ 3867912 h 4222242"/>
                    <a:gd name="connsiteX87" fmla="*/ 6602730 w 12192000"/>
                    <a:gd name="connsiteY87" fmla="*/ 3848100 h 4222242"/>
                    <a:gd name="connsiteX88" fmla="*/ 6528054 w 12192000"/>
                    <a:gd name="connsiteY88" fmla="*/ 3824478 h 4222242"/>
                    <a:gd name="connsiteX89" fmla="*/ 6480810 w 12192000"/>
                    <a:gd name="connsiteY89" fmla="*/ 3810000 h 4222242"/>
                    <a:gd name="connsiteX90" fmla="*/ 6457950 w 12192000"/>
                    <a:gd name="connsiteY90" fmla="*/ 3802380 h 4222242"/>
                    <a:gd name="connsiteX91" fmla="*/ 6435852 w 12192000"/>
                    <a:gd name="connsiteY91" fmla="*/ 3794760 h 4222242"/>
                    <a:gd name="connsiteX92" fmla="*/ 6411468 w 12192000"/>
                    <a:gd name="connsiteY92" fmla="*/ 3787140 h 4222242"/>
                    <a:gd name="connsiteX93" fmla="*/ 6364224 w 12192000"/>
                    <a:gd name="connsiteY93" fmla="*/ 3774186 h 4222242"/>
                    <a:gd name="connsiteX94" fmla="*/ 6312408 w 12192000"/>
                    <a:gd name="connsiteY94" fmla="*/ 3755898 h 4222242"/>
                    <a:gd name="connsiteX95" fmla="*/ 6281166 w 12192000"/>
                    <a:gd name="connsiteY95" fmla="*/ 3741420 h 4222242"/>
                    <a:gd name="connsiteX96" fmla="*/ 6231636 w 12192000"/>
                    <a:gd name="connsiteY96" fmla="*/ 3726180 h 4222242"/>
                    <a:gd name="connsiteX97" fmla="*/ 6189726 w 12192000"/>
                    <a:gd name="connsiteY97" fmla="*/ 3710940 h 4222242"/>
                    <a:gd name="connsiteX98" fmla="*/ 6140196 w 12192000"/>
                    <a:gd name="connsiteY98" fmla="*/ 3691890 h 4222242"/>
                    <a:gd name="connsiteX99" fmla="*/ 6037326 w 12192000"/>
                    <a:gd name="connsiteY99" fmla="*/ 3693414 h 4222242"/>
                    <a:gd name="connsiteX100" fmla="*/ 5975604 w 12192000"/>
                    <a:gd name="connsiteY100" fmla="*/ 3727704 h 4222242"/>
                    <a:gd name="connsiteX101" fmla="*/ 5940552 w 12192000"/>
                    <a:gd name="connsiteY101" fmla="*/ 3741420 h 4222242"/>
                    <a:gd name="connsiteX102" fmla="*/ 5916930 w 12192000"/>
                    <a:gd name="connsiteY102" fmla="*/ 3756660 h 4222242"/>
                    <a:gd name="connsiteX103" fmla="*/ 5889498 w 12192000"/>
                    <a:gd name="connsiteY103" fmla="*/ 3771900 h 4222242"/>
                    <a:gd name="connsiteX104" fmla="*/ 5871210 w 12192000"/>
                    <a:gd name="connsiteY104" fmla="*/ 3778758 h 4222242"/>
                    <a:gd name="connsiteX105" fmla="*/ 5810250 w 12192000"/>
                    <a:gd name="connsiteY105" fmla="*/ 3810000 h 4222242"/>
                    <a:gd name="connsiteX106" fmla="*/ 5787390 w 12192000"/>
                    <a:gd name="connsiteY106" fmla="*/ 3825240 h 4222242"/>
                    <a:gd name="connsiteX107" fmla="*/ 5766054 w 12192000"/>
                    <a:gd name="connsiteY107" fmla="*/ 3840480 h 4222242"/>
                    <a:gd name="connsiteX108" fmla="*/ 5715762 w 12192000"/>
                    <a:gd name="connsiteY108" fmla="*/ 3860292 h 4222242"/>
                    <a:gd name="connsiteX109" fmla="*/ 5654040 w 12192000"/>
                    <a:gd name="connsiteY109" fmla="*/ 3888486 h 4222242"/>
                    <a:gd name="connsiteX110" fmla="*/ 5614416 w 12192000"/>
                    <a:gd name="connsiteY110" fmla="*/ 3910584 h 4222242"/>
                    <a:gd name="connsiteX111" fmla="*/ 5582412 w 12192000"/>
                    <a:gd name="connsiteY111" fmla="*/ 3924300 h 4222242"/>
                    <a:gd name="connsiteX112" fmla="*/ 5556504 w 12192000"/>
                    <a:gd name="connsiteY112" fmla="*/ 3931158 h 4222242"/>
                    <a:gd name="connsiteX113" fmla="*/ 5413248 w 12192000"/>
                    <a:gd name="connsiteY113" fmla="*/ 3992880 h 4222242"/>
                    <a:gd name="connsiteX114" fmla="*/ 5391150 w 12192000"/>
                    <a:gd name="connsiteY114" fmla="*/ 4000500 h 4222242"/>
                    <a:gd name="connsiteX115" fmla="*/ 5368290 w 12192000"/>
                    <a:gd name="connsiteY115" fmla="*/ 4008120 h 4222242"/>
                    <a:gd name="connsiteX116" fmla="*/ 5345430 w 12192000"/>
                    <a:gd name="connsiteY116" fmla="*/ 4015740 h 4222242"/>
                    <a:gd name="connsiteX117" fmla="*/ 5324094 w 12192000"/>
                    <a:gd name="connsiteY117" fmla="*/ 4023360 h 4222242"/>
                    <a:gd name="connsiteX118" fmla="*/ 5273802 w 12192000"/>
                    <a:gd name="connsiteY118" fmla="*/ 4042410 h 4222242"/>
                    <a:gd name="connsiteX119" fmla="*/ 5219700 w 12192000"/>
                    <a:gd name="connsiteY119" fmla="*/ 4061460 h 4222242"/>
                    <a:gd name="connsiteX120" fmla="*/ 5193030 w 12192000"/>
                    <a:gd name="connsiteY120" fmla="*/ 4069080 h 4222242"/>
                    <a:gd name="connsiteX121" fmla="*/ 5158740 w 12192000"/>
                    <a:gd name="connsiteY121" fmla="*/ 4076700 h 4222242"/>
                    <a:gd name="connsiteX122" fmla="*/ 5124450 w 12192000"/>
                    <a:gd name="connsiteY122" fmla="*/ 4084320 h 4222242"/>
                    <a:gd name="connsiteX123" fmla="*/ 5097780 w 12192000"/>
                    <a:gd name="connsiteY123" fmla="*/ 4091940 h 4222242"/>
                    <a:gd name="connsiteX124" fmla="*/ 5071110 w 12192000"/>
                    <a:gd name="connsiteY124" fmla="*/ 4099560 h 4222242"/>
                    <a:gd name="connsiteX125" fmla="*/ 5029200 w 12192000"/>
                    <a:gd name="connsiteY125" fmla="*/ 4107180 h 4222242"/>
                    <a:gd name="connsiteX126" fmla="*/ 4988052 w 12192000"/>
                    <a:gd name="connsiteY126" fmla="*/ 4114038 h 4222242"/>
                    <a:gd name="connsiteX127" fmla="*/ 4885182 w 12192000"/>
                    <a:gd name="connsiteY127" fmla="*/ 4145280 h 4222242"/>
                    <a:gd name="connsiteX128" fmla="*/ 4857750 w 12192000"/>
                    <a:gd name="connsiteY128" fmla="*/ 4152900 h 4222242"/>
                    <a:gd name="connsiteX129" fmla="*/ 4812030 w 12192000"/>
                    <a:gd name="connsiteY129" fmla="*/ 4160520 h 4222242"/>
                    <a:gd name="connsiteX130" fmla="*/ 4766310 w 12192000"/>
                    <a:gd name="connsiteY130" fmla="*/ 4168140 h 4222242"/>
                    <a:gd name="connsiteX131" fmla="*/ 4709160 w 12192000"/>
                    <a:gd name="connsiteY131" fmla="*/ 4175760 h 4222242"/>
                    <a:gd name="connsiteX132" fmla="*/ 4652010 w 12192000"/>
                    <a:gd name="connsiteY132" fmla="*/ 4183380 h 4222242"/>
                    <a:gd name="connsiteX133" fmla="*/ 4618482 w 12192000"/>
                    <a:gd name="connsiteY133" fmla="*/ 4191000 h 4222242"/>
                    <a:gd name="connsiteX134" fmla="*/ 4581144 w 12192000"/>
                    <a:gd name="connsiteY134" fmla="*/ 4200906 h 4222242"/>
                    <a:gd name="connsiteX135" fmla="*/ 3259074 w 12192000"/>
                    <a:gd name="connsiteY135" fmla="*/ 4212336 h 4222242"/>
                    <a:gd name="connsiteX136" fmla="*/ 1956054 w 12192000"/>
                    <a:gd name="connsiteY136" fmla="*/ 4205478 h 4222242"/>
                    <a:gd name="connsiteX137" fmla="*/ 2047494 w 12192000"/>
                    <a:gd name="connsiteY137" fmla="*/ 4192524 h 4222242"/>
                    <a:gd name="connsiteX138" fmla="*/ 2154936 w 12192000"/>
                    <a:gd name="connsiteY138" fmla="*/ 4174998 h 4222242"/>
                    <a:gd name="connsiteX139" fmla="*/ 2228850 w 12192000"/>
                    <a:gd name="connsiteY139" fmla="*/ 4168140 h 4222242"/>
                    <a:gd name="connsiteX140" fmla="*/ 2274570 w 12192000"/>
                    <a:gd name="connsiteY140" fmla="*/ 4175760 h 4222242"/>
                    <a:gd name="connsiteX141" fmla="*/ 2320290 w 12192000"/>
                    <a:gd name="connsiteY141" fmla="*/ 4168140 h 4222242"/>
                    <a:gd name="connsiteX142" fmla="*/ 2376678 w 12192000"/>
                    <a:gd name="connsiteY142" fmla="*/ 4160520 h 4222242"/>
                    <a:gd name="connsiteX143" fmla="*/ 2435352 w 12192000"/>
                    <a:gd name="connsiteY143" fmla="*/ 4153662 h 4222242"/>
                    <a:gd name="connsiteX144" fmla="*/ 2476500 w 12192000"/>
                    <a:gd name="connsiteY144" fmla="*/ 4142232 h 4222242"/>
                    <a:gd name="connsiteX145" fmla="*/ 2542032 w 12192000"/>
                    <a:gd name="connsiteY145" fmla="*/ 4133088 h 4222242"/>
                    <a:gd name="connsiteX146" fmla="*/ 2578608 w 12192000"/>
                    <a:gd name="connsiteY146" fmla="*/ 4136898 h 4222242"/>
                    <a:gd name="connsiteX147" fmla="*/ 2626614 w 12192000"/>
                    <a:gd name="connsiteY147" fmla="*/ 4136136 h 4222242"/>
                    <a:gd name="connsiteX148" fmla="*/ 2678430 w 12192000"/>
                    <a:gd name="connsiteY148" fmla="*/ 4121658 h 4222242"/>
                    <a:gd name="connsiteX149" fmla="*/ 2763012 w 12192000"/>
                    <a:gd name="connsiteY149" fmla="*/ 4104894 h 4222242"/>
                    <a:gd name="connsiteX150" fmla="*/ 2859024 w 12192000"/>
                    <a:gd name="connsiteY150" fmla="*/ 4093464 h 4222242"/>
                    <a:gd name="connsiteX151" fmla="*/ 2948940 w 12192000"/>
                    <a:gd name="connsiteY151" fmla="*/ 4076700 h 4222242"/>
                    <a:gd name="connsiteX152" fmla="*/ 2981706 w 12192000"/>
                    <a:gd name="connsiteY152" fmla="*/ 4068318 h 4222242"/>
                    <a:gd name="connsiteX153" fmla="*/ 3089910 w 12192000"/>
                    <a:gd name="connsiteY153" fmla="*/ 4069842 h 4222242"/>
                    <a:gd name="connsiteX154" fmla="*/ 3149346 w 12192000"/>
                    <a:gd name="connsiteY154" fmla="*/ 4050030 h 4222242"/>
                    <a:gd name="connsiteX155" fmla="*/ 3204972 w 12192000"/>
                    <a:gd name="connsiteY155" fmla="*/ 4029456 h 4222242"/>
                    <a:gd name="connsiteX156" fmla="*/ 3222498 w 12192000"/>
                    <a:gd name="connsiteY156" fmla="*/ 4023360 h 4222242"/>
                    <a:gd name="connsiteX157" fmla="*/ 3267456 w 12192000"/>
                    <a:gd name="connsiteY157" fmla="*/ 4008120 h 4222242"/>
                    <a:gd name="connsiteX158" fmla="*/ 3379470 w 12192000"/>
                    <a:gd name="connsiteY158" fmla="*/ 3999738 h 4222242"/>
                    <a:gd name="connsiteX159" fmla="*/ 3427476 w 12192000"/>
                    <a:gd name="connsiteY159" fmla="*/ 3984498 h 4222242"/>
                    <a:gd name="connsiteX160" fmla="*/ 3483864 w 12192000"/>
                    <a:gd name="connsiteY160" fmla="*/ 3969258 h 4222242"/>
                    <a:gd name="connsiteX161" fmla="*/ 3538728 w 12192000"/>
                    <a:gd name="connsiteY161" fmla="*/ 3950208 h 4222242"/>
                    <a:gd name="connsiteX162" fmla="*/ 3606546 w 12192000"/>
                    <a:gd name="connsiteY162" fmla="*/ 3926586 h 4222242"/>
                    <a:gd name="connsiteX163" fmla="*/ 3662934 w 12192000"/>
                    <a:gd name="connsiteY163" fmla="*/ 3916680 h 4222242"/>
                    <a:gd name="connsiteX164" fmla="*/ 3714750 w 12192000"/>
                    <a:gd name="connsiteY164" fmla="*/ 3906774 h 4222242"/>
                    <a:gd name="connsiteX165" fmla="*/ 3779520 w 12192000"/>
                    <a:gd name="connsiteY165" fmla="*/ 3883152 h 4222242"/>
                    <a:gd name="connsiteX166" fmla="*/ 3832098 w 12192000"/>
                    <a:gd name="connsiteY166" fmla="*/ 3855720 h 4222242"/>
                    <a:gd name="connsiteX167" fmla="*/ 3859530 w 12192000"/>
                    <a:gd name="connsiteY167" fmla="*/ 3848100 h 4222242"/>
                    <a:gd name="connsiteX168" fmla="*/ 3881628 w 12192000"/>
                    <a:gd name="connsiteY168" fmla="*/ 3840480 h 4222242"/>
                    <a:gd name="connsiteX169" fmla="*/ 3906774 w 12192000"/>
                    <a:gd name="connsiteY169" fmla="*/ 3832098 h 4222242"/>
                    <a:gd name="connsiteX170" fmla="*/ 3919728 w 12192000"/>
                    <a:gd name="connsiteY170" fmla="*/ 3832098 h 4222242"/>
                    <a:gd name="connsiteX171" fmla="*/ 3939540 w 12192000"/>
                    <a:gd name="connsiteY171" fmla="*/ 3830574 h 4222242"/>
                    <a:gd name="connsiteX172" fmla="*/ 3954018 w 12192000"/>
                    <a:gd name="connsiteY172" fmla="*/ 3806952 h 4222242"/>
                    <a:gd name="connsiteX173" fmla="*/ 3982974 w 12192000"/>
                    <a:gd name="connsiteY173" fmla="*/ 3802380 h 4222242"/>
                    <a:gd name="connsiteX174" fmla="*/ 4064508 w 12192000"/>
                    <a:gd name="connsiteY174" fmla="*/ 3768852 h 4222242"/>
                    <a:gd name="connsiteX175" fmla="*/ 4100322 w 12192000"/>
                    <a:gd name="connsiteY175" fmla="*/ 3762756 h 4222242"/>
                    <a:gd name="connsiteX176" fmla="*/ 4139184 w 12192000"/>
                    <a:gd name="connsiteY176" fmla="*/ 3746754 h 4222242"/>
                    <a:gd name="connsiteX177" fmla="*/ 4167378 w 12192000"/>
                    <a:gd name="connsiteY177" fmla="*/ 3727704 h 4222242"/>
                    <a:gd name="connsiteX178" fmla="*/ 4213098 w 12192000"/>
                    <a:gd name="connsiteY178" fmla="*/ 3710178 h 4222242"/>
                    <a:gd name="connsiteX179" fmla="*/ 4239768 w 12192000"/>
                    <a:gd name="connsiteY179" fmla="*/ 3703320 h 4222242"/>
                    <a:gd name="connsiteX180" fmla="*/ 4257294 w 12192000"/>
                    <a:gd name="connsiteY180" fmla="*/ 3701796 h 4222242"/>
                    <a:gd name="connsiteX181" fmla="*/ 4273296 w 12192000"/>
                    <a:gd name="connsiteY181" fmla="*/ 3689604 h 4222242"/>
                    <a:gd name="connsiteX182" fmla="*/ 4290060 w 12192000"/>
                    <a:gd name="connsiteY182" fmla="*/ 3675888 h 4222242"/>
                    <a:gd name="connsiteX183" fmla="*/ 4324350 w 12192000"/>
                    <a:gd name="connsiteY183" fmla="*/ 3665220 h 4222242"/>
                    <a:gd name="connsiteX184" fmla="*/ 4347210 w 12192000"/>
                    <a:gd name="connsiteY184" fmla="*/ 3665220 h 4222242"/>
                    <a:gd name="connsiteX185" fmla="*/ 4358640 w 12192000"/>
                    <a:gd name="connsiteY185" fmla="*/ 3645408 h 4222242"/>
                    <a:gd name="connsiteX186" fmla="*/ 4386072 w 12192000"/>
                    <a:gd name="connsiteY186" fmla="*/ 3635502 h 4222242"/>
                    <a:gd name="connsiteX187" fmla="*/ 4405122 w 12192000"/>
                    <a:gd name="connsiteY187" fmla="*/ 3632454 h 4222242"/>
                    <a:gd name="connsiteX188" fmla="*/ 4427220 w 12192000"/>
                    <a:gd name="connsiteY188" fmla="*/ 3619500 h 4222242"/>
                    <a:gd name="connsiteX189" fmla="*/ 4442460 w 12192000"/>
                    <a:gd name="connsiteY189" fmla="*/ 3608832 h 4222242"/>
                    <a:gd name="connsiteX190" fmla="*/ 4469130 w 12192000"/>
                    <a:gd name="connsiteY190" fmla="*/ 3598926 h 4222242"/>
                    <a:gd name="connsiteX191" fmla="*/ 4488180 w 12192000"/>
                    <a:gd name="connsiteY191" fmla="*/ 3583686 h 4222242"/>
                    <a:gd name="connsiteX192" fmla="*/ 4520946 w 12192000"/>
                    <a:gd name="connsiteY192" fmla="*/ 3565398 h 4222242"/>
                    <a:gd name="connsiteX193" fmla="*/ 4541520 w 12192000"/>
                    <a:gd name="connsiteY193" fmla="*/ 3563874 h 4222242"/>
                    <a:gd name="connsiteX194" fmla="*/ 4556760 w 12192000"/>
                    <a:gd name="connsiteY194" fmla="*/ 3539490 h 4222242"/>
                    <a:gd name="connsiteX195" fmla="*/ 4581144 w 12192000"/>
                    <a:gd name="connsiteY195" fmla="*/ 3534156 h 4222242"/>
                    <a:gd name="connsiteX196" fmla="*/ 4598670 w 12192000"/>
                    <a:gd name="connsiteY196" fmla="*/ 3535680 h 4222242"/>
                    <a:gd name="connsiteX197" fmla="*/ 4615434 w 12192000"/>
                    <a:gd name="connsiteY197" fmla="*/ 3517392 h 4222242"/>
                    <a:gd name="connsiteX198" fmla="*/ 4636770 w 12192000"/>
                    <a:gd name="connsiteY198" fmla="*/ 3499866 h 4222242"/>
                    <a:gd name="connsiteX199" fmla="*/ 4648962 w 12192000"/>
                    <a:gd name="connsiteY199" fmla="*/ 3495294 h 4222242"/>
                    <a:gd name="connsiteX200" fmla="*/ 4670298 w 12192000"/>
                    <a:gd name="connsiteY200" fmla="*/ 3477768 h 4222242"/>
                    <a:gd name="connsiteX201" fmla="*/ 4700016 w 12192000"/>
                    <a:gd name="connsiteY201" fmla="*/ 3461004 h 4222242"/>
                    <a:gd name="connsiteX202" fmla="*/ 4738116 w 12192000"/>
                    <a:gd name="connsiteY202" fmla="*/ 3442716 h 4222242"/>
                    <a:gd name="connsiteX203" fmla="*/ 4770882 w 12192000"/>
                    <a:gd name="connsiteY203" fmla="*/ 3421380 h 4222242"/>
                    <a:gd name="connsiteX204" fmla="*/ 4793742 w 12192000"/>
                    <a:gd name="connsiteY204" fmla="*/ 3405378 h 4222242"/>
                    <a:gd name="connsiteX205" fmla="*/ 4824222 w 12192000"/>
                    <a:gd name="connsiteY205" fmla="*/ 3393948 h 4222242"/>
                    <a:gd name="connsiteX206" fmla="*/ 4846320 w 12192000"/>
                    <a:gd name="connsiteY206" fmla="*/ 3383280 h 4222242"/>
                    <a:gd name="connsiteX207" fmla="*/ 4871466 w 12192000"/>
                    <a:gd name="connsiteY207" fmla="*/ 3367278 h 4222242"/>
                    <a:gd name="connsiteX208" fmla="*/ 4898136 w 12192000"/>
                    <a:gd name="connsiteY208" fmla="*/ 3370326 h 4222242"/>
                    <a:gd name="connsiteX209" fmla="*/ 4905756 w 12192000"/>
                    <a:gd name="connsiteY209" fmla="*/ 3343656 h 4222242"/>
                    <a:gd name="connsiteX210" fmla="*/ 4941570 w 12192000"/>
                    <a:gd name="connsiteY210" fmla="*/ 3329940 h 4222242"/>
                    <a:gd name="connsiteX211" fmla="*/ 4960620 w 12192000"/>
                    <a:gd name="connsiteY211" fmla="*/ 3314700 h 4222242"/>
                    <a:gd name="connsiteX212" fmla="*/ 4987290 w 12192000"/>
                    <a:gd name="connsiteY212" fmla="*/ 3299460 h 4222242"/>
                    <a:gd name="connsiteX213" fmla="*/ 5010912 w 12192000"/>
                    <a:gd name="connsiteY213" fmla="*/ 3269742 h 4222242"/>
                    <a:gd name="connsiteX214" fmla="*/ 5026914 w 12192000"/>
                    <a:gd name="connsiteY214" fmla="*/ 3269742 h 4222242"/>
                    <a:gd name="connsiteX215" fmla="*/ 5033772 w 12192000"/>
                    <a:gd name="connsiteY215" fmla="*/ 3270504 h 4222242"/>
                    <a:gd name="connsiteX216" fmla="*/ 5042154 w 12192000"/>
                    <a:gd name="connsiteY216" fmla="*/ 3256026 h 4222242"/>
                    <a:gd name="connsiteX217" fmla="*/ 5072634 w 12192000"/>
                    <a:gd name="connsiteY217" fmla="*/ 3236214 h 4222242"/>
                    <a:gd name="connsiteX218" fmla="*/ 5100066 w 12192000"/>
                    <a:gd name="connsiteY218" fmla="*/ 3230118 h 4222242"/>
                    <a:gd name="connsiteX219" fmla="*/ 5118354 w 12192000"/>
                    <a:gd name="connsiteY219" fmla="*/ 3229356 h 4222242"/>
                    <a:gd name="connsiteX220" fmla="*/ 5116830 w 12192000"/>
                    <a:gd name="connsiteY220" fmla="*/ 3174492 h 4222242"/>
                    <a:gd name="connsiteX221" fmla="*/ 5097780 w 12192000"/>
                    <a:gd name="connsiteY221" fmla="*/ 3147822 h 4222242"/>
                    <a:gd name="connsiteX222" fmla="*/ 5076444 w 12192000"/>
                    <a:gd name="connsiteY222" fmla="*/ 3139440 h 4222242"/>
                    <a:gd name="connsiteX223" fmla="*/ 5036820 w 12192000"/>
                    <a:gd name="connsiteY223" fmla="*/ 3120390 h 4222242"/>
                    <a:gd name="connsiteX224" fmla="*/ 5001768 w 12192000"/>
                    <a:gd name="connsiteY224" fmla="*/ 3101340 h 4222242"/>
                    <a:gd name="connsiteX225" fmla="*/ 4985004 w 12192000"/>
                    <a:gd name="connsiteY225" fmla="*/ 3081528 h 4222242"/>
                    <a:gd name="connsiteX226" fmla="*/ 4977384 w 12192000"/>
                    <a:gd name="connsiteY226" fmla="*/ 3070098 h 4222242"/>
                    <a:gd name="connsiteX227" fmla="*/ 4960620 w 12192000"/>
                    <a:gd name="connsiteY227" fmla="*/ 3052572 h 4222242"/>
                    <a:gd name="connsiteX228" fmla="*/ 4943856 w 12192000"/>
                    <a:gd name="connsiteY228" fmla="*/ 3038856 h 4222242"/>
                    <a:gd name="connsiteX229" fmla="*/ 4918710 w 12192000"/>
                    <a:gd name="connsiteY229" fmla="*/ 3019806 h 4222242"/>
                    <a:gd name="connsiteX230" fmla="*/ 4897374 w 12192000"/>
                    <a:gd name="connsiteY230" fmla="*/ 3002280 h 4222242"/>
                    <a:gd name="connsiteX231" fmla="*/ 4879086 w 12192000"/>
                    <a:gd name="connsiteY231" fmla="*/ 2987040 h 4222242"/>
                    <a:gd name="connsiteX232" fmla="*/ 4867656 w 12192000"/>
                    <a:gd name="connsiteY232" fmla="*/ 2971800 h 4222242"/>
                    <a:gd name="connsiteX233" fmla="*/ 4808220 w 12192000"/>
                    <a:gd name="connsiteY233" fmla="*/ 2911602 h 4222242"/>
                    <a:gd name="connsiteX234" fmla="*/ 4792218 w 12192000"/>
                    <a:gd name="connsiteY234" fmla="*/ 2903220 h 4222242"/>
                    <a:gd name="connsiteX235" fmla="*/ 4724400 w 12192000"/>
                    <a:gd name="connsiteY235" fmla="*/ 2853690 h 4222242"/>
                    <a:gd name="connsiteX236" fmla="*/ 4659630 w 12192000"/>
                    <a:gd name="connsiteY236" fmla="*/ 2804160 h 4222242"/>
                    <a:gd name="connsiteX237" fmla="*/ 4642866 w 12192000"/>
                    <a:gd name="connsiteY237" fmla="*/ 2789682 h 4222242"/>
                    <a:gd name="connsiteX238" fmla="*/ 4624578 w 12192000"/>
                    <a:gd name="connsiteY238" fmla="*/ 2771394 h 4222242"/>
                    <a:gd name="connsiteX239" fmla="*/ 4610100 w 12192000"/>
                    <a:gd name="connsiteY239" fmla="*/ 2752344 h 4222242"/>
                    <a:gd name="connsiteX240" fmla="*/ 4598670 w 12192000"/>
                    <a:gd name="connsiteY240" fmla="*/ 2732532 h 4222242"/>
                    <a:gd name="connsiteX241" fmla="*/ 4587240 w 12192000"/>
                    <a:gd name="connsiteY241" fmla="*/ 2716530 h 4222242"/>
                    <a:gd name="connsiteX242" fmla="*/ 4575810 w 12192000"/>
                    <a:gd name="connsiteY242" fmla="*/ 2705100 h 4222242"/>
                    <a:gd name="connsiteX243" fmla="*/ 4557522 w 12192000"/>
                    <a:gd name="connsiteY243" fmla="*/ 2686812 h 4222242"/>
                    <a:gd name="connsiteX244" fmla="*/ 4538472 w 12192000"/>
                    <a:gd name="connsiteY244" fmla="*/ 2664714 h 4222242"/>
                    <a:gd name="connsiteX245" fmla="*/ 4526280 w 12192000"/>
                    <a:gd name="connsiteY245" fmla="*/ 2647950 h 4222242"/>
                    <a:gd name="connsiteX246" fmla="*/ 4511802 w 12192000"/>
                    <a:gd name="connsiteY246" fmla="*/ 2636520 h 4222242"/>
                    <a:gd name="connsiteX247" fmla="*/ 4472940 w 12192000"/>
                    <a:gd name="connsiteY247" fmla="*/ 2579370 h 4222242"/>
                    <a:gd name="connsiteX248" fmla="*/ 4457700 w 12192000"/>
                    <a:gd name="connsiteY248" fmla="*/ 2565654 h 4222242"/>
                    <a:gd name="connsiteX249" fmla="*/ 4442460 w 12192000"/>
                    <a:gd name="connsiteY249" fmla="*/ 2549652 h 4222242"/>
                    <a:gd name="connsiteX250" fmla="*/ 4427220 w 12192000"/>
                    <a:gd name="connsiteY250" fmla="*/ 2537460 h 4222242"/>
                    <a:gd name="connsiteX251" fmla="*/ 4405122 w 12192000"/>
                    <a:gd name="connsiteY251" fmla="*/ 2519172 h 4222242"/>
                    <a:gd name="connsiteX252" fmla="*/ 4386072 w 12192000"/>
                    <a:gd name="connsiteY252" fmla="*/ 2497074 h 4222242"/>
                    <a:gd name="connsiteX253" fmla="*/ 4373880 w 12192000"/>
                    <a:gd name="connsiteY253" fmla="*/ 2480310 h 4222242"/>
                    <a:gd name="connsiteX254" fmla="*/ 4363212 w 12192000"/>
                    <a:gd name="connsiteY254" fmla="*/ 2468880 h 4222242"/>
                    <a:gd name="connsiteX255" fmla="*/ 4323588 w 12192000"/>
                    <a:gd name="connsiteY255" fmla="*/ 2414016 h 4222242"/>
                    <a:gd name="connsiteX256" fmla="*/ 4308348 w 12192000"/>
                    <a:gd name="connsiteY256" fmla="*/ 2400300 h 4222242"/>
                    <a:gd name="connsiteX257" fmla="*/ 4283202 w 12192000"/>
                    <a:gd name="connsiteY257" fmla="*/ 2366772 h 4222242"/>
                    <a:gd name="connsiteX258" fmla="*/ 4255770 w 12192000"/>
                    <a:gd name="connsiteY258" fmla="*/ 2328672 h 4222242"/>
                    <a:gd name="connsiteX259" fmla="*/ 4244340 w 12192000"/>
                    <a:gd name="connsiteY259" fmla="*/ 2312670 h 4222242"/>
                    <a:gd name="connsiteX260" fmla="*/ 4233672 w 12192000"/>
                    <a:gd name="connsiteY260" fmla="*/ 2301240 h 4222242"/>
                    <a:gd name="connsiteX261" fmla="*/ 4185666 w 12192000"/>
                    <a:gd name="connsiteY261" fmla="*/ 2231136 h 4222242"/>
                    <a:gd name="connsiteX262" fmla="*/ 4162806 w 12192000"/>
                    <a:gd name="connsiteY262" fmla="*/ 2202180 h 4222242"/>
                    <a:gd name="connsiteX263" fmla="*/ 4125468 w 12192000"/>
                    <a:gd name="connsiteY263" fmla="*/ 2147316 h 4222242"/>
                    <a:gd name="connsiteX264" fmla="*/ 4110990 w 12192000"/>
                    <a:gd name="connsiteY264" fmla="*/ 2133600 h 4222242"/>
                    <a:gd name="connsiteX265" fmla="*/ 4047744 w 12192000"/>
                    <a:gd name="connsiteY265" fmla="*/ 2033016 h 4222242"/>
                    <a:gd name="connsiteX266" fmla="*/ 4022598 w 12192000"/>
                    <a:gd name="connsiteY266" fmla="*/ 1996440 h 4222242"/>
                    <a:gd name="connsiteX267" fmla="*/ 4000500 w 12192000"/>
                    <a:gd name="connsiteY267" fmla="*/ 1962912 h 4222242"/>
                    <a:gd name="connsiteX268" fmla="*/ 3977640 w 12192000"/>
                    <a:gd name="connsiteY268" fmla="*/ 1924050 h 4222242"/>
                    <a:gd name="connsiteX269" fmla="*/ 3970020 w 12192000"/>
                    <a:gd name="connsiteY269" fmla="*/ 1903476 h 4222242"/>
                    <a:gd name="connsiteX270" fmla="*/ 3920490 w 12192000"/>
                    <a:gd name="connsiteY270" fmla="*/ 1927098 h 4222242"/>
                    <a:gd name="connsiteX271" fmla="*/ 3867150 w 12192000"/>
                    <a:gd name="connsiteY271" fmla="*/ 1965960 h 4222242"/>
                    <a:gd name="connsiteX272" fmla="*/ 3816858 w 12192000"/>
                    <a:gd name="connsiteY272" fmla="*/ 2007870 h 4222242"/>
                    <a:gd name="connsiteX273" fmla="*/ 3798570 w 12192000"/>
                    <a:gd name="connsiteY273" fmla="*/ 2019300 h 4222242"/>
                    <a:gd name="connsiteX274" fmla="*/ 3713988 w 12192000"/>
                    <a:gd name="connsiteY274" fmla="*/ 2094738 h 4222242"/>
                    <a:gd name="connsiteX275" fmla="*/ 3665982 w 12192000"/>
                    <a:gd name="connsiteY275" fmla="*/ 2133600 h 4222242"/>
                    <a:gd name="connsiteX276" fmla="*/ 3604260 w 12192000"/>
                    <a:gd name="connsiteY276" fmla="*/ 2183892 h 4222242"/>
                    <a:gd name="connsiteX277" fmla="*/ 3586734 w 12192000"/>
                    <a:gd name="connsiteY277" fmla="*/ 2202180 h 4222242"/>
                    <a:gd name="connsiteX278" fmla="*/ 3562350 w 12192000"/>
                    <a:gd name="connsiteY278" fmla="*/ 2217420 h 4222242"/>
                    <a:gd name="connsiteX279" fmla="*/ 3541776 w 12192000"/>
                    <a:gd name="connsiteY279" fmla="*/ 2232660 h 4222242"/>
                    <a:gd name="connsiteX280" fmla="*/ 3400044 w 12192000"/>
                    <a:gd name="connsiteY280" fmla="*/ 2349246 h 4222242"/>
                    <a:gd name="connsiteX281" fmla="*/ 3314700 w 12192000"/>
                    <a:gd name="connsiteY281" fmla="*/ 2419350 h 4222242"/>
                    <a:gd name="connsiteX282" fmla="*/ 3273552 w 12192000"/>
                    <a:gd name="connsiteY282" fmla="*/ 2452878 h 4222242"/>
                    <a:gd name="connsiteX283" fmla="*/ 3252216 w 12192000"/>
                    <a:gd name="connsiteY283" fmla="*/ 2468880 h 4222242"/>
                    <a:gd name="connsiteX284" fmla="*/ 3194304 w 12192000"/>
                    <a:gd name="connsiteY284" fmla="*/ 2518410 h 4222242"/>
                    <a:gd name="connsiteX285" fmla="*/ 3130296 w 12192000"/>
                    <a:gd name="connsiteY285" fmla="*/ 2567940 h 4222242"/>
                    <a:gd name="connsiteX286" fmla="*/ 3116580 w 12192000"/>
                    <a:gd name="connsiteY286" fmla="*/ 2577846 h 4222242"/>
                    <a:gd name="connsiteX287" fmla="*/ 3084576 w 12192000"/>
                    <a:gd name="connsiteY287" fmla="*/ 2613660 h 4222242"/>
                    <a:gd name="connsiteX288" fmla="*/ 2860548 w 12192000"/>
                    <a:gd name="connsiteY288" fmla="*/ 2802636 h 4222242"/>
                    <a:gd name="connsiteX289" fmla="*/ 2819400 w 12192000"/>
                    <a:gd name="connsiteY289" fmla="*/ 2834640 h 4222242"/>
                    <a:gd name="connsiteX290" fmla="*/ 2689098 w 12192000"/>
                    <a:gd name="connsiteY290" fmla="*/ 2941320 h 4222242"/>
                    <a:gd name="connsiteX291" fmla="*/ 2645664 w 12192000"/>
                    <a:gd name="connsiteY291" fmla="*/ 2971800 h 4222242"/>
                    <a:gd name="connsiteX292" fmla="*/ 2636520 w 12192000"/>
                    <a:gd name="connsiteY292" fmla="*/ 2982468 h 4222242"/>
                    <a:gd name="connsiteX293" fmla="*/ 2618232 w 12192000"/>
                    <a:gd name="connsiteY293" fmla="*/ 3003804 h 4222242"/>
                    <a:gd name="connsiteX294" fmla="*/ 2527554 w 12192000"/>
                    <a:gd name="connsiteY294" fmla="*/ 3075432 h 4222242"/>
                    <a:gd name="connsiteX295" fmla="*/ 2480310 w 12192000"/>
                    <a:gd name="connsiteY295" fmla="*/ 3112770 h 4222242"/>
                    <a:gd name="connsiteX296" fmla="*/ 2343912 w 12192000"/>
                    <a:gd name="connsiteY296" fmla="*/ 3215640 h 4222242"/>
                    <a:gd name="connsiteX297" fmla="*/ 2241804 w 12192000"/>
                    <a:gd name="connsiteY297" fmla="*/ 3291840 h 4222242"/>
                    <a:gd name="connsiteX298" fmla="*/ 2225040 w 12192000"/>
                    <a:gd name="connsiteY298" fmla="*/ 3303270 h 4222242"/>
                    <a:gd name="connsiteX299" fmla="*/ 2090166 w 12192000"/>
                    <a:gd name="connsiteY299" fmla="*/ 3406140 h 4222242"/>
                    <a:gd name="connsiteX300" fmla="*/ 2060448 w 12192000"/>
                    <a:gd name="connsiteY300" fmla="*/ 3425190 h 4222242"/>
                    <a:gd name="connsiteX301" fmla="*/ 2027682 w 12192000"/>
                    <a:gd name="connsiteY301" fmla="*/ 3444240 h 4222242"/>
                    <a:gd name="connsiteX302" fmla="*/ 2011680 w 12192000"/>
                    <a:gd name="connsiteY302" fmla="*/ 3459480 h 4222242"/>
                    <a:gd name="connsiteX303" fmla="*/ 1993392 w 12192000"/>
                    <a:gd name="connsiteY303" fmla="*/ 3474720 h 4222242"/>
                    <a:gd name="connsiteX304" fmla="*/ 1970532 w 12192000"/>
                    <a:gd name="connsiteY304" fmla="*/ 3489198 h 4222242"/>
                    <a:gd name="connsiteX305" fmla="*/ 1934718 w 12192000"/>
                    <a:gd name="connsiteY305" fmla="*/ 3508248 h 4222242"/>
                    <a:gd name="connsiteX306" fmla="*/ 1912620 w 12192000"/>
                    <a:gd name="connsiteY306" fmla="*/ 3524250 h 4222242"/>
                    <a:gd name="connsiteX307" fmla="*/ 1899666 w 12192000"/>
                    <a:gd name="connsiteY307" fmla="*/ 3541014 h 4222242"/>
                    <a:gd name="connsiteX308" fmla="*/ 1842516 w 12192000"/>
                    <a:gd name="connsiteY308" fmla="*/ 3575304 h 4222242"/>
                    <a:gd name="connsiteX309" fmla="*/ 1792224 w 12192000"/>
                    <a:gd name="connsiteY309" fmla="*/ 3604260 h 4222242"/>
                    <a:gd name="connsiteX310" fmla="*/ 1776984 w 12192000"/>
                    <a:gd name="connsiteY310" fmla="*/ 3623310 h 4222242"/>
                    <a:gd name="connsiteX311" fmla="*/ 1754124 w 12192000"/>
                    <a:gd name="connsiteY311" fmla="*/ 3642360 h 4222242"/>
                    <a:gd name="connsiteX312" fmla="*/ 1687830 w 12192000"/>
                    <a:gd name="connsiteY312" fmla="*/ 3672840 h 4222242"/>
                    <a:gd name="connsiteX313" fmla="*/ 1607058 w 12192000"/>
                    <a:gd name="connsiteY313" fmla="*/ 3726180 h 4222242"/>
                    <a:gd name="connsiteX314" fmla="*/ 1550670 w 12192000"/>
                    <a:gd name="connsiteY314" fmla="*/ 3758184 h 4222242"/>
                    <a:gd name="connsiteX315" fmla="*/ 1491234 w 12192000"/>
                    <a:gd name="connsiteY315" fmla="*/ 3793236 h 4222242"/>
                    <a:gd name="connsiteX316" fmla="*/ 1437894 w 12192000"/>
                    <a:gd name="connsiteY316" fmla="*/ 3824478 h 4222242"/>
                    <a:gd name="connsiteX317" fmla="*/ 1279398 w 12192000"/>
                    <a:gd name="connsiteY317" fmla="*/ 3904488 h 4222242"/>
                    <a:gd name="connsiteX318" fmla="*/ 1242060 w 12192000"/>
                    <a:gd name="connsiteY318" fmla="*/ 3928110 h 4222242"/>
                    <a:gd name="connsiteX319" fmla="*/ 1219962 w 12192000"/>
                    <a:gd name="connsiteY319" fmla="*/ 3939540 h 4222242"/>
                    <a:gd name="connsiteX320" fmla="*/ 1181100 w 12192000"/>
                    <a:gd name="connsiteY320" fmla="*/ 3954780 h 4222242"/>
                    <a:gd name="connsiteX321" fmla="*/ 1127760 w 12192000"/>
                    <a:gd name="connsiteY321" fmla="*/ 3982212 h 4222242"/>
                    <a:gd name="connsiteX322" fmla="*/ 1088136 w 12192000"/>
                    <a:gd name="connsiteY322" fmla="*/ 4001262 h 4222242"/>
                    <a:gd name="connsiteX323" fmla="*/ 1061466 w 12192000"/>
                    <a:gd name="connsiteY323" fmla="*/ 4008120 h 4222242"/>
                    <a:gd name="connsiteX324" fmla="*/ 973074 w 12192000"/>
                    <a:gd name="connsiteY324" fmla="*/ 4051554 h 4222242"/>
                    <a:gd name="connsiteX325" fmla="*/ 948690 w 12192000"/>
                    <a:gd name="connsiteY325" fmla="*/ 4061460 h 4222242"/>
                    <a:gd name="connsiteX326" fmla="*/ 925830 w 12192000"/>
                    <a:gd name="connsiteY326" fmla="*/ 4069080 h 4222242"/>
                    <a:gd name="connsiteX327" fmla="*/ 899160 w 12192000"/>
                    <a:gd name="connsiteY327" fmla="*/ 4076700 h 4222242"/>
                    <a:gd name="connsiteX328" fmla="*/ 872490 w 12192000"/>
                    <a:gd name="connsiteY328" fmla="*/ 4084320 h 4222242"/>
                    <a:gd name="connsiteX329" fmla="*/ 848868 w 12192000"/>
                    <a:gd name="connsiteY329" fmla="*/ 4091940 h 4222242"/>
                    <a:gd name="connsiteX330" fmla="*/ 816864 w 12192000"/>
                    <a:gd name="connsiteY330" fmla="*/ 4098798 h 4222242"/>
                    <a:gd name="connsiteX331" fmla="*/ 689610 w 12192000"/>
                    <a:gd name="connsiteY331" fmla="*/ 4142994 h 4222242"/>
                    <a:gd name="connsiteX332" fmla="*/ 651510 w 12192000"/>
                    <a:gd name="connsiteY332" fmla="*/ 4153662 h 4222242"/>
                    <a:gd name="connsiteX333" fmla="*/ 627888 w 12192000"/>
                    <a:gd name="connsiteY333" fmla="*/ 4160520 h 4222242"/>
                    <a:gd name="connsiteX334" fmla="*/ 605790 w 12192000"/>
                    <a:gd name="connsiteY334" fmla="*/ 4168140 h 4222242"/>
                    <a:gd name="connsiteX335" fmla="*/ 553212 w 12192000"/>
                    <a:gd name="connsiteY335" fmla="*/ 4175760 h 4222242"/>
                    <a:gd name="connsiteX336" fmla="*/ 499872 w 12192000"/>
                    <a:gd name="connsiteY336" fmla="*/ 4181094 h 4222242"/>
                    <a:gd name="connsiteX337" fmla="*/ 323850 w 12192000"/>
                    <a:gd name="connsiteY337" fmla="*/ 4210050 h 4222242"/>
                    <a:gd name="connsiteX338" fmla="*/ 105156 w 12192000"/>
                    <a:gd name="connsiteY338" fmla="*/ 4218432 h 4222242"/>
                    <a:gd name="connsiteX339" fmla="*/ 0 w 12192000"/>
                    <a:gd name="connsiteY339" fmla="*/ 4222242 h 4222242"/>
                    <a:gd name="connsiteX340" fmla="*/ 0 w 12192000"/>
                    <a:gd name="connsiteY340" fmla="*/ 2110740 h 4222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12192000" h="4222242">
                      <a:moveTo>
                        <a:pt x="0" y="2110740"/>
                      </a:moveTo>
                      <a:lnTo>
                        <a:pt x="0" y="0"/>
                      </a:lnTo>
                      <a:lnTo>
                        <a:pt x="6096000" y="0"/>
                      </a:lnTo>
                      <a:lnTo>
                        <a:pt x="12192000" y="0"/>
                      </a:lnTo>
                      <a:lnTo>
                        <a:pt x="12192000" y="2087880"/>
                      </a:lnTo>
                      <a:lnTo>
                        <a:pt x="12192000" y="4175760"/>
                      </a:lnTo>
                      <a:lnTo>
                        <a:pt x="12154662" y="4175760"/>
                      </a:lnTo>
                      <a:cubicBezTo>
                        <a:pt x="12133326" y="4175760"/>
                        <a:pt x="12114276" y="4172712"/>
                        <a:pt x="12111990" y="4168140"/>
                      </a:cubicBezTo>
                      <a:cubicBezTo>
                        <a:pt x="12109704" y="4164330"/>
                        <a:pt x="12094464" y="4160520"/>
                        <a:pt x="12078462" y="4160520"/>
                      </a:cubicBezTo>
                      <a:cubicBezTo>
                        <a:pt x="12061698" y="4160520"/>
                        <a:pt x="12044934" y="4155948"/>
                        <a:pt x="12039600" y="4149090"/>
                      </a:cubicBezTo>
                      <a:cubicBezTo>
                        <a:pt x="12033504" y="4141470"/>
                        <a:pt x="12016740" y="4137660"/>
                        <a:pt x="11993118" y="4137660"/>
                      </a:cubicBezTo>
                      <a:cubicBezTo>
                        <a:pt x="11964162" y="4137660"/>
                        <a:pt x="11953494" y="4134612"/>
                        <a:pt x="11946636" y="4122420"/>
                      </a:cubicBezTo>
                      <a:cubicBezTo>
                        <a:pt x="11938254" y="4109466"/>
                        <a:pt x="11928348" y="4107180"/>
                        <a:pt x="11878056" y="4107180"/>
                      </a:cubicBezTo>
                      <a:cubicBezTo>
                        <a:pt x="11846052" y="4107180"/>
                        <a:pt x="11817096" y="4104132"/>
                        <a:pt x="11814810" y="4099560"/>
                      </a:cubicBezTo>
                      <a:cubicBezTo>
                        <a:pt x="11812524" y="4095750"/>
                        <a:pt x="11796522" y="4091940"/>
                        <a:pt x="11780520" y="4091940"/>
                      </a:cubicBezTo>
                      <a:cubicBezTo>
                        <a:pt x="11764518" y="4091940"/>
                        <a:pt x="11748516" y="4088892"/>
                        <a:pt x="11746230" y="4084320"/>
                      </a:cubicBezTo>
                      <a:cubicBezTo>
                        <a:pt x="11743944" y="4080510"/>
                        <a:pt x="11716512" y="4076700"/>
                        <a:pt x="11685270" y="4076700"/>
                      </a:cubicBezTo>
                      <a:cubicBezTo>
                        <a:pt x="11654028" y="4076700"/>
                        <a:pt x="11626596" y="4073652"/>
                        <a:pt x="11624310" y="4069080"/>
                      </a:cubicBezTo>
                      <a:cubicBezTo>
                        <a:pt x="11622024" y="4065270"/>
                        <a:pt x="11606022" y="4061460"/>
                        <a:pt x="11590020" y="4061460"/>
                      </a:cubicBezTo>
                      <a:cubicBezTo>
                        <a:pt x="11574018" y="4061460"/>
                        <a:pt x="11525250" y="4053078"/>
                        <a:pt x="11481816" y="4042410"/>
                      </a:cubicBezTo>
                      <a:cubicBezTo>
                        <a:pt x="11430000" y="4030218"/>
                        <a:pt x="11375898" y="4023360"/>
                        <a:pt x="11326368" y="4022598"/>
                      </a:cubicBezTo>
                      <a:cubicBezTo>
                        <a:pt x="11285220" y="4021836"/>
                        <a:pt x="11243310" y="4017264"/>
                        <a:pt x="11233404" y="4013454"/>
                      </a:cubicBezTo>
                      <a:cubicBezTo>
                        <a:pt x="11221974" y="4008120"/>
                        <a:pt x="11211306" y="4008120"/>
                        <a:pt x="11199114" y="4014216"/>
                      </a:cubicBezTo>
                      <a:cubicBezTo>
                        <a:pt x="11189208" y="4018788"/>
                        <a:pt x="11112246" y="4024122"/>
                        <a:pt x="11014710" y="4026408"/>
                      </a:cubicBezTo>
                      <a:cubicBezTo>
                        <a:pt x="10922508" y="4028694"/>
                        <a:pt x="10802874" y="4036314"/>
                        <a:pt x="10748010" y="4043172"/>
                      </a:cubicBezTo>
                      <a:cubicBezTo>
                        <a:pt x="10693908" y="4050030"/>
                        <a:pt x="10619994" y="4056888"/>
                        <a:pt x="10584180" y="4059174"/>
                      </a:cubicBezTo>
                      <a:cubicBezTo>
                        <a:pt x="10548366" y="4061460"/>
                        <a:pt x="10516362" y="4066032"/>
                        <a:pt x="10511790" y="4069842"/>
                      </a:cubicBezTo>
                      <a:cubicBezTo>
                        <a:pt x="10507980" y="4073652"/>
                        <a:pt x="10469880" y="4076700"/>
                        <a:pt x="10427208" y="4076700"/>
                      </a:cubicBezTo>
                      <a:cubicBezTo>
                        <a:pt x="10383012" y="4076700"/>
                        <a:pt x="10346436" y="4079748"/>
                        <a:pt x="10344150" y="4084320"/>
                      </a:cubicBezTo>
                      <a:cubicBezTo>
                        <a:pt x="10341864" y="4088892"/>
                        <a:pt x="10311384" y="4091940"/>
                        <a:pt x="10276332" y="4091940"/>
                      </a:cubicBezTo>
                      <a:cubicBezTo>
                        <a:pt x="10242042" y="4091940"/>
                        <a:pt x="10210800" y="4094988"/>
                        <a:pt x="10206990" y="4098798"/>
                      </a:cubicBezTo>
                      <a:cubicBezTo>
                        <a:pt x="10202418" y="4102608"/>
                        <a:pt x="10155174" y="4107180"/>
                        <a:pt x="10100310" y="4108704"/>
                      </a:cubicBezTo>
                      <a:cubicBezTo>
                        <a:pt x="10023348" y="4110990"/>
                        <a:pt x="9995916" y="4114800"/>
                        <a:pt x="9975342" y="4125468"/>
                      </a:cubicBezTo>
                      <a:cubicBezTo>
                        <a:pt x="9948672" y="4139184"/>
                        <a:pt x="9843516" y="4149852"/>
                        <a:pt x="9646920" y="4157472"/>
                      </a:cubicBezTo>
                      <a:cubicBezTo>
                        <a:pt x="9594342" y="4159758"/>
                        <a:pt x="9548622" y="4164330"/>
                        <a:pt x="9544812" y="4168902"/>
                      </a:cubicBezTo>
                      <a:cubicBezTo>
                        <a:pt x="9540240" y="4172712"/>
                        <a:pt x="9500616" y="4175760"/>
                        <a:pt x="9455658" y="4175760"/>
                      </a:cubicBezTo>
                      <a:cubicBezTo>
                        <a:pt x="9409176" y="4175760"/>
                        <a:pt x="9371076" y="4178808"/>
                        <a:pt x="9368790" y="4183380"/>
                      </a:cubicBezTo>
                      <a:cubicBezTo>
                        <a:pt x="9362694" y="4193286"/>
                        <a:pt x="9260586" y="4193286"/>
                        <a:pt x="9254490" y="4183380"/>
                      </a:cubicBezTo>
                      <a:cubicBezTo>
                        <a:pt x="9252204" y="4178808"/>
                        <a:pt x="9216390" y="4175760"/>
                        <a:pt x="9174480" y="4175760"/>
                      </a:cubicBezTo>
                      <a:cubicBezTo>
                        <a:pt x="9132570" y="4175760"/>
                        <a:pt x="9096756" y="4172712"/>
                        <a:pt x="9094470" y="4168140"/>
                      </a:cubicBezTo>
                      <a:cubicBezTo>
                        <a:pt x="9092184" y="4164330"/>
                        <a:pt x="9078468" y="4160520"/>
                        <a:pt x="9063990" y="4160520"/>
                      </a:cubicBezTo>
                      <a:cubicBezTo>
                        <a:pt x="9049512" y="4160520"/>
                        <a:pt x="9035796" y="4157472"/>
                        <a:pt x="9033510" y="4152900"/>
                      </a:cubicBezTo>
                      <a:cubicBezTo>
                        <a:pt x="9030462" y="4148328"/>
                        <a:pt x="8992362" y="4145280"/>
                        <a:pt x="8944356" y="4145280"/>
                      </a:cubicBezTo>
                      <a:cubicBezTo>
                        <a:pt x="8872728" y="4145280"/>
                        <a:pt x="8861298" y="4146804"/>
                        <a:pt x="8868918" y="4155948"/>
                      </a:cubicBezTo>
                      <a:cubicBezTo>
                        <a:pt x="8875014" y="4163568"/>
                        <a:pt x="8875776" y="4168140"/>
                        <a:pt x="8869680" y="4171950"/>
                      </a:cubicBezTo>
                      <a:cubicBezTo>
                        <a:pt x="8858250" y="4178808"/>
                        <a:pt x="8845296" y="4168140"/>
                        <a:pt x="8849868" y="4155948"/>
                      </a:cubicBezTo>
                      <a:cubicBezTo>
                        <a:pt x="8852916" y="4148328"/>
                        <a:pt x="8846820" y="4145280"/>
                        <a:pt x="8828532" y="4145280"/>
                      </a:cubicBezTo>
                      <a:cubicBezTo>
                        <a:pt x="8808720" y="4145280"/>
                        <a:pt x="8803386" y="4148328"/>
                        <a:pt x="8804148" y="4158996"/>
                      </a:cubicBezTo>
                      <a:cubicBezTo>
                        <a:pt x="8804910" y="4168140"/>
                        <a:pt x="8799576" y="4171950"/>
                        <a:pt x="8785860" y="4171950"/>
                      </a:cubicBezTo>
                      <a:cubicBezTo>
                        <a:pt x="8772144" y="4171950"/>
                        <a:pt x="8766810" y="4168140"/>
                        <a:pt x="8767572" y="4158996"/>
                      </a:cubicBezTo>
                      <a:cubicBezTo>
                        <a:pt x="8768334" y="4149852"/>
                        <a:pt x="8763762" y="4145280"/>
                        <a:pt x="8751570" y="4145280"/>
                      </a:cubicBezTo>
                      <a:cubicBezTo>
                        <a:pt x="8739378" y="4145280"/>
                        <a:pt x="8734806" y="4149852"/>
                        <a:pt x="8735568" y="4158996"/>
                      </a:cubicBezTo>
                      <a:cubicBezTo>
                        <a:pt x="8736330" y="4168902"/>
                        <a:pt x="8729472" y="4172712"/>
                        <a:pt x="8708136" y="4174236"/>
                      </a:cubicBezTo>
                      <a:cubicBezTo>
                        <a:pt x="8674608" y="4177284"/>
                        <a:pt x="8628888" y="4165854"/>
                        <a:pt x="8631174" y="4154424"/>
                      </a:cubicBezTo>
                      <a:cubicBezTo>
                        <a:pt x="8632698" y="4149852"/>
                        <a:pt x="8586216" y="4145280"/>
                        <a:pt x="8501634" y="4142232"/>
                      </a:cubicBezTo>
                      <a:cubicBezTo>
                        <a:pt x="8340852" y="4136136"/>
                        <a:pt x="8321802" y="4134612"/>
                        <a:pt x="8263890" y="4122420"/>
                      </a:cubicBezTo>
                      <a:cubicBezTo>
                        <a:pt x="8220456" y="4113276"/>
                        <a:pt x="8145780" y="4104132"/>
                        <a:pt x="8042910" y="4094988"/>
                      </a:cubicBezTo>
                      <a:cubicBezTo>
                        <a:pt x="8017764" y="4092702"/>
                        <a:pt x="7994142" y="4087368"/>
                        <a:pt x="7990332" y="4083558"/>
                      </a:cubicBezTo>
                      <a:cubicBezTo>
                        <a:pt x="7985760" y="4079748"/>
                        <a:pt x="7971282" y="4076700"/>
                        <a:pt x="7958328" y="4076700"/>
                      </a:cubicBezTo>
                      <a:cubicBezTo>
                        <a:pt x="7944612" y="4076700"/>
                        <a:pt x="7930896" y="4073652"/>
                        <a:pt x="7928610" y="4069080"/>
                      </a:cubicBezTo>
                      <a:cubicBezTo>
                        <a:pt x="7926324" y="4065270"/>
                        <a:pt x="7911846" y="4061460"/>
                        <a:pt x="7896606" y="4061460"/>
                      </a:cubicBezTo>
                      <a:cubicBezTo>
                        <a:pt x="7879080" y="4061460"/>
                        <a:pt x="7862316" y="4054602"/>
                        <a:pt x="7847076" y="4042410"/>
                      </a:cubicBezTo>
                      <a:cubicBezTo>
                        <a:pt x="7834884" y="4031742"/>
                        <a:pt x="7818120" y="4023360"/>
                        <a:pt x="7810500" y="4023360"/>
                      </a:cubicBezTo>
                      <a:cubicBezTo>
                        <a:pt x="7802880" y="4023360"/>
                        <a:pt x="7793736" y="4020312"/>
                        <a:pt x="7791450" y="4015740"/>
                      </a:cubicBezTo>
                      <a:cubicBezTo>
                        <a:pt x="7789164" y="4011930"/>
                        <a:pt x="7778496" y="4008120"/>
                        <a:pt x="7768590" y="4008120"/>
                      </a:cubicBezTo>
                      <a:cubicBezTo>
                        <a:pt x="7758684" y="4008120"/>
                        <a:pt x="7748016" y="4005072"/>
                        <a:pt x="7745730" y="4000500"/>
                      </a:cubicBezTo>
                      <a:cubicBezTo>
                        <a:pt x="7743444" y="3996690"/>
                        <a:pt x="7732776" y="3992880"/>
                        <a:pt x="7722870" y="3992880"/>
                      </a:cubicBezTo>
                      <a:cubicBezTo>
                        <a:pt x="7712202" y="3992880"/>
                        <a:pt x="7692390" y="3986022"/>
                        <a:pt x="7677150" y="3977640"/>
                      </a:cubicBezTo>
                      <a:cubicBezTo>
                        <a:pt x="7661910" y="3969258"/>
                        <a:pt x="7645146" y="3962400"/>
                        <a:pt x="7639812" y="3962400"/>
                      </a:cubicBezTo>
                      <a:cubicBezTo>
                        <a:pt x="7634478" y="3962400"/>
                        <a:pt x="7625334" y="3957066"/>
                        <a:pt x="7620000" y="3950970"/>
                      </a:cubicBezTo>
                      <a:cubicBezTo>
                        <a:pt x="7603998" y="3931920"/>
                        <a:pt x="7584948" y="3938016"/>
                        <a:pt x="7546086" y="3973830"/>
                      </a:cubicBezTo>
                      <a:cubicBezTo>
                        <a:pt x="7526274" y="3992880"/>
                        <a:pt x="7504176" y="4008120"/>
                        <a:pt x="7498080" y="4008120"/>
                      </a:cubicBezTo>
                      <a:cubicBezTo>
                        <a:pt x="7491222" y="4008120"/>
                        <a:pt x="7482078" y="4011930"/>
                        <a:pt x="7477506" y="4016502"/>
                      </a:cubicBezTo>
                      <a:cubicBezTo>
                        <a:pt x="7472172" y="4021836"/>
                        <a:pt x="7454646" y="4023360"/>
                        <a:pt x="7427976" y="4020312"/>
                      </a:cubicBezTo>
                      <a:cubicBezTo>
                        <a:pt x="7405878" y="4017264"/>
                        <a:pt x="7360158" y="4013454"/>
                        <a:pt x="7326630" y="4011168"/>
                      </a:cubicBezTo>
                      <a:cubicBezTo>
                        <a:pt x="7293102" y="4008882"/>
                        <a:pt x="7262622" y="4003548"/>
                        <a:pt x="7258812" y="3999738"/>
                      </a:cubicBezTo>
                      <a:cubicBezTo>
                        <a:pt x="7254240" y="3995928"/>
                        <a:pt x="7235190" y="3992880"/>
                        <a:pt x="7215378" y="3992880"/>
                      </a:cubicBezTo>
                      <a:cubicBezTo>
                        <a:pt x="7195566" y="3992880"/>
                        <a:pt x="7176516" y="3989832"/>
                        <a:pt x="7174230" y="3985260"/>
                      </a:cubicBezTo>
                      <a:cubicBezTo>
                        <a:pt x="7171944" y="3981450"/>
                        <a:pt x="7159752" y="3977640"/>
                        <a:pt x="7147560" y="3977640"/>
                      </a:cubicBezTo>
                      <a:cubicBezTo>
                        <a:pt x="7135368" y="3977640"/>
                        <a:pt x="7123938" y="3974592"/>
                        <a:pt x="7121652" y="3970782"/>
                      </a:cubicBezTo>
                      <a:cubicBezTo>
                        <a:pt x="7119366" y="3967734"/>
                        <a:pt x="7104888" y="3962400"/>
                        <a:pt x="7088886" y="3959352"/>
                      </a:cubicBezTo>
                      <a:cubicBezTo>
                        <a:pt x="7004304" y="3944112"/>
                        <a:pt x="6927342" y="3930396"/>
                        <a:pt x="6903720" y="3927348"/>
                      </a:cubicBezTo>
                      <a:cubicBezTo>
                        <a:pt x="6878574" y="3923538"/>
                        <a:pt x="6855714" y="3915918"/>
                        <a:pt x="6825996" y="3900678"/>
                      </a:cubicBezTo>
                      <a:cubicBezTo>
                        <a:pt x="6818376" y="3896868"/>
                        <a:pt x="6800850" y="3893820"/>
                        <a:pt x="6786372" y="3893820"/>
                      </a:cubicBezTo>
                      <a:cubicBezTo>
                        <a:pt x="6771894" y="3893820"/>
                        <a:pt x="6757416" y="3890772"/>
                        <a:pt x="6755130" y="3886200"/>
                      </a:cubicBezTo>
                      <a:cubicBezTo>
                        <a:pt x="6752844" y="3882390"/>
                        <a:pt x="6742176" y="3878580"/>
                        <a:pt x="6732270" y="3878580"/>
                      </a:cubicBezTo>
                      <a:cubicBezTo>
                        <a:pt x="6722364" y="3878580"/>
                        <a:pt x="6698742" y="3874008"/>
                        <a:pt x="6681216" y="3867912"/>
                      </a:cubicBezTo>
                      <a:cubicBezTo>
                        <a:pt x="6662928" y="3862578"/>
                        <a:pt x="6627876" y="3853434"/>
                        <a:pt x="6602730" y="3848100"/>
                      </a:cubicBezTo>
                      <a:cubicBezTo>
                        <a:pt x="6577584" y="3843528"/>
                        <a:pt x="6544056" y="3832098"/>
                        <a:pt x="6528054" y="3824478"/>
                      </a:cubicBezTo>
                      <a:cubicBezTo>
                        <a:pt x="6511290" y="3816858"/>
                        <a:pt x="6490716" y="3810000"/>
                        <a:pt x="6480810" y="3810000"/>
                      </a:cubicBezTo>
                      <a:cubicBezTo>
                        <a:pt x="6470904" y="3810000"/>
                        <a:pt x="6460236" y="3806952"/>
                        <a:pt x="6457950" y="3802380"/>
                      </a:cubicBezTo>
                      <a:cubicBezTo>
                        <a:pt x="6455664" y="3798570"/>
                        <a:pt x="6445758" y="3794760"/>
                        <a:pt x="6435852" y="3794760"/>
                      </a:cubicBezTo>
                      <a:cubicBezTo>
                        <a:pt x="6426708" y="3794760"/>
                        <a:pt x="6415278" y="3790950"/>
                        <a:pt x="6411468" y="3787140"/>
                      </a:cubicBezTo>
                      <a:cubicBezTo>
                        <a:pt x="6406896" y="3782568"/>
                        <a:pt x="6385560" y="3777234"/>
                        <a:pt x="6364224" y="3774186"/>
                      </a:cubicBezTo>
                      <a:cubicBezTo>
                        <a:pt x="6340602" y="3771900"/>
                        <a:pt x="6320028" y="3764280"/>
                        <a:pt x="6312408" y="3755898"/>
                      </a:cubicBezTo>
                      <a:cubicBezTo>
                        <a:pt x="6304788" y="3747516"/>
                        <a:pt x="6291072" y="3741420"/>
                        <a:pt x="6281166" y="3741420"/>
                      </a:cubicBezTo>
                      <a:cubicBezTo>
                        <a:pt x="6271260" y="3741420"/>
                        <a:pt x="6248400" y="3734562"/>
                        <a:pt x="6231636" y="3726180"/>
                      </a:cubicBezTo>
                      <a:cubicBezTo>
                        <a:pt x="6214110" y="3717798"/>
                        <a:pt x="6195060" y="3710940"/>
                        <a:pt x="6189726" y="3710940"/>
                      </a:cubicBezTo>
                      <a:cubicBezTo>
                        <a:pt x="6184392" y="3710940"/>
                        <a:pt x="6162294" y="3702558"/>
                        <a:pt x="6140196" y="3691890"/>
                      </a:cubicBezTo>
                      <a:cubicBezTo>
                        <a:pt x="6090666" y="3668268"/>
                        <a:pt x="6082284" y="3668268"/>
                        <a:pt x="6037326" y="3693414"/>
                      </a:cubicBezTo>
                      <a:cubicBezTo>
                        <a:pt x="6017514" y="3704082"/>
                        <a:pt x="5989320" y="3720084"/>
                        <a:pt x="5975604" y="3727704"/>
                      </a:cubicBezTo>
                      <a:cubicBezTo>
                        <a:pt x="5961888" y="3735324"/>
                        <a:pt x="5945886" y="3741420"/>
                        <a:pt x="5940552" y="3741420"/>
                      </a:cubicBezTo>
                      <a:cubicBezTo>
                        <a:pt x="5935218" y="3741420"/>
                        <a:pt x="5924550" y="3748278"/>
                        <a:pt x="5916930" y="3756660"/>
                      </a:cubicBezTo>
                      <a:cubicBezTo>
                        <a:pt x="5909310" y="3765042"/>
                        <a:pt x="5897118" y="3771900"/>
                        <a:pt x="5889498" y="3771900"/>
                      </a:cubicBezTo>
                      <a:cubicBezTo>
                        <a:pt x="5881878" y="3771900"/>
                        <a:pt x="5874258" y="3774948"/>
                        <a:pt x="5871210" y="3778758"/>
                      </a:cubicBezTo>
                      <a:cubicBezTo>
                        <a:pt x="5865876" y="3787902"/>
                        <a:pt x="5822442" y="3810000"/>
                        <a:pt x="5810250" y="3810000"/>
                      </a:cubicBezTo>
                      <a:cubicBezTo>
                        <a:pt x="5804916" y="3810000"/>
                        <a:pt x="5795010" y="3816858"/>
                        <a:pt x="5787390" y="3825240"/>
                      </a:cubicBezTo>
                      <a:cubicBezTo>
                        <a:pt x="5779770" y="3833622"/>
                        <a:pt x="5769864" y="3840480"/>
                        <a:pt x="5766054" y="3840480"/>
                      </a:cubicBezTo>
                      <a:cubicBezTo>
                        <a:pt x="5761482" y="3840480"/>
                        <a:pt x="5739384" y="3849624"/>
                        <a:pt x="5715762" y="3860292"/>
                      </a:cubicBezTo>
                      <a:cubicBezTo>
                        <a:pt x="5692140" y="3870960"/>
                        <a:pt x="5664708" y="3883914"/>
                        <a:pt x="5654040" y="3888486"/>
                      </a:cubicBezTo>
                      <a:cubicBezTo>
                        <a:pt x="5643372" y="3893058"/>
                        <a:pt x="5625846" y="3902964"/>
                        <a:pt x="5614416" y="3910584"/>
                      </a:cubicBezTo>
                      <a:cubicBezTo>
                        <a:pt x="5603748" y="3918204"/>
                        <a:pt x="5589270" y="3924300"/>
                        <a:pt x="5582412" y="3924300"/>
                      </a:cubicBezTo>
                      <a:cubicBezTo>
                        <a:pt x="5575554" y="3924300"/>
                        <a:pt x="5564124" y="3927348"/>
                        <a:pt x="5556504" y="3931158"/>
                      </a:cubicBezTo>
                      <a:cubicBezTo>
                        <a:pt x="5490210" y="3966210"/>
                        <a:pt x="5427726" y="3992880"/>
                        <a:pt x="5413248" y="3992880"/>
                      </a:cubicBezTo>
                      <a:cubicBezTo>
                        <a:pt x="5403342" y="3992880"/>
                        <a:pt x="5393436" y="3996690"/>
                        <a:pt x="5391150" y="4000500"/>
                      </a:cubicBezTo>
                      <a:cubicBezTo>
                        <a:pt x="5388864" y="4005072"/>
                        <a:pt x="5378196" y="4008120"/>
                        <a:pt x="5368290" y="4008120"/>
                      </a:cubicBezTo>
                      <a:cubicBezTo>
                        <a:pt x="5358384" y="4008120"/>
                        <a:pt x="5347716" y="4011930"/>
                        <a:pt x="5345430" y="4015740"/>
                      </a:cubicBezTo>
                      <a:cubicBezTo>
                        <a:pt x="5343144" y="4020312"/>
                        <a:pt x="5333238" y="4023360"/>
                        <a:pt x="5324094" y="4023360"/>
                      </a:cubicBezTo>
                      <a:cubicBezTo>
                        <a:pt x="5314950" y="4023360"/>
                        <a:pt x="5292090" y="4031742"/>
                        <a:pt x="5273802" y="4042410"/>
                      </a:cubicBezTo>
                      <a:cubicBezTo>
                        <a:pt x="5256276" y="4053078"/>
                        <a:pt x="5231130" y="4061460"/>
                        <a:pt x="5219700" y="4061460"/>
                      </a:cubicBezTo>
                      <a:cubicBezTo>
                        <a:pt x="5207508" y="4061460"/>
                        <a:pt x="5195316" y="4065270"/>
                        <a:pt x="5193030" y="4069080"/>
                      </a:cubicBezTo>
                      <a:cubicBezTo>
                        <a:pt x="5190744" y="4073652"/>
                        <a:pt x="5174742" y="4076700"/>
                        <a:pt x="5158740" y="4076700"/>
                      </a:cubicBezTo>
                      <a:cubicBezTo>
                        <a:pt x="5142738" y="4076700"/>
                        <a:pt x="5126736" y="4080510"/>
                        <a:pt x="5124450" y="4084320"/>
                      </a:cubicBezTo>
                      <a:cubicBezTo>
                        <a:pt x="5122164" y="4088892"/>
                        <a:pt x="5109972" y="4091940"/>
                        <a:pt x="5097780" y="4091940"/>
                      </a:cubicBezTo>
                      <a:cubicBezTo>
                        <a:pt x="5085588" y="4091940"/>
                        <a:pt x="5073396" y="4095750"/>
                        <a:pt x="5071110" y="4099560"/>
                      </a:cubicBezTo>
                      <a:cubicBezTo>
                        <a:pt x="5068824" y="4104132"/>
                        <a:pt x="5049774" y="4107180"/>
                        <a:pt x="5029200" y="4107180"/>
                      </a:cubicBezTo>
                      <a:cubicBezTo>
                        <a:pt x="5008626" y="4107180"/>
                        <a:pt x="4990338" y="4110228"/>
                        <a:pt x="4988052" y="4114038"/>
                      </a:cubicBezTo>
                      <a:cubicBezTo>
                        <a:pt x="4981956" y="4123944"/>
                        <a:pt x="4911852" y="4145280"/>
                        <a:pt x="4885182" y="4145280"/>
                      </a:cubicBezTo>
                      <a:cubicBezTo>
                        <a:pt x="4872990" y="4145280"/>
                        <a:pt x="4860036" y="4149090"/>
                        <a:pt x="4857750" y="4152900"/>
                      </a:cubicBezTo>
                      <a:cubicBezTo>
                        <a:pt x="4855464" y="4157472"/>
                        <a:pt x="4834890" y="4160520"/>
                        <a:pt x="4812030" y="4160520"/>
                      </a:cubicBezTo>
                      <a:cubicBezTo>
                        <a:pt x="4789170" y="4160520"/>
                        <a:pt x="4768596" y="4164330"/>
                        <a:pt x="4766310" y="4168140"/>
                      </a:cubicBezTo>
                      <a:cubicBezTo>
                        <a:pt x="4764024" y="4172712"/>
                        <a:pt x="4738116" y="4175760"/>
                        <a:pt x="4709160" y="4175760"/>
                      </a:cubicBezTo>
                      <a:cubicBezTo>
                        <a:pt x="4680204" y="4175760"/>
                        <a:pt x="4654296" y="4179570"/>
                        <a:pt x="4652010" y="4183380"/>
                      </a:cubicBezTo>
                      <a:cubicBezTo>
                        <a:pt x="4649724" y="4187952"/>
                        <a:pt x="4634484" y="4191000"/>
                        <a:pt x="4618482" y="4191000"/>
                      </a:cubicBezTo>
                      <a:cubicBezTo>
                        <a:pt x="4603242" y="4191000"/>
                        <a:pt x="4585716" y="4195572"/>
                        <a:pt x="4581144" y="4200906"/>
                      </a:cubicBezTo>
                      <a:cubicBezTo>
                        <a:pt x="4573524" y="4207764"/>
                        <a:pt x="4296156" y="4210812"/>
                        <a:pt x="3259074" y="4212336"/>
                      </a:cubicBezTo>
                      <a:cubicBezTo>
                        <a:pt x="2223516" y="4214622"/>
                        <a:pt x="1949196" y="4213098"/>
                        <a:pt x="1956054" y="4205478"/>
                      </a:cubicBezTo>
                      <a:cubicBezTo>
                        <a:pt x="1962150" y="4200144"/>
                        <a:pt x="1997202" y="4194810"/>
                        <a:pt x="2047494" y="4192524"/>
                      </a:cubicBezTo>
                      <a:cubicBezTo>
                        <a:pt x="2107692" y="4189476"/>
                        <a:pt x="2135886" y="4184904"/>
                        <a:pt x="2154936" y="4174998"/>
                      </a:cubicBezTo>
                      <a:cubicBezTo>
                        <a:pt x="2181606" y="4158996"/>
                        <a:pt x="2221230" y="4155948"/>
                        <a:pt x="2228850" y="4168140"/>
                      </a:cubicBezTo>
                      <a:cubicBezTo>
                        <a:pt x="2231136" y="4172712"/>
                        <a:pt x="2251710" y="4175760"/>
                        <a:pt x="2274570" y="4175760"/>
                      </a:cubicBezTo>
                      <a:cubicBezTo>
                        <a:pt x="2297430" y="4175760"/>
                        <a:pt x="2318004" y="4172712"/>
                        <a:pt x="2320290" y="4168140"/>
                      </a:cubicBezTo>
                      <a:cubicBezTo>
                        <a:pt x="2322576" y="4164330"/>
                        <a:pt x="2348484" y="4160520"/>
                        <a:pt x="2376678" y="4160520"/>
                      </a:cubicBezTo>
                      <a:cubicBezTo>
                        <a:pt x="2404872" y="4160520"/>
                        <a:pt x="2430780" y="4157472"/>
                        <a:pt x="2435352" y="4153662"/>
                      </a:cubicBezTo>
                      <a:cubicBezTo>
                        <a:pt x="2439162" y="4149852"/>
                        <a:pt x="2457450" y="4144518"/>
                        <a:pt x="2476500" y="4142232"/>
                      </a:cubicBezTo>
                      <a:cubicBezTo>
                        <a:pt x="2495550" y="4139946"/>
                        <a:pt x="2525268" y="4136136"/>
                        <a:pt x="2542032" y="4133088"/>
                      </a:cubicBezTo>
                      <a:cubicBezTo>
                        <a:pt x="2561844" y="4130040"/>
                        <a:pt x="2575560" y="4131564"/>
                        <a:pt x="2578608" y="4136898"/>
                      </a:cubicBezTo>
                      <a:cubicBezTo>
                        <a:pt x="2586228" y="4149090"/>
                        <a:pt x="2629662" y="4147566"/>
                        <a:pt x="2626614" y="4136136"/>
                      </a:cubicBezTo>
                      <a:cubicBezTo>
                        <a:pt x="2625852" y="4129278"/>
                        <a:pt x="2641854" y="4124706"/>
                        <a:pt x="2678430" y="4121658"/>
                      </a:cubicBezTo>
                      <a:cubicBezTo>
                        <a:pt x="2708148" y="4119372"/>
                        <a:pt x="2745486" y="4111752"/>
                        <a:pt x="2763012" y="4104894"/>
                      </a:cubicBezTo>
                      <a:cubicBezTo>
                        <a:pt x="2782824" y="4097274"/>
                        <a:pt x="2817114" y="4093464"/>
                        <a:pt x="2859024" y="4093464"/>
                      </a:cubicBezTo>
                      <a:cubicBezTo>
                        <a:pt x="2915412" y="4094226"/>
                        <a:pt x="2928366" y="4091178"/>
                        <a:pt x="2948940" y="4076700"/>
                      </a:cubicBezTo>
                      <a:cubicBezTo>
                        <a:pt x="2966466" y="4063746"/>
                        <a:pt x="2974848" y="4061460"/>
                        <a:pt x="2981706" y="4068318"/>
                      </a:cubicBezTo>
                      <a:cubicBezTo>
                        <a:pt x="2991612" y="4078224"/>
                        <a:pt x="3080004" y="4079748"/>
                        <a:pt x="3089910" y="4069842"/>
                      </a:cubicBezTo>
                      <a:cubicBezTo>
                        <a:pt x="3094482" y="4066794"/>
                        <a:pt x="3121152" y="4057650"/>
                        <a:pt x="3149346" y="4050030"/>
                      </a:cubicBezTo>
                      <a:cubicBezTo>
                        <a:pt x="3177540" y="4042410"/>
                        <a:pt x="3202686" y="4033266"/>
                        <a:pt x="3204972" y="4029456"/>
                      </a:cubicBezTo>
                      <a:cubicBezTo>
                        <a:pt x="3207258" y="4026408"/>
                        <a:pt x="3214878" y="4023360"/>
                        <a:pt x="3222498" y="4023360"/>
                      </a:cubicBezTo>
                      <a:cubicBezTo>
                        <a:pt x="3229356" y="4023360"/>
                        <a:pt x="3249930" y="4016502"/>
                        <a:pt x="3267456" y="4008120"/>
                      </a:cubicBezTo>
                      <a:cubicBezTo>
                        <a:pt x="3300222" y="3992118"/>
                        <a:pt x="3371088" y="3986784"/>
                        <a:pt x="3379470" y="3999738"/>
                      </a:cubicBezTo>
                      <a:cubicBezTo>
                        <a:pt x="3381756" y="4004310"/>
                        <a:pt x="3403092" y="3996690"/>
                        <a:pt x="3427476" y="3984498"/>
                      </a:cubicBezTo>
                      <a:cubicBezTo>
                        <a:pt x="3461766" y="3966210"/>
                        <a:pt x="3473958" y="3963162"/>
                        <a:pt x="3483864" y="3969258"/>
                      </a:cubicBezTo>
                      <a:cubicBezTo>
                        <a:pt x="3503676" y="3981450"/>
                        <a:pt x="3509010" y="3979926"/>
                        <a:pt x="3538728" y="3950208"/>
                      </a:cubicBezTo>
                      <a:cubicBezTo>
                        <a:pt x="3565398" y="3923538"/>
                        <a:pt x="3568446" y="3922776"/>
                        <a:pt x="3606546" y="3926586"/>
                      </a:cubicBezTo>
                      <a:cubicBezTo>
                        <a:pt x="3637788" y="3929634"/>
                        <a:pt x="3649980" y="3927348"/>
                        <a:pt x="3662934" y="3916680"/>
                      </a:cubicBezTo>
                      <a:cubicBezTo>
                        <a:pt x="3675888" y="3906774"/>
                        <a:pt x="3688080" y="3904488"/>
                        <a:pt x="3714750" y="3906774"/>
                      </a:cubicBezTo>
                      <a:cubicBezTo>
                        <a:pt x="3745992" y="3910584"/>
                        <a:pt x="3751326" y="3908298"/>
                        <a:pt x="3779520" y="3883152"/>
                      </a:cubicBezTo>
                      <a:cubicBezTo>
                        <a:pt x="3800094" y="3864864"/>
                        <a:pt x="3817620" y="3855720"/>
                        <a:pt x="3832098" y="3855720"/>
                      </a:cubicBezTo>
                      <a:cubicBezTo>
                        <a:pt x="3845052" y="3855720"/>
                        <a:pt x="3857244" y="3852672"/>
                        <a:pt x="3859530" y="3848100"/>
                      </a:cubicBezTo>
                      <a:cubicBezTo>
                        <a:pt x="3861816" y="3844290"/>
                        <a:pt x="3871722" y="3840480"/>
                        <a:pt x="3881628" y="3840480"/>
                      </a:cubicBezTo>
                      <a:cubicBezTo>
                        <a:pt x="3890772" y="3840480"/>
                        <a:pt x="3902202" y="3836670"/>
                        <a:pt x="3906774" y="3832098"/>
                      </a:cubicBezTo>
                      <a:cubicBezTo>
                        <a:pt x="3912870" y="3826002"/>
                        <a:pt x="3916680" y="3826002"/>
                        <a:pt x="3919728" y="3832098"/>
                      </a:cubicBezTo>
                      <a:cubicBezTo>
                        <a:pt x="3927348" y="3843528"/>
                        <a:pt x="3939540" y="3842766"/>
                        <a:pt x="3939540" y="3830574"/>
                      </a:cubicBezTo>
                      <a:cubicBezTo>
                        <a:pt x="3939540" y="3824478"/>
                        <a:pt x="3946398" y="3813810"/>
                        <a:pt x="3954018" y="3806952"/>
                      </a:cubicBezTo>
                      <a:cubicBezTo>
                        <a:pt x="3965448" y="3796284"/>
                        <a:pt x="3971544" y="3795522"/>
                        <a:pt x="3982974" y="3802380"/>
                      </a:cubicBezTo>
                      <a:cubicBezTo>
                        <a:pt x="3997452" y="3811524"/>
                        <a:pt x="4011168" y="3806190"/>
                        <a:pt x="4064508" y="3768852"/>
                      </a:cubicBezTo>
                      <a:cubicBezTo>
                        <a:pt x="4082034" y="3756660"/>
                        <a:pt x="4088892" y="3755898"/>
                        <a:pt x="4100322" y="3762756"/>
                      </a:cubicBezTo>
                      <a:cubicBezTo>
                        <a:pt x="4118610" y="3774186"/>
                        <a:pt x="4136136" y="3767328"/>
                        <a:pt x="4139184" y="3746754"/>
                      </a:cubicBezTo>
                      <a:cubicBezTo>
                        <a:pt x="4140708" y="3733800"/>
                        <a:pt x="4147566" y="3729228"/>
                        <a:pt x="4167378" y="3727704"/>
                      </a:cubicBezTo>
                      <a:cubicBezTo>
                        <a:pt x="4181856" y="3726180"/>
                        <a:pt x="4202430" y="3718560"/>
                        <a:pt x="4213098" y="3710178"/>
                      </a:cubicBezTo>
                      <a:cubicBezTo>
                        <a:pt x="4226052" y="3700272"/>
                        <a:pt x="4234434" y="3697986"/>
                        <a:pt x="4239768" y="3703320"/>
                      </a:cubicBezTo>
                      <a:cubicBezTo>
                        <a:pt x="4250436" y="3713988"/>
                        <a:pt x="4260342" y="3713226"/>
                        <a:pt x="4257294" y="3701796"/>
                      </a:cubicBezTo>
                      <a:cubicBezTo>
                        <a:pt x="4256532" y="3696462"/>
                        <a:pt x="4263390" y="3691128"/>
                        <a:pt x="4273296" y="3689604"/>
                      </a:cubicBezTo>
                      <a:cubicBezTo>
                        <a:pt x="4282440" y="3688080"/>
                        <a:pt x="4290060" y="3681984"/>
                        <a:pt x="4290060" y="3675888"/>
                      </a:cubicBezTo>
                      <a:cubicBezTo>
                        <a:pt x="4290060" y="3660648"/>
                        <a:pt x="4310634" y="3653790"/>
                        <a:pt x="4324350" y="3665220"/>
                      </a:cubicBezTo>
                      <a:cubicBezTo>
                        <a:pt x="4333494" y="3672840"/>
                        <a:pt x="4338066" y="3672840"/>
                        <a:pt x="4347210" y="3665220"/>
                      </a:cubicBezTo>
                      <a:cubicBezTo>
                        <a:pt x="4353306" y="3659886"/>
                        <a:pt x="4358640" y="3651504"/>
                        <a:pt x="4358640" y="3645408"/>
                      </a:cubicBezTo>
                      <a:cubicBezTo>
                        <a:pt x="4358640" y="3630168"/>
                        <a:pt x="4373118" y="3624834"/>
                        <a:pt x="4386072" y="3635502"/>
                      </a:cubicBezTo>
                      <a:cubicBezTo>
                        <a:pt x="4395978" y="3643884"/>
                        <a:pt x="4399788" y="3643122"/>
                        <a:pt x="4405122" y="3632454"/>
                      </a:cubicBezTo>
                      <a:cubicBezTo>
                        <a:pt x="4409694" y="3625596"/>
                        <a:pt x="4419600" y="3619500"/>
                        <a:pt x="4427220" y="3619500"/>
                      </a:cubicBezTo>
                      <a:cubicBezTo>
                        <a:pt x="4435602" y="3619500"/>
                        <a:pt x="4442460" y="3614928"/>
                        <a:pt x="4442460" y="3608832"/>
                      </a:cubicBezTo>
                      <a:cubicBezTo>
                        <a:pt x="4442460" y="3591306"/>
                        <a:pt x="4459224" y="3585210"/>
                        <a:pt x="4469130" y="3598926"/>
                      </a:cubicBezTo>
                      <a:cubicBezTo>
                        <a:pt x="4480560" y="3614166"/>
                        <a:pt x="4488180" y="3608070"/>
                        <a:pt x="4488180" y="3583686"/>
                      </a:cubicBezTo>
                      <a:cubicBezTo>
                        <a:pt x="4488180" y="3563112"/>
                        <a:pt x="4507992" y="3552444"/>
                        <a:pt x="4520946" y="3565398"/>
                      </a:cubicBezTo>
                      <a:cubicBezTo>
                        <a:pt x="4532376" y="3576828"/>
                        <a:pt x="4541520" y="3576066"/>
                        <a:pt x="4541520" y="3563874"/>
                      </a:cubicBezTo>
                      <a:cubicBezTo>
                        <a:pt x="4541520" y="3557778"/>
                        <a:pt x="4548378" y="3547110"/>
                        <a:pt x="4556760" y="3539490"/>
                      </a:cubicBezTo>
                      <a:cubicBezTo>
                        <a:pt x="4568952" y="3528822"/>
                        <a:pt x="4574286" y="3527298"/>
                        <a:pt x="4581144" y="3534156"/>
                      </a:cubicBezTo>
                      <a:cubicBezTo>
                        <a:pt x="4591812" y="3544824"/>
                        <a:pt x="4605528" y="3546348"/>
                        <a:pt x="4598670" y="3535680"/>
                      </a:cubicBezTo>
                      <a:cubicBezTo>
                        <a:pt x="4596384" y="3531870"/>
                        <a:pt x="4604004" y="3523488"/>
                        <a:pt x="4615434" y="3517392"/>
                      </a:cubicBezTo>
                      <a:cubicBezTo>
                        <a:pt x="4626864" y="3511296"/>
                        <a:pt x="4636770" y="3503676"/>
                        <a:pt x="4636770" y="3499866"/>
                      </a:cubicBezTo>
                      <a:cubicBezTo>
                        <a:pt x="4636770" y="3496818"/>
                        <a:pt x="4642104" y="3494532"/>
                        <a:pt x="4648962" y="3495294"/>
                      </a:cubicBezTo>
                      <a:cubicBezTo>
                        <a:pt x="4655820" y="3496056"/>
                        <a:pt x="4664964" y="3488436"/>
                        <a:pt x="4670298" y="3477768"/>
                      </a:cubicBezTo>
                      <a:cubicBezTo>
                        <a:pt x="4677156" y="3462528"/>
                        <a:pt x="4683252" y="3458718"/>
                        <a:pt x="4700016" y="3461004"/>
                      </a:cubicBezTo>
                      <a:cubicBezTo>
                        <a:pt x="4715256" y="3462528"/>
                        <a:pt x="4725162" y="3457956"/>
                        <a:pt x="4738116" y="3442716"/>
                      </a:cubicBezTo>
                      <a:cubicBezTo>
                        <a:pt x="4748022" y="3430524"/>
                        <a:pt x="4762500" y="3421380"/>
                        <a:pt x="4770882" y="3421380"/>
                      </a:cubicBezTo>
                      <a:cubicBezTo>
                        <a:pt x="4778502" y="3421380"/>
                        <a:pt x="4788408" y="3414522"/>
                        <a:pt x="4793742" y="3405378"/>
                      </a:cubicBezTo>
                      <a:cubicBezTo>
                        <a:pt x="4799838" y="3392424"/>
                        <a:pt x="4806696" y="3390138"/>
                        <a:pt x="4824222" y="3393948"/>
                      </a:cubicBezTo>
                      <a:cubicBezTo>
                        <a:pt x="4842510" y="3396996"/>
                        <a:pt x="4846320" y="3395472"/>
                        <a:pt x="4846320" y="3383280"/>
                      </a:cubicBezTo>
                      <a:cubicBezTo>
                        <a:pt x="4846320" y="3364992"/>
                        <a:pt x="4860036" y="3355848"/>
                        <a:pt x="4871466" y="3367278"/>
                      </a:cubicBezTo>
                      <a:cubicBezTo>
                        <a:pt x="4880610" y="3376422"/>
                        <a:pt x="4900422" y="3378708"/>
                        <a:pt x="4898136" y="3370326"/>
                      </a:cubicBezTo>
                      <a:cubicBezTo>
                        <a:pt x="4897374" y="3366516"/>
                        <a:pt x="4901184" y="3355086"/>
                        <a:pt x="4905756" y="3343656"/>
                      </a:cubicBezTo>
                      <a:cubicBezTo>
                        <a:pt x="4914900" y="3322320"/>
                        <a:pt x="4932426" y="3315462"/>
                        <a:pt x="4941570" y="3329940"/>
                      </a:cubicBezTo>
                      <a:cubicBezTo>
                        <a:pt x="4948428" y="3341370"/>
                        <a:pt x="4960620" y="3331464"/>
                        <a:pt x="4960620" y="3314700"/>
                      </a:cubicBezTo>
                      <a:cubicBezTo>
                        <a:pt x="4960620" y="3295650"/>
                        <a:pt x="4973574" y="3288030"/>
                        <a:pt x="4987290" y="3299460"/>
                      </a:cubicBezTo>
                      <a:cubicBezTo>
                        <a:pt x="4998720" y="3308604"/>
                        <a:pt x="4999482" y="3308604"/>
                        <a:pt x="5010912" y="3269742"/>
                      </a:cubicBezTo>
                      <a:cubicBezTo>
                        <a:pt x="5013960" y="3261360"/>
                        <a:pt x="5016246" y="3261360"/>
                        <a:pt x="5026914" y="3269742"/>
                      </a:cubicBezTo>
                      <a:cubicBezTo>
                        <a:pt x="5036058" y="3277362"/>
                        <a:pt x="5038344" y="3277362"/>
                        <a:pt x="5033772" y="3270504"/>
                      </a:cubicBezTo>
                      <a:cubicBezTo>
                        <a:pt x="5030724" y="3265170"/>
                        <a:pt x="5033772" y="3259074"/>
                        <a:pt x="5042154" y="3256026"/>
                      </a:cubicBezTo>
                      <a:cubicBezTo>
                        <a:pt x="5049774" y="3253740"/>
                        <a:pt x="5063490" y="3244596"/>
                        <a:pt x="5072634" y="3236214"/>
                      </a:cubicBezTo>
                      <a:cubicBezTo>
                        <a:pt x="5086350" y="3224022"/>
                        <a:pt x="5091684" y="3223260"/>
                        <a:pt x="5100066" y="3230118"/>
                      </a:cubicBezTo>
                      <a:cubicBezTo>
                        <a:pt x="5108448" y="3236976"/>
                        <a:pt x="5113020" y="3236214"/>
                        <a:pt x="5118354" y="3229356"/>
                      </a:cubicBezTo>
                      <a:cubicBezTo>
                        <a:pt x="5135880" y="3206496"/>
                        <a:pt x="5135880" y="3192018"/>
                        <a:pt x="5116830" y="3174492"/>
                      </a:cubicBezTo>
                      <a:cubicBezTo>
                        <a:pt x="5106162" y="3164586"/>
                        <a:pt x="5097780" y="3153156"/>
                        <a:pt x="5097780" y="3147822"/>
                      </a:cubicBezTo>
                      <a:cubicBezTo>
                        <a:pt x="5097780" y="3143250"/>
                        <a:pt x="5087874" y="3139440"/>
                        <a:pt x="5076444" y="3139440"/>
                      </a:cubicBezTo>
                      <a:cubicBezTo>
                        <a:pt x="5063490" y="3139440"/>
                        <a:pt x="5047488" y="3131820"/>
                        <a:pt x="5036820" y="3120390"/>
                      </a:cubicBezTo>
                      <a:cubicBezTo>
                        <a:pt x="5026914" y="3109722"/>
                        <a:pt x="5010912" y="3101340"/>
                        <a:pt x="5001768" y="3101340"/>
                      </a:cubicBezTo>
                      <a:cubicBezTo>
                        <a:pt x="4981194" y="3101340"/>
                        <a:pt x="4971288" y="3089910"/>
                        <a:pt x="4985004" y="3081528"/>
                      </a:cubicBezTo>
                      <a:cubicBezTo>
                        <a:pt x="4991100" y="3077718"/>
                        <a:pt x="4988052" y="3073908"/>
                        <a:pt x="4977384" y="3070098"/>
                      </a:cubicBezTo>
                      <a:cubicBezTo>
                        <a:pt x="4968240" y="3066288"/>
                        <a:pt x="4960620" y="3058668"/>
                        <a:pt x="4960620" y="3052572"/>
                      </a:cubicBezTo>
                      <a:cubicBezTo>
                        <a:pt x="4960620" y="3046476"/>
                        <a:pt x="4953000" y="3040380"/>
                        <a:pt x="4943856" y="3038856"/>
                      </a:cubicBezTo>
                      <a:cubicBezTo>
                        <a:pt x="4933950" y="3037332"/>
                        <a:pt x="4923282" y="3028950"/>
                        <a:pt x="4918710" y="3019806"/>
                      </a:cubicBezTo>
                      <a:cubicBezTo>
                        <a:pt x="4914900" y="3009900"/>
                        <a:pt x="4904994" y="3002280"/>
                        <a:pt x="4897374" y="3002280"/>
                      </a:cubicBezTo>
                      <a:cubicBezTo>
                        <a:pt x="4888992" y="3002280"/>
                        <a:pt x="4881372" y="2995422"/>
                        <a:pt x="4879086" y="2987040"/>
                      </a:cubicBezTo>
                      <a:cubicBezTo>
                        <a:pt x="4876800" y="2978658"/>
                        <a:pt x="4871466" y="2971800"/>
                        <a:pt x="4867656" y="2971800"/>
                      </a:cubicBezTo>
                      <a:cubicBezTo>
                        <a:pt x="4857750" y="2971800"/>
                        <a:pt x="4808220" y="2922270"/>
                        <a:pt x="4808220" y="2911602"/>
                      </a:cubicBezTo>
                      <a:cubicBezTo>
                        <a:pt x="4808220" y="2907030"/>
                        <a:pt x="4801362" y="2903220"/>
                        <a:pt x="4792218" y="2903220"/>
                      </a:cubicBezTo>
                      <a:cubicBezTo>
                        <a:pt x="4775454" y="2903220"/>
                        <a:pt x="4724400" y="2865882"/>
                        <a:pt x="4724400" y="2853690"/>
                      </a:cubicBezTo>
                      <a:cubicBezTo>
                        <a:pt x="4724400" y="2842260"/>
                        <a:pt x="4674108" y="2804160"/>
                        <a:pt x="4659630" y="2804160"/>
                      </a:cubicBezTo>
                      <a:cubicBezTo>
                        <a:pt x="4652772" y="2804160"/>
                        <a:pt x="4645152" y="2797302"/>
                        <a:pt x="4642866" y="2789682"/>
                      </a:cubicBezTo>
                      <a:cubicBezTo>
                        <a:pt x="4640580" y="2781300"/>
                        <a:pt x="4632960" y="2773680"/>
                        <a:pt x="4624578" y="2771394"/>
                      </a:cubicBezTo>
                      <a:cubicBezTo>
                        <a:pt x="4616196" y="2769108"/>
                        <a:pt x="4610100" y="2760726"/>
                        <a:pt x="4610100" y="2752344"/>
                      </a:cubicBezTo>
                      <a:cubicBezTo>
                        <a:pt x="4610100" y="2743962"/>
                        <a:pt x="4604766" y="2735580"/>
                        <a:pt x="4598670" y="2732532"/>
                      </a:cubicBezTo>
                      <a:cubicBezTo>
                        <a:pt x="4592574" y="2730246"/>
                        <a:pt x="4587240" y="2723388"/>
                        <a:pt x="4587240" y="2716530"/>
                      </a:cubicBezTo>
                      <a:cubicBezTo>
                        <a:pt x="4587240" y="2710434"/>
                        <a:pt x="4581906" y="2705100"/>
                        <a:pt x="4575810" y="2705100"/>
                      </a:cubicBezTo>
                      <a:cubicBezTo>
                        <a:pt x="4568952" y="2705100"/>
                        <a:pt x="4560570" y="2696718"/>
                        <a:pt x="4557522" y="2686812"/>
                      </a:cubicBezTo>
                      <a:cubicBezTo>
                        <a:pt x="4553712" y="2676906"/>
                        <a:pt x="4544568" y="2667000"/>
                        <a:pt x="4538472" y="2664714"/>
                      </a:cubicBezTo>
                      <a:cubicBezTo>
                        <a:pt x="4531614" y="2661666"/>
                        <a:pt x="4526280" y="2654808"/>
                        <a:pt x="4526280" y="2647950"/>
                      </a:cubicBezTo>
                      <a:cubicBezTo>
                        <a:pt x="4526280" y="2641854"/>
                        <a:pt x="4519422" y="2636520"/>
                        <a:pt x="4511802" y="2636520"/>
                      </a:cubicBezTo>
                      <a:cubicBezTo>
                        <a:pt x="4497324" y="2636520"/>
                        <a:pt x="4472940" y="2599944"/>
                        <a:pt x="4472940" y="2579370"/>
                      </a:cubicBezTo>
                      <a:cubicBezTo>
                        <a:pt x="4472940" y="2574036"/>
                        <a:pt x="4466082" y="2567940"/>
                        <a:pt x="4457700" y="2565654"/>
                      </a:cubicBezTo>
                      <a:cubicBezTo>
                        <a:pt x="4449318" y="2563368"/>
                        <a:pt x="4442460" y="2556510"/>
                        <a:pt x="4442460" y="2549652"/>
                      </a:cubicBezTo>
                      <a:cubicBezTo>
                        <a:pt x="4442460" y="2542794"/>
                        <a:pt x="4436364" y="2537460"/>
                        <a:pt x="4427220" y="2537460"/>
                      </a:cubicBezTo>
                      <a:cubicBezTo>
                        <a:pt x="4418076" y="2537460"/>
                        <a:pt x="4408932" y="2529840"/>
                        <a:pt x="4405122" y="2519172"/>
                      </a:cubicBezTo>
                      <a:cubicBezTo>
                        <a:pt x="4401312" y="2509266"/>
                        <a:pt x="4392168" y="2499360"/>
                        <a:pt x="4386072" y="2497074"/>
                      </a:cubicBezTo>
                      <a:cubicBezTo>
                        <a:pt x="4379214" y="2494026"/>
                        <a:pt x="4373880" y="2487168"/>
                        <a:pt x="4373880" y="2480310"/>
                      </a:cubicBezTo>
                      <a:cubicBezTo>
                        <a:pt x="4373880" y="2474214"/>
                        <a:pt x="4368546" y="2468880"/>
                        <a:pt x="4363212" y="2468880"/>
                      </a:cubicBezTo>
                      <a:cubicBezTo>
                        <a:pt x="4352544" y="2468880"/>
                        <a:pt x="4335018" y="2443734"/>
                        <a:pt x="4323588" y="2414016"/>
                      </a:cubicBezTo>
                      <a:cubicBezTo>
                        <a:pt x="4321302" y="2406396"/>
                        <a:pt x="4314444" y="2400300"/>
                        <a:pt x="4308348" y="2400300"/>
                      </a:cubicBezTo>
                      <a:cubicBezTo>
                        <a:pt x="4303014" y="2400300"/>
                        <a:pt x="4291584" y="2385060"/>
                        <a:pt x="4283202" y="2366772"/>
                      </a:cubicBezTo>
                      <a:cubicBezTo>
                        <a:pt x="4274820" y="2348484"/>
                        <a:pt x="4262628" y="2331720"/>
                        <a:pt x="4255770" y="2328672"/>
                      </a:cubicBezTo>
                      <a:cubicBezTo>
                        <a:pt x="4249674" y="2326386"/>
                        <a:pt x="4244340" y="2319528"/>
                        <a:pt x="4244340" y="2312670"/>
                      </a:cubicBezTo>
                      <a:cubicBezTo>
                        <a:pt x="4244340" y="2306574"/>
                        <a:pt x="4239006" y="2301240"/>
                        <a:pt x="4233672" y="2301240"/>
                      </a:cubicBezTo>
                      <a:cubicBezTo>
                        <a:pt x="4222242" y="2301240"/>
                        <a:pt x="4212336" y="2286762"/>
                        <a:pt x="4185666" y="2231136"/>
                      </a:cubicBezTo>
                      <a:cubicBezTo>
                        <a:pt x="4178046" y="2215134"/>
                        <a:pt x="4168140" y="2202180"/>
                        <a:pt x="4162806" y="2202180"/>
                      </a:cubicBezTo>
                      <a:cubicBezTo>
                        <a:pt x="4154424" y="2202180"/>
                        <a:pt x="4136136" y="2175510"/>
                        <a:pt x="4125468" y="2147316"/>
                      </a:cubicBezTo>
                      <a:cubicBezTo>
                        <a:pt x="4123182" y="2139696"/>
                        <a:pt x="4116324" y="2133600"/>
                        <a:pt x="4110990" y="2133600"/>
                      </a:cubicBezTo>
                      <a:cubicBezTo>
                        <a:pt x="4101846" y="2133600"/>
                        <a:pt x="4090416" y="2115312"/>
                        <a:pt x="4047744" y="2033016"/>
                      </a:cubicBezTo>
                      <a:cubicBezTo>
                        <a:pt x="4037838" y="2012442"/>
                        <a:pt x="4026408" y="1996440"/>
                        <a:pt x="4022598" y="1996440"/>
                      </a:cubicBezTo>
                      <a:cubicBezTo>
                        <a:pt x="4018788" y="1996440"/>
                        <a:pt x="4008882" y="1981200"/>
                        <a:pt x="4000500" y="1962912"/>
                      </a:cubicBezTo>
                      <a:cubicBezTo>
                        <a:pt x="3992118" y="1943862"/>
                        <a:pt x="3982212" y="1926336"/>
                        <a:pt x="3977640" y="1924050"/>
                      </a:cubicBezTo>
                      <a:cubicBezTo>
                        <a:pt x="3973830" y="1921764"/>
                        <a:pt x="3970020" y="1912620"/>
                        <a:pt x="3970020" y="1903476"/>
                      </a:cubicBezTo>
                      <a:cubicBezTo>
                        <a:pt x="3970020" y="1890522"/>
                        <a:pt x="3962400" y="1894332"/>
                        <a:pt x="3920490" y="1927098"/>
                      </a:cubicBezTo>
                      <a:cubicBezTo>
                        <a:pt x="3893820" y="1948434"/>
                        <a:pt x="3869436" y="1965960"/>
                        <a:pt x="3867150" y="1965960"/>
                      </a:cubicBezTo>
                      <a:cubicBezTo>
                        <a:pt x="3864102" y="1965960"/>
                        <a:pt x="3855720" y="1972818"/>
                        <a:pt x="3816858" y="2007870"/>
                      </a:cubicBezTo>
                      <a:cubicBezTo>
                        <a:pt x="3810000" y="2013966"/>
                        <a:pt x="3801618" y="2019300"/>
                        <a:pt x="3798570" y="2019300"/>
                      </a:cubicBezTo>
                      <a:cubicBezTo>
                        <a:pt x="3790950" y="2019300"/>
                        <a:pt x="3775710" y="2033778"/>
                        <a:pt x="3713988" y="2094738"/>
                      </a:cubicBezTo>
                      <a:cubicBezTo>
                        <a:pt x="3693414" y="2116074"/>
                        <a:pt x="3671316" y="2133600"/>
                        <a:pt x="3665982" y="2133600"/>
                      </a:cubicBezTo>
                      <a:cubicBezTo>
                        <a:pt x="3649218" y="2133600"/>
                        <a:pt x="3611118" y="2164842"/>
                        <a:pt x="3604260" y="2183892"/>
                      </a:cubicBezTo>
                      <a:cubicBezTo>
                        <a:pt x="3600450" y="2193798"/>
                        <a:pt x="3592068" y="2202180"/>
                        <a:pt x="3586734" y="2202180"/>
                      </a:cubicBezTo>
                      <a:cubicBezTo>
                        <a:pt x="3580638" y="2202180"/>
                        <a:pt x="3569970" y="2209038"/>
                        <a:pt x="3562350" y="2217420"/>
                      </a:cubicBezTo>
                      <a:cubicBezTo>
                        <a:pt x="3554730" y="2225802"/>
                        <a:pt x="3545586" y="2232660"/>
                        <a:pt x="3541776" y="2232660"/>
                      </a:cubicBezTo>
                      <a:cubicBezTo>
                        <a:pt x="3534156" y="2232660"/>
                        <a:pt x="3500628" y="2260092"/>
                        <a:pt x="3400044" y="2349246"/>
                      </a:cubicBezTo>
                      <a:cubicBezTo>
                        <a:pt x="3368040" y="2378202"/>
                        <a:pt x="3329178" y="2409444"/>
                        <a:pt x="3314700" y="2419350"/>
                      </a:cubicBezTo>
                      <a:cubicBezTo>
                        <a:pt x="3300222" y="2428494"/>
                        <a:pt x="3281172" y="2443734"/>
                        <a:pt x="3273552" y="2452878"/>
                      </a:cubicBezTo>
                      <a:cubicBezTo>
                        <a:pt x="3265170" y="2461260"/>
                        <a:pt x="3256026" y="2468880"/>
                        <a:pt x="3252216" y="2468880"/>
                      </a:cubicBezTo>
                      <a:cubicBezTo>
                        <a:pt x="3248406" y="2468880"/>
                        <a:pt x="3222498" y="2490978"/>
                        <a:pt x="3194304" y="2518410"/>
                      </a:cubicBezTo>
                      <a:cubicBezTo>
                        <a:pt x="3166110" y="2545842"/>
                        <a:pt x="3137154" y="2567940"/>
                        <a:pt x="3130296" y="2567940"/>
                      </a:cubicBezTo>
                      <a:cubicBezTo>
                        <a:pt x="3122676" y="2567940"/>
                        <a:pt x="3116580" y="2572512"/>
                        <a:pt x="3116580" y="2577846"/>
                      </a:cubicBezTo>
                      <a:cubicBezTo>
                        <a:pt x="3116580" y="2583942"/>
                        <a:pt x="3102102" y="2599944"/>
                        <a:pt x="3084576" y="2613660"/>
                      </a:cubicBezTo>
                      <a:cubicBezTo>
                        <a:pt x="3006090" y="2675382"/>
                        <a:pt x="2891028" y="2772156"/>
                        <a:pt x="2860548" y="2802636"/>
                      </a:cubicBezTo>
                      <a:cubicBezTo>
                        <a:pt x="2842260" y="2820162"/>
                        <a:pt x="2823972" y="2834640"/>
                        <a:pt x="2819400" y="2834640"/>
                      </a:cubicBezTo>
                      <a:cubicBezTo>
                        <a:pt x="2812542" y="2834640"/>
                        <a:pt x="2779014" y="2862072"/>
                        <a:pt x="2689098" y="2941320"/>
                      </a:cubicBezTo>
                      <a:cubicBezTo>
                        <a:pt x="2670048" y="2958084"/>
                        <a:pt x="2650236" y="2971800"/>
                        <a:pt x="2645664" y="2971800"/>
                      </a:cubicBezTo>
                      <a:cubicBezTo>
                        <a:pt x="2640330" y="2971800"/>
                        <a:pt x="2636520" y="2977134"/>
                        <a:pt x="2636520" y="2982468"/>
                      </a:cubicBezTo>
                      <a:cubicBezTo>
                        <a:pt x="2636520" y="2988564"/>
                        <a:pt x="2628138" y="2998470"/>
                        <a:pt x="2618232" y="3003804"/>
                      </a:cubicBezTo>
                      <a:cubicBezTo>
                        <a:pt x="2590038" y="3019806"/>
                        <a:pt x="2534412" y="3063240"/>
                        <a:pt x="2527554" y="3075432"/>
                      </a:cubicBezTo>
                      <a:cubicBezTo>
                        <a:pt x="2524506" y="3081528"/>
                        <a:pt x="2503170" y="3098292"/>
                        <a:pt x="2480310" y="3112770"/>
                      </a:cubicBezTo>
                      <a:cubicBezTo>
                        <a:pt x="2457450" y="3127248"/>
                        <a:pt x="2396490" y="3172968"/>
                        <a:pt x="2343912" y="3215640"/>
                      </a:cubicBezTo>
                      <a:cubicBezTo>
                        <a:pt x="2292096" y="3257550"/>
                        <a:pt x="2246376" y="3291840"/>
                        <a:pt x="2241804" y="3291840"/>
                      </a:cubicBezTo>
                      <a:cubicBezTo>
                        <a:pt x="2237994" y="3291840"/>
                        <a:pt x="2230374" y="3297174"/>
                        <a:pt x="2225040" y="3303270"/>
                      </a:cubicBezTo>
                      <a:cubicBezTo>
                        <a:pt x="2213610" y="3317748"/>
                        <a:pt x="2097024" y="3406140"/>
                        <a:pt x="2090166" y="3406140"/>
                      </a:cubicBezTo>
                      <a:cubicBezTo>
                        <a:pt x="2087880" y="3406140"/>
                        <a:pt x="2074164" y="3414522"/>
                        <a:pt x="2060448" y="3425190"/>
                      </a:cubicBezTo>
                      <a:cubicBezTo>
                        <a:pt x="2046732" y="3435858"/>
                        <a:pt x="2032254" y="3444240"/>
                        <a:pt x="2027682" y="3444240"/>
                      </a:cubicBezTo>
                      <a:cubicBezTo>
                        <a:pt x="2023110" y="3444240"/>
                        <a:pt x="2016252" y="3451098"/>
                        <a:pt x="2011680" y="3459480"/>
                      </a:cubicBezTo>
                      <a:cubicBezTo>
                        <a:pt x="2007108" y="3467862"/>
                        <a:pt x="1998726" y="3474720"/>
                        <a:pt x="1993392" y="3474720"/>
                      </a:cubicBezTo>
                      <a:cubicBezTo>
                        <a:pt x="1988058" y="3474720"/>
                        <a:pt x="1977390" y="3480816"/>
                        <a:pt x="1970532" y="3489198"/>
                      </a:cubicBezTo>
                      <a:cubicBezTo>
                        <a:pt x="1963674" y="3496818"/>
                        <a:pt x="1947672" y="3505200"/>
                        <a:pt x="1934718" y="3508248"/>
                      </a:cubicBezTo>
                      <a:cubicBezTo>
                        <a:pt x="1921764" y="3510534"/>
                        <a:pt x="1912620" y="3517392"/>
                        <a:pt x="1912620" y="3524250"/>
                      </a:cubicBezTo>
                      <a:cubicBezTo>
                        <a:pt x="1912620" y="3531108"/>
                        <a:pt x="1906524" y="3538728"/>
                        <a:pt x="1899666" y="3541014"/>
                      </a:cubicBezTo>
                      <a:cubicBezTo>
                        <a:pt x="1892046" y="3544062"/>
                        <a:pt x="1866138" y="3559302"/>
                        <a:pt x="1842516" y="3575304"/>
                      </a:cubicBezTo>
                      <a:cubicBezTo>
                        <a:pt x="1818894" y="3591306"/>
                        <a:pt x="1796034" y="3604260"/>
                        <a:pt x="1792224" y="3604260"/>
                      </a:cubicBezTo>
                      <a:cubicBezTo>
                        <a:pt x="1788414" y="3604260"/>
                        <a:pt x="1781556" y="3612642"/>
                        <a:pt x="1776984" y="3623310"/>
                      </a:cubicBezTo>
                      <a:cubicBezTo>
                        <a:pt x="1772412" y="3633978"/>
                        <a:pt x="1761744" y="3642360"/>
                        <a:pt x="1754124" y="3642360"/>
                      </a:cubicBezTo>
                      <a:cubicBezTo>
                        <a:pt x="1738122" y="3642360"/>
                        <a:pt x="1693926" y="3662934"/>
                        <a:pt x="1687830" y="3672840"/>
                      </a:cubicBezTo>
                      <a:cubicBezTo>
                        <a:pt x="1681734" y="3682746"/>
                        <a:pt x="1616202" y="3726180"/>
                        <a:pt x="1607058" y="3726180"/>
                      </a:cubicBezTo>
                      <a:cubicBezTo>
                        <a:pt x="1597914" y="3726180"/>
                        <a:pt x="1570482" y="3741420"/>
                        <a:pt x="1550670" y="3758184"/>
                      </a:cubicBezTo>
                      <a:cubicBezTo>
                        <a:pt x="1542288" y="3765042"/>
                        <a:pt x="1515618" y="3781044"/>
                        <a:pt x="1491234" y="3793236"/>
                      </a:cubicBezTo>
                      <a:cubicBezTo>
                        <a:pt x="1467612" y="3806190"/>
                        <a:pt x="1443228" y="3819906"/>
                        <a:pt x="1437894" y="3824478"/>
                      </a:cubicBezTo>
                      <a:cubicBezTo>
                        <a:pt x="1427988" y="3832098"/>
                        <a:pt x="1331214" y="3880866"/>
                        <a:pt x="1279398" y="3904488"/>
                      </a:cubicBezTo>
                      <a:cubicBezTo>
                        <a:pt x="1264158" y="3910584"/>
                        <a:pt x="1247394" y="3921252"/>
                        <a:pt x="1242060" y="3928110"/>
                      </a:cubicBezTo>
                      <a:cubicBezTo>
                        <a:pt x="1236726" y="3934206"/>
                        <a:pt x="1226820" y="3939540"/>
                        <a:pt x="1219962" y="3939540"/>
                      </a:cubicBezTo>
                      <a:cubicBezTo>
                        <a:pt x="1213104" y="3939540"/>
                        <a:pt x="1195578" y="3946398"/>
                        <a:pt x="1181100" y="3954780"/>
                      </a:cubicBezTo>
                      <a:cubicBezTo>
                        <a:pt x="1166622" y="3963162"/>
                        <a:pt x="1142238" y="3975354"/>
                        <a:pt x="1127760" y="3982212"/>
                      </a:cubicBezTo>
                      <a:cubicBezTo>
                        <a:pt x="1113282" y="3988308"/>
                        <a:pt x="1094994" y="3997452"/>
                        <a:pt x="1088136" y="4001262"/>
                      </a:cubicBezTo>
                      <a:cubicBezTo>
                        <a:pt x="1080516" y="4005072"/>
                        <a:pt x="1069086" y="4008120"/>
                        <a:pt x="1061466" y="4008120"/>
                      </a:cubicBezTo>
                      <a:cubicBezTo>
                        <a:pt x="1043940" y="4008120"/>
                        <a:pt x="980694" y="4039362"/>
                        <a:pt x="973074" y="4051554"/>
                      </a:cubicBezTo>
                      <a:cubicBezTo>
                        <a:pt x="970026" y="4056888"/>
                        <a:pt x="958596" y="4061460"/>
                        <a:pt x="948690" y="4061460"/>
                      </a:cubicBezTo>
                      <a:cubicBezTo>
                        <a:pt x="938784" y="4061460"/>
                        <a:pt x="928116" y="4065270"/>
                        <a:pt x="925830" y="4069080"/>
                      </a:cubicBezTo>
                      <a:cubicBezTo>
                        <a:pt x="923544" y="4073652"/>
                        <a:pt x="911352" y="4076700"/>
                        <a:pt x="899160" y="4076700"/>
                      </a:cubicBezTo>
                      <a:cubicBezTo>
                        <a:pt x="886968" y="4076700"/>
                        <a:pt x="874776" y="4080510"/>
                        <a:pt x="872490" y="4084320"/>
                      </a:cubicBezTo>
                      <a:cubicBezTo>
                        <a:pt x="870204" y="4088892"/>
                        <a:pt x="859536" y="4091940"/>
                        <a:pt x="848868" y="4091940"/>
                      </a:cubicBezTo>
                      <a:cubicBezTo>
                        <a:pt x="838962" y="4091940"/>
                        <a:pt x="824484" y="4094988"/>
                        <a:pt x="816864" y="4098798"/>
                      </a:cubicBezTo>
                      <a:cubicBezTo>
                        <a:pt x="775716" y="4119372"/>
                        <a:pt x="716280" y="4139946"/>
                        <a:pt x="689610" y="4142994"/>
                      </a:cubicBezTo>
                      <a:cubicBezTo>
                        <a:pt x="672846" y="4145280"/>
                        <a:pt x="656082" y="4149852"/>
                        <a:pt x="651510" y="4153662"/>
                      </a:cubicBezTo>
                      <a:cubicBezTo>
                        <a:pt x="647700" y="4157472"/>
                        <a:pt x="637032" y="4160520"/>
                        <a:pt x="627888" y="4160520"/>
                      </a:cubicBezTo>
                      <a:cubicBezTo>
                        <a:pt x="617982" y="4160520"/>
                        <a:pt x="608076" y="4164330"/>
                        <a:pt x="605790" y="4168140"/>
                      </a:cubicBezTo>
                      <a:cubicBezTo>
                        <a:pt x="603504" y="4172712"/>
                        <a:pt x="579882" y="4175760"/>
                        <a:pt x="553212" y="4175760"/>
                      </a:cubicBezTo>
                      <a:cubicBezTo>
                        <a:pt x="527304" y="4175760"/>
                        <a:pt x="502920" y="4178046"/>
                        <a:pt x="499872" y="4181094"/>
                      </a:cubicBezTo>
                      <a:cubicBezTo>
                        <a:pt x="484632" y="4196334"/>
                        <a:pt x="425958" y="4206240"/>
                        <a:pt x="323850" y="4210050"/>
                      </a:cubicBezTo>
                      <a:cubicBezTo>
                        <a:pt x="261366" y="4212336"/>
                        <a:pt x="162306" y="4216146"/>
                        <a:pt x="105156" y="4218432"/>
                      </a:cubicBezTo>
                      <a:lnTo>
                        <a:pt x="0" y="4222242"/>
                      </a:lnTo>
                      <a:lnTo>
                        <a:pt x="0" y="2110740"/>
                      </a:lnTo>
                      <a:close/>
                    </a:path>
                  </a:pathLst>
                </a:custGeom>
                <a:solidFill>
                  <a:srgbClr val="637AA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75" name="Freeform: Shape 2074">
                  <a:extLst>
                    <a:ext uri="{FF2B5EF4-FFF2-40B4-BE49-F238E27FC236}">
                      <a16:creationId xmlns:a16="http://schemas.microsoft.com/office/drawing/2014/main" id="{BA4C92E2-7ABC-4982-AC51-FAFC53A8C08A}"/>
                    </a:ext>
                  </a:extLst>
                </p:cNvPr>
                <p:cNvSpPr/>
                <p:nvPr/>
              </p:nvSpPr>
              <p:spPr>
                <a:xfrm>
                  <a:off x="7661040" y="5349817"/>
                  <a:ext cx="69342" cy="20574"/>
                </a:xfrm>
                <a:custGeom>
                  <a:avLst/>
                  <a:gdLst>
                    <a:gd name="connsiteX0" fmla="*/ 870 w 69342"/>
                    <a:gd name="connsiteY0" fmla="*/ 14663 h 20574"/>
                    <a:gd name="connsiteX1" fmla="*/ 6966 w 69342"/>
                    <a:gd name="connsiteY1" fmla="*/ 2471 h 20574"/>
                    <a:gd name="connsiteX2" fmla="*/ 69450 w 69342"/>
                    <a:gd name="connsiteY2" fmla="*/ 10853 h 20574"/>
                    <a:gd name="connsiteX3" fmla="*/ 870 w 69342"/>
                    <a:gd name="connsiteY3" fmla="*/ 14663 h 20574"/>
                  </a:gdLst>
                  <a:ahLst/>
                  <a:cxnLst>
                    <a:cxn ang="0">
                      <a:pos x="connsiteX0" y="connsiteY0"/>
                    </a:cxn>
                    <a:cxn ang="0">
                      <a:pos x="connsiteX1" y="connsiteY1"/>
                    </a:cxn>
                    <a:cxn ang="0">
                      <a:pos x="connsiteX2" y="connsiteY2"/>
                    </a:cxn>
                    <a:cxn ang="0">
                      <a:pos x="connsiteX3" y="connsiteY3"/>
                    </a:cxn>
                  </a:cxnLst>
                  <a:rect l="l" t="t" r="r" b="b"/>
                  <a:pathLst>
                    <a:path w="69342" h="20574">
                      <a:moveTo>
                        <a:pt x="870" y="14663"/>
                      </a:moveTo>
                      <a:cubicBezTo>
                        <a:pt x="-1416" y="10853"/>
                        <a:pt x="870" y="4757"/>
                        <a:pt x="6966" y="2471"/>
                      </a:cubicBezTo>
                      <a:cubicBezTo>
                        <a:pt x="24492" y="-3625"/>
                        <a:pt x="69450" y="2471"/>
                        <a:pt x="69450" y="10853"/>
                      </a:cubicBezTo>
                      <a:cubicBezTo>
                        <a:pt x="69450" y="21521"/>
                        <a:pt x="6966" y="25331"/>
                        <a:pt x="870" y="14663"/>
                      </a:cubicBezTo>
                      <a:close/>
                    </a:path>
                  </a:pathLst>
                </a:custGeom>
                <a:solidFill>
                  <a:srgbClr val="637AA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76" name="Freeform: Shape 2075">
                  <a:extLst>
                    <a:ext uri="{FF2B5EF4-FFF2-40B4-BE49-F238E27FC236}">
                      <a16:creationId xmlns:a16="http://schemas.microsoft.com/office/drawing/2014/main" id="{E8CBAD49-E6F5-4A05-8DC8-68CF6690CEC1}"/>
                    </a:ext>
                  </a:extLst>
                </p:cNvPr>
                <p:cNvSpPr/>
                <p:nvPr/>
              </p:nvSpPr>
              <p:spPr>
                <a:xfrm>
                  <a:off x="7560759" y="5316160"/>
                  <a:ext cx="40386" cy="25146"/>
                </a:xfrm>
                <a:custGeom>
                  <a:avLst/>
                  <a:gdLst>
                    <a:gd name="connsiteX0" fmla="*/ 1329 w 40386"/>
                    <a:gd name="connsiteY0" fmla="*/ 17078 h 25146"/>
                    <a:gd name="connsiteX1" fmla="*/ 2853 w 40386"/>
                    <a:gd name="connsiteY1" fmla="*/ 2600 h 25146"/>
                    <a:gd name="connsiteX2" fmla="*/ 40191 w 40386"/>
                    <a:gd name="connsiteY2" fmla="*/ 17840 h 25146"/>
                    <a:gd name="connsiteX3" fmla="*/ 1329 w 40386"/>
                    <a:gd name="connsiteY3" fmla="*/ 17078 h 25146"/>
                  </a:gdLst>
                  <a:ahLst/>
                  <a:cxnLst>
                    <a:cxn ang="0">
                      <a:pos x="connsiteX0" y="connsiteY0"/>
                    </a:cxn>
                    <a:cxn ang="0">
                      <a:pos x="connsiteX1" y="connsiteY1"/>
                    </a:cxn>
                    <a:cxn ang="0">
                      <a:pos x="connsiteX2" y="connsiteY2"/>
                    </a:cxn>
                    <a:cxn ang="0">
                      <a:pos x="connsiteX3" y="connsiteY3"/>
                    </a:cxn>
                  </a:cxnLst>
                  <a:rect l="l" t="t" r="r" b="b"/>
                  <a:pathLst>
                    <a:path w="40386" h="25146">
                      <a:moveTo>
                        <a:pt x="1329" y="17078"/>
                      </a:moveTo>
                      <a:cubicBezTo>
                        <a:pt x="-957" y="12506"/>
                        <a:pt x="-195" y="6410"/>
                        <a:pt x="2853" y="2600"/>
                      </a:cubicBezTo>
                      <a:cubicBezTo>
                        <a:pt x="11997" y="-5782"/>
                        <a:pt x="46287" y="7934"/>
                        <a:pt x="40191" y="17840"/>
                      </a:cubicBezTo>
                      <a:cubicBezTo>
                        <a:pt x="34095" y="27746"/>
                        <a:pt x="8187" y="27746"/>
                        <a:pt x="1329" y="17078"/>
                      </a:cubicBezTo>
                      <a:close/>
                    </a:path>
                  </a:pathLst>
                </a:custGeom>
                <a:solidFill>
                  <a:srgbClr val="637AA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77" name="Freeform: Shape 2076">
                  <a:extLst>
                    <a:ext uri="{FF2B5EF4-FFF2-40B4-BE49-F238E27FC236}">
                      <a16:creationId xmlns:a16="http://schemas.microsoft.com/office/drawing/2014/main" id="{034A4298-87E5-4E40-B16E-727D9921FBEB}"/>
                    </a:ext>
                  </a:extLst>
                </p:cNvPr>
                <p:cNvSpPr/>
                <p:nvPr/>
              </p:nvSpPr>
              <p:spPr>
                <a:xfrm>
                  <a:off x="4718761" y="4696757"/>
                  <a:ext cx="18288" cy="24384"/>
                </a:xfrm>
                <a:custGeom>
                  <a:avLst/>
                  <a:gdLst>
                    <a:gd name="connsiteX0" fmla="*/ 1829 w 18288"/>
                    <a:gd name="connsiteY0" fmla="*/ 20023 h 24384"/>
                    <a:gd name="connsiteX1" fmla="*/ 4115 w 18288"/>
                    <a:gd name="connsiteY1" fmla="*/ 3259 h 24384"/>
                    <a:gd name="connsiteX2" fmla="*/ 17069 w 18288"/>
                    <a:gd name="connsiteY2" fmla="*/ 4783 h 24384"/>
                    <a:gd name="connsiteX3" fmla="*/ 14783 w 18288"/>
                    <a:gd name="connsiteY3" fmla="*/ 21547 h 24384"/>
                    <a:gd name="connsiteX4" fmla="*/ 1829 w 18288"/>
                    <a:gd name="connsiteY4" fmla="*/ 20023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24384">
                      <a:moveTo>
                        <a:pt x="1829" y="20023"/>
                      </a:moveTo>
                      <a:cubicBezTo>
                        <a:pt x="-1219" y="15451"/>
                        <a:pt x="-457" y="7831"/>
                        <a:pt x="4115" y="3259"/>
                      </a:cubicBezTo>
                      <a:cubicBezTo>
                        <a:pt x="8687" y="-1313"/>
                        <a:pt x="13259" y="-1313"/>
                        <a:pt x="17069" y="4783"/>
                      </a:cubicBezTo>
                      <a:cubicBezTo>
                        <a:pt x="20117" y="9355"/>
                        <a:pt x="19355" y="16975"/>
                        <a:pt x="14783" y="21547"/>
                      </a:cubicBezTo>
                      <a:cubicBezTo>
                        <a:pt x="10211" y="26119"/>
                        <a:pt x="5639" y="26119"/>
                        <a:pt x="1829" y="20023"/>
                      </a:cubicBezTo>
                      <a:close/>
                    </a:path>
                  </a:pathLst>
                </a:custGeom>
                <a:solidFill>
                  <a:srgbClr val="637AA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78" name="Freeform: Shape 2077">
                  <a:extLst>
                    <a:ext uri="{FF2B5EF4-FFF2-40B4-BE49-F238E27FC236}">
                      <a16:creationId xmlns:a16="http://schemas.microsoft.com/office/drawing/2014/main" id="{E4540192-D101-4DED-8B56-9561F7E38BD3}"/>
                    </a:ext>
                  </a:extLst>
                </p:cNvPr>
                <p:cNvSpPr/>
                <p:nvPr/>
              </p:nvSpPr>
              <p:spPr>
                <a:xfrm>
                  <a:off x="4879465" y="463479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637AA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79" name="Freeform: Shape 2078">
                  <a:extLst>
                    <a:ext uri="{FF2B5EF4-FFF2-40B4-BE49-F238E27FC236}">
                      <a16:creationId xmlns:a16="http://schemas.microsoft.com/office/drawing/2014/main" id="{CAAD7B6A-AA60-4D4B-8630-7AB7C0FBFB47}"/>
                    </a:ext>
                  </a:extLst>
                </p:cNvPr>
                <p:cNvSpPr/>
                <p:nvPr/>
              </p:nvSpPr>
              <p:spPr>
                <a:xfrm>
                  <a:off x="4345200" y="3820919"/>
                  <a:ext cx="40386" cy="26670"/>
                </a:xfrm>
                <a:custGeom>
                  <a:avLst/>
                  <a:gdLst>
                    <a:gd name="connsiteX0" fmla="*/ 1248 w 40386"/>
                    <a:gd name="connsiteY0" fmla="*/ 18799 h 26670"/>
                    <a:gd name="connsiteX1" fmla="*/ 4296 w 40386"/>
                    <a:gd name="connsiteY1" fmla="*/ 2797 h 26670"/>
                    <a:gd name="connsiteX2" fmla="*/ 40110 w 40386"/>
                    <a:gd name="connsiteY2" fmla="*/ 20323 h 26670"/>
                    <a:gd name="connsiteX3" fmla="*/ 1248 w 40386"/>
                    <a:gd name="connsiteY3" fmla="*/ 18799 h 26670"/>
                  </a:gdLst>
                  <a:ahLst/>
                  <a:cxnLst>
                    <a:cxn ang="0">
                      <a:pos x="connsiteX0" y="connsiteY0"/>
                    </a:cxn>
                    <a:cxn ang="0">
                      <a:pos x="connsiteX1" y="connsiteY1"/>
                    </a:cxn>
                    <a:cxn ang="0">
                      <a:pos x="connsiteX2" y="connsiteY2"/>
                    </a:cxn>
                    <a:cxn ang="0">
                      <a:pos x="connsiteX3" y="connsiteY3"/>
                    </a:cxn>
                  </a:cxnLst>
                  <a:rect l="l" t="t" r="r" b="b"/>
                  <a:pathLst>
                    <a:path w="40386" h="26670">
                      <a:moveTo>
                        <a:pt x="1248" y="18799"/>
                      </a:moveTo>
                      <a:cubicBezTo>
                        <a:pt x="-1038" y="14227"/>
                        <a:pt x="-276" y="7369"/>
                        <a:pt x="4296" y="2797"/>
                      </a:cubicBezTo>
                      <a:cubicBezTo>
                        <a:pt x="13440" y="-6347"/>
                        <a:pt x="46206" y="8893"/>
                        <a:pt x="40110" y="20323"/>
                      </a:cubicBezTo>
                      <a:cubicBezTo>
                        <a:pt x="34014" y="29467"/>
                        <a:pt x="8106" y="29467"/>
                        <a:pt x="1248" y="18799"/>
                      </a:cubicBezTo>
                      <a:close/>
                    </a:path>
                  </a:pathLst>
                </a:custGeom>
                <a:solidFill>
                  <a:srgbClr val="637AA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80" name="Freeform: Shape 2079">
                  <a:extLst>
                    <a:ext uri="{FF2B5EF4-FFF2-40B4-BE49-F238E27FC236}">
                      <a16:creationId xmlns:a16="http://schemas.microsoft.com/office/drawing/2014/main" id="{F8686C5A-4E6A-4737-A414-645FD8029771}"/>
                    </a:ext>
                  </a:extLst>
                </p:cNvPr>
                <p:cNvSpPr/>
                <p:nvPr/>
              </p:nvSpPr>
              <p:spPr>
                <a:xfrm>
                  <a:off x="0" y="1318260"/>
                  <a:ext cx="12192000" cy="4221480"/>
                </a:xfrm>
                <a:custGeom>
                  <a:avLst/>
                  <a:gdLst>
                    <a:gd name="connsiteX0" fmla="*/ 0 w 12192000"/>
                    <a:gd name="connsiteY0" fmla="*/ 2110740 h 4221480"/>
                    <a:gd name="connsiteX1" fmla="*/ 0 w 12192000"/>
                    <a:gd name="connsiteY1" fmla="*/ 0 h 4221480"/>
                    <a:gd name="connsiteX2" fmla="*/ 6096000 w 12192000"/>
                    <a:gd name="connsiteY2" fmla="*/ 0 h 4221480"/>
                    <a:gd name="connsiteX3" fmla="*/ 12192000 w 12192000"/>
                    <a:gd name="connsiteY3" fmla="*/ 0 h 4221480"/>
                    <a:gd name="connsiteX4" fmla="*/ 12192000 w 12192000"/>
                    <a:gd name="connsiteY4" fmla="*/ 2087880 h 4221480"/>
                    <a:gd name="connsiteX5" fmla="*/ 12192000 w 12192000"/>
                    <a:gd name="connsiteY5" fmla="*/ 4175760 h 4221480"/>
                    <a:gd name="connsiteX6" fmla="*/ 12154662 w 12192000"/>
                    <a:gd name="connsiteY6" fmla="*/ 4175760 h 4221480"/>
                    <a:gd name="connsiteX7" fmla="*/ 12111990 w 12192000"/>
                    <a:gd name="connsiteY7" fmla="*/ 4168140 h 4221480"/>
                    <a:gd name="connsiteX8" fmla="*/ 12078462 w 12192000"/>
                    <a:gd name="connsiteY8" fmla="*/ 4160520 h 4221480"/>
                    <a:gd name="connsiteX9" fmla="*/ 12039600 w 12192000"/>
                    <a:gd name="connsiteY9" fmla="*/ 4149090 h 4221480"/>
                    <a:gd name="connsiteX10" fmla="*/ 11993118 w 12192000"/>
                    <a:gd name="connsiteY10" fmla="*/ 4137660 h 4221480"/>
                    <a:gd name="connsiteX11" fmla="*/ 11946636 w 12192000"/>
                    <a:gd name="connsiteY11" fmla="*/ 4122420 h 4221480"/>
                    <a:gd name="connsiteX12" fmla="*/ 11878056 w 12192000"/>
                    <a:gd name="connsiteY12" fmla="*/ 4107180 h 4221480"/>
                    <a:gd name="connsiteX13" fmla="*/ 11814810 w 12192000"/>
                    <a:gd name="connsiteY13" fmla="*/ 4099560 h 4221480"/>
                    <a:gd name="connsiteX14" fmla="*/ 11780520 w 12192000"/>
                    <a:gd name="connsiteY14" fmla="*/ 4091940 h 4221480"/>
                    <a:gd name="connsiteX15" fmla="*/ 11746230 w 12192000"/>
                    <a:gd name="connsiteY15" fmla="*/ 4084320 h 4221480"/>
                    <a:gd name="connsiteX16" fmla="*/ 11685270 w 12192000"/>
                    <a:gd name="connsiteY16" fmla="*/ 4076700 h 4221480"/>
                    <a:gd name="connsiteX17" fmla="*/ 11624310 w 12192000"/>
                    <a:gd name="connsiteY17" fmla="*/ 4069080 h 4221480"/>
                    <a:gd name="connsiteX18" fmla="*/ 11590020 w 12192000"/>
                    <a:gd name="connsiteY18" fmla="*/ 4061460 h 4221480"/>
                    <a:gd name="connsiteX19" fmla="*/ 11481816 w 12192000"/>
                    <a:gd name="connsiteY19" fmla="*/ 4042410 h 4221480"/>
                    <a:gd name="connsiteX20" fmla="*/ 11326368 w 12192000"/>
                    <a:gd name="connsiteY20" fmla="*/ 4022598 h 4221480"/>
                    <a:gd name="connsiteX21" fmla="*/ 11233404 w 12192000"/>
                    <a:gd name="connsiteY21" fmla="*/ 4013454 h 4221480"/>
                    <a:gd name="connsiteX22" fmla="*/ 11199114 w 12192000"/>
                    <a:gd name="connsiteY22" fmla="*/ 4014216 h 4221480"/>
                    <a:gd name="connsiteX23" fmla="*/ 11014710 w 12192000"/>
                    <a:gd name="connsiteY23" fmla="*/ 4026408 h 4221480"/>
                    <a:gd name="connsiteX24" fmla="*/ 10748010 w 12192000"/>
                    <a:gd name="connsiteY24" fmla="*/ 4043172 h 4221480"/>
                    <a:gd name="connsiteX25" fmla="*/ 10584180 w 12192000"/>
                    <a:gd name="connsiteY25" fmla="*/ 4059174 h 4221480"/>
                    <a:gd name="connsiteX26" fmla="*/ 10511790 w 12192000"/>
                    <a:gd name="connsiteY26" fmla="*/ 4069842 h 4221480"/>
                    <a:gd name="connsiteX27" fmla="*/ 10427208 w 12192000"/>
                    <a:gd name="connsiteY27" fmla="*/ 4076700 h 4221480"/>
                    <a:gd name="connsiteX28" fmla="*/ 10344150 w 12192000"/>
                    <a:gd name="connsiteY28" fmla="*/ 4084320 h 4221480"/>
                    <a:gd name="connsiteX29" fmla="*/ 10276332 w 12192000"/>
                    <a:gd name="connsiteY29" fmla="*/ 4091940 h 4221480"/>
                    <a:gd name="connsiteX30" fmla="*/ 10206990 w 12192000"/>
                    <a:gd name="connsiteY30" fmla="*/ 4098798 h 4221480"/>
                    <a:gd name="connsiteX31" fmla="*/ 10100310 w 12192000"/>
                    <a:gd name="connsiteY31" fmla="*/ 4108704 h 4221480"/>
                    <a:gd name="connsiteX32" fmla="*/ 9975342 w 12192000"/>
                    <a:gd name="connsiteY32" fmla="*/ 4125468 h 4221480"/>
                    <a:gd name="connsiteX33" fmla="*/ 9646920 w 12192000"/>
                    <a:gd name="connsiteY33" fmla="*/ 4157472 h 4221480"/>
                    <a:gd name="connsiteX34" fmla="*/ 9544812 w 12192000"/>
                    <a:gd name="connsiteY34" fmla="*/ 4168902 h 4221480"/>
                    <a:gd name="connsiteX35" fmla="*/ 9455658 w 12192000"/>
                    <a:gd name="connsiteY35" fmla="*/ 4175760 h 4221480"/>
                    <a:gd name="connsiteX36" fmla="*/ 9368790 w 12192000"/>
                    <a:gd name="connsiteY36" fmla="*/ 4183380 h 4221480"/>
                    <a:gd name="connsiteX37" fmla="*/ 9254490 w 12192000"/>
                    <a:gd name="connsiteY37" fmla="*/ 4183380 h 4221480"/>
                    <a:gd name="connsiteX38" fmla="*/ 9174480 w 12192000"/>
                    <a:gd name="connsiteY38" fmla="*/ 4175760 h 4221480"/>
                    <a:gd name="connsiteX39" fmla="*/ 9094470 w 12192000"/>
                    <a:gd name="connsiteY39" fmla="*/ 4168140 h 4221480"/>
                    <a:gd name="connsiteX40" fmla="*/ 9063990 w 12192000"/>
                    <a:gd name="connsiteY40" fmla="*/ 4160520 h 4221480"/>
                    <a:gd name="connsiteX41" fmla="*/ 9033510 w 12192000"/>
                    <a:gd name="connsiteY41" fmla="*/ 4152900 h 4221480"/>
                    <a:gd name="connsiteX42" fmla="*/ 8944356 w 12192000"/>
                    <a:gd name="connsiteY42" fmla="*/ 4145280 h 4221480"/>
                    <a:gd name="connsiteX43" fmla="*/ 8868918 w 12192000"/>
                    <a:gd name="connsiteY43" fmla="*/ 4155948 h 4221480"/>
                    <a:gd name="connsiteX44" fmla="*/ 8869680 w 12192000"/>
                    <a:gd name="connsiteY44" fmla="*/ 4171950 h 4221480"/>
                    <a:gd name="connsiteX45" fmla="*/ 8849868 w 12192000"/>
                    <a:gd name="connsiteY45" fmla="*/ 4155948 h 4221480"/>
                    <a:gd name="connsiteX46" fmla="*/ 8828532 w 12192000"/>
                    <a:gd name="connsiteY46" fmla="*/ 4145280 h 4221480"/>
                    <a:gd name="connsiteX47" fmla="*/ 8804148 w 12192000"/>
                    <a:gd name="connsiteY47" fmla="*/ 4158996 h 4221480"/>
                    <a:gd name="connsiteX48" fmla="*/ 8785860 w 12192000"/>
                    <a:gd name="connsiteY48" fmla="*/ 4171950 h 4221480"/>
                    <a:gd name="connsiteX49" fmla="*/ 8767572 w 12192000"/>
                    <a:gd name="connsiteY49" fmla="*/ 4158996 h 4221480"/>
                    <a:gd name="connsiteX50" fmla="*/ 8751570 w 12192000"/>
                    <a:gd name="connsiteY50" fmla="*/ 4145280 h 4221480"/>
                    <a:gd name="connsiteX51" fmla="*/ 8735568 w 12192000"/>
                    <a:gd name="connsiteY51" fmla="*/ 4158996 h 4221480"/>
                    <a:gd name="connsiteX52" fmla="*/ 8708136 w 12192000"/>
                    <a:gd name="connsiteY52" fmla="*/ 4174236 h 4221480"/>
                    <a:gd name="connsiteX53" fmla="*/ 8631174 w 12192000"/>
                    <a:gd name="connsiteY53" fmla="*/ 4154424 h 4221480"/>
                    <a:gd name="connsiteX54" fmla="*/ 8501634 w 12192000"/>
                    <a:gd name="connsiteY54" fmla="*/ 4142232 h 4221480"/>
                    <a:gd name="connsiteX55" fmla="*/ 8263890 w 12192000"/>
                    <a:gd name="connsiteY55" fmla="*/ 4122420 h 4221480"/>
                    <a:gd name="connsiteX56" fmla="*/ 8042910 w 12192000"/>
                    <a:gd name="connsiteY56" fmla="*/ 4094988 h 4221480"/>
                    <a:gd name="connsiteX57" fmla="*/ 7990332 w 12192000"/>
                    <a:gd name="connsiteY57" fmla="*/ 4083558 h 4221480"/>
                    <a:gd name="connsiteX58" fmla="*/ 7958328 w 12192000"/>
                    <a:gd name="connsiteY58" fmla="*/ 4076700 h 4221480"/>
                    <a:gd name="connsiteX59" fmla="*/ 7928610 w 12192000"/>
                    <a:gd name="connsiteY59" fmla="*/ 4069080 h 4221480"/>
                    <a:gd name="connsiteX60" fmla="*/ 7896606 w 12192000"/>
                    <a:gd name="connsiteY60" fmla="*/ 4061460 h 4221480"/>
                    <a:gd name="connsiteX61" fmla="*/ 7847076 w 12192000"/>
                    <a:gd name="connsiteY61" fmla="*/ 4042410 h 4221480"/>
                    <a:gd name="connsiteX62" fmla="*/ 7810500 w 12192000"/>
                    <a:gd name="connsiteY62" fmla="*/ 4023360 h 4221480"/>
                    <a:gd name="connsiteX63" fmla="*/ 7791450 w 12192000"/>
                    <a:gd name="connsiteY63" fmla="*/ 4015740 h 4221480"/>
                    <a:gd name="connsiteX64" fmla="*/ 7768590 w 12192000"/>
                    <a:gd name="connsiteY64" fmla="*/ 4008120 h 4221480"/>
                    <a:gd name="connsiteX65" fmla="*/ 7745730 w 12192000"/>
                    <a:gd name="connsiteY65" fmla="*/ 4000500 h 4221480"/>
                    <a:gd name="connsiteX66" fmla="*/ 7722870 w 12192000"/>
                    <a:gd name="connsiteY66" fmla="*/ 3992880 h 4221480"/>
                    <a:gd name="connsiteX67" fmla="*/ 7677150 w 12192000"/>
                    <a:gd name="connsiteY67" fmla="*/ 3977640 h 4221480"/>
                    <a:gd name="connsiteX68" fmla="*/ 7639812 w 12192000"/>
                    <a:gd name="connsiteY68" fmla="*/ 3962400 h 4221480"/>
                    <a:gd name="connsiteX69" fmla="*/ 7620000 w 12192000"/>
                    <a:gd name="connsiteY69" fmla="*/ 3950970 h 4221480"/>
                    <a:gd name="connsiteX70" fmla="*/ 7546086 w 12192000"/>
                    <a:gd name="connsiteY70" fmla="*/ 3973830 h 4221480"/>
                    <a:gd name="connsiteX71" fmla="*/ 7498080 w 12192000"/>
                    <a:gd name="connsiteY71" fmla="*/ 4008120 h 4221480"/>
                    <a:gd name="connsiteX72" fmla="*/ 7477506 w 12192000"/>
                    <a:gd name="connsiteY72" fmla="*/ 4016502 h 4221480"/>
                    <a:gd name="connsiteX73" fmla="*/ 7427976 w 12192000"/>
                    <a:gd name="connsiteY73" fmla="*/ 4020312 h 4221480"/>
                    <a:gd name="connsiteX74" fmla="*/ 7326630 w 12192000"/>
                    <a:gd name="connsiteY74" fmla="*/ 4011168 h 4221480"/>
                    <a:gd name="connsiteX75" fmla="*/ 7258812 w 12192000"/>
                    <a:gd name="connsiteY75" fmla="*/ 3999738 h 4221480"/>
                    <a:gd name="connsiteX76" fmla="*/ 7215378 w 12192000"/>
                    <a:gd name="connsiteY76" fmla="*/ 3992880 h 4221480"/>
                    <a:gd name="connsiteX77" fmla="*/ 7174230 w 12192000"/>
                    <a:gd name="connsiteY77" fmla="*/ 3985260 h 4221480"/>
                    <a:gd name="connsiteX78" fmla="*/ 7147560 w 12192000"/>
                    <a:gd name="connsiteY78" fmla="*/ 3977640 h 4221480"/>
                    <a:gd name="connsiteX79" fmla="*/ 7121652 w 12192000"/>
                    <a:gd name="connsiteY79" fmla="*/ 3970782 h 4221480"/>
                    <a:gd name="connsiteX80" fmla="*/ 7088886 w 12192000"/>
                    <a:gd name="connsiteY80" fmla="*/ 3959352 h 4221480"/>
                    <a:gd name="connsiteX81" fmla="*/ 6903720 w 12192000"/>
                    <a:gd name="connsiteY81" fmla="*/ 3927348 h 4221480"/>
                    <a:gd name="connsiteX82" fmla="*/ 6825996 w 12192000"/>
                    <a:gd name="connsiteY82" fmla="*/ 3900678 h 4221480"/>
                    <a:gd name="connsiteX83" fmla="*/ 6786372 w 12192000"/>
                    <a:gd name="connsiteY83" fmla="*/ 3893820 h 4221480"/>
                    <a:gd name="connsiteX84" fmla="*/ 6755130 w 12192000"/>
                    <a:gd name="connsiteY84" fmla="*/ 3886200 h 4221480"/>
                    <a:gd name="connsiteX85" fmla="*/ 6732270 w 12192000"/>
                    <a:gd name="connsiteY85" fmla="*/ 3878580 h 4221480"/>
                    <a:gd name="connsiteX86" fmla="*/ 6681216 w 12192000"/>
                    <a:gd name="connsiteY86" fmla="*/ 3867912 h 4221480"/>
                    <a:gd name="connsiteX87" fmla="*/ 6602730 w 12192000"/>
                    <a:gd name="connsiteY87" fmla="*/ 3848100 h 4221480"/>
                    <a:gd name="connsiteX88" fmla="*/ 6528054 w 12192000"/>
                    <a:gd name="connsiteY88" fmla="*/ 3824478 h 4221480"/>
                    <a:gd name="connsiteX89" fmla="*/ 6480810 w 12192000"/>
                    <a:gd name="connsiteY89" fmla="*/ 3810000 h 4221480"/>
                    <a:gd name="connsiteX90" fmla="*/ 6457950 w 12192000"/>
                    <a:gd name="connsiteY90" fmla="*/ 3802380 h 4221480"/>
                    <a:gd name="connsiteX91" fmla="*/ 6435852 w 12192000"/>
                    <a:gd name="connsiteY91" fmla="*/ 3794760 h 4221480"/>
                    <a:gd name="connsiteX92" fmla="*/ 6411468 w 12192000"/>
                    <a:gd name="connsiteY92" fmla="*/ 3787140 h 4221480"/>
                    <a:gd name="connsiteX93" fmla="*/ 6364224 w 12192000"/>
                    <a:gd name="connsiteY93" fmla="*/ 3774186 h 4221480"/>
                    <a:gd name="connsiteX94" fmla="*/ 6312408 w 12192000"/>
                    <a:gd name="connsiteY94" fmla="*/ 3755898 h 4221480"/>
                    <a:gd name="connsiteX95" fmla="*/ 6281166 w 12192000"/>
                    <a:gd name="connsiteY95" fmla="*/ 3741420 h 4221480"/>
                    <a:gd name="connsiteX96" fmla="*/ 6231636 w 12192000"/>
                    <a:gd name="connsiteY96" fmla="*/ 3726180 h 4221480"/>
                    <a:gd name="connsiteX97" fmla="*/ 6189726 w 12192000"/>
                    <a:gd name="connsiteY97" fmla="*/ 3710940 h 4221480"/>
                    <a:gd name="connsiteX98" fmla="*/ 6140196 w 12192000"/>
                    <a:gd name="connsiteY98" fmla="*/ 3691890 h 4221480"/>
                    <a:gd name="connsiteX99" fmla="*/ 6037326 w 12192000"/>
                    <a:gd name="connsiteY99" fmla="*/ 3693414 h 4221480"/>
                    <a:gd name="connsiteX100" fmla="*/ 5975604 w 12192000"/>
                    <a:gd name="connsiteY100" fmla="*/ 3727704 h 4221480"/>
                    <a:gd name="connsiteX101" fmla="*/ 5940552 w 12192000"/>
                    <a:gd name="connsiteY101" fmla="*/ 3741420 h 4221480"/>
                    <a:gd name="connsiteX102" fmla="*/ 5916930 w 12192000"/>
                    <a:gd name="connsiteY102" fmla="*/ 3756660 h 4221480"/>
                    <a:gd name="connsiteX103" fmla="*/ 5889498 w 12192000"/>
                    <a:gd name="connsiteY103" fmla="*/ 3771900 h 4221480"/>
                    <a:gd name="connsiteX104" fmla="*/ 5871210 w 12192000"/>
                    <a:gd name="connsiteY104" fmla="*/ 3778758 h 4221480"/>
                    <a:gd name="connsiteX105" fmla="*/ 5810250 w 12192000"/>
                    <a:gd name="connsiteY105" fmla="*/ 3810000 h 4221480"/>
                    <a:gd name="connsiteX106" fmla="*/ 5787390 w 12192000"/>
                    <a:gd name="connsiteY106" fmla="*/ 3825240 h 4221480"/>
                    <a:gd name="connsiteX107" fmla="*/ 5766054 w 12192000"/>
                    <a:gd name="connsiteY107" fmla="*/ 3840480 h 4221480"/>
                    <a:gd name="connsiteX108" fmla="*/ 5715762 w 12192000"/>
                    <a:gd name="connsiteY108" fmla="*/ 3860292 h 4221480"/>
                    <a:gd name="connsiteX109" fmla="*/ 5654040 w 12192000"/>
                    <a:gd name="connsiteY109" fmla="*/ 3888486 h 4221480"/>
                    <a:gd name="connsiteX110" fmla="*/ 5614416 w 12192000"/>
                    <a:gd name="connsiteY110" fmla="*/ 3910584 h 4221480"/>
                    <a:gd name="connsiteX111" fmla="*/ 5582412 w 12192000"/>
                    <a:gd name="connsiteY111" fmla="*/ 3924300 h 4221480"/>
                    <a:gd name="connsiteX112" fmla="*/ 5556504 w 12192000"/>
                    <a:gd name="connsiteY112" fmla="*/ 3931158 h 4221480"/>
                    <a:gd name="connsiteX113" fmla="*/ 5413248 w 12192000"/>
                    <a:gd name="connsiteY113" fmla="*/ 3992880 h 4221480"/>
                    <a:gd name="connsiteX114" fmla="*/ 5391150 w 12192000"/>
                    <a:gd name="connsiteY114" fmla="*/ 4000500 h 4221480"/>
                    <a:gd name="connsiteX115" fmla="*/ 5368290 w 12192000"/>
                    <a:gd name="connsiteY115" fmla="*/ 4008120 h 4221480"/>
                    <a:gd name="connsiteX116" fmla="*/ 5345430 w 12192000"/>
                    <a:gd name="connsiteY116" fmla="*/ 4015740 h 4221480"/>
                    <a:gd name="connsiteX117" fmla="*/ 5324094 w 12192000"/>
                    <a:gd name="connsiteY117" fmla="*/ 4023360 h 4221480"/>
                    <a:gd name="connsiteX118" fmla="*/ 5273802 w 12192000"/>
                    <a:gd name="connsiteY118" fmla="*/ 4042410 h 4221480"/>
                    <a:gd name="connsiteX119" fmla="*/ 5219700 w 12192000"/>
                    <a:gd name="connsiteY119" fmla="*/ 4061460 h 4221480"/>
                    <a:gd name="connsiteX120" fmla="*/ 5193030 w 12192000"/>
                    <a:gd name="connsiteY120" fmla="*/ 4069080 h 4221480"/>
                    <a:gd name="connsiteX121" fmla="*/ 5158740 w 12192000"/>
                    <a:gd name="connsiteY121" fmla="*/ 4076700 h 4221480"/>
                    <a:gd name="connsiteX122" fmla="*/ 5124450 w 12192000"/>
                    <a:gd name="connsiteY122" fmla="*/ 4084320 h 4221480"/>
                    <a:gd name="connsiteX123" fmla="*/ 5097780 w 12192000"/>
                    <a:gd name="connsiteY123" fmla="*/ 4091940 h 4221480"/>
                    <a:gd name="connsiteX124" fmla="*/ 5071110 w 12192000"/>
                    <a:gd name="connsiteY124" fmla="*/ 4099560 h 4221480"/>
                    <a:gd name="connsiteX125" fmla="*/ 5029200 w 12192000"/>
                    <a:gd name="connsiteY125" fmla="*/ 4107180 h 4221480"/>
                    <a:gd name="connsiteX126" fmla="*/ 4988052 w 12192000"/>
                    <a:gd name="connsiteY126" fmla="*/ 4114038 h 4221480"/>
                    <a:gd name="connsiteX127" fmla="*/ 4885182 w 12192000"/>
                    <a:gd name="connsiteY127" fmla="*/ 4145280 h 4221480"/>
                    <a:gd name="connsiteX128" fmla="*/ 4857750 w 12192000"/>
                    <a:gd name="connsiteY128" fmla="*/ 4152900 h 4221480"/>
                    <a:gd name="connsiteX129" fmla="*/ 4812030 w 12192000"/>
                    <a:gd name="connsiteY129" fmla="*/ 4160520 h 4221480"/>
                    <a:gd name="connsiteX130" fmla="*/ 4766310 w 12192000"/>
                    <a:gd name="connsiteY130" fmla="*/ 4168140 h 4221480"/>
                    <a:gd name="connsiteX131" fmla="*/ 4709160 w 12192000"/>
                    <a:gd name="connsiteY131" fmla="*/ 4175760 h 4221480"/>
                    <a:gd name="connsiteX132" fmla="*/ 4652010 w 12192000"/>
                    <a:gd name="connsiteY132" fmla="*/ 4183380 h 4221480"/>
                    <a:gd name="connsiteX133" fmla="*/ 4618482 w 12192000"/>
                    <a:gd name="connsiteY133" fmla="*/ 4191000 h 4221480"/>
                    <a:gd name="connsiteX134" fmla="*/ 4581144 w 12192000"/>
                    <a:gd name="connsiteY134" fmla="*/ 4200906 h 4221480"/>
                    <a:gd name="connsiteX135" fmla="*/ 3259074 w 12192000"/>
                    <a:gd name="connsiteY135" fmla="*/ 4212336 h 4221480"/>
                    <a:gd name="connsiteX136" fmla="*/ 1956054 w 12192000"/>
                    <a:gd name="connsiteY136" fmla="*/ 4205478 h 4221480"/>
                    <a:gd name="connsiteX137" fmla="*/ 2047494 w 12192000"/>
                    <a:gd name="connsiteY137" fmla="*/ 4192524 h 4221480"/>
                    <a:gd name="connsiteX138" fmla="*/ 2154936 w 12192000"/>
                    <a:gd name="connsiteY138" fmla="*/ 4174998 h 4221480"/>
                    <a:gd name="connsiteX139" fmla="*/ 2228850 w 12192000"/>
                    <a:gd name="connsiteY139" fmla="*/ 4168140 h 4221480"/>
                    <a:gd name="connsiteX140" fmla="*/ 2274570 w 12192000"/>
                    <a:gd name="connsiteY140" fmla="*/ 4175760 h 4221480"/>
                    <a:gd name="connsiteX141" fmla="*/ 2320290 w 12192000"/>
                    <a:gd name="connsiteY141" fmla="*/ 4168140 h 4221480"/>
                    <a:gd name="connsiteX142" fmla="*/ 2376678 w 12192000"/>
                    <a:gd name="connsiteY142" fmla="*/ 4160520 h 4221480"/>
                    <a:gd name="connsiteX143" fmla="*/ 2435352 w 12192000"/>
                    <a:gd name="connsiteY143" fmla="*/ 4153662 h 4221480"/>
                    <a:gd name="connsiteX144" fmla="*/ 2476500 w 12192000"/>
                    <a:gd name="connsiteY144" fmla="*/ 4142232 h 4221480"/>
                    <a:gd name="connsiteX145" fmla="*/ 2542032 w 12192000"/>
                    <a:gd name="connsiteY145" fmla="*/ 4133088 h 4221480"/>
                    <a:gd name="connsiteX146" fmla="*/ 2578608 w 12192000"/>
                    <a:gd name="connsiteY146" fmla="*/ 4136898 h 4221480"/>
                    <a:gd name="connsiteX147" fmla="*/ 2626614 w 12192000"/>
                    <a:gd name="connsiteY147" fmla="*/ 4136136 h 4221480"/>
                    <a:gd name="connsiteX148" fmla="*/ 2678430 w 12192000"/>
                    <a:gd name="connsiteY148" fmla="*/ 4121658 h 4221480"/>
                    <a:gd name="connsiteX149" fmla="*/ 2763012 w 12192000"/>
                    <a:gd name="connsiteY149" fmla="*/ 4104894 h 4221480"/>
                    <a:gd name="connsiteX150" fmla="*/ 2859024 w 12192000"/>
                    <a:gd name="connsiteY150" fmla="*/ 4093464 h 4221480"/>
                    <a:gd name="connsiteX151" fmla="*/ 2948940 w 12192000"/>
                    <a:gd name="connsiteY151" fmla="*/ 4076700 h 4221480"/>
                    <a:gd name="connsiteX152" fmla="*/ 2981706 w 12192000"/>
                    <a:gd name="connsiteY152" fmla="*/ 4068318 h 4221480"/>
                    <a:gd name="connsiteX153" fmla="*/ 3089910 w 12192000"/>
                    <a:gd name="connsiteY153" fmla="*/ 4069842 h 4221480"/>
                    <a:gd name="connsiteX154" fmla="*/ 3149346 w 12192000"/>
                    <a:gd name="connsiteY154" fmla="*/ 4050030 h 4221480"/>
                    <a:gd name="connsiteX155" fmla="*/ 3204972 w 12192000"/>
                    <a:gd name="connsiteY155" fmla="*/ 4029456 h 4221480"/>
                    <a:gd name="connsiteX156" fmla="*/ 3222498 w 12192000"/>
                    <a:gd name="connsiteY156" fmla="*/ 4023360 h 4221480"/>
                    <a:gd name="connsiteX157" fmla="*/ 3267456 w 12192000"/>
                    <a:gd name="connsiteY157" fmla="*/ 4008120 h 4221480"/>
                    <a:gd name="connsiteX158" fmla="*/ 3379470 w 12192000"/>
                    <a:gd name="connsiteY158" fmla="*/ 3999738 h 4221480"/>
                    <a:gd name="connsiteX159" fmla="*/ 3427476 w 12192000"/>
                    <a:gd name="connsiteY159" fmla="*/ 3984498 h 4221480"/>
                    <a:gd name="connsiteX160" fmla="*/ 3483864 w 12192000"/>
                    <a:gd name="connsiteY160" fmla="*/ 3969258 h 4221480"/>
                    <a:gd name="connsiteX161" fmla="*/ 3538728 w 12192000"/>
                    <a:gd name="connsiteY161" fmla="*/ 3950208 h 4221480"/>
                    <a:gd name="connsiteX162" fmla="*/ 3606546 w 12192000"/>
                    <a:gd name="connsiteY162" fmla="*/ 3926586 h 4221480"/>
                    <a:gd name="connsiteX163" fmla="*/ 3662934 w 12192000"/>
                    <a:gd name="connsiteY163" fmla="*/ 3916680 h 4221480"/>
                    <a:gd name="connsiteX164" fmla="*/ 3714750 w 12192000"/>
                    <a:gd name="connsiteY164" fmla="*/ 3906774 h 4221480"/>
                    <a:gd name="connsiteX165" fmla="*/ 3779520 w 12192000"/>
                    <a:gd name="connsiteY165" fmla="*/ 3883152 h 4221480"/>
                    <a:gd name="connsiteX166" fmla="*/ 3832098 w 12192000"/>
                    <a:gd name="connsiteY166" fmla="*/ 3855720 h 4221480"/>
                    <a:gd name="connsiteX167" fmla="*/ 3859530 w 12192000"/>
                    <a:gd name="connsiteY167" fmla="*/ 3848100 h 4221480"/>
                    <a:gd name="connsiteX168" fmla="*/ 3881628 w 12192000"/>
                    <a:gd name="connsiteY168" fmla="*/ 3840480 h 4221480"/>
                    <a:gd name="connsiteX169" fmla="*/ 3906774 w 12192000"/>
                    <a:gd name="connsiteY169" fmla="*/ 3832098 h 4221480"/>
                    <a:gd name="connsiteX170" fmla="*/ 3919728 w 12192000"/>
                    <a:gd name="connsiteY170" fmla="*/ 3832098 h 4221480"/>
                    <a:gd name="connsiteX171" fmla="*/ 3939540 w 12192000"/>
                    <a:gd name="connsiteY171" fmla="*/ 3830574 h 4221480"/>
                    <a:gd name="connsiteX172" fmla="*/ 3954018 w 12192000"/>
                    <a:gd name="connsiteY172" fmla="*/ 3806952 h 4221480"/>
                    <a:gd name="connsiteX173" fmla="*/ 3982974 w 12192000"/>
                    <a:gd name="connsiteY173" fmla="*/ 3802380 h 4221480"/>
                    <a:gd name="connsiteX174" fmla="*/ 4064508 w 12192000"/>
                    <a:gd name="connsiteY174" fmla="*/ 3768852 h 4221480"/>
                    <a:gd name="connsiteX175" fmla="*/ 4100322 w 12192000"/>
                    <a:gd name="connsiteY175" fmla="*/ 3762756 h 4221480"/>
                    <a:gd name="connsiteX176" fmla="*/ 4139184 w 12192000"/>
                    <a:gd name="connsiteY176" fmla="*/ 3746754 h 4221480"/>
                    <a:gd name="connsiteX177" fmla="*/ 4167378 w 12192000"/>
                    <a:gd name="connsiteY177" fmla="*/ 3727704 h 4221480"/>
                    <a:gd name="connsiteX178" fmla="*/ 4213098 w 12192000"/>
                    <a:gd name="connsiteY178" fmla="*/ 3710178 h 4221480"/>
                    <a:gd name="connsiteX179" fmla="*/ 4239768 w 12192000"/>
                    <a:gd name="connsiteY179" fmla="*/ 3703320 h 4221480"/>
                    <a:gd name="connsiteX180" fmla="*/ 4257294 w 12192000"/>
                    <a:gd name="connsiteY180" fmla="*/ 3701796 h 4221480"/>
                    <a:gd name="connsiteX181" fmla="*/ 4273296 w 12192000"/>
                    <a:gd name="connsiteY181" fmla="*/ 3689604 h 4221480"/>
                    <a:gd name="connsiteX182" fmla="*/ 4290060 w 12192000"/>
                    <a:gd name="connsiteY182" fmla="*/ 3675888 h 4221480"/>
                    <a:gd name="connsiteX183" fmla="*/ 4324350 w 12192000"/>
                    <a:gd name="connsiteY183" fmla="*/ 3665220 h 4221480"/>
                    <a:gd name="connsiteX184" fmla="*/ 4347210 w 12192000"/>
                    <a:gd name="connsiteY184" fmla="*/ 3665220 h 4221480"/>
                    <a:gd name="connsiteX185" fmla="*/ 4358640 w 12192000"/>
                    <a:gd name="connsiteY185" fmla="*/ 3645408 h 4221480"/>
                    <a:gd name="connsiteX186" fmla="*/ 4386072 w 12192000"/>
                    <a:gd name="connsiteY186" fmla="*/ 3635502 h 4221480"/>
                    <a:gd name="connsiteX187" fmla="*/ 4405122 w 12192000"/>
                    <a:gd name="connsiteY187" fmla="*/ 3632454 h 4221480"/>
                    <a:gd name="connsiteX188" fmla="*/ 4427220 w 12192000"/>
                    <a:gd name="connsiteY188" fmla="*/ 3619500 h 4221480"/>
                    <a:gd name="connsiteX189" fmla="*/ 4442460 w 12192000"/>
                    <a:gd name="connsiteY189" fmla="*/ 3608832 h 4221480"/>
                    <a:gd name="connsiteX190" fmla="*/ 4469130 w 12192000"/>
                    <a:gd name="connsiteY190" fmla="*/ 3598926 h 4221480"/>
                    <a:gd name="connsiteX191" fmla="*/ 4488180 w 12192000"/>
                    <a:gd name="connsiteY191" fmla="*/ 3583686 h 4221480"/>
                    <a:gd name="connsiteX192" fmla="*/ 4520946 w 12192000"/>
                    <a:gd name="connsiteY192" fmla="*/ 3565398 h 4221480"/>
                    <a:gd name="connsiteX193" fmla="*/ 4541520 w 12192000"/>
                    <a:gd name="connsiteY193" fmla="*/ 3563874 h 4221480"/>
                    <a:gd name="connsiteX194" fmla="*/ 4556760 w 12192000"/>
                    <a:gd name="connsiteY194" fmla="*/ 3539490 h 4221480"/>
                    <a:gd name="connsiteX195" fmla="*/ 4581144 w 12192000"/>
                    <a:gd name="connsiteY195" fmla="*/ 3534156 h 4221480"/>
                    <a:gd name="connsiteX196" fmla="*/ 4598670 w 12192000"/>
                    <a:gd name="connsiteY196" fmla="*/ 3535680 h 4221480"/>
                    <a:gd name="connsiteX197" fmla="*/ 4615434 w 12192000"/>
                    <a:gd name="connsiteY197" fmla="*/ 3517392 h 4221480"/>
                    <a:gd name="connsiteX198" fmla="*/ 4636770 w 12192000"/>
                    <a:gd name="connsiteY198" fmla="*/ 3499866 h 4221480"/>
                    <a:gd name="connsiteX199" fmla="*/ 4648962 w 12192000"/>
                    <a:gd name="connsiteY199" fmla="*/ 3495294 h 4221480"/>
                    <a:gd name="connsiteX200" fmla="*/ 4670298 w 12192000"/>
                    <a:gd name="connsiteY200" fmla="*/ 3477768 h 4221480"/>
                    <a:gd name="connsiteX201" fmla="*/ 4700016 w 12192000"/>
                    <a:gd name="connsiteY201" fmla="*/ 3461004 h 4221480"/>
                    <a:gd name="connsiteX202" fmla="*/ 4738116 w 12192000"/>
                    <a:gd name="connsiteY202" fmla="*/ 3442716 h 4221480"/>
                    <a:gd name="connsiteX203" fmla="*/ 4770882 w 12192000"/>
                    <a:gd name="connsiteY203" fmla="*/ 3421380 h 4221480"/>
                    <a:gd name="connsiteX204" fmla="*/ 4793742 w 12192000"/>
                    <a:gd name="connsiteY204" fmla="*/ 3405378 h 4221480"/>
                    <a:gd name="connsiteX205" fmla="*/ 4824222 w 12192000"/>
                    <a:gd name="connsiteY205" fmla="*/ 3393948 h 4221480"/>
                    <a:gd name="connsiteX206" fmla="*/ 4846320 w 12192000"/>
                    <a:gd name="connsiteY206" fmla="*/ 3383280 h 4221480"/>
                    <a:gd name="connsiteX207" fmla="*/ 4871466 w 12192000"/>
                    <a:gd name="connsiteY207" fmla="*/ 3367278 h 4221480"/>
                    <a:gd name="connsiteX208" fmla="*/ 4898136 w 12192000"/>
                    <a:gd name="connsiteY208" fmla="*/ 3370326 h 4221480"/>
                    <a:gd name="connsiteX209" fmla="*/ 4905756 w 12192000"/>
                    <a:gd name="connsiteY209" fmla="*/ 3343656 h 4221480"/>
                    <a:gd name="connsiteX210" fmla="*/ 4941570 w 12192000"/>
                    <a:gd name="connsiteY210" fmla="*/ 3329940 h 4221480"/>
                    <a:gd name="connsiteX211" fmla="*/ 4960620 w 12192000"/>
                    <a:gd name="connsiteY211" fmla="*/ 3314700 h 4221480"/>
                    <a:gd name="connsiteX212" fmla="*/ 4987290 w 12192000"/>
                    <a:gd name="connsiteY212" fmla="*/ 3299460 h 4221480"/>
                    <a:gd name="connsiteX213" fmla="*/ 5010912 w 12192000"/>
                    <a:gd name="connsiteY213" fmla="*/ 3269742 h 4221480"/>
                    <a:gd name="connsiteX214" fmla="*/ 5026914 w 12192000"/>
                    <a:gd name="connsiteY214" fmla="*/ 3269742 h 4221480"/>
                    <a:gd name="connsiteX215" fmla="*/ 5033772 w 12192000"/>
                    <a:gd name="connsiteY215" fmla="*/ 3270504 h 4221480"/>
                    <a:gd name="connsiteX216" fmla="*/ 5042154 w 12192000"/>
                    <a:gd name="connsiteY216" fmla="*/ 3256026 h 4221480"/>
                    <a:gd name="connsiteX217" fmla="*/ 5072634 w 12192000"/>
                    <a:gd name="connsiteY217" fmla="*/ 3236214 h 4221480"/>
                    <a:gd name="connsiteX218" fmla="*/ 5100066 w 12192000"/>
                    <a:gd name="connsiteY218" fmla="*/ 3230118 h 4221480"/>
                    <a:gd name="connsiteX219" fmla="*/ 5130546 w 12192000"/>
                    <a:gd name="connsiteY219" fmla="*/ 3206496 h 4221480"/>
                    <a:gd name="connsiteX220" fmla="*/ 5155692 w 12192000"/>
                    <a:gd name="connsiteY220" fmla="*/ 3201162 h 4221480"/>
                    <a:gd name="connsiteX221" fmla="*/ 5166360 w 12192000"/>
                    <a:gd name="connsiteY221" fmla="*/ 3200400 h 4221480"/>
                    <a:gd name="connsiteX222" fmla="*/ 5097780 w 12192000"/>
                    <a:gd name="connsiteY222" fmla="*/ 3139440 h 4221480"/>
                    <a:gd name="connsiteX223" fmla="*/ 5029962 w 12192000"/>
                    <a:gd name="connsiteY223" fmla="*/ 3089910 h 4221480"/>
                    <a:gd name="connsiteX224" fmla="*/ 4965192 w 12192000"/>
                    <a:gd name="connsiteY224" fmla="*/ 3040380 h 4221480"/>
                    <a:gd name="connsiteX225" fmla="*/ 4924806 w 12192000"/>
                    <a:gd name="connsiteY225" fmla="*/ 3006090 h 4221480"/>
                    <a:gd name="connsiteX226" fmla="*/ 4883658 w 12192000"/>
                    <a:gd name="connsiteY226" fmla="*/ 2971800 h 4221480"/>
                    <a:gd name="connsiteX227" fmla="*/ 4831080 w 12192000"/>
                    <a:gd name="connsiteY227" fmla="*/ 2925318 h 4221480"/>
                    <a:gd name="connsiteX228" fmla="*/ 4765548 w 12192000"/>
                    <a:gd name="connsiteY228" fmla="*/ 2872740 h 4221480"/>
                    <a:gd name="connsiteX229" fmla="*/ 4747260 w 12192000"/>
                    <a:gd name="connsiteY229" fmla="*/ 2853690 h 4221480"/>
                    <a:gd name="connsiteX230" fmla="*/ 4728210 w 12192000"/>
                    <a:gd name="connsiteY230" fmla="*/ 2834640 h 4221480"/>
                    <a:gd name="connsiteX231" fmla="*/ 4709160 w 12192000"/>
                    <a:gd name="connsiteY231" fmla="*/ 2816352 h 4221480"/>
                    <a:gd name="connsiteX232" fmla="*/ 4693920 w 12192000"/>
                    <a:gd name="connsiteY232" fmla="*/ 2801874 h 4221480"/>
                    <a:gd name="connsiteX233" fmla="*/ 4677918 w 12192000"/>
                    <a:gd name="connsiteY233" fmla="*/ 2787396 h 4221480"/>
                    <a:gd name="connsiteX234" fmla="*/ 4628388 w 12192000"/>
                    <a:gd name="connsiteY234" fmla="*/ 2737104 h 4221480"/>
                    <a:gd name="connsiteX235" fmla="*/ 4579620 w 12192000"/>
                    <a:gd name="connsiteY235" fmla="*/ 2686812 h 4221480"/>
                    <a:gd name="connsiteX236" fmla="*/ 4560570 w 12192000"/>
                    <a:gd name="connsiteY236" fmla="*/ 2668524 h 4221480"/>
                    <a:gd name="connsiteX237" fmla="*/ 4541520 w 12192000"/>
                    <a:gd name="connsiteY237" fmla="*/ 2650236 h 4221480"/>
                    <a:gd name="connsiteX238" fmla="*/ 4462272 w 12192000"/>
                    <a:gd name="connsiteY238" fmla="*/ 2567940 h 4221480"/>
                    <a:gd name="connsiteX239" fmla="*/ 4435602 w 12192000"/>
                    <a:gd name="connsiteY239" fmla="*/ 2535936 h 4221480"/>
                    <a:gd name="connsiteX240" fmla="*/ 4382262 w 12192000"/>
                    <a:gd name="connsiteY240" fmla="*/ 2465070 h 4221480"/>
                    <a:gd name="connsiteX241" fmla="*/ 4343400 w 12192000"/>
                    <a:gd name="connsiteY241" fmla="*/ 2420874 h 4221480"/>
                    <a:gd name="connsiteX242" fmla="*/ 4316730 w 12192000"/>
                    <a:gd name="connsiteY242" fmla="*/ 2387346 h 4221480"/>
                    <a:gd name="connsiteX243" fmla="*/ 4290060 w 12192000"/>
                    <a:gd name="connsiteY243" fmla="*/ 2350008 h 4221480"/>
                    <a:gd name="connsiteX244" fmla="*/ 4261866 w 12192000"/>
                    <a:gd name="connsiteY244" fmla="*/ 2310384 h 4221480"/>
                    <a:gd name="connsiteX245" fmla="*/ 4187190 w 12192000"/>
                    <a:gd name="connsiteY245" fmla="*/ 2203704 h 4221480"/>
                    <a:gd name="connsiteX246" fmla="*/ 4147566 w 12192000"/>
                    <a:gd name="connsiteY246" fmla="*/ 2150364 h 4221480"/>
                    <a:gd name="connsiteX247" fmla="*/ 4117848 w 12192000"/>
                    <a:gd name="connsiteY247" fmla="*/ 2109216 h 4221480"/>
                    <a:gd name="connsiteX248" fmla="*/ 4106418 w 12192000"/>
                    <a:gd name="connsiteY248" fmla="*/ 2095500 h 4221480"/>
                    <a:gd name="connsiteX249" fmla="*/ 4086606 w 12192000"/>
                    <a:gd name="connsiteY249" fmla="*/ 2065020 h 4221480"/>
                    <a:gd name="connsiteX250" fmla="*/ 4067556 w 12192000"/>
                    <a:gd name="connsiteY250" fmla="*/ 2034540 h 4221480"/>
                    <a:gd name="connsiteX251" fmla="*/ 4050792 w 12192000"/>
                    <a:gd name="connsiteY251" fmla="*/ 2011680 h 4221480"/>
                    <a:gd name="connsiteX252" fmla="*/ 4027170 w 12192000"/>
                    <a:gd name="connsiteY252" fmla="*/ 1966722 h 4221480"/>
                    <a:gd name="connsiteX253" fmla="*/ 4004310 w 12192000"/>
                    <a:gd name="connsiteY253" fmla="*/ 1935480 h 4221480"/>
                    <a:gd name="connsiteX254" fmla="*/ 3992880 w 12192000"/>
                    <a:gd name="connsiteY254" fmla="*/ 1912620 h 4221480"/>
                    <a:gd name="connsiteX255" fmla="*/ 3919728 w 12192000"/>
                    <a:gd name="connsiteY255" fmla="*/ 1927860 h 4221480"/>
                    <a:gd name="connsiteX256" fmla="*/ 3867150 w 12192000"/>
                    <a:gd name="connsiteY256" fmla="*/ 1965960 h 4221480"/>
                    <a:gd name="connsiteX257" fmla="*/ 3816858 w 12192000"/>
                    <a:gd name="connsiteY257" fmla="*/ 2007870 h 4221480"/>
                    <a:gd name="connsiteX258" fmla="*/ 3798570 w 12192000"/>
                    <a:gd name="connsiteY258" fmla="*/ 2019300 h 4221480"/>
                    <a:gd name="connsiteX259" fmla="*/ 3713988 w 12192000"/>
                    <a:gd name="connsiteY259" fmla="*/ 2095500 h 4221480"/>
                    <a:gd name="connsiteX260" fmla="*/ 3643884 w 12192000"/>
                    <a:gd name="connsiteY260" fmla="*/ 2112264 h 4221480"/>
                    <a:gd name="connsiteX261" fmla="*/ 3633216 w 12192000"/>
                    <a:gd name="connsiteY261" fmla="*/ 2095500 h 4221480"/>
                    <a:gd name="connsiteX262" fmla="*/ 3630168 w 12192000"/>
                    <a:gd name="connsiteY262" fmla="*/ 2106930 h 4221480"/>
                    <a:gd name="connsiteX263" fmla="*/ 3585972 w 12192000"/>
                    <a:gd name="connsiteY263" fmla="*/ 2202180 h 4221480"/>
                    <a:gd name="connsiteX264" fmla="*/ 3562350 w 12192000"/>
                    <a:gd name="connsiteY264" fmla="*/ 2217420 h 4221480"/>
                    <a:gd name="connsiteX265" fmla="*/ 3541776 w 12192000"/>
                    <a:gd name="connsiteY265" fmla="*/ 2232660 h 4221480"/>
                    <a:gd name="connsiteX266" fmla="*/ 3400044 w 12192000"/>
                    <a:gd name="connsiteY266" fmla="*/ 2349246 h 4221480"/>
                    <a:gd name="connsiteX267" fmla="*/ 3314700 w 12192000"/>
                    <a:gd name="connsiteY267" fmla="*/ 2419350 h 4221480"/>
                    <a:gd name="connsiteX268" fmla="*/ 3273552 w 12192000"/>
                    <a:gd name="connsiteY268" fmla="*/ 2452878 h 4221480"/>
                    <a:gd name="connsiteX269" fmla="*/ 3252216 w 12192000"/>
                    <a:gd name="connsiteY269" fmla="*/ 2468880 h 4221480"/>
                    <a:gd name="connsiteX270" fmla="*/ 3194304 w 12192000"/>
                    <a:gd name="connsiteY270" fmla="*/ 2518410 h 4221480"/>
                    <a:gd name="connsiteX271" fmla="*/ 3130296 w 12192000"/>
                    <a:gd name="connsiteY271" fmla="*/ 2567940 h 4221480"/>
                    <a:gd name="connsiteX272" fmla="*/ 3116580 w 12192000"/>
                    <a:gd name="connsiteY272" fmla="*/ 2577846 h 4221480"/>
                    <a:gd name="connsiteX273" fmla="*/ 3084576 w 12192000"/>
                    <a:gd name="connsiteY273" fmla="*/ 2613660 h 4221480"/>
                    <a:gd name="connsiteX274" fmla="*/ 2860548 w 12192000"/>
                    <a:gd name="connsiteY274" fmla="*/ 2802636 h 4221480"/>
                    <a:gd name="connsiteX275" fmla="*/ 2819400 w 12192000"/>
                    <a:gd name="connsiteY275" fmla="*/ 2834640 h 4221480"/>
                    <a:gd name="connsiteX276" fmla="*/ 2689098 w 12192000"/>
                    <a:gd name="connsiteY276" fmla="*/ 2941320 h 4221480"/>
                    <a:gd name="connsiteX277" fmla="*/ 2645664 w 12192000"/>
                    <a:gd name="connsiteY277" fmla="*/ 2971800 h 4221480"/>
                    <a:gd name="connsiteX278" fmla="*/ 2636520 w 12192000"/>
                    <a:gd name="connsiteY278" fmla="*/ 2982468 h 4221480"/>
                    <a:gd name="connsiteX279" fmla="*/ 2618232 w 12192000"/>
                    <a:gd name="connsiteY279" fmla="*/ 3003804 h 4221480"/>
                    <a:gd name="connsiteX280" fmla="*/ 2527554 w 12192000"/>
                    <a:gd name="connsiteY280" fmla="*/ 3075432 h 4221480"/>
                    <a:gd name="connsiteX281" fmla="*/ 2480310 w 12192000"/>
                    <a:gd name="connsiteY281" fmla="*/ 3112770 h 4221480"/>
                    <a:gd name="connsiteX282" fmla="*/ 2343912 w 12192000"/>
                    <a:gd name="connsiteY282" fmla="*/ 3215640 h 4221480"/>
                    <a:gd name="connsiteX283" fmla="*/ 2241804 w 12192000"/>
                    <a:gd name="connsiteY283" fmla="*/ 3291840 h 4221480"/>
                    <a:gd name="connsiteX284" fmla="*/ 2225040 w 12192000"/>
                    <a:gd name="connsiteY284" fmla="*/ 3303270 h 4221480"/>
                    <a:gd name="connsiteX285" fmla="*/ 2090166 w 12192000"/>
                    <a:gd name="connsiteY285" fmla="*/ 3406140 h 4221480"/>
                    <a:gd name="connsiteX286" fmla="*/ 2060448 w 12192000"/>
                    <a:gd name="connsiteY286" fmla="*/ 3425190 h 4221480"/>
                    <a:gd name="connsiteX287" fmla="*/ 2027682 w 12192000"/>
                    <a:gd name="connsiteY287" fmla="*/ 3444240 h 4221480"/>
                    <a:gd name="connsiteX288" fmla="*/ 2011680 w 12192000"/>
                    <a:gd name="connsiteY288" fmla="*/ 3459480 h 4221480"/>
                    <a:gd name="connsiteX289" fmla="*/ 1993392 w 12192000"/>
                    <a:gd name="connsiteY289" fmla="*/ 3474720 h 4221480"/>
                    <a:gd name="connsiteX290" fmla="*/ 1970532 w 12192000"/>
                    <a:gd name="connsiteY290" fmla="*/ 3489198 h 4221480"/>
                    <a:gd name="connsiteX291" fmla="*/ 1934718 w 12192000"/>
                    <a:gd name="connsiteY291" fmla="*/ 3508248 h 4221480"/>
                    <a:gd name="connsiteX292" fmla="*/ 1912620 w 12192000"/>
                    <a:gd name="connsiteY292" fmla="*/ 3524250 h 4221480"/>
                    <a:gd name="connsiteX293" fmla="*/ 1899666 w 12192000"/>
                    <a:gd name="connsiteY293" fmla="*/ 3541014 h 4221480"/>
                    <a:gd name="connsiteX294" fmla="*/ 1842516 w 12192000"/>
                    <a:gd name="connsiteY294" fmla="*/ 3575304 h 4221480"/>
                    <a:gd name="connsiteX295" fmla="*/ 1792224 w 12192000"/>
                    <a:gd name="connsiteY295" fmla="*/ 3604260 h 4221480"/>
                    <a:gd name="connsiteX296" fmla="*/ 1776984 w 12192000"/>
                    <a:gd name="connsiteY296" fmla="*/ 3623310 h 4221480"/>
                    <a:gd name="connsiteX297" fmla="*/ 1754124 w 12192000"/>
                    <a:gd name="connsiteY297" fmla="*/ 3642360 h 4221480"/>
                    <a:gd name="connsiteX298" fmla="*/ 1687830 w 12192000"/>
                    <a:gd name="connsiteY298" fmla="*/ 3672840 h 4221480"/>
                    <a:gd name="connsiteX299" fmla="*/ 1607058 w 12192000"/>
                    <a:gd name="connsiteY299" fmla="*/ 3726180 h 4221480"/>
                    <a:gd name="connsiteX300" fmla="*/ 1550670 w 12192000"/>
                    <a:gd name="connsiteY300" fmla="*/ 3758184 h 4221480"/>
                    <a:gd name="connsiteX301" fmla="*/ 1491234 w 12192000"/>
                    <a:gd name="connsiteY301" fmla="*/ 3793236 h 4221480"/>
                    <a:gd name="connsiteX302" fmla="*/ 1437894 w 12192000"/>
                    <a:gd name="connsiteY302" fmla="*/ 3824478 h 4221480"/>
                    <a:gd name="connsiteX303" fmla="*/ 1279398 w 12192000"/>
                    <a:gd name="connsiteY303" fmla="*/ 3904488 h 4221480"/>
                    <a:gd name="connsiteX304" fmla="*/ 1242060 w 12192000"/>
                    <a:gd name="connsiteY304" fmla="*/ 3928110 h 4221480"/>
                    <a:gd name="connsiteX305" fmla="*/ 1219962 w 12192000"/>
                    <a:gd name="connsiteY305" fmla="*/ 3939540 h 4221480"/>
                    <a:gd name="connsiteX306" fmla="*/ 1181100 w 12192000"/>
                    <a:gd name="connsiteY306" fmla="*/ 3954780 h 4221480"/>
                    <a:gd name="connsiteX307" fmla="*/ 1127760 w 12192000"/>
                    <a:gd name="connsiteY307" fmla="*/ 3982212 h 4221480"/>
                    <a:gd name="connsiteX308" fmla="*/ 1088136 w 12192000"/>
                    <a:gd name="connsiteY308" fmla="*/ 4001262 h 4221480"/>
                    <a:gd name="connsiteX309" fmla="*/ 1061466 w 12192000"/>
                    <a:gd name="connsiteY309" fmla="*/ 4008120 h 4221480"/>
                    <a:gd name="connsiteX310" fmla="*/ 973074 w 12192000"/>
                    <a:gd name="connsiteY310" fmla="*/ 4051554 h 4221480"/>
                    <a:gd name="connsiteX311" fmla="*/ 948690 w 12192000"/>
                    <a:gd name="connsiteY311" fmla="*/ 4061460 h 4221480"/>
                    <a:gd name="connsiteX312" fmla="*/ 925830 w 12192000"/>
                    <a:gd name="connsiteY312" fmla="*/ 4069080 h 4221480"/>
                    <a:gd name="connsiteX313" fmla="*/ 899160 w 12192000"/>
                    <a:gd name="connsiteY313" fmla="*/ 4076700 h 4221480"/>
                    <a:gd name="connsiteX314" fmla="*/ 872490 w 12192000"/>
                    <a:gd name="connsiteY314" fmla="*/ 4084320 h 4221480"/>
                    <a:gd name="connsiteX315" fmla="*/ 848868 w 12192000"/>
                    <a:gd name="connsiteY315" fmla="*/ 4091940 h 4221480"/>
                    <a:gd name="connsiteX316" fmla="*/ 816864 w 12192000"/>
                    <a:gd name="connsiteY316" fmla="*/ 4098798 h 4221480"/>
                    <a:gd name="connsiteX317" fmla="*/ 689610 w 12192000"/>
                    <a:gd name="connsiteY317" fmla="*/ 4142994 h 4221480"/>
                    <a:gd name="connsiteX318" fmla="*/ 651510 w 12192000"/>
                    <a:gd name="connsiteY318" fmla="*/ 4153662 h 4221480"/>
                    <a:gd name="connsiteX319" fmla="*/ 627888 w 12192000"/>
                    <a:gd name="connsiteY319" fmla="*/ 4160520 h 4221480"/>
                    <a:gd name="connsiteX320" fmla="*/ 605790 w 12192000"/>
                    <a:gd name="connsiteY320" fmla="*/ 4168140 h 4221480"/>
                    <a:gd name="connsiteX321" fmla="*/ 553212 w 12192000"/>
                    <a:gd name="connsiteY321" fmla="*/ 4175760 h 4221480"/>
                    <a:gd name="connsiteX322" fmla="*/ 499872 w 12192000"/>
                    <a:gd name="connsiteY322" fmla="*/ 4181094 h 4221480"/>
                    <a:gd name="connsiteX323" fmla="*/ 312420 w 12192000"/>
                    <a:gd name="connsiteY323" fmla="*/ 4210050 h 4221480"/>
                    <a:gd name="connsiteX324" fmla="*/ 93726 w 12192000"/>
                    <a:gd name="connsiteY324" fmla="*/ 4217670 h 4221480"/>
                    <a:gd name="connsiteX325" fmla="*/ 0 w 12192000"/>
                    <a:gd name="connsiteY325" fmla="*/ 4221480 h 4221480"/>
                    <a:gd name="connsiteX326" fmla="*/ 0 w 12192000"/>
                    <a:gd name="connsiteY326" fmla="*/ 2110740 h 4221480"/>
                    <a:gd name="connsiteX327" fmla="*/ 11940540 w 12192000"/>
                    <a:gd name="connsiteY327" fmla="*/ 3916680 h 4221480"/>
                    <a:gd name="connsiteX328" fmla="*/ 11927586 w 12192000"/>
                    <a:gd name="connsiteY328" fmla="*/ 3909060 h 4221480"/>
                    <a:gd name="connsiteX329" fmla="*/ 11925300 w 12192000"/>
                    <a:gd name="connsiteY329" fmla="*/ 3916680 h 4221480"/>
                    <a:gd name="connsiteX330" fmla="*/ 11940540 w 12192000"/>
                    <a:gd name="connsiteY330" fmla="*/ 3916680 h 4221480"/>
                    <a:gd name="connsiteX331" fmla="*/ 11668506 w 12192000"/>
                    <a:gd name="connsiteY331" fmla="*/ 3842766 h 4221480"/>
                    <a:gd name="connsiteX332" fmla="*/ 11645646 w 12192000"/>
                    <a:gd name="connsiteY332" fmla="*/ 3842766 h 4221480"/>
                    <a:gd name="connsiteX333" fmla="*/ 11654790 w 12192000"/>
                    <a:gd name="connsiteY333" fmla="*/ 3846576 h 4221480"/>
                    <a:gd name="connsiteX334" fmla="*/ 11668506 w 12192000"/>
                    <a:gd name="connsiteY334" fmla="*/ 3842766 h 4221480"/>
                    <a:gd name="connsiteX335" fmla="*/ 10767060 w 12192000"/>
                    <a:gd name="connsiteY335" fmla="*/ 3680460 h 4221480"/>
                    <a:gd name="connsiteX336" fmla="*/ 10757154 w 12192000"/>
                    <a:gd name="connsiteY336" fmla="*/ 3672840 h 4221480"/>
                    <a:gd name="connsiteX337" fmla="*/ 10740390 w 12192000"/>
                    <a:gd name="connsiteY337" fmla="*/ 3680460 h 4221480"/>
                    <a:gd name="connsiteX338" fmla="*/ 10767060 w 12192000"/>
                    <a:gd name="connsiteY338" fmla="*/ 3680460 h 4221480"/>
                    <a:gd name="connsiteX339" fmla="*/ 10719816 w 12192000"/>
                    <a:gd name="connsiteY339" fmla="*/ 3675126 h 4221480"/>
                    <a:gd name="connsiteX340" fmla="*/ 10689336 w 12192000"/>
                    <a:gd name="connsiteY340" fmla="*/ 3675126 h 4221480"/>
                    <a:gd name="connsiteX341" fmla="*/ 10702290 w 12192000"/>
                    <a:gd name="connsiteY341" fmla="*/ 3678174 h 4221480"/>
                    <a:gd name="connsiteX342" fmla="*/ 10719816 w 12192000"/>
                    <a:gd name="connsiteY342" fmla="*/ 3675126 h 4221480"/>
                    <a:gd name="connsiteX343" fmla="*/ 7109460 w 12192000"/>
                    <a:gd name="connsiteY343" fmla="*/ 3208020 h 4221480"/>
                    <a:gd name="connsiteX344" fmla="*/ 7101840 w 12192000"/>
                    <a:gd name="connsiteY344" fmla="*/ 3200400 h 4221480"/>
                    <a:gd name="connsiteX345" fmla="*/ 7094220 w 12192000"/>
                    <a:gd name="connsiteY345" fmla="*/ 3208020 h 4221480"/>
                    <a:gd name="connsiteX346" fmla="*/ 7101840 w 12192000"/>
                    <a:gd name="connsiteY346" fmla="*/ 3215640 h 4221480"/>
                    <a:gd name="connsiteX347" fmla="*/ 7109460 w 12192000"/>
                    <a:gd name="connsiteY347" fmla="*/ 3208020 h 4221480"/>
                    <a:gd name="connsiteX348" fmla="*/ 3634740 w 12192000"/>
                    <a:gd name="connsiteY348" fmla="*/ 2052828 h 4221480"/>
                    <a:gd name="connsiteX349" fmla="*/ 3627120 w 12192000"/>
                    <a:gd name="connsiteY349" fmla="*/ 2045970 h 4221480"/>
                    <a:gd name="connsiteX350" fmla="*/ 3623310 w 12192000"/>
                    <a:gd name="connsiteY350" fmla="*/ 2058162 h 4221480"/>
                    <a:gd name="connsiteX351" fmla="*/ 3634740 w 12192000"/>
                    <a:gd name="connsiteY351" fmla="*/ 2052828 h 4221480"/>
                    <a:gd name="connsiteX352" fmla="*/ 3640074 w 12192000"/>
                    <a:gd name="connsiteY352" fmla="*/ 1719834 h 4221480"/>
                    <a:gd name="connsiteX353" fmla="*/ 3637788 w 12192000"/>
                    <a:gd name="connsiteY353" fmla="*/ 1824990 h 4221480"/>
                    <a:gd name="connsiteX354" fmla="*/ 3640074 w 12192000"/>
                    <a:gd name="connsiteY354" fmla="*/ 1925574 h 4221480"/>
                    <a:gd name="connsiteX355" fmla="*/ 3640074 w 12192000"/>
                    <a:gd name="connsiteY355" fmla="*/ 1719834 h 4221480"/>
                    <a:gd name="connsiteX356" fmla="*/ 3640074 w 12192000"/>
                    <a:gd name="connsiteY356" fmla="*/ 1457706 h 4221480"/>
                    <a:gd name="connsiteX357" fmla="*/ 3637788 w 12192000"/>
                    <a:gd name="connsiteY357" fmla="*/ 1493520 h 4221480"/>
                    <a:gd name="connsiteX358" fmla="*/ 3640074 w 12192000"/>
                    <a:gd name="connsiteY358" fmla="*/ 1530096 h 4221480"/>
                    <a:gd name="connsiteX359" fmla="*/ 3640074 w 12192000"/>
                    <a:gd name="connsiteY359" fmla="*/ 1457706 h 4221480"/>
                    <a:gd name="connsiteX360" fmla="*/ 3640074 w 12192000"/>
                    <a:gd name="connsiteY360" fmla="*/ 1377696 h 4221480"/>
                    <a:gd name="connsiteX361" fmla="*/ 3636264 w 12192000"/>
                    <a:gd name="connsiteY361" fmla="*/ 1386840 h 4221480"/>
                    <a:gd name="connsiteX362" fmla="*/ 3640074 w 12192000"/>
                    <a:gd name="connsiteY362" fmla="*/ 1396746 h 4221480"/>
                    <a:gd name="connsiteX363" fmla="*/ 3640074 w 12192000"/>
                    <a:gd name="connsiteY363" fmla="*/ 1377696 h 4221480"/>
                    <a:gd name="connsiteX364" fmla="*/ 3640074 w 12192000"/>
                    <a:gd name="connsiteY364" fmla="*/ 1328166 h 4221480"/>
                    <a:gd name="connsiteX365" fmla="*/ 3636264 w 12192000"/>
                    <a:gd name="connsiteY365" fmla="*/ 1337310 h 4221480"/>
                    <a:gd name="connsiteX366" fmla="*/ 3640074 w 12192000"/>
                    <a:gd name="connsiteY366" fmla="*/ 1351026 h 4221480"/>
                    <a:gd name="connsiteX367" fmla="*/ 3640074 w 12192000"/>
                    <a:gd name="connsiteY367" fmla="*/ 1328166 h 422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12192000" h="4221480">
                      <a:moveTo>
                        <a:pt x="0" y="2110740"/>
                      </a:moveTo>
                      <a:lnTo>
                        <a:pt x="0" y="0"/>
                      </a:lnTo>
                      <a:lnTo>
                        <a:pt x="6096000" y="0"/>
                      </a:lnTo>
                      <a:lnTo>
                        <a:pt x="12192000" y="0"/>
                      </a:lnTo>
                      <a:lnTo>
                        <a:pt x="12192000" y="2087880"/>
                      </a:lnTo>
                      <a:lnTo>
                        <a:pt x="12192000" y="4175760"/>
                      </a:lnTo>
                      <a:lnTo>
                        <a:pt x="12154662" y="4175760"/>
                      </a:lnTo>
                      <a:cubicBezTo>
                        <a:pt x="12133326" y="4175760"/>
                        <a:pt x="12114276" y="4172712"/>
                        <a:pt x="12111990" y="4168140"/>
                      </a:cubicBezTo>
                      <a:cubicBezTo>
                        <a:pt x="12109704" y="4164330"/>
                        <a:pt x="12094464" y="4160520"/>
                        <a:pt x="12078462" y="4160520"/>
                      </a:cubicBezTo>
                      <a:cubicBezTo>
                        <a:pt x="12061698" y="4160520"/>
                        <a:pt x="12044934" y="4155948"/>
                        <a:pt x="12039600" y="4149090"/>
                      </a:cubicBezTo>
                      <a:cubicBezTo>
                        <a:pt x="12033504" y="4141470"/>
                        <a:pt x="12016740" y="4137660"/>
                        <a:pt x="11993118" y="4137660"/>
                      </a:cubicBezTo>
                      <a:cubicBezTo>
                        <a:pt x="11964162" y="4137660"/>
                        <a:pt x="11953494" y="4134612"/>
                        <a:pt x="11946636" y="4122420"/>
                      </a:cubicBezTo>
                      <a:cubicBezTo>
                        <a:pt x="11938254" y="4109466"/>
                        <a:pt x="11928348" y="4107180"/>
                        <a:pt x="11878056" y="4107180"/>
                      </a:cubicBezTo>
                      <a:cubicBezTo>
                        <a:pt x="11846052" y="4107180"/>
                        <a:pt x="11817096" y="4104132"/>
                        <a:pt x="11814810" y="4099560"/>
                      </a:cubicBezTo>
                      <a:cubicBezTo>
                        <a:pt x="11812524" y="4095750"/>
                        <a:pt x="11796522" y="4091940"/>
                        <a:pt x="11780520" y="4091940"/>
                      </a:cubicBezTo>
                      <a:cubicBezTo>
                        <a:pt x="11764518" y="4091940"/>
                        <a:pt x="11748516" y="4088892"/>
                        <a:pt x="11746230" y="4084320"/>
                      </a:cubicBezTo>
                      <a:cubicBezTo>
                        <a:pt x="11743944" y="4080510"/>
                        <a:pt x="11716512" y="4076700"/>
                        <a:pt x="11685270" y="4076700"/>
                      </a:cubicBezTo>
                      <a:cubicBezTo>
                        <a:pt x="11654028" y="4076700"/>
                        <a:pt x="11626596" y="4073652"/>
                        <a:pt x="11624310" y="4069080"/>
                      </a:cubicBezTo>
                      <a:cubicBezTo>
                        <a:pt x="11622024" y="4065270"/>
                        <a:pt x="11606022" y="4061460"/>
                        <a:pt x="11590020" y="4061460"/>
                      </a:cubicBezTo>
                      <a:cubicBezTo>
                        <a:pt x="11574018" y="4061460"/>
                        <a:pt x="11525250" y="4053078"/>
                        <a:pt x="11481816" y="4042410"/>
                      </a:cubicBezTo>
                      <a:cubicBezTo>
                        <a:pt x="11430000" y="4030218"/>
                        <a:pt x="11375898" y="4023360"/>
                        <a:pt x="11326368" y="4022598"/>
                      </a:cubicBezTo>
                      <a:cubicBezTo>
                        <a:pt x="11285220" y="4021836"/>
                        <a:pt x="11243310" y="4017264"/>
                        <a:pt x="11233404" y="4013454"/>
                      </a:cubicBezTo>
                      <a:cubicBezTo>
                        <a:pt x="11221974" y="4008120"/>
                        <a:pt x="11211306" y="4008120"/>
                        <a:pt x="11199114" y="4014216"/>
                      </a:cubicBezTo>
                      <a:cubicBezTo>
                        <a:pt x="11189208" y="4018788"/>
                        <a:pt x="11112246" y="4024122"/>
                        <a:pt x="11014710" y="4026408"/>
                      </a:cubicBezTo>
                      <a:cubicBezTo>
                        <a:pt x="10922508" y="4028694"/>
                        <a:pt x="10802874" y="4036314"/>
                        <a:pt x="10748010" y="4043172"/>
                      </a:cubicBezTo>
                      <a:cubicBezTo>
                        <a:pt x="10693908" y="4050030"/>
                        <a:pt x="10619994" y="4056888"/>
                        <a:pt x="10584180" y="4059174"/>
                      </a:cubicBezTo>
                      <a:cubicBezTo>
                        <a:pt x="10548366" y="4061460"/>
                        <a:pt x="10516362" y="4066032"/>
                        <a:pt x="10511790" y="4069842"/>
                      </a:cubicBezTo>
                      <a:cubicBezTo>
                        <a:pt x="10507980" y="4073652"/>
                        <a:pt x="10469880" y="4076700"/>
                        <a:pt x="10427208" y="4076700"/>
                      </a:cubicBezTo>
                      <a:cubicBezTo>
                        <a:pt x="10383012" y="4076700"/>
                        <a:pt x="10346436" y="4079748"/>
                        <a:pt x="10344150" y="4084320"/>
                      </a:cubicBezTo>
                      <a:cubicBezTo>
                        <a:pt x="10341864" y="4088892"/>
                        <a:pt x="10311384" y="4091940"/>
                        <a:pt x="10276332" y="4091940"/>
                      </a:cubicBezTo>
                      <a:cubicBezTo>
                        <a:pt x="10242042" y="4091940"/>
                        <a:pt x="10210800" y="4094988"/>
                        <a:pt x="10206990" y="4098798"/>
                      </a:cubicBezTo>
                      <a:cubicBezTo>
                        <a:pt x="10202418" y="4102608"/>
                        <a:pt x="10155174" y="4107180"/>
                        <a:pt x="10100310" y="4108704"/>
                      </a:cubicBezTo>
                      <a:cubicBezTo>
                        <a:pt x="10023348" y="4110990"/>
                        <a:pt x="9995916" y="4114800"/>
                        <a:pt x="9975342" y="4125468"/>
                      </a:cubicBezTo>
                      <a:cubicBezTo>
                        <a:pt x="9948672" y="4139184"/>
                        <a:pt x="9843516" y="4149852"/>
                        <a:pt x="9646920" y="4157472"/>
                      </a:cubicBezTo>
                      <a:cubicBezTo>
                        <a:pt x="9594342" y="4159758"/>
                        <a:pt x="9548622" y="4164330"/>
                        <a:pt x="9544812" y="4168902"/>
                      </a:cubicBezTo>
                      <a:cubicBezTo>
                        <a:pt x="9540240" y="4172712"/>
                        <a:pt x="9500616" y="4175760"/>
                        <a:pt x="9455658" y="4175760"/>
                      </a:cubicBezTo>
                      <a:cubicBezTo>
                        <a:pt x="9409176" y="4175760"/>
                        <a:pt x="9371076" y="4178808"/>
                        <a:pt x="9368790" y="4183380"/>
                      </a:cubicBezTo>
                      <a:cubicBezTo>
                        <a:pt x="9362694" y="4193286"/>
                        <a:pt x="9260586" y="4193286"/>
                        <a:pt x="9254490" y="4183380"/>
                      </a:cubicBezTo>
                      <a:cubicBezTo>
                        <a:pt x="9252204" y="4178808"/>
                        <a:pt x="9216390" y="4175760"/>
                        <a:pt x="9174480" y="4175760"/>
                      </a:cubicBezTo>
                      <a:cubicBezTo>
                        <a:pt x="9132570" y="4175760"/>
                        <a:pt x="9096756" y="4172712"/>
                        <a:pt x="9094470" y="4168140"/>
                      </a:cubicBezTo>
                      <a:cubicBezTo>
                        <a:pt x="9092184" y="4164330"/>
                        <a:pt x="9078468" y="4160520"/>
                        <a:pt x="9063990" y="4160520"/>
                      </a:cubicBezTo>
                      <a:cubicBezTo>
                        <a:pt x="9049512" y="4160520"/>
                        <a:pt x="9035796" y="4157472"/>
                        <a:pt x="9033510" y="4152900"/>
                      </a:cubicBezTo>
                      <a:cubicBezTo>
                        <a:pt x="9030462" y="4148328"/>
                        <a:pt x="8992362" y="4145280"/>
                        <a:pt x="8944356" y="4145280"/>
                      </a:cubicBezTo>
                      <a:cubicBezTo>
                        <a:pt x="8872728" y="4145280"/>
                        <a:pt x="8861298" y="4146804"/>
                        <a:pt x="8868918" y="4155948"/>
                      </a:cubicBezTo>
                      <a:cubicBezTo>
                        <a:pt x="8875014" y="4163568"/>
                        <a:pt x="8875776" y="4168140"/>
                        <a:pt x="8869680" y="4171950"/>
                      </a:cubicBezTo>
                      <a:cubicBezTo>
                        <a:pt x="8858250" y="4178808"/>
                        <a:pt x="8845296" y="4168140"/>
                        <a:pt x="8849868" y="4155948"/>
                      </a:cubicBezTo>
                      <a:cubicBezTo>
                        <a:pt x="8852916" y="4148328"/>
                        <a:pt x="8846820" y="4145280"/>
                        <a:pt x="8828532" y="4145280"/>
                      </a:cubicBezTo>
                      <a:cubicBezTo>
                        <a:pt x="8808720" y="4145280"/>
                        <a:pt x="8803386" y="4148328"/>
                        <a:pt x="8804148" y="4158996"/>
                      </a:cubicBezTo>
                      <a:cubicBezTo>
                        <a:pt x="8804910" y="4168140"/>
                        <a:pt x="8799576" y="4171950"/>
                        <a:pt x="8785860" y="4171950"/>
                      </a:cubicBezTo>
                      <a:cubicBezTo>
                        <a:pt x="8772144" y="4171950"/>
                        <a:pt x="8766810" y="4168140"/>
                        <a:pt x="8767572" y="4158996"/>
                      </a:cubicBezTo>
                      <a:cubicBezTo>
                        <a:pt x="8768334" y="4149852"/>
                        <a:pt x="8763762" y="4145280"/>
                        <a:pt x="8751570" y="4145280"/>
                      </a:cubicBezTo>
                      <a:cubicBezTo>
                        <a:pt x="8739378" y="4145280"/>
                        <a:pt x="8734806" y="4149852"/>
                        <a:pt x="8735568" y="4158996"/>
                      </a:cubicBezTo>
                      <a:cubicBezTo>
                        <a:pt x="8736330" y="4168902"/>
                        <a:pt x="8729472" y="4172712"/>
                        <a:pt x="8708136" y="4174236"/>
                      </a:cubicBezTo>
                      <a:cubicBezTo>
                        <a:pt x="8674608" y="4177284"/>
                        <a:pt x="8628888" y="4165854"/>
                        <a:pt x="8631174" y="4154424"/>
                      </a:cubicBezTo>
                      <a:cubicBezTo>
                        <a:pt x="8632698" y="4149852"/>
                        <a:pt x="8586216" y="4145280"/>
                        <a:pt x="8501634" y="4142232"/>
                      </a:cubicBezTo>
                      <a:cubicBezTo>
                        <a:pt x="8340852" y="4136136"/>
                        <a:pt x="8321802" y="4134612"/>
                        <a:pt x="8263890" y="4122420"/>
                      </a:cubicBezTo>
                      <a:cubicBezTo>
                        <a:pt x="8220456" y="4113276"/>
                        <a:pt x="8145780" y="4104132"/>
                        <a:pt x="8042910" y="4094988"/>
                      </a:cubicBezTo>
                      <a:cubicBezTo>
                        <a:pt x="8017764" y="4092702"/>
                        <a:pt x="7994142" y="4087368"/>
                        <a:pt x="7990332" y="4083558"/>
                      </a:cubicBezTo>
                      <a:cubicBezTo>
                        <a:pt x="7985760" y="4079748"/>
                        <a:pt x="7971282" y="4076700"/>
                        <a:pt x="7958328" y="4076700"/>
                      </a:cubicBezTo>
                      <a:cubicBezTo>
                        <a:pt x="7944612" y="4076700"/>
                        <a:pt x="7930896" y="4073652"/>
                        <a:pt x="7928610" y="4069080"/>
                      </a:cubicBezTo>
                      <a:cubicBezTo>
                        <a:pt x="7926324" y="4065270"/>
                        <a:pt x="7911846" y="4061460"/>
                        <a:pt x="7896606" y="4061460"/>
                      </a:cubicBezTo>
                      <a:cubicBezTo>
                        <a:pt x="7879080" y="4061460"/>
                        <a:pt x="7862316" y="4054602"/>
                        <a:pt x="7847076" y="4042410"/>
                      </a:cubicBezTo>
                      <a:cubicBezTo>
                        <a:pt x="7834884" y="4031742"/>
                        <a:pt x="7818120" y="4023360"/>
                        <a:pt x="7810500" y="4023360"/>
                      </a:cubicBezTo>
                      <a:cubicBezTo>
                        <a:pt x="7802880" y="4023360"/>
                        <a:pt x="7793736" y="4020312"/>
                        <a:pt x="7791450" y="4015740"/>
                      </a:cubicBezTo>
                      <a:cubicBezTo>
                        <a:pt x="7789164" y="4011930"/>
                        <a:pt x="7778496" y="4008120"/>
                        <a:pt x="7768590" y="4008120"/>
                      </a:cubicBezTo>
                      <a:cubicBezTo>
                        <a:pt x="7758684" y="4008120"/>
                        <a:pt x="7748016" y="4005072"/>
                        <a:pt x="7745730" y="4000500"/>
                      </a:cubicBezTo>
                      <a:cubicBezTo>
                        <a:pt x="7743444" y="3996690"/>
                        <a:pt x="7732776" y="3992880"/>
                        <a:pt x="7722870" y="3992880"/>
                      </a:cubicBezTo>
                      <a:cubicBezTo>
                        <a:pt x="7712202" y="3992880"/>
                        <a:pt x="7692390" y="3986022"/>
                        <a:pt x="7677150" y="3977640"/>
                      </a:cubicBezTo>
                      <a:cubicBezTo>
                        <a:pt x="7661910" y="3969258"/>
                        <a:pt x="7645146" y="3962400"/>
                        <a:pt x="7639812" y="3962400"/>
                      </a:cubicBezTo>
                      <a:cubicBezTo>
                        <a:pt x="7634478" y="3962400"/>
                        <a:pt x="7625334" y="3957066"/>
                        <a:pt x="7620000" y="3950970"/>
                      </a:cubicBezTo>
                      <a:cubicBezTo>
                        <a:pt x="7603998" y="3931920"/>
                        <a:pt x="7584948" y="3938016"/>
                        <a:pt x="7546086" y="3973830"/>
                      </a:cubicBezTo>
                      <a:cubicBezTo>
                        <a:pt x="7526274" y="3992880"/>
                        <a:pt x="7504176" y="4008120"/>
                        <a:pt x="7498080" y="4008120"/>
                      </a:cubicBezTo>
                      <a:cubicBezTo>
                        <a:pt x="7491222" y="4008120"/>
                        <a:pt x="7482078" y="4011930"/>
                        <a:pt x="7477506" y="4016502"/>
                      </a:cubicBezTo>
                      <a:cubicBezTo>
                        <a:pt x="7472172" y="4021836"/>
                        <a:pt x="7454646" y="4023360"/>
                        <a:pt x="7427976" y="4020312"/>
                      </a:cubicBezTo>
                      <a:cubicBezTo>
                        <a:pt x="7405878" y="4017264"/>
                        <a:pt x="7360158" y="4013454"/>
                        <a:pt x="7326630" y="4011168"/>
                      </a:cubicBezTo>
                      <a:cubicBezTo>
                        <a:pt x="7293102" y="4008882"/>
                        <a:pt x="7262622" y="4003548"/>
                        <a:pt x="7258812" y="3999738"/>
                      </a:cubicBezTo>
                      <a:cubicBezTo>
                        <a:pt x="7254240" y="3995928"/>
                        <a:pt x="7235190" y="3992880"/>
                        <a:pt x="7215378" y="3992880"/>
                      </a:cubicBezTo>
                      <a:cubicBezTo>
                        <a:pt x="7195566" y="3992880"/>
                        <a:pt x="7176516" y="3989832"/>
                        <a:pt x="7174230" y="3985260"/>
                      </a:cubicBezTo>
                      <a:cubicBezTo>
                        <a:pt x="7171944" y="3981450"/>
                        <a:pt x="7159752" y="3977640"/>
                        <a:pt x="7147560" y="3977640"/>
                      </a:cubicBezTo>
                      <a:cubicBezTo>
                        <a:pt x="7135368" y="3977640"/>
                        <a:pt x="7123938" y="3974592"/>
                        <a:pt x="7121652" y="3970782"/>
                      </a:cubicBezTo>
                      <a:cubicBezTo>
                        <a:pt x="7119366" y="3967734"/>
                        <a:pt x="7104888" y="3962400"/>
                        <a:pt x="7088886" y="3959352"/>
                      </a:cubicBezTo>
                      <a:cubicBezTo>
                        <a:pt x="7004304" y="3944112"/>
                        <a:pt x="6927342" y="3930396"/>
                        <a:pt x="6903720" y="3927348"/>
                      </a:cubicBezTo>
                      <a:cubicBezTo>
                        <a:pt x="6878574" y="3923538"/>
                        <a:pt x="6855714" y="3915918"/>
                        <a:pt x="6825996" y="3900678"/>
                      </a:cubicBezTo>
                      <a:cubicBezTo>
                        <a:pt x="6818376" y="3896868"/>
                        <a:pt x="6800850" y="3893820"/>
                        <a:pt x="6786372" y="3893820"/>
                      </a:cubicBezTo>
                      <a:cubicBezTo>
                        <a:pt x="6771894" y="3893820"/>
                        <a:pt x="6757416" y="3890772"/>
                        <a:pt x="6755130" y="3886200"/>
                      </a:cubicBezTo>
                      <a:cubicBezTo>
                        <a:pt x="6752844" y="3882390"/>
                        <a:pt x="6742176" y="3878580"/>
                        <a:pt x="6732270" y="3878580"/>
                      </a:cubicBezTo>
                      <a:cubicBezTo>
                        <a:pt x="6722364" y="3878580"/>
                        <a:pt x="6698742" y="3874008"/>
                        <a:pt x="6681216" y="3867912"/>
                      </a:cubicBezTo>
                      <a:cubicBezTo>
                        <a:pt x="6662928" y="3862578"/>
                        <a:pt x="6627876" y="3853434"/>
                        <a:pt x="6602730" y="3848100"/>
                      </a:cubicBezTo>
                      <a:cubicBezTo>
                        <a:pt x="6577584" y="3843528"/>
                        <a:pt x="6544056" y="3832098"/>
                        <a:pt x="6528054" y="3824478"/>
                      </a:cubicBezTo>
                      <a:cubicBezTo>
                        <a:pt x="6511290" y="3816858"/>
                        <a:pt x="6490716" y="3810000"/>
                        <a:pt x="6480810" y="3810000"/>
                      </a:cubicBezTo>
                      <a:cubicBezTo>
                        <a:pt x="6470904" y="3810000"/>
                        <a:pt x="6460236" y="3806952"/>
                        <a:pt x="6457950" y="3802380"/>
                      </a:cubicBezTo>
                      <a:cubicBezTo>
                        <a:pt x="6455664" y="3798570"/>
                        <a:pt x="6445758" y="3794760"/>
                        <a:pt x="6435852" y="3794760"/>
                      </a:cubicBezTo>
                      <a:cubicBezTo>
                        <a:pt x="6426708" y="3794760"/>
                        <a:pt x="6415278" y="3790950"/>
                        <a:pt x="6411468" y="3787140"/>
                      </a:cubicBezTo>
                      <a:cubicBezTo>
                        <a:pt x="6406896" y="3782568"/>
                        <a:pt x="6385560" y="3777234"/>
                        <a:pt x="6364224" y="3774186"/>
                      </a:cubicBezTo>
                      <a:cubicBezTo>
                        <a:pt x="6340602" y="3771900"/>
                        <a:pt x="6320028" y="3764280"/>
                        <a:pt x="6312408" y="3755898"/>
                      </a:cubicBezTo>
                      <a:cubicBezTo>
                        <a:pt x="6304788" y="3747516"/>
                        <a:pt x="6291072" y="3741420"/>
                        <a:pt x="6281166" y="3741420"/>
                      </a:cubicBezTo>
                      <a:cubicBezTo>
                        <a:pt x="6271260" y="3741420"/>
                        <a:pt x="6248400" y="3734562"/>
                        <a:pt x="6231636" y="3726180"/>
                      </a:cubicBezTo>
                      <a:cubicBezTo>
                        <a:pt x="6214110" y="3717798"/>
                        <a:pt x="6195060" y="3710940"/>
                        <a:pt x="6189726" y="3710940"/>
                      </a:cubicBezTo>
                      <a:cubicBezTo>
                        <a:pt x="6184392" y="3710940"/>
                        <a:pt x="6162294" y="3702558"/>
                        <a:pt x="6140196" y="3691890"/>
                      </a:cubicBezTo>
                      <a:cubicBezTo>
                        <a:pt x="6090666" y="3668268"/>
                        <a:pt x="6082284" y="3668268"/>
                        <a:pt x="6037326" y="3693414"/>
                      </a:cubicBezTo>
                      <a:cubicBezTo>
                        <a:pt x="6017514" y="3704082"/>
                        <a:pt x="5989320" y="3720084"/>
                        <a:pt x="5975604" y="3727704"/>
                      </a:cubicBezTo>
                      <a:cubicBezTo>
                        <a:pt x="5961888" y="3735324"/>
                        <a:pt x="5945886" y="3741420"/>
                        <a:pt x="5940552" y="3741420"/>
                      </a:cubicBezTo>
                      <a:cubicBezTo>
                        <a:pt x="5935218" y="3741420"/>
                        <a:pt x="5924550" y="3748278"/>
                        <a:pt x="5916930" y="3756660"/>
                      </a:cubicBezTo>
                      <a:cubicBezTo>
                        <a:pt x="5909310" y="3765042"/>
                        <a:pt x="5897118" y="3771900"/>
                        <a:pt x="5889498" y="3771900"/>
                      </a:cubicBezTo>
                      <a:cubicBezTo>
                        <a:pt x="5881878" y="3771900"/>
                        <a:pt x="5874258" y="3774948"/>
                        <a:pt x="5871210" y="3778758"/>
                      </a:cubicBezTo>
                      <a:cubicBezTo>
                        <a:pt x="5865876" y="3787902"/>
                        <a:pt x="5822442" y="3810000"/>
                        <a:pt x="5810250" y="3810000"/>
                      </a:cubicBezTo>
                      <a:cubicBezTo>
                        <a:pt x="5804916" y="3810000"/>
                        <a:pt x="5795010" y="3816858"/>
                        <a:pt x="5787390" y="3825240"/>
                      </a:cubicBezTo>
                      <a:cubicBezTo>
                        <a:pt x="5779770" y="3833622"/>
                        <a:pt x="5769864" y="3840480"/>
                        <a:pt x="5766054" y="3840480"/>
                      </a:cubicBezTo>
                      <a:cubicBezTo>
                        <a:pt x="5761482" y="3840480"/>
                        <a:pt x="5739384" y="3849624"/>
                        <a:pt x="5715762" y="3860292"/>
                      </a:cubicBezTo>
                      <a:cubicBezTo>
                        <a:pt x="5692140" y="3870960"/>
                        <a:pt x="5664708" y="3883914"/>
                        <a:pt x="5654040" y="3888486"/>
                      </a:cubicBezTo>
                      <a:cubicBezTo>
                        <a:pt x="5643372" y="3893058"/>
                        <a:pt x="5625846" y="3902964"/>
                        <a:pt x="5614416" y="3910584"/>
                      </a:cubicBezTo>
                      <a:cubicBezTo>
                        <a:pt x="5603748" y="3918204"/>
                        <a:pt x="5589270" y="3924300"/>
                        <a:pt x="5582412" y="3924300"/>
                      </a:cubicBezTo>
                      <a:cubicBezTo>
                        <a:pt x="5575554" y="3924300"/>
                        <a:pt x="5564124" y="3927348"/>
                        <a:pt x="5556504" y="3931158"/>
                      </a:cubicBezTo>
                      <a:cubicBezTo>
                        <a:pt x="5490210" y="3966210"/>
                        <a:pt x="5427726" y="3992880"/>
                        <a:pt x="5413248" y="3992880"/>
                      </a:cubicBezTo>
                      <a:cubicBezTo>
                        <a:pt x="5403342" y="3992880"/>
                        <a:pt x="5393436" y="3996690"/>
                        <a:pt x="5391150" y="4000500"/>
                      </a:cubicBezTo>
                      <a:cubicBezTo>
                        <a:pt x="5388864" y="4005072"/>
                        <a:pt x="5378196" y="4008120"/>
                        <a:pt x="5368290" y="4008120"/>
                      </a:cubicBezTo>
                      <a:cubicBezTo>
                        <a:pt x="5358384" y="4008120"/>
                        <a:pt x="5347716" y="4011930"/>
                        <a:pt x="5345430" y="4015740"/>
                      </a:cubicBezTo>
                      <a:cubicBezTo>
                        <a:pt x="5343144" y="4020312"/>
                        <a:pt x="5333238" y="4023360"/>
                        <a:pt x="5324094" y="4023360"/>
                      </a:cubicBezTo>
                      <a:cubicBezTo>
                        <a:pt x="5314950" y="4023360"/>
                        <a:pt x="5292090" y="4031742"/>
                        <a:pt x="5273802" y="4042410"/>
                      </a:cubicBezTo>
                      <a:cubicBezTo>
                        <a:pt x="5256276" y="4053078"/>
                        <a:pt x="5231130" y="4061460"/>
                        <a:pt x="5219700" y="4061460"/>
                      </a:cubicBezTo>
                      <a:cubicBezTo>
                        <a:pt x="5207508" y="4061460"/>
                        <a:pt x="5195316" y="4065270"/>
                        <a:pt x="5193030" y="4069080"/>
                      </a:cubicBezTo>
                      <a:cubicBezTo>
                        <a:pt x="5190744" y="4073652"/>
                        <a:pt x="5174742" y="4076700"/>
                        <a:pt x="5158740" y="4076700"/>
                      </a:cubicBezTo>
                      <a:cubicBezTo>
                        <a:pt x="5142738" y="4076700"/>
                        <a:pt x="5126736" y="4080510"/>
                        <a:pt x="5124450" y="4084320"/>
                      </a:cubicBezTo>
                      <a:cubicBezTo>
                        <a:pt x="5122164" y="4088892"/>
                        <a:pt x="5109972" y="4091940"/>
                        <a:pt x="5097780" y="4091940"/>
                      </a:cubicBezTo>
                      <a:cubicBezTo>
                        <a:pt x="5085588" y="4091940"/>
                        <a:pt x="5073396" y="4095750"/>
                        <a:pt x="5071110" y="4099560"/>
                      </a:cubicBezTo>
                      <a:cubicBezTo>
                        <a:pt x="5068824" y="4104132"/>
                        <a:pt x="5049774" y="4107180"/>
                        <a:pt x="5029200" y="4107180"/>
                      </a:cubicBezTo>
                      <a:cubicBezTo>
                        <a:pt x="5008626" y="4107180"/>
                        <a:pt x="4990338" y="4110228"/>
                        <a:pt x="4988052" y="4114038"/>
                      </a:cubicBezTo>
                      <a:cubicBezTo>
                        <a:pt x="4981956" y="4123944"/>
                        <a:pt x="4911852" y="4145280"/>
                        <a:pt x="4885182" y="4145280"/>
                      </a:cubicBezTo>
                      <a:cubicBezTo>
                        <a:pt x="4872990" y="4145280"/>
                        <a:pt x="4860036" y="4149090"/>
                        <a:pt x="4857750" y="4152900"/>
                      </a:cubicBezTo>
                      <a:cubicBezTo>
                        <a:pt x="4855464" y="4157472"/>
                        <a:pt x="4834890" y="4160520"/>
                        <a:pt x="4812030" y="4160520"/>
                      </a:cubicBezTo>
                      <a:cubicBezTo>
                        <a:pt x="4789170" y="4160520"/>
                        <a:pt x="4768596" y="4164330"/>
                        <a:pt x="4766310" y="4168140"/>
                      </a:cubicBezTo>
                      <a:cubicBezTo>
                        <a:pt x="4764024" y="4172712"/>
                        <a:pt x="4738116" y="4175760"/>
                        <a:pt x="4709160" y="4175760"/>
                      </a:cubicBezTo>
                      <a:cubicBezTo>
                        <a:pt x="4680204" y="4175760"/>
                        <a:pt x="4654296" y="4179570"/>
                        <a:pt x="4652010" y="4183380"/>
                      </a:cubicBezTo>
                      <a:cubicBezTo>
                        <a:pt x="4649724" y="4187952"/>
                        <a:pt x="4634484" y="4191000"/>
                        <a:pt x="4618482" y="4191000"/>
                      </a:cubicBezTo>
                      <a:cubicBezTo>
                        <a:pt x="4603242" y="4191000"/>
                        <a:pt x="4585716" y="4195572"/>
                        <a:pt x="4581144" y="4200906"/>
                      </a:cubicBezTo>
                      <a:cubicBezTo>
                        <a:pt x="4573524" y="4207764"/>
                        <a:pt x="4296156" y="4210812"/>
                        <a:pt x="3259074" y="4212336"/>
                      </a:cubicBezTo>
                      <a:cubicBezTo>
                        <a:pt x="2223516" y="4214622"/>
                        <a:pt x="1949196" y="4213098"/>
                        <a:pt x="1956054" y="4205478"/>
                      </a:cubicBezTo>
                      <a:cubicBezTo>
                        <a:pt x="1962150" y="4200144"/>
                        <a:pt x="1997202" y="4194810"/>
                        <a:pt x="2047494" y="4192524"/>
                      </a:cubicBezTo>
                      <a:cubicBezTo>
                        <a:pt x="2107692" y="4189476"/>
                        <a:pt x="2135886" y="4184904"/>
                        <a:pt x="2154936" y="4174998"/>
                      </a:cubicBezTo>
                      <a:cubicBezTo>
                        <a:pt x="2181606" y="4158996"/>
                        <a:pt x="2221230" y="4155948"/>
                        <a:pt x="2228850" y="4168140"/>
                      </a:cubicBezTo>
                      <a:cubicBezTo>
                        <a:pt x="2231136" y="4172712"/>
                        <a:pt x="2251710" y="4175760"/>
                        <a:pt x="2274570" y="4175760"/>
                      </a:cubicBezTo>
                      <a:cubicBezTo>
                        <a:pt x="2297430" y="4175760"/>
                        <a:pt x="2318004" y="4172712"/>
                        <a:pt x="2320290" y="4168140"/>
                      </a:cubicBezTo>
                      <a:cubicBezTo>
                        <a:pt x="2322576" y="4164330"/>
                        <a:pt x="2348484" y="4160520"/>
                        <a:pt x="2376678" y="4160520"/>
                      </a:cubicBezTo>
                      <a:cubicBezTo>
                        <a:pt x="2404872" y="4160520"/>
                        <a:pt x="2430780" y="4157472"/>
                        <a:pt x="2435352" y="4153662"/>
                      </a:cubicBezTo>
                      <a:cubicBezTo>
                        <a:pt x="2439162" y="4149852"/>
                        <a:pt x="2457450" y="4144518"/>
                        <a:pt x="2476500" y="4142232"/>
                      </a:cubicBezTo>
                      <a:cubicBezTo>
                        <a:pt x="2495550" y="4139946"/>
                        <a:pt x="2525268" y="4136136"/>
                        <a:pt x="2542032" y="4133088"/>
                      </a:cubicBezTo>
                      <a:cubicBezTo>
                        <a:pt x="2561844" y="4130040"/>
                        <a:pt x="2575560" y="4131564"/>
                        <a:pt x="2578608" y="4136898"/>
                      </a:cubicBezTo>
                      <a:cubicBezTo>
                        <a:pt x="2586228" y="4149090"/>
                        <a:pt x="2629662" y="4147566"/>
                        <a:pt x="2626614" y="4136136"/>
                      </a:cubicBezTo>
                      <a:cubicBezTo>
                        <a:pt x="2625852" y="4129278"/>
                        <a:pt x="2641854" y="4124706"/>
                        <a:pt x="2678430" y="4121658"/>
                      </a:cubicBezTo>
                      <a:cubicBezTo>
                        <a:pt x="2708148" y="4119372"/>
                        <a:pt x="2745486" y="4111752"/>
                        <a:pt x="2763012" y="4104894"/>
                      </a:cubicBezTo>
                      <a:cubicBezTo>
                        <a:pt x="2782824" y="4097274"/>
                        <a:pt x="2817114" y="4093464"/>
                        <a:pt x="2859024" y="4093464"/>
                      </a:cubicBezTo>
                      <a:cubicBezTo>
                        <a:pt x="2915412" y="4094226"/>
                        <a:pt x="2928366" y="4091178"/>
                        <a:pt x="2948940" y="4076700"/>
                      </a:cubicBezTo>
                      <a:cubicBezTo>
                        <a:pt x="2966466" y="4063746"/>
                        <a:pt x="2974848" y="4061460"/>
                        <a:pt x="2981706" y="4068318"/>
                      </a:cubicBezTo>
                      <a:cubicBezTo>
                        <a:pt x="2991612" y="4078224"/>
                        <a:pt x="3080004" y="4079748"/>
                        <a:pt x="3089910" y="4069842"/>
                      </a:cubicBezTo>
                      <a:cubicBezTo>
                        <a:pt x="3094482" y="4066794"/>
                        <a:pt x="3121152" y="4057650"/>
                        <a:pt x="3149346" y="4050030"/>
                      </a:cubicBezTo>
                      <a:cubicBezTo>
                        <a:pt x="3177540" y="4042410"/>
                        <a:pt x="3202686" y="4033266"/>
                        <a:pt x="3204972" y="4029456"/>
                      </a:cubicBezTo>
                      <a:cubicBezTo>
                        <a:pt x="3207258" y="4026408"/>
                        <a:pt x="3214878" y="4023360"/>
                        <a:pt x="3222498" y="4023360"/>
                      </a:cubicBezTo>
                      <a:cubicBezTo>
                        <a:pt x="3229356" y="4023360"/>
                        <a:pt x="3249930" y="4016502"/>
                        <a:pt x="3267456" y="4008120"/>
                      </a:cubicBezTo>
                      <a:cubicBezTo>
                        <a:pt x="3300222" y="3992118"/>
                        <a:pt x="3371088" y="3986784"/>
                        <a:pt x="3379470" y="3999738"/>
                      </a:cubicBezTo>
                      <a:cubicBezTo>
                        <a:pt x="3381756" y="4004310"/>
                        <a:pt x="3403092" y="3996690"/>
                        <a:pt x="3427476" y="3984498"/>
                      </a:cubicBezTo>
                      <a:cubicBezTo>
                        <a:pt x="3461766" y="3966210"/>
                        <a:pt x="3473958" y="3963162"/>
                        <a:pt x="3483864" y="3969258"/>
                      </a:cubicBezTo>
                      <a:cubicBezTo>
                        <a:pt x="3503676" y="3981450"/>
                        <a:pt x="3509010" y="3979926"/>
                        <a:pt x="3538728" y="3950208"/>
                      </a:cubicBezTo>
                      <a:cubicBezTo>
                        <a:pt x="3565398" y="3923538"/>
                        <a:pt x="3568446" y="3922776"/>
                        <a:pt x="3606546" y="3926586"/>
                      </a:cubicBezTo>
                      <a:cubicBezTo>
                        <a:pt x="3637788" y="3929634"/>
                        <a:pt x="3649980" y="3927348"/>
                        <a:pt x="3662934" y="3916680"/>
                      </a:cubicBezTo>
                      <a:cubicBezTo>
                        <a:pt x="3675888" y="3906774"/>
                        <a:pt x="3688080" y="3904488"/>
                        <a:pt x="3714750" y="3906774"/>
                      </a:cubicBezTo>
                      <a:cubicBezTo>
                        <a:pt x="3745992" y="3910584"/>
                        <a:pt x="3751326" y="3908298"/>
                        <a:pt x="3779520" y="3883152"/>
                      </a:cubicBezTo>
                      <a:cubicBezTo>
                        <a:pt x="3800094" y="3864864"/>
                        <a:pt x="3817620" y="3855720"/>
                        <a:pt x="3832098" y="3855720"/>
                      </a:cubicBezTo>
                      <a:cubicBezTo>
                        <a:pt x="3845052" y="3855720"/>
                        <a:pt x="3857244" y="3852672"/>
                        <a:pt x="3859530" y="3848100"/>
                      </a:cubicBezTo>
                      <a:cubicBezTo>
                        <a:pt x="3861816" y="3844290"/>
                        <a:pt x="3871722" y="3840480"/>
                        <a:pt x="3881628" y="3840480"/>
                      </a:cubicBezTo>
                      <a:cubicBezTo>
                        <a:pt x="3890772" y="3840480"/>
                        <a:pt x="3902202" y="3836670"/>
                        <a:pt x="3906774" y="3832098"/>
                      </a:cubicBezTo>
                      <a:cubicBezTo>
                        <a:pt x="3912870" y="3826002"/>
                        <a:pt x="3916680" y="3826002"/>
                        <a:pt x="3919728" y="3832098"/>
                      </a:cubicBezTo>
                      <a:cubicBezTo>
                        <a:pt x="3927348" y="3843528"/>
                        <a:pt x="3939540" y="3842766"/>
                        <a:pt x="3939540" y="3830574"/>
                      </a:cubicBezTo>
                      <a:cubicBezTo>
                        <a:pt x="3939540" y="3824478"/>
                        <a:pt x="3946398" y="3813810"/>
                        <a:pt x="3954018" y="3806952"/>
                      </a:cubicBezTo>
                      <a:cubicBezTo>
                        <a:pt x="3965448" y="3796284"/>
                        <a:pt x="3971544" y="3795522"/>
                        <a:pt x="3982974" y="3802380"/>
                      </a:cubicBezTo>
                      <a:cubicBezTo>
                        <a:pt x="3997452" y="3811524"/>
                        <a:pt x="4011168" y="3806190"/>
                        <a:pt x="4064508" y="3768852"/>
                      </a:cubicBezTo>
                      <a:cubicBezTo>
                        <a:pt x="4082034" y="3756660"/>
                        <a:pt x="4088892" y="3755898"/>
                        <a:pt x="4100322" y="3762756"/>
                      </a:cubicBezTo>
                      <a:cubicBezTo>
                        <a:pt x="4118610" y="3774186"/>
                        <a:pt x="4136136" y="3767328"/>
                        <a:pt x="4139184" y="3746754"/>
                      </a:cubicBezTo>
                      <a:cubicBezTo>
                        <a:pt x="4140708" y="3733800"/>
                        <a:pt x="4147566" y="3729228"/>
                        <a:pt x="4167378" y="3727704"/>
                      </a:cubicBezTo>
                      <a:cubicBezTo>
                        <a:pt x="4181856" y="3726180"/>
                        <a:pt x="4202430" y="3718560"/>
                        <a:pt x="4213098" y="3710178"/>
                      </a:cubicBezTo>
                      <a:cubicBezTo>
                        <a:pt x="4226052" y="3700272"/>
                        <a:pt x="4234434" y="3697986"/>
                        <a:pt x="4239768" y="3703320"/>
                      </a:cubicBezTo>
                      <a:cubicBezTo>
                        <a:pt x="4250436" y="3713988"/>
                        <a:pt x="4260342" y="3713226"/>
                        <a:pt x="4257294" y="3701796"/>
                      </a:cubicBezTo>
                      <a:cubicBezTo>
                        <a:pt x="4256532" y="3696462"/>
                        <a:pt x="4263390" y="3691128"/>
                        <a:pt x="4273296" y="3689604"/>
                      </a:cubicBezTo>
                      <a:cubicBezTo>
                        <a:pt x="4282440" y="3688080"/>
                        <a:pt x="4290060" y="3681984"/>
                        <a:pt x="4290060" y="3675888"/>
                      </a:cubicBezTo>
                      <a:cubicBezTo>
                        <a:pt x="4290060" y="3660648"/>
                        <a:pt x="4310634" y="3653790"/>
                        <a:pt x="4324350" y="3665220"/>
                      </a:cubicBezTo>
                      <a:cubicBezTo>
                        <a:pt x="4333494" y="3672840"/>
                        <a:pt x="4338066" y="3672840"/>
                        <a:pt x="4347210" y="3665220"/>
                      </a:cubicBezTo>
                      <a:cubicBezTo>
                        <a:pt x="4353306" y="3659886"/>
                        <a:pt x="4358640" y="3651504"/>
                        <a:pt x="4358640" y="3645408"/>
                      </a:cubicBezTo>
                      <a:cubicBezTo>
                        <a:pt x="4358640" y="3630168"/>
                        <a:pt x="4373118" y="3624834"/>
                        <a:pt x="4386072" y="3635502"/>
                      </a:cubicBezTo>
                      <a:cubicBezTo>
                        <a:pt x="4395978" y="3643884"/>
                        <a:pt x="4399788" y="3643122"/>
                        <a:pt x="4405122" y="3632454"/>
                      </a:cubicBezTo>
                      <a:cubicBezTo>
                        <a:pt x="4409694" y="3625596"/>
                        <a:pt x="4419600" y="3619500"/>
                        <a:pt x="4427220" y="3619500"/>
                      </a:cubicBezTo>
                      <a:cubicBezTo>
                        <a:pt x="4435602" y="3619500"/>
                        <a:pt x="4442460" y="3614928"/>
                        <a:pt x="4442460" y="3608832"/>
                      </a:cubicBezTo>
                      <a:cubicBezTo>
                        <a:pt x="4442460" y="3591306"/>
                        <a:pt x="4459224" y="3585210"/>
                        <a:pt x="4469130" y="3598926"/>
                      </a:cubicBezTo>
                      <a:cubicBezTo>
                        <a:pt x="4480560" y="3614166"/>
                        <a:pt x="4488180" y="3608070"/>
                        <a:pt x="4488180" y="3583686"/>
                      </a:cubicBezTo>
                      <a:cubicBezTo>
                        <a:pt x="4488180" y="3563112"/>
                        <a:pt x="4507992" y="3552444"/>
                        <a:pt x="4520946" y="3565398"/>
                      </a:cubicBezTo>
                      <a:cubicBezTo>
                        <a:pt x="4532376" y="3576828"/>
                        <a:pt x="4541520" y="3576066"/>
                        <a:pt x="4541520" y="3563874"/>
                      </a:cubicBezTo>
                      <a:cubicBezTo>
                        <a:pt x="4541520" y="3557778"/>
                        <a:pt x="4548378" y="3547110"/>
                        <a:pt x="4556760" y="3539490"/>
                      </a:cubicBezTo>
                      <a:cubicBezTo>
                        <a:pt x="4568952" y="3528822"/>
                        <a:pt x="4574286" y="3527298"/>
                        <a:pt x="4581144" y="3534156"/>
                      </a:cubicBezTo>
                      <a:cubicBezTo>
                        <a:pt x="4591812" y="3544824"/>
                        <a:pt x="4605528" y="3546348"/>
                        <a:pt x="4598670" y="3535680"/>
                      </a:cubicBezTo>
                      <a:cubicBezTo>
                        <a:pt x="4596384" y="3531870"/>
                        <a:pt x="4604004" y="3523488"/>
                        <a:pt x="4615434" y="3517392"/>
                      </a:cubicBezTo>
                      <a:cubicBezTo>
                        <a:pt x="4626864" y="3511296"/>
                        <a:pt x="4636770" y="3503676"/>
                        <a:pt x="4636770" y="3499866"/>
                      </a:cubicBezTo>
                      <a:cubicBezTo>
                        <a:pt x="4636770" y="3496818"/>
                        <a:pt x="4642104" y="3494532"/>
                        <a:pt x="4648962" y="3495294"/>
                      </a:cubicBezTo>
                      <a:cubicBezTo>
                        <a:pt x="4655820" y="3496056"/>
                        <a:pt x="4664964" y="3488436"/>
                        <a:pt x="4670298" y="3477768"/>
                      </a:cubicBezTo>
                      <a:cubicBezTo>
                        <a:pt x="4677156" y="3462528"/>
                        <a:pt x="4683252" y="3458718"/>
                        <a:pt x="4700016" y="3461004"/>
                      </a:cubicBezTo>
                      <a:cubicBezTo>
                        <a:pt x="4715256" y="3462528"/>
                        <a:pt x="4725162" y="3457956"/>
                        <a:pt x="4738116" y="3442716"/>
                      </a:cubicBezTo>
                      <a:cubicBezTo>
                        <a:pt x="4748022" y="3430524"/>
                        <a:pt x="4762500" y="3421380"/>
                        <a:pt x="4770882" y="3421380"/>
                      </a:cubicBezTo>
                      <a:cubicBezTo>
                        <a:pt x="4778502" y="3421380"/>
                        <a:pt x="4788408" y="3414522"/>
                        <a:pt x="4793742" y="3405378"/>
                      </a:cubicBezTo>
                      <a:cubicBezTo>
                        <a:pt x="4799838" y="3392424"/>
                        <a:pt x="4806696" y="3390138"/>
                        <a:pt x="4824222" y="3393948"/>
                      </a:cubicBezTo>
                      <a:cubicBezTo>
                        <a:pt x="4842510" y="3396996"/>
                        <a:pt x="4846320" y="3395472"/>
                        <a:pt x="4846320" y="3383280"/>
                      </a:cubicBezTo>
                      <a:cubicBezTo>
                        <a:pt x="4846320" y="3364992"/>
                        <a:pt x="4860036" y="3355848"/>
                        <a:pt x="4871466" y="3367278"/>
                      </a:cubicBezTo>
                      <a:cubicBezTo>
                        <a:pt x="4880610" y="3376422"/>
                        <a:pt x="4900422" y="3378708"/>
                        <a:pt x="4898136" y="3370326"/>
                      </a:cubicBezTo>
                      <a:cubicBezTo>
                        <a:pt x="4897374" y="3366516"/>
                        <a:pt x="4901184" y="3355086"/>
                        <a:pt x="4905756" y="3343656"/>
                      </a:cubicBezTo>
                      <a:cubicBezTo>
                        <a:pt x="4914900" y="3322320"/>
                        <a:pt x="4932426" y="3315462"/>
                        <a:pt x="4941570" y="3329940"/>
                      </a:cubicBezTo>
                      <a:cubicBezTo>
                        <a:pt x="4948428" y="3341370"/>
                        <a:pt x="4960620" y="3331464"/>
                        <a:pt x="4960620" y="3314700"/>
                      </a:cubicBezTo>
                      <a:cubicBezTo>
                        <a:pt x="4960620" y="3295650"/>
                        <a:pt x="4973574" y="3288030"/>
                        <a:pt x="4987290" y="3299460"/>
                      </a:cubicBezTo>
                      <a:cubicBezTo>
                        <a:pt x="4998720" y="3308604"/>
                        <a:pt x="4999482" y="3308604"/>
                        <a:pt x="5010912" y="3269742"/>
                      </a:cubicBezTo>
                      <a:cubicBezTo>
                        <a:pt x="5013960" y="3261360"/>
                        <a:pt x="5016246" y="3261360"/>
                        <a:pt x="5026914" y="3269742"/>
                      </a:cubicBezTo>
                      <a:cubicBezTo>
                        <a:pt x="5036058" y="3277362"/>
                        <a:pt x="5038344" y="3277362"/>
                        <a:pt x="5033772" y="3270504"/>
                      </a:cubicBezTo>
                      <a:cubicBezTo>
                        <a:pt x="5030724" y="3265170"/>
                        <a:pt x="5033772" y="3259074"/>
                        <a:pt x="5042154" y="3256026"/>
                      </a:cubicBezTo>
                      <a:cubicBezTo>
                        <a:pt x="5049774" y="3253740"/>
                        <a:pt x="5063490" y="3244596"/>
                        <a:pt x="5072634" y="3236214"/>
                      </a:cubicBezTo>
                      <a:cubicBezTo>
                        <a:pt x="5086350" y="3224022"/>
                        <a:pt x="5091684" y="3223260"/>
                        <a:pt x="5100066" y="3230118"/>
                      </a:cubicBezTo>
                      <a:cubicBezTo>
                        <a:pt x="5112258" y="3239262"/>
                        <a:pt x="5121402" y="3231642"/>
                        <a:pt x="5130546" y="3206496"/>
                      </a:cubicBezTo>
                      <a:cubicBezTo>
                        <a:pt x="5135880" y="3191256"/>
                        <a:pt x="5148072" y="3188970"/>
                        <a:pt x="5155692" y="3201162"/>
                      </a:cubicBezTo>
                      <a:cubicBezTo>
                        <a:pt x="5159502" y="3207258"/>
                        <a:pt x="5162550" y="3207258"/>
                        <a:pt x="5166360" y="3200400"/>
                      </a:cubicBezTo>
                      <a:cubicBezTo>
                        <a:pt x="5172456" y="3190494"/>
                        <a:pt x="5113782" y="3139440"/>
                        <a:pt x="5097780" y="3139440"/>
                      </a:cubicBezTo>
                      <a:cubicBezTo>
                        <a:pt x="5093208" y="3139440"/>
                        <a:pt x="5062728" y="3117342"/>
                        <a:pt x="5029962" y="3089910"/>
                      </a:cubicBezTo>
                      <a:cubicBezTo>
                        <a:pt x="4997196" y="3062478"/>
                        <a:pt x="4968240" y="3040380"/>
                        <a:pt x="4965192" y="3040380"/>
                      </a:cubicBezTo>
                      <a:cubicBezTo>
                        <a:pt x="4962906" y="3040380"/>
                        <a:pt x="4944618" y="3025140"/>
                        <a:pt x="4924806" y="3006090"/>
                      </a:cubicBezTo>
                      <a:cubicBezTo>
                        <a:pt x="4905756" y="2987040"/>
                        <a:pt x="4886706" y="2971800"/>
                        <a:pt x="4883658" y="2971800"/>
                      </a:cubicBezTo>
                      <a:cubicBezTo>
                        <a:pt x="4880610" y="2971800"/>
                        <a:pt x="4856988" y="2951226"/>
                        <a:pt x="4831080" y="2925318"/>
                      </a:cubicBezTo>
                      <a:cubicBezTo>
                        <a:pt x="4805172" y="2900172"/>
                        <a:pt x="4775454" y="2876550"/>
                        <a:pt x="4765548" y="2872740"/>
                      </a:cubicBezTo>
                      <a:cubicBezTo>
                        <a:pt x="4755642" y="2868930"/>
                        <a:pt x="4747260" y="2860548"/>
                        <a:pt x="4747260" y="2853690"/>
                      </a:cubicBezTo>
                      <a:cubicBezTo>
                        <a:pt x="4747260" y="2846832"/>
                        <a:pt x="4738878" y="2838450"/>
                        <a:pt x="4728210" y="2834640"/>
                      </a:cubicBezTo>
                      <a:cubicBezTo>
                        <a:pt x="4717542" y="2830830"/>
                        <a:pt x="4709160" y="2822448"/>
                        <a:pt x="4709160" y="2816352"/>
                      </a:cubicBezTo>
                      <a:cubicBezTo>
                        <a:pt x="4709160" y="2811018"/>
                        <a:pt x="4702302" y="2804160"/>
                        <a:pt x="4693920" y="2801874"/>
                      </a:cubicBezTo>
                      <a:cubicBezTo>
                        <a:pt x="4685538" y="2799588"/>
                        <a:pt x="4678680" y="2793492"/>
                        <a:pt x="4677918" y="2787396"/>
                      </a:cubicBezTo>
                      <a:cubicBezTo>
                        <a:pt x="4677918" y="2782062"/>
                        <a:pt x="4655820" y="2759202"/>
                        <a:pt x="4628388" y="2737104"/>
                      </a:cubicBezTo>
                      <a:cubicBezTo>
                        <a:pt x="4601718" y="2715006"/>
                        <a:pt x="4579620" y="2692146"/>
                        <a:pt x="4579620" y="2686812"/>
                      </a:cubicBezTo>
                      <a:cubicBezTo>
                        <a:pt x="4579620" y="2681478"/>
                        <a:pt x="4571238" y="2673096"/>
                        <a:pt x="4560570" y="2668524"/>
                      </a:cubicBezTo>
                      <a:cubicBezTo>
                        <a:pt x="4549902" y="2663952"/>
                        <a:pt x="4541520" y="2655570"/>
                        <a:pt x="4541520" y="2650236"/>
                      </a:cubicBezTo>
                      <a:cubicBezTo>
                        <a:pt x="4540758" y="2634996"/>
                        <a:pt x="4475988" y="2567940"/>
                        <a:pt x="4462272" y="2567940"/>
                      </a:cubicBezTo>
                      <a:cubicBezTo>
                        <a:pt x="4455414" y="2567940"/>
                        <a:pt x="4443984" y="2553462"/>
                        <a:pt x="4435602" y="2535936"/>
                      </a:cubicBezTo>
                      <a:cubicBezTo>
                        <a:pt x="4427220" y="2517648"/>
                        <a:pt x="4403598" y="2486406"/>
                        <a:pt x="4382262" y="2465070"/>
                      </a:cubicBezTo>
                      <a:cubicBezTo>
                        <a:pt x="4360926" y="2444496"/>
                        <a:pt x="4343400" y="2424684"/>
                        <a:pt x="4343400" y="2420874"/>
                      </a:cubicBezTo>
                      <a:cubicBezTo>
                        <a:pt x="4343400" y="2417826"/>
                        <a:pt x="4331208" y="2402586"/>
                        <a:pt x="4316730" y="2387346"/>
                      </a:cubicBezTo>
                      <a:cubicBezTo>
                        <a:pt x="4302252" y="2372106"/>
                        <a:pt x="4290060" y="2355342"/>
                        <a:pt x="4290060" y="2350008"/>
                      </a:cubicBezTo>
                      <a:cubicBezTo>
                        <a:pt x="4290060" y="2344674"/>
                        <a:pt x="4277106" y="2327148"/>
                        <a:pt x="4261866" y="2310384"/>
                      </a:cubicBezTo>
                      <a:cubicBezTo>
                        <a:pt x="4234434" y="2281428"/>
                        <a:pt x="4223766" y="2266188"/>
                        <a:pt x="4187190" y="2203704"/>
                      </a:cubicBezTo>
                      <a:cubicBezTo>
                        <a:pt x="4178808" y="2189226"/>
                        <a:pt x="4160520" y="2164842"/>
                        <a:pt x="4147566" y="2150364"/>
                      </a:cubicBezTo>
                      <a:cubicBezTo>
                        <a:pt x="4133850" y="2135124"/>
                        <a:pt x="4120896" y="2116836"/>
                        <a:pt x="4117848" y="2109216"/>
                      </a:cubicBezTo>
                      <a:cubicBezTo>
                        <a:pt x="4115562" y="2101596"/>
                        <a:pt x="4110228" y="2095500"/>
                        <a:pt x="4106418" y="2095500"/>
                      </a:cubicBezTo>
                      <a:cubicBezTo>
                        <a:pt x="4102608" y="2095500"/>
                        <a:pt x="4093464" y="2081784"/>
                        <a:pt x="4086606" y="2065020"/>
                      </a:cubicBezTo>
                      <a:cubicBezTo>
                        <a:pt x="4078986" y="2048256"/>
                        <a:pt x="4070604" y="2034540"/>
                        <a:pt x="4067556" y="2034540"/>
                      </a:cubicBezTo>
                      <a:cubicBezTo>
                        <a:pt x="4065270" y="2034540"/>
                        <a:pt x="4056888" y="2024634"/>
                        <a:pt x="4050792" y="2011680"/>
                      </a:cubicBezTo>
                      <a:cubicBezTo>
                        <a:pt x="4043934" y="1999488"/>
                        <a:pt x="4033266" y="1978914"/>
                        <a:pt x="4027170" y="1966722"/>
                      </a:cubicBezTo>
                      <a:cubicBezTo>
                        <a:pt x="4020312" y="1954530"/>
                        <a:pt x="4010406" y="1940814"/>
                        <a:pt x="4004310" y="1935480"/>
                      </a:cubicBezTo>
                      <a:cubicBezTo>
                        <a:pt x="3998214" y="1930146"/>
                        <a:pt x="3992880" y="1920240"/>
                        <a:pt x="3992880" y="1912620"/>
                      </a:cubicBezTo>
                      <a:cubicBezTo>
                        <a:pt x="3992880" y="1884426"/>
                        <a:pt x="3968496" y="1888998"/>
                        <a:pt x="3919728" y="1927860"/>
                      </a:cubicBezTo>
                      <a:cubicBezTo>
                        <a:pt x="3893058" y="1948434"/>
                        <a:pt x="3869436" y="1965960"/>
                        <a:pt x="3867150" y="1965960"/>
                      </a:cubicBezTo>
                      <a:cubicBezTo>
                        <a:pt x="3864102" y="1965960"/>
                        <a:pt x="3855720" y="1972818"/>
                        <a:pt x="3816858" y="2007870"/>
                      </a:cubicBezTo>
                      <a:cubicBezTo>
                        <a:pt x="3810000" y="2013966"/>
                        <a:pt x="3801618" y="2019300"/>
                        <a:pt x="3798570" y="2019300"/>
                      </a:cubicBezTo>
                      <a:cubicBezTo>
                        <a:pt x="3790950" y="2019300"/>
                        <a:pt x="3774948" y="2033778"/>
                        <a:pt x="3713988" y="2095500"/>
                      </a:cubicBezTo>
                      <a:cubicBezTo>
                        <a:pt x="3672078" y="2137410"/>
                        <a:pt x="3648456" y="2143506"/>
                        <a:pt x="3643884" y="2112264"/>
                      </a:cubicBezTo>
                      <a:cubicBezTo>
                        <a:pt x="3642360" y="2103120"/>
                        <a:pt x="3637788" y="2095500"/>
                        <a:pt x="3633216" y="2095500"/>
                      </a:cubicBezTo>
                      <a:cubicBezTo>
                        <a:pt x="3629406" y="2095500"/>
                        <a:pt x="3627120" y="2100834"/>
                        <a:pt x="3630168" y="2106930"/>
                      </a:cubicBezTo>
                      <a:cubicBezTo>
                        <a:pt x="3635502" y="2122170"/>
                        <a:pt x="3598926" y="2202180"/>
                        <a:pt x="3585972" y="2202180"/>
                      </a:cubicBezTo>
                      <a:cubicBezTo>
                        <a:pt x="3580638" y="2202180"/>
                        <a:pt x="3569970" y="2209038"/>
                        <a:pt x="3562350" y="2217420"/>
                      </a:cubicBezTo>
                      <a:cubicBezTo>
                        <a:pt x="3554730" y="2225802"/>
                        <a:pt x="3545586" y="2232660"/>
                        <a:pt x="3541776" y="2232660"/>
                      </a:cubicBezTo>
                      <a:cubicBezTo>
                        <a:pt x="3534156" y="2232660"/>
                        <a:pt x="3500628" y="2260092"/>
                        <a:pt x="3400044" y="2349246"/>
                      </a:cubicBezTo>
                      <a:cubicBezTo>
                        <a:pt x="3368040" y="2378202"/>
                        <a:pt x="3329178" y="2409444"/>
                        <a:pt x="3314700" y="2419350"/>
                      </a:cubicBezTo>
                      <a:cubicBezTo>
                        <a:pt x="3300222" y="2428494"/>
                        <a:pt x="3281172" y="2443734"/>
                        <a:pt x="3273552" y="2452878"/>
                      </a:cubicBezTo>
                      <a:cubicBezTo>
                        <a:pt x="3265170" y="2461260"/>
                        <a:pt x="3256026" y="2468880"/>
                        <a:pt x="3252216" y="2468880"/>
                      </a:cubicBezTo>
                      <a:cubicBezTo>
                        <a:pt x="3248406" y="2468880"/>
                        <a:pt x="3222498" y="2490978"/>
                        <a:pt x="3194304" y="2518410"/>
                      </a:cubicBezTo>
                      <a:cubicBezTo>
                        <a:pt x="3166110" y="2545842"/>
                        <a:pt x="3137154" y="2567940"/>
                        <a:pt x="3130296" y="2567940"/>
                      </a:cubicBezTo>
                      <a:cubicBezTo>
                        <a:pt x="3122676" y="2567940"/>
                        <a:pt x="3116580" y="2572512"/>
                        <a:pt x="3116580" y="2577846"/>
                      </a:cubicBezTo>
                      <a:cubicBezTo>
                        <a:pt x="3116580" y="2583942"/>
                        <a:pt x="3102102" y="2599944"/>
                        <a:pt x="3084576" y="2613660"/>
                      </a:cubicBezTo>
                      <a:cubicBezTo>
                        <a:pt x="3006090" y="2675382"/>
                        <a:pt x="2891028" y="2772156"/>
                        <a:pt x="2860548" y="2802636"/>
                      </a:cubicBezTo>
                      <a:cubicBezTo>
                        <a:pt x="2842260" y="2820162"/>
                        <a:pt x="2823972" y="2834640"/>
                        <a:pt x="2819400" y="2834640"/>
                      </a:cubicBezTo>
                      <a:cubicBezTo>
                        <a:pt x="2812542" y="2834640"/>
                        <a:pt x="2779014" y="2862072"/>
                        <a:pt x="2689098" y="2941320"/>
                      </a:cubicBezTo>
                      <a:cubicBezTo>
                        <a:pt x="2670048" y="2958084"/>
                        <a:pt x="2650236" y="2971800"/>
                        <a:pt x="2645664" y="2971800"/>
                      </a:cubicBezTo>
                      <a:cubicBezTo>
                        <a:pt x="2640330" y="2971800"/>
                        <a:pt x="2636520" y="2977134"/>
                        <a:pt x="2636520" y="2982468"/>
                      </a:cubicBezTo>
                      <a:cubicBezTo>
                        <a:pt x="2636520" y="2988564"/>
                        <a:pt x="2628138" y="2998470"/>
                        <a:pt x="2618232" y="3003804"/>
                      </a:cubicBezTo>
                      <a:cubicBezTo>
                        <a:pt x="2590038" y="3019806"/>
                        <a:pt x="2534412" y="3063240"/>
                        <a:pt x="2527554" y="3075432"/>
                      </a:cubicBezTo>
                      <a:cubicBezTo>
                        <a:pt x="2524506" y="3081528"/>
                        <a:pt x="2503170" y="3098292"/>
                        <a:pt x="2480310" y="3112770"/>
                      </a:cubicBezTo>
                      <a:cubicBezTo>
                        <a:pt x="2457450" y="3127248"/>
                        <a:pt x="2396490" y="3172968"/>
                        <a:pt x="2343912" y="3215640"/>
                      </a:cubicBezTo>
                      <a:cubicBezTo>
                        <a:pt x="2292096" y="3257550"/>
                        <a:pt x="2246376" y="3291840"/>
                        <a:pt x="2241804" y="3291840"/>
                      </a:cubicBezTo>
                      <a:cubicBezTo>
                        <a:pt x="2237994" y="3291840"/>
                        <a:pt x="2230374" y="3297174"/>
                        <a:pt x="2225040" y="3303270"/>
                      </a:cubicBezTo>
                      <a:cubicBezTo>
                        <a:pt x="2213610" y="3317748"/>
                        <a:pt x="2097024" y="3406140"/>
                        <a:pt x="2090166" y="3406140"/>
                      </a:cubicBezTo>
                      <a:cubicBezTo>
                        <a:pt x="2087880" y="3406140"/>
                        <a:pt x="2074164" y="3414522"/>
                        <a:pt x="2060448" y="3425190"/>
                      </a:cubicBezTo>
                      <a:cubicBezTo>
                        <a:pt x="2046732" y="3435858"/>
                        <a:pt x="2032254" y="3444240"/>
                        <a:pt x="2027682" y="3444240"/>
                      </a:cubicBezTo>
                      <a:cubicBezTo>
                        <a:pt x="2023110" y="3444240"/>
                        <a:pt x="2016252" y="3451098"/>
                        <a:pt x="2011680" y="3459480"/>
                      </a:cubicBezTo>
                      <a:cubicBezTo>
                        <a:pt x="2007108" y="3467862"/>
                        <a:pt x="1998726" y="3474720"/>
                        <a:pt x="1993392" y="3474720"/>
                      </a:cubicBezTo>
                      <a:cubicBezTo>
                        <a:pt x="1988058" y="3474720"/>
                        <a:pt x="1977390" y="3480816"/>
                        <a:pt x="1970532" y="3489198"/>
                      </a:cubicBezTo>
                      <a:cubicBezTo>
                        <a:pt x="1963674" y="3496818"/>
                        <a:pt x="1947672" y="3505200"/>
                        <a:pt x="1934718" y="3508248"/>
                      </a:cubicBezTo>
                      <a:cubicBezTo>
                        <a:pt x="1921764" y="3510534"/>
                        <a:pt x="1912620" y="3517392"/>
                        <a:pt x="1912620" y="3524250"/>
                      </a:cubicBezTo>
                      <a:cubicBezTo>
                        <a:pt x="1912620" y="3531108"/>
                        <a:pt x="1906524" y="3538728"/>
                        <a:pt x="1899666" y="3541014"/>
                      </a:cubicBezTo>
                      <a:cubicBezTo>
                        <a:pt x="1892046" y="3544062"/>
                        <a:pt x="1866138" y="3559302"/>
                        <a:pt x="1842516" y="3575304"/>
                      </a:cubicBezTo>
                      <a:cubicBezTo>
                        <a:pt x="1818894" y="3591306"/>
                        <a:pt x="1796034" y="3604260"/>
                        <a:pt x="1792224" y="3604260"/>
                      </a:cubicBezTo>
                      <a:cubicBezTo>
                        <a:pt x="1788414" y="3604260"/>
                        <a:pt x="1781556" y="3612642"/>
                        <a:pt x="1776984" y="3623310"/>
                      </a:cubicBezTo>
                      <a:cubicBezTo>
                        <a:pt x="1772412" y="3633978"/>
                        <a:pt x="1761744" y="3642360"/>
                        <a:pt x="1754124" y="3642360"/>
                      </a:cubicBezTo>
                      <a:cubicBezTo>
                        <a:pt x="1738122" y="3642360"/>
                        <a:pt x="1693926" y="3662934"/>
                        <a:pt x="1687830" y="3672840"/>
                      </a:cubicBezTo>
                      <a:cubicBezTo>
                        <a:pt x="1681734" y="3682746"/>
                        <a:pt x="1616202" y="3726180"/>
                        <a:pt x="1607058" y="3726180"/>
                      </a:cubicBezTo>
                      <a:cubicBezTo>
                        <a:pt x="1597914" y="3726180"/>
                        <a:pt x="1570482" y="3741420"/>
                        <a:pt x="1550670" y="3758184"/>
                      </a:cubicBezTo>
                      <a:cubicBezTo>
                        <a:pt x="1542288" y="3765042"/>
                        <a:pt x="1515618" y="3781044"/>
                        <a:pt x="1491234" y="3793236"/>
                      </a:cubicBezTo>
                      <a:cubicBezTo>
                        <a:pt x="1467612" y="3806190"/>
                        <a:pt x="1443228" y="3819906"/>
                        <a:pt x="1437894" y="3824478"/>
                      </a:cubicBezTo>
                      <a:cubicBezTo>
                        <a:pt x="1427988" y="3832098"/>
                        <a:pt x="1331214" y="3880866"/>
                        <a:pt x="1279398" y="3904488"/>
                      </a:cubicBezTo>
                      <a:cubicBezTo>
                        <a:pt x="1264158" y="3910584"/>
                        <a:pt x="1247394" y="3921252"/>
                        <a:pt x="1242060" y="3928110"/>
                      </a:cubicBezTo>
                      <a:cubicBezTo>
                        <a:pt x="1236726" y="3934206"/>
                        <a:pt x="1226820" y="3939540"/>
                        <a:pt x="1219962" y="3939540"/>
                      </a:cubicBezTo>
                      <a:cubicBezTo>
                        <a:pt x="1213104" y="3939540"/>
                        <a:pt x="1195578" y="3946398"/>
                        <a:pt x="1181100" y="3954780"/>
                      </a:cubicBezTo>
                      <a:cubicBezTo>
                        <a:pt x="1166622" y="3963162"/>
                        <a:pt x="1142238" y="3975354"/>
                        <a:pt x="1127760" y="3982212"/>
                      </a:cubicBezTo>
                      <a:cubicBezTo>
                        <a:pt x="1113282" y="3988308"/>
                        <a:pt x="1094994" y="3997452"/>
                        <a:pt x="1088136" y="4001262"/>
                      </a:cubicBezTo>
                      <a:cubicBezTo>
                        <a:pt x="1080516" y="4005072"/>
                        <a:pt x="1069086" y="4008120"/>
                        <a:pt x="1061466" y="4008120"/>
                      </a:cubicBezTo>
                      <a:cubicBezTo>
                        <a:pt x="1043940" y="4008120"/>
                        <a:pt x="980694" y="4039362"/>
                        <a:pt x="973074" y="4051554"/>
                      </a:cubicBezTo>
                      <a:cubicBezTo>
                        <a:pt x="970026" y="4056888"/>
                        <a:pt x="958596" y="4061460"/>
                        <a:pt x="948690" y="4061460"/>
                      </a:cubicBezTo>
                      <a:cubicBezTo>
                        <a:pt x="938784" y="4061460"/>
                        <a:pt x="928116" y="4065270"/>
                        <a:pt x="925830" y="4069080"/>
                      </a:cubicBezTo>
                      <a:cubicBezTo>
                        <a:pt x="923544" y="4073652"/>
                        <a:pt x="911352" y="4076700"/>
                        <a:pt x="899160" y="4076700"/>
                      </a:cubicBezTo>
                      <a:cubicBezTo>
                        <a:pt x="886968" y="4076700"/>
                        <a:pt x="874776" y="4080510"/>
                        <a:pt x="872490" y="4084320"/>
                      </a:cubicBezTo>
                      <a:cubicBezTo>
                        <a:pt x="870204" y="4088892"/>
                        <a:pt x="859536" y="4091940"/>
                        <a:pt x="848868" y="4091940"/>
                      </a:cubicBezTo>
                      <a:cubicBezTo>
                        <a:pt x="838962" y="4091940"/>
                        <a:pt x="824484" y="4094988"/>
                        <a:pt x="816864" y="4098798"/>
                      </a:cubicBezTo>
                      <a:cubicBezTo>
                        <a:pt x="775716" y="4119372"/>
                        <a:pt x="716280" y="4139946"/>
                        <a:pt x="689610" y="4142994"/>
                      </a:cubicBezTo>
                      <a:cubicBezTo>
                        <a:pt x="672846" y="4145280"/>
                        <a:pt x="656082" y="4149852"/>
                        <a:pt x="651510" y="4153662"/>
                      </a:cubicBezTo>
                      <a:cubicBezTo>
                        <a:pt x="647700" y="4157472"/>
                        <a:pt x="637032" y="4160520"/>
                        <a:pt x="627888" y="4160520"/>
                      </a:cubicBezTo>
                      <a:cubicBezTo>
                        <a:pt x="617982" y="4160520"/>
                        <a:pt x="608076" y="4164330"/>
                        <a:pt x="605790" y="4168140"/>
                      </a:cubicBezTo>
                      <a:cubicBezTo>
                        <a:pt x="603504" y="4172712"/>
                        <a:pt x="579882" y="4175760"/>
                        <a:pt x="553212" y="4175760"/>
                      </a:cubicBezTo>
                      <a:cubicBezTo>
                        <a:pt x="527304" y="4175760"/>
                        <a:pt x="502920" y="4178046"/>
                        <a:pt x="499872" y="4181094"/>
                      </a:cubicBezTo>
                      <a:cubicBezTo>
                        <a:pt x="483870" y="4197096"/>
                        <a:pt x="425196" y="4206240"/>
                        <a:pt x="312420" y="4210050"/>
                      </a:cubicBezTo>
                      <a:cubicBezTo>
                        <a:pt x="243078" y="4212336"/>
                        <a:pt x="144780" y="4216146"/>
                        <a:pt x="93726" y="4217670"/>
                      </a:cubicBezTo>
                      <a:lnTo>
                        <a:pt x="0" y="4221480"/>
                      </a:lnTo>
                      <a:lnTo>
                        <a:pt x="0" y="2110740"/>
                      </a:lnTo>
                      <a:close/>
                      <a:moveTo>
                        <a:pt x="11940540" y="3916680"/>
                      </a:moveTo>
                      <a:cubicBezTo>
                        <a:pt x="11940540" y="3912870"/>
                        <a:pt x="11934444" y="3909060"/>
                        <a:pt x="11927586" y="3909060"/>
                      </a:cubicBezTo>
                      <a:cubicBezTo>
                        <a:pt x="11916156" y="3909060"/>
                        <a:pt x="11915394" y="3910584"/>
                        <a:pt x="11925300" y="3916680"/>
                      </a:cubicBezTo>
                      <a:cubicBezTo>
                        <a:pt x="11939778" y="3925824"/>
                        <a:pt x="11940540" y="3925824"/>
                        <a:pt x="11940540" y="3916680"/>
                      </a:cubicBezTo>
                      <a:close/>
                      <a:moveTo>
                        <a:pt x="11668506" y="3842766"/>
                      </a:moveTo>
                      <a:cubicBezTo>
                        <a:pt x="11663172" y="3841242"/>
                        <a:pt x="11652504" y="3841242"/>
                        <a:pt x="11645646" y="3842766"/>
                      </a:cubicBezTo>
                      <a:cubicBezTo>
                        <a:pt x="11638026" y="3845052"/>
                        <a:pt x="11642598" y="3846576"/>
                        <a:pt x="11654790" y="3846576"/>
                      </a:cubicBezTo>
                      <a:cubicBezTo>
                        <a:pt x="11667744" y="3846576"/>
                        <a:pt x="11673078" y="3845052"/>
                        <a:pt x="11668506" y="3842766"/>
                      </a:cubicBezTo>
                      <a:close/>
                      <a:moveTo>
                        <a:pt x="10767060" y="3680460"/>
                      </a:moveTo>
                      <a:cubicBezTo>
                        <a:pt x="10776204" y="3674364"/>
                        <a:pt x="10773918" y="3672840"/>
                        <a:pt x="10757154" y="3672840"/>
                      </a:cubicBezTo>
                      <a:cubicBezTo>
                        <a:pt x="10744962" y="3672840"/>
                        <a:pt x="10737342" y="3675888"/>
                        <a:pt x="10740390" y="3680460"/>
                      </a:cubicBezTo>
                      <a:cubicBezTo>
                        <a:pt x="10746486" y="3689604"/>
                        <a:pt x="10752582" y="3689604"/>
                        <a:pt x="10767060" y="3680460"/>
                      </a:cubicBezTo>
                      <a:close/>
                      <a:moveTo>
                        <a:pt x="10719816" y="3675126"/>
                      </a:moveTo>
                      <a:cubicBezTo>
                        <a:pt x="10712196" y="3673602"/>
                        <a:pt x="10698480" y="3673602"/>
                        <a:pt x="10689336" y="3675126"/>
                      </a:cubicBezTo>
                      <a:cubicBezTo>
                        <a:pt x="10679430" y="3676650"/>
                        <a:pt x="10685526" y="3678174"/>
                        <a:pt x="10702290" y="3678174"/>
                      </a:cubicBezTo>
                      <a:cubicBezTo>
                        <a:pt x="10719054" y="3678936"/>
                        <a:pt x="10726674" y="3677412"/>
                        <a:pt x="10719816" y="3675126"/>
                      </a:cubicBezTo>
                      <a:close/>
                      <a:moveTo>
                        <a:pt x="7109460" y="3208020"/>
                      </a:moveTo>
                      <a:cubicBezTo>
                        <a:pt x="7109460" y="3204210"/>
                        <a:pt x="7106412" y="3200400"/>
                        <a:pt x="7101840" y="3200400"/>
                      </a:cubicBezTo>
                      <a:cubicBezTo>
                        <a:pt x="7098030" y="3200400"/>
                        <a:pt x="7094220" y="3204210"/>
                        <a:pt x="7094220" y="3208020"/>
                      </a:cubicBezTo>
                      <a:cubicBezTo>
                        <a:pt x="7094220" y="3212592"/>
                        <a:pt x="7098030" y="3215640"/>
                        <a:pt x="7101840" y="3215640"/>
                      </a:cubicBezTo>
                      <a:cubicBezTo>
                        <a:pt x="7106412" y="3215640"/>
                        <a:pt x="7109460" y="3212592"/>
                        <a:pt x="7109460" y="3208020"/>
                      </a:cubicBezTo>
                      <a:close/>
                      <a:moveTo>
                        <a:pt x="3634740" y="2052828"/>
                      </a:moveTo>
                      <a:cubicBezTo>
                        <a:pt x="3634740" y="2046732"/>
                        <a:pt x="3630930" y="2043684"/>
                        <a:pt x="3627120" y="2045970"/>
                      </a:cubicBezTo>
                      <a:cubicBezTo>
                        <a:pt x="3622548" y="2049018"/>
                        <a:pt x="3621024" y="2054352"/>
                        <a:pt x="3623310" y="2058162"/>
                      </a:cubicBezTo>
                      <a:cubicBezTo>
                        <a:pt x="3630168" y="2068830"/>
                        <a:pt x="3634740" y="2066544"/>
                        <a:pt x="3634740" y="2052828"/>
                      </a:cubicBezTo>
                      <a:close/>
                      <a:moveTo>
                        <a:pt x="3640074" y="1719834"/>
                      </a:moveTo>
                      <a:cubicBezTo>
                        <a:pt x="3639312" y="1664208"/>
                        <a:pt x="3637788" y="1712214"/>
                        <a:pt x="3637788" y="1824990"/>
                      </a:cubicBezTo>
                      <a:cubicBezTo>
                        <a:pt x="3637788" y="1938528"/>
                        <a:pt x="3639312" y="1983486"/>
                        <a:pt x="3640074" y="1925574"/>
                      </a:cubicBezTo>
                      <a:cubicBezTo>
                        <a:pt x="3641598" y="1867662"/>
                        <a:pt x="3641598" y="1774698"/>
                        <a:pt x="3640074" y="1719834"/>
                      </a:cubicBezTo>
                      <a:close/>
                      <a:moveTo>
                        <a:pt x="3640074" y="1457706"/>
                      </a:moveTo>
                      <a:cubicBezTo>
                        <a:pt x="3638550" y="1437132"/>
                        <a:pt x="3637788" y="1453896"/>
                        <a:pt x="3637788" y="1493520"/>
                      </a:cubicBezTo>
                      <a:cubicBezTo>
                        <a:pt x="3637788" y="1533144"/>
                        <a:pt x="3638550" y="1549908"/>
                        <a:pt x="3640074" y="1530096"/>
                      </a:cubicBezTo>
                      <a:cubicBezTo>
                        <a:pt x="3641598" y="1509522"/>
                        <a:pt x="3641598" y="1477518"/>
                        <a:pt x="3640074" y="1457706"/>
                      </a:cubicBezTo>
                      <a:close/>
                      <a:moveTo>
                        <a:pt x="3640074" y="1377696"/>
                      </a:moveTo>
                      <a:cubicBezTo>
                        <a:pt x="3637788" y="1372362"/>
                        <a:pt x="3636264" y="1376172"/>
                        <a:pt x="3636264" y="1386840"/>
                      </a:cubicBezTo>
                      <a:cubicBezTo>
                        <a:pt x="3636264" y="1397508"/>
                        <a:pt x="3637788" y="1401318"/>
                        <a:pt x="3640074" y="1396746"/>
                      </a:cubicBezTo>
                      <a:cubicBezTo>
                        <a:pt x="3641598" y="1391412"/>
                        <a:pt x="3641598" y="1382268"/>
                        <a:pt x="3640074" y="1377696"/>
                      </a:cubicBezTo>
                      <a:close/>
                      <a:moveTo>
                        <a:pt x="3640074" y="1328166"/>
                      </a:moveTo>
                      <a:cubicBezTo>
                        <a:pt x="3637788" y="1320546"/>
                        <a:pt x="3636264" y="1325118"/>
                        <a:pt x="3636264" y="1337310"/>
                      </a:cubicBezTo>
                      <a:cubicBezTo>
                        <a:pt x="3636264" y="1350264"/>
                        <a:pt x="3637788" y="1355598"/>
                        <a:pt x="3640074" y="1351026"/>
                      </a:cubicBezTo>
                      <a:cubicBezTo>
                        <a:pt x="3641598" y="1345692"/>
                        <a:pt x="3641598" y="1335024"/>
                        <a:pt x="3640074" y="1328166"/>
                      </a:cubicBezTo>
                      <a:close/>
                    </a:path>
                  </a:pathLst>
                </a:custGeom>
                <a:solidFill>
                  <a:srgbClr val="DE773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81" name="Freeform: Shape 2080">
                  <a:extLst>
                    <a:ext uri="{FF2B5EF4-FFF2-40B4-BE49-F238E27FC236}">
                      <a16:creationId xmlns:a16="http://schemas.microsoft.com/office/drawing/2014/main" id="{D1DE258B-745E-453D-9B71-9DBEA4C206D3}"/>
                    </a:ext>
                  </a:extLst>
                </p:cNvPr>
                <p:cNvSpPr/>
                <p:nvPr/>
              </p:nvSpPr>
              <p:spPr>
                <a:xfrm>
                  <a:off x="7661040" y="5349817"/>
                  <a:ext cx="69342" cy="20574"/>
                </a:xfrm>
                <a:custGeom>
                  <a:avLst/>
                  <a:gdLst>
                    <a:gd name="connsiteX0" fmla="*/ 870 w 69342"/>
                    <a:gd name="connsiteY0" fmla="*/ 14663 h 20574"/>
                    <a:gd name="connsiteX1" fmla="*/ 6966 w 69342"/>
                    <a:gd name="connsiteY1" fmla="*/ 2471 h 20574"/>
                    <a:gd name="connsiteX2" fmla="*/ 69450 w 69342"/>
                    <a:gd name="connsiteY2" fmla="*/ 10853 h 20574"/>
                    <a:gd name="connsiteX3" fmla="*/ 870 w 69342"/>
                    <a:gd name="connsiteY3" fmla="*/ 14663 h 20574"/>
                  </a:gdLst>
                  <a:ahLst/>
                  <a:cxnLst>
                    <a:cxn ang="0">
                      <a:pos x="connsiteX0" y="connsiteY0"/>
                    </a:cxn>
                    <a:cxn ang="0">
                      <a:pos x="connsiteX1" y="connsiteY1"/>
                    </a:cxn>
                    <a:cxn ang="0">
                      <a:pos x="connsiteX2" y="connsiteY2"/>
                    </a:cxn>
                    <a:cxn ang="0">
                      <a:pos x="connsiteX3" y="connsiteY3"/>
                    </a:cxn>
                  </a:cxnLst>
                  <a:rect l="l" t="t" r="r" b="b"/>
                  <a:pathLst>
                    <a:path w="69342" h="20574">
                      <a:moveTo>
                        <a:pt x="870" y="14663"/>
                      </a:moveTo>
                      <a:cubicBezTo>
                        <a:pt x="-1416" y="10853"/>
                        <a:pt x="870" y="4757"/>
                        <a:pt x="6966" y="2471"/>
                      </a:cubicBezTo>
                      <a:cubicBezTo>
                        <a:pt x="24492" y="-3625"/>
                        <a:pt x="69450" y="2471"/>
                        <a:pt x="69450" y="10853"/>
                      </a:cubicBezTo>
                      <a:cubicBezTo>
                        <a:pt x="69450" y="21521"/>
                        <a:pt x="6966" y="25331"/>
                        <a:pt x="870" y="14663"/>
                      </a:cubicBezTo>
                      <a:close/>
                    </a:path>
                  </a:pathLst>
                </a:custGeom>
                <a:solidFill>
                  <a:srgbClr val="DE773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82" name="Freeform: Shape 2081">
                  <a:extLst>
                    <a:ext uri="{FF2B5EF4-FFF2-40B4-BE49-F238E27FC236}">
                      <a16:creationId xmlns:a16="http://schemas.microsoft.com/office/drawing/2014/main" id="{4D04614F-E70F-45F2-B7D9-E92908A191FC}"/>
                    </a:ext>
                  </a:extLst>
                </p:cNvPr>
                <p:cNvSpPr/>
                <p:nvPr/>
              </p:nvSpPr>
              <p:spPr>
                <a:xfrm>
                  <a:off x="7560759" y="5316160"/>
                  <a:ext cx="40386" cy="25146"/>
                </a:xfrm>
                <a:custGeom>
                  <a:avLst/>
                  <a:gdLst>
                    <a:gd name="connsiteX0" fmla="*/ 1329 w 40386"/>
                    <a:gd name="connsiteY0" fmla="*/ 17078 h 25146"/>
                    <a:gd name="connsiteX1" fmla="*/ 2853 w 40386"/>
                    <a:gd name="connsiteY1" fmla="*/ 2600 h 25146"/>
                    <a:gd name="connsiteX2" fmla="*/ 40191 w 40386"/>
                    <a:gd name="connsiteY2" fmla="*/ 17840 h 25146"/>
                    <a:gd name="connsiteX3" fmla="*/ 1329 w 40386"/>
                    <a:gd name="connsiteY3" fmla="*/ 17078 h 25146"/>
                  </a:gdLst>
                  <a:ahLst/>
                  <a:cxnLst>
                    <a:cxn ang="0">
                      <a:pos x="connsiteX0" y="connsiteY0"/>
                    </a:cxn>
                    <a:cxn ang="0">
                      <a:pos x="connsiteX1" y="connsiteY1"/>
                    </a:cxn>
                    <a:cxn ang="0">
                      <a:pos x="connsiteX2" y="connsiteY2"/>
                    </a:cxn>
                    <a:cxn ang="0">
                      <a:pos x="connsiteX3" y="connsiteY3"/>
                    </a:cxn>
                  </a:cxnLst>
                  <a:rect l="l" t="t" r="r" b="b"/>
                  <a:pathLst>
                    <a:path w="40386" h="25146">
                      <a:moveTo>
                        <a:pt x="1329" y="17078"/>
                      </a:moveTo>
                      <a:cubicBezTo>
                        <a:pt x="-957" y="12506"/>
                        <a:pt x="-195" y="6410"/>
                        <a:pt x="2853" y="2600"/>
                      </a:cubicBezTo>
                      <a:cubicBezTo>
                        <a:pt x="11997" y="-5782"/>
                        <a:pt x="46287" y="7934"/>
                        <a:pt x="40191" y="17840"/>
                      </a:cubicBezTo>
                      <a:cubicBezTo>
                        <a:pt x="34095" y="27746"/>
                        <a:pt x="8187" y="27746"/>
                        <a:pt x="1329" y="17078"/>
                      </a:cubicBezTo>
                      <a:close/>
                    </a:path>
                  </a:pathLst>
                </a:custGeom>
                <a:solidFill>
                  <a:srgbClr val="DE773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83" name="Freeform: Shape 2082">
                  <a:extLst>
                    <a:ext uri="{FF2B5EF4-FFF2-40B4-BE49-F238E27FC236}">
                      <a16:creationId xmlns:a16="http://schemas.microsoft.com/office/drawing/2014/main" id="{46BE008F-F9A0-47B3-ADEC-292A44CA213D}"/>
                    </a:ext>
                  </a:extLst>
                </p:cNvPr>
                <p:cNvSpPr/>
                <p:nvPr/>
              </p:nvSpPr>
              <p:spPr>
                <a:xfrm>
                  <a:off x="4718761" y="4696757"/>
                  <a:ext cx="18288" cy="24384"/>
                </a:xfrm>
                <a:custGeom>
                  <a:avLst/>
                  <a:gdLst>
                    <a:gd name="connsiteX0" fmla="*/ 1829 w 18288"/>
                    <a:gd name="connsiteY0" fmla="*/ 20023 h 24384"/>
                    <a:gd name="connsiteX1" fmla="*/ 4115 w 18288"/>
                    <a:gd name="connsiteY1" fmla="*/ 3259 h 24384"/>
                    <a:gd name="connsiteX2" fmla="*/ 17069 w 18288"/>
                    <a:gd name="connsiteY2" fmla="*/ 4783 h 24384"/>
                    <a:gd name="connsiteX3" fmla="*/ 14783 w 18288"/>
                    <a:gd name="connsiteY3" fmla="*/ 21547 h 24384"/>
                    <a:gd name="connsiteX4" fmla="*/ 1829 w 18288"/>
                    <a:gd name="connsiteY4" fmla="*/ 20023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24384">
                      <a:moveTo>
                        <a:pt x="1829" y="20023"/>
                      </a:moveTo>
                      <a:cubicBezTo>
                        <a:pt x="-1219" y="15451"/>
                        <a:pt x="-457" y="7831"/>
                        <a:pt x="4115" y="3259"/>
                      </a:cubicBezTo>
                      <a:cubicBezTo>
                        <a:pt x="8687" y="-1313"/>
                        <a:pt x="13259" y="-1313"/>
                        <a:pt x="17069" y="4783"/>
                      </a:cubicBezTo>
                      <a:cubicBezTo>
                        <a:pt x="20117" y="9355"/>
                        <a:pt x="19355" y="16975"/>
                        <a:pt x="14783" y="21547"/>
                      </a:cubicBezTo>
                      <a:cubicBezTo>
                        <a:pt x="10211" y="26119"/>
                        <a:pt x="5639" y="26119"/>
                        <a:pt x="1829" y="20023"/>
                      </a:cubicBezTo>
                      <a:close/>
                    </a:path>
                  </a:pathLst>
                </a:custGeom>
                <a:solidFill>
                  <a:srgbClr val="DE773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84" name="Freeform: Shape 2083">
                  <a:extLst>
                    <a:ext uri="{FF2B5EF4-FFF2-40B4-BE49-F238E27FC236}">
                      <a16:creationId xmlns:a16="http://schemas.microsoft.com/office/drawing/2014/main" id="{46331947-804C-4273-B6BC-3AC23C2653B2}"/>
                    </a:ext>
                  </a:extLst>
                </p:cNvPr>
                <p:cNvSpPr/>
                <p:nvPr/>
              </p:nvSpPr>
              <p:spPr>
                <a:xfrm>
                  <a:off x="4345200" y="3820919"/>
                  <a:ext cx="40386" cy="26670"/>
                </a:xfrm>
                <a:custGeom>
                  <a:avLst/>
                  <a:gdLst>
                    <a:gd name="connsiteX0" fmla="*/ 1248 w 40386"/>
                    <a:gd name="connsiteY0" fmla="*/ 18799 h 26670"/>
                    <a:gd name="connsiteX1" fmla="*/ 4296 w 40386"/>
                    <a:gd name="connsiteY1" fmla="*/ 2797 h 26670"/>
                    <a:gd name="connsiteX2" fmla="*/ 40110 w 40386"/>
                    <a:gd name="connsiteY2" fmla="*/ 20323 h 26670"/>
                    <a:gd name="connsiteX3" fmla="*/ 1248 w 40386"/>
                    <a:gd name="connsiteY3" fmla="*/ 18799 h 26670"/>
                  </a:gdLst>
                  <a:ahLst/>
                  <a:cxnLst>
                    <a:cxn ang="0">
                      <a:pos x="connsiteX0" y="connsiteY0"/>
                    </a:cxn>
                    <a:cxn ang="0">
                      <a:pos x="connsiteX1" y="connsiteY1"/>
                    </a:cxn>
                    <a:cxn ang="0">
                      <a:pos x="connsiteX2" y="connsiteY2"/>
                    </a:cxn>
                    <a:cxn ang="0">
                      <a:pos x="connsiteX3" y="connsiteY3"/>
                    </a:cxn>
                  </a:cxnLst>
                  <a:rect l="l" t="t" r="r" b="b"/>
                  <a:pathLst>
                    <a:path w="40386" h="26670">
                      <a:moveTo>
                        <a:pt x="1248" y="18799"/>
                      </a:moveTo>
                      <a:cubicBezTo>
                        <a:pt x="-1038" y="14227"/>
                        <a:pt x="-276" y="7369"/>
                        <a:pt x="4296" y="2797"/>
                      </a:cubicBezTo>
                      <a:cubicBezTo>
                        <a:pt x="13440" y="-6347"/>
                        <a:pt x="46206" y="8893"/>
                        <a:pt x="40110" y="20323"/>
                      </a:cubicBezTo>
                      <a:cubicBezTo>
                        <a:pt x="34014" y="29467"/>
                        <a:pt x="8106" y="29467"/>
                        <a:pt x="1248" y="18799"/>
                      </a:cubicBezTo>
                      <a:close/>
                    </a:path>
                  </a:pathLst>
                </a:custGeom>
                <a:solidFill>
                  <a:srgbClr val="DE773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85" name="Freeform: Shape 2084">
                  <a:extLst>
                    <a:ext uri="{FF2B5EF4-FFF2-40B4-BE49-F238E27FC236}">
                      <a16:creationId xmlns:a16="http://schemas.microsoft.com/office/drawing/2014/main" id="{A3750783-FCC5-4DAB-87BF-CBC0A497F887}"/>
                    </a:ext>
                  </a:extLst>
                </p:cNvPr>
                <p:cNvSpPr/>
                <p:nvPr/>
              </p:nvSpPr>
              <p:spPr>
                <a:xfrm>
                  <a:off x="0" y="1318260"/>
                  <a:ext cx="12192000" cy="4221480"/>
                </a:xfrm>
                <a:custGeom>
                  <a:avLst/>
                  <a:gdLst>
                    <a:gd name="connsiteX0" fmla="*/ 0 w 12192000"/>
                    <a:gd name="connsiteY0" fmla="*/ 2110740 h 4221480"/>
                    <a:gd name="connsiteX1" fmla="*/ 0 w 12192000"/>
                    <a:gd name="connsiteY1" fmla="*/ 0 h 4221480"/>
                    <a:gd name="connsiteX2" fmla="*/ 6096000 w 12192000"/>
                    <a:gd name="connsiteY2" fmla="*/ 0 h 4221480"/>
                    <a:gd name="connsiteX3" fmla="*/ 12192000 w 12192000"/>
                    <a:gd name="connsiteY3" fmla="*/ 0 h 4221480"/>
                    <a:gd name="connsiteX4" fmla="*/ 12191238 w 12192000"/>
                    <a:gd name="connsiteY4" fmla="*/ 2089404 h 4221480"/>
                    <a:gd name="connsiteX5" fmla="*/ 12186666 w 12192000"/>
                    <a:gd name="connsiteY5" fmla="*/ 4170426 h 4221480"/>
                    <a:gd name="connsiteX6" fmla="*/ 12115800 w 12192000"/>
                    <a:gd name="connsiteY6" fmla="*/ 4160520 h 4221480"/>
                    <a:gd name="connsiteX7" fmla="*/ 12039600 w 12192000"/>
                    <a:gd name="connsiteY7" fmla="*/ 4149090 h 4221480"/>
                    <a:gd name="connsiteX8" fmla="*/ 11993118 w 12192000"/>
                    <a:gd name="connsiteY8" fmla="*/ 4137660 h 4221480"/>
                    <a:gd name="connsiteX9" fmla="*/ 11946636 w 12192000"/>
                    <a:gd name="connsiteY9" fmla="*/ 4122420 h 4221480"/>
                    <a:gd name="connsiteX10" fmla="*/ 11878056 w 12192000"/>
                    <a:gd name="connsiteY10" fmla="*/ 4107180 h 4221480"/>
                    <a:gd name="connsiteX11" fmla="*/ 11814810 w 12192000"/>
                    <a:gd name="connsiteY11" fmla="*/ 4099560 h 4221480"/>
                    <a:gd name="connsiteX12" fmla="*/ 11780520 w 12192000"/>
                    <a:gd name="connsiteY12" fmla="*/ 4091940 h 4221480"/>
                    <a:gd name="connsiteX13" fmla="*/ 11746230 w 12192000"/>
                    <a:gd name="connsiteY13" fmla="*/ 4084320 h 4221480"/>
                    <a:gd name="connsiteX14" fmla="*/ 11685270 w 12192000"/>
                    <a:gd name="connsiteY14" fmla="*/ 4076700 h 4221480"/>
                    <a:gd name="connsiteX15" fmla="*/ 11624310 w 12192000"/>
                    <a:gd name="connsiteY15" fmla="*/ 4069080 h 4221480"/>
                    <a:gd name="connsiteX16" fmla="*/ 11590020 w 12192000"/>
                    <a:gd name="connsiteY16" fmla="*/ 4061460 h 4221480"/>
                    <a:gd name="connsiteX17" fmla="*/ 11481816 w 12192000"/>
                    <a:gd name="connsiteY17" fmla="*/ 4042410 h 4221480"/>
                    <a:gd name="connsiteX18" fmla="*/ 11326368 w 12192000"/>
                    <a:gd name="connsiteY18" fmla="*/ 4022598 h 4221480"/>
                    <a:gd name="connsiteX19" fmla="*/ 11233404 w 12192000"/>
                    <a:gd name="connsiteY19" fmla="*/ 4013454 h 4221480"/>
                    <a:gd name="connsiteX20" fmla="*/ 11199114 w 12192000"/>
                    <a:gd name="connsiteY20" fmla="*/ 4014216 h 4221480"/>
                    <a:gd name="connsiteX21" fmla="*/ 11014710 w 12192000"/>
                    <a:gd name="connsiteY21" fmla="*/ 4026408 h 4221480"/>
                    <a:gd name="connsiteX22" fmla="*/ 10748010 w 12192000"/>
                    <a:gd name="connsiteY22" fmla="*/ 4043172 h 4221480"/>
                    <a:gd name="connsiteX23" fmla="*/ 10584180 w 12192000"/>
                    <a:gd name="connsiteY23" fmla="*/ 4059174 h 4221480"/>
                    <a:gd name="connsiteX24" fmla="*/ 10511790 w 12192000"/>
                    <a:gd name="connsiteY24" fmla="*/ 4069842 h 4221480"/>
                    <a:gd name="connsiteX25" fmla="*/ 10427208 w 12192000"/>
                    <a:gd name="connsiteY25" fmla="*/ 4076700 h 4221480"/>
                    <a:gd name="connsiteX26" fmla="*/ 10344150 w 12192000"/>
                    <a:gd name="connsiteY26" fmla="*/ 4084320 h 4221480"/>
                    <a:gd name="connsiteX27" fmla="*/ 10275570 w 12192000"/>
                    <a:gd name="connsiteY27" fmla="*/ 4091940 h 4221480"/>
                    <a:gd name="connsiteX28" fmla="*/ 10206990 w 12192000"/>
                    <a:gd name="connsiteY28" fmla="*/ 4099560 h 4221480"/>
                    <a:gd name="connsiteX29" fmla="*/ 10113264 w 12192000"/>
                    <a:gd name="connsiteY29" fmla="*/ 4107180 h 4221480"/>
                    <a:gd name="connsiteX30" fmla="*/ 9993630 w 12192000"/>
                    <a:gd name="connsiteY30" fmla="*/ 4119372 h 4221480"/>
                    <a:gd name="connsiteX31" fmla="*/ 9902190 w 12192000"/>
                    <a:gd name="connsiteY31" fmla="*/ 4133850 h 4221480"/>
                    <a:gd name="connsiteX32" fmla="*/ 9776460 w 12192000"/>
                    <a:gd name="connsiteY32" fmla="*/ 4145280 h 4221480"/>
                    <a:gd name="connsiteX33" fmla="*/ 9578340 w 12192000"/>
                    <a:gd name="connsiteY33" fmla="*/ 4157472 h 4221480"/>
                    <a:gd name="connsiteX34" fmla="*/ 9438132 w 12192000"/>
                    <a:gd name="connsiteY34" fmla="*/ 4168140 h 4221480"/>
                    <a:gd name="connsiteX35" fmla="*/ 9327642 w 12192000"/>
                    <a:gd name="connsiteY35" fmla="*/ 4175760 h 4221480"/>
                    <a:gd name="connsiteX36" fmla="*/ 9201150 w 12192000"/>
                    <a:gd name="connsiteY36" fmla="*/ 4162044 h 4221480"/>
                    <a:gd name="connsiteX37" fmla="*/ 8831580 w 12192000"/>
                    <a:gd name="connsiteY37" fmla="*/ 4133088 h 4221480"/>
                    <a:gd name="connsiteX38" fmla="*/ 8618220 w 12192000"/>
                    <a:gd name="connsiteY38" fmla="*/ 4122420 h 4221480"/>
                    <a:gd name="connsiteX39" fmla="*/ 8340090 w 12192000"/>
                    <a:gd name="connsiteY39" fmla="*/ 4109466 h 4221480"/>
                    <a:gd name="connsiteX40" fmla="*/ 8157972 w 12192000"/>
                    <a:gd name="connsiteY40" fmla="*/ 4098798 h 4221480"/>
                    <a:gd name="connsiteX41" fmla="*/ 8095488 w 12192000"/>
                    <a:gd name="connsiteY41" fmla="*/ 4091940 h 4221480"/>
                    <a:gd name="connsiteX42" fmla="*/ 8035290 w 12192000"/>
                    <a:gd name="connsiteY42" fmla="*/ 4084320 h 4221480"/>
                    <a:gd name="connsiteX43" fmla="*/ 7997190 w 12192000"/>
                    <a:gd name="connsiteY43" fmla="*/ 4076700 h 4221480"/>
                    <a:gd name="connsiteX44" fmla="*/ 7959090 w 12192000"/>
                    <a:gd name="connsiteY44" fmla="*/ 4069080 h 4221480"/>
                    <a:gd name="connsiteX45" fmla="*/ 7939278 w 12192000"/>
                    <a:gd name="connsiteY45" fmla="*/ 4061460 h 4221480"/>
                    <a:gd name="connsiteX46" fmla="*/ 7886700 w 12192000"/>
                    <a:gd name="connsiteY46" fmla="*/ 4043172 h 4221480"/>
                    <a:gd name="connsiteX47" fmla="*/ 7808976 w 12192000"/>
                    <a:gd name="connsiteY47" fmla="*/ 4014978 h 4221480"/>
                    <a:gd name="connsiteX48" fmla="*/ 7761732 w 12192000"/>
                    <a:gd name="connsiteY48" fmla="*/ 3998976 h 4221480"/>
                    <a:gd name="connsiteX49" fmla="*/ 7733538 w 12192000"/>
                    <a:gd name="connsiteY49" fmla="*/ 3992880 h 4221480"/>
                    <a:gd name="connsiteX50" fmla="*/ 7703820 w 12192000"/>
                    <a:gd name="connsiteY50" fmla="*/ 3981450 h 4221480"/>
                    <a:gd name="connsiteX51" fmla="*/ 7604760 w 12192000"/>
                    <a:gd name="connsiteY51" fmla="*/ 3939540 h 4221480"/>
                    <a:gd name="connsiteX52" fmla="*/ 7546086 w 12192000"/>
                    <a:gd name="connsiteY52" fmla="*/ 3973830 h 4221480"/>
                    <a:gd name="connsiteX53" fmla="*/ 7498080 w 12192000"/>
                    <a:gd name="connsiteY53" fmla="*/ 4008120 h 4221480"/>
                    <a:gd name="connsiteX54" fmla="*/ 7477506 w 12192000"/>
                    <a:gd name="connsiteY54" fmla="*/ 4016502 h 4221480"/>
                    <a:gd name="connsiteX55" fmla="*/ 7427976 w 12192000"/>
                    <a:gd name="connsiteY55" fmla="*/ 4020312 h 4221480"/>
                    <a:gd name="connsiteX56" fmla="*/ 7326630 w 12192000"/>
                    <a:gd name="connsiteY56" fmla="*/ 4011168 h 4221480"/>
                    <a:gd name="connsiteX57" fmla="*/ 7258812 w 12192000"/>
                    <a:gd name="connsiteY57" fmla="*/ 3999738 h 4221480"/>
                    <a:gd name="connsiteX58" fmla="*/ 7215378 w 12192000"/>
                    <a:gd name="connsiteY58" fmla="*/ 3992880 h 4221480"/>
                    <a:gd name="connsiteX59" fmla="*/ 7174230 w 12192000"/>
                    <a:gd name="connsiteY59" fmla="*/ 3985260 h 4221480"/>
                    <a:gd name="connsiteX60" fmla="*/ 7147560 w 12192000"/>
                    <a:gd name="connsiteY60" fmla="*/ 3977640 h 4221480"/>
                    <a:gd name="connsiteX61" fmla="*/ 7121652 w 12192000"/>
                    <a:gd name="connsiteY61" fmla="*/ 3970782 h 4221480"/>
                    <a:gd name="connsiteX62" fmla="*/ 7088886 w 12192000"/>
                    <a:gd name="connsiteY62" fmla="*/ 3959352 h 4221480"/>
                    <a:gd name="connsiteX63" fmla="*/ 6903720 w 12192000"/>
                    <a:gd name="connsiteY63" fmla="*/ 3927348 h 4221480"/>
                    <a:gd name="connsiteX64" fmla="*/ 6825996 w 12192000"/>
                    <a:gd name="connsiteY64" fmla="*/ 3900678 h 4221480"/>
                    <a:gd name="connsiteX65" fmla="*/ 6786372 w 12192000"/>
                    <a:gd name="connsiteY65" fmla="*/ 3893820 h 4221480"/>
                    <a:gd name="connsiteX66" fmla="*/ 6755130 w 12192000"/>
                    <a:gd name="connsiteY66" fmla="*/ 3886200 h 4221480"/>
                    <a:gd name="connsiteX67" fmla="*/ 6732270 w 12192000"/>
                    <a:gd name="connsiteY67" fmla="*/ 3878580 h 4221480"/>
                    <a:gd name="connsiteX68" fmla="*/ 6681216 w 12192000"/>
                    <a:gd name="connsiteY68" fmla="*/ 3867912 h 4221480"/>
                    <a:gd name="connsiteX69" fmla="*/ 6602730 w 12192000"/>
                    <a:gd name="connsiteY69" fmla="*/ 3848100 h 4221480"/>
                    <a:gd name="connsiteX70" fmla="*/ 6528054 w 12192000"/>
                    <a:gd name="connsiteY70" fmla="*/ 3824478 h 4221480"/>
                    <a:gd name="connsiteX71" fmla="*/ 6480810 w 12192000"/>
                    <a:gd name="connsiteY71" fmla="*/ 3810000 h 4221480"/>
                    <a:gd name="connsiteX72" fmla="*/ 6457950 w 12192000"/>
                    <a:gd name="connsiteY72" fmla="*/ 3802380 h 4221480"/>
                    <a:gd name="connsiteX73" fmla="*/ 6435852 w 12192000"/>
                    <a:gd name="connsiteY73" fmla="*/ 3794760 h 4221480"/>
                    <a:gd name="connsiteX74" fmla="*/ 6411468 w 12192000"/>
                    <a:gd name="connsiteY74" fmla="*/ 3787140 h 4221480"/>
                    <a:gd name="connsiteX75" fmla="*/ 6364224 w 12192000"/>
                    <a:gd name="connsiteY75" fmla="*/ 3774186 h 4221480"/>
                    <a:gd name="connsiteX76" fmla="*/ 6312408 w 12192000"/>
                    <a:gd name="connsiteY76" fmla="*/ 3755898 h 4221480"/>
                    <a:gd name="connsiteX77" fmla="*/ 6281166 w 12192000"/>
                    <a:gd name="connsiteY77" fmla="*/ 3741420 h 4221480"/>
                    <a:gd name="connsiteX78" fmla="*/ 6231636 w 12192000"/>
                    <a:gd name="connsiteY78" fmla="*/ 3726180 h 4221480"/>
                    <a:gd name="connsiteX79" fmla="*/ 6189726 w 12192000"/>
                    <a:gd name="connsiteY79" fmla="*/ 3710940 h 4221480"/>
                    <a:gd name="connsiteX80" fmla="*/ 6140196 w 12192000"/>
                    <a:gd name="connsiteY80" fmla="*/ 3691890 h 4221480"/>
                    <a:gd name="connsiteX81" fmla="*/ 6059424 w 12192000"/>
                    <a:gd name="connsiteY81" fmla="*/ 3679698 h 4221480"/>
                    <a:gd name="connsiteX82" fmla="*/ 5924550 w 12192000"/>
                    <a:gd name="connsiteY82" fmla="*/ 3741420 h 4221480"/>
                    <a:gd name="connsiteX83" fmla="*/ 5905500 w 12192000"/>
                    <a:gd name="connsiteY83" fmla="*/ 3752850 h 4221480"/>
                    <a:gd name="connsiteX84" fmla="*/ 5862828 w 12192000"/>
                    <a:gd name="connsiteY84" fmla="*/ 3779520 h 4221480"/>
                    <a:gd name="connsiteX85" fmla="*/ 5825490 w 12192000"/>
                    <a:gd name="connsiteY85" fmla="*/ 3802380 h 4221480"/>
                    <a:gd name="connsiteX86" fmla="*/ 5802630 w 12192000"/>
                    <a:gd name="connsiteY86" fmla="*/ 3810000 h 4221480"/>
                    <a:gd name="connsiteX87" fmla="*/ 5780532 w 12192000"/>
                    <a:gd name="connsiteY87" fmla="*/ 3816858 h 4221480"/>
                    <a:gd name="connsiteX88" fmla="*/ 5719572 w 12192000"/>
                    <a:gd name="connsiteY88" fmla="*/ 3851148 h 4221480"/>
                    <a:gd name="connsiteX89" fmla="*/ 5657850 w 12192000"/>
                    <a:gd name="connsiteY89" fmla="*/ 3886200 h 4221480"/>
                    <a:gd name="connsiteX90" fmla="*/ 5631942 w 12192000"/>
                    <a:gd name="connsiteY90" fmla="*/ 3893820 h 4221480"/>
                    <a:gd name="connsiteX91" fmla="*/ 5600700 w 12192000"/>
                    <a:gd name="connsiteY91" fmla="*/ 3905250 h 4221480"/>
                    <a:gd name="connsiteX92" fmla="*/ 5500116 w 12192000"/>
                    <a:gd name="connsiteY92" fmla="*/ 3950208 h 4221480"/>
                    <a:gd name="connsiteX93" fmla="*/ 5443728 w 12192000"/>
                    <a:gd name="connsiteY93" fmla="*/ 3978402 h 4221480"/>
                    <a:gd name="connsiteX94" fmla="*/ 5413248 w 12192000"/>
                    <a:gd name="connsiteY94" fmla="*/ 3992880 h 4221480"/>
                    <a:gd name="connsiteX95" fmla="*/ 5391912 w 12192000"/>
                    <a:gd name="connsiteY95" fmla="*/ 3999738 h 4221480"/>
                    <a:gd name="connsiteX96" fmla="*/ 5359146 w 12192000"/>
                    <a:gd name="connsiteY96" fmla="*/ 4010406 h 4221480"/>
                    <a:gd name="connsiteX97" fmla="*/ 5251704 w 12192000"/>
                    <a:gd name="connsiteY97" fmla="*/ 4044696 h 4221480"/>
                    <a:gd name="connsiteX98" fmla="*/ 5209032 w 12192000"/>
                    <a:gd name="connsiteY98" fmla="*/ 4061460 h 4221480"/>
                    <a:gd name="connsiteX99" fmla="*/ 5177790 w 12192000"/>
                    <a:gd name="connsiteY99" fmla="*/ 4069080 h 4221480"/>
                    <a:gd name="connsiteX100" fmla="*/ 5147310 w 12192000"/>
                    <a:gd name="connsiteY100" fmla="*/ 4076700 h 4221480"/>
                    <a:gd name="connsiteX101" fmla="*/ 5116830 w 12192000"/>
                    <a:gd name="connsiteY101" fmla="*/ 4084320 h 4221480"/>
                    <a:gd name="connsiteX102" fmla="*/ 5071110 w 12192000"/>
                    <a:gd name="connsiteY102" fmla="*/ 4091940 h 4221480"/>
                    <a:gd name="connsiteX103" fmla="*/ 5025390 w 12192000"/>
                    <a:gd name="connsiteY103" fmla="*/ 4099560 h 4221480"/>
                    <a:gd name="connsiteX104" fmla="*/ 4999482 w 12192000"/>
                    <a:gd name="connsiteY104" fmla="*/ 4107180 h 4221480"/>
                    <a:gd name="connsiteX105" fmla="*/ 4972812 w 12192000"/>
                    <a:gd name="connsiteY105" fmla="*/ 4112514 h 4221480"/>
                    <a:gd name="connsiteX106" fmla="*/ 4878324 w 12192000"/>
                    <a:gd name="connsiteY106" fmla="*/ 4137660 h 4221480"/>
                    <a:gd name="connsiteX107" fmla="*/ 4847844 w 12192000"/>
                    <a:gd name="connsiteY107" fmla="*/ 4145280 h 4221480"/>
                    <a:gd name="connsiteX108" fmla="*/ 4644390 w 12192000"/>
                    <a:gd name="connsiteY108" fmla="*/ 4173474 h 4221480"/>
                    <a:gd name="connsiteX109" fmla="*/ 4591050 w 12192000"/>
                    <a:gd name="connsiteY109" fmla="*/ 4184142 h 4221480"/>
                    <a:gd name="connsiteX110" fmla="*/ 4530090 w 12192000"/>
                    <a:gd name="connsiteY110" fmla="*/ 4191000 h 4221480"/>
                    <a:gd name="connsiteX111" fmla="*/ 4466844 w 12192000"/>
                    <a:gd name="connsiteY111" fmla="*/ 4200906 h 4221480"/>
                    <a:gd name="connsiteX112" fmla="*/ 3201924 w 12192000"/>
                    <a:gd name="connsiteY112" fmla="*/ 4212336 h 4221480"/>
                    <a:gd name="connsiteX113" fmla="*/ 1956054 w 12192000"/>
                    <a:gd name="connsiteY113" fmla="*/ 4205478 h 4221480"/>
                    <a:gd name="connsiteX114" fmla="*/ 2047494 w 12192000"/>
                    <a:gd name="connsiteY114" fmla="*/ 4192524 h 4221480"/>
                    <a:gd name="connsiteX115" fmla="*/ 2154936 w 12192000"/>
                    <a:gd name="connsiteY115" fmla="*/ 4174998 h 4221480"/>
                    <a:gd name="connsiteX116" fmla="*/ 2228850 w 12192000"/>
                    <a:gd name="connsiteY116" fmla="*/ 4168140 h 4221480"/>
                    <a:gd name="connsiteX117" fmla="*/ 2274570 w 12192000"/>
                    <a:gd name="connsiteY117" fmla="*/ 4175760 h 4221480"/>
                    <a:gd name="connsiteX118" fmla="*/ 2320290 w 12192000"/>
                    <a:gd name="connsiteY118" fmla="*/ 4168140 h 4221480"/>
                    <a:gd name="connsiteX119" fmla="*/ 2376678 w 12192000"/>
                    <a:gd name="connsiteY119" fmla="*/ 4160520 h 4221480"/>
                    <a:gd name="connsiteX120" fmla="*/ 2435352 w 12192000"/>
                    <a:gd name="connsiteY120" fmla="*/ 4153662 h 4221480"/>
                    <a:gd name="connsiteX121" fmla="*/ 2476500 w 12192000"/>
                    <a:gd name="connsiteY121" fmla="*/ 4142232 h 4221480"/>
                    <a:gd name="connsiteX122" fmla="*/ 2542032 w 12192000"/>
                    <a:gd name="connsiteY122" fmla="*/ 4133088 h 4221480"/>
                    <a:gd name="connsiteX123" fmla="*/ 2578608 w 12192000"/>
                    <a:gd name="connsiteY123" fmla="*/ 4136898 h 4221480"/>
                    <a:gd name="connsiteX124" fmla="*/ 2626614 w 12192000"/>
                    <a:gd name="connsiteY124" fmla="*/ 4136136 h 4221480"/>
                    <a:gd name="connsiteX125" fmla="*/ 2678430 w 12192000"/>
                    <a:gd name="connsiteY125" fmla="*/ 4121658 h 4221480"/>
                    <a:gd name="connsiteX126" fmla="*/ 2763012 w 12192000"/>
                    <a:gd name="connsiteY126" fmla="*/ 4104894 h 4221480"/>
                    <a:gd name="connsiteX127" fmla="*/ 2859024 w 12192000"/>
                    <a:gd name="connsiteY127" fmla="*/ 4093464 h 4221480"/>
                    <a:gd name="connsiteX128" fmla="*/ 2948940 w 12192000"/>
                    <a:gd name="connsiteY128" fmla="*/ 4076700 h 4221480"/>
                    <a:gd name="connsiteX129" fmla="*/ 2981706 w 12192000"/>
                    <a:gd name="connsiteY129" fmla="*/ 4068318 h 4221480"/>
                    <a:gd name="connsiteX130" fmla="*/ 3121914 w 12192000"/>
                    <a:gd name="connsiteY130" fmla="*/ 4067556 h 4221480"/>
                    <a:gd name="connsiteX131" fmla="*/ 3160014 w 12192000"/>
                    <a:gd name="connsiteY131" fmla="*/ 4046982 h 4221480"/>
                    <a:gd name="connsiteX132" fmla="*/ 3204972 w 12192000"/>
                    <a:gd name="connsiteY132" fmla="*/ 4029456 h 4221480"/>
                    <a:gd name="connsiteX133" fmla="*/ 3223260 w 12192000"/>
                    <a:gd name="connsiteY133" fmla="*/ 4023360 h 4221480"/>
                    <a:gd name="connsiteX134" fmla="*/ 3267456 w 12192000"/>
                    <a:gd name="connsiteY134" fmla="*/ 4008120 h 4221480"/>
                    <a:gd name="connsiteX135" fmla="*/ 3379470 w 12192000"/>
                    <a:gd name="connsiteY135" fmla="*/ 3999738 h 4221480"/>
                    <a:gd name="connsiteX136" fmla="*/ 3427476 w 12192000"/>
                    <a:gd name="connsiteY136" fmla="*/ 3984498 h 4221480"/>
                    <a:gd name="connsiteX137" fmla="*/ 3483864 w 12192000"/>
                    <a:gd name="connsiteY137" fmla="*/ 3969258 h 4221480"/>
                    <a:gd name="connsiteX138" fmla="*/ 3538728 w 12192000"/>
                    <a:gd name="connsiteY138" fmla="*/ 3950208 h 4221480"/>
                    <a:gd name="connsiteX139" fmla="*/ 3606546 w 12192000"/>
                    <a:gd name="connsiteY139" fmla="*/ 3926586 h 4221480"/>
                    <a:gd name="connsiteX140" fmla="*/ 3662934 w 12192000"/>
                    <a:gd name="connsiteY140" fmla="*/ 3916680 h 4221480"/>
                    <a:gd name="connsiteX141" fmla="*/ 3714750 w 12192000"/>
                    <a:gd name="connsiteY141" fmla="*/ 3906774 h 4221480"/>
                    <a:gd name="connsiteX142" fmla="*/ 3779520 w 12192000"/>
                    <a:gd name="connsiteY142" fmla="*/ 3883152 h 4221480"/>
                    <a:gd name="connsiteX143" fmla="*/ 3832098 w 12192000"/>
                    <a:gd name="connsiteY143" fmla="*/ 3855720 h 4221480"/>
                    <a:gd name="connsiteX144" fmla="*/ 3859530 w 12192000"/>
                    <a:gd name="connsiteY144" fmla="*/ 3848100 h 4221480"/>
                    <a:gd name="connsiteX145" fmla="*/ 3881628 w 12192000"/>
                    <a:gd name="connsiteY145" fmla="*/ 3840480 h 4221480"/>
                    <a:gd name="connsiteX146" fmla="*/ 3906774 w 12192000"/>
                    <a:gd name="connsiteY146" fmla="*/ 3832098 h 4221480"/>
                    <a:gd name="connsiteX147" fmla="*/ 3919728 w 12192000"/>
                    <a:gd name="connsiteY147" fmla="*/ 3832098 h 4221480"/>
                    <a:gd name="connsiteX148" fmla="*/ 3939540 w 12192000"/>
                    <a:gd name="connsiteY148" fmla="*/ 3830574 h 4221480"/>
                    <a:gd name="connsiteX149" fmla="*/ 3954018 w 12192000"/>
                    <a:gd name="connsiteY149" fmla="*/ 3806952 h 4221480"/>
                    <a:gd name="connsiteX150" fmla="*/ 3982974 w 12192000"/>
                    <a:gd name="connsiteY150" fmla="*/ 3802380 h 4221480"/>
                    <a:gd name="connsiteX151" fmla="*/ 4064508 w 12192000"/>
                    <a:gd name="connsiteY151" fmla="*/ 3768852 h 4221480"/>
                    <a:gd name="connsiteX152" fmla="*/ 4100322 w 12192000"/>
                    <a:gd name="connsiteY152" fmla="*/ 3762756 h 4221480"/>
                    <a:gd name="connsiteX153" fmla="*/ 4139184 w 12192000"/>
                    <a:gd name="connsiteY153" fmla="*/ 3746754 h 4221480"/>
                    <a:gd name="connsiteX154" fmla="*/ 4167378 w 12192000"/>
                    <a:gd name="connsiteY154" fmla="*/ 3727704 h 4221480"/>
                    <a:gd name="connsiteX155" fmla="*/ 4213098 w 12192000"/>
                    <a:gd name="connsiteY155" fmla="*/ 3710178 h 4221480"/>
                    <a:gd name="connsiteX156" fmla="*/ 4239768 w 12192000"/>
                    <a:gd name="connsiteY156" fmla="*/ 3703320 h 4221480"/>
                    <a:gd name="connsiteX157" fmla="*/ 4257294 w 12192000"/>
                    <a:gd name="connsiteY157" fmla="*/ 3701796 h 4221480"/>
                    <a:gd name="connsiteX158" fmla="*/ 4273296 w 12192000"/>
                    <a:gd name="connsiteY158" fmla="*/ 3689604 h 4221480"/>
                    <a:gd name="connsiteX159" fmla="*/ 4290060 w 12192000"/>
                    <a:gd name="connsiteY159" fmla="*/ 3675888 h 4221480"/>
                    <a:gd name="connsiteX160" fmla="*/ 4324350 w 12192000"/>
                    <a:gd name="connsiteY160" fmla="*/ 3665220 h 4221480"/>
                    <a:gd name="connsiteX161" fmla="*/ 4347210 w 12192000"/>
                    <a:gd name="connsiteY161" fmla="*/ 3665220 h 4221480"/>
                    <a:gd name="connsiteX162" fmla="*/ 4358640 w 12192000"/>
                    <a:gd name="connsiteY162" fmla="*/ 3645408 h 4221480"/>
                    <a:gd name="connsiteX163" fmla="*/ 4386072 w 12192000"/>
                    <a:gd name="connsiteY163" fmla="*/ 3635502 h 4221480"/>
                    <a:gd name="connsiteX164" fmla="*/ 4405122 w 12192000"/>
                    <a:gd name="connsiteY164" fmla="*/ 3632454 h 4221480"/>
                    <a:gd name="connsiteX165" fmla="*/ 4427220 w 12192000"/>
                    <a:gd name="connsiteY165" fmla="*/ 3619500 h 4221480"/>
                    <a:gd name="connsiteX166" fmla="*/ 4442460 w 12192000"/>
                    <a:gd name="connsiteY166" fmla="*/ 3608832 h 4221480"/>
                    <a:gd name="connsiteX167" fmla="*/ 4469130 w 12192000"/>
                    <a:gd name="connsiteY167" fmla="*/ 3598926 h 4221480"/>
                    <a:gd name="connsiteX168" fmla="*/ 4488180 w 12192000"/>
                    <a:gd name="connsiteY168" fmla="*/ 3583686 h 4221480"/>
                    <a:gd name="connsiteX169" fmla="*/ 4520946 w 12192000"/>
                    <a:gd name="connsiteY169" fmla="*/ 3565398 h 4221480"/>
                    <a:gd name="connsiteX170" fmla="*/ 4541520 w 12192000"/>
                    <a:gd name="connsiteY170" fmla="*/ 3563874 h 4221480"/>
                    <a:gd name="connsiteX171" fmla="*/ 4556760 w 12192000"/>
                    <a:gd name="connsiteY171" fmla="*/ 3539490 h 4221480"/>
                    <a:gd name="connsiteX172" fmla="*/ 4581144 w 12192000"/>
                    <a:gd name="connsiteY172" fmla="*/ 3534156 h 4221480"/>
                    <a:gd name="connsiteX173" fmla="*/ 4598670 w 12192000"/>
                    <a:gd name="connsiteY173" fmla="*/ 3535680 h 4221480"/>
                    <a:gd name="connsiteX174" fmla="*/ 4615434 w 12192000"/>
                    <a:gd name="connsiteY174" fmla="*/ 3517392 h 4221480"/>
                    <a:gd name="connsiteX175" fmla="*/ 4636770 w 12192000"/>
                    <a:gd name="connsiteY175" fmla="*/ 3499866 h 4221480"/>
                    <a:gd name="connsiteX176" fmla="*/ 4648962 w 12192000"/>
                    <a:gd name="connsiteY176" fmla="*/ 3495294 h 4221480"/>
                    <a:gd name="connsiteX177" fmla="*/ 4670298 w 12192000"/>
                    <a:gd name="connsiteY177" fmla="*/ 3477768 h 4221480"/>
                    <a:gd name="connsiteX178" fmla="*/ 4700016 w 12192000"/>
                    <a:gd name="connsiteY178" fmla="*/ 3461004 h 4221480"/>
                    <a:gd name="connsiteX179" fmla="*/ 4738116 w 12192000"/>
                    <a:gd name="connsiteY179" fmla="*/ 3442716 h 4221480"/>
                    <a:gd name="connsiteX180" fmla="*/ 4770882 w 12192000"/>
                    <a:gd name="connsiteY180" fmla="*/ 3421380 h 4221480"/>
                    <a:gd name="connsiteX181" fmla="*/ 4793742 w 12192000"/>
                    <a:gd name="connsiteY181" fmla="*/ 3405378 h 4221480"/>
                    <a:gd name="connsiteX182" fmla="*/ 4824222 w 12192000"/>
                    <a:gd name="connsiteY182" fmla="*/ 3393948 h 4221480"/>
                    <a:gd name="connsiteX183" fmla="*/ 4846320 w 12192000"/>
                    <a:gd name="connsiteY183" fmla="*/ 3383280 h 4221480"/>
                    <a:gd name="connsiteX184" fmla="*/ 4871466 w 12192000"/>
                    <a:gd name="connsiteY184" fmla="*/ 3367278 h 4221480"/>
                    <a:gd name="connsiteX185" fmla="*/ 4898136 w 12192000"/>
                    <a:gd name="connsiteY185" fmla="*/ 3370326 h 4221480"/>
                    <a:gd name="connsiteX186" fmla="*/ 4905756 w 12192000"/>
                    <a:gd name="connsiteY186" fmla="*/ 3343656 h 4221480"/>
                    <a:gd name="connsiteX187" fmla="*/ 4941570 w 12192000"/>
                    <a:gd name="connsiteY187" fmla="*/ 3329940 h 4221480"/>
                    <a:gd name="connsiteX188" fmla="*/ 4960620 w 12192000"/>
                    <a:gd name="connsiteY188" fmla="*/ 3314700 h 4221480"/>
                    <a:gd name="connsiteX189" fmla="*/ 4987290 w 12192000"/>
                    <a:gd name="connsiteY189" fmla="*/ 3299460 h 4221480"/>
                    <a:gd name="connsiteX190" fmla="*/ 5010912 w 12192000"/>
                    <a:gd name="connsiteY190" fmla="*/ 3269742 h 4221480"/>
                    <a:gd name="connsiteX191" fmla="*/ 5026914 w 12192000"/>
                    <a:gd name="connsiteY191" fmla="*/ 3269742 h 4221480"/>
                    <a:gd name="connsiteX192" fmla="*/ 5033772 w 12192000"/>
                    <a:gd name="connsiteY192" fmla="*/ 3270504 h 4221480"/>
                    <a:gd name="connsiteX193" fmla="*/ 5042154 w 12192000"/>
                    <a:gd name="connsiteY193" fmla="*/ 3256026 h 4221480"/>
                    <a:gd name="connsiteX194" fmla="*/ 5072634 w 12192000"/>
                    <a:gd name="connsiteY194" fmla="*/ 3236214 h 4221480"/>
                    <a:gd name="connsiteX195" fmla="*/ 5100066 w 12192000"/>
                    <a:gd name="connsiteY195" fmla="*/ 3230118 h 4221480"/>
                    <a:gd name="connsiteX196" fmla="*/ 5130546 w 12192000"/>
                    <a:gd name="connsiteY196" fmla="*/ 3206496 h 4221480"/>
                    <a:gd name="connsiteX197" fmla="*/ 5155692 w 12192000"/>
                    <a:gd name="connsiteY197" fmla="*/ 3201162 h 4221480"/>
                    <a:gd name="connsiteX198" fmla="*/ 5166360 w 12192000"/>
                    <a:gd name="connsiteY198" fmla="*/ 3200400 h 4221480"/>
                    <a:gd name="connsiteX199" fmla="*/ 5097780 w 12192000"/>
                    <a:gd name="connsiteY199" fmla="*/ 3139440 h 4221480"/>
                    <a:gd name="connsiteX200" fmla="*/ 5029962 w 12192000"/>
                    <a:gd name="connsiteY200" fmla="*/ 3089910 h 4221480"/>
                    <a:gd name="connsiteX201" fmla="*/ 4965192 w 12192000"/>
                    <a:gd name="connsiteY201" fmla="*/ 3040380 h 4221480"/>
                    <a:gd name="connsiteX202" fmla="*/ 4924806 w 12192000"/>
                    <a:gd name="connsiteY202" fmla="*/ 3006090 h 4221480"/>
                    <a:gd name="connsiteX203" fmla="*/ 4883658 w 12192000"/>
                    <a:gd name="connsiteY203" fmla="*/ 2971800 h 4221480"/>
                    <a:gd name="connsiteX204" fmla="*/ 4831080 w 12192000"/>
                    <a:gd name="connsiteY204" fmla="*/ 2925318 h 4221480"/>
                    <a:gd name="connsiteX205" fmla="*/ 4765548 w 12192000"/>
                    <a:gd name="connsiteY205" fmla="*/ 2872740 h 4221480"/>
                    <a:gd name="connsiteX206" fmla="*/ 4747260 w 12192000"/>
                    <a:gd name="connsiteY206" fmla="*/ 2853690 h 4221480"/>
                    <a:gd name="connsiteX207" fmla="*/ 4728210 w 12192000"/>
                    <a:gd name="connsiteY207" fmla="*/ 2834640 h 4221480"/>
                    <a:gd name="connsiteX208" fmla="*/ 4709160 w 12192000"/>
                    <a:gd name="connsiteY208" fmla="*/ 2816352 h 4221480"/>
                    <a:gd name="connsiteX209" fmla="*/ 4693920 w 12192000"/>
                    <a:gd name="connsiteY209" fmla="*/ 2801874 h 4221480"/>
                    <a:gd name="connsiteX210" fmla="*/ 4677918 w 12192000"/>
                    <a:gd name="connsiteY210" fmla="*/ 2787396 h 4221480"/>
                    <a:gd name="connsiteX211" fmla="*/ 4628388 w 12192000"/>
                    <a:gd name="connsiteY211" fmla="*/ 2737104 h 4221480"/>
                    <a:gd name="connsiteX212" fmla="*/ 4579620 w 12192000"/>
                    <a:gd name="connsiteY212" fmla="*/ 2686812 h 4221480"/>
                    <a:gd name="connsiteX213" fmla="*/ 4560570 w 12192000"/>
                    <a:gd name="connsiteY213" fmla="*/ 2668524 h 4221480"/>
                    <a:gd name="connsiteX214" fmla="*/ 4541520 w 12192000"/>
                    <a:gd name="connsiteY214" fmla="*/ 2650236 h 4221480"/>
                    <a:gd name="connsiteX215" fmla="*/ 4462272 w 12192000"/>
                    <a:gd name="connsiteY215" fmla="*/ 2567940 h 4221480"/>
                    <a:gd name="connsiteX216" fmla="*/ 4435602 w 12192000"/>
                    <a:gd name="connsiteY216" fmla="*/ 2535936 h 4221480"/>
                    <a:gd name="connsiteX217" fmla="*/ 4382262 w 12192000"/>
                    <a:gd name="connsiteY217" fmla="*/ 2465070 h 4221480"/>
                    <a:gd name="connsiteX218" fmla="*/ 4343400 w 12192000"/>
                    <a:gd name="connsiteY218" fmla="*/ 2420874 h 4221480"/>
                    <a:gd name="connsiteX219" fmla="*/ 4316730 w 12192000"/>
                    <a:gd name="connsiteY219" fmla="*/ 2387346 h 4221480"/>
                    <a:gd name="connsiteX220" fmla="*/ 4290060 w 12192000"/>
                    <a:gd name="connsiteY220" fmla="*/ 2350008 h 4221480"/>
                    <a:gd name="connsiteX221" fmla="*/ 4261866 w 12192000"/>
                    <a:gd name="connsiteY221" fmla="*/ 2310384 h 4221480"/>
                    <a:gd name="connsiteX222" fmla="*/ 4187190 w 12192000"/>
                    <a:gd name="connsiteY222" fmla="*/ 2203704 h 4221480"/>
                    <a:gd name="connsiteX223" fmla="*/ 4147566 w 12192000"/>
                    <a:gd name="connsiteY223" fmla="*/ 2150364 h 4221480"/>
                    <a:gd name="connsiteX224" fmla="*/ 4117848 w 12192000"/>
                    <a:gd name="connsiteY224" fmla="*/ 2109216 h 4221480"/>
                    <a:gd name="connsiteX225" fmla="*/ 4106418 w 12192000"/>
                    <a:gd name="connsiteY225" fmla="*/ 2095500 h 4221480"/>
                    <a:gd name="connsiteX226" fmla="*/ 4086606 w 12192000"/>
                    <a:gd name="connsiteY226" fmla="*/ 2065020 h 4221480"/>
                    <a:gd name="connsiteX227" fmla="*/ 4067556 w 12192000"/>
                    <a:gd name="connsiteY227" fmla="*/ 2034540 h 4221480"/>
                    <a:gd name="connsiteX228" fmla="*/ 4050792 w 12192000"/>
                    <a:gd name="connsiteY228" fmla="*/ 2011680 h 4221480"/>
                    <a:gd name="connsiteX229" fmla="*/ 4027170 w 12192000"/>
                    <a:gd name="connsiteY229" fmla="*/ 1966722 h 4221480"/>
                    <a:gd name="connsiteX230" fmla="*/ 4004310 w 12192000"/>
                    <a:gd name="connsiteY230" fmla="*/ 1935480 h 4221480"/>
                    <a:gd name="connsiteX231" fmla="*/ 3992880 w 12192000"/>
                    <a:gd name="connsiteY231" fmla="*/ 1912620 h 4221480"/>
                    <a:gd name="connsiteX232" fmla="*/ 3919728 w 12192000"/>
                    <a:gd name="connsiteY232" fmla="*/ 1927860 h 4221480"/>
                    <a:gd name="connsiteX233" fmla="*/ 3867150 w 12192000"/>
                    <a:gd name="connsiteY233" fmla="*/ 1965960 h 4221480"/>
                    <a:gd name="connsiteX234" fmla="*/ 3816858 w 12192000"/>
                    <a:gd name="connsiteY234" fmla="*/ 2007870 h 4221480"/>
                    <a:gd name="connsiteX235" fmla="*/ 3798570 w 12192000"/>
                    <a:gd name="connsiteY235" fmla="*/ 2019300 h 4221480"/>
                    <a:gd name="connsiteX236" fmla="*/ 3713988 w 12192000"/>
                    <a:gd name="connsiteY236" fmla="*/ 2095500 h 4221480"/>
                    <a:gd name="connsiteX237" fmla="*/ 3643884 w 12192000"/>
                    <a:gd name="connsiteY237" fmla="*/ 2112264 h 4221480"/>
                    <a:gd name="connsiteX238" fmla="*/ 3633216 w 12192000"/>
                    <a:gd name="connsiteY238" fmla="*/ 2095500 h 4221480"/>
                    <a:gd name="connsiteX239" fmla="*/ 3630168 w 12192000"/>
                    <a:gd name="connsiteY239" fmla="*/ 2106930 h 4221480"/>
                    <a:gd name="connsiteX240" fmla="*/ 3585972 w 12192000"/>
                    <a:gd name="connsiteY240" fmla="*/ 2202180 h 4221480"/>
                    <a:gd name="connsiteX241" fmla="*/ 3562350 w 12192000"/>
                    <a:gd name="connsiteY241" fmla="*/ 2217420 h 4221480"/>
                    <a:gd name="connsiteX242" fmla="*/ 3541776 w 12192000"/>
                    <a:gd name="connsiteY242" fmla="*/ 2232660 h 4221480"/>
                    <a:gd name="connsiteX243" fmla="*/ 3400044 w 12192000"/>
                    <a:gd name="connsiteY243" fmla="*/ 2349246 h 4221480"/>
                    <a:gd name="connsiteX244" fmla="*/ 3314700 w 12192000"/>
                    <a:gd name="connsiteY244" fmla="*/ 2419350 h 4221480"/>
                    <a:gd name="connsiteX245" fmla="*/ 3273552 w 12192000"/>
                    <a:gd name="connsiteY245" fmla="*/ 2452878 h 4221480"/>
                    <a:gd name="connsiteX246" fmla="*/ 3252216 w 12192000"/>
                    <a:gd name="connsiteY246" fmla="*/ 2468880 h 4221480"/>
                    <a:gd name="connsiteX247" fmla="*/ 3194304 w 12192000"/>
                    <a:gd name="connsiteY247" fmla="*/ 2518410 h 4221480"/>
                    <a:gd name="connsiteX248" fmla="*/ 3130296 w 12192000"/>
                    <a:gd name="connsiteY248" fmla="*/ 2567940 h 4221480"/>
                    <a:gd name="connsiteX249" fmla="*/ 3116580 w 12192000"/>
                    <a:gd name="connsiteY249" fmla="*/ 2577846 h 4221480"/>
                    <a:gd name="connsiteX250" fmla="*/ 3084576 w 12192000"/>
                    <a:gd name="connsiteY250" fmla="*/ 2613660 h 4221480"/>
                    <a:gd name="connsiteX251" fmla="*/ 2860548 w 12192000"/>
                    <a:gd name="connsiteY251" fmla="*/ 2802636 h 4221480"/>
                    <a:gd name="connsiteX252" fmla="*/ 2819400 w 12192000"/>
                    <a:gd name="connsiteY252" fmla="*/ 2834640 h 4221480"/>
                    <a:gd name="connsiteX253" fmla="*/ 2689098 w 12192000"/>
                    <a:gd name="connsiteY253" fmla="*/ 2941320 h 4221480"/>
                    <a:gd name="connsiteX254" fmla="*/ 2645664 w 12192000"/>
                    <a:gd name="connsiteY254" fmla="*/ 2971800 h 4221480"/>
                    <a:gd name="connsiteX255" fmla="*/ 2636520 w 12192000"/>
                    <a:gd name="connsiteY255" fmla="*/ 2982468 h 4221480"/>
                    <a:gd name="connsiteX256" fmla="*/ 2618232 w 12192000"/>
                    <a:gd name="connsiteY256" fmla="*/ 3003804 h 4221480"/>
                    <a:gd name="connsiteX257" fmla="*/ 2527554 w 12192000"/>
                    <a:gd name="connsiteY257" fmla="*/ 3075432 h 4221480"/>
                    <a:gd name="connsiteX258" fmla="*/ 2480310 w 12192000"/>
                    <a:gd name="connsiteY258" fmla="*/ 3112770 h 4221480"/>
                    <a:gd name="connsiteX259" fmla="*/ 2343912 w 12192000"/>
                    <a:gd name="connsiteY259" fmla="*/ 3215640 h 4221480"/>
                    <a:gd name="connsiteX260" fmla="*/ 2241804 w 12192000"/>
                    <a:gd name="connsiteY260" fmla="*/ 3291840 h 4221480"/>
                    <a:gd name="connsiteX261" fmla="*/ 2225040 w 12192000"/>
                    <a:gd name="connsiteY261" fmla="*/ 3303270 h 4221480"/>
                    <a:gd name="connsiteX262" fmla="*/ 2090166 w 12192000"/>
                    <a:gd name="connsiteY262" fmla="*/ 3406140 h 4221480"/>
                    <a:gd name="connsiteX263" fmla="*/ 2060448 w 12192000"/>
                    <a:gd name="connsiteY263" fmla="*/ 3425190 h 4221480"/>
                    <a:gd name="connsiteX264" fmla="*/ 2027682 w 12192000"/>
                    <a:gd name="connsiteY264" fmla="*/ 3444240 h 4221480"/>
                    <a:gd name="connsiteX265" fmla="*/ 2011680 w 12192000"/>
                    <a:gd name="connsiteY265" fmla="*/ 3459480 h 4221480"/>
                    <a:gd name="connsiteX266" fmla="*/ 1993392 w 12192000"/>
                    <a:gd name="connsiteY266" fmla="*/ 3474720 h 4221480"/>
                    <a:gd name="connsiteX267" fmla="*/ 1970532 w 12192000"/>
                    <a:gd name="connsiteY267" fmla="*/ 3489198 h 4221480"/>
                    <a:gd name="connsiteX268" fmla="*/ 1934718 w 12192000"/>
                    <a:gd name="connsiteY268" fmla="*/ 3508248 h 4221480"/>
                    <a:gd name="connsiteX269" fmla="*/ 1912620 w 12192000"/>
                    <a:gd name="connsiteY269" fmla="*/ 3524250 h 4221480"/>
                    <a:gd name="connsiteX270" fmla="*/ 1899666 w 12192000"/>
                    <a:gd name="connsiteY270" fmla="*/ 3541014 h 4221480"/>
                    <a:gd name="connsiteX271" fmla="*/ 1842516 w 12192000"/>
                    <a:gd name="connsiteY271" fmla="*/ 3575304 h 4221480"/>
                    <a:gd name="connsiteX272" fmla="*/ 1792224 w 12192000"/>
                    <a:gd name="connsiteY272" fmla="*/ 3604260 h 4221480"/>
                    <a:gd name="connsiteX273" fmla="*/ 1776984 w 12192000"/>
                    <a:gd name="connsiteY273" fmla="*/ 3623310 h 4221480"/>
                    <a:gd name="connsiteX274" fmla="*/ 1754124 w 12192000"/>
                    <a:gd name="connsiteY274" fmla="*/ 3642360 h 4221480"/>
                    <a:gd name="connsiteX275" fmla="*/ 1687830 w 12192000"/>
                    <a:gd name="connsiteY275" fmla="*/ 3672840 h 4221480"/>
                    <a:gd name="connsiteX276" fmla="*/ 1607058 w 12192000"/>
                    <a:gd name="connsiteY276" fmla="*/ 3726180 h 4221480"/>
                    <a:gd name="connsiteX277" fmla="*/ 1550670 w 12192000"/>
                    <a:gd name="connsiteY277" fmla="*/ 3758184 h 4221480"/>
                    <a:gd name="connsiteX278" fmla="*/ 1491234 w 12192000"/>
                    <a:gd name="connsiteY278" fmla="*/ 3793236 h 4221480"/>
                    <a:gd name="connsiteX279" fmla="*/ 1437894 w 12192000"/>
                    <a:gd name="connsiteY279" fmla="*/ 3824478 h 4221480"/>
                    <a:gd name="connsiteX280" fmla="*/ 1279398 w 12192000"/>
                    <a:gd name="connsiteY280" fmla="*/ 3904488 h 4221480"/>
                    <a:gd name="connsiteX281" fmla="*/ 1242060 w 12192000"/>
                    <a:gd name="connsiteY281" fmla="*/ 3928110 h 4221480"/>
                    <a:gd name="connsiteX282" fmla="*/ 1219962 w 12192000"/>
                    <a:gd name="connsiteY282" fmla="*/ 3939540 h 4221480"/>
                    <a:gd name="connsiteX283" fmla="*/ 1181100 w 12192000"/>
                    <a:gd name="connsiteY283" fmla="*/ 3954780 h 4221480"/>
                    <a:gd name="connsiteX284" fmla="*/ 1127760 w 12192000"/>
                    <a:gd name="connsiteY284" fmla="*/ 3982212 h 4221480"/>
                    <a:gd name="connsiteX285" fmla="*/ 1088136 w 12192000"/>
                    <a:gd name="connsiteY285" fmla="*/ 4001262 h 4221480"/>
                    <a:gd name="connsiteX286" fmla="*/ 1061466 w 12192000"/>
                    <a:gd name="connsiteY286" fmla="*/ 4008120 h 4221480"/>
                    <a:gd name="connsiteX287" fmla="*/ 973074 w 12192000"/>
                    <a:gd name="connsiteY287" fmla="*/ 4051554 h 4221480"/>
                    <a:gd name="connsiteX288" fmla="*/ 948690 w 12192000"/>
                    <a:gd name="connsiteY288" fmla="*/ 4061460 h 4221480"/>
                    <a:gd name="connsiteX289" fmla="*/ 925830 w 12192000"/>
                    <a:gd name="connsiteY289" fmla="*/ 4069080 h 4221480"/>
                    <a:gd name="connsiteX290" fmla="*/ 899160 w 12192000"/>
                    <a:gd name="connsiteY290" fmla="*/ 4076700 h 4221480"/>
                    <a:gd name="connsiteX291" fmla="*/ 872490 w 12192000"/>
                    <a:gd name="connsiteY291" fmla="*/ 4084320 h 4221480"/>
                    <a:gd name="connsiteX292" fmla="*/ 848868 w 12192000"/>
                    <a:gd name="connsiteY292" fmla="*/ 4091940 h 4221480"/>
                    <a:gd name="connsiteX293" fmla="*/ 816864 w 12192000"/>
                    <a:gd name="connsiteY293" fmla="*/ 4098798 h 4221480"/>
                    <a:gd name="connsiteX294" fmla="*/ 689610 w 12192000"/>
                    <a:gd name="connsiteY294" fmla="*/ 4142994 h 4221480"/>
                    <a:gd name="connsiteX295" fmla="*/ 651510 w 12192000"/>
                    <a:gd name="connsiteY295" fmla="*/ 4153662 h 4221480"/>
                    <a:gd name="connsiteX296" fmla="*/ 627888 w 12192000"/>
                    <a:gd name="connsiteY296" fmla="*/ 4160520 h 4221480"/>
                    <a:gd name="connsiteX297" fmla="*/ 605790 w 12192000"/>
                    <a:gd name="connsiteY297" fmla="*/ 4168140 h 4221480"/>
                    <a:gd name="connsiteX298" fmla="*/ 553212 w 12192000"/>
                    <a:gd name="connsiteY298" fmla="*/ 4175760 h 4221480"/>
                    <a:gd name="connsiteX299" fmla="*/ 499872 w 12192000"/>
                    <a:gd name="connsiteY299" fmla="*/ 4181094 h 4221480"/>
                    <a:gd name="connsiteX300" fmla="*/ 312420 w 12192000"/>
                    <a:gd name="connsiteY300" fmla="*/ 4210050 h 4221480"/>
                    <a:gd name="connsiteX301" fmla="*/ 93726 w 12192000"/>
                    <a:gd name="connsiteY301" fmla="*/ 4217670 h 4221480"/>
                    <a:gd name="connsiteX302" fmla="*/ 0 w 12192000"/>
                    <a:gd name="connsiteY302" fmla="*/ 4221480 h 4221480"/>
                    <a:gd name="connsiteX303" fmla="*/ 0 w 12192000"/>
                    <a:gd name="connsiteY303" fmla="*/ 2110740 h 4221480"/>
                    <a:gd name="connsiteX304" fmla="*/ 3691890 w 12192000"/>
                    <a:gd name="connsiteY304" fmla="*/ 3985260 h 4221480"/>
                    <a:gd name="connsiteX305" fmla="*/ 3669030 w 12192000"/>
                    <a:gd name="connsiteY305" fmla="*/ 3977640 h 4221480"/>
                    <a:gd name="connsiteX306" fmla="*/ 3646170 w 12192000"/>
                    <a:gd name="connsiteY306" fmla="*/ 3985260 h 4221480"/>
                    <a:gd name="connsiteX307" fmla="*/ 3669030 w 12192000"/>
                    <a:gd name="connsiteY307" fmla="*/ 3992880 h 4221480"/>
                    <a:gd name="connsiteX308" fmla="*/ 3691890 w 12192000"/>
                    <a:gd name="connsiteY308" fmla="*/ 3985260 h 4221480"/>
                    <a:gd name="connsiteX309" fmla="*/ 11940540 w 12192000"/>
                    <a:gd name="connsiteY309" fmla="*/ 3916680 h 4221480"/>
                    <a:gd name="connsiteX310" fmla="*/ 11927586 w 12192000"/>
                    <a:gd name="connsiteY310" fmla="*/ 3909060 h 4221480"/>
                    <a:gd name="connsiteX311" fmla="*/ 11925300 w 12192000"/>
                    <a:gd name="connsiteY311" fmla="*/ 3916680 h 4221480"/>
                    <a:gd name="connsiteX312" fmla="*/ 11940540 w 12192000"/>
                    <a:gd name="connsiteY312" fmla="*/ 3916680 h 4221480"/>
                    <a:gd name="connsiteX313" fmla="*/ 11668506 w 12192000"/>
                    <a:gd name="connsiteY313" fmla="*/ 3842766 h 4221480"/>
                    <a:gd name="connsiteX314" fmla="*/ 11645646 w 12192000"/>
                    <a:gd name="connsiteY314" fmla="*/ 3842766 h 4221480"/>
                    <a:gd name="connsiteX315" fmla="*/ 11654790 w 12192000"/>
                    <a:gd name="connsiteY315" fmla="*/ 3846576 h 4221480"/>
                    <a:gd name="connsiteX316" fmla="*/ 11668506 w 12192000"/>
                    <a:gd name="connsiteY316" fmla="*/ 3842766 h 4221480"/>
                    <a:gd name="connsiteX317" fmla="*/ 4373880 w 12192000"/>
                    <a:gd name="connsiteY317" fmla="*/ 3817620 h 4221480"/>
                    <a:gd name="connsiteX318" fmla="*/ 4347210 w 12192000"/>
                    <a:gd name="connsiteY318" fmla="*/ 3810000 h 4221480"/>
                    <a:gd name="connsiteX319" fmla="*/ 4320540 w 12192000"/>
                    <a:gd name="connsiteY319" fmla="*/ 3817620 h 4221480"/>
                    <a:gd name="connsiteX320" fmla="*/ 4347210 w 12192000"/>
                    <a:gd name="connsiteY320" fmla="*/ 3825240 h 4221480"/>
                    <a:gd name="connsiteX321" fmla="*/ 4373880 w 12192000"/>
                    <a:gd name="connsiteY321" fmla="*/ 3817620 h 4221480"/>
                    <a:gd name="connsiteX322" fmla="*/ 4305300 w 12192000"/>
                    <a:gd name="connsiteY322" fmla="*/ 3749040 h 4221480"/>
                    <a:gd name="connsiteX323" fmla="*/ 4303776 w 12192000"/>
                    <a:gd name="connsiteY323" fmla="*/ 3741420 h 4221480"/>
                    <a:gd name="connsiteX324" fmla="*/ 4286250 w 12192000"/>
                    <a:gd name="connsiteY324" fmla="*/ 3749040 h 4221480"/>
                    <a:gd name="connsiteX325" fmla="*/ 4305300 w 12192000"/>
                    <a:gd name="connsiteY325" fmla="*/ 3749040 h 4221480"/>
                    <a:gd name="connsiteX326" fmla="*/ 4373880 w 12192000"/>
                    <a:gd name="connsiteY326" fmla="*/ 3718560 h 4221480"/>
                    <a:gd name="connsiteX327" fmla="*/ 4343400 w 12192000"/>
                    <a:gd name="connsiteY327" fmla="*/ 3718560 h 4221480"/>
                    <a:gd name="connsiteX328" fmla="*/ 4353306 w 12192000"/>
                    <a:gd name="connsiteY328" fmla="*/ 3726180 h 4221480"/>
                    <a:gd name="connsiteX329" fmla="*/ 4373880 w 12192000"/>
                    <a:gd name="connsiteY329" fmla="*/ 3718560 h 4221480"/>
                    <a:gd name="connsiteX330" fmla="*/ 10767060 w 12192000"/>
                    <a:gd name="connsiteY330" fmla="*/ 3680460 h 4221480"/>
                    <a:gd name="connsiteX331" fmla="*/ 10757154 w 12192000"/>
                    <a:gd name="connsiteY331" fmla="*/ 3672840 h 4221480"/>
                    <a:gd name="connsiteX332" fmla="*/ 10740390 w 12192000"/>
                    <a:gd name="connsiteY332" fmla="*/ 3680460 h 4221480"/>
                    <a:gd name="connsiteX333" fmla="*/ 10767060 w 12192000"/>
                    <a:gd name="connsiteY333" fmla="*/ 3680460 h 4221480"/>
                    <a:gd name="connsiteX334" fmla="*/ 10719816 w 12192000"/>
                    <a:gd name="connsiteY334" fmla="*/ 3675126 h 4221480"/>
                    <a:gd name="connsiteX335" fmla="*/ 10689336 w 12192000"/>
                    <a:gd name="connsiteY335" fmla="*/ 3675126 h 4221480"/>
                    <a:gd name="connsiteX336" fmla="*/ 10702290 w 12192000"/>
                    <a:gd name="connsiteY336" fmla="*/ 3678174 h 4221480"/>
                    <a:gd name="connsiteX337" fmla="*/ 10719816 w 12192000"/>
                    <a:gd name="connsiteY337" fmla="*/ 3675126 h 4221480"/>
                    <a:gd name="connsiteX338" fmla="*/ 4747260 w 12192000"/>
                    <a:gd name="connsiteY338" fmla="*/ 3520440 h 4221480"/>
                    <a:gd name="connsiteX339" fmla="*/ 4739640 w 12192000"/>
                    <a:gd name="connsiteY339" fmla="*/ 3512820 h 4221480"/>
                    <a:gd name="connsiteX340" fmla="*/ 4732020 w 12192000"/>
                    <a:gd name="connsiteY340" fmla="*/ 3520440 h 4221480"/>
                    <a:gd name="connsiteX341" fmla="*/ 4739640 w 12192000"/>
                    <a:gd name="connsiteY341" fmla="*/ 3528060 h 4221480"/>
                    <a:gd name="connsiteX342" fmla="*/ 4747260 w 12192000"/>
                    <a:gd name="connsiteY342" fmla="*/ 3520440 h 4221480"/>
                    <a:gd name="connsiteX343" fmla="*/ 4812030 w 12192000"/>
                    <a:gd name="connsiteY343" fmla="*/ 3482340 h 4221480"/>
                    <a:gd name="connsiteX344" fmla="*/ 4805172 w 12192000"/>
                    <a:gd name="connsiteY344" fmla="*/ 3474720 h 4221480"/>
                    <a:gd name="connsiteX345" fmla="*/ 4792980 w 12192000"/>
                    <a:gd name="connsiteY345" fmla="*/ 3482340 h 4221480"/>
                    <a:gd name="connsiteX346" fmla="*/ 4799838 w 12192000"/>
                    <a:gd name="connsiteY346" fmla="*/ 3489960 h 4221480"/>
                    <a:gd name="connsiteX347" fmla="*/ 4812030 w 12192000"/>
                    <a:gd name="connsiteY347" fmla="*/ 3482340 h 4221480"/>
                    <a:gd name="connsiteX348" fmla="*/ 4876800 w 12192000"/>
                    <a:gd name="connsiteY348" fmla="*/ 3447288 h 4221480"/>
                    <a:gd name="connsiteX349" fmla="*/ 4838700 w 12192000"/>
                    <a:gd name="connsiteY349" fmla="*/ 3458718 h 4221480"/>
                    <a:gd name="connsiteX350" fmla="*/ 4853940 w 12192000"/>
                    <a:gd name="connsiteY350" fmla="*/ 3461766 h 4221480"/>
                    <a:gd name="connsiteX351" fmla="*/ 4876800 w 12192000"/>
                    <a:gd name="connsiteY351" fmla="*/ 3447288 h 4221480"/>
                    <a:gd name="connsiteX352" fmla="*/ 5093970 w 12192000"/>
                    <a:gd name="connsiteY352" fmla="*/ 3314700 h 4221480"/>
                    <a:gd name="connsiteX353" fmla="*/ 5090922 w 12192000"/>
                    <a:gd name="connsiteY353" fmla="*/ 3307080 h 4221480"/>
                    <a:gd name="connsiteX354" fmla="*/ 5078730 w 12192000"/>
                    <a:gd name="connsiteY354" fmla="*/ 3314700 h 4221480"/>
                    <a:gd name="connsiteX355" fmla="*/ 5081778 w 12192000"/>
                    <a:gd name="connsiteY355" fmla="*/ 3322320 h 4221480"/>
                    <a:gd name="connsiteX356" fmla="*/ 5093970 w 12192000"/>
                    <a:gd name="connsiteY356" fmla="*/ 3314700 h 4221480"/>
                    <a:gd name="connsiteX357" fmla="*/ 7109460 w 12192000"/>
                    <a:gd name="connsiteY357" fmla="*/ 3208020 h 4221480"/>
                    <a:gd name="connsiteX358" fmla="*/ 7101840 w 12192000"/>
                    <a:gd name="connsiteY358" fmla="*/ 3200400 h 4221480"/>
                    <a:gd name="connsiteX359" fmla="*/ 7094220 w 12192000"/>
                    <a:gd name="connsiteY359" fmla="*/ 3208020 h 4221480"/>
                    <a:gd name="connsiteX360" fmla="*/ 7101840 w 12192000"/>
                    <a:gd name="connsiteY360" fmla="*/ 3215640 h 4221480"/>
                    <a:gd name="connsiteX361" fmla="*/ 7109460 w 12192000"/>
                    <a:gd name="connsiteY361" fmla="*/ 3208020 h 4221480"/>
                    <a:gd name="connsiteX362" fmla="*/ 3634740 w 12192000"/>
                    <a:gd name="connsiteY362" fmla="*/ 2052828 h 4221480"/>
                    <a:gd name="connsiteX363" fmla="*/ 3627120 w 12192000"/>
                    <a:gd name="connsiteY363" fmla="*/ 2045970 h 4221480"/>
                    <a:gd name="connsiteX364" fmla="*/ 3623310 w 12192000"/>
                    <a:gd name="connsiteY364" fmla="*/ 2058162 h 4221480"/>
                    <a:gd name="connsiteX365" fmla="*/ 3634740 w 12192000"/>
                    <a:gd name="connsiteY365" fmla="*/ 2052828 h 4221480"/>
                    <a:gd name="connsiteX366" fmla="*/ 3640074 w 12192000"/>
                    <a:gd name="connsiteY366" fmla="*/ 1719834 h 4221480"/>
                    <a:gd name="connsiteX367" fmla="*/ 3637788 w 12192000"/>
                    <a:gd name="connsiteY367" fmla="*/ 1824990 h 4221480"/>
                    <a:gd name="connsiteX368" fmla="*/ 3640074 w 12192000"/>
                    <a:gd name="connsiteY368" fmla="*/ 1925574 h 4221480"/>
                    <a:gd name="connsiteX369" fmla="*/ 3640074 w 12192000"/>
                    <a:gd name="connsiteY369" fmla="*/ 1719834 h 4221480"/>
                    <a:gd name="connsiteX370" fmla="*/ 3640074 w 12192000"/>
                    <a:gd name="connsiteY370" fmla="*/ 1457706 h 4221480"/>
                    <a:gd name="connsiteX371" fmla="*/ 3637788 w 12192000"/>
                    <a:gd name="connsiteY371" fmla="*/ 1493520 h 4221480"/>
                    <a:gd name="connsiteX372" fmla="*/ 3640074 w 12192000"/>
                    <a:gd name="connsiteY372" fmla="*/ 1530096 h 4221480"/>
                    <a:gd name="connsiteX373" fmla="*/ 3640074 w 12192000"/>
                    <a:gd name="connsiteY373" fmla="*/ 1457706 h 4221480"/>
                    <a:gd name="connsiteX374" fmla="*/ 3640074 w 12192000"/>
                    <a:gd name="connsiteY374" fmla="*/ 1377696 h 4221480"/>
                    <a:gd name="connsiteX375" fmla="*/ 3636264 w 12192000"/>
                    <a:gd name="connsiteY375" fmla="*/ 1386840 h 4221480"/>
                    <a:gd name="connsiteX376" fmla="*/ 3640074 w 12192000"/>
                    <a:gd name="connsiteY376" fmla="*/ 1396746 h 4221480"/>
                    <a:gd name="connsiteX377" fmla="*/ 3640074 w 12192000"/>
                    <a:gd name="connsiteY377" fmla="*/ 1377696 h 4221480"/>
                    <a:gd name="connsiteX378" fmla="*/ 3640074 w 12192000"/>
                    <a:gd name="connsiteY378" fmla="*/ 1328166 h 4221480"/>
                    <a:gd name="connsiteX379" fmla="*/ 3636264 w 12192000"/>
                    <a:gd name="connsiteY379" fmla="*/ 1337310 h 4221480"/>
                    <a:gd name="connsiteX380" fmla="*/ 3640074 w 12192000"/>
                    <a:gd name="connsiteY380" fmla="*/ 1351026 h 4221480"/>
                    <a:gd name="connsiteX381" fmla="*/ 3640074 w 12192000"/>
                    <a:gd name="connsiteY381" fmla="*/ 1328166 h 422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Lst>
                  <a:rect l="l" t="t" r="r" b="b"/>
                  <a:pathLst>
                    <a:path w="12192000" h="4221480">
                      <a:moveTo>
                        <a:pt x="0" y="2110740"/>
                      </a:moveTo>
                      <a:lnTo>
                        <a:pt x="0" y="0"/>
                      </a:lnTo>
                      <a:lnTo>
                        <a:pt x="6096000" y="0"/>
                      </a:lnTo>
                      <a:lnTo>
                        <a:pt x="12192000" y="0"/>
                      </a:lnTo>
                      <a:lnTo>
                        <a:pt x="12191238" y="2089404"/>
                      </a:lnTo>
                      <a:cubicBezTo>
                        <a:pt x="12191238" y="3239262"/>
                        <a:pt x="12188952" y="4174998"/>
                        <a:pt x="12186666" y="4170426"/>
                      </a:cubicBezTo>
                      <a:cubicBezTo>
                        <a:pt x="12184380" y="4163568"/>
                        <a:pt x="12162282" y="4160520"/>
                        <a:pt x="12115800" y="4160520"/>
                      </a:cubicBezTo>
                      <a:cubicBezTo>
                        <a:pt x="12065508" y="4160520"/>
                        <a:pt x="12046458" y="4157472"/>
                        <a:pt x="12039600" y="4149090"/>
                      </a:cubicBezTo>
                      <a:cubicBezTo>
                        <a:pt x="12033504" y="4141470"/>
                        <a:pt x="12016740" y="4137660"/>
                        <a:pt x="11993118" y="4137660"/>
                      </a:cubicBezTo>
                      <a:cubicBezTo>
                        <a:pt x="11964162" y="4137660"/>
                        <a:pt x="11953494" y="4134612"/>
                        <a:pt x="11946636" y="4122420"/>
                      </a:cubicBezTo>
                      <a:cubicBezTo>
                        <a:pt x="11938254" y="4109466"/>
                        <a:pt x="11928348" y="4107180"/>
                        <a:pt x="11878056" y="4107180"/>
                      </a:cubicBezTo>
                      <a:cubicBezTo>
                        <a:pt x="11846052" y="4107180"/>
                        <a:pt x="11817096" y="4104132"/>
                        <a:pt x="11814810" y="4099560"/>
                      </a:cubicBezTo>
                      <a:cubicBezTo>
                        <a:pt x="11812524" y="4095750"/>
                        <a:pt x="11796522" y="4091940"/>
                        <a:pt x="11780520" y="4091940"/>
                      </a:cubicBezTo>
                      <a:cubicBezTo>
                        <a:pt x="11764518" y="4091940"/>
                        <a:pt x="11748516" y="4088892"/>
                        <a:pt x="11746230" y="4084320"/>
                      </a:cubicBezTo>
                      <a:cubicBezTo>
                        <a:pt x="11743944" y="4080510"/>
                        <a:pt x="11716512" y="4076700"/>
                        <a:pt x="11685270" y="4076700"/>
                      </a:cubicBezTo>
                      <a:cubicBezTo>
                        <a:pt x="11654028" y="4076700"/>
                        <a:pt x="11626596" y="4073652"/>
                        <a:pt x="11624310" y="4069080"/>
                      </a:cubicBezTo>
                      <a:cubicBezTo>
                        <a:pt x="11622024" y="4065270"/>
                        <a:pt x="11606022" y="4061460"/>
                        <a:pt x="11590020" y="4061460"/>
                      </a:cubicBezTo>
                      <a:cubicBezTo>
                        <a:pt x="11574018" y="4061460"/>
                        <a:pt x="11525250" y="4053078"/>
                        <a:pt x="11481816" y="4042410"/>
                      </a:cubicBezTo>
                      <a:cubicBezTo>
                        <a:pt x="11430000" y="4030218"/>
                        <a:pt x="11375898" y="4023360"/>
                        <a:pt x="11326368" y="4022598"/>
                      </a:cubicBezTo>
                      <a:cubicBezTo>
                        <a:pt x="11285220" y="4021836"/>
                        <a:pt x="11243310" y="4017264"/>
                        <a:pt x="11233404" y="4013454"/>
                      </a:cubicBezTo>
                      <a:cubicBezTo>
                        <a:pt x="11221974" y="4008120"/>
                        <a:pt x="11211306" y="4008120"/>
                        <a:pt x="11199114" y="4014216"/>
                      </a:cubicBezTo>
                      <a:cubicBezTo>
                        <a:pt x="11189208" y="4018788"/>
                        <a:pt x="11112246" y="4024122"/>
                        <a:pt x="11014710" y="4026408"/>
                      </a:cubicBezTo>
                      <a:cubicBezTo>
                        <a:pt x="10922508" y="4028694"/>
                        <a:pt x="10802874" y="4036314"/>
                        <a:pt x="10748010" y="4043172"/>
                      </a:cubicBezTo>
                      <a:cubicBezTo>
                        <a:pt x="10693908" y="4050030"/>
                        <a:pt x="10619994" y="4056888"/>
                        <a:pt x="10584180" y="4059174"/>
                      </a:cubicBezTo>
                      <a:cubicBezTo>
                        <a:pt x="10548366" y="4061460"/>
                        <a:pt x="10516362" y="4066032"/>
                        <a:pt x="10511790" y="4069842"/>
                      </a:cubicBezTo>
                      <a:cubicBezTo>
                        <a:pt x="10507980" y="4073652"/>
                        <a:pt x="10469880" y="4076700"/>
                        <a:pt x="10427208" y="4076700"/>
                      </a:cubicBezTo>
                      <a:cubicBezTo>
                        <a:pt x="10383012" y="4076700"/>
                        <a:pt x="10346436" y="4079748"/>
                        <a:pt x="10344150" y="4084320"/>
                      </a:cubicBezTo>
                      <a:cubicBezTo>
                        <a:pt x="10341864" y="4088892"/>
                        <a:pt x="10310622" y="4091940"/>
                        <a:pt x="10275570" y="4091940"/>
                      </a:cubicBezTo>
                      <a:cubicBezTo>
                        <a:pt x="10240518" y="4091940"/>
                        <a:pt x="10209276" y="4094988"/>
                        <a:pt x="10206990" y="4099560"/>
                      </a:cubicBezTo>
                      <a:cubicBezTo>
                        <a:pt x="10203942" y="4104132"/>
                        <a:pt x="10164318" y="4107180"/>
                        <a:pt x="10113264" y="4107180"/>
                      </a:cubicBezTo>
                      <a:cubicBezTo>
                        <a:pt x="10053828" y="4107942"/>
                        <a:pt x="10014204" y="4111752"/>
                        <a:pt x="9993630" y="4119372"/>
                      </a:cubicBezTo>
                      <a:cubicBezTo>
                        <a:pt x="9976866" y="4125468"/>
                        <a:pt x="9935718" y="4132326"/>
                        <a:pt x="9902190" y="4133850"/>
                      </a:cubicBezTo>
                      <a:cubicBezTo>
                        <a:pt x="9868662" y="4135374"/>
                        <a:pt x="9812274" y="4140708"/>
                        <a:pt x="9776460" y="4145280"/>
                      </a:cubicBezTo>
                      <a:cubicBezTo>
                        <a:pt x="9740646" y="4150614"/>
                        <a:pt x="9651492" y="4155948"/>
                        <a:pt x="9578340" y="4157472"/>
                      </a:cubicBezTo>
                      <a:cubicBezTo>
                        <a:pt x="9505188" y="4159758"/>
                        <a:pt x="9441942" y="4164330"/>
                        <a:pt x="9438132" y="4168140"/>
                      </a:cubicBezTo>
                      <a:cubicBezTo>
                        <a:pt x="9433560" y="4172712"/>
                        <a:pt x="9384030" y="4175760"/>
                        <a:pt x="9327642" y="4175760"/>
                      </a:cubicBezTo>
                      <a:cubicBezTo>
                        <a:pt x="9240774" y="4175760"/>
                        <a:pt x="9220200" y="4173474"/>
                        <a:pt x="9201150" y="4162044"/>
                      </a:cubicBezTo>
                      <a:cubicBezTo>
                        <a:pt x="9176004" y="4146804"/>
                        <a:pt x="9056370" y="4137660"/>
                        <a:pt x="8831580" y="4133088"/>
                      </a:cubicBezTo>
                      <a:cubicBezTo>
                        <a:pt x="8770620" y="4132326"/>
                        <a:pt x="8674608" y="4126992"/>
                        <a:pt x="8618220" y="4122420"/>
                      </a:cubicBezTo>
                      <a:cubicBezTo>
                        <a:pt x="8561832" y="4117848"/>
                        <a:pt x="8436864" y="4111752"/>
                        <a:pt x="8340090" y="4109466"/>
                      </a:cubicBezTo>
                      <a:cubicBezTo>
                        <a:pt x="8244078" y="4107180"/>
                        <a:pt x="8161782" y="4102608"/>
                        <a:pt x="8157972" y="4098798"/>
                      </a:cubicBezTo>
                      <a:cubicBezTo>
                        <a:pt x="8153400" y="4094988"/>
                        <a:pt x="8125206" y="4091940"/>
                        <a:pt x="8095488" y="4091940"/>
                      </a:cubicBezTo>
                      <a:cubicBezTo>
                        <a:pt x="8065008" y="4091940"/>
                        <a:pt x="8037576" y="4088892"/>
                        <a:pt x="8035290" y="4084320"/>
                      </a:cubicBezTo>
                      <a:cubicBezTo>
                        <a:pt x="8033004" y="4080510"/>
                        <a:pt x="8015478" y="4076700"/>
                        <a:pt x="7997190" y="4076700"/>
                      </a:cubicBezTo>
                      <a:cubicBezTo>
                        <a:pt x="7978902" y="4076700"/>
                        <a:pt x="7961376" y="4073652"/>
                        <a:pt x="7959090" y="4069080"/>
                      </a:cubicBezTo>
                      <a:cubicBezTo>
                        <a:pt x="7956804" y="4065270"/>
                        <a:pt x="7947660" y="4061460"/>
                        <a:pt x="7939278" y="4061460"/>
                      </a:cubicBezTo>
                      <a:cubicBezTo>
                        <a:pt x="7931658" y="4061460"/>
                        <a:pt x="7907274" y="4053078"/>
                        <a:pt x="7886700" y="4043172"/>
                      </a:cubicBezTo>
                      <a:cubicBezTo>
                        <a:pt x="7866126" y="4033266"/>
                        <a:pt x="7831074" y="4020312"/>
                        <a:pt x="7808976" y="4014978"/>
                      </a:cubicBezTo>
                      <a:cubicBezTo>
                        <a:pt x="7786878" y="4009644"/>
                        <a:pt x="7765542" y="4002786"/>
                        <a:pt x="7761732" y="3998976"/>
                      </a:cubicBezTo>
                      <a:cubicBezTo>
                        <a:pt x="7757160" y="3995928"/>
                        <a:pt x="7744968" y="3992880"/>
                        <a:pt x="7733538" y="3992880"/>
                      </a:cubicBezTo>
                      <a:cubicBezTo>
                        <a:pt x="7722108" y="3992880"/>
                        <a:pt x="7709154" y="3987546"/>
                        <a:pt x="7703820" y="3981450"/>
                      </a:cubicBezTo>
                      <a:cubicBezTo>
                        <a:pt x="7690104" y="3964686"/>
                        <a:pt x="7629906" y="3939540"/>
                        <a:pt x="7604760" y="3939540"/>
                      </a:cubicBezTo>
                      <a:cubicBezTo>
                        <a:pt x="7589520" y="3939540"/>
                        <a:pt x="7571994" y="3950208"/>
                        <a:pt x="7546086" y="3973830"/>
                      </a:cubicBezTo>
                      <a:cubicBezTo>
                        <a:pt x="7526274" y="3992880"/>
                        <a:pt x="7504176" y="4008120"/>
                        <a:pt x="7498080" y="4008120"/>
                      </a:cubicBezTo>
                      <a:cubicBezTo>
                        <a:pt x="7491222" y="4008120"/>
                        <a:pt x="7482078" y="4011930"/>
                        <a:pt x="7477506" y="4016502"/>
                      </a:cubicBezTo>
                      <a:cubicBezTo>
                        <a:pt x="7472172" y="4021836"/>
                        <a:pt x="7454646" y="4023360"/>
                        <a:pt x="7427976" y="4020312"/>
                      </a:cubicBezTo>
                      <a:cubicBezTo>
                        <a:pt x="7405878" y="4017264"/>
                        <a:pt x="7360158" y="4013454"/>
                        <a:pt x="7326630" y="4011168"/>
                      </a:cubicBezTo>
                      <a:cubicBezTo>
                        <a:pt x="7293102" y="4008882"/>
                        <a:pt x="7262622" y="4003548"/>
                        <a:pt x="7258812" y="3999738"/>
                      </a:cubicBezTo>
                      <a:cubicBezTo>
                        <a:pt x="7254240" y="3995928"/>
                        <a:pt x="7235190" y="3992880"/>
                        <a:pt x="7215378" y="3992880"/>
                      </a:cubicBezTo>
                      <a:cubicBezTo>
                        <a:pt x="7195566" y="3992880"/>
                        <a:pt x="7176516" y="3989832"/>
                        <a:pt x="7174230" y="3985260"/>
                      </a:cubicBezTo>
                      <a:cubicBezTo>
                        <a:pt x="7171944" y="3981450"/>
                        <a:pt x="7159752" y="3977640"/>
                        <a:pt x="7147560" y="3977640"/>
                      </a:cubicBezTo>
                      <a:cubicBezTo>
                        <a:pt x="7135368" y="3977640"/>
                        <a:pt x="7123938" y="3974592"/>
                        <a:pt x="7121652" y="3970782"/>
                      </a:cubicBezTo>
                      <a:cubicBezTo>
                        <a:pt x="7119366" y="3967734"/>
                        <a:pt x="7104888" y="3962400"/>
                        <a:pt x="7088886" y="3959352"/>
                      </a:cubicBezTo>
                      <a:cubicBezTo>
                        <a:pt x="7004304" y="3944112"/>
                        <a:pt x="6927342" y="3930396"/>
                        <a:pt x="6903720" y="3927348"/>
                      </a:cubicBezTo>
                      <a:cubicBezTo>
                        <a:pt x="6878574" y="3923538"/>
                        <a:pt x="6855714" y="3915918"/>
                        <a:pt x="6825996" y="3900678"/>
                      </a:cubicBezTo>
                      <a:cubicBezTo>
                        <a:pt x="6818376" y="3896868"/>
                        <a:pt x="6800850" y="3893820"/>
                        <a:pt x="6786372" y="3893820"/>
                      </a:cubicBezTo>
                      <a:cubicBezTo>
                        <a:pt x="6771894" y="3893820"/>
                        <a:pt x="6757416" y="3890772"/>
                        <a:pt x="6755130" y="3886200"/>
                      </a:cubicBezTo>
                      <a:cubicBezTo>
                        <a:pt x="6752844" y="3882390"/>
                        <a:pt x="6742176" y="3878580"/>
                        <a:pt x="6732270" y="3878580"/>
                      </a:cubicBezTo>
                      <a:cubicBezTo>
                        <a:pt x="6722364" y="3878580"/>
                        <a:pt x="6698742" y="3874008"/>
                        <a:pt x="6681216" y="3867912"/>
                      </a:cubicBezTo>
                      <a:cubicBezTo>
                        <a:pt x="6662928" y="3862578"/>
                        <a:pt x="6627876" y="3853434"/>
                        <a:pt x="6602730" y="3848100"/>
                      </a:cubicBezTo>
                      <a:cubicBezTo>
                        <a:pt x="6577584" y="3843528"/>
                        <a:pt x="6544056" y="3832098"/>
                        <a:pt x="6528054" y="3824478"/>
                      </a:cubicBezTo>
                      <a:cubicBezTo>
                        <a:pt x="6511290" y="3816858"/>
                        <a:pt x="6490716" y="3810000"/>
                        <a:pt x="6480810" y="3810000"/>
                      </a:cubicBezTo>
                      <a:cubicBezTo>
                        <a:pt x="6470904" y="3810000"/>
                        <a:pt x="6460236" y="3806952"/>
                        <a:pt x="6457950" y="3802380"/>
                      </a:cubicBezTo>
                      <a:cubicBezTo>
                        <a:pt x="6455664" y="3798570"/>
                        <a:pt x="6445758" y="3794760"/>
                        <a:pt x="6435852" y="3794760"/>
                      </a:cubicBezTo>
                      <a:cubicBezTo>
                        <a:pt x="6426708" y="3794760"/>
                        <a:pt x="6415278" y="3790950"/>
                        <a:pt x="6411468" y="3787140"/>
                      </a:cubicBezTo>
                      <a:cubicBezTo>
                        <a:pt x="6406896" y="3782568"/>
                        <a:pt x="6385560" y="3777234"/>
                        <a:pt x="6364224" y="3774186"/>
                      </a:cubicBezTo>
                      <a:cubicBezTo>
                        <a:pt x="6340602" y="3771900"/>
                        <a:pt x="6320028" y="3764280"/>
                        <a:pt x="6312408" y="3755898"/>
                      </a:cubicBezTo>
                      <a:cubicBezTo>
                        <a:pt x="6304788" y="3747516"/>
                        <a:pt x="6291072" y="3741420"/>
                        <a:pt x="6281166" y="3741420"/>
                      </a:cubicBezTo>
                      <a:cubicBezTo>
                        <a:pt x="6271260" y="3741420"/>
                        <a:pt x="6248400" y="3734562"/>
                        <a:pt x="6231636" y="3726180"/>
                      </a:cubicBezTo>
                      <a:cubicBezTo>
                        <a:pt x="6214110" y="3717798"/>
                        <a:pt x="6195060" y="3710940"/>
                        <a:pt x="6189726" y="3710940"/>
                      </a:cubicBezTo>
                      <a:cubicBezTo>
                        <a:pt x="6184392" y="3710940"/>
                        <a:pt x="6162294" y="3702558"/>
                        <a:pt x="6140196" y="3691890"/>
                      </a:cubicBezTo>
                      <a:cubicBezTo>
                        <a:pt x="6097524" y="3671316"/>
                        <a:pt x="6080760" y="3669030"/>
                        <a:pt x="6059424" y="3679698"/>
                      </a:cubicBezTo>
                      <a:cubicBezTo>
                        <a:pt x="6009132" y="3706368"/>
                        <a:pt x="5932932" y="3741420"/>
                        <a:pt x="5924550" y="3741420"/>
                      </a:cubicBezTo>
                      <a:cubicBezTo>
                        <a:pt x="5919216" y="3741420"/>
                        <a:pt x="5910834" y="3746754"/>
                        <a:pt x="5905500" y="3752850"/>
                      </a:cubicBezTo>
                      <a:cubicBezTo>
                        <a:pt x="5900166" y="3759708"/>
                        <a:pt x="5880354" y="3771900"/>
                        <a:pt x="5862828" y="3779520"/>
                      </a:cubicBezTo>
                      <a:cubicBezTo>
                        <a:pt x="5844540" y="3787902"/>
                        <a:pt x="5827776" y="3797808"/>
                        <a:pt x="5825490" y="3802380"/>
                      </a:cubicBezTo>
                      <a:cubicBezTo>
                        <a:pt x="5823204" y="3806190"/>
                        <a:pt x="5812536" y="3810000"/>
                        <a:pt x="5802630" y="3810000"/>
                      </a:cubicBezTo>
                      <a:cubicBezTo>
                        <a:pt x="5792724" y="3810000"/>
                        <a:pt x="5782818" y="3813048"/>
                        <a:pt x="5780532" y="3816858"/>
                      </a:cubicBezTo>
                      <a:cubicBezTo>
                        <a:pt x="5778246" y="3820668"/>
                        <a:pt x="5750814" y="3835908"/>
                        <a:pt x="5719572" y="3851148"/>
                      </a:cubicBezTo>
                      <a:cubicBezTo>
                        <a:pt x="5688330" y="3865626"/>
                        <a:pt x="5660898" y="3881628"/>
                        <a:pt x="5657850" y="3886200"/>
                      </a:cubicBezTo>
                      <a:cubicBezTo>
                        <a:pt x="5655564" y="3890010"/>
                        <a:pt x="5643372" y="3893820"/>
                        <a:pt x="5631942" y="3893820"/>
                      </a:cubicBezTo>
                      <a:cubicBezTo>
                        <a:pt x="5619750" y="3893820"/>
                        <a:pt x="5606034" y="3899154"/>
                        <a:pt x="5600700" y="3905250"/>
                      </a:cubicBezTo>
                      <a:cubicBezTo>
                        <a:pt x="5589270" y="3919728"/>
                        <a:pt x="5557266" y="3933444"/>
                        <a:pt x="5500116" y="3950208"/>
                      </a:cubicBezTo>
                      <a:cubicBezTo>
                        <a:pt x="5476494" y="3957828"/>
                        <a:pt x="5451348" y="3970020"/>
                        <a:pt x="5443728" y="3978402"/>
                      </a:cubicBezTo>
                      <a:cubicBezTo>
                        <a:pt x="5436870" y="3986022"/>
                        <a:pt x="5423154" y="3992880"/>
                        <a:pt x="5413248" y="3992880"/>
                      </a:cubicBezTo>
                      <a:cubicBezTo>
                        <a:pt x="5403342" y="3992880"/>
                        <a:pt x="5394198" y="3995928"/>
                        <a:pt x="5391912" y="3999738"/>
                      </a:cubicBezTo>
                      <a:cubicBezTo>
                        <a:pt x="5389626" y="4003548"/>
                        <a:pt x="5374386" y="4008120"/>
                        <a:pt x="5359146" y="4010406"/>
                      </a:cubicBezTo>
                      <a:cubicBezTo>
                        <a:pt x="5298948" y="4018788"/>
                        <a:pt x="5267706" y="4028694"/>
                        <a:pt x="5251704" y="4044696"/>
                      </a:cubicBezTo>
                      <a:cubicBezTo>
                        <a:pt x="5241036" y="4055364"/>
                        <a:pt x="5225796" y="4061460"/>
                        <a:pt x="5209032" y="4061460"/>
                      </a:cubicBezTo>
                      <a:cubicBezTo>
                        <a:pt x="5194554" y="4061460"/>
                        <a:pt x="5180076" y="4065270"/>
                        <a:pt x="5177790" y="4069080"/>
                      </a:cubicBezTo>
                      <a:cubicBezTo>
                        <a:pt x="5175504" y="4073652"/>
                        <a:pt x="5161788" y="4076700"/>
                        <a:pt x="5147310" y="4076700"/>
                      </a:cubicBezTo>
                      <a:cubicBezTo>
                        <a:pt x="5132832" y="4076700"/>
                        <a:pt x="5119116" y="4080510"/>
                        <a:pt x="5116830" y="4084320"/>
                      </a:cubicBezTo>
                      <a:cubicBezTo>
                        <a:pt x="5114544" y="4088892"/>
                        <a:pt x="5093970" y="4091940"/>
                        <a:pt x="5071110" y="4091940"/>
                      </a:cubicBezTo>
                      <a:cubicBezTo>
                        <a:pt x="5048250" y="4091940"/>
                        <a:pt x="5027676" y="4094988"/>
                        <a:pt x="5025390" y="4099560"/>
                      </a:cubicBezTo>
                      <a:cubicBezTo>
                        <a:pt x="5023104" y="4103370"/>
                        <a:pt x="5010912" y="4107180"/>
                        <a:pt x="4999482" y="4107180"/>
                      </a:cubicBezTo>
                      <a:cubicBezTo>
                        <a:pt x="4988052" y="4107180"/>
                        <a:pt x="4975860" y="4109466"/>
                        <a:pt x="4972812" y="4112514"/>
                      </a:cubicBezTo>
                      <a:cubicBezTo>
                        <a:pt x="4965954" y="4120134"/>
                        <a:pt x="4900422" y="4136898"/>
                        <a:pt x="4878324" y="4137660"/>
                      </a:cubicBezTo>
                      <a:cubicBezTo>
                        <a:pt x="4869180" y="4137660"/>
                        <a:pt x="4855464" y="4140708"/>
                        <a:pt x="4847844" y="4145280"/>
                      </a:cubicBezTo>
                      <a:cubicBezTo>
                        <a:pt x="4834890" y="4152138"/>
                        <a:pt x="4726686" y="4167378"/>
                        <a:pt x="4644390" y="4173474"/>
                      </a:cubicBezTo>
                      <a:cubicBezTo>
                        <a:pt x="4619244" y="4175760"/>
                        <a:pt x="4595622" y="4180332"/>
                        <a:pt x="4591050" y="4184142"/>
                      </a:cubicBezTo>
                      <a:cubicBezTo>
                        <a:pt x="4587240" y="4187952"/>
                        <a:pt x="4559808" y="4191000"/>
                        <a:pt x="4530090" y="4191000"/>
                      </a:cubicBezTo>
                      <a:cubicBezTo>
                        <a:pt x="4497324" y="4191000"/>
                        <a:pt x="4472178" y="4194810"/>
                        <a:pt x="4466844" y="4200906"/>
                      </a:cubicBezTo>
                      <a:cubicBezTo>
                        <a:pt x="4459224" y="4207764"/>
                        <a:pt x="4193286" y="4210812"/>
                        <a:pt x="3201924" y="4212336"/>
                      </a:cubicBezTo>
                      <a:cubicBezTo>
                        <a:pt x="2228088" y="4213860"/>
                        <a:pt x="1949196" y="4212336"/>
                        <a:pt x="1956054" y="4205478"/>
                      </a:cubicBezTo>
                      <a:cubicBezTo>
                        <a:pt x="1961388" y="4200144"/>
                        <a:pt x="1998726" y="4194810"/>
                        <a:pt x="2047494" y="4192524"/>
                      </a:cubicBezTo>
                      <a:cubicBezTo>
                        <a:pt x="2107692" y="4189476"/>
                        <a:pt x="2135886" y="4184904"/>
                        <a:pt x="2154936" y="4174998"/>
                      </a:cubicBezTo>
                      <a:cubicBezTo>
                        <a:pt x="2181606" y="4158996"/>
                        <a:pt x="2221230" y="4155948"/>
                        <a:pt x="2228850" y="4168140"/>
                      </a:cubicBezTo>
                      <a:cubicBezTo>
                        <a:pt x="2231136" y="4172712"/>
                        <a:pt x="2251710" y="4175760"/>
                        <a:pt x="2274570" y="4175760"/>
                      </a:cubicBezTo>
                      <a:cubicBezTo>
                        <a:pt x="2297430" y="4175760"/>
                        <a:pt x="2318004" y="4172712"/>
                        <a:pt x="2320290" y="4168140"/>
                      </a:cubicBezTo>
                      <a:cubicBezTo>
                        <a:pt x="2322576" y="4164330"/>
                        <a:pt x="2348484" y="4160520"/>
                        <a:pt x="2376678" y="4160520"/>
                      </a:cubicBezTo>
                      <a:cubicBezTo>
                        <a:pt x="2404872" y="4160520"/>
                        <a:pt x="2430780" y="4157472"/>
                        <a:pt x="2435352" y="4153662"/>
                      </a:cubicBezTo>
                      <a:cubicBezTo>
                        <a:pt x="2439162" y="4149852"/>
                        <a:pt x="2457450" y="4144518"/>
                        <a:pt x="2476500" y="4142232"/>
                      </a:cubicBezTo>
                      <a:cubicBezTo>
                        <a:pt x="2495550" y="4139946"/>
                        <a:pt x="2525268" y="4136136"/>
                        <a:pt x="2542032" y="4133088"/>
                      </a:cubicBezTo>
                      <a:cubicBezTo>
                        <a:pt x="2561844" y="4130040"/>
                        <a:pt x="2575560" y="4131564"/>
                        <a:pt x="2578608" y="4136898"/>
                      </a:cubicBezTo>
                      <a:cubicBezTo>
                        <a:pt x="2586228" y="4149090"/>
                        <a:pt x="2629662" y="4147566"/>
                        <a:pt x="2626614" y="4136136"/>
                      </a:cubicBezTo>
                      <a:cubicBezTo>
                        <a:pt x="2625852" y="4129278"/>
                        <a:pt x="2641854" y="4124706"/>
                        <a:pt x="2678430" y="4121658"/>
                      </a:cubicBezTo>
                      <a:cubicBezTo>
                        <a:pt x="2708148" y="4119372"/>
                        <a:pt x="2745486" y="4111752"/>
                        <a:pt x="2763012" y="4104894"/>
                      </a:cubicBezTo>
                      <a:cubicBezTo>
                        <a:pt x="2782824" y="4097274"/>
                        <a:pt x="2817114" y="4093464"/>
                        <a:pt x="2859024" y="4093464"/>
                      </a:cubicBezTo>
                      <a:cubicBezTo>
                        <a:pt x="2915412" y="4094226"/>
                        <a:pt x="2928366" y="4091178"/>
                        <a:pt x="2948940" y="4076700"/>
                      </a:cubicBezTo>
                      <a:cubicBezTo>
                        <a:pt x="2966466" y="4063746"/>
                        <a:pt x="2974848" y="4061460"/>
                        <a:pt x="2981706" y="4068318"/>
                      </a:cubicBezTo>
                      <a:cubicBezTo>
                        <a:pt x="2993136" y="4079748"/>
                        <a:pt x="3124962" y="4079748"/>
                        <a:pt x="3121914" y="4067556"/>
                      </a:cubicBezTo>
                      <a:cubicBezTo>
                        <a:pt x="3121152" y="4062984"/>
                        <a:pt x="3137916" y="4053840"/>
                        <a:pt x="3160014" y="4046982"/>
                      </a:cubicBezTo>
                      <a:cubicBezTo>
                        <a:pt x="3181350" y="4040124"/>
                        <a:pt x="3201924" y="4032504"/>
                        <a:pt x="3204972" y="4029456"/>
                      </a:cubicBezTo>
                      <a:cubicBezTo>
                        <a:pt x="3208020" y="4025646"/>
                        <a:pt x="3216402" y="4023360"/>
                        <a:pt x="3223260" y="4023360"/>
                      </a:cubicBezTo>
                      <a:cubicBezTo>
                        <a:pt x="3230118" y="4023360"/>
                        <a:pt x="3249930" y="4016502"/>
                        <a:pt x="3267456" y="4008120"/>
                      </a:cubicBezTo>
                      <a:cubicBezTo>
                        <a:pt x="3300222" y="3992118"/>
                        <a:pt x="3371088" y="3986784"/>
                        <a:pt x="3379470" y="3999738"/>
                      </a:cubicBezTo>
                      <a:cubicBezTo>
                        <a:pt x="3381756" y="4004310"/>
                        <a:pt x="3403092" y="3996690"/>
                        <a:pt x="3427476" y="3984498"/>
                      </a:cubicBezTo>
                      <a:cubicBezTo>
                        <a:pt x="3461766" y="3966210"/>
                        <a:pt x="3473958" y="3963162"/>
                        <a:pt x="3483864" y="3969258"/>
                      </a:cubicBezTo>
                      <a:cubicBezTo>
                        <a:pt x="3503676" y="3981450"/>
                        <a:pt x="3509010" y="3979926"/>
                        <a:pt x="3538728" y="3950208"/>
                      </a:cubicBezTo>
                      <a:cubicBezTo>
                        <a:pt x="3565398" y="3923538"/>
                        <a:pt x="3568446" y="3922776"/>
                        <a:pt x="3606546" y="3926586"/>
                      </a:cubicBezTo>
                      <a:cubicBezTo>
                        <a:pt x="3637788" y="3929634"/>
                        <a:pt x="3649980" y="3927348"/>
                        <a:pt x="3662934" y="3916680"/>
                      </a:cubicBezTo>
                      <a:cubicBezTo>
                        <a:pt x="3675888" y="3906774"/>
                        <a:pt x="3688080" y="3904488"/>
                        <a:pt x="3714750" y="3906774"/>
                      </a:cubicBezTo>
                      <a:cubicBezTo>
                        <a:pt x="3745992" y="3910584"/>
                        <a:pt x="3751326" y="3908298"/>
                        <a:pt x="3779520" y="3883152"/>
                      </a:cubicBezTo>
                      <a:cubicBezTo>
                        <a:pt x="3800094" y="3864864"/>
                        <a:pt x="3817620" y="3855720"/>
                        <a:pt x="3832098" y="3855720"/>
                      </a:cubicBezTo>
                      <a:cubicBezTo>
                        <a:pt x="3845052" y="3855720"/>
                        <a:pt x="3857244" y="3852672"/>
                        <a:pt x="3859530" y="3848100"/>
                      </a:cubicBezTo>
                      <a:cubicBezTo>
                        <a:pt x="3861816" y="3844290"/>
                        <a:pt x="3871722" y="3840480"/>
                        <a:pt x="3881628" y="3840480"/>
                      </a:cubicBezTo>
                      <a:cubicBezTo>
                        <a:pt x="3890772" y="3840480"/>
                        <a:pt x="3902202" y="3836670"/>
                        <a:pt x="3906774" y="3832098"/>
                      </a:cubicBezTo>
                      <a:cubicBezTo>
                        <a:pt x="3912870" y="3826002"/>
                        <a:pt x="3916680" y="3826002"/>
                        <a:pt x="3919728" y="3832098"/>
                      </a:cubicBezTo>
                      <a:cubicBezTo>
                        <a:pt x="3927348" y="3843528"/>
                        <a:pt x="3939540" y="3842766"/>
                        <a:pt x="3939540" y="3830574"/>
                      </a:cubicBezTo>
                      <a:cubicBezTo>
                        <a:pt x="3939540" y="3824478"/>
                        <a:pt x="3946398" y="3813810"/>
                        <a:pt x="3954018" y="3806952"/>
                      </a:cubicBezTo>
                      <a:cubicBezTo>
                        <a:pt x="3965448" y="3796284"/>
                        <a:pt x="3971544" y="3795522"/>
                        <a:pt x="3982974" y="3802380"/>
                      </a:cubicBezTo>
                      <a:cubicBezTo>
                        <a:pt x="3997452" y="3811524"/>
                        <a:pt x="4011168" y="3806190"/>
                        <a:pt x="4064508" y="3768852"/>
                      </a:cubicBezTo>
                      <a:cubicBezTo>
                        <a:pt x="4082034" y="3756660"/>
                        <a:pt x="4088892" y="3755898"/>
                        <a:pt x="4100322" y="3762756"/>
                      </a:cubicBezTo>
                      <a:cubicBezTo>
                        <a:pt x="4118610" y="3774186"/>
                        <a:pt x="4136136" y="3767328"/>
                        <a:pt x="4139184" y="3746754"/>
                      </a:cubicBezTo>
                      <a:cubicBezTo>
                        <a:pt x="4140708" y="3733800"/>
                        <a:pt x="4147566" y="3729228"/>
                        <a:pt x="4167378" y="3727704"/>
                      </a:cubicBezTo>
                      <a:cubicBezTo>
                        <a:pt x="4181856" y="3726180"/>
                        <a:pt x="4202430" y="3718560"/>
                        <a:pt x="4213098" y="3710178"/>
                      </a:cubicBezTo>
                      <a:cubicBezTo>
                        <a:pt x="4226052" y="3700272"/>
                        <a:pt x="4234434" y="3697986"/>
                        <a:pt x="4239768" y="3703320"/>
                      </a:cubicBezTo>
                      <a:cubicBezTo>
                        <a:pt x="4250436" y="3713988"/>
                        <a:pt x="4260342" y="3713226"/>
                        <a:pt x="4257294" y="3701796"/>
                      </a:cubicBezTo>
                      <a:cubicBezTo>
                        <a:pt x="4256532" y="3696462"/>
                        <a:pt x="4263390" y="3691128"/>
                        <a:pt x="4273296" y="3689604"/>
                      </a:cubicBezTo>
                      <a:cubicBezTo>
                        <a:pt x="4282440" y="3688080"/>
                        <a:pt x="4290060" y="3681984"/>
                        <a:pt x="4290060" y="3675888"/>
                      </a:cubicBezTo>
                      <a:cubicBezTo>
                        <a:pt x="4290060" y="3660648"/>
                        <a:pt x="4310634" y="3653790"/>
                        <a:pt x="4324350" y="3665220"/>
                      </a:cubicBezTo>
                      <a:cubicBezTo>
                        <a:pt x="4333494" y="3672840"/>
                        <a:pt x="4338066" y="3672840"/>
                        <a:pt x="4347210" y="3665220"/>
                      </a:cubicBezTo>
                      <a:cubicBezTo>
                        <a:pt x="4353306" y="3659886"/>
                        <a:pt x="4358640" y="3651504"/>
                        <a:pt x="4358640" y="3645408"/>
                      </a:cubicBezTo>
                      <a:cubicBezTo>
                        <a:pt x="4358640" y="3630168"/>
                        <a:pt x="4373118" y="3624834"/>
                        <a:pt x="4386072" y="3635502"/>
                      </a:cubicBezTo>
                      <a:cubicBezTo>
                        <a:pt x="4395978" y="3643884"/>
                        <a:pt x="4399788" y="3643122"/>
                        <a:pt x="4405122" y="3632454"/>
                      </a:cubicBezTo>
                      <a:cubicBezTo>
                        <a:pt x="4409694" y="3625596"/>
                        <a:pt x="4419600" y="3619500"/>
                        <a:pt x="4427220" y="3619500"/>
                      </a:cubicBezTo>
                      <a:cubicBezTo>
                        <a:pt x="4435602" y="3619500"/>
                        <a:pt x="4442460" y="3614928"/>
                        <a:pt x="4442460" y="3608832"/>
                      </a:cubicBezTo>
                      <a:cubicBezTo>
                        <a:pt x="4442460" y="3591306"/>
                        <a:pt x="4459224" y="3585210"/>
                        <a:pt x="4469130" y="3598926"/>
                      </a:cubicBezTo>
                      <a:cubicBezTo>
                        <a:pt x="4480560" y="3614166"/>
                        <a:pt x="4488180" y="3608070"/>
                        <a:pt x="4488180" y="3583686"/>
                      </a:cubicBezTo>
                      <a:cubicBezTo>
                        <a:pt x="4488180" y="3563112"/>
                        <a:pt x="4507992" y="3552444"/>
                        <a:pt x="4520946" y="3565398"/>
                      </a:cubicBezTo>
                      <a:cubicBezTo>
                        <a:pt x="4532376" y="3576828"/>
                        <a:pt x="4541520" y="3576066"/>
                        <a:pt x="4541520" y="3563874"/>
                      </a:cubicBezTo>
                      <a:cubicBezTo>
                        <a:pt x="4541520" y="3557778"/>
                        <a:pt x="4548378" y="3547110"/>
                        <a:pt x="4556760" y="3539490"/>
                      </a:cubicBezTo>
                      <a:cubicBezTo>
                        <a:pt x="4568952" y="3528822"/>
                        <a:pt x="4574286" y="3527298"/>
                        <a:pt x="4581144" y="3534156"/>
                      </a:cubicBezTo>
                      <a:cubicBezTo>
                        <a:pt x="4591812" y="3544824"/>
                        <a:pt x="4605528" y="3546348"/>
                        <a:pt x="4598670" y="3535680"/>
                      </a:cubicBezTo>
                      <a:cubicBezTo>
                        <a:pt x="4596384" y="3531870"/>
                        <a:pt x="4604004" y="3523488"/>
                        <a:pt x="4615434" y="3517392"/>
                      </a:cubicBezTo>
                      <a:cubicBezTo>
                        <a:pt x="4626864" y="3511296"/>
                        <a:pt x="4636770" y="3503676"/>
                        <a:pt x="4636770" y="3499866"/>
                      </a:cubicBezTo>
                      <a:cubicBezTo>
                        <a:pt x="4636770" y="3496818"/>
                        <a:pt x="4642104" y="3494532"/>
                        <a:pt x="4648962" y="3495294"/>
                      </a:cubicBezTo>
                      <a:cubicBezTo>
                        <a:pt x="4655820" y="3496056"/>
                        <a:pt x="4664964" y="3488436"/>
                        <a:pt x="4670298" y="3477768"/>
                      </a:cubicBezTo>
                      <a:cubicBezTo>
                        <a:pt x="4677156" y="3462528"/>
                        <a:pt x="4683252" y="3458718"/>
                        <a:pt x="4700016" y="3461004"/>
                      </a:cubicBezTo>
                      <a:cubicBezTo>
                        <a:pt x="4715256" y="3462528"/>
                        <a:pt x="4725162" y="3457956"/>
                        <a:pt x="4738116" y="3442716"/>
                      </a:cubicBezTo>
                      <a:cubicBezTo>
                        <a:pt x="4748022" y="3430524"/>
                        <a:pt x="4762500" y="3421380"/>
                        <a:pt x="4770882" y="3421380"/>
                      </a:cubicBezTo>
                      <a:cubicBezTo>
                        <a:pt x="4778502" y="3421380"/>
                        <a:pt x="4788408" y="3414522"/>
                        <a:pt x="4793742" y="3405378"/>
                      </a:cubicBezTo>
                      <a:cubicBezTo>
                        <a:pt x="4799838" y="3392424"/>
                        <a:pt x="4806696" y="3390138"/>
                        <a:pt x="4824222" y="3393948"/>
                      </a:cubicBezTo>
                      <a:cubicBezTo>
                        <a:pt x="4842510" y="3396996"/>
                        <a:pt x="4846320" y="3395472"/>
                        <a:pt x="4846320" y="3383280"/>
                      </a:cubicBezTo>
                      <a:cubicBezTo>
                        <a:pt x="4846320" y="3364992"/>
                        <a:pt x="4860036" y="3355848"/>
                        <a:pt x="4871466" y="3367278"/>
                      </a:cubicBezTo>
                      <a:cubicBezTo>
                        <a:pt x="4880610" y="3376422"/>
                        <a:pt x="4900422" y="3378708"/>
                        <a:pt x="4898136" y="3370326"/>
                      </a:cubicBezTo>
                      <a:cubicBezTo>
                        <a:pt x="4897374" y="3366516"/>
                        <a:pt x="4901184" y="3355086"/>
                        <a:pt x="4905756" y="3343656"/>
                      </a:cubicBezTo>
                      <a:cubicBezTo>
                        <a:pt x="4914900" y="3322320"/>
                        <a:pt x="4932426" y="3315462"/>
                        <a:pt x="4941570" y="3329940"/>
                      </a:cubicBezTo>
                      <a:cubicBezTo>
                        <a:pt x="4948428" y="3341370"/>
                        <a:pt x="4960620" y="3331464"/>
                        <a:pt x="4960620" y="3314700"/>
                      </a:cubicBezTo>
                      <a:cubicBezTo>
                        <a:pt x="4960620" y="3295650"/>
                        <a:pt x="4973574" y="3288030"/>
                        <a:pt x="4987290" y="3299460"/>
                      </a:cubicBezTo>
                      <a:cubicBezTo>
                        <a:pt x="4998720" y="3308604"/>
                        <a:pt x="4999482" y="3308604"/>
                        <a:pt x="5010912" y="3269742"/>
                      </a:cubicBezTo>
                      <a:cubicBezTo>
                        <a:pt x="5013960" y="3261360"/>
                        <a:pt x="5016246" y="3261360"/>
                        <a:pt x="5026914" y="3269742"/>
                      </a:cubicBezTo>
                      <a:cubicBezTo>
                        <a:pt x="5036058" y="3277362"/>
                        <a:pt x="5038344" y="3277362"/>
                        <a:pt x="5033772" y="3270504"/>
                      </a:cubicBezTo>
                      <a:cubicBezTo>
                        <a:pt x="5030724" y="3265170"/>
                        <a:pt x="5033772" y="3259074"/>
                        <a:pt x="5042154" y="3256026"/>
                      </a:cubicBezTo>
                      <a:cubicBezTo>
                        <a:pt x="5049774" y="3253740"/>
                        <a:pt x="5063490" y="3244596"/>
                        <a:pt x="5072634" y="3236214"/>
                      </a:cubicBezTo>
                      <a:cubicBezTo>
                        <a:pt x="5086350" y="3224022"/>
                        <a:pt x="5091684" y="3223260"/>
                        <a:pt x="5100066" y="3230118"/>
                      </a:cubicBezTo>
                      <a:cubicBezTo>
                        <a:pt x="5112258" y="3239262"/>
                        <a:pt x="5121402" y="3231642"/>
                        <a:pt x="5130546" y="3206496"/>
                      </a:cubicBezTo>
                      <a:cubicBezTo>
                        <a:pt x="5135880" y="3191256"/>
                        <a:pt x="5148072" y="3188970"/>
                        <a:pt x="5155692" y="3201162"/>
                      </a:cubicBezTo>
                      <a:cubicBezTo>
                        <a:pt x="5159502" y="3207258"/>
                        <a:pt x="5162550" y="3207258"/>
                        <a:pt x="5166360" y="3200400"/>
                      </a:cubicBezTo>
                      <a:cubicBezTo>
                        <a:pt x="5172456" y="3190494"/>
                        <a:pt x="5113782" y="3139440"/>
                        <a:pt x="5097780" y="3139440"/>
                      </a:cubicBezTo>
                      <a:cubicBezTo>
                        <a:pt x="5093208" y="3139440"/>
                        <a:pt x="5062728" y="3117342"/>
                        <a:pt x="5029962" y="3089910"/>
                      </a:cubicBezTo>
                      <a:cubicBezTo>
                        <a:pt x="4997196" y="3062478"/>
                        <a:pt x="4968240" y="3040380"/>
                        <a:pt x="4965192" y="3040380"/>
                      </a:cubicBezTo>
                      <a:cubicBezTo>
                        <a:pt x="4962906" y="3040380"/>
                        <a:pt x="4944618" y="3025140"/>
                        <a:pt x="4924806" y="3006090"/>
                      </a:cubicBezTo>
                      <a:cubicBezTo>
                        <a:pt x="4905756" y="2987040"/>
                        <a:pt x="4886706" y="2971800"/>
                        <a:pt x="4883658" y="2971800"/>
                      </a:cubicBezTo>
                      <a:cubicBezTo>
                        <a:pt x="4880610" y="2971800"/>
                        <a:pt x="4856988" y="2951226"/>
                        <a:pt x="4831080" y="2925318"/>
                      </a:cubicBezTo>
                      <a:cubicBezTo>
                        <a:pt x="4805172" y="2900172"/>
                        <a:pt x="4775454" y="2876550"/>
                        <a:pt x="4765548" y="2872740"/>
                      </a:cubicBezTo>
                      <a:cubicBezTo>
                        <a:pt x="4755642" y="2868930"/>
                        <a:pt x="4747260" y="2860548"/>
                        <a:pt x="4747260" y="2853690"/>
                      </a:cubicBezTo>
                      <a:cubicBezTo>
                        <a:pt x="4747260" y="2846832"/>
                        <a:pt x="4738878" y="2838450"/>
                        <a:pt x="4728210" y="2834640"/>
                      </a:cubicBezTo>
                      <a:cubicBezTo>
                        <a:pt x="4717542" y="2830830"/>
                        <a:pt x="4709160" y="2822448"/>
                        <a:pt x="4709160" y="2816352"/>
                      </a:cubicBezTo>
                      <a:cubicBezTo>
                        <a:pt x="4709160" y="2811018"/>
                        <a:pt x="4702302" y="2804160"/>
                        <a:pt x="4693920" y="2801874"/>
                      </a:cubicBezTo>
                      <a:cubicBezTo>
                        <a:pt x="4685538" y="2799588"/>
                        <a:pt x="4678680" y="2793492"/>
                        <a:pt x="4677918" y="2787396"/>
                      </a:cubicBezTo>
                      <a:cubicBezTo>
                        <a:pt x="4677918" y="2782062"/>
                        <a:pt x="4655820" y="2759202"/>
                        <a:pt x="4628388" y="2737104"/>
                      </a:cubicBezTo>
                      <a:cubicBezTo>
                        <a:pt x="4601718" y="2715006"/>
                        <a:pt x="4579620" y="2692146"/>
                        <a:pt x="4579620" y="2686812"/>
                      </a:cubicBezTo>
                      <a:cubicBezTo>
                        <a:pt x="4579620" y="2681478"/>
                        <a:pt x="4571238" y="2673096"/>
                        <a:pt x="4560570" y="2668524"/>
                      </a:cubicBezTo>
                      <a:cubicBezTo>
                        <a:pt x="4549902" y="2663952"/>
                        <a:pt x="4541520" y="2655570"/>
                        <a:pt x="4541520" y="2650236"/>
                      </a:cubicBezTo>
                      <a:cubicBezTo>
                        <a:pt x="4540758" y="2634996"/>
                        <a:pt x="4475988" y="2567940"/>
                        <a:pt x="4462272" y="2567940"/>
                      </a:cubicBezTo>
                      <a:cubicBezTo>
                        <a:pt x="4455414" y="2567940"/>
                        <a:pt x="4443984" y="2553462"/>
                        <a:pt x="4435602" y="2535936"/>
                      </a:cubicBezTo>
                      <a:cubicBezTo>
                        <a:pt x="4427220" y="2517648"/>
                        <a:pt x="4403598" y="2486406"/>
                        <a:pt x="4382262" y="2465070"/>
                      </a:cubicBezTo>
                      <a:cubicBezTo>
                        <a:pt x="4360926" y="2444496"/>
                        <a:pt x="4343400" y="2424684"/>
                        <a:pt x="4343400" y="2420874"/>
                      </a:cubicBezTo>
                      <a:cubicBezTo>
                        <a:pt x="4343400" y="2417826"/>
                        <a:pt x="4331208" y="2402586"/>
                        <a:pt x="4316730" y="2387346"/>
                      </a:cubicBezTo>
                      <a:cubicBezTo>
                        <a:pt x="4302252" y="2372106"/>
                        <a:pt x="4290060" y="2355342"/>
                        <a:pt x="4290060" y="2350008"/>
                      </a:cubicBezTo>
                      <a:cubicBezTo>
                        <a:pt x="4290060" y="2344674"/>
                        <a:pt x="4277106" y="2327148"/>
                        <a:pt x="4261866" y="2310384"/>
                      </a:cubicBezTo>
                      <a:cubicBezTo>
                        <a:pt x="4234434" y="2281428"/>
                        <a:pt x="4223766" y="2266188"/>
                        <a:pt x="4187190" y="2203704"/>
                      </a:cubicBezTo>
                      <a:cubicBezTo>
                        <a:pt x="4178808" y="2189226"/>
                        <a:pt x="4160520" y="2164842"/>
                        <a:pt x="4147566" y="2150364"/>
                      </a:cubicBezTo>
                      <a:cubicBezTo>
                        <a:pt x="4133850" y="2135124"/>
                        <a:pt x="4120896" y="2116836"/>
                        <a:pt x="4117848" y="2109216"/>
                      </a:cubicBezTo>
                      <a:cubicBezTo>
                        <a:pt x="4115562" y="2101596"/>
                        <a:pt x="4110228" y="2095500"/>
                        <a:pt x="4106418" y="2095500"/>
                      </a:cubicBezTo>
                      <a:cubicBezTo>
                        <a:pt x="4102608" y="2095500"/>
                        <a:pt x="4093464" y="2081784"/>
                        <a:pt x="4086606" y="2065020"/>
                      </a:cubicBezTo>
                      <a:cubicBezTo>
                        <a:pt x="4078986" y="2048256"/>
                        <a:pt x="4070604" y="2034540"/>
                        <a:pt x="4067556" y="2034540"/>
                      </a:cubicBezTo>
                      <a:cubicBezTo>
                        <a:pt x="4065270" y="2034540"/>
                        <a:pt x="4056888" y="2024634"/>
                        <a:pt x="4050792" y="2011680"/>
                      </a:cubicBezTo>
                      <a:cubicBezTo>
                        <a:pt x="4043934" y="1999488"/>
                        <a:pt x="4033266" y="1978914"/>
                        <a:pt x="4027170" y="1966722"/>
                      </a:cubicBezTo>
                      <a:cubicBezTo>
                        <a:pt x="4020312" y="1954530"/>
                        <a:pt x="4010406" y="1940814"/>
                        <a:pt x="4004310" y="1935480"/>
                      </a:cubicBezTo>
                      <a:cubicBezTo>
                        <a:pt x="3998214" y="1930146"/>
                        <a:pt x="3992880" y="1920240"/>
                        <a:pt x="3992880" y="1912620"/>
                      </a:cubicBezTo>
                      <a:cubicBezTo>
                        <a:pt x="3992880" y="1884426"/>
                        <a:pt x="3968496" y="1888998"/>
                        <a:pt x="3919728" y="1927860"/>
                      </a:cubicBezTo>
                      <a:cubicBezTo>
                        <a:pt x="3893058" y="1948434"/>
                        <a:pt x="3869436" y="1965960"/>
                        <a:pt x="3867150" y="1965960"/>
                      </a:cubicBezTo>
                      <a:cubicBezTo>
                        <a:pt x="3864102" y="1965960"/>
                        <a:pt x="3855720" y="1972818"/>
                        <a:pt x="3816858" y="2007870"/>
                      </a:cubicBezTo>
                      <a:cubicBezTo>
                        <a:pt x="3810000" y="2013966"/>
                        <a:pt x="3801618" y="2019300"/>
                        <a:pt x="3798570" y="2019300"/>
                      </a:cubicBezTo>
                      <a:cubicBezTo>
                        <a:pt x="3790950" y="2019300"/>
                        <a:pt x="3774948" y="2033778"/>
                        <a:pt x="3713988" y="2095500"/>
                      </a:cubicBezTo>
                      <a:cubicBezTo>
                        <a:pt x="3672078" y="2137410"/>
                        <a:pt x="3648456" y="2143506"/>
                        <a:pt x="3643884" y="2112264"/>
                      </a:cubicBezTo>
                      <a:cubicBezTo>
                        <a:pt x="3642360" y="2103120"/>
                        <a:pt x="3637788" y="2095500"/>
                        <a:pt x="3633216" y="2095500"/>
                      </a:cubicBezTo>
                      <a:cubicBezTo>
                        <a:pt x="3629406" y="2095500"/>
                        <a:pt x="3627120" y="2100834"/>
                        <a:pt x="3630168" y="2106930"/>
                      </a:cubicBezTo>
                      <a:cubicBezTo>
                        <a:pt x="3635502" y="2122170"/>
                        <a:pt x="3598926" y="2202180"/>
                        <a:pt x="3585972" y="2202180"/>
                      </a:cubicBezTo>
                      <a:cubicBezTo>
                        <a:pt x="3580638" y="2202180"/>
                        <a:pt x="3569970" y="2209038"/>
                        <a:pt x="3562350" y="2217420"/>
                      </a:cubicBezTo>
                      <a:cubicBezTo>
                        <a:pt x="3554730" y="2225802"/>
                        <a:pt x="3545586" y="2232660"/>
                        <a:pt x="3541776" y="2232660"/>
                      </a:cubicBezTo>
                      <a:cubicBezTo>
                        <a:pt x="3534156" y="2232660"/>
                        <a:pt x="3500628" y="2260092"/>
                        <a:pt x="3400044" y="2349246"/>
                      </a:cubicBezTo>
                      <a:cubicBezTo>
                        <a:pt x="3368040" y="2378202"/>
                        <a:pt x="3329178" y="2409444"/>
                        <a:pt x="3314700" y="2419350"/>
                      </a:cubicBezTo>
                      <a:cubicBezTo>
                        <a:pt x="3300222" y="2428494"/>
                        <a:pt x="3281172" y="2443734"/>
                        <a:pt x="3273552" y="2452878"/>
                      </a:cubicBezTo>
                      <a:cubicBezTo>
                        <a:pt x="3265170" y="2461260"/>
                        <a:pt x="3256026" y="2468880"/>
                        <a:pt x="3252216" y="2468880"/>
                      </a:cubicBezTo>
                      <a:cubicBezTo>
                        <a:pt x="3248406" y="2468880"/>
                        <a:pt x="3222498" y="2490978"/>
                        <a:pt x="3194304" y="2518410"/>
                      </a:cubicBezTo>
                      <a:cubicBezTo>
                        <a:pt x="3166110" y="2545842"/>
                        <a:pt x="3137154" y="2567940"/>
                        <a:pt x="3130296" y="2567940"/>
                      </a:cubicBezTo>
                      <a:cubicBezTo>
                        <a:pt x="3122676" y="2567940"/>
                        <a:pt x="3116580" y="2572512"/>
                        <a:pt x="3116580" y="2577846"/>
                      </a:cubicBezTo>
                      <a:cubicBezTo>
                        <a:pt x="3116580" y="2583942"/>
                        <a:pt x="3102102" y="2599944"/>
                        <a:pt x="3084576" y="2613660"/>
                      </a:cubicBezTo>
                      <a:cubicBezTo>
                        <a:pt x="3006090" y="2675382"/>
                        <a:pt x="2891028" y="2772156"/>
                        <a:pt x="2860548" y="2802636"/>
                      </a:cubicBezTo>
                      <a:cubicBezTo>
                        <a:pt x="2842260" y="2820162"/>
                        <a:pt x="2823972" y="2834640"/>
                        <a:pt x="2819400" y="2834640"/>
                      </a:cubicBezTo>
                      <a:cubicBezTo>
                        <a:pt x="2812542" y="2834640"/>
                        <a:pt x="2779014" y="2862072"/>
                        <a:pt x="2689098" y="2941320"/>
                      </a:cubicBezTo>
                      <a:cubicBezTo>
                        <a:pt x="2670048" y="2958084"/>
                        <a:pt x="2650236" y="2971800"/>
                        <a:pt x="2645664" y="2971800"/>
                      </a:cubicBezTo>
                      <a:cubicBezTo>
                        <a:pt x="2640330" y="2971800"/>
                        <a:pt x="2636520" y="2977134"/>
                        <a:pt x="2636520" y="2982468"/>
                      </a:cubicBezTo>
                      <a:cubicBezTo>
                        <a:pt x="2636520" y="2988564"/>
                        <a:pt x="2628138" y="2998470"/>
                        <a:pt x="2618232" y="3003804"/>
                      </a:cubicBezTo>
                      <a:cubicBezTo>
                        <a:pt x="2590038" y="3019806"/>
                        <a:pt x="2534412" y="3063240"/>
                        <a:pt x="2527554" y="3075432"/>
                      </a:cubicBezTo>
                      <a:cubicBezTo>
                        <a:pt x="2524506" y="3081528"/>
                        <a:pt x="2503170" y="3098292"/>
                        <a:pt x="2480310" y="3112770"/>
                      </a:cubicBezTo>
                      <a:cubicBezTo>
                        <a:pt x="2457450" y="3127248"/>
                        <a:pt x="2396490" y="3172968"/>
                        <a:pt x="2343912" y="3215640"/>
                      </a:cubicBezTo>
                      <a:cubicBezTo>
                        <a:pt x="2292096" y="3257550"/>
                        <a:pt x="2246376" y="3291840"/>
                        <a:pt x="2241804" y="3291840"/>
                      </a:cubicBezTo>
                      <a:cubicBezTo>
                        <a:pt x="2237994" y="3291840"/>
                        <a:pt x="2230374" y="3297174"/>
                        <a:pt x="2225040" y="3303270"/>
                      </a:cubicBezTo>
                      <a:cubicBezTo>
                        <a:pt x="2213610" y="3317748"/>
                        <a:pt x="2097024" y="3406140"/>
                        <a:pt x="2090166" y="3406140"/>
                      </a:cubicBezTo>
                      <a:cubicBezTo>
                        <a:pt x="2087880" y="3406140"/>
                        <a:pt x="2074164" y="3414522"/>
                        <a:pt x="2060448" y="3425190"/>
                      </a:cubicBezTo>
                      <a:cubicBezTo>
                        <a:pt x="2046732" y="3435858"/>
                        <a:pt x="2032254" y="3444240"/>
                        <a:pt x="2027682" y="3444240"/>
                      </a:cubicBezTo>
                      <a:cubicBezTo>
                        <a:pt x="2023110" y="3444240"/>
                        <a:pt x="2016252" y="3451098"/>
                        <a:pt x="2011680" y="3459480"/>
                      </a:cubicBezTo>
                      <a:cubicBezTo>
                        <a:pt x="2007108" y="3467862"/>
                        <a:pt x="1998726" y="3474720"/>
                        <a:pt x="1993392" y="3474720"/>
                      </a:cubicBezTo>
                      <a:cubicBezTo>
                        <a:pt x="1988058" y="3474720"/>
                        <a:pt x="1977390" y="3480816"/>
                        <a:pt x="1970532" y="3489198"/>
                      </a:cubicBezTo>
                      <a:cubicBezTo>
                        <a:pt x="1963674" y="3496818"/>
                        <a:pt x="1947672" y="3505200"/>
                        <a:pt x="1934718" y="3508248"/>
                      </a:cubicBezTo>
                      <a:cubicBezTo>
                        <a:pt x="1921764" y="3510534"/>
                        <a:pt x="1912620" y="3517392"/>
                        <a:pt x="1912620" y="3524250"/>
                      </a:cubicBezTo>
                      <a:cubicBezTo>
                        <a:pt x="1912620" y="3531108"/>
                        <a:pt x="1906524" y="3538728"/>
                        <a:pt x="1899666" y="3541014"/>
                      </a:cubicBezTo>
                      <a:cubicBezTo>
                        <a:pt x="1892046" y="3544062"/>
                        <a:pt x="1866138" y="3559302"/>
                        <a:pt x="1842516" y="3575304"/>
                      </a:cubicBezTo>
                      <a:cubicBezTo>
                        <a:pt x="1818894" y="3591306"/>
                        <a:pt x="1796034" y="3604260"/>
                        <a:pt x="1792224" y="3604260"/>
                      </a:cubicBezTo>
                      <a:cubicBezTo>
                        <a:pt x="1788414" y="3604260"/>
                        <a:pt x="1781556" y="3612642"/>
                        <a:pt x="1776984" y="3623310"/>
                      </a:cubicBezTo>
                      <a:cubicBezTo>
                        <a:pt x="1772412" y="3633978"/>
                        <a:pt x="1761744" y="3642360"/>
                        <a:pt x="1754124" y="3642360"/>
                      </a:cubicBezTo>
                      <a:cubicBezTo>
                        <a:pt x="1738122" y="3642360"/>
                        <a:pt x="1693926" y="3662934"/>
                        <a:pt x="1687830" y="3672840"/>
                      </a:cubicBezTo>
                      <a:cubicBezTo>
                        <a:pt x="1681734" y="3682746"/>
                        <a:pt x="1616202" y="3726180"/>
                        <a:pt x="1607058" y="3726180"/>
                      </a:cubicBezTo>
                      <a:cubicBezTo>
                        <a:pt x="1597914" y="3726180"/>
                        <a:pt x="1570482" y="3741420"/>
                        <a:pt x="1550670" y="3758184"/>
                      </a:cubicBezTo>
                      <a:cubicBezTo>
                        <a:pt x="1542288" y="3765042"/>
                        <a:pt x="1515618" y="3781044"/>
                        <a:pt x="1491234" y="3793236"/>
                      </a:cubicBezTo>
                      <a:cubicBezTo>
                        <a:pt x="1467612" y="3806190"/>
                        <a:pt x="1443228" y="3819906"/>
                        <a:pt x="1437894" y="3824478"/>
                      </a:cubicBezTo>
                      <a:cubicBezTo>
                        <a:pt x="1427988" y="3832098"/>
                        <a:pt x="1331214" y="3880866"/>
                        <a:pt x="1279398" y="3904488"/>
                      </a:cubicBezTo>
                      <a:cubicBezTo>
                        <a:pt x="1264158" y="3910584"/>
                        <a:pt x="1247394" y="3921252"/>
                        <a:pt x="1242060" y="3928110"/>
                      </a:cubicBezTo>
                      <a:cubicBezTo>
                        <a:pt x="1236726" y="3934206"/>
                        <a:pt x="1226820" y="3939540"/>
                        <a:pt x="1219962" y="3939540"/>
                      </a:cubicBezTo>
                      <a:cubicBezTo>
                        <a:pt x="1213104" y="3939540"/>
                        <a:pt x="1195578" y="3946398"/>
                        <a:pt x="1181100" y="3954780"/>
                      </a:cubicBezTo>
                      <a:cubicBezTo>
                        <a:pt x="1166622" y="3963162"/>
                        <a:pt x="1142238" y="3975354"/>
                        <a:pt x="1127760" y="3982212"/>
                      </a:cubicBezTo>
                      <a:cubicBezTo>
                        <a:pt x="1113282" y="3988308"/>
                        <a:pt x="1094994" y="3997452"/>
                        <a:pt x="1088136" y="4001262"/>
                      </a:cubicBezTo>
                      <a:cubicBezTo>
                        <a:pt x="1080516" y="4005072"/>
                        <a:pt x="1069086" y="4008120"/>
                        <a:pt x="1061466" y="4008120"/>
                      </a:cubicBezTo>
                      <a:cubicBezTo>
                        <a:pt x="1043940" y="4008120"/>
                        <a:pt x="980694" y="4039362"/>
                        <a:pt x="973074" y="4051554"/>
                      </a:cubicBezTo>
                      <a:cubicBezTo>
                        <a:pt x="970026" y="4056888"/>
                        <a:pt x="958596" y="4061460"/>
                        <a:pt x="948690" y="4061460"/>
                      </a:cubicBezTo>
                      <a:cubicBezTo>
                        <a:pt x="938784" y="4061460"/>
                        <a:pt x="928116" y="4065270"/>
                        <a:pt x="925830" y="4069080"/>
                      </a:cubicBezTo>
                      <a:cubicBezTo>
                        <a:pt x="923544" y="4073652"/>
                        <a:pt x="911352" y="4076700"/>
                        <a:pt x="899160" y="4076700"/>
                      </a:cubicBezTo>
                      <a:cubicBezTo>
                        <a:pt x="886968" y="4076700"/>
                        <a:pt x="874776" y="4080510"/>
                        <a:pt x="872490" y="4084320"/>
                      </a:cubicBezTo>
                      <a:cubicBezTo>
                        <a:pt x="870204" y="4088892"/>
                        <a:pt x="859536" y="4091940"/>
                        <a:pt x="848868" y="4091940"/>
                      </a:cubicBezTo>
                      <a:cubicBezTo>
                        <a:pt x="838962" y="4091940"/>
                        <a:pt x="824484" y="4094988"/>
                        <a:pt x="816864" y="4098798"/>
                      </a:cubicBezTo>
                      <a:cubicBezTo>
                        <a:pt x="775716" y="4119372"/>
                        <a:pt x="716280" y="4139946"/>
                        <a:pt x="689610" y="4142994"/>
                      </a:cubicBezTo>
                      <a:cubicBezTo>
                        <a:pt x="672846" y="4145280"/>
                        <a:pt x="656082" y="4149852"/>
                        <a:pt x="651510" y="4153662"/>
                      </a:cubicBezTo>
                      <a:cubicBezTo>
                        <a:pt x="647700" y="4157472"/>
                        <a:pt x="637032" y="4160520"/>
                        <a:pt x="627888" y="4160520"/>
                      </a:cubicBezTo>
                      <a:cubicBezTo>
                        <a:pt x="617982" y="4160520"/>
                        <a:pt x="608076" y="4164330"/>
                        <a:pt x="605790" y="4168140"/>
                      </a:cubicBezTo>
                      <a:cubicBezTo>
                        <a:pt x="603504" y="4172712"/>
                        <a:pt x="579882" y="4175760"/>
                        <a:pt x="553212" y="4175760"/>
                      </a:cubicBezTo>
                      <a:cubicBezTo>
                        <a:pt x="527304" y="4175760"/>
                        <a:pt x="502920" y="4178046"/>
                        <a:pt x="499872" y="4181094"/>
                      </a:cubicBezTo>
                      <a:cubicBezTo>
                        <a:pt x="483870" y="4197096"/>
                        <a:pt x="425196" y="4206240"/>
                        <a:pt x="312420" y="4210050"/>
                      </a:cubicBezTo>
                      <a:cubicBezTo>
                        <a:pt x="243078" y="4212336"/>
                        <a:pt x="144780" y="4216146"/>
                        <a:pt x="93726" y="4217670"/>
                      </a:cubicBezTo>
                      <a:lnTo>
                        <a:pt x="0" y="4221480"/>
                      </a:lnTo>
                      <a:lnTo>
                        <a:pt x="0" y="2110740"/>
                      </a:lnTo>
                      <a:close/>
                      <a:moveTo>
                        <a:pt x="3691890" y="3985260"/>
                      </a:moveTo>
                      <a:cubicBezTo>
                        <a:pt x="3694938" y="3980688"/>
                        <a:pt x="3685794" y="3977640"/>
                        <a:pt x="3669030" y="3977640"/>
                      </a:cubicBezTo>
                      <a:cubicBezTo>
                        <a:pt x="3652266" y="3977640"/>
                        <a:pt x="3643122" y="3980688"/>
                        <a:pt x="3646170" y="3985260"/>
                      </a:cubicBezTo>
                      <a:cubicBezTo>
                        <a:pt x="3648456" y="3989832"/>
                        <a:pt x="3659124" y="3992880"/>
                        <a:pt x="3669030" y="3992880"/>
                      </a:cubicBezTo>
                      <a:cubicBezTo>
                        <a:pt x="3678936" y="3992880"/>
                        <a:pt x="3689604" y="3989832"/>
                        <a:pt x="3691890" y="3985260"/>
                      </a:cubicBezTo>
                      <a:close/>
                      <a:moveTo>
                        <a:pt x="11940540" y="3916680"/>
                      </a:moveTo>
                      <a:cubicBezTo>
                        <a:pt x="11940540" y="3912870"/>
                        <a:pt x="11934444" y="3909060"/>
                        <a:pt x="11927586" y="3909060"/>
                      </a:cubicBezTo>
                      <a:cubicBezTo>
                        <a:pt x="11916156" y="3909060"/>
                        <a:pt x="11915394" y="3910584"/>
                        <a:pt x="11925300" y="3916680"/>
                      </a:cubicBezTo>
                      <a:cubicBezTo>
                        <a:pt x="11939778" y="3925824"/>
                        <a:pt x="11940540" y="3925824"/>
                        <a:pt x="11940540" y="3916680"/>
                      </a:cubicBezTo>
                      <a:close/>
                      <a:moveTo>
                        <a:pt x="11668506" y="3842766"/>
                      </a:moveTo>
                      <a:cubicBezTo>
                        <a:pt x="11663172" y="3841242"/>
                        <a:pt x="11652504" y="3841242"/>
                        <a:pt x="11645646" y="3842766"/>
                      </a:cubicBezTo>
                      <a:cubicBezTo>
                        <a:pt x="11638026" y="3845052"/>
                        <a:pt x="11642598" y="3846576"/>
                        <a:pt x="11654790" y="3846576"/>
                      </a:cubicBezTo>
                      <a:cubicBezTo>
                        <a:pt x="11667744" y="3846576"/>
                        <a:pt x="11673078" y="3845052"/>
                        <a:pt x="11668506" y="3842766"/>
                      </a:cubicBezTo>
                      <a:close/>
                      <a:moveTo>
                        <a:pt x="4373880" y="3817620"/>
                      </a:moveTo>
                      <a:cubicBezTo>
                        <a:pt x="4373880" y="3813810"/>
                        <a:pt x="4361688" y="3810000"/>
                        <a:pt x="4347210" y="3810000"/>
                      </a:cubicBezTo>
                      <a:cubicBezTo>
                        <a:pt x="4332732" y="3810000"/>
                        <a:pt x="4320540" y="3813810"/>
                        <a:pt x="4320540" y="3817620"/>
                      </a:cubicBezTo>
                      <a:cubicBezTo>
                        <a:pt x="4320540" y="3822192"/>
                        <a:pt x="4332732" y="3825240"/>
                        <a:pt x="4347210" y="3825240"/>
                      </a:cubicBezTo>
                      <a:cubicBezTo>
                        <a:pt x="4361688" y="3825240"/>
                        <a:pt x="4373880" y="3822192"/>
                        <a:pt x="4373880" y="3817620"/>
                      </a:cubicBezTo>
                      <a:close/>
                      <a:moveTo>
                        <a:pt x="4305300" y="3749040"/>
                      </a:moveTo>
                      <a:cubicBezTo>
                        <a:pt x="4315206" y="3742944"/>
                        <a:pt x="4315206" y="3741420"/>
                        <a:pt x="4303776" y="3741420"/>
                      </a:cubicBezTo>
                      <a:cubicBezTo>
                        <a:pt x="4296918" y="3741420"/>
                        <a:pt x="4288536" y="3745230"/>
                        <a:pt x="4286250" y="3749040"/>
                      </a:cubicBezTo>
                      <a:cubicBezTo>
                        <a:pt x="4280154" y="3758946"/>
                        <a:pt x="4290060" y="3758946"/>
                        <a:pt x="4305300" y="3749040"/>
                      </a:cubicBezTo>
                      <a:close/>
                      <a:moveTo>
                        <a:pt x="4373880" y="3718560"/>
                      </a:moveTo>
                      <a:cubicBezTo>
                        <a:pt x="4373880" y="3708654"/>
                        <a:pt x="4358640" y="3708654"/>
                        <a:pt x="4343400" y="3718560"/>
                      </a:cubicBezTo>
                      <a:cubicBezTo>
                        <a:pt x="4334256" y="3724656"/>
                        <a:pt x="4336542" y="3726180"/>
                        <a:pt x="4353306" y="3726180"/>
                      </a:cubicBezTo>
                      <a:cubicBezTo>
                        <a:pt x="4364736" y="3726180"/>
                        <a:pt x="4373880" y="3723132"/>
                        <a:pt x="4373880" y="3718560"/>
                      </a:cubicBezTo>
                      <a:close/>
                      <a:moveTo>
                        <a:pt x="10767060" y="3680460"/>
                      </a:moveTo>
                      <a:cubicBezTo>
                        <a:pt x="10776204" y="3674364"/>
                        <a:pt x="10773918" y="3672840"/>
                        <a:pt x="10757154" y="3672840"/>
                      </a:cubicBezTo>
                      <a:cubicBezTo>
                        <a:pt x="10744962" y="3672840"/>
                        <a:pt x="10737342" y="3675888"/>
                        <a:pt x="10740390" y="3680460"/>
                      </a:cubicBezTo>
                      <a:cubicBezTo>
                        <a:pt x="10746486" y="3689604"/>
                        <a:pt x="10752582" y="3689604"/>
                        <a:pt x="10767060" y="3680460"/>
                      </a:cubicBezTo>
                      <a:close/>
                      <a:moveTo>
                        <a:pt x="10719816" y="3675126"/>
                      </a:moveTo>
                      <a:cubicBezTo>
                        <a:pt x="10712196" y="3673602"/>
                        <a:pt x="10698480" y="3673602"/>
                        <a:pt x="10689336" y="3675126"/>
                      </a:cubicBezTo>
                      <a:cubicBezTo>
                        <a:pt x="10679430" y="3676650"/>
                        <a:pt x="10685526" y="3678174"/>
                        <a:pt x="10702290" y="3678174"/>
                      </a:cubicBezTo>
                      <a:cubicBezTo>
                        <a:pt x="10719054" y="3678936"/>
                        <a:pt x="10726674" y="3677412"/>
                        <a:pt x="10719816" y="3675126"/>
                      </a:cubicBezTo>
                      <a:close/>
                      <a:moveTo>
                        <a:pt x="4747260" y="3520440"/>
                      </a:moveTo>
                      <a:cubicBezTo>
                        <a:pt x="4747260" y="3516630"/>
                        <a:pt x="4744212" y="3512820"/>
                        <a:pt x="4739640" y="3512820"/>
                      </a:cubicBezTo>
                      <a:cubicBezTo>
                        <a:pt x="4735830" y="3512820"/>
                        <a:pt x="4732020" y="3516630"/>
                        <a:pt x="4732020" y="3520440"/>
                      </a:cubicBezTo>
                      <a:cubicBezTo>
                        <a:pt x="4732020" y="3525012"/>
                        <a:pt x="4735830" y="3528060"/>
                        <a:pt x="4739640" y="3528060"/>
                      </a:cubicBezTo>
                      <a:cubicBezTo>
                        <a:pt x="4744212" y="3528060"/>
                        <a:pt x="4747260" y="3525012"/>
                        <a:pt x="4747260" y="3520440"/>
                      </a:cubicBezTo>
                      <a:close/>
                      <a:moveTo>
                        <a:pt x="4812030" y="3482340"/>
                      </a:moveTo>
                      <a:cubicBezTo>
                        <a:pt x="4814316" y="3478530"/>
                        <a:pt x="4811268" y="3474720"/>
                        <a:pt x="4805172" y="3474720"/>
                      </a:cubicBezTo>
                      <a:cubicBezTo>
                        <a:pt x="4798314" y="3474720"/>
                        <a:pt x="4792980" y="3478530"/>
                        <a:pt x="4792980" y="3482340"/>
                      </a:cubicBezTo>
                      <a:cubicBezTo>
                        <a:pt x="4792980" y="3486912"/>
                        <a:pt x="4796028" y="3489960"/>
                        <a:pt x="4799838" y="3489960"/>
                      </a:cubicBezTo>
                      <a:cubicBezTo>
                        <a:pt x="4804410" y="3489960"/>
                        <a:pt x="4809744" y="3486912"/>
                        <a:pt x="4812030" y="3482340"/>
                      </a:cubicBezTo>
                      <a:close/>
                      <a:moveTo>
                        <a:pt x="4876800" y="3447288"/>
                      </a:moveTo>
                      <a:cubicBezTo>
                        <a:pt x="4876800" y="3437382"/>
                        <a:pt x="4845558" y="3446526"/>
                        <a:pt x="4838700" y="3458718"/>
                      </a:cubicBezTo>
                      <a:cubicBezTo>
                        <a:pt x="4831842" y="3473196"/>
                        <a:pt x="4832604" y="3473196"/>
                        <a:pt x="4853940" y="3461766"/>
                      </a:cubicBezTo>
                      <a:cubicBezTo>
                        <a:pt x="4866894" y="3455670"/>
                        <a:pt x="4876800" y="3449574"/>
                        <a:pt x="4876800" y="3447288"/>
                      </a:cubicBezTo>
                      <a:close/>
                      <a:moveTo>
                        <a:pt x="5093970" y="3314700"/>
                      </a:moveTo>
                      <a:cubicBezTo>
                        <a:pt x="5096256" y="3310890"/>
                        <a:pt x="5095494" y="3307080"/>
                        <a:pt x="5090922" y="3307080"/>
                      </a:cubicBezTo>
                      <a:cubicBezTo>
                        <a:pt x="5087112" y="3307080"/>
                        <a:pt x="5081016" y="3310890"/>
                        <a:pt x="5078730" y="3314700"/>
                      </a:cubicBezTo>
                      <a:cubicBezTo>
                        <a:pt x="5076444" y="3319272"/>
                        <a:pt x="5077206" y="3322320"/>
                        <a:pt x="5081778" y="3322320"/>
                      </a:cubicBezTo>
                      <a:cubicBezTo>
                        <a:pt x="5085588" y="3322320"/>
                        <a:pt x="5091684" y="3319272"/>
                        <a:pt x="5093970" y="3314700"/>
                      </a:cubicBezTo>
                      <a:close/>
                      <a:moveTo>
                        <a:pt x="7109460" y="3208020"/>
                      </a:moveTo>
                      <a:cubicBezTo>
                        <a:pt x="7109460" y="3204210"/>
                        <a:pt x="7106412" y="3200400"/>
                        <a:pt x="7101840" y="3200400"/>
                      </a:cubicBezTo>
                      <a:cubicBezTo>
                        <a:pt x="7098030" y="3200400"/>
                        <a:pt x="7094220" y="3204210"/>
                        <a:pt x="7094220" y="3208020"/>
                      </a:cubicBezTo>
                      <a:cubicBezTo>
                        <a:pt x="7094220" y="3212592"/>
                        <a:pt x="7098030" y="3215640"/>
                        <a:pt x="7101840" y="3215640"/>
                      </a:cubicBezTo>
                      <a:cubicBezTo>
                        <a:pt x="7106412" y="3215640"/>
                        <a:pt x="7109460" y="3212592"/>
                        <a:pt x="7109460" y="3208020"/>
                      </a:cubicBezTo>
                      <a:close/>
                      <a:moveTo>
                        <a:pt x="3634740" y="2052828"/>
                      </a:moveTo>
                      <a:cubicBezTo>
                        <a:pt x="3634740" y="2046732"/>
                        <a:pt x="3630930" y="2043684"/>
                        <a:pt x="3627120" y="2045970"/>
                      </a:cubicBezTo>
                      <a:cubicBezTo>
                        <a:pt x="3622548" y="2049018"/>
                        <a:pt x="3621024" y="2054352"/>
                        <a:pt x="3623310" y="2058162"/>
                      </a:cubicBezTo>
                      <a:cubicBezTo>
                        <a:pt x="3630168" y="2068830"/>
                        <a:pt x="3634740" y="2066544"/>
                        <a:pt x="3634740" y="2052828"/>
                      </a:cubicBezTo>
                      <a:close/>
                      <a:moveTo>
                        <a:pt x="3640074" y="1719834"/>
                      </a:moveTo>
                      <a:cubicBezTo>
                        <a:pt x="3639312" y="1664208"/>
                        <a:pt x="3637788" y="1712214"/>
                        <a:pt x="3637788" y="1824990"/>
                      </a:cubicBezTo>
                      <a:cubicBezTo>
                        <a:pt x="3637788" y="1938528"/>
                        <a:pt x="3639312" y="1983486"/>
                        <a:pt x="3640074" y="1925574"/>
                      </a:cubicBezTo>
                      <a:cubicBezTo>
                        <a:pt x="3641598" y="1867662"/>
                        <a:pt x="3641598" y="1774698"/>
                        <a:pt x="3640074" y="1719834"/>
                      </a:cubicBezTo>
                      <a:close/>
                      <a:moveTo>
                        <a:pt x="3640074" y="1457706"/>
                      </a:moveTo>
                      <a:cubicBezTo>
                        <a:pt x="3638550" y="1437132"/>
                        <a:pt x="3637788" y="1453896"/>
                        <a:pt x="3637788" y="1493520"/>
                      </a:cubicBezTo>
                      <a:cubicBezTo>
                        <a:pt x="3637788" y="1533144"/>
                        <a:pt x="3638550" y="1549908"/>
                        <a:pt x="3640074" y="1530096"/>
                      </a:cubicBezTo>
                      <a:cubicBezTo>
                        <a:pt x="3641598" y="1509522"/>
                        <a:pt x="3641598" y="1477518"/>
                        <a:pt x="3640074" y="1457706"/>
                      </a:cubicBezTo>
                      <a:close/>
                      <a:moveTo>
                        <a:pt x="3640074" y="1377696"/>
                      </a:moveTo>
                      <a:cubicBezTo>
                        <a:pt x="3637788" y="1372362"/>
                        <a:pt x="3636264" y="1376172"/>
                        <a:pt x="3636264" y="1386840"/>
                      </a:cubicBezTo>
                      <a:cubicBezTo>
                        <a:pt x="3636264" y="1397508"/>
                        <a:pt x="3637788" y="1401318"/>
                        <a:pt x="3640074" y="1396746"/>
                      </a:cubicBezTo>
                      <a:cubicBezTo>
                        <a:pt x="3641598" y="1391412"/>
                        <a:pt x="3641598" y="1382268"/>
                        <a:pt x="3640074" y="1377696"/>
                      </a:cubicBezTo>
                      <a:close/>
                      <a:moveTo>
                        <a:pt x="3640074" y="1328166"/>
                      </a:moveTo>
                      <a:cubicBezTo>
                        <a:pt x="3637788" y="1320546"/>
                        <a:pt x="3636264" y="1325118"/>
                        <a:pt x="3636264" y="1337310"/>
                      </a:cubicBezTo>
                      <a:cubicBezTo>
                        <a:pt x="3636264" y="1350264"/>
                        <a:pt x="3637788" y="1355598"/>
                        <a:pt x="3640074" y="1351026"/>
                      </a:cubicBezTo>
                      <a:cubicBezTo>
                        <a:pt x="3641598" y="1345692"/>
                        <a:pt x="3641598" y="1335024"/>
                        <a:pt x="3640074" y="1328166"/>
                      </a:cubicBezTo>
                      <a:close/>
                    </a:path>
                  </a:pathLst>
                </a:custGeom>
                <a:solidFill>
                  <a:srgbClr val="CF665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86" name="Freeform: Shape 2085">
                  <a:extLst>
                    <a:ext uri="{FF2B5EF4-FFF2-40B4-BE49-F238E27FC236}">
                      <a16:creationId xmlns:a16="http://schemas.microsoft.com/office/drawing/2014/main" id="{8398E7EE-BC60-44B2-918A-9DF3C84B5FB8}"/>
                    </a:ext>
                  </a:extLst>
                </p:cNvPr>
                <p:cNvSpPr/>
                <p:nvPr/>
              </p:nvSpPr>
              <p:spPr>
                <a:xfrm>
                  <a:off x="4718761" y="4696757"/>
                  <a:ext cx="18288" cy="24384"/>
                </a:xfrm>
                <a:custGeom>
                  <a:avLst/>
                  <a:gdLst>
                    <a:gd name="connsiteX0" fmla="*/ 1829 w 18288"/>
                    <a:gd name="connsiteY0" fmla="*/ 20023 h 24384"/>
                    <a:gd name="connsiteX1" fmla="*/ 4115 w 18288"/>
                    <a:gd name="connsiteY1" fmla="*/ 3259 h 24384"/>
                    <a:gd name="connsiteX2" fmla="*/ 17069 w 18288"/>
                    <a:gd name="connsiteY2" fmla="*/ 4783 h 24384"/>
                    <a:gd name="connsiteX3" fmla="*/ 14783 w 18288"/>
                    <a:gd name="connsiteY3" fmla="*/ 21547 h 24384"/>
                    <a:gd name="connsiteX4" fmla="*/ 1829 w 18288"/>
                    <a:gd name="connsiteY4" fmla="*/ 20023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24384">
                      <a:moveTo>
                        <a:pt x="1829" y="20023"/>
                      </a:moveTo>
                      <a:cubicBezTo>
                        <a:pt x="-1219" y="15451"/>
                        <a:pt x="-457" y="7831"/>
                        <a:pt x="4115" y="3259"/>
                      </a:cubicBezTo>
                      <a:cubicBezTo>
                        <a:pt x="8687" y="-1313"/>
                        <a:pt x="13259" y="-1313"/>
                        <a:pt x="17069" y="4783"/>
                      </a:cubicBezTo>
                      <a:cubicBezTo>
                        <a:pt x="20117" y="9355"/>
                        <a:pt x="19355" y="16975"/>
                        <a:pt x="14783" y="21547"/>
                      </a:cubicBezTo>
                      <a:cubicBezTo>
                        <a:pt x="10211" y="26119"/>
                        <a:pt x="5639" y="26119"/>
                        <a:pt x="1829" y="20023"/>
                      </a:cubicBezTo>
                      <a:close/>
                    </a:path>
                  </a:pathLst>
                </a:custGeom>
                <a:solidFill>
                  <a:srgbClr val="CF665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87" name="Freeform: Shape 2086">
                  <a:extLst>
                    <a:ext uri="{FF2B5EF4-FFF2-40B4-BE49-F238E27FC236}">
                      <a16:creationId xmlns:a16="http://schemas.microsoft.com/office/drawing/2014/main" id="{9B114893-504B-4D4C-9F14-D45A3D1346F1}"/>
                    </a:ext>
                  </a:extLst>
                </p:cNvPr>
                <p:cNvSpPr/>
                <p:nvPr/>
              </p:nvSpPr>
              <p:spPr>
                <a:xfrm>
                  <a:off x="4345200" y="3820919"/>
                  <a:ext cx="40386" cy="26670"/>
                </a:xfrm>
                <a:custGeom>
                  <a:avLst/>
                  <a:gdLst>
                    <a:gd name="connsiteX0" fmla="*/ 1248 w 40386"/>
                    <a:gd name="connsiteY0" fmla="*/ 18799 h 26670"/>
                    <a:gd name="connsiteX1" fmla="*/ 4296 w 40386"/>
                    <a:gd name="connsiteY1" fmla="*/ 2797 h 26670"/>
                    <a:gd name="connsiteX2" fmla="*/ 40110 w 40386"/>
                    <a:gd name="connsiteY2" fmla="*/ 20323 h 26670"/>
                    <a:gd name="connsiteX3" fmla="*/ 1248 w 40386"/>
                    <a:gd name="connsiteY3" fmla="*/ 18799 h 26670"/>
                  </a:gdLst>
                  <a:ahLst/>
                  <a:cxnLst>
                    <a:cxn ang="0">
                      <a:pos x="connsiteX0" y="connsiteY0"/>
                    </a:cxn>
                    <a:cxn ang="0">
                      <a:pos x="connsiteX1" y="connsiteY1"/>
                    </a:cxn>
                    <a:cxn ang="0">
                      <a:pos x="connsiteX2" y="connsiteY2"/>
                    </a:cxn>
                    <a:cxn ang="0">
                      <a:pos x="connsiteX3" y="connsiteY3"/>
                    </a:cxn>
                  </a:cxnLst>
                  <a:rect l="l" t="t" r="r" b="b"/>
                  <a:pathLst>
                    <a:path w="40386" h="26670">
                      <a:moveTo>
                        <a:pt x="1248" y="18799"/>
                      </a:moveTo>
                      <a:cubicBezTo>
                        <a:pt x="-1038" y="14227"/>
                        <a:pt x="-276" y="7369"/>
                        <a:pt x="4296" y="2797"/>
                      </a:cubicBezTo>
                      <a:cubicBezTo>
                        <a:pt x="13440" y="-6347"/>
                        <a:pt x="46206" y="8893"/>
                        <a:pt x="40110" y="20323"/>
                      </a:cubicBezTo>
                      <a:cubicBezTo>
                        <a:pt x="34014" y="29467"/>
                        <a:pt x="8106" y="29467"/>
                        <a:pt x="1248" y="18799"/>
                      </a:cubicBezTo>
                      <a:close/>
                    </a:path>
                  </a:pathLst>
                </a:custGeom>
                <a:solidFill>
                  <a:srgbClr val="CF665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88" name="Freeform: Shape 2087">
                  <a:extLst>
                    <a:ext uri="{FF2B5EF4-FFF2-40B4-BE49-F238E27FC236}">
                      <a16:creationId xmlns:a16="http://schemas.microsoft.com/office/drawing/2014/main" id="{71E92A06-FDEC-4B61-95C5-4A55741F890E}"/>
                    </a:ext>
                  </a:extLst>
                </p:cNvPr>
                <p:cNvSpPr/>
                <p:nvPr/>
              </p:nvSpPr>
              <p:spPr>
                <a:xfrm>
                  <a:off x="0" y="1318260"/>
                  <a:ext cx="12192000" cy="4221480"/>
                </a:xfrm>
                <a:custGeom>
                  <a:avLst/>
                  <a:gdLst>
                    <a:gd name="connsiteX0" fmla="*/ 0 w 12192000"/>
                    <a:gd name="connsiteY0" fmla="*/ 2110740 h 4221480"/>
                    <a:gd name="connsiteX1" fmla="*/ 0 w 12192000"/>
                    <a:gd name="connsiteY1" fmla="*/ 0 h 4221480"/>
                    <a:gd name="connsiteX2" fmla="*/ 6096000 w 12192000"/>
                    <a:gd name="connsiteY2" fmla="*/ 0 h 4221480"/>
                    <a:gd name="connsiteX3" fmla="*/ 12192000 w 12192000"/>
                    <a:gd name="connsiteY3" fmla="*/ 0 h 4221480"/>
                    <a:gd name="connsiteX4" fmla="*/ 12191238 w 12192000"/>
                    <a:gd name="connsiteY4" fmla="*/ 2089404 h 4221480"/>
                    <a:gd name="connsiteX5" fmla="*/ 12186666 w 12192000"/>
                    <a:gd name="connsiteY5" fmla="*/ 4170426 h 4221480"/>
                    <a:gd name="connsiteX6" fmla="*/ 12155424 w 12192000"/>
                    <a:gd name="connsiteY6" fmla="*/ 4160520 h 4221480"/>
                    <a:gd name="connsiteX7" fmla="*/ 12058650 w 12192000"/>
                    <a:gd name="connsiteY7" fmla="*/ 4137660 h 4221480"/>
                    <a:gd name="connsiteX8" fmla="*/ 12033504 w 12192000"/>
                    <a:gd name="connsiteY8" fmla="*/ 4098798 h 4221480"/>
                    <a:gd name="connsiteX9" fmla="*/ 12011406 w 12192000"/>
                    <a:gd name="connsiteY9" fmla="*/ 4051554 h 4221480"/>
                    <a:gd name="connsiteX10" fmla="*/ 11990832 w 12192000"/>
                    <a:gd name="connsiteY10" fmla="*/ 4021836 h 4221480"/>
                    <a:gd name="connsiteX11" fmla="*/ 11814810 w 12192000"/>
                    <a:gd name="connsiteY11" fmla="*/ 3938778 h 4221480"/>
                    <a:gd name="connsiteX12" fmla="*/ 11686794 w 12192000"/>
                    <a:gd name="connsiteY12" fmla="*/ 3912108 h 4221480"/>
                    <a:gd name="connsiteX13" fmla="*/ 11661648 w 12192000"/>
                    <a:gd name="connsiteY13" fmla="*/ 3900678 h 4221480"/>
                    <a:gd name="connsiteX14" fmla="*/ 11616690 w 12192000"/>
                    <a:gd name="connsiteY14" fmla="*/ 3893820 h 4221480"/>
                    <a:gd name="connsiteX15" fmla="*/ 11570970 w 12192000"/>
                    <a:gd name="connsiteY15" fmla="*/ 3886200 h 4221480"/>
                    <a:gd name="connsiteX16" fmla="*/ 11517630 w 12192000"/>
                    <a:gd name="connsiteY16" fmla="*/ 3886200 h 4221480"/>
                    <a:gd name="connsiteX17" fmla="*/ 11494770 w 12192000"/>
                    <a:gd name="connsiteY17" fmla="*/ 3893820 h 4221480"/>
                    <a:gd name="connsiteX18" fmla="*/ 11471910 w 12192000"/>
                    <a:gd name="connsiteY18" fmla="*/ 3901440 h 4221480"/>
                    <a:gd name="connsiteX19" fmla="*/ 11453622 w 12192000"/>
                    <a:gd name="connsiteY19" fmla="*/ 3909060 h 4221480"/>
                    <a:gd name="connsiteX20" fmla="*/ 11426190 w 12192000"/>
                    <a:gd name="connsiteY20" fmla="*/ 3924300 h 4221480"/>
                    <a:gd name="connsiteX21" fmla="*/ 11394948 w 12192000"/>
                    <a:gd name="connsiteY21" fmla="*/ 3939540 h 4221480"/>
                    <a:gd name="connsiteX22" fmla="*/ 11340084 w 12192000"/>
                    <a:gd name="connsiteY22" fmla="*/ 3947922 h 4221480"/>
                    <a:gd name="connsiteX23" fmla="*/ 11122152 w 12192000"/>
                    <a:gd name="connsiteY23" fmla="*/ 3898392 h 4221480"/>
                    <a:gd name="connsiteX24" fmla="*/ 11092434 w 12192000"/>
                    <a:gd name="connsiteY24" fmla="*/ 3875532 h 4221480"/>
                    <a:gd name="connsiteX25" fmla="*/ 10988802 w 12192000"/>
                    <a:gd name="connsiteY25" fmla="*/ 3877056 h 4221480"/>
                    <a:gd name="connsiteX26" fmla="*/ 10878312 w 12192000"/>
                    <a:gd name="connsiteY26" fmla="*/ 3886200 h 4221480"/>
                    <a:gd name="connsiteX27" fmla="*/ 10834878 w 12192000"/>
                    <a:gd name="connsiteY27" fmla="*/ 3893820 h 4221480"/>
                    <a:gd name="connsiteX28" fmla="*/ 10793730 w 12192000"/>
                    <a:gd name="connsiteY28" fmla="*/ 3901440 h 4221480"/>
                    <a:gd name="connsiteX29" fmla="*/ 10751820 w 12192000"/>
                    <a:gd name="connsiteY29" fmla="*/ 3909060 h 4221480"/>
                    <a:gd name="connsiteX30" fmla="*/ 10709910 w 12192000"/>
                    <a:gd name="connsiteY30" fmla="*/ 3916680 h 4221480"/>
                    <a:gd name="connsiteX31" fmla="*/ 10660380 w 12192000"/>
                    <a:gd name="connsiteY31" fmla="*/ 3924300 h 4221480"/>
                    <a:gd name="connsiteX32" fmla="*/ 10611612 w 12192000"/>
                    <a:gd name="connsiteY32" fmla="*/ 3931158 h 4221480"/>
                    <a:gd name="connsiteX33" fmla="*/ 10521696 w 12192000"/>
                    <a:gd name="connsiteY33" fmla="*/ 3942588 h 4221480"/>
                    <a:gd name="connsiteX34" fmla="*/ 10389870 w 12192000"/>
                    <a:gd name="connsiteY34" fmla="*/ 3960114 h 4221480"/>
                    <a:gd name="connsiteX35" fmla="*/ 10322814 w 12192000"/>
                    <a:gd name="connsiteY35" fmla="*/ 3975354 h 4221480"/>
                    <a:gd name="connsiteX36" fmla="*/ 10297668 w 12192000"/>
                    <a:gd name="connsiteY36" fmla="*/ 3986022 h 4221480"/>
                    <a:gd name="connsiteX37" fmla="*/ 10252710 w 12192000"/>
                    <a:gd name="connsiteY37" fmla="*/ 3992880 h 4221480"/>
                    <a:gd name="connsiteX38" fmla="*/ 10206990 w 12192000"/>
                    <a:gd name="connsiteY38" fmla="*/ 4000500 h 4221480"/>
                    <a:gd name="connsiteX39" fmla="*/ 10188702 w 12192000"/>
                    <a:gd name="connsiteY39" fmla="*/ 4008120 h 4221480"/>
                    <a:gd name="connsiteX40" fmla="*/ 10081260 w 12192000"/>
                    <a:gd name="connsiteY40" fmla="*/ 4065270 h 4221480"/>
                    <a:gd name="connsiteX41" fmla="*/ 10050780 w 12192000"/>
                    <a:gd name="connsiteY41" fmla="*/ 4076700 h 4221480"/>
                    <a:gd name="connsiteX42" fmla="*/ 10025634 w 12192000"/>
                    <a:gd name="connsiteY42" fmla="*/ 4091940 h 4221480"/>
                    <a:gd name="connsiteX43" fmla="*/ 9991344 w 12192000"/>
                    <a:gd name="connsiteY43" fmla="*/ 4107180 h 4221480"/>
                    <a:gd name="connsiteX44" fmla="*/ 9952482 w 12192000"/>
                    <a:gd name="connsiteY44" fmla="*/ 4117848 h 4221480"/>
                    <a:gd name="connsiteX45" fmla="*/ 9884664 w 12192000"/>
                    <a:gd name="connsiteY45" fmla="*/ 4133850 h 4221480"/>
                    <a:gd name="connsiteX46" fmla="*/ 9768840 w 12192000"/>
                    <a:gd name="connsiteY46" fmla="*/ 4146804 h 4221480"/>
                    <a:gd name="connsiteX47" fmla="*/ 9578340 w 12192000"/>
                    <a:gd name="connsiteY47" fmla="*/ 4157472 h 4221480"/>
                    <a:gd name="connsiteX48" fmla="*/ 9438132 w 12192000"/>
                    <a:gd name="connsiteY48" fmla="*/ 4168140 h 4221480"/>
                    <a:gd name="connsiteX49" fmla="*/ 9327642 w 12192000"/>
                    <a:gd name="connsiteY49" fmla="*/ 4175760 h 4221480"/>
                    <a:gd name="connsiteX50" fmla="*/ 9201150 w 12192000"/>
                    <a:gd name="connsiteY50" fmla="*/ 4162044 h 4221480"/>
                    <a:gd name="connsiteX51" fmla="*/ 8831580 w 12192000"/>
                    <a:gd name="connsiteY51" fmla="*/ 4133088 h 4221480"/>
                    <a:gd name="connsiteX52" fmla="*/ 8618220 w 12192000"/>
                    <a:gd name="connsiteY52" fmla="*/ 4122420 h 4221480"/>
                    <a:gd name="connsiteX53" fmla="*/ 8340090 w 12192000"/>
                    <a:gd name="connsiteY53" fmla="*/ 4109466 h 4221480"/>
                    <a:gd name="connsiteX54" fmla="*/ 8157972 w 12192000"/>
                    <a:gd name="connsiteY54" fmla="*/ 4098798 h 4221480"/>
                    <a:gd name="connsiteX55" fmla="*/ 8095488 w 12192000"/>
                    <a:gd name="connsiteY55" fmla="*/ 4091940 h 4221480"/>
                    <a:gd name="connsiteX56" fmla="*/ 8035290 w 12192000"/>
                    <a:gd name="connsiteY56" fmla="*/ 4084320 h 4221480"/>
                    <a:gd name="connsiteX57" fmla="*/ 7997190 w 12192000"/>
                    <a:gd name="connsiteY57" fmla="*/ 4076700 h 4221480"/>
                    <a:gd name="connsiteX58" fmla="*/ 7959090 w 12192000"/>
                    <a:gd name="connsiteY58" fmla="*/ 4069080 h 4221480"/>
                    <a:gd name="connsiteX59" fmla="*/ 7939278 w 12192000"/>
                    <a:gd name="connsiteY59" fmla="*/ 4061460 h 4221480"/>
                    <a:gd name="connsiteX60" fmla="*/ 7886700 w 12192000"/>
                    <a:gd name="connsiteY60" fmla="*/ 4043172 h 4221480"/>
                    <a:gd name="connsiteX61" fmla="*/ 7808976 w 12192000"/>
                    <a:gd name="connsiteY61" fmla="*/ 4014978 h 4221480"/>
                    <a:gd name="connsiteX62" fmla="*/ 7761732 w 12192000"/>
                    <a:gd name="connsiteY62" fmla="*/ 3998976 h 4221480"/>
                    <a:gd name="connsiteX63" fmla="*/ 7733538 w 12192000"/>
                    <a:gd name="connsiteY63" fmla="*/ 3992880 h 4221480"/>
                    <a:gd name="connsiteX64" fmla="*/ 7703820 w 12192000"/>
                    <a:gd name="connsiteY64" fmla="*/ 3981450 h 4221480"/>
                    <a:gd name="connsiteX65" fmla="*/ 7604760 w 12192000"/>
                    <a:gd name="connsiteY65" fmla="*/ 3939540 h 4221480"/>
                    <a:gd name="connsiteX66" fmla="*/ 7546086 w 12192000"/>
                    <a:gd name="connsiteY66" fmla="*/ 3973830 h 4221480"/>
                    <a:gd name="connsiteX67" fmla="*/ 7498080 w 12192000"/>
                    <a:gd name="connsiteY67" fmla="*/ 4008120 h 4221480"/>
                    <a:gd name="connsiteX68" fmla="*/ 7477506 w 12192000"/>
                    <a:gd name="connsiteY68" fmla="*/ 4016502 h 4221480"/>
                    <a:gd name="connsiteX69" fmla="*/ 7427976 w 12192000"/>
                    <a:gd name="connsiteY69" fmla="*/ 4020312 h 4221480"/>
                    <a:gd name="connsiteX70" fmla="*/ 7326630 w 12192000"/>
                    <a:gd name="connsiteY70" fmla="*/ 4011168 h 4221480"/>
                    <a:gd name="connsiteX71" fmla="*/ 7258812 w 12192000"/>
                    <a:gd name="connsiteY71" fmla="*/ 3999738 h 4221480"/>
                    <a:gd name="connsiteX72" fmla="*/ 7215378 w 12192000"/>
                    <a:gd name="connsiteY72" fmla="*/ 3992880 h 4221480"/>
                    <a:gd name="connsiteX73" fmla="*/ 7174230 w 12192000"/>
                    <a:gd name="connsiteY73" fmla="*/ 3985260 h 4221480"/>
                    <a:gd name="connsiteX74" fmla="*/ 7147560 w 12192000"/>
                    <a:gd name="connsiteY74" fmla="*/ 3977640 h 4221480"/>
                    <a:gd name="connsiteX75" fmla="*/ 7121652 w 12192000"/>
                    <a:gd name="connsiteY75" fmla="*/ 3970782 h 4221480"/>
                    <a:gd name="connsiteX76" fmla="*/ 7088886 w 12192000"/>
                    <a:gd name="connsiteY76" fmla="*/ 3959352 h 4221480"/>
                    <a:gd name="connsiteX77" fmla="*/ 6903720 w 12192000"/>
                    <a:gd name="connsiteY77" fmla="*/ 3927348 h 4221480"/>
                    <a:gd name="connsiteX78" fmla="*/ 6825996 w 12192000"/>
                    <a:gd name="connsiteY78" fmla="*/ 3900678 h 4221480"/>
                    <a:gd name="connsiteX79" fmla="*/ 6786372 w 12192000"/>
                    <a:gd name="connsiteY79" fmla="*/ 3893820 h 4221480"/>
                    <a:gd name="connsiteX80" fmla="*/ 6755130 w 12192000"/>
                    <a:gd name="connsiteY80" fmla="*/ 3886200 h 4221480"/>
                    <a:gd name="connsiteX81" fmla="*/ 6732270 w 12192000"/>
                    <a:gd name="connsiteY81" fmla="*/ 3878580 h 4221480"/>
                    <a:gd name="connsiteX82" fmla="*/ 6681216 w 12192000"/>
                    <a:gd name="connsiteY82" fmla="*/ 3867912 h 4221480"/>
                    <a:gd name="connsiteX83" fmla="*/ 6602730 w 12192000"/>
                    <a:gd name="connsiteY83" fmla="*/ 3848100 h 4221480"/>
                    <a:gd name="connsiteX84" fmla="*/ 6528054 w 12192000"/>
                    <a:gd name="connsiteY84" fmla="*/ 3824478 h 4221480"/>
                    <a:gd name="connsiteX85" fmla="*/ 6480810 w 12192000"/>
                    <a:gd name="connsiteY85" fmla="*/ 3810000 h 4221480"/>
                    <a:gd name="connsiteX86" fmla="*/ 6457950 w 12192000"/>
                    <a:gd name="connsiteY86" fmla="*/ 3802380 h 4221480"/>
                    <a:gd name="connsiteX87" fmla="*/ 6435852 w 12192000"/>
                    <a:gd name="connsiteY87" fmla="*/ 3794760 h 4221480"/>
                    <a:gd name="connsiteX88" fmla="*/ 6411468 w 12192000"/>
                    <a:gd name="connsiteY88" fmla="*/ 3787140 h 4221480"/>
                    <a:gd name="connsiteX89" fmla="*/ 6364224 w 12192000"/>
                    <a:gd name="connsiteY89" fmla="*/ 3774186 h 4221480"/>
                    <a:gd name="connsiteX90" fmla="*/ 6312408 w 12192000"/>
                    <a:gd name="connsiteY90" fmla="*/ 3755898 h 4221480"/>
                    <a:gd name="connsiteX91" fmla="*/ 6281166 w 12192000"/>
                    <a:gd name="connsiteY91" fmla="*/ 3741420 h 4221480"/>
                    <a:gd name="connsiteX92" fmla="*/ 6231636 w 12192000"/>
                    <a:gd name="connsiteY92" fmla="*/ 3726180 h 4221480"/>
                    <a:gd name="connsiteX93" fmla="*/ 6189726 w 12192000"/>
                    <a:gd name="connsiteY93" fmla="*/ 3710940 h 4221480"/>
                    <a:gd name="connsiteX94" fmla="*/ 6140196 w 12192000"/>
                    <a:gd name="connsiteY94" fmla="*/ 3691890 h 4221480"/>
                    <a:gd name="connsiteX95" fmla="*/ 6059424 w 12192000"/>
                    <a:gd name="connsiteY95" fmla="*/ 3679698 h 4221480"/>
                    <a:gd name="connsiteX96" fmla="*/ 5924550 w 12192000"/>
                    <a:gd name="connsiteY96" fmla="*/ 3741420 h 4221480"/>
                    <a:gd name="connsiteX97" fmla="*/ 5905500 w 12192000"/>
                    <a:gd name="connsiteY97" fmla="*/ 3752850 h 4221480"/>
                    <a:gd name="connsiteX98" fmla="*/ 5862828 w 12192000"/>
                    <a:gd name="connsiteY98" fmla="*/ 3779520 h 4221480"/>
                    <a:gd name="connsiteX99" fmla="*/ 5825490 w 12192000"/>
                    <a:gd name="connsiteY99" fmla="*/ 3802380 h 4221480"/>
                    <a:gd name="connsiteX100" fmla="*/ 5802630 w 12192000"/>
                    <a:gd name="connsiteY100" fmla="*/ 3810000 h 4221480"/>
                    <a:gd name="connsiteX101" fmla="*/ 5780532 w 12192000"/>
                    <a:gd name="connsiteY101" fmla="*/ 3816858 h 4221480"/>
                    <a:gd name="connsiteX102" fmla="*/ 5719572 w 12192000"/>
                    <a:gd name="connsiteY102" fmla="*/ 3851148 h 4221480"/>
                    <a:gd name="connsiteX103" fmla="*/ 5657850 w 12192000"/>
                    <a:gd name="connsiteY103" fmla="*/ 3886200 h 4221480"/>
                    <a:gd name="connsiteX104" fmla="*/ 5631942 w 12192000"/>
                    <a:gd name="connsiteY104" fmla="*/ 3893820 h 4221480"/>
                    <a:gd name="connsiteX105" fmla="*/ 5600700 w 12192000"/>
                    <a:gd name="connsiteY105" fmla="*/ 3905250 h 4221480"/>
                    <a:gd name="connsiteX106" fmla="*/ 5500116 w 12192000"/>
                    <a:gd name="connsiteY106" fmla="*/ 3950208 h 4221480"/>
                    <a:gd name="connsiteX107" fmla="*/ 5443728 w 12192000"/>
                    <a:gd name="connsiteY107" fmla="*/ 3978402 h 4221480"/>
                    <a:gd name="connsiteX108" fmla="*/ 5413248 w 12192000"/>
                    <a:gd name="connsiteY108" fmla="*/ 3992880 h 4221480"/>
                    <a:gd name="connsiteX109" fmla="*/ 5391912 w 12192000"/>
                    <a:gd name="connsiteY109" fmla="*/ 3999738 h 4221480"/>
                    <a:gd name="connsiteX110" fmla="*/ 5359146 w 12192000"/>
                    <a:gd name="connsiteY110" fmla="*/ 4010406 h 4221480"/>
                    <a:gd name="connsiteX111" fmla="*/ 5251704 w 12192000"/>
                    <a:gd name="connsiteY111" fmla="*/ 4044696 h 4221480"/>
                    <a:gd name="connsiteX112" fmla="*/ 5209032 w 12192000"/>
                    <a:gd name="connsiteY112" fmla="*/ 4061460 h 4221480"/>
                    <a:gd name="connsiteX113" fmla="*/ 5177790 w 12192000"/>
                    <a:gd name="connsiteY113" fmla="*/ 4069080 h 4221480"/>
                    <a:gd name="connsiteX114" fmla="*/ 5147310 w 12192000"/>
                    <a:gd name="connsiteY114" fmla="*/ 4076700 h 4221480"/>
                    <a:gd name="connsiteX115" fmla="*/ 5116830 w 12192000"/>
                    <a:gd name="connsiteY115" fmla="*/ 4084320 h 4221480"/>
                    <a:gd name="connsiteX116" fmla="*/ 5071110 w 12192000"/>
                    <a:gd name="connsiteY116" fmla="*/ 4091940 h 4221480"/>
                    <a:gd name="connsiteX117" fmla="*/ 5025390 w 12192000"/>
                    <a:gd name="connsiteY117" fmla="*/ 4099560 h 4221480"/>
                    <a:gd name="connsiteX118" fmla="*/ 4999482 w 12192000"/>
                    <a:gd name="connsiteY118" fmla="*/ 4107180 h 4221480"/>
                    <a:gd name="connsiteX119" fmla="*/ 4972812 w 12192000"/>
                    <a:gd name="connsiteY119" fmla="*/ 4112514 h 4221480"/>
                    <a:gd name="connsiteX120" fmla="*/ 4878324 w 12192000"/>
                    <a:gd name="connsiteY120" fmla="*/ 4137660 h 4221480"/>
                    <a:gd name="connsiteX121" fmla="*/ 4847844 w 12192000"/>
                    <a:gd name="connsiteY121" fmla="*/ 4145280 h 4221480"/>
                    <a:gd name="connsiteX122" fmla="*/ 4644390 w 12192000"/>
                    <a:gd name="connsiteY122" fmla="*/ 4173474 h 4221480"/>
                    <a:gd name="connsiteX123" fmla="*/ 4591050 w 12192000"/>
                    <a:gd name="connsiteY123" fmla="*/ 4184142 h 4221480"/>
                    <a:gd name="connsiteX124" fmla="*/ 4530090 w 12192000"/>
                    <a:gd name="connsiteY124" fmla="*/ 4191000 h 4221480"/>
                    <a:gd name="connsiteX125" fmla="*/ 4466844 w 12192000"/>
                    <a:gd name="connsiteY125" fmla="*/ 4200906 h 4221480"/>
                    <a:gd name="connsiteX126" fmla="*/ 3201924 w 12192000"/>
                    <a:gd name="connsiteY126" fmla="*/ 4212336 h 4221480"/>
                    <a:gd name="connsiteX127" fmla="*/ 1956054 w 12192000"/>
                    <a:gd name="connsiteY127" fmla="*/ 4205478 h 4221480"/>
                    <a:gd name="connsiteX128" fmla="*/ 2047494 w 12192000"/>
                    <a:gd name="connsiteY128" fmla="*/ 4192524 h 4221480"/>
                    <a:gd name="connsiteX129" fmla="*/ 2154936 w 12192000"/>
                    <a:gd name="connsiteY129" fmla="*/ 4174998 h 4221480"/>
                    <a:gd name="connsiteX130" fmla="*/ 2228850 w 12192000"/>
                    <a:gd name="connsiteY130" fmla="*/ 4168140 h 4221480"/>
                    <a:gd name="connsiteX131" fmla="*/ 2274570 w 12192000"/>
                    <a:gd name="connsiteY131" fmla="*/ 4175760 h 4221480"/>
                    <a:gd name="connsiteX132" fmla="*/ 2320290 w 12192000"/>
                    <a:gd name="connsiteY132" fmla="*/ 4168140 h 4221480"/>
                    <a:gd name="connsiteX133" fmla="*/ 2376678 w 12192000"/>
                    <a:gd name="connsiteY133" fmla="*/ 4160520 h 4221480"/>
                    <a:gd name="connsiteX134" fmla="*/ 2435352 w 12192000"/>
                    <a:gd name="connsiteY134" fmla="*/ 4153662 h 4221480"/>
                    <a:gd name="connsiteX135" fmla="*/ 2476500 w 12192000"/>
                    <a:gd name="connsiteY135" fmla="*/ 4142232 h 4221480"/>
                    <a:gd name="connsiteX136" fmla="*/ 2542032 w 12192000"/>
                    <a:gd name="connsiteY136" fmla="*/ 4133088 h 4221480"/>
                    <a:gd name="connsiteX137" fmla="*/ 2578608 w 12192000"/>
                    <a:gd name="connsiteY137" fmla="*/ 4136898 h 4221480"/>
                    <a:gd name="connsiteX138" fmla="*/ 2626614 w 12192000"/>
                    <a:gd name="connsiteY138" fmla="*/ 4136136 h 4221480"/>
                    <a:gd name="connsiteX139" fmla="*/ 2678430 w 12192000"/>
                    <a:gd name="connsiteY139" fmla="*/ 4121658 h 4221480"/>
                    <a:gd name="connsiteX140" fmla="*/ 2763774 w 12192000"/>
                    <a:gd name="connsiteY140" fmla="*/ 4104894 h 4221480"/>
                    <a:gd name="connsiteX141" fmla="*/ 2865120 w 12192000"/>
                    <a:gd name="connsiteY141" fmla="*/ 4094226 h 4221480"/>
                    <a:gd name="connsiteX142" fmla="*/ 2933700 w 12192000"/>
                    <a:gd name="connsiteY142" fmla="*/ 4091178 h 4221480"/>
                    <a:gd name="connsiteX143" fmla="*/ 2953512 w 12192000"/>
                    <a:gd name="connsiteY143" fmla="*/ 4072890 h 4221480"/>
                    <a:gd name="connsiteX144" fmla="*/ 2981706 w 12192000"/>
                    <a:gd name="connsiteY144" fmla="*/ 4068318 h 4221480"/>
                    <a:gd name="connsiteX145" fmla="*/ 3121914 w 12192000"/>
                    <a:gd name="connsiteY145" fmla="*/ 4067556 h 4221480"/>
                    <a:gd name="connsiteX146" fmla="*/ 3160014 w 12192000"/>
                    <a:gd name="connsiteY146" fmla="*/ 4046982 h 4221480"/>
                    <a:gd name="connsiteX147" fmla="*/ 3204972 w 12192000"/>
                    <a:gd name="connsiteY147" fmla="*/ 4029456 h 4221480"/>
                    <a:gd name="connsiteX148" fmla="*/ 3223260 w 12192000"/>
                    <a:gd name="connsiteY148" fmla="*/ 4023360 h 4221480"/>
                    <a:gd name="connsiteX149" fmla="*/ 3267456 w 12192000"/>
                    <a:gd name="connsiteY149" fmla="*/ 4008120 h 4221480"/>
                    <a:gd name="connsiteX150" fmla="*/ 3380994 w 12192000"/>
                    <a:gd name="connsiteY150" fmla="*/ 4004310 h 4221480"/>
                    <a:gd name="connsiteX151" fmla="*/ 3421380 w 12192000"/>
                    <a:gd name="connsiteY151" fmla="*/ 3995928 h 4221480"/>
                    <a:gd name="connsiteX152" fmla="*/ 3484626 w 12192000"/>
                    <a:gd name="connsiteY152" fmla="*/ 3969258 h 4221480"/>
                    <a:gd name="connsiteX153" fmla="*/ 3525012 w 12192000"/>
                    <a:gd name="connsiteY153" fmla="*/ 3970782 h 4221480"/>
                    <a:gd name="connsiteX154" fmla="*/ 3544062 w 12192000"/>
                    <a:gd name="connsiteY154" fmla="*/ 3943350 h 4221480"/>
                    <a:gd name="connsiteX155" fmla="*/ 3599688 w 12192000"/>
                    <a:gd name="connsiteY155" fmla="*/ 3925824 h 4221480"/>
                    <a:gd name="connsiteX156" fmla="*/ 3628644 w 12192000"/>
                    <a:gd name="connsiteY156" fmla="*/ 3934968 h 4221480"/>
                    <a:gd name="connsiteX157" fmla="*/ 3667506 w 12192000"/>
                    <a:gd name="connsiteY157" fmla="*/ 3957066 h 4221480"/>
                    <a:gd name="connsiteX158" fmla="*/ 3662172 w 12192000"/>
                    <a:gd name="connsiteY158" fmla="*/ 3944112 h 4221480"/>
                    <a:gd name="connsiteX159" fmla="*/ 3658362 w 12192000"/>
                    <a:gd name="connsiteY159" fmla="*/ 3919728 h 4221480"/>
                    <a:gd name="connsiteX160" fmla="*/ 3723132 w 12192000"/>
                    <a:gd name="connsiteY160" fmla="*/ 3907536 h 4221480"/>
                    <a:gd name="connsiteX161" fmla="*/ 3771900 w 12192000"/>
                    <a:gd name="connsiteY161" fmla="*/ 3898392 h 4221480"/>
                    <a:gd name="connsiteX162" fmla="*/ 3833622 w 12192000"/>
                    <a:gd name="connsiteY162" fmla="*/ 3855720 h 4221480"/>
                    <a:gd name="connsiteX163" fmla="*/ 3859530 w 12192000"/>
                    <a:gd name="connsiteY163" fmla="*/ 3848100 h 4221480"/>
                    <a:gd name="connsiteX164" fmla="*/ 3881628 w 12192000"/>
                    <a:gd name="connsiteY164" fmla="*/ 3840480 h 4221480"/>
                    <a:gd name="connsiteX165" fmla="*/ 3906774 w 12192000"/>
                    <a:gd name="connsiteY165" fmla="*/ 3832098 h 4221480"/>
                    <a:gd name="connsiteX166" fmla="*/ 3919728 w 12192000"/>
                    <a:gd name="connsiteY166" fmla="*/ 3832098 h 4221480"/>
                    <a:gd name="connsiteX167" fmla="*/ 3939540 w 12192000"/>
                    <a:gd name="connsiteY167" fmla="*/ 3830574 h 4221480"/>
                    <a:gd name="connsiteX168" fmla="*/ 3954780 w 12192000"/>
                    <a:gd name="connsiteY168" fmla="*/ 3806190 h 4221480"/>
                    <a:gd name="connsiteX169" fmla="*/ 3981450 w 12192000"/>
                    <a:gd name="connsiteY169" fmla="*/ 3802380 h 4221480"/>
                    <a:gd name="connsiteX170" fmla="*/ 4056126 w 12192000"/>
                    <a:gd name="connsiteY170" fmla="*/ 3774186 h 4221480"/>
                    <a:gd name="connsiteX171" fmla="*/ 4107180 w 12192000"/>
                    <a:gd name="connsiteY171" fmla="*/ 3768090 h 4221480"/>
                    <a:gd name="connsiteX172" fmla="*/ 4136136 w 12192000"/>
                    <a:gd name="connsiteY172" fmla="*/ 3755136 h 4221480"/>
                    <a:gd name="connsiteX173" fmla="*/ 4168140 w 12192000"/>
                    <a:gd name="connsiteY173" fmla="*/ 3727704 h 4221480"/>
                    <a:gd name="connsiteX174" fmla="*/ 4213098 w 12192000"/>
                    <a:gd name="connsiteY174" fmla="*/ 3710178 h 4221480"/>
                    <a:gd name="connsiteX175" fmla="*/ 4239768 w 12192000"/>
                    <a:gd name="connsiteY175" fmla="*/ 3703320 h 4221480"/>
                    <a:gd name="connsiteX176" fmla="*/ 4257294 w 12192000"/>
                    <a:gd name="connsiteY176" fmla="*/ 3701796 h 4221480"/>
                    <a:gd name="connsiteX177" fmla="*/ 4273296 w 12192000"/>
                    <a:gd name="connsiteY177" fmla="*/ 3689604 h 4221480"/>
                    <a:gd name="connsiteX178" fmla="*/ 4290060 w 12192000"/>
                    <a:gd name="connsiteY178" fmla="*/ 3675888 h 4221480"/>
                    <a:gd name="connsiteX179" fmla="*/ 4328160 w 12192000"/>
                    <a:gd name="connsiteY179" fmla="*/ 3669030 h 4221480"/>
                    <a:gd name="connsiteX180" fmla="*/ 4360926 w 12192000"/>
                    <a:gd name="connsiteY180" fmla="*/ 3655314 h 4221480"/>
                    <a:gd name="connsiteX181" fmla="*/ 4383786 w 12192000"/>
                    <a:gd name="connsiteY181" fmla="*/ 3633978 h 4221480"/>
                    <a:gd name="connsiteX182" fmla="*/ 4409694 w 12192000"/>
                    <a:gd name="connsiteY182" fmla="*/ 3633216 h 4221480"/>
                    <a:gd name="connsiteX183" fmla="*/ 4425696 w 12192000"/>
                    <a:gd name="connsiteY183" fmla="*/ 3621024 h 4221480"/>
                    <a:gd name="connsiteX184" fmla="*/ 4442460 w 12192000"/>
                    <a:gd name="connsiteY184" fmla="*/ 3608070 h 4221480"/>
                    <a:gd name="connsiteX185" fmla="*/ 4469130 w 12192000"/>
                    <a:gd name="connsiteY185" fmla="*/ 3598926 h 4221480"/>
                    <a:gd name="connsiteX186" fmla="*/ 4488180 w 12192000"/>
                    <a:gd name="connsiteY186" fmla="*/ 3583686 h 4221480"/>
                    <a:gd name="connsiteX187" fmla="*/ 4520946 w 12192000"/>
                    <a:gd name="connsiteY187" fmla="*/ 3565398 h 4221480"/>
                    <a:gd name="connsiteX188" fmla="*/ 4544568 w 12192000"/>
                    <a:gd name="connsiteY188" fmla="*/ 3563874 h 4221480"/>
                    <a:gd name="connsiteX189" fmla="*/ 4581144 w 12192000"/>
                    <a:gd name="connsiteY189" fmla="*/ 3534156 h 4221480"/>
                    <a:gd name="connsiteX190" fmla="*/ 4598670 w 12192000"/>
                    <a:gd name="connsiteY190" fmla="*/ 3535680 h 4221480"/>
                    <a:gd name="connsiteX191" fmla="*/ 4615434 w 12192000"/>
                    <a:gd name="connsiteY191" fmla="*/ 3517392 h 4221480"/>
                    <a:gd name="connsiteX192" fmla="*/ 4636770 w 12192000"/>
                    <a:gd name="connsiteY192" fmla="*/ 3499866 h 4221480"/>
                    <a:gd name="connsiteX193" fmla="*/ 4648962 w 12192000"/>
                    <a:gd name="connsiteY193" fmla="*/ 3495294 h 4221480"/>
                    <a:gd name="connsiteX194" fmla="*/ 4669536 w 12192000"/>
                    <a:gd name="connsiteY194" fmla="*/ 3478530 h 4221480"/>
                    <a:gd name="connsiteX195" fmla="*/ 4723638 w 12192000"/>
                    <a:gd name="connsiteY195" fmla="*/ 3469386 h 4221480"/>
                    <a:gd name="connsiteX196" fmla="*/ 4728210 w 12192000"/>
                    <a:gd name="connsiteY196" fmla="*/ 3468624 h 4221480"/>
                    <a:gd name="connsiteX197" fmla="*/ 4770882 w 12192000"/>
                    <a:gd name="connsiteY197" fmla="*/ 3421380 h 4221480"/>
                    <a:gd name="connsiteX198" fmla="*/ 4793742 w 12192000"/>
                    <a:gd name="connsiteY198" fmla="*/ 3405378 h 4221480"/>
                    <a:gd name="connsiteX199" fmla="*/ 4824222 w 12192000"/>
                    <a:gd name="connsiteY199" fmla="*/ 3393948 h 4221480"/>
                    <a:gd name="connsiteX200" fmla="*/ 4846320 w 12192000"/>
                    <a:gd name="connsiteY200" fmla="*/ 3383280 h 4221480"/>
                    <a:gd name="connsiteX201" fmla="*/ 4871466 w 12192000"/>
                    <a:gd name="connsiteY201" fmla="*/ 3367278 h 4221480"/>
                    <a:gd name="connsiteX202" fmla="*/ 4898136 w 12192000"/>
                    <a:gd name="connsiteY202" fmla="*/ 3370326 h 4221480"/>
                    <a:gd name="connsiteX203" fmla="*/ 4905756 w 12192000"/>
                    <a:gd name="connsiteY203" fmla="*/ 3342894 h 4221480"/>
                    <a:gd name="connsiteX204" fmla="*/ 4928616 w 12192000"/>
                    <a:gd name="connsiteY204" fmla="*/ 3323844 h 4221480"/>
                    <a:gd name="connsiteX205" fmla="*/ 4939284 w 12192000"/>
                    <a:gd name="connsiteY205" fmla="*/ 3336036 h 4221480"/>
                    <a:gd name="connsiteX206" fmla="*/ 4953000 w 12192000"/>
                    <a:gd name="connsiteY206" fmla="*/ 3345180 h 4221480"/>
                    <a:gd name="connsiteX207" fmla="*/ 4963668 w 12192000"/>
                    <a:gd name="connsiteY207" fmla="*/ 3323082 h 4221480"/>
                    <a:gd name="connsiteX208" fmla="*/ 4985766 w 12192000"/>
                    <a:gd name="connsiteY208" fmla="*/ 3298698 h 4221480"/>
                    <a:gd name="connsiteX209" fmla="*/ 5009388 w 12192000"/>
                    <a:gd name="connsiteY209" fmla="*/ 3295650 h 4221480"/>
                    <a:gd name="connsiteX210" fmla="*/ 5009388 w 12192000"/>
                    <a:gd name="connsiteY210" fmla="*/ 3272028 h 4221480"/>
                    <a:gd name="connsiteX211" fmla="*/ 5026914 w 12192000"/>
                    <a:gd name="connsiteY211" fmla="*/ 3269742 h 4221480"/>
                    <a:gd name="connsiteX212" fmla="*/ 5033772 w 12192000"/>
                    <a:gd name="connsiteY212" fmla="*/ 3270504 h 4221480"/>
                    <a:gd name="connsiteX213" fmla="*/ 5042154 w 12192000"/>
                    <a:gd name="connsiteY213" fmla="*/ 3256026 h 4221480"/>
                    <a:gd name="connsiteX214" fmla="*/ 5072634 w 12192000"/>
                    <a:gd name="connsiteY214" fmla="*/ 3236214 h 4221480"/>
                    <a:gd name="connsiteX215" fmla="*/ 5100066 w 12192000"/>
                    <a:gd name="connsiteY215" fmla="*/ 3230118 h 4221480"/>
                    <a:gd name="connsiteX216" fmla="*/ 5130546 w 12192000"/>
                    <a:gd name="connsiteY216" fmla="*/ 3206496 h 4221480"/>
                    <a:gd name="connsiteX217" fmla="*/ 5155692 w 12192000"/>
                    <a:gd name="connsiteY217" fmla="*/ 3201162 h 4221480"/>
                    <a:gd name="connsiteX218" fmla="*/ 5166360 w 12192000"/>
                    <a:gd name="connsiteY218" fmla="*/ 3200400 h 4221480"/>
                    <a:gd name="connsiteX219" fmla="*/ 5097780 w 12192000"/>
                    <a:gd name="connsiteY219" fmla="*/ 3139440 h 4221480"/>
                    <a:gd name="connsiteX220" fmla="*/ 5029962 w 12192000"/>
                    <a:gd name="connsiteY220" fmla="*/ 3089910 h 4221480"/>
                    <a:gd name="connsiteX221" fmla="*/ 4965192 w 12192000"/>
                    <a:gd name="connsiteY221" fmla="*/ 3040380 h 4221480"/>
                    <a:gd name="connsiteX222" fmla="*/ 4924806 w 12192000"/>
                    <a:gd name="connsiteY222" fmla="*/ 3006090 h 4221480"/>
                    <a:gd name="connsiteX223" fmla="*/ 4883658 w 12192000"/>
                    <a:gd name="connsiteY223" fmla="*/ 2971800 h 4221480"/>
                    <a:gd name="connsiteX224" fmla="*/ 4831080 w 12192000"/>
                    <a:gd name="connsiteY224" fmla="*/ 2925318 h 4221480"/>
                    <a:gd name="connsiteX225" fmla="*/ 4765548 w 12192000"/>
                    <a:gd name="connsiteY225" fmla="*/ 2872740 h 4221480"/>
                    <a:gd name="connsiteX226" fmla="*/ 4747260 w 12192000"/>
                    <a:gd name="connsiteY226" fmla="*/ 2853690 h 4221480"/>
                    <a:gd name="connsiteX227" fmla="*/ 4728210 w 12192000"/>
                    <a:gd name="connsiteY227" fmla="*/ 2834640 h 4221480"/>
                    <a:gd name="connsiteX228" fmla="*/ 4709160 w 12192000"/>
                    <a:gd name="connsiteY228" fmla="*/ 2816352 h 4221480"/>
                    <a:gd name="connsiteX229" fmla="*/ 4693920 w 12192000"/>
                    <a:gd name="connsiteY229" fmla="*/ 2801874 h 4221480"/>
                    <a:gd name="connsiteX230" fmla="*/ 4677918 w 12192000"/>
                    <a:gd name="connsiteY230" fmla="*/ 2787396 h 4221480"/>
                    <a:gd name="connsiteX231" fmla="*/ 4628388 w 12192000"/>
                    <a:gd name="connsiteY231" fmla="*/ 2737104 h 4221480"/>
                    <a:gd name="connsiteX232" fmla="*/ 4579620 w 12192000"/>
                    <a:gd name="connsiteY232" fmla="*/ 2686812 h 4221480"/>
                    <a:gd name="connsiteX233" fmla="*/ 4560570 w 12192000"/>
                    <a:gd name="connsiteY233" fmla="*/ 2668524 h 4221480"/>
                    <a:gd name="connsiteX234" fmla="*/ 4541520 w 12192000"/>
                    <a:gd name="connsiteY234" fmla="*/ 2650236 h 4221480"/>
                    <a:gd name="connsiteX235" fmla="*/ 4462272 w 12192000"/>
                    <a:gd name="connsiteY235" fmla="*/ 2567940 h 4221480"/>
                    <a:gd name="connsiteX236" fmla="*/ 4435602 w 12192000"/>
                    <a:gd name="connsiteY236" fmla="*/ 2535936 h 4221480"/>
                    <a:gd name="connsiteX237" fmla="*/ 4382262 w 12192000"/>
                    <a:gd name="connsiteY237" fmla="*/ 2465070 h 4221480"/>
                    <a:gd name="connsiteX238" fmla="*/ 4343400 w 12192000"/>
                    <a:gd name="connsiteY238" fmla="*/ 2420874 h 4221480"/>
                    <a:gd name="connsiteX239" fmla="*/ 4316730 w 12192000"/>
                    <a:gd name="connsiteY239" fmla="*/ 2387346 h 4221480"/>
                    <a:gd name="connsiteX240" fmla="*/ 4290060 w 12192000"/>
                    <a:gd name="connsiteY240" fmla="*/ 2350008 h 4221480"/>
                    <a:gd name="connsiteX241" fmla="*/ 4261866 w 12192000"/>
                    <a:gd name="connsiteY241" fmla="*/ 2310384 h 4221480"/>
                    <a:gd name="connsiteX242" fmla="*/ 4187190 w 12192000"/>
                    <a:gd name="connsiteY242" fmla="*/ 2203704 h 4221480"/>
                    <a:gd name="connsiteX243" fmla="*/ 4147566 w 12192000"/>
                    <a:gd name="connsiteY243" fmla="*/ 2150364 h 4221480"/>
                    <a:gd name="connsiteX244" fmla="*/ 4117848 w 12192000"/>
                    <a:gd name="connsiteY244" fmla="*/ 2109216 h 4221480"/>
                    <a:gd name="connsiteX245" fmla="*/ 4106418 w 12192000"/>
                    <a:gd name="connsiteY245" fmla="*/ 2095500 h 4221480"/>
                    <a:gd name="connsiteX246" fmla="*/ 4086606 w 12192000"/>
                    <a:gd name="connsiteY246" fmla="*/ 2065020 h 4221480"/>
                    <a:gd name="connsiteX247" fmla="*/ 4067556 w 12192000"/>
                    <a:gd name="connsiteY247" fmla="*/ 2034540 h 4221480"/>
                    <a:gd name="connsiteX248" fmla="*/ 4050792 w 12192000"/>
                    <a:gd name="connsiteY248" fmla="*/ 2011680 h 4221480"/>
                    <a:gd name="connsiteX249" fmla="*/ 4027170 w 12192000"/>
                    <a:gd name="connsiteY249" fmla="*/ 1966722 h 4221480"/>
                    <a:gd name="connsiteX250" fmla="*/ 4004310 w 12192000"/>
                    <a:gd name="connsiteY250" fmla="*/ 1935480 h 4221480"/>
                    <a:gd name="connsiteX251" fmla="*/ 3992880 w 12192000"/>
                    <a:gd name="connsiteY251" fmla="*/ 1912620 h 4221480"/>
                    <a:gd name="connsiteX252" fmla="*/ 3919728 w 12192000"/>
                    <a:gd name="connsiteY252" fmla="*/ 1927860 h 4221480"/>
                    <a:gd name="connsiteX253" fmla="*/ 3867150 w 12192000"/>
                    <a:gd name="connsiteY253" fmla="*/ 1965960 h 4221480"/>
                    <a:gd name="connsiteX254" fmla="*/ 3816858 w 12192000"/>
                    <a:gd name="connsiteY254" fmla="*/ 2007870 h 4221480"/>
                    <a:gd name="connsiteX255" fmla="*/ 3798570 w 12192000"/>
                    <a:gd name="connsiteY255" fmla="*/ 2019300 h 4221480"/>
                    <a:gd name="connsiteX256" fmla="*/ 3713988 w 12192000"/>
                    <a:gd name="connsiteY256" fmla="*/ 2095500 h 4221480"/>
                    <a:gd name="connsiteX257" fmla="*/ 3643884 w 12192000"/>
                    <a:gd name="connsiteY257" fmla="*/ 2112264 h 4221480"/>
                    <a:gd name="connsiteX258" fmla="*/ 3633216 w 12192000"/>
                    <a:gd name="connsiteY258" fmla="*/ 2095500 h 4221480"/>
                    <a:gd name="connsiteX259" fmla="*/ 3630168 w 12192000"/>
                    <a:gd name="connsiteY259" fmla="*/ 2106930 h 4221480"/>
                    <a:gd name="connsiteX260" fmla="*/ 3585972 w 12192000"/>
                    <a:gd name="connsiteY260" fmla="*/ 2202180 h 4221480"/>
                    <a:gd name="connsiteX261" fmla="*/ 3562350 w 12192000"/>
                    <a:gd name="connsiteY261" fmla="*/ 2217420 h 4221480"/>
                    <a:gd name="connsiteX262" fmla="*/ 3541776 w 12192000"/>
                    <a:gd name="connsiteY262" fmla="*/ 2232660 h 4221480"/>
                    <a:gd name="connsiteX263" fmla="*/ 3400044 w 12192000"/>
                    <a:gd name="connsiteY263" fmla="*/ 2349246 h 4221480"/>
                    <a:gd name="connsiteX264" fmla="*/ 3314700 w 12192000"/>
                    <a:gd name="connsiteY264" fmla="*/ 2419350 h 4221480"/>
                    <a:gd name="connsiteX265" fmla="*/ 3273552 w 12192000"/>
                    <a:gd name="connsiteY265" fmla="*/ 2452878 h 4221480"/>
                    <a:gd name="connsiteX266" fmla="*/ 3252216 w 12192000"/>
                    <a:gd name="connsiteY266" fmla="*/ 2468880 h 4221480"/>
                    <a:gd name="connsiteX267" fmla="*/ 3194304 w 12192000"/>
                    <a:gd name="connsiteY267" fmla="*/ 2518410 h 4221480"/>
                    <a:gd name="connsiteX268" fmla="*/ 3130296 w 12192000"/>
                    <a:gd name="connsiteY268" fmla="*/ 2567940 h 4221480"/>
                    <a:gd name="connsiteX269" fmla="*/ 3116580 w 12192000"/>
                    <a:gd name="connsiteY269" fmla="*/ 2577846 h 4221480"/>
                    <a:gd name="connsiteX270" fmla="*/ 3084576 w 12192000"/>
                    <a:gd name="connsiteY270" fmla="*/ 2613660 h 4221480"/>
                    <a:gd name="connsiteX271" fmla="*/ 2860548 w 12192000"/>
                    <a:gd name="connsiteY271" fmla="*/ 2802636 h 4221480"/>
                    <a:gd name="connsiteX272" fmla="*/ 2819400 w 12192000"/>
                    <a:gd name="connsiteY272" fmla="*/ 2834640 h 4221480"/>
                    <a:gd name="connsiteX273" fmla="*/ 2689098 w 12192000"/>
                    <a:gd name="connsiteY273" fmla="*/ 2941320 h 4221480"/>
                    <a:gd name="connsiteX274" fmla="*/ 2645664 w 12192000"/>
                    <a:gd name="connsiteY274" fmla="*/ 2971800 h 4221480"/>
                    <a:gd name="connsiteX275" fmla="*/ 2636520 w 12192000"/>
                    <a:gd name="connsiteY275" fmla="*/ 2982468 h 4221480"/>
                    <a:gd name="connsiteX276" fmla="*/ 2618232 w 12192000"/>
                    <a:gd name="connsiteY276" fmla="*/ 3003804 h 4221480"/>
                    <a:gd name="connsiteX277" fmla="*/ 2527554 w 12192000"/>
                    <a:gd name="connsiteY277" fmla="*/ 3075432 h 4221480"/>
                    <a:gd name="connsiteX278" fmla="*/ 2480310 w 12192000"/>
                    <a:gd name="connsiteY278" fmla="*/ 3112770 h 4221480"/>
                    <a:gd name="connsiteX279" fmla="*/ 2343912 w 12192000"/>
                    <a:gd name="connsiteY279" fmla="*/ 3215640 h 4221480"/>
                    <a:gd name="connsiteX280" fmla="*/ 2241804 w 12192000"/>
                    <a:gd name="connsiteY280" fmla="*/ 3291840 h 4221480"/>
                    <a:gd name="connsiteX281" fmla="*/ 2225040 w 12192000"/>
                    <a:gd name="connsiteY281" fmla="*/ 3303270 h 4221480"/>
                    <a:gd name="connsiteX282" fmla="*/ 2090166 w 12192000"/>
                    <a:gd name="connsiteY282" fmla="*/ 3406140 h 4221480"/>
                    <a:gd name="connsiteX283" fmla="*/ 2060448 w 12192000"/>
                    <a:gd name="connsiteY283" fmla="*/ 3425190 h 4221480"/>
                    <a:gd name="connsiteX284" fmla="*/ 2027682 w 12192000"/>
                    <a:gd name="connsiteY284" fmla="*/ 3444240 h 4221480"/>
                    <a:gd name="connsiteX285" fmla="*/ 2011680 w 12192000"/>
                    <a:gd name="connsiteY285" fmla="*/ 3459480 h 4221480"/>
                    <a:gd name="connsiteX286" fmla="*/ 1993392 w 12192000"/>
                    <a:gd name="connsiteY286" fmla="*/ 3474720 h 4221480"/>
                    <a:gd name="connsiteX287" fmla="*/ 1970532 w 12192000"/>
                    <a:gd name="connsiteY287" fmla="*/ 3489198 h 4221480"/>
                    <a:gd name="connsiteX288" fmla="*/ 1934718 w 12192000"/>
                    <a:gd name="connsiteY288" fmla="*/ 3508248 h 4221480"/>
                    <a:gd name="connsiteX289" fmla="*/ 1912620 w 12192000"/>
                    <a:gd name="connsiteY289" fmla="*/ 3524250 h 4221480"/>
                    <a:gd name="connsiteX290" fmla="*/ 1899666 w 12192000"/>
                    <a:gd name="connsiteY290" fmla="*/ 3541014 h 4221480"/>
                    <a:gd name="connsiteX291" fmla="*/ 1842516 w 12192000"/>
                    <a:gd name="connsiteY291" fmla="*/ 3575304 h 4221480"/>
                    <a:gd name="connsiteX292" fmla="*/ 1792224 w 12192000"/>
                    <a:gd name="connsiteY292" fmla="*/ 3604260 h 4221480"/>
                    <a:gd name="connsiteX293" fmla="*/ 1776984 w 12192000"/>
                    <a:gd name="connsiteY293" fmla="*/ 3623310 h 4221480"/>
                    <a:gd name="connsiteX294" fmla="*/ 1754124 w 12192000"/>
                    <a:gd name="connsiteY294" fmla="*/ 3642360 h 4221480"/>
                    <a:gd name="connsiteX295" fmla="*/ 1687830 w 12192000"/>
                    <a:gd name="connsiteY295" fmla="*/ 3672840 h 4221480"/>
                    <a:gd name="connsiteX296" fmla="*/ 1607058 w 12192000"/>
                    <a:gd name="connsiteY296" fmla="*/ 3726180 h 4221480"/>
                    <a:gd name="connsiteX297" fmla="*/ 1550670 w 12192000"/>
                    <a:gd name="connsiteY297" fmla="*/ 3758184 h 4221480"/>
                    <a:gd name="connsiteX298" fmla="*/ 1491234 w 12192000"/>
                    <a:gd name="connsiteY298" fmla="*/ 3793236 h 4221480"/>
                    <a:gd name="connsiteX299" fmla="*/ 1437894 w 12192000"/>
                    <a:gd name="connsiteY299" fmla="*/ 3824478 h 4221480"/>
                    <a:gd name="connsiteX300" fmla="*/ 1279398 w 12192000"/>
                    <a:gd name="connsiteY300" fmla="*/ 3904488 h 4221480"/>
                    <a:gd name="connsiteX301" fmla="*/ 1242060 w 12192000"/>
                    <a:gd name="connsiteY301" fmla="*/ 3928110 h 4221480"/>
                    <a:gd name="connsiteX302" fmla="*/ 1219962 w 12192000"/>
                    <a:gd name="connsiteY302" fmla="*/ 3939540 h 4221480"/>
                    <a:gd name="connsiteX303" fmla="*/ 1181100 w 12192000"/>
                    <a:gd name="connsiteY303" fmla="*/ 3954780 h 4221480"/>
                    <a:gd name="connsiteX304" fmla="*/ 1127760 w 12192000"/>
                    <a:gd name="connsiteY304" fmla="*/ 3982212 h 4221480"/>
                    <a:gd name="connsiteX305" fmla="*/ 1088136 w 12192000"/>
                    <a:gd name="connsiteY305" fmla="*/ 4001262 h 4221480"/>
                    <a:gd name="connsiteX306" fmla="*/ 1061466 w 12192000"/>
                    <a:gd name="connsiteY306" fmla="*/ 4008120 h 4221480"/>
                    <a:gd name="connsiteX307" fmla="*/ 973074 w 12192000"/>
                    <a:gd name="connsiteY307" fmla="*/ 4051554 h 4221480"/>
                    <a:gd name="connsiteX308" fmla="*/ 948690 w 12192000"/>
                    <a:gd name="connsiteY308" fmla="*/ 4061460 h 4221480"/>
                    <a:gd name="connsiteX309" fmla="*/ 925830 w 12192000"/>
                    <a:gd name="connsiteY309" fmla="*/ 4069080 h 4221480"/>
                    <a:gd name="connsiteX310" fmla="*/ 899160 w 12192000"/>
                    <a:gd name="connsiteY310" fmla="*/ 4076700 h 4221480"/>
                    <a:gd name="connsiteX311" fmla="*/ 872490 w 12192000"/>
                    <a:gd name="connsiteY311" fmla="*/ 4084320 h 4221480"/>
                    <a:gd name="connsiteX312" fmla="*/ 848868 w 12192000"/>
                    <a:gd name="connsiteY312" fmla="*/ 4091940 h 4221480"/>
                    <a:gd name="connsiteX313" fmla="*/ 816864 w 12192000"/>
                    <a:gd name="connsiteY313" fmla="*/ 4098798 h 4221480"/>
                    <a:gd name="connsiteX314" fmla="*/ 689610 w 12192000"/>
                    <a:gd name="connsiteY314" fmla="*/ 4142994 h 4221480"/>
                    <a:gd name="connsiteX315" fmla="*/ 651510 w 12192000"/>
                    <a:gd name="connsiteY315" fmla="*/ 4153662 h 4221480"/>
                    <a:gd name="connsiteX316" fmla="*/ 627888 w 12192000"/>
                    <a:gd name="connsiteY316" fmla="*/ 4160520 h 4221480"/>
                    <a:gd name="connsiteX317" fmla="*/ 605790 w 12192000"/>
                    <a:gd name="connsiteY317" fmla="*/ 4168140 h 4221480"/>
                    <a:gd name="connsiteX318" fmla="*/ 553212 w 12192000"/>
                    <a:gd name="connsiteY318" fmla="*/ 4175760 h 4221480"/>
                    <a:gd name="connsiteX319" fmla="*/ 499872 w 12192000"/>
                    <a:gd name="connsiteY319" fmla="*/ 4181094 h 4221480"/>
                    <a:gd name="connsiteX320" fmla="*/ 312420 w 12192000"/>
                    <a:gd name="connsiteY320" fmla="*/ 4210050 h 4221480"/>
                    <a:gd name="connsiteX321" fmla="*/ 93726 w 12192000"/>
                    <a:gd name="connsiteY321" fmla="*/ 4217670 h 4221480"/>
                    <a:gd name="connsiteX322" fmla="*/ 0 w 12192000"/>
                    <a:gd name="connsiteY322" fmla="*/ 4221480 h 4221480"/>
                    <a:gd name="connsiteX323" fmla="*/ 0 w 12192000"/>
                    <a:gd name="connsiteY323" fmla="*/ 2110740 h 4221480"/>
                    <a:gd name="connsiteX324" fmla="*/ 3691128 w 12192000"/>
                    <a:gd name="connsiteY324" fmla="*/ 3986022 h 4221480"/>
                    <a:gd name="connsiteX325" fmla="*/ 3674364 w 12192000"/>
                    <a:gd name="connsiteY325" fmla="*/ 3975354 h 4221480"/>
                    <a:gd name="connsiteX326" fmla="*/ 3646170 w 12192000"/>
                    <a:gd name="connsiteY326" fmla="*/ 3986022 h 4221480"/>
                    <a:gd name="connsiteX327" fmla="*/ 3691128 w 12192000"/>
                    <a:gd name="connsiteY327" fmla="*/ 3986022 h 4221480"/>
                    <a:gd name="connsiteX328" fmla="*/ 11940540 w 12192000"/>
                    <a:gd name="connsiteY328" fmla="*/ 3916680 h 4221480"/>
                    <a:gd name="connsiteX329" fmla="*/ 11927586 w 12192000"/>
                    <a:gd name="connsiteY329" fmla="*/ 3909060 h 4221480"/>
                    <a:gd name="connsiteX330" fmla="*/ 11925300 w 12192000"/>
                    <a:gd name="connsiteY330" fmla="*/ 3916680 h 4221480"/>
                    <a:gd name="connsiteX331" fmla="*/ 11940540 w 12192000"/>
                    <a:gd name="connsiteY331" fmla="*/ 3916680 h 4221480"/>
                    <a:gd name="connsiteX332" fmla="*/ 11668506 w 12192000"/>
                    <a:gd name="connsiteY332" fmla="*/ 3842766 h 4221480"/>
                    <a:gd name="connsiteX333" fmla="*/ 11645646 w 12192000"/>
                    <a:gd name="connsiteY333" fmla="*/ 3842766 h 4221480"/>
                    <a:gd name="connsiteX334" fmla="*/ 11654790 w 12192000"/>
                    <a:gd name="connsiteY334" fmla="*/ 3846576 h 4221480"/>
                    <a:gd name="connsiteX335" fmla="*/ 11668506 w 12192000"/>
                    <a:gd name="connsiteY335" fmla="*/ 3842766 h 4221480"/>
                    <a:gd name="connsiteX336" fmla="*/ 4373880 w 12192000"/>
                    <a:gd name="connsiteY336" fmla="*/ 3817620 h 4221480"/>
                    <a:gd name="connsiteX337" fmla="*/ 4347210 w 12192000"/>
                    <a:gd name="connsiteY337" fmla="*/ 3810000 h 4221480"/>
                    <a:gd name="connsiteX338" fmla="*/ 4320540 w 12192000"/>
                    <a:gd name="connsiteY338" fmla="*/ 3817620 h 4221480"/>
                    <a:gd name="connsiteX339" fmla="*/ 4347210 w 12192000"/>
                    <a:gd name="connsiteY339" fmla="*/ 3825240 h 4221480"/>
                    <a:gd name="connsiteX340" fmla="*/ 4373880 w 12192000"/>
                    <a:gd name="connsiteY340" fmla="*/ 3817620 h 4221480"/>
                    <a:gd name="connsiteX341" fmla="*/ 4305300 w 12192000"/>
                    <a:gd name="connsiteY341" fmla="*/ 3749040 h 4221480"/>
                    <a:gd name="connsiteX342" fmla="*/ 4303776 w 12192000"/>
                    <a:gd name="connsiteY342" fmla="*/ 3741420 h 4221480"/>
                    <a:gd name="connsiteX343" fmla="*/ 4286250 w 12192000"/>
                    <a:gd name="connsiteY343" fmla="*/ 3749040 h 4221480"/>
                    <a:gd name="connsiteX344" fmla="*/ 4305300 w 12192000"/>
                    <a:gd name="connsiteY344" fmla="*/ 3749040 h 4221480"/>
                    <a:gd name="connsiteX345" fmla="*/ 4373880 w 12192000"/>
                    <a:gd name="connsiteY345" fmla="*/ 3718560 h 4221480"/>
                    <a:gd name="connsiteX346" fmla="*/ 4343400 w 12192000"/>
                    <a:gd name="connsiteY346" fmla="*/ 3718560 h 4221480"/>
                    <a:gd name="connsiteX347" fmla="*/ 4353306 w 12192000"/>
                    <a:gd name="connsiteY347" fmla="*/ 3726180 h 4221480"/>
                    <a:gd name="connsiteX348" fmla="*/ 4373880 w 12192000"/>
                    <a:gd name="connsiteY348" fmla="*/ 3718560 h 4221480"/>
                    <a:gd name="connsiteX349" fmla="*/ 10767060 w 12192000"/>
                    <a:gd name="connsiteY349" fmla="*/ 3680460 h 4221480"/>
                    <a:gd name="connsiteX350" fmla="*/ 10757154 w 12192000"/>
                    <a:gd name="connsiteY350" fmla="*/ 3672840 h 4221480"/>
                    <a:gd name="connsiteX351" fmla="*/ 10740390 w 12192000"/>
                    <a:gd name="connsiteY351" fmla="*/ 3680460 h 4221480"/>
                    <a:gd name="connsiteX352" fmla="*/ 10767060 w 12192000"/>
                    <a:gd name="connsiteY352" fmla="*/ 3680460 h 4221480"/>
                    <a:gd name="connsiteX353" fmla="*/ 10719816 w 12192000"/>
                    <a:gd name="connsiteY353" fmla="*/ 3675126 h 4221480"/>
                    <a:gd name="connsiteX354" fmla="*/ 10689336 w 12192000"/>
                    <a:gd name="connsiteY354" fmla="*/ 3675126 h 4221480"/>
                    <a:gd name="connsiteX355" fmla="*/ 10702290 w 12192000"/>
                    <a:gd name="connsiteY355" fmla="*/ 3678174 h 4221480"/>
                    <a:gd name="connsiteX356" fmla="*/ 10719816 w 12192000"/>
                    <a:gd name="connsiteY356" fmla="*/ 3675126 h 4221480"/>
                    <a:gd name="connsiteX357" fmla="*/ 4747260 w 12192000"/>
                    <a:gd name="connsiteY357" fmla="*/ 3520440 h 4221480"/>
                    <a:gd name="connsiteX358" fmla="*/ 4739640 w 12192000"/>
                    <a:gd name="connsiteY358" fmla="*/ 3512820 h 4221480"/>
                    <a:gd name="connsiteX359" fmla="*/ 4732020 w 12192000"/>
                    <a:gd name="connsiteY359" fmla="*/ 3520440 h 4221480"/>
                    <a:gd name="connsiteX360" fmla="*/ 4739640 w 12192000"/>
                    <a:gd name="connsiteY360" fmla="*/ 3528060 h 4221480"/>
                    <a:gd name="connsiteX361" fmla="*/ 4747260 w 12192000"/>
                    <a:gd name="connsiteY361" fmla="*/ 3520440 h 4221480"/>
                    <a:gd name="connsiteX362" fmla="*/ 4812030 w 12192000"/>
                    <a:gd name="connsiteY362" fmla="*/ 3482340 h 4221480"/>
                    <a:gd name="connsiteX363" fmla="*/ 4805172 w 12192000"/>
                    <a:gd name="connsiteY363" fmla="*/ 3474720 h 4221480"/>
                    <a:gd name="connsiteX364" fmla="*/ 4792980 w 12192000"/>
                    <a:gd name="connsiteY364" fmla="*/ 3482340 h 4221480"/>
                    <a:gd name="connsiteX365" fmla="*/ 4799838 w 12192000"/>
                    <a:gd name="connsiteY365" fmla="*/ 3489960 h 4221480"/>
                    <a:gd name="connsiteX366" fmla="*/ 4812030 w 12192000"/>
                    <a:gd name="connsiteY366" fmla="*/ 3482340 h 4221480"/>
                    <a:gd name="connsiteX367" fmla="*/ 4876800 w 12192000"/>
                    <a:gd name="connsiteY367" fmla="*/ 3447288 h 4221480"/>
                    <a:gd name="connsiteX368" fmla="*/ 4838700 w 12192000"/>
                    <a:gd name="connsiteY368" fmla="*/ 3458718 h 4221480"/>
                    <a:gd name="connsiteX369" fmla="*/ 4853940 w 12192000"/>
                    <a:gd name="connsiteY369" fmla="*/ 3461766 h 4221480"/>
                    <a:gd name="connsiteX370" fmla="*/ 4876800 w 12192000"/>
                    <a:gd name="connsiteY370" fmla="*/ 3447288 h 4221480"/>
                    <a:gd name="connsiteX371" fmla="*/ 5093970 w 12192000"/>
                    <a:gd name="connsiteY371" fmla="*/ 3314700 h 4221480"/>
                    <a:gd name="connsiteX372" fmla="*/ 5090922 w 12192000"/>
                    <a:gd name="connsiteY372" fmla="*/ 3307080 h 4221480"/>
                    <a:gd name="connsiteX373" fmla="*/ 5078730 w 12192000"/>
                    <a:gd name="connsiteY373" fmla="*/ 3314700 h 4221480"/>
                    <a:gd name="connsiteX374" fmla="*/ 5081778 w 12192000"/>
                    <a:gd name="connsiteY374" fmla="*/ 3322320 h 4221480"/>
                    <a:gd name="connsiteX375" fmla="*/ 5093970 w 12192000"/>
                    <a:gd name="connsiteY375" fmla="*/ 3314700 h 4221480"/>
                    <a:gd name="connsiteX376" fmla="*/ 7109460 w 12192000"/>
                    <a:gd name="connsiteY376" fmla="*/ 3208020 h 4221480"/>
                    <a:gd name="connsiteX377" fmla="*/ 7101840 w 12192000"/>
                    <a:gd name="connsiteY377" fmla="*/ 3200400 h 4221480"/>
                    <a:gd name="connsiteX378" fmla="*/ 7094220 w 12192000"/>
                    <a:gd name="connsiteY378" fmla="*/ 3208020 h 4221480"/>
                    <a:gd name="connsiteX379" fmla="*/ 7101840 w 12192000"/>
                    <a:gd name="connsiteY379" fmla="*/ 3215640 h 4221480"/>
                    <a:gd name="connsiteX380" fmla="*/ 7109460 w 12192000"/>
                    <a:gd name="connsiteY380" fmla="*/ 3208020 h 4221480"/>
                    <a:gd name="connsiteX381" fmla="*/ 3634740 w 12192000"/>
                    <a:gd name="connsiteY381" fmla="*/ 2052828 h 4221480"/>
                    <a:gd name="connsiteX382" fmla="*/ 3627120 w 12192000"/>
                    <a:gd name="connsiteY382" fmla="*/ 2045970 h 4221480"/>
                    <a:gd name="connsiteX383" fmla="*/ 3623310 w 12192000"/>
                    <a:gd name="connsiteY383" fmla="*/ 2058162 h 4221480"/>
                    <a:gd name="connsiteX384" fmla="*/ 3634740 w 12192000"/>
                    <a:gd name="connsiteY384" fmla="*/ 2052828 h 4221480"/>
                    <a:gd name="connsiteX385" fmla="*/ 3640074 w 12192000"/>
                    <a:gd name="connsiteY385" fmla="*/ 1719834 h 4221480"/>
                    <a:gd name="connsiteX386" fmla="*/ 3637788 w 12192000"/>
                    <a:gd name="connsiteY386" fmla="*/ 1824990 h 4221480"/>
                    <a:gd name="connsiteX387" fmla="*/ 3640074 w 12192000"/>
                    <a:gd name="connsiteY387" fmla="*/ 1925574 h 4221480"/>
                    <a:gd name="connsiteX388" fmla="*/ 3640074 w 12192000"/>
                    <a:gd name="connsiteY388" fmla="*/ 1719834 h 4221480"/>
                    <a:gd name="connsiteX389" fmla="*/ 3640074 w 12192000"/>
                    <a:gd name="connsiteY389" fmla="*/ 1457706 h 4221480"/>
                    <a:gd name="connsiteX390" fmla="*/ 3637788 w 12192000"/>
                    <a:gd name="connsiteY390" fmla="*/ 1493520 h 4221480"/>
                    <a:gd name="connsiteX391" fmla="*/ 3640074 w 12192000"/>
                    <a:gd name="connsiteY391" fmla="*/ 1530096 h 4221480"/>
                    <a:gd name="connsiteX392" fmla="*/ 3640074 w 12192000"/>
                    <a:gd name="connsiteY392" fmla="*/ 1457706 h 4221480"/>
                    <a:gd name="connsiteX393" fmla="*/ 3640074 w 12192000"/>
                    <a:gd name="connsiteY393" fmla="*/ 1377696 h 4221480"/>
                    <a:gd name="connsiteX394" fmla="*/ 3636264 w 12192000"/>
                    <a:gd name="connsiteY394" fmla="*/ 1386840 h 4221480"/>
                    <a:gd name="connsiteX395" fmla="*/ 3640074 w 12192000"/>
                    <a:gd name="connsiteY395" fmla="*/ 1396746 h 4221480"/>
                    <a:gd name="connsiteX396" fmla="*/ 3640074 w 12192000"/>
                    <a:gd name="connsiteY396" fmla="*/ 1377696 h 4221480"/>
                    <a:gd name="connsiteX397" fmla="*/ 3640074 w 12192000"/>
                    <a:gd name="connsiteY397" fmla="*/ 1328166 h 4221480"/>
                    <a:gd name="connsiteX398" fmla="*/ 3636264 w 12192000"/>
                    <a:gd name="connsiteY398" fmla="*/ 1337310 h 4221480"/>
                    <a:gd name="connsiteX399" fmla="*/ 3640074 w 12192000"/>
                    <a:gd name="connsiteY399" fmla="*/ 1351026 h 4221480"/>
                    <a:gd name="connsiteX400" fmla="*/ 3640074 w 12192000"/>
                    <a:gd name="connsiteY400" fmla="*/ 1328166 h 422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Lst>
                  <a:rect l="l" t="t" r="r" b="b"/>
                  <a:pathLst>
                    <a:path w="12192000" h="4221480">
                      <a:moveTo>
                        <a:pt x="0" y="2110740"/>
                      </a:moveTo>
                      <a:lnTo>
                        <a:pt x="0" y="0"/>
                      </a:lnTo>
                      <a:lnTo>
                        <a:pt x="6096000" y="0"/>
                      </a:lnTo>
                      <a:lnTo>
                        <a:pt x="12192000" y="0"/>
                      </a:lnTo>
                      <a:lnTo>
                        <a:pt x="12191238" y="2089404"/>
                      </a:lnTo>
                      <a:cubicBezTo>
                        <a:pt x="12191238" y="3239262"/>
                        <a:pt x="12188952" y="4174998"/>
                        <a:pt x="12186666" y="4170426"/>
                      </a:cubicBezTo>
                      <a:cubicBezTo>
                        <a:pt x="12185142" y="4165092"/>
                        <a:pt x="12170664" y="4160520"/>
                        <a:pt x="12155424" y="4160520"/>
                      </a:cubicBezTo>
                      <a:cubicBezTo>
                        <a:pt x="12131040" y="4160520"/>
                        <a:pt x="12101322" y="4153662"/>
                        <a:pt x="12058650" y="4137660"/>
                      </a:cubicBezTo>
                      <a:cubicBezTo>
                        <a:pt x="12049506" y="4133850"/>
                        <a:pt x="12039600" y="4118610"/>
                        <a:pt x="12033504" y="4098798"/>
                      </a:cubicBezTo>
                      <a:cubicBezTo>
                        <a:pt x="12027408" y="4080510"/>
                        <a:pt x="12017502" y="4059174"/>
                        <a:pt x="12011406" y="4051554"/>
                      </a:cubicBezTo>
                      <a:cubicBezTo>
                        <a:pt x="12004548" y="4044696"/>
                        <a:pt x="11995404" y="4030980"/>
                        <a:pt x="11990832" y="4021836"/>
                      </a:cubicBezTo>
                      <a:cubicBezTo>
                        <a:pt x="11977116" y="3995166"/>
                        <a:pt x="11881866" y="3950208"/>
                        <a:pt x="11814810" y="3938778"/>
                      </a:cubicBezTo>
                      <a:cubicBezTo>
                        <a:pt x="11778234" y="3932682"/>
                        <a:pt x="11732514" y="3923538"/>
                        <a:pt x="11686794" y="3912108"/>
                      </a:cubicBezTo>
                      <a:cubicBezTo>
                        <a:pt x="11675364" y="3909822"/>
                        <a:pt x="11663934" y="3904488"/>
                        <a:pt x="11661648" y="3900678"/>
                      </a:cubicBezTo>
                      <a:cubicBezTo>
                        <a:pt x="11659362" y="3896868"/>
                        <a:pt x="11639550" y="3893820"/>
                        <a:pt x="11616690" y="3893820"/>
                      </a:cubicBezTo>
                      <a:cubicBezTo>
                        <a:pt x="11593830" y="3893820"/>
                        <a:pt x="11573256" y="3890010"/>
                        <a:pt x="11570970" y="3886200"/>
                      </a:cubicBezTo>
                      <a:cubicBezTo>
                        <a:pt x="11564874" y="3876294"/>
                        <a:pt x="11523726" y="3876294"/>
                        <a:pt x="11517630" y="3886200"/>
                      </a:cubicBezTo>
                      <a:cubicBezTo>
                        <a:pt x="11515344" y="3890772"/>
                        <a:pt x="11504676" y="3893820"/>
                        <a:pt x="11494770" y="3893820"/>
                      </a:cubicBezTo>
                      <a:cubicBezTo>
                        <a:pt x="11484864" y="3893820"/>
                        <a:pt x="11474196" y="3897630"/>
                        <a:pt x="11471910" y="3901440"/>
                      </a:cubicBezTo>
                      <a:cubicBezTo>
                        <a:pt x="11469624" y="3906012"/>
                        <a:pt x="11461242" y="3909060"/>
                        <a:pt x="11453622" y="3909060"/>
                      </a:cubicBezTo>
                      <a:cubicBezTo>
                        <a:pt x="11446002" y="3909060"/>
                        <a:pt x="11433810" y="3915918"/>
                        <a:pt x="11426190" y="3924300"/>
                      </a:cubicBezTo>
                      <a:cubicBezTo>
                        <a:pt x="11418570" y="3932682"/>
                        <a:pt x="11404854" y="3939540"/>
                        <a:pt x="11394948" y="3939540"/>
                      </a:cubicBezTo>
                      <a:cubicBezTo>
                        <a:pt x="11385804" y="3939540"/>
                        <a:pt x="11360658" y="3943350"/>
                        <a:pt x="11340084" y="3947922"/>
                      </a:cubicBezTo>
                      <a:cubicBezTo>
                        <a:pt x="11274552" y="3963162"/>
                        <a:pt x="11178540" y="3941064"/>
                        <a:pt x="11122152" y="3898392"/>
                      </a:cubicBezTo>
                      <a:lnTo>
                        <a:pt x="11092434" y="3875532"/>
                      </a:lnTo>
                      <a:lnTo>
                        <a:pt x="10988802" y="3877056"/>
                      </a:lnTo>
                      <a:cubicBezTo>
                        <a:pt x="10931652" y="3878580"/>
                        <a:pt x="10882122" y="3882390"/>
                        <a:pt x="10878312" y="3886200"/>
                      </a:cubicBezTo>
                      <a:cubicBezTo>
                        <a:pt x="10873740" y="3890772"/>
                        <a:pt x="10854690" y="3893820"/>
                        <a:pt x="10834878" y="3893820"/>
                      </a:cubicBezTo>
                      <a:cubicBezTo>
                        <a:pt x="10815066" y="3893820"/>
                        <a:pt x="10796016" y="3896868"/>
                        <a:pt x="10793730" y="3901440"/>
                      </a:cubicBezTo>
                      <a:cubicBezTo>
                        <a:pt x="10791444" y="3906012"/>
                        <a:pt x="10772394" y="3909060"/>
                        <a:pt x="10751820" y="3909060"/>
                      </a:cubicBezTo>
                      <a:cubicBezTo>
                        <a:pt x="10731246" y="3909060"/>
                        <a:pt x="10712196" y="3912108"/>
                        <a:pt x="10709910" y="3916680"/>
                      </a:cubicBezTo>
                      <a:cubicBezTo>
                        <a:pt x="10707624" y="3921252"/>
                        <a:pt x="10684764" y="3924300"/>
                        <a:pt x="10660380" y="3924300"/>
                      </a:cubicBezTo>
                      <a:cubicBezTo>
                        <a:pt x="10635996" y="3924300"/>
                        <a:pt x="10613898" y="3927348"/>
                        <a:pt x="10611612" y="3931158"/>
                      </a:cubicBezTo>
                      <a:cubicBezTo>
                        <a:pt x="10609326" y="3934206"/>
                        <a:pt x="10568940" y="3939540"/>
                        <a:pt x="10521696" y="3942588"/>
                      </a:cubicBezTo>
                      <a:cubicBezTo>
                        <a:pt x="10474452" y="3945636"/>
                        <a:pt x="10415016" y="3953256"/>
                        <a:pt x="10389870" y="3960114"/>
                      </a:cubicBezTo>
                      <a:cubicBezTo>
                        <a:pt x="10364724" y="3966210"/>
                        <a:pt x="10335006" y="3973068"/>
                        <a:pt x="10322814" y="3975354"/>
                      </a:cubicBezTo>
                      <a:cubicBezTo>
                        <a:pt x="10311384" y="3977640"/>
                        <a:pt x="10299954" y="3982212"/>
                        <a:pt x="10297668" y="3986022"/>
                      </a:cubicBezTo>
                      <a:cubicBezTo>
                        <a:pt x="10295382" y="3989832"/>
                        <a:pt x="10275570" y="3992880"/>
                        <a:pt x="10252710" y="3992880"/>
                      </a:cubicBezTo>
                      <a:cubicBezTo>
                        <a:pt x="10229850" y="3992880"/>
                        <a:pt x="10209276" y="3995928"/>
                        <a:pt x="10206990" y="4000500"/>
                      </a:cubicBezTo>
                      <a:cubicBezTo>
                        <a:pt x="10204704" y="4005072"/>
                        <a:pt x="10196322" y="4008120"/>
                        <a:pt x="10188702" y="4008120"/>
                      </a:cubicBezTo>
                      <a:cubicBezTo>
                        <a:pt x="10172700" y="4008120"/>
                        <a:pt x="10094214" y="4050030"/>
                        <a:pt x="10081260" y="4065270"/>
                      </a:cubicBezTo>
                      <a:cubicBezTo>
                        <a:pt x="10075926" y="4071366"/>
                        <a:pt x="10062210" y="4076700"/>
                        <a:pt x="10050780" y="4076700"/>
                      </a:cubicBezTo>
                      <a:cubicBezTo>
                        <a:pt x="10036302" y="4076700"/>
                        <a:pt x="10028682" y="4081272"/>
                        <a:pt x="10025634" y="4091940"/>
                      </a:cubicBezTo>
                      <a:cubicBezTo>
                        <a:pt x="10022586" y="4104132"/>
                        <a:pt x="10014966" y="4107180"/>
                        <a:pt x="9991344" y="4107180"/>
                      </a:cubicBezTo>
                      <a:cubicBezTo>
                        <a:pt x="9974580" y="4107180"/>
                        <a:pt x="9957054" y="4111752"/>
                        <a:pt x="9952482" y="4117848"/>
                      </a:cubicBezTo>
                      <a:cubicBezTo>
                        <a:pt x="9947910" y="4123182"/>
                        <a:pt x="9918954" y="4130040"/>
                        <a:pt x="9884664" y="4133850"/>
                      </a:cubicBezTo>
                      <a:cubicBezTo>
                        <a:pt x="9852660" y="4136898"/>
                        <a:pt x="9800082" y="4142994"/>
                        <a:pt x="9768840" y="4146804"/>
                      </a:cubicBezTo>
                      <a:cubicBezTo>
                        <a:pt x="9737598" y="4150614"/>
                        <a:pt x="9651492" y="4155948"/>
                        <a:pt x="9578340" y="4157472"/>
                      </a:cubicBezTo>
                      <a:cubicBezTo>
                        <a:pt x="9505188" y="4159758"/>
                        <a:pt x="9441942" y="4164330"/>
                        <a:pt x="9438132" y="4168140"/>
                      </a:cubicBezTo>
                      <a:cubicBezTo>
                        <a:pt x="9433560" y="4172712"/>
                        <a:pt x="9384030" y="4175760"/>
                        <a:pt x="9327642" y="4175760"/>
                      </a:cubicBezTo>
                      <a:cubicBezTo>
                        <a:pt x="9240774" y="4175760"/>
                        <a:pt x="9220200" y="4173474"/>
                        <a:pt x="9201150" y="4162044"/>
                      </a:cubicBezTo>
                      <a:cubicBezTo>
                        <a:pt x="9176004" y="4146804"/>
                        <a:pt x="9056370" y="4137660"/>
                        <a:pt x="8831580" y="4133088"/>
                      </a:cubicBezTo>
                      <a:cubicBezTo>
                        <a:pt x="8770620" y="4132326"/>
                        <a:pt x="8674608" y="4126992"/>
                        <a:pt x="8618220" y="4122420"/>
                      </a:cubicBezTo>
                      <a:cubicBezTo>
                        <a:pt x="8561832" y="4117848"/>
                        <a:pt x="8436864" y="4111752"/>
                        <a:pt x="8340090" y="4109466"/>
                      </a:cubicBezTo>
                      <a:cubicBezTo>
                        <a:pt x="8244078" y="4107180"/>
                        <a:pt x="8161782" y="4102608"/>
                        <a:pt x="8157972" y="4098798"/>
                      </a:cubicBezTo>
                      <a:cubicBezTo>
                        <a:pt x="8153400" y="4094988"/>
                        <a:pt x="8125206" y="4091940"/>
                        <a:pt x="8095488" y="4091940"/>
                      </a:cubicBezTo>
                      <a:cubicBezTo>
                        <a:pt x="8065008" y="4091940"/>
                        <a:pt x="8037576" y="4088892"/>
                        <a:pt x="8035290" y="4084320"/>
                      </a:cubicBezTo>
                      <a:cubicBezTo>
                        <a:pt x="8033004" y="4080510"/>
                        <a:pt x="8015478" y="4076700"/>
                        <a:pt x="7997190" y="4076700"/>
                      </a:cubicBezTo>
                      <a:cubicBezTo>
                        <a:pt x="7978902" y="4076700"/>
                        <a:pt x="7961376" y="4073652"/>
                        <a:pt x="7959090" y="4069080"/>
                      </a:cubicBezTo>
                      <a:cubicBezTo>
                        <a:pt x="7956804" y="4065270"/>
                        <a:pt x="7947660" y="4061460"/>
                        <a:pt x="7939278" y="4061460"/>
                      </a:cubicBezTo>
                      <a:cubicBezTo>
                        <a:pt x="7931658" y="4061460"/>
                        <a:pt x="7907274" y="4053078"/>
                        <a:pt x="7886700" y="4043172"/>
                      </a:cubicBezTo>
                      <a:cubicBezTo>
                        <a:pt x="7866126" y="4033266"/>
                        <a:pt x="7831074" y="4020312"/>
                        <a:pt x="7808976" y="4014978"/>
                      </a:cubicBezTo>
                      <a:cubicBezTo>
                        <a:pt x="7786878" y="4009644"/>
                        <a:pt x="7765542" y="4002786"/>
                        <a:pt x="7761732" y="3998976"/>
                      </a:cubicBezTo>
                      <a:cubicBezTo>
                        <a:pt x="7757160" y="3995928"/>
                        <a:pt x="7744968" y="3992880"/>
                        <a:pt x="7733538" y="3992880"/>
                      </a:cubicBezTo>
                      <a:cubicBezTo>
                        <a:pt x="7722108" y="3992880"/>
                        <a:pt x="7709154" y="3987546"/>
                        <a:pt x="7703820" y="3981450"/>
                      </a:cubicBezTo>
                      <a:cubicBezTo>
                        <a:pt x="7690104" y="3964686"/>
                        <a:pt x="7629906" y="3939540"/>
                        <a:pt x="7604760" y="3939540"/>
                      </a:cubicBezTo>
                      <a:cubicBezTo>
                        <a:pt x="7589520" y="3939540"/>
                        <a:pt x="7571994" y="3950208"/>
                        <a:pt x="7546086" y="3973830"/>
                      </a:cubicBezTo>
                      <a:cubicBezTo>
                        <a:pt x="7526274" y="3992880"/>
                        <a:pt x="7504176" y="4008120"/>
                        <a:pt x="7498080" y="4008120"/>
                      </a:cubicBezTo>
                      <a:cubicBezTo>
                        <a:pt x="7491222" y="4008120"/>
                        <a:pt x="7482078" y="4011930"/>
                        <a:pt x="7477506" y="4016502"/>
                      </a:cubicBezTo>
                      <a:cubicBezTo>
                        <a:pt x="7472172" y="4021836"/>
                        <a:pt x="7454646" y="4023360"/>
                        <a:pt x="7427976" y="4020312"/>
                      </a:cubicBezTo>
                      <a:cubicBezTo>
                        <a:pt x="7405878" y="4017264"/>
                        <a:pt x="7360158" y="4013454"/>
                        <a:pt x="7326630" y="4011168"/>
                      </a:cubicBezTo>
                      <a:cubicBezTo>
                        <a:pt x="7293102" y="4008882"/>
                        <a:pt x="7262622" y="4003548"/>
                        <a:pt x="7258812" y="3999738"/>
                      </a:cubicBezTo>
                      <a:cubicBezTo>
                        <a:pt x="7254240" y="3995928"/>
                        <a:pt x="7235190" y="3992880"/>
                        <a:pt x="7215378" y="3992880"/>
                      </a:cubicBezTo>
                      <a:cubicBezTo>
                        <a:pt x="7195566" y="3992880"/>
                        <a:pt x="7176516" y="3989832"/>
                        <a:pt x="7174230" y="3985260"/>
                      </a:cubicBezTo>
                      <a:cubicBezTo>
                        <a:pt x="7171944" y="3981450"/>
                        <a:pt x="7159752" y="3977640"/>
                        <a:pt x="7147560" y="3977640"/>
                      </a:cubicBezTo>
                      <a:cubicBezTo>
                        <a:pt x="7135368" y="3977640"/>
                        <a:pt x="7123938" y="3974592"/>
                        <a:pt x="7121652" y="3970782"/>
                      </a:cubicBezTo>
                      <a:cubicBezTo>
                        <a:pt x="7119366" y="3967734"/>
                        <a:pt x="7104888" y="3962400"/>
                        <a:pt x="7088886" y="3959352"/>
                      </a:cubicBezTo>
                      <a:cubicBezTo>
                        <a:pt x="7004304" y="3944112"/>
                        <a:pt x="6927342" y="3930396"/>
                        <a:pt x="6903720" y="3927348"/>
                      </a:cubicBezTo>
                      <a:cubicBezTo>
                        <a:pt x="6878574" y="3923538"/>
                        <a:pt x="6855714" y="3915918"/>
                        <a:pt x="6825996" y="3900678"/>
                      </a:cubicBezTo>
                      <a:cubicBezTo>
                        <a:pt x="6818376" y="3896868"/>
                        <a:pt x="6800850" y="3893820"/>
                        <a:pt x="6786372" y="3893820"/>
                      </a:cubicBezTo>
                      <a:cubicBezTo>
                        <a:pt x="6771894" y="3893820"/>
                        <a:pt x="6757416" y="3890772"/>
                        <a:pt x="6755130" y="3886200"/>
                      </a:cubicBezTo>
                      <a:cubicBezTo>
                        <a:pt x="6752844" y="3882390"/>
                        <a:pt x="6742176" y="3878580"/>
                        <a:pt x="6732270" y="3878580"/>
                      </a:cubicBezTo>
                      <a:cubicBezTo>
                        <a:pt x="6722364" y="3878580"/>
                        <a:pt x="6698742" y="3874008"/>
                        <a:pt x="6681216" y="3867912"/>
                      </a:cubicBezTo>
                      <a:cubicBezTo>
                        <a:pt x="6662928" y="3862578"/>
                        <a:pt x="6627876" y="3853434"/>
                        <a:pt x="6602730" y="3848100"/>
                      </a:cubicBezTo>
                      <a:cubicBezTo>
                        <a:pt x="6577584" y="3843528"/>
                        <a:pt x="6544056" y="3832098"/>
                        <a:pt x="6528054" y="3824478"/>
                      </a:cubicBezTo>
                      <a:cubicBezTo>
                        <a:pt x="6511290" y="3816858"/>
                        <a:pt x="6490716" y="3810000"/>
                        <a:pt x="6480810" y="3810000"/>
                      </a:cubicBezTo>
                      <a:cubicBezTo>
                        <a:pt x="6470904" y="3810000"/>
                        <a:pt x="6460236" y="3806952"/>
                        <a:pt x="6457950" y="3802380"/>
                      </a:cubicBezTo>
                      <a:cubicBezTo>
                        <a:pt x="6455664" y="3798570"/>
                        <a:pt x="6445758" y="3794760"/>
                        <a:pt x="6435852" y="3794760"/>
                      </a:cubicBezTo>
                      <a:cubicBezTo>
                        <a:pt x="6426708" y="3794760"/>
                        <a:pt x="6415278" y="3790950"/>
                        <a:pt x="6411468" y="3787140"/>
                      </a:cubicBezTo>
                      <a:cubicBezTo>
                        <a:pt x="6406896" y="3782568"/>
                        <a:pt x="6385560" y="3777234"/>
                        <a:pt x="6364224" y="3774186"/>
                      </a:cubicBezTo>
                      <a:cubicBezTo>
                        <a:pt x="6340602" y="3771900"/>
                        <a:pt x="6320028" y="3764280"/>
                        <a:pt x="6312408" y="3755898"/>
                      </a:cubicBezTo>
                      <a:cubicBezTo>
                        <a:pt x="6304788" y="3747516"/>
                        <a:pt x="6291072" y="3741420"/>
                        <a:pt x="6281166" y="3741420"/>
                      </a:cubicBezTo>
                      <a:cubicBezTo>
                        <a:pt x="6271260" y="3741420"/>
                        <a:pt x="6248400" y="3734562"/>
                        <a:pt x="6231636" y="3726180"/>
                      </a:cubicBezTo>
                      <a:cubicBezTo>
                        <a:pt x="6214110" y="3717798"/>
                        <a:pt x="6195060" y="3710940"/>
                        <a:pt x="6189726" y="3710940"/>
                      </a:cubicBezTo>
                      <a:cubicBezTo>
                        <a:pt x="6184392" y="3710940"/>
                        <a:pt x="6162294" y="3702558"/>
                        <a:pt x="6140196" y="3691890"/>
                      </a:cubicBezTo>
                      <a:cubicBezTo>
                        <a:pt x="6097524" y="3671316"/>
                        <a:pt x="6080760" y="3669030"/>
                        <a:pt x="6059424" y="3679698"/>
                      </a:cubicBezTo>
                      <a:cubicBezTo>
                        <a:pt x="6009132" y="3706368"/>
                        <a:pt x="5932932" y="3741420"/>
                        <a:pt x="5924550" y="3741420"/>
                      </a:cubicBezTo>
                      <a:cubicBezTo>
                        <a:pt x="5919216" y="3741420"/>
                        <a:pt x="5910834" y="3746754"/>
                        <a:pt x="5905500" y="3752850"/>
                      </a:cubicBezTo>
                      <a:cubicBezTo>
                        <a:pt x="5900166" y="3759708"/>
                        <a:pt x="5880354" y="3771900"/>
                        <a:pt x="5862828" y="3779520"/>
                      </a:cubicBezTo>
                      <a:cubicBezTo>
                        <a:pt x="5844540" y="3787902"/>
                        <a:pt x="5827776" y="3797808"/>
                        <a:pt x="5825490" y="3802380"/>
                      </a:cubicBezTo>
                      <a:cubicBezTo>
                        <a:pt x="5823204" y="3806190"/>
                        <a:pt x="5812536" y="3810000"/>
                        <a:pt x="5802630" y="3810000"/>
                      </a:cubicBezTo>
                      <a:cubicBezTo>
                        <a:pt x="5792724" y="3810000"/>
                        <a:pt x="5782818" y="3813048"/>
                        <a:pt x="5780532" y="3816858"/>
                      </a:cubicBezTo>
                      <a:cubicBezTo>
                        <a:pt x="5778246" y="3820668"/>
                        <a:pt x="5750814" y="3835908"/>
                        <a:pt x="5719572" y="3851148"/>
                      </a:cubicBezTo>
                      <a:cubicBezTo>
                        <a:pt x="5688330" y="3865626"/>
                        <a:pt x="5660898" y="3881628"/>
                        <a:pt x="5657850" y="3886200"/>
                      </a:cubicBezTo>
                      <a:cubicBezTo>
                        <a:pt x="5655564" y="3890010"/>
                        <a:pt x="5643372" y="3893820"/>
                        <a:pt x="5631942" y="3893820"/>
                      </a:cubicBezTo>
                      <a:cubicBezTo>
                        <a:pt x="5619750" y="3893820"/>
                        <a:pt x="5606034" y="3899154"/>
                        <a:pt x="5600700" y="3905250"/>
                      </a:cubicBezTo>
                      <a:cubicBezTo>
                        <a:pt x="5589270" y="3919728"/>
                        <a:pt x="5557266" y="3933444"/>
                        <a:pt x="5500116" y="3950208"/>
                      </a:cubicBezTo>
                      <a:cubicBezTo>
                        <a:pt x="5476494" y="3957828"/>
                        <a:pt x="5451348" y="3970020"/>
                        <a:pt x="5443728" y="3978402"/>
                      </a:cubicBezTo>
                      <a:cubicBezTo>
                        <a:pt x="5436870" y="3986022"/>
                        <a:pt x="5423154" y="3992880"/>
                        <a:pt x="5413248" y="3992880"/>
                      </a:cubicBezTo>
                      <a:cubicBezTo>
                        <a:pt x="5403342" y="3992880"/>
                        <a:pt x="5394198" y="3995928"/>
                        <a:pt x="5391912" y="3999738"/>
                      </a:cubicBezTo>
                      <a:cubicBezTo>
                        <a:pt x="5389626" y="4003548"/>
                        <a:pt x="5374386" y="4008120"/>
                        <a:pt x="5359146" y="4010406"/>
                      </a:cubicBezTo>
                      <a:cubicBezTo>
                        <a:pt x="5298948" y="4018788"/>
                        <a:pt x="5267706" y="4028694"/>
                        <a:pt x="5251704" y="4044696"/>
                      </a:cubicBezTo>
                      <a:cubicBezTo>
                        <a:pt x="5241036" y="4055364"/>
                        <a:pt x="5225796" y="4061460"/>
                        <a:pt x="5209032" y="4061460"/>
                      </a:cubicBezTo>
                      <a:cubicBezTo>
                        <a:pt x="5194554" y="4061460"/>
                        <a:pt x="5180076" y="4065270"/>
                        <a:pt x="5177790" y="4069080"/>
                      </a:cubicBezTo>
                      <a:cubicBezTo>
                        <a:pt x="5175504" y="4073652"/>
                        <a:pt x="5161788" y="4076700"/>
                        <a:pt x="5147310" y="4076700"/>
                      </a:cubicBezTo>
                      <a:cubicBezTo>
                        <a:pt x="5132832" y="4076700"/>
                        <a:pt x="5119116" y="4080510"/>
                        <a:pt x="5116830" y="4084320"/>
                      </a:cubicBezTo>
                      <a:cubicBezTo>
                        <a:pt x="5114544" y="4088892"/>
                        <a:pt x="5093970" y="4091940"/>
                        <a:pt x="5071110" y="4091940"/>
                      </a:cubicBezTo>
                      <a:cubicBezTo>
                        <a:pt x="5048250" y="4091940"/>
                        <a:pt x="5027676" y="4094988"/>
                        <a:pt x="5025390" y="4099560"/>
                      </a:cubicBezTo>
                      <a:cubicBezTo>
                        <a:pt x="5023104" y="4103370"/>
                        <a:pt x="5010912" y="4107180"/>
                        <a:pt x="4999482" y="4107180"/>
                      </a:cubicBezTo>
                      <a:cubicBezTo>
                        <a:pt x="4988052" y="4107180"/>
                        <a:pt x="4975860" y="4109466"/>
                        <a:pt x="4972812" y="4112514"/>
                      </a:cubicBezTo>
                      <a:cubicBezTo>
                        <a:pt x="4965954" y="4120134"/>
                        <a:pt x="4900422" y="4136898"/>
                        <a:pt x="4878324" y="4137660"/>
                      </a:cubicBezTo>
                      <a:cubicBezTo>
                        <a:pt x="4869180" y="4137660"/>
                        <a:pt x="4855464" y="4140708"/>
                        <a:pt x="4847844" y="4145280"/>
                      </a:cubicBezTo>
                      <a:cubicBezTo>
                        <a:pt x="4834890" y="4152138"/>
                        <a:pt x="4726686" y="4167378"/>
                        <a:pt x="4644390" y="4173474"/>
                      </a:cubicBezTo>
                      <a:cubicBezTo>
                        <a:pt x="4619244" y="4175760"/>
                        <a:pt x="4595622" y="4180332"/>
                        <a:pt x="4591050" y="4184142"/>
                      </a:cubicBezTo>
                      <a:cubicBezTo>
                        <a:pt x="4587240" y="4187952"/>
                        <a:pt x="4559808" y="4191000"/>
                        <a:pt x="4530090" y="4191000"/>
                      </a:cubicBezTo>
                      <a:cubicBezTo>
                        <a:pt x="4497324" y="4191000"/>
                        <a:pt x="4472178" y="4194810"/>
                        <a:pt x="4466844" y="4200906"/>
                      </a:cubicBezTo>
                      <a:cubicBezTo>
                        <a:pt x="4459224" y="4207764"/>
                        <a:pt x="4193286" y="4210812"/>
                        <a:pt x="3201924" y="4212336"/>
                      </a:cubicBezTo>
                      <a:cubicBezTo>
                        <a:pt x="2228088" y="4213860"/>
                        <a:pt x="1949196" y="4212336"/>
                        <a:pt x="1956054" y="4205478"/>
                      </a:cubicBezTo>
                      <a:cubicBezTo>
                        <a:pt x="1961388" y="4200144"/>
                        <a:pt x="1998726" y="4194810"/>
                        <a:pt x="2047494" y="4192524"/>
                      </a:cubicBezTo>
                      <a:cubicBezTo>
                        <a:pt x="2107692" y="4189476"/>
                        <a:pt x="2135886" y="4184904"/>
                        <a:pt x="2154936" y="4174998"/>
                      </a:cubicBezTo>
                      <a:cubicBezTo>
                        <a:pt x="2181606" y="4158996"/>
                        <a:pt x="2221230" y="4155948"/>
                        <a:pt x="2228850" y="4168140"/>
                      </a:cubicBezTo>
                      <a:cubicBezTo>
                        <a:pt x="2231136" y="4172712"/>
                        <a:pt x="2251710" y="4175760"/>
                        <a:pt x="2274570" y="4175760"/>
                      </a:cubicBezTo>
                      <a:cubicBezTo>
                        <a:pt x="2297430" y="4175760"/>
                        <a:pt x="2318004" y="4172712"/>
                        <a:pt x="2320290" y="4168140"/>
                      </a:cubicBezTo>
                      <a:cubicBezTo>
                        <a:pt x="2322576" y="4164330"/>
                        <a:pt x="2348484" y="4160520"/>
                        <a:pt x="2376678" y="4160520"/>
                      </a:cubicBezTo>
                      <a:cubicBezTo>
                        <a:pt x="2404872" y="4160520"/>
                        <a:pt x="2430780" y="4157472"/>
                        <a:pt x="2435352" y="4153662"/>
                      </a:cubicBezTo>
                      <a:cubicBezTo>
                        <a:pt x="2439162" y="4149852"/>
                        <a:pt x="2457450" y="4144518"/>
                        <a:pt x="2476500" y="4142232"/>
                      </a:cubicBezTo>
                      <a:cubicBezTo>
                        <a:pt x="2495550" y="4139946"/>
                        <a:pt x="2525268" y="4136136"/>
                        <a:pt x="2542032" y="4133088"/>
                      </a:cubicBezTo>
                      <a:cubicBezTo>
                        <a:pt x="2561844" y="4130040"/>
                        <a:pt x="2575560" y="4131564"/>
                        <a:pt x="2578608" y="4136898"/>
                      </a:cubicBezTo>
                      <a:cubicBezTo>
                        <a:pt x="2586228" y="4149090"/>
                        <a:pt x="2629662" y="4147566"/>
                        <a:pt x="2626614" y="4136136"/>
                      </a:cubicBezTo>
                      <a:cubicBezTo>
                        <a:pt x="2625852" y="4129278"/>
                        <a:pt x="2641854" y="4124706"/>
                        <a:pt x="2678430" y="4121658"/>
                      </a:cubicBezTo>
                      <a:cubicBezTo>
                        <a:pt x="2708148" y="4119372"/>
                        <a:pt x="2746248" y="4110990"/>
                        <a:pt x="2763774" y="4104894"/>
                      </a:cubicBezTo>
                      <a:cubicBezTo>
                        <a:pt x="2786634" y="4095750"/>
                        <a:pt x="2816352" y="4092702"/>
                        <a:pt x="2865120" y="4094226"/>
                      </a:cubicBezTo>
                      <a:cubicBezTo>
                        <a:pt x="2902458" y="4094988"/>
                        <a:pt x="2933700" y="4093464"/>
                        <a:pt x="2933700" y="4091178"/>
                      </a:cubicBezTo>
                      <a:cubicBezTo>
                        <a:pt x="2933700" y="4088130"/>
                        <a:pt x="2942844" y="4080510"/>
                        <a:pt x="2953512" y="4072890"/>
                      </a:cubicBezTo>
                      <a:cubicBezTo>
                        <a:pt x="2967990" y="4063746"/>
                        <a:pt x="2975610" y="4062222"/>
                        <a:pt x="2981706" y="4068318"/>
                      </a:cubicBezTo>
                      <a:cubicBezTo>
                        <a:pt x="2993136" y="4079748"/>
                        <a:pt x="3124962" y="4079748"/>
                        <a:pt x="3121914" y="4067556"/>
                      </a:cubicBezTo>
                      <a:cubicBezTo>
                        <a:pt x="3121152" y="4062984"/>
                        <a:pt x="3137916" y="4053840"/>
                        <a:pt x="3160014" y="4046982"/>
                      </a:cubicBezTo>
                      <a:cubicBezTo>
                        <a:pt x="3181350" y="4040124"/>
                        <a:pt x="3201924" y="4032504"/>
                        <a:pt x="3204972" y="4029456"/>
                      </a:cubicBezTo>
                      <a:cubicBezTo>
                        <a:pt x="3208020" y="4025646"/>
                        <a:pt x="3216402" y="4023360"/>
                        <a:pt x="3223260" y="4023360"/>
                      </a:cubicBezTo>
                      <a:cubicBezTo>
                        <a:pt x="3230118" y="4023360"/>
                        <a:pt x="3249930" y="4016502"/>
                        <a:pt x="3267456" y="4008120"/>
                      </a:cubicBezTo>
                      <a:cubicBezTo>
                        <a:pt x="3305556" y="3989832"/>
                        <a:pt x="3371850" y="3987546"/>
                        <a:pt x="3380994" y="4004310"/>
                      </a:cubicBezTo>
                      <a:cubicBezTo>
                        <a:pt x="3388614" y="4017264"/>
                        <a:pt x="3421380" y="4011168"/>
                        <a:pt x="3421380" y="3995928"/>
                      </a:cubicBezTo>
                      <a:cubicBezTo>
                        <a:pt x="3421380" y="3980688"/>
                        <a:pt x="3473196" y="3957828"/>
                        <a:pt x="3484626" y="3969258"/>
                      </a:cubicBezTo>
                      <a:cubicBezTo>
                        <a:pt x="3494532" y="3979164"/>
                        <a:pt x="3531108" y="3980688"/>
                        <a:pt x="3525012" y="3970782"/>
                      </a:cubicBezTo>
                      <a:cubicBezTo>
                        <a:pt x="3521964" y="3966972"/>
                        <a:pt x="3531108" y="3954780"/>
                        <a:pt x="3544062" y="3943350"/>
                      </a:cubicBezTo>
                      <a:cubicBezTo>
                        <a:pt x="3563112" y="3927348"/>
                        <a:pt x="3574542" y="3924300"/>
                        <a:pt x="3599688" y="3925824"/>
                      </a:cubicBezTo>
                      <a:cubicBezTo>
                        <a:pt x="3616452" y="3927348"/>
                        <a:pt x="3630168" y="3931158"/>
                        <a:pt x="3628644" y="3934968"/>
                      </a:cubicBezTo>
                      <a:cubicBezTo>
                        <a:pt x="3625596" y="3942588"/>
                        <a:pt x="3658362" y="3961638"/>
                        <a:pt x="3667506" y="3957066"/>
                      </a:cubicBezTo>
                      <a:cubicBezTo>
                        <a:pt x="3677412" y="3951732"/>
                        <a:pt x="3672840" y="3940302"/>
                        <a:pt x="3662172" y="3944112"/>
                      </a:cubicBezTo>
                      <a:cubicBezTo>
                        <a:pt x="3644646" y="3950970"/>
                        <a:pt x="3641598" y="3934968"/>
                        <a:pt x="3658362" y="3919728"/>
                      </a:cubicBezTo>
                      <a:cubicBezTo>
                        <a:pt x="3670554" y="3908298"/>
                        <a:pt x="3683508" y="3906012"/>
                        <a:pt x="3723132" y="3907536"/>
                      </a:cubicBezTo>
                      <a:cubicBezTo>
                        <a:pt x="3761994" y="3909822"/>
                        <a:pt x="3771900" y="3907536"/>
                        <a:pt x="3771900" y="3898392"/>
                      </a:cubicBezTo>
                      <a:cubicBezTo>
                        <a:pt x="3771900" y="3881628"/>
                        <a:pt x="3809238" y="3855720"/>
                        <a:pt x="3833622" y="3855720"/>
                      </a:cubicBezTo>
                      <a:cubicBezTo>
                        <a:pt x="3845052" y="3855720"/>
                        <a:pt x="3857244" y="3852672"/>
                        <a:pt x="3859530" y="3848100"/>
                      </a:cubicBezTo>
                      <a:cubicBezTo>
                        <a:pt x="3861816" y="3844290"/>
                        <a:pt x="3871722" y="3840480"/>
                        <a:pt x="3881628" y="3840480"/>
                      </a:cubicBezTo>
                      <a:cubicBezTo>
                        <a:pt x="3890772" y="3840480"/>
                        <a:pt x="3902202" y="3836670"/>
                        <a:pt x="3906774" y="3832098"/>
                      </a:cubicBezTo>
                      <a:cubicBezTo>
                        <a:pt x="3912870" y="3826002"/>
                        <a:pt x="3916680" y="3826002"/>
                        <a:pt x="3919728" y="3832098"/>
                      </a:cubicBezTo>
                      <a:cubicBezTo>
                        <a:pt x="3927348" y="3843528"/>
                        <a:pt x="3939540" y="3842766"/>
                        <a:pt x="3939540" y="3830574"/>
                      </a:cubicBezTo>
                      <a:cubicBezTo>
                        <a:pt x="3939540" y="3824478"/>
                        <a:pt x="3946398" y="3813810"/>
                        <a:pt x="3954780" y="3806190"/>
                      </a:cubicBezTo>
                      <a:cubicBezTo>
                        <a:pt x="3966972" y="3794760"/>
                        <a:pt x="3971544" y="3793998"/>
                        <a:pt x="3981450" y="3802380"/>
                      </a:cubicBezTo>
                      <a:cubicBezTo>
                        <a:pt x="3995166" y="3813810"/>
                        <a:pt x="4018026" y="3804666"/>
                        <a:pt x="4056126" y="3774186"/>
                      </a:cubicBezTo>
                      <a:cubicBezTo>
                        <a:pt x="4081272" y="3753612"/>
                        <a:pt x="4094226" y="3752088"/>
                        <a:pt x="4107180" y="3768090"/>
                      </a:cubicBezTo>
                      <a:cubicBezTo>
                        <a:pt x="4121658" y="3785616"/>
                        <a:pt x="4129278" y="3781806"/>
                        <a:pt x="4136136" y="3755136"/>
                      </a:cubicBezTo>
                      <a:cubicBezTo>
                        <a:pt x="4141470" y="3733800"/>
                        <a:pt x="4146042" y="3729990"/>
                        <a:pt x="4168140" y="3727704"/>
                      </a:cubicBezTo>
                      <a:cubicBezTo>
                        <a:pt x="4182618" y="3726180"/>
                        <a:pt x="4202430" y="3718560"/>
                        <a:pt x="4213098" y="3710178"/>
                      </a:cubicBezTo>
                      <a:cubicBezTo>
                        <a:pt x="4226052" y="3700272"/>
                        <a:pt x="4234434" y="3697986"/>
                        <a:pt x="4239768" y="3703320"/>
                      </a:cubicBezTo>
                      <a:cubicBezTo>
                        <a:pt x="4250436" y="3713988"/>
                        <a:pt x="4260342" y="3713226"/>
                        <a:pt x="4257294" y="3701796"/>
                      </a:cubicBezTo>
                      <a:cubicBezTo>
                        <a:pt x="4256532" y="3696462"/>
                        <a:pt x="4263390" y="3691128"/>
                        <a:pt x="4273296" y="3689604"/>
                      </a:cubicBezTo>
                      <a:cubicBezTo>
                        <a:pt x="4282440" y="3688080"/>
                        <a:pt x="4290060" y="3681984"/>
                        <a:pt x="4290060" y="3675888"/>
                      </a:cubicBezTo>
                      <a:cubicBezTo>
                        <a:pt x="4290060" y="3658362"/>
                        <a:pt x="4312158" y="3654552"/>
                        <a:pt x="4328160" y="3669030"/>
                      </a:cubicBezTo>
                      <a:cubicBezTo>
                        <a:pt x="4347972" y="3686556"/>
                        <a:pt x="4365498" y="3679698"/>
                        <a:pt x="4360926" y="3655314"/>
                      </a:cubicBezTo>
                      <a:cubicBezTo>
                        <a:pt x="4357116" y="3633978"/>
                        <a:pt x="4370832" y="3621024"/>
                        <a:pt x="4383786" y="3633978"/>
                      </a:cubicBezTo>
                      <a:cubicBezTo>
                        <a:pt x="4395216" y="3645408"/>
                        <a:pt x="4412742" y="3644646"/>
                        <a:pt x="4409694" y="3633216"/>
                      </a:cubicBezTo>
                      <a:cubicBezTo>
                        <a:pt x="4408932" y="3627882"/>
                        <a:pt x="4415790" y="3622548"/>
                        <a:pt x="4425696" y="3621024"/>
                      </a:cubicBezTo>
                      <a:cubicBezTo>
                        <a:pt x="4434840" y="3619500"/>
                        <a:pt x="4442460" y="3613404"/>
                        <a:pt x="4442460" y="3608070"/>
                      </a:cubicBezTo>
                      <a:cubicBezTo>
                        <a:pt x="4442460" y="3591306"/>
                        <a:pt x="4459224" y="3585972"/>
                        <a:pt x="4469130" y="3598926"/>
                      </a:cubicBezTo>
                      <a:cubicBezTo>
                        <a:pt x="4480560" y="3614166"/>
                        <a:pt x="4488180" y="3608070"/>
                        <a:pt x="4488180" y="3583686"/>
                      </a:cubicBezTo>
                      <a:cubicBezTo>
                        <a:pt x="4488180" y="3563112"/>
                        <a:pt x="4507992" y="3552444"/>
                        <a:pt x="4520946" y="3565398"/>
                      </a:cubicBezTo>
                      <a:cubicBezTo>
                        <a:pt x="4532376" y="3576828"/>
                        <a:pt x="4549902" y="3576066"/>
                        <a:pt x="4544568" y="3563874"/>
                      </a:cubicBezTo>
                      <a:cubicBezTo>
                        <a:pt x="4539234" y="3548634"/>
                        <a:pt x="4570476" y="3523488"/>
                        <a:pt x="4581144" y="3534156"/>
                      </a:cubicBezTo>
                      <a:cubicBezTo>
                        <a:pt x="4591812" y="3544824"/>
                        <a:pt x="4605528" y="3546348"/>
                        <a:pt x="4598670" y="3535680"/>
                      </a:cubicBezTo>
                      <a:cubicBezTo>
                        <a:pt x="4596384" y="3531870"/>
                        <a:pt x="4604004" y="3523488"/>
                        <a:pt x="4615434" y="3517392"/>
                      </a:cubicBezTo>
                      <a:cubicBezTo>
                        <a:pt x="4626864" y="3511296"/>
                        <a:pt x="4636770" y="3503676"/>
                        <a:pt x="4636770" y="3499866"/>
                      </a:cubicBezTo>
                      <a:cubicBezTo>
                        <a:pt x="4636770" y="3496818"/>
                        <a:pt x="4642104" y="3494532"/>
                        <a:pt x="4648962" y="3495294"/>
                      </a:cubicBezTo>
                      <a:cubicBezTo>
                        <a:pt x="4655820" y="3496056"/>
                        <a:pt x="4664964" y="3488436"/>
                        <a:pt x="4669536" y="3478530"/>
                      </a:cubicBezTo>
                      <a:cubicBezTo>
                        <a:pt x="4679442" y="3457956"/>
                        <a:pt x="4706874" y="3452622"/>
                        <a:pt x="4723638" y="3469386"/>
                      </a:cubicBezTo>
                      <a:cubicBezTo>
                        <a:pt x="4732020" y="3477006"/>
                        <a:pt x="4732782" y="3476244"/>
                        <a:pt x="4728210" y="3468624"/>
                      </a:cubicBezTo>
                      <a:cubicBezTo>
                        <a:pt x="4721352" y="3455670"/>
                        <a:pt x="4752594" y="3421380"/>
                        <a:pt x="4770882" y="3421380"/>
                      </a:cubicBezTo>
                      <a:cubicBezTo>
                        <a:pt x="4778502" y="3421380"/>
                        <a:pt x="4788408" y="3414522"/>
                        <a:pt x="4793742" y="3405378"/>
                      </a:cubicBezTo>
                      <a:cubicBezTo>
                        <a:pt x="4799838" y="3392424"/>
                        <a:pt x="4806696" y="3390138"/>
                        <a:pt x="4824222" y="3393948"/>
                      </a:cubicBezTo>
                      <a:cubicBezTo>
                        <a:pt x="4842510" y="3396996"/>
                        <a:pt x="4846320" y="3395472"/>
                        <a:pt x="4846320" y="3383280"/>
                      </a:cubicBezTo>
                      <a:cubicBezTo>
                        <a:pt x="4846320" y="3364992"/>
                        <a:pt x="4860036" y="3355848"/>
                        <a:pt x="4871466" y="3367278"/>
                      </a:cubicBezTo>
                      <a:cubicBezTo>
                        <a:pt x="4880610" y="3376422"/>
                        <a:pt x="4900422" y="3378708"/>
                        <a:pt x="4898136" y="3370326"/>
                      </a:cubicBezTo>
                      <a:cubicBezTo>
                        <a:pt x="4897374" y="3366516"/>
                        <a:pt x="4901184" y="3354324"/>
                        <a:pt x="4905756" y="3342894"/>
                      </a:cubicBezTo>
                      <a:cubicBezTo>
                        <a:pt x="4911852" y="3328416"/>
                        <a:pt x="4919472" y="3322320"/>
                        <a:pt x="4928616" y="3323844"/>
                      </a:cubicBezTo>
                      <a:cubicBezTo>
                        <a:pt x="4935474" y="3325368"/>
                        <a:pt x="4940808" y="3331464"/>
                        <a:pt x="4939284" y="3336036"/>
                      </a:cubicBezTo>
                      <a:cubicBezTo>
                        <a:pt x="4938522" y="3341370"/>
                        <a:pt x="4944618" y="3345180"/>
                        <a:pt x="4953000" y="3345180"/>
                      </a:cubicBezTo>
                      <a:cubicBezTo>
                        <a:pt x="4965192" y="3345180"/>
                        <a:pt x="4967478" y="3341370"/>
                        <a:pt x="4963668" y="3323082"/>
                      </a:cubicBezTo>
                      <a:cubicBezTo>
                        <a:pt x="4958334" y="3299460"/>
                        <a:pt x="4972050" y="3284982"/>
                        <a:pt x="4985766" y="3298698"/>
                      </a:cubicBezTo>
                      <a:cubicBezTo>
                        <a:pt x="4997958" y="3310890"/>
                        <a:pt x="5013960" y="3309366"/>
                        <a:pt x="5009388" y="3295650"/>
                      </a:cubicBezTo>
                      <a:cubicBezTo>
                        <a:pt x="5006340" y="3289554"/>
                        <a:pt x="5007102" y="3278886"/>
                        <a:pt x="5009388" y="3272028"/>
                      </a:cubicBezTo>
                      <a:cubicBezTo>
                        <a:pt x="5013198" y="3261360"/>
                        <a:pt x="5016246" y="3261360"/>
                        <a:pt x="5026914" y="3269742"/>
                      </a:cubicBezTo>
                      <a:cubicBezTo>
                        <a:pt x="5036058" y="3277362"/>
                        <a:pt x="5038344" y="3277362"/>
                        <a:pt x="5033772" y="3270504"/>
                      </a:cubicBezTo>
                      <a:cubicBezTo>
                        <a:pt x="5030724" y="3265170"/>
                        <a:pt x="5033772" y="3259074"/>
                        <a:pt x="5042154" y="3256026"/>
                      </a:cubicBezTo>
                      <a:cubicBezTo>
                        <a:pt x="5049774" y="3253740"/>
                        <a:pt x="5063490" y="3244596"/>
                        <a:pt x="5072634" y="3236214"/>
                      </a:cubicBezTo>
                      <a:cubicBezTo>
                        <a:pt x="5086350" y="3224022"/>
                        <a:pt x="5091684" y="3223260"/>
                        <a:pt x="5100066" y="3230118"/>
                      </a:cubicBezTo>
                      <a:cubicBezTo>
                        <a:pt x="5112258" y="3239262"/>
                        <a:pt x="5121402" y="3231642"/>
                        <a:pt x="5130546" y="3206496"/>
                      </a:cubicBezTo>
                      <a:cubicBezTo>
                        <a:pt x="5135880" y="3191256"/>
                        <a:pt x="5148072" y="3188970"/>
                        <a:pt x="5155692" y="3201162"/>
                      </a:cubicBezTo>
                      <a:cubicBezTo>
                        <a:pt x="5159502" y="3207258"/>
                        <a:pt x="5162550" y="3207258"/>
                        <a:pt x="5166360" y="3200400"/>
                      </a:cubicBezTo>
                      <a:cubicBezTo>
                        <a:pt x="5172456" y="3190494"/>
                        <a:pt x="5113782" y="3139440"/>
                        <a:pt x="5097780" y="3139440"/>
                      </a:cubicBezTo>
                      <a:cubicBezTo>
                        <a:pt x="5093208" y="3139440"/>
                        <a:pt x="5062728" y="3117342"/>
                        <a:pt x="5029962" y="3089910"/>
                      </a:cubicBezTo>
                      <a:cubicBezTo>
                        <a:pt x="4997196" y="3062478"/>
                        <a:pt x="4968240" y="3040380"/>
                        <a:pt x="4965192" y="3040380"/>
                      </a:cubicBezTo>
                      <a:cubicBezTo>
                        <a:pt x="4962906" y="3040380"/>
                        <a:pt x="4944618" y="3025140"/>
                        <a:pt x="4924806" y="3006090"/>
                      </a:cubicBezTo>
                      <a:cubicBezTo>
                        <a:pt x="4905756" y="2987040"/>
                        <a:pt x="4886706" y="2971800"/>
                        <a:pt x="4883658" y="2971800"/>
                      </a:cubicBezTo>
                      <a:cubicBezTo>
                        <a:pt x="4880610" y="2971800"/>
                        <a:pt x="4856988" y="2951226"/>
                        <a:pt x="4831080" y="2925318"/>
                      </a:cubicBezTo>
                      <a:cubicBezTo>
                        <a:pt x="4805172" y="2900172"/>
                        <a:pt x="4775454" y="2876550"/>
                        <a:pt x="4765548" y="2872740"/>
                      </a:cubicBezTo>
                      <a:cubicBezTo>
                        <a:pt x="4755642" y="2868930"/>
                        <a:pt x="4747260" y="2860548"/>
                        <a:pt x="4747260" y="2853690"/>
                      </a:cubicBezTo>
                      <a:cubicBezTo>
                        <a:pt x="4747260" y="2846832"/>
                        <a:pt x="4738878" y="2838450"/>
                        <a:pt x="4728210" y="2834640"/>
                      </a:cubicBezTo>
                      <a:cubicBezTo>
                        <a:pt x="4717542" y="2830830"/>
                        <a:pt x="4709160" y="2822448"/>
                        <a:pt x="4709160" y="2816352"/>
                      </a:cubicBezTo>
                      <a:cubicBezTo>
                        <a:pt x="4709160" y="2811018"/>
                        <a:pt x="4702302" y="2804160"/>
                        <a:pt x="4693920" y="2801874"/>
                      </a:cubicBezTo>
                      <a:cubicBezTo>
                        <a:pt x="4685538" y="2799588"/>
                        <a:pt x="4678680" y="2793492"/>
                        <a:pt x="4677918" y="2787396"/>
                      </a:cubicBezTo>
                      <a:cubicBezTo>
                        <a:pt x="4677918" y="2782062"/>
                        <a:pt x="4655820" y="2759202"/>
                        <a:pt x="4628388" y="2737104"/>
                      </a:cubicBezTo>
                      <a:cubicBezTo>
                        <a:pt x="4601718" y="2715006"/>
                        <a:pt x="4579620" y="2692146"/>
                        <a:pt x="4579620" y="2686812"/>
                      </a:cubicBezTo>
                      <a:cubicBezTo>
                        <a:pt x="4579620" y="2681478"/>
                        <a:pt x="4571238" y="2673096"/>
                        <a:pt x="4560570" y="2668524"/>
                      </a:cubicBezTo>
                      <a:cubicBezTo>
                        <a:pt x="4549902" y="2663952"/>
                        <a:pt x="4541520" y="2655570"/>
                        <a:pt x="4541520" y="2650236"/>
                      </a:cubicBezTo>
                      <a:cubicBezTo>
                        <a:pt x="4540758" y="2634996"/>
                        <a:pt x="4475988" y="2567940"/>
                        <a:pt x="4462272" y="2567940"/>
                      </a:cubicBezTo>
                      <a:cubicBezTo>
                        <a:pt x="4455414" y="2567940"/>
                        <a:pt x="4443984" y="2553462"/>
                        <a:pt x="4435602" y="2535936"/>
                      </a:cubicBezTo>
                      <a:cubicBezTo>
                        <a:pt x="4427220" y="2517648"/>
                        <a:pt x="4403598" y="2486406"/>
                        <a:pt x="4382262" y="2465070"/>
                      </a:cubicBezTo>
                      <a:cubicBezTo>
                        <a:pt x="4360926" y="2444496"/>
                        <a:pt x="4343400" y="2424684"/>
                        <a:pt x="4343400" y="2420874"/>
                      </a:cubicBezTo>
                      <a:cubicBezTo>
                        <a:pt x="4343400" y="2417826"/>
                        <a:pt x="4331208" y="2402586"/>
                        <a:pt x="4316730" y="2387346"/>
                      </a:cubicBezTo>
                      <a:cubicBezTo>
                        <a:pt x="4302252" y="2372106"/>
                        <a:pt x="4290060" y="2355342"/>
                        <a:pt x="4290060" y="2350008"/>
                      </a:cubicBezTo>
                      <a:cubicBezTo>
                        <a:pt x="4290060" y="2344674"/>
                        <a:pt x="4277106" y="2327148"/>
                        <a:pt x="4261866" y="2310384"/>
                      </a:cubicBezTo>
                      <a:cubicBezTo>
                        <a:pt x="4234434" y="2281428"/>
                        <a:pt x="4223766" y="2266188"/>
                        <a:pt x="4187190" y="2203704"/>
                      </a:cubicBezTo>
                      <a:cubicBezTo>
                        <a:pt x="4178808" y="2189226"/>
                        <a:pt x="4160520" y="2164842"/>
                        <a:pt x="4147566" y="2150364"/>
                      </a:cubicBezTo>
                      <a:cubicBezTo>
                        <a:pt x="4133850" y="2135124"/>
                        <a:pt x="4120896" y="2116836"/>
                        <a:pt x="4117848" y="2109216"/>
                      </a:cubicBezTo>
                      <a:cubicBezTo>
                        <a:pt x="4115562" y="2101596"/>
                        <a:pt x="4110228" y="2095500"/>
                        <a:pt x="4106418" y="2095500"/>
                      </a:cubicBezTo>
                      <a:cubicBezTo>
                        <a:pt x="4102608" y="2095500"/>
                        <a:pt x="4093464" y="2081784"/>
                        <a:pt x="4086606" y="2065020"/>
                      </a:cubicBezTo>
                      <a:cubicBezTo>
                        <a:pt x="4078986" y="2048256"/>
                        <a:pt x="4070604" y="2034540"/>
                        <a:pt x="4067556" y="2034540"/>
                      </a:cubicBezTo>
                      <a:cubicBezTo>
                        <a:pt x="4065270" y="2034540"/>
                        <a:pt x="4056888" y="2024634"/>
                        <a:pt x="4050792" y="2011680"/>
                      </a:cubicBezTo>
                      <a:cubicBezTo>
                        <a:pt x="4043934" y="1999488"/>
                        <a:pt x="4033266" y="1978914"/>
                        <a:pt x="4027170" y="1966722"/>
                      </a:cubicBezTo>
                      <a:cubicBezTo>
                        <a:pt x="4020312" y="1954530"/>
                        <a:pt x="4010406" y="1940814"/>
                        <a:pt x="4004310" y="1935480"/>
                      </a:cubicBezTo>
                      <a:cubicBezTo>
                        <a:pt x="3998214" y="1930146"/>
                        <a:pt x="3992880" y="1920240"/>
                        <a:pt x="3992880" y="1912620"/>
                      </a:cubicBezTo>
                      <a:cubicBezTo>
                        <a:pt x="3992880" y="1884426"/>
                        <a:pt x="3968496" y="1888998"/>
                        <a:pt x="3919728" y="1927860"/>
                      </a:cubicBezTo>
                      <a:cubicBezTo>
                        <a:pt x="3893058" y="1948434"/>
                        <a:pt x="3869436" y="1965960"/>
                        <a:pt x="3867150" y="1965960"/>
                      </a:cubicBezTo>
                      <a:cubicBezTo>
                        <a:pt x="3864102" y="1965960"/>
                        <a:pt x="3855720" y="1972818"/>
                        <a:pt x="3816858" y="2007870"/>
                      </a:cubicBezTo>
                      <a:cubicBezTo>
                        <a:pt x="3810000" y="2013966"/>
                        <a:pt x="3801618" y="2019300"/>
                        <a:pt x="3798570" y="2019300"/>
                      </a:cubicBezTo>
                      <a:cubicBezTo>
                        <a:pt x="3790950" y="2019300"/>
                        <a:pt x="3774948" y="2033778"/>
                        <a:pt x="3713988" y="2095500"/>
                      </a:cubicBezTo>
                      <a:cubicBezTo>
                        <a:pt x="3672078" y="2137410"/>
                        <a:pt x="3648456" y="2143506"/>
                        <a:pt x="3643884" y="2112264"/>
                      </a:cubicBezTo>
                      <a:cubicBezTo>
                        <a:pt x="3642360" y="2103120"/>
                        <a:pt x="3637788" y="2095500"/>
                        <a:pt x="3633216" y="2095500"/>
                      </a:cubicBezTo>
                      <a:cubicBezTo>
                        <a:pt x="3629406" y="2095500"/>
                        <a:pt x="3627120" y="2100834"/>
                        <a:pt x="3630168" y="2106930"/>
                      </a:cubicBezTo>
                      <a:cubicBezTo>
                        <a:pt x="3635502" y="2122170"/>
                        <a:pt x="3598926" y="2202180"/>
                        <a:pt x="3585972" y="2202180"/>
                      </a:cubicBezTo>
                      <a:cubicBezTo>
                        <a:pt x="3580638" y="2202180"/>
                        <a:pt x="3569970" y="2209038"/>
                        <a:pt x="3562350" y="2217420"/>
                      </a:cubicBezTo>
                      <a:cubicBezTo>
                        <a:pt x="3554730" y="2225802"/>
                        <a:pt x="3545586" y="2232660"/>
                        <a:pt x="3541776" y="2232660"/>
                      </a:cubicBezTo>
                      <a:cubicBezTo>
                        <a:pt x="3534156" y="2232660"/>
                        <a:pt x="3500628" y="2260092"/>
                        <a:pt x="3400044" y="2349246"/>
                      </a:cubicBezTo>
                      <a:cubicBezTo>
                        <a:pt x="3368040" y="2378202"/>
                        <a:pt x="3329178" y="2409444"/>
                        <a:pt x="3314700" y="2419350"/>
                      </a:cubicBezTo>
                      <a:cubicBezTo>
                        <a:pt x="3300222" y="2428494"/>
                        <a:pt x="3281172" y="2443734"/>
                        <a:pt x="3273552" y="2452878"/>
                      </a:cubicBezTo>
                      <a:cubicBezTo>
                        <a:pt x="3265170" y="2461260"/>
                        <a:pt x="3256026" y="2468880"/>
                        <a:pt x="3252216" y="2468880"/>
                      </a:cubicBezTo>
                      <a:cubicBezTo>
                        <a:pt x="3248406" y="2468880"/>
                        <a:pt x="3222498" y="2490978"/>
                        <a:pt x="3194304" y="2518410"/>
                      </a:cubicBezTo>
                      <a:cubicBezTo>
                        <a:pt x="3166110" y="2545842"/>
                        <a:pt x="3137154" y="2567940"/>
                        <a:pt x="3130296" y="2567940"/>
                      </a:cubicBezTo>
                      <a:cubicBezTo>
                        <a:pt x="3122676" y="2567940"/>
                        <a:pt x="3116580" y="2572512"/>
                        <a:pt x="3116580" y="2577846"/>
                      </a:cubicBezTo>
                      <a:cubicBezTo>
                        <a:pt x="3116580" y="2583942"/>
                        <a:pt x="3102102" y="2599944"/>
                        <a:pt x="3084576" y="2613660"/>
                      </a:cubicBezTo>
                      <a:cubicBezTo>
                        <a:pt x="3006090" y="2675382"/>
                        <a:pt x="2891028" y="2772156"/>
                        <a:pt x="2860548" y="2802636"/>
                      </a:cubicBezTo>
                      <a:cubicBezTo>
                        <a:pt x="2842260" y="2820162"/>
                        <a:pt x="2823972" y="2834640"/>
                        <a:pt x="2819400" y="2834640"/>
                      </a:cubicBezTo>
                      <a:cubicBezTo>
                        <a:pt x="2812542" y="2834640"/>
                        <a:pt x="2779014" y="2862072"/>
                        <a:pt x="2689098" y="2941320"/>
                      </a:cubicBezTo>
                      <a:cubicBezTo>
                        <a:pt x="2670048" y="2958084"/>
                        <a:pt x="2650236" y="2971800"/>
                        <a:pt x="2645664" y="2971800"/>
                      </a:cubicBezTo>
                      <a:cubicBezTo>
                        <a:pt x="2640330" y="2971800"/>
                        <a:pt x="2636520" y="2977134"/>
                        <a:pt x="2636520" y="2982468"/>
                      </a:cubicBezTo>
                      <a:cubicBezTo>
                        <a:pt x="2636520" y="2988564"/>
                        <a:pt x="2628138" y="2998470"/>
                        <a:pt x="2618232" y="3003804"/>
                      </a:cubicBezTo>
                      <a:cubicBezTo>
                        <a:pt x="2590038" y="3019806"/>
                        <a:pt x="2534412" y="3063240"/>
                        <a:pt x="2527554" y="3075432"/>
                      </a:cubicBezTo>
                      <a:cubicBezTo>
                        <a:pt x="2524506" y="3081528"/>
                        <a:pt x="2503170" y="3098292"/>
                        <a:pt x="2480310" y="3112770"/>
                      </a:cubicBezTo>
                      <a:cubicBezTo>
                        <a:pt x="2457450" y="3127248"/>
                        <a:pt x="2396490" y="3172968"/>
                        <a:pt x="2343912" y="3215640"/>
                      </a:cubicBezTo>
                      <a:cubicBezTo>
                        <a:pt x="2292096" y="3257550"/>
                        <a:pt x="2246376" y="3291840"/>
                        <a:pt x="2241804" y="3291840"/>
                      </a:cubicBezTo>
                      <a:cubicBezTo>
                        <a:pt x="2237994" y="3291840"/>
                        <a:pt x="2230374" y="3297174"/>
                        <a:pt x="2225040" y="3303270"/>
                      </a:cubicBezTo>
                      <a:cubicBezTo>
                        <a:pt x="2213610" y="3317748"/>
                        <a:pt x="2097024" y="3406140"/>
                        <a:pt x="2090166" y="3406140"/>
                      </a:cubicBezTo>
                      <a:cubicBezTo>
                        <a:pt x="2087880" y="3406140"/>
                        <a:pt x="2074164" y="3414522"/>
                        <a:pt x="2060448" y="3425190"/>
                      </a:cubicBezTo>
                      <a:cubicBezTo>
                        <a:pt x="2046732" y="3435858"/>
                        <a:pt x="2032254" y="3444240"/>
                        <a:pt x="2027682" y="3444240"/>
                      </a:cubicBezTo>
                      <a:cubicBezTo>
                        <a:pt x="2023110" y="3444240"/>
                        <a:pt x="2016252" y="3451098"/>
                        <a:pt x="2011680" y="3459480"/>
                      </a:cubicBezTo>
                      <a:cubicBezTo>
                        <a:pt x="2007108" y="3467862"/>
                        <a:pt x="1998726" y="3474720"/>
                        <a:pt x="1993392" y="3474720"/>
                      </a:cubicBezTo>
                      <a:cubicBezTo>
                        <a:pt x="1988058" y="3474720"/>
                        <a:pt x="1977390" y="3480816"/>
                        <a:pt x="1970532" y="3489198"/>
                      </a:cubicBezTo>
                      <a:cubicBezTo>
                        <a:pt x="1963674" y="3496818"/>
                        <a:pt x="1947672" y="3505200"/>
                        <a:pt x="1934718" y="3508248"/>
                      </a:cubicBezTo>
                      <a:cubicBezTo>
                        <a:pt x="1921764" y="3510534"/>
                        <a:pt x="1912620" y="3517392"/>
                        <a:pt x="1912620" y="3524250"/>
                      </a:cubicBezTo>
                      <a:cubicBezTo>
                        <a:pt x="1912620" y="3531108"/>
                        <a:pt x="1906524" y="3538728"/>
                        <a:pt x="1899666" y="3541014"/>
                      </a:cubicBezTo>
                      <a:cubicBezTo>
                        <a:pt x="1892046" y="3544062"/>
                        <a:pt x="1866138" y="3559302"/>
                        <a:pt x="1842516" y="3575304"/>
                      </a:cubicBezTo>
                      <a:cubicBezTo>
                        <a:pt x="1818894" y="3591306"/>
                        <a:pt x="1796034" y="3604260"/>
                        <a:pt x="1792224" y="3604260"/>
                      </a:cubicBezTo>
                      <a:cubicBezTo>
                        <a:pt x="1788414" y="3604260"/>
                        <a:pt x="1781556" y="3612642"/>
                        <a:pt x="1776984" y="3623310"/>
                      </a:cubicBezTo>
                      <a:cubicBezTo>
                        <a:pt x="1772412" y="3633978"/>
                        <a:pt x="1761744" y="3642360"/>
                        <a:pt x="1754124" y="3642360"/>
                      </a:cubicBezTo>
                      <a:cubicBezTo>
                        <a:pt x="1738122" y="3642360"/>
                        <a:pt x="1693926" y="3662934"/>
                        <a:pt x="1687830" y="3672840"/>
                      </a:cubicBezTo>
                      <a:cubicBezTo>
                        <a:pt x="1681734" y="3682746"/>
                        <a:pt x="1616202" y="3726180"/>
                        <a:pt x="1607058" y="3726180"/>
                      </a:cubicBezTo>
                      <a:cubicBezTo>
                        <a:pt x="1597914" y="3726180"/>
                        <a:pt x="1570482" y="3741420"/>
                        <a:pt x="1550670" y="3758184"/>
                      </a:cubicBezTo>
                      <a:cubicBezTo>
                        <a:pt x="1542288" y="3765042"/>
                        <a:pt x="1515618" y="3781044"/>
                        <a:pt x="1491234" y="3793236"/>
                      </a:cubicBezTo>
                      <a:cubicBezTo>
                        <a:pt x="1467612" y="3806190"/>
                        <a:pt x="1443228" y="3819906"/>
                        <a:pt x="1437894" y="3824478"/>
                      </a:cubicBezTo>
                      <a:cubicBezTo>
                        <a:pt x="1427988" y="3832098"/>
                        <a:pt x="1331214" y="3880866"/>
                        <a:pt x="1279398" y="3904488"/>
                      </a:cubicBezTo>
                      <a:cubicBezTo>
                        <a:pt x="1264158" y="3910584"/>
                        <a:pt x="1247394" y="3921252"/>
                        <a:pt x="1242060" y="3928110"/>
                      </a:cubicBezTo>
                      <a:cubicBezTo>
                        <a:pt x="1236726" y="3934206"/>
                        <a:pt x="1226820" y="3939540"/>
                        <a:pt x="1219962" y="3939540"/>
                      </a:cubicBezTo>
                      <a:cubicBezTo>
                        <a:pt x="1213104" y="3939540"/>
                        <a:pt x="1195578" y="3946398"/>
                        <a:pt x="1181100" y="3954780"/>
                      </a:cubicBezTo>
                      <a:cubicBezTo>
                        <a:pt x="1166622" y="3963162"/>
                        <a:pt x="1142238" y="3975354"/>
                        <a:pt x="1127760" y="3982212"/>
                      </a:cubicBezTo>
                      <a:cubicBezTo>
                        <a:pt x="1113282" y="3988308"/>
                        <a:pt x="1094994" y="3997452"/>
                        <a:pt x="1088136" y="4001262"/>
                      </a:cubicBezTo>
                      <a:cubicBezTo>
                        <a:pt x="1080516" y="4005072"/>
                        <a:pt x="1069086" y="4008120"/>
                        <a:pt x="1061466" y="4008120"/>
                      </a:cubicBezTo>
                      <a:cubicBezTo>
                        <a:pt x="1043940" y="4008120"/>
                        <a:pt x="980694" y="4039362"/>
                        <a:pt x="973074" y="4051554"/>
                      </a:cubicBezTo>
                      <a:cubicBezTo>
                        <a:pt x="970026" y="4056888"/>
                        <a:pt x="958596" y="4061460"/>
                        <a:pt x="948690" y="4061460"/>
                      </a:cubicBezTo>
                      <a:cubicBezTo>
                        <a:pt x="938784" y="4061460"/>
                        <a:pt x="928116" y="4065270"/>
                        <a:pt x="925830" y="4069080"/>
                      </a:cubicBezTo>
                      <a:cubicBezTo>
                        <a:pt x="923544" y="4073652"/>
                        <a:pt x="911352" y="4076700"/>
                        <a:pt x="899160" y="4076700"/>
                      </a:cubicBezTo>
                      <a:cubicBezTo>
                        <a:pt x="886968" y="4076700"/>
                        <a:pt x="874776" y="4080510"/>
                        <a:pt x="872490" y="4084320"/>
                      </a:cubicBezTo>
                      <a:cubicBezTo>
                        <a:pt x="870204" y="4088892"/>
                        <a:pt x="859536" y="4091940"/>
                        <a:pt x="848868" y="4091940"/>
                      </a:cubicBezTo>
                      <a:cubicBezTo>
                        <a:pt x="838962" y="4091940"/>
                        <a:pt x="824484" y="4094988"/>
                        <a:pt x="816864" y="4098798"/>
                      </a:cubicBezTo>
                      <a:cubicBezTo>
                        <a:pt x="775716" y="4119372"/>
                        <a:pt x="716280" y="4139946"/>
                        <a:pt x="689610" y="4142994"/>
                      </a:cubicBezTo>
                      <a:cubicBezTo>
                        <a:pt x="672846" y="4145280"/>
                        <a:pt x="656082" y="4149852"/>
                        <a:pt x="651510" y="4153662"/>
                      </a:cubicBezTo>
                      <a:cubicBezTo>
                        <a:pt x="647700" y="4157472"/>
                        <a:pt x="637032" y="4160520"/>
                        <a:pt x="627888" y="4160520"/>
                      </a:cubicBezTo>
                      <a:cubicBezTo>
                        <a:pt x="617982" y="4160520"/>
                        <a:pt x="608076" y="4164330"/>
                        <a:pt x="605790" y="4168140"/>
                      </a:cubicBezTo>
                      <a:cubicBezTo>
                        <a:pt x="603504" y="4172712"/>
                        <a:pt x="579882" y="4175760"/>
                        <a:pt x="553212" y="4175760"/>
                      </a:cubicBezTo>
                      <a:cubicBezTo>
                        <a:pt x="527304" y="4175760"/>
                        <a:pt x="502920" y="4178046"/>
                        <a:pt x="499872" y="4181094"/>
                      </a:cubicBezTo>
                      <a:cubicBezTo>
                        <a:pt x="483870" y="4197096"/>
                        <a:pt x="425196" y="4206240"/>
                        <a:pt x="312420" y="4210050"/>
                      </a:cubicBezTo>
                      <a:cubicBezTo>
                        <a:pt x="243078" y="4212336"/>
                        <a:pt x="144780" y="4216146"/>
                        <a:pt x="93726" y="4217670"/>
                      </a:cubicBezTo>
                      <a:lnTo>
                        <a:pt x="0" y="4221480"/>
                      </a:lnTo>
                      <a:lnTo>
                        <a:pt x="0" y="2110740"/>
                      </a:lnTo>
                      <a:close/>
                      <a:moveTo>
                        <a:pt x="3691128" y="3986022"/>
                      </a:moveTo>
                      <a:cubicBezTo>
                        <a:pt x="3693414" y="3982212"/>
                        <a:pt x="3685794" y="3977640"/>
                        <a:pt x="3674364" y="3975354"/>
                      </a:cubicBezTo>
                      <a:cubicBezTo>
                        <a:pt x="3651504" y="3970782"/>
                        <a:pt x="3640074" y="3975354"/>
                        <a:pt x="3646170" y="3986022"/>
                      </a:cubicBezTo>
                      <a:cubicBezTo>
                        <a:pt x="3652266" y="3995166"/>
                        <a:pt x="3685794" y="3995166"/>
                        <a:pt x="3691128" y="3986022"/>
                      </a:cubicBezTo>
                      <a:close/>
                      <a:moveTo>
                        <a:pt x="11940540" y="3916680"/>
                      </a:moveTo>
                      <a:cubicBezTo>
                        <a:pt x="11940540" y="3912870"/>
                        <a:pt x="11934444" y="3909060"/>
                        <a:pt x="11927586" y="3909060"/>
                      </a:cubicBezTo>
                      <a:cubicBezTo>
                        <a:pt x="11916156" y="3909060"/>
                        <a:pt x="11915394" y="3910584"/>
                        <a:pt x="11925300" y="3916680"/>
                      </a:cubicBezTo>
                      <a:cubicBezTo>
                        <a:pt x="11939778" y="3925824"/>
                        <a:pt x="11940540" y="3925824"/>
                        <a:pt x="11940540" y="3916680"/>
                      </a:cubicBezTo>
                      <a:close/>
                      <a:moveTo>
                        <a:pt x="11668506" y="3842766"/>
                      </a:moveTo>
                      <a:cubicBezTo>
                        <a:pt x="11663172" y="3841242"/>
                        <a:pt x="11652504" y="3841242"/>
                        <a:pt x="11645646" y="3842766"/>
                      </a:cubicBezTo>
                      <a:cubicBezTo>
                        <a:pt x="11638026" y="3845052"/>
                        <a:pt x="11642598" y="3846576"/>
                        <a:pt x="11654790" y="3846576"/>
                      </a:cubicBezTo>
                      <a:cubicBezTo>
                        <a:pt x="11667744" y="3846576"/>
                        <a:pt x="11673078" y="3845052"/>
                        <a:pt x="11668506" y="3842766"/>
                      </a:cubicBezTo>
                      <a:close/>
                      <a:moveTo>
                        <a:pt x="4373880" y="3817620"/>
                      </a:moveTo>
                      <a:cubicBezTo>
                        <a:pt x="4373880" y="3813810"/>
                        <a:pt x="4361688" y="3810000"/>
                        <a:pt x="4347210" y="3810000"/>
                      </a:cubicBezTo>
                      <a:cubicBezTo>
                        <a:pt x="4332732" y="3810000"/>
                        <a:pt x="4320540" y="3813810"/>
                        <a:pt x="4320540" y="3817620"/>
                      </a:cubicBezTo>
                      <a:cubicBezTo>
                        <a:pt x="4320540" y="3822192"/>
                        <a:pt x="4332732" y="3825240"/>
                        <a:pt x="4347210" y="3825240"/>
                      </a:cubicBezTo>
                      <a:cubicBezTo>
                        <a:pt x="4361688" y="3825240"/>
                        <a:pt x="4373880" y="3822192"/>
                        <a:pt x="4373880" y="3817620"/>
                      </a:cubicBezTo>
                      <a:close/>
                      <a:moveTo>
                        <a:pt x="4305300" y="3749040"/>
                      </a:moveTo>
                      <a:cubicBezTo>
                        <a:pt x="4315206" y="3742944"/>
                        <a:pt x="4315206" y="3741420"/>
                        <a:pt x="4303776" y="3741420"/>
                      </a:cubicBezTo>
                      <a:cubicBezTo>
                        <a:pt x="4296918" y="3741420"/>
                        <a:pt x="4288536" y="3745230"/>
                        <a:pt x="4286250" y="3749040"/>
                      </a:cubicBezTo>
                      <a:cubicBezTo>
                        <a:pt x="4280154" y="3758946"/>
                        <a:pt x="4290060" y="3758946"/>
                        <a:pt x="4305300" y="3749040"/>
                      </a:cubicBezTo>
                      <a:close/>
                      <a:moveTo>
                        <a:pt x="4373880" y="3718560"/>
                      </a:moveTo>
                      <a:cubicBezTo>
                        <a:pt x="4373880" y="3708654"/>
                        <a:pt x="4358640" y="3708654"/>
                        <a:pt x="4343400" y="3718560"/>
                      </a:cubicBezTo>
                      <a:cubicBezTo>
                        <a:pt x="4334256" y="3724656"/>
                        <a:pt x="4336542" y="3726180"/>
                        <a:pt x="4353306" y="3726180"/>
                      </a:cubicBezTo>
                      <a:cubicBezTo>
                        <a:pt x="4364736" y="3726180"/>
                        <a:pt x="4373880" y="3723132"/>
                        <a:pt x="4373880" y="3718560"/>
                      </a:cubicBezTo>
                      <a:close/>
                      <a:moveTo>
                        <a:pt x="10767060" y="3680460"/>
                      </a:moveTo>
                      <a:cubicBezTo>
                        <a:pt x="10776204" y="3674364"/>
                        <a:pt x="10773918" y="3672840"/>
                        <a:pt x="10757154" y="3672840"/>
                      </a:cubicBezTo>
                      <a:cubicBezTo>
                        <a:pt x="10744962" y="3672840"/>
                        <a:pt x="10737342" y="3675888"/>
                        <a:pt x="10740390" y="3680460"/>
                      </a:cubicBezTo>
                      <a:cubicBezTo>
                        <a:pt x="10746486" y="3689604"/>
                        <a:pt x="10752582" y="3689604"/>
                        <a:pt x="10767060" y="3680460"/>
                      </a:cubicBezTo>
                      <a:close/>
                      <a:moveTo>
                        <a:pt x="10719816" y="3675126"/>
                      </a:moveTo>
                      <a:cubicBezTo>
                        <a:pt x="10712196" y="3673602"/>
                        <a:pt x="10698480" y="3673602"/>
                        <a:pt x="10689336" y="3675126"/>
                      </a:cubicBezTo>
                      <a:cubicBezTo>
                        <a:pt x="10679430" y="3676650"/>
                        <a:pt x="10685526" y="3678174"/>
                        <a:pt x="10702290" y="3678174"/>
                      </a:cubicBezTo>
                      <a:cubicBezTo>
                        <a:pt x="10719054" y="3678936"/>
                        <a:pt x="10726674" y="3677412"/>
                        <a:pt x="10719816" y="3675126"/>
                      </a:cubicBezTo>
                      <a:close/>
                      <a:moveTo>
                        <a:pt x="4747260" y="3520440"/>
                      </a:moveTo>
                      <a:cubicBezTo>
                        <a:pt x="4747260" y="3516630"/>
                        <a:pt x="4744212" y="3512820"/>
                        <a:pt x="4739640" y="3512820"/>
                      </a:cubicBezTo>
                      <a:cubicBezTo>
                        <a:pt x="4735830" y="3512820"/>
                        <a:pt x="4732020" y="3516630"/>
                        <a:pt x="4732020" y="3520440"/>
                      </a:cubicBezTo>
                      <a:cubicBezTo>
                        <a:pt x="4732020" y="3525012"/>
                        <a:pt x="4735830" y="3528060"/>
                        <a:pt x="4739640" y="3528060"/>
                      </a:cubicBezTo>
                      <a:cubicBezTo>
                        <a:pt x="4744212" y="3528060"/>
                        <a:pt x="4747260" y="3525012"/>
                        <a:pt x="4747260" y="3520440"/>
                      </a:cubicBezTo>
                      <a:close/>
                      <a:moveTo>
                        <a:pt x="4812030" y="3482340"/>
                      </a:moveTo>
                      <a:cubicBezTo>
                        <a:pt x="4814316" y="3478530"/>
                        <a:pt x="4811268" y="3474720"/>
                        <a:pt x="4805172" y="3474720"/>
                      </a:cubicBezTo>
                      <a:cubicBezTo>
                        <a:pt x="4798314" y="3474720"/>
                        <a:pt x="4792980" y="3478530"/>
                        <a:pt x="4792980" y="3482340"/>
                      </a:cubicBezTo>
                      <a:cubicBezTo>
                        <a:pt x="4792980" y="3486912"/>
                        <a:pt x="4796028" y="3489960"/>
                        <a:pt x="4799838" y="3489960"/>
                      </a:cubicBezTo>
                      <a:cubicBezTo>
                        <a:pt x="4804410" y="3489960"/>
                        <a:pt x="4809744" y="3486912"/>
                        <a:pt x="4812030" y="3482340"/>
                      </a:cubicBezTo>
                      <a:close/>
                      <a:moveTo>
                        <a:pt x="4876800" y="3447288"/>
                      </a:moveTo>
                      <a:cubicBezTo>
                        <a:pt x="4876800" y="3437382"/>
                        <a:pt x="4845558" y="3446526"/>
                        <a:pt x="4838700" y="3458718"/>
                      </a:cubicBezTo>
                      <a:cubicBezTo>
                        <a:pt x="4831842" y="3473196"/>
                        <a:pt x="4832604" y="3473196"/>
                        <a:pt x="4853940" y="3461766"/>
                      </a:cubicBezTo>
                      <a:cubicBezTo>
                        <a:pt x="4866894" y="3455670"/>
                        <a:pt x="4876800" y="3449574"/>
                        <a:pt x="4876800" y="3447288"/>
                      </a:cubicBezTo>
                      <a:close/>
                      <a:moveTo>
                        <a:pt x="5093970" y="3314700"/>
                      </a:moveTo>
                      <a:cubicBezTo>
                        <a:pt x="5096256" y="3310890"/>
                        <a:pt x="5095494" y="3307080"/>
                        <a:pt x="5090922" y="3307080"/>
                      </a:cubicBezTo>
                      <a:cubicBezTo>
                        <a:pt x="5087112" y="3307080"/>
                        <a:pt x="5081016" y="3310890"/>
                        <a:pt x="5078730" y="3314700"/>
                      </a:cubicBezTo>
                      <a:cubicBezTo>
                        <a:pt x="5076444" y="3319272"/>
                        <a:pt x="5077206" y="3322320"/>
                        <a:pt x="5081778" y="3322320"/>
                      </a:cubicBezTo>
                      <a:cubicBezTo>
                        <a:pt x="5085588" y="3322320"/>
                        <a:pt x="5091684" y="3319272"/>
                        <a:pt x="5093970" y="3314700"/>
                      </a:cubicBezTo>
                      <a:close/>
                      <a:moveTo>
                        <a:pt x="7109460" y="3208020"/>
                      </a:moveTo>
                      <a:cubicBezTo>
                        <a:pt x="7109460" y="3204210"/>
                        <a:pt x="7106412" y="3200400"/>
                        <a:pt x="7101840" y="3200400"/>
                      </a:cubicBezTo>
                      <a:cubicBezTo>
                        <a:pt x="7098030" y="3200400"/>
                        <a:pt x="7094220" y="3204210"/>
                        <a:pt x="7094220" y="3208020"/>
                      </a:cubicBezTo>
                      <a:cubicBezTo>
                        <a:pt x="7094220" y="3212592"/>
                        <a:pt x="7098030" y="3215640"/>
                        <a:pt x="7101840" y="3215640"/>
                      </a:cubicBezTo>
                      <a:cubicBezTo>
                        <a:pt x="7106412" y="3215640"/>
                        <a:pt x="7109460" y="3212592"/>
                        <a:pt x="7109460" y="3208020"/>
                      </a:cubicBezTo>
                      <a:close/>
                      <a:moveTo>
                        <a:pt x="3634740" y="2052828"/>
                      </a:moveTo>
                      <a:cubicBezTo>
                        <a:pt x="3634740" y="2046732"/>
                        <a:pt x="3630930" y="2043684"/>
                        <a:pt x="3627120" y="2045970"/>
                      </a:cubicBezTo>
                      <a:cubicBezTo>
                        <a:pt x="3622548" y="2049018"/>
                        <a:pt x="3621024" y="2054352"/>
                        <a:pt x="3623310" y="2058162"/>
                      </a:cubicBezTo>
                      <a:cubicBezTo>
                        <a:pt x="3630168" y="2068830"/>
                        <a:pt x="3634740" y="2066544"/>
                        <a:pt x="3634740" y="2052828"/>
                      </a:cubicBezTo>
                      <a:close/>
                      <a:moveTo>
                        <a:pt x="3640074" y="1719834"/>
                      </a:moveTo>
                      <a:cubicBezTo>
                        <a:pt x="3639312" y="1664208"/>
                        <a:pt x="3637788" y="1712214"/>
                        <a:pt x="3637788" y="1824990"/>
                      </a:cubicBezTo>
                      <a:cubicBezTo>
                        <a:pt x="3637788" y="1938528"/>
                        <a:pt x="3639312" y="1983486"/>
                        <a:pt x="3640074" y="1925574"/>
                      </a:cubicBezTo>
                      <a:cubicBezTo>
                        <a:pt x="3641598" y="1867662"/>
                        <a:pt x="3641598" y="1774698"/>
                        <a:pt x="3640074" y="1719834"/>
                      </a:cubicBezTo>
                      <a:close/>
                      <a:moveTo>
                        <a:pt x="3640074" y="1457706"/>
                      </a:moveTo>
                      <a:cubicBezTo>
                        <a:pt x="3638550" y="1437132"/>
                        <a:pt x="3637788" y="1453896"/>
                        <a:pt x="3637788" y="1493520"/>
                      </a:cubicBezTo>
                      <a:cubicBezTo>
                        <a:pt x="3637788" y="1533144"/>
                        <a:pt x="3638550" y="1549908"/>
                        <a:pt x="3640074" y="1530096"/>
                      </a:cubicBezTo>
                      <a:cubicBezTo>
                        <a:pt x="3641598" y="1509522"/>
                        <a:pt x="3641598" y="1477518"/>
                        <a:pt x="3640074" y="1457706"/>
                      </a:cubicBezTo>
                      <a:close/>
                      <a:moveTo>
                        <a:pt x="3640074" y="1377696"/>
                      </a:moveTo>
                      <a:cubicBezTo>
                        <a:pt x="3637788" y="1372362"/>
                        <a:pt x="3636264" y="1376172"/>
                        <a:pt x="3636264" y="1386840"/>
                      </a:cubicBezTo>
                      <a:cubicBezTo>
                        <a:pt x="3636264" y="1397508"/>
                        <a:pt x="3637788" y="1401318"/>
                        <a:pt x="3640074" y="1396746"/>
                      </a:cubicBezTo>
                      <a:cubicBezTo>
                        <a:pt x="3641598" y="1391412"/>
                        <a:pt x="3641598" y="1382268"/>
                        <a:pt x="3640074" y="1377696"/>
                      </a:cubicBezTo>
                      <a:close/>
                      <a:moveTo>
                        <a:pt x="3640074" y="1328166"/>
                      </a:moveTo>
                      <a:cubicBezTo>
                        <a:pt x="3637788" y="1320546"/>
                        <a:pt x="3636264" y="1325118"/>
                        <a:pt x="3636264" y="1337310"/>
                      </a:cubicBezTo>
                      <a:cubicBezTo>
                        <a:pt x="3636264" y="1350264"/>
                        <a:pt x="3637788" y="1355598"/>
                        <a:pt x="3640074" y="1351026"/>
                      </a:cubicBezTo>
                      <a:cubicBezTo>
                        <a:pt x="3641598" y="1345692"/>
                        <a:pt x="3641598" y="1335024"/>
                        <a:pt x="3640074" y="1328166"/>
                      </a:cubicBezTo>
                      <a:close/>
                    </a:path>
                  </a:pathLst>
                </a:custGeom>
                <a:solidFill>
                  <a:srgbClr val="AE9546"/>
                </a:solidFill>
                <a:ln w="762" cap="flat">
                  <a:noFill/>
                  <a:prstDash val="solid"/>
                  <a:miter/>
                </a:ln>
              </p:spPr>
              <p:txBody>
                <a:bodyPr rtlCol="0" anchor="ctr"/>
                <a:lstStyle/>
                <a:p>
                  <a:pPr defTabSz="914377"/>
                  <a:endParaRPr lang="en-GB" dirty="0">
                    <a:solidFill>
                      <a:srgbClr val="0B4055"/>
                    </a:solidFill>
                    <a:latin typeface="Arial" panose="020B0604020202020204"/>
                  </a:endParaRPr>
                </a:p>
              </p:txBody>
            </p:sp>
            <p:sp>
              <p:nvSpPr>
                <p:cNvPr id="2089" name="Freeform: Shape 2088">
                  <a:extLst>
                    <a:ext uri="{FF2B5EF4-FFF2-40B4-BE49-F238E27FC236}">
                      <a16:creationId xmlns:a16="http://schemas.microsoft.com/office/drawing/2014/main" id="{BD5E3234-0E15-4916-8732-DD212D0C0F17}"/>
                    </a:ext>
                  </a:extLst>
                </p:cNvPr>
                <p:cNvSpPr/>
                <p:nvPr/>
              </p:nvSpPr>
              <p:spPr>
                <a:xfrm>
                  <a:off x="4718761" y="4696757"/>
                  <a:ext cx="18288" cy="24384"/>
                </a:xfrm>
                <a:custGeom>
                  <a:avLst/>
                  <a:gdLst>
                    <a:gd name="connsiteX0" fmla="*/ 1829 w 18288"/>
                    <a:gd name="connsiteY0" fmla="*/ 20023 h 24384"/>
                    <a:gd name="connsiteX1" fmla="*/ 4115 w 18288"/>
                    <a:gd name="connsiteY1" fmla="*/ 3259 h 24384"/>
                    <a:gd name="connsiteX2" fmla="*/ 17069 w 18288"/>
                    <a:gd name="connsiteY2" fmla="*/ 4783 h 24384"/>
                    <a:gd name="connsiteX3" fmla="*/ 14783 w 18288"/>
                    <a:gd name="connsiteY3" fmla="*/ 21547 h 24384"/>
                    <a:gd name="connsiteX4" fmla="*/ 1829 w 18288"/>
                    <a:gd name="connsiteY4" fmla="*/ 20023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24384">
                      <a:moveTo>
                        <a:pt x="1829" y="20023"/>
                      </a:moveTo>
                      <a:cubicBezTo>
                        <a:pt x="-1219" y="15451"/>
                        <a:pt x="-457" y="7831"/>
                        <a:pt x="4115" y="3259"/>
                      </a:cubicBezTo>
                      <a:cubicBezTo>
                        <a:pt x="8687" y="-1313"/>
                        <a:pt x="13259" y="-1313"/>
                        <a:pt x="17069" y="4783"/>
                      </a:cubicBezTo>
                      <a:cubicBezTo>
                        <a:pt x="20117" y="9355"/>
                        <a:pt x="19355" y="16975"/>
                        <a:pt x="14783" y="21547"/>
                      </a:cubicBezTo>
                      <a:cubicBezTo>
                        <a:pt x="10211" y="26119"/>
                        <a:pt x="5639" y="26119"/>
                        <a:pt x="1829" y="20023"/>
                      </a:cubicBezTo>
                      <a:close/>
                    </a:path>
                  </a:pathLst>
                </a:custGeom>
                <a:solidFill>
                  <a:srgbClr val="AE954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90" name="Freeform: Shape 2089">
                  <a:extLst>
                    <a:ext uri="{FF2B5EF4-FFF2-40B4-BE49-F238E27FC236}">
                      <a16:creationId xmlns:a16="http://schemas.microsoft.com/office/drawing/2014/main" id="{20DDEE08-FBA4-4505-9828-D171EFEB274B}"/>
                    </a:ext>
                  </a:extLst>
                </p:cNvPr>
                <p:cNvSpPr/>
                <p:nvPr/>
              </p:nvSpPr>
              <p:spPr>
                <a:xfrm>
                  <a:off x="4345200" y="3820919"/>
                  <a:ext cx="40386" cy="26670"/>
                </a:xfrm>
                <a:custGeom>
                  <a:avLst/>
                  <a:gdLst>
                    <a:gd name="connsiteX0" fmla="*/ 1248 w 40386"/>
                    <a:gd name="connsiteY0" fmla="*/ 18799 h 26670"/>
                    <a:gd name="connsiteX1" fmla="*/ 4296 w 40386"/>
                    <a:gd name="connsiteY1" fmla="*/ 2797 h 26670"/>
                    <a:gd name="connsiteX2" fmla="*/ 40110 w 40386"/>
                    <a:gd name="connsiteY2" fmla="*/ 20323 h 26670"/>
                    <a:gd name="connsiteX3" fmla="*/ 1248 w 40386"/>
                    <a:gd name="connsiteY3" fmla="*/ 18799 h 26670"/>
                  </a:gdLst>
                  <a:ahLst/>
                  <a:cxnLst>
                    <a:cxn ang="0">
                      <a:pos x="connsiteX0" y="connsiteY0"/>
                    </a:cxn>
                    <a:cxn ang="0">
                      <a:pos x="connsiteX1" y="connsiteY1"/>
                    </a:cxn>
                    <a:cxn ang="0">
                      <a:pos x="connsiteX2" y="connsiteY2"/>
                    </a:cxn>
                    <a:cxn ang="0">
                      <a:pos x="connsiteX3" y="connsiteY3"/>
                    </a:cxn>
                  </a:cxnLst>
                  <a:rect l="l" t="t" r="r" b="b"/>
                  <a:pathLst>
                    <a:path w="40386" h="26670">
                      <a:moveTo>
                        <a:pt x="1248" y="18799"/>
                      </a:moveTo>
                      <a:cubicBezTo>
                        <a:pt x="-1038" y="14227"/>
                        <a:pt x="-276" y="7369"/>
                        <a:pt x="4296" y="2797"/>
                      </a:cubicBezTo>
                      <a:cubicBezTo>
                        <a:pt x="13440" y="-6347"/>
                        <a:pt x="46206" y="8893"/>
                        <a:pt x="40110" y="20323"/>
                      </a:cubicBezTo>
                      <a:cubicBezTo>
                        <a:pt x="34014" y="29467"/>
                        <a:pt x="8106" y="29467"/>
                        <a:pt x="1248" y="18799"/>
                      </a:cubicBezTo>
                      <a:close/>
                    </a:path>
                  </a:pathLst>
                </a:custGeom>
                <a:solidFill>
                  <a:srgbClr val="AE954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91" name="Freeform: Shape 2090">
                  <a:extLst>
                    <a:ext uri="{FF2B5EF4-FFF2-40B4-BE49-F238E27FC236}">
                      <a16:creationId xmlns:a16="http://schemas.microsoft.com/office/drawing/2014/main" id="{BC328019-D794-4FB9-B59A-9C44BC86C103}"/>
                    </a:ext>
                  </a:extLst>
                </p:cNvPr>
                <p:cNvSpPr/>
                <p:nvPr/>
              </p:nvSpPr>
              <p:spPr>
                <a:xfrm>
                  <a:off x="0" y="1318260"/>
                  <a:ext cx="12192000" cy="4221480"/>
                </a:xfrm>
                <a:custGeom>
                  <a:avLst/>
                  <a:gdLst>
                    <a:gd name="connsiteX0" fmla="*/ 0 w 12192000"/>
                    <a:gd name="connsiteY0" fmla="*/ 2110740 h 4221480"/>
                    <a:gd name="connsiteX1" fmla="*/ 0 w 12192000"/>
                    <a:gd name="connsiteY1" fmla="*/ 0 h 4221480"/>
                    <a:gd name="connsiteX2" fmla="*/ 6096000 w 12192000"/>
                    <a:gd name="connsiteY2" fmla="*/ 0 h 4221480"/>
                    <a:gd name="connsiteX3" fmla="*/ 12192000 w 12192000"/>
                    <a:gd name="connsiteY3" fmla="*/ 0 h 4221480"/>
                    <a:gd name="connsiteX4" fmla="*/ 12191238 w 12192000"/>
                    <a:gd name="connsiteY4" fmla="*/ 2089404 h 4221480"/>
                    <a:gd name="connsiteX5" fmla="*/ 12186666 w 12192000"/>
                    <a:gd name="connsiteY5" fmla="*/ 4170426 h 4221480"/>
                    <a:gd name="connsiteX6" fmla="*/ 12155424 w 12192000"/>
                    <a:gd name="connsiteY6" fmla="*/ 4160520 h 4221480"/>
                    <a:gd name="connsiteX7" fmla="*/ 12058650 w 12192000"/>
                    <a:gd name="connsiteY7" fmla="*/ 4137660 h 4221480"/>
                    <a:gd name="connsiteX8" fmla="*/ 12033504 w 12192000"/>
                    <a:gd name="connsiteY8" fmla="*/ 4098798 h 4221480"/>
                    <a:gd name="connsiteX9" fmla="*/ 12011406 w 12192000"/>
                    <a:gd name="connsiteY9" fmla="*/ 4051554 h 4221480"/>
                    <a:gd name="connsiteX10" fmla="*/ 11990832 w 12192000"/>
                    <a:gd name="connsiteY10" fmla="*/ 4021836 h 4221480"/>
                    <a:gd name="connsiteX11" fmla="*/ 11814810 w 12192000"/>
                    <a:gd name="connsiteY11" fmla="*/ 3938778 h 4221480"/>
                    <a:gd name="connsiteX12" fmla="*/ 11686794 w 12192000"/>
                    <a:gd name="connsiteY12" fmla="*/ 3912108 h 4221480"/>
                    <a:gd name="connsiteX13" fmla="*/ 11661648 w 12192000"/>
                    <a:gd name="connsiteY13" fmla="*/ 3900678 h 4221480"/>
                    <a:gd name="connsiteX14" fmla="*/ 11616690 w 12192000"/>
                    <a:gd name="connsiteY14" fmla="*/ 3893820 h 4221480"/>
                    <a:gd name="connsiteX15" fmla="*/ 11570970 w 12192000"/>
                    <a:gd name="connsiteY15" fmla="*/ 3886200 h 4221480"/>
                    <a:gd name="connsiteX16" fmla="*/ 11517630 w 12192000"/>
                    <a:gd name="connsiteY16" fmla="*/ 3886200 h 4221480"/>
                    <a:gd name="connsiteX17" fmla="*/ 11494770 w 12192000"/>
                    <a:gd name="connsiteY17" fmla="*/ 3893820 h 4221480"/>
                    <a:gd name="connsiteX18" fmla="*/ 11471910 w 12192000"/>
                    <a:gd name="connsiteY18" fmla="*/ 3901440 h 4221480"/>
                    <a:gd name="connsiteX19" fmla="*/ 11453622 w 12192000"/>
                    <a:gd name="connsiteY19" fmla="*/ 3909060 h 4221480"/>
                    <a:gd name="connsiteX20" fmla="*/ 11426190 w 12192000"/>
                    <a:gd name="connsiteY20" fmla="*/ 3924300 h 4221480"/>
                    <a:gd name="connsiteX21" fmla="*/ 11394948 w 12192000"/>
                    <a:gd name="connsiteY21" fmla="*/ 3939540 h 4221480"/>
                    <a:gd name="connsiteX22" fmla="*/ 11340084 w 12192000"/>
                    <a:gd name="connsiteY22" fmla="*/ 3947922 h 4221480"/>
                    <a:gd name="connsiteX23" fmla="*/ 11122152 w 12192000"/>
                    <a:gd name="connsiteY23" fmla="*/ 3898392 h 4221480"/>
                    <a:gd name="connsiteX24" fmla="*/ 11092434 w 12192000"/>
                    <a:gd name="connsiteY24" fmla="*/ 3875532 h 4221480"/>
                    <a:gd name="connsiteX25" fmla="*/ 10988802 w 12192000"/>
                    <a:gd name="connsiteY25" fmla="*/ 3877056 h 4221480"/>
                    <a:gd name="connsiteX26" fmla="*/ 10878312 w 12192000"/>
                    <a:gd name="connsiteY26" fmla="*/ 3886200 h 4221480"/>
                    <a:gd name="connsiteX27" fmla="*/ 10834878 w 12192000"/>
                    <a:gd name="connsiteY27" fmla="*/ 3893820 h 4221480"/>
                    <a:gd name="connsiteX28" fmla="*/ 10793730 w 12192000"/>
                    <a:gd name="connsiteY28" fmla="*/ 3901440 h 4221480"/>
                    <a:gd name="connsiteX29" fmla="*/ 10751820 w 12192000"/>
                    <a:gd name="connsiteY29" fmla="*/ 3909060 h 4221480"/>
                    <a:gd name="connsiteX30" fmla="*/ 10709910 w 12192000"/>
                    <a:gd name="connsiteY30" fmla="*/ 3916680 h 4221480"/>
                    <a:gd name="connsiteX31" fmla="*/ 10660380 w 12192000"/>
                    <a:gd name="connsiteY31" fmla="*/ 3924300 h 4221480"/>
                    <a:gd name="connsiteX32" fmla="*/ 10611612 w 12192000"/>
                    <a:gd name="connsiteY32" fmla="*/ 3931158 h 4221480"/>
                    <a:gd name="connsiteX33" fmla="*/ 10521696 w 12192000"/>
                    <a:gd name="connsiteY33" fmla="*/ 3942588 h 4221480"/>
                    <a:gd name="connsiteX34" fmla="*/ 10389870 w 12192000"/>
                    <a:gd name="connsiteY34" fmla="*/ 3960114 h 4221480"/>
                    <a:gd name="connsiteX35" fmla="*/ 10322814 w 12192000"/>
                    <a:gd name="connsiteY35" fmla="*/ 3975354 h 4221480"/>
                    <a:gd name="connsiteX36" fmla="*/ 10297668 w 12192000"/>
                    <a:gd name="connsiteY36" fmla="*/ 3986022 h 4221480"/>
                    <a:gd name="connsiteX37" fmla="*/ 10251948 w 12192000"/>
                    <a:gd name="connsiteY37" fmla="*/ 3992880 h 4221480"/>
                    <a:gd name="connsiteX38" fmla="*/ 10197084 w 12192000"/>
                    <a:gd name="connsiteY38" fmla="*/ 3999738 h 4221480"/>
                    <a:gd name="connsiteX39" fmla="*/ 10142220 w 12192000"/>
                    <a:gd name="connsiteY39" fmla="*/ 4027170 h 4221480"/>
                    <a:gd name="connsiteX40" fmla="*/ 10084308 w 12192000"/>
                    <a:gd name="connsiteY40" fmla="*/ 4062222 h 4221480"/>
                    <a:gd name="connsiteX41" fmla="*/ 10049256 w 12192000"/>
                    <a:gd name="connsiteY41" fmla="*/ 4076700 h 4221480"/>
                    <a:gd name="connsiteX42" fmla="*/ 10025634 w 12192000"/>
                    <a:gd name="connsiteY42" fmla="*/ 4091940 h 4221480"/>
                    <a:gd name="connsiteX43" fmla="*/ 9991344 w 12192000"/>
                    <a:gd name="connsiteY43" fmla="*/ 4107180 h 4221480"/>
                    <a:gd name="connsiteX44" fmla="*/ 9952482 w 12192000"/>
                    <a:gd name="connsiteY44" fmla="*/ 4117848 h 4221480"/>
                    <a:gd name="connsiteX45" fmla="*/ 9884664 w 12192000"/>
                    <a:gd name="connsiteY45" fmla="*/ 4133850 h 4221480"/>
                    <a:gd name="connsiteX46" fmla="*/ 9768840 w 12192000"/>
                    <a:gd name="connsiteY46" fmla="*/ 4146804 h 4221480"/>
                    <a:gd name="connsiteX47" fmla="*/ 9578340 w 12192000"/>
                    <a:gd name="connsiteY47" fmla="*/ 4157472 h 4221480"/>
                    <a:gd name="connsiteX48" fmla="*/ 9438132 w 12192000"/>
                    <a:gd name="connsiteY48" fmla="*/ 4168140 h 4221480"/>
                    <a:gd name="connsiteX49" fmla="*/ 9327642 w 12192000"/>
                    <a:gd name="connsiteY49" fmla="*/ 4175760 h 4221480"/>
                    <a:gd name="connsiteX50" fmla="*/ 9201150 w 12192000"/>
                    <a:gd name="connsiteY50" fmla="*/ 4162044 h 4221480"/>
                    <a:gd name="connsiteX51" fmla="*/ 8831580 w 12192000"/>
                    <a:gd name="connsiteY51" fmla="*/ 4133088 h 4221480"/>
                    <a:gd name="connsiteX52" fmla="*/ 8618220 w 12192000"/>
                    <a:gd name="connsiteY52" fmla="*/ 4122420 h 4221480"/>
                    <a:gd name="connsiteX53" fmla="*/ 8340090 w 12192000"/>
                    <a:gd name="connsiteY53" fmla="*/ 4109466 h 4221480"/>
                    <a:gd name="connsiteX54" fmla="*/ 8157972 w 12192000"/>
                    <a:gd name="connsiteY54" fmla="*/ 4098798 h 4221480"/>
                    <a:gd name="connsiteX55" fmla="*/ 8095488 w 12192000"/>
                    <a:gd name="connsiteY55" fmla="*/ 4091940 h 4221480"/>
                    <a:gd name="connsiteX56" fmla="*/ 8035290 w 12192000"/>
                    <a:gd name="connsiteY56" fmla="*/ 4084320 h 4221480"/>
                    <a:gd name="connsiteX57" fmla="*/ 7997190 w 12192000"/>
                    <a:gd name="connsiteY57" fmla="*/ 4076700 h 4221480"/>
                    <a:gd name="connsiteX58" fmla="*/ 7959090 w 12192000"/>
                    <a:gd name="connsiteY58" fmla="*/ 4069080 h 4221480"/>
                    <a:gd name="connsiteX59" fmla="*/ 7939278 w 12192000"/>
                    <a:gd name="connsiteY59" fmla="*/ 4061460 h 4221480"/>
                    <a:gd name="connsiteX60" fmla="*/ 7886700 w 12192000"/>
                    <a:gd name="connsiteY60" fmla="*/ 4043172 h 4221480"/>
                    <a:gd name="connsiteX61" fmla="*/ 7808976 w 12192000"/>
                    <a:gd name="connsiteY61" fmla="*/ 4014978 h 4221480"/>
                    <a:gd name="connsiteX62" fmla="*/ 7761732 w 12192000"/>
                    <a:gd name="connsiteY62" fmla="*/ 3998976 h 4221480"/>
                    <a:gd name="connsiteX63" fmla="*/ 7734300 w 12192000"/>
                    <a:gd name="connsiteY63" fmla="*/ 3992880 h 4221480"/>
                    <a:gd name="connsiteX64" fmla="*/ 7700010 w 12192000"/>
                    <a:gd name="connsiteY64" fmla="*/ 3977640 h 4221480"/>
                    <a:gd name="connsiteX65" fmla="*/ 7679436 w 12192000"/>
                    <a:gd name="connsiteY65" fmla="*/ 3962400 h 4221480"/>
                    <a:gd name="connsiteX66" fmla="*/ 7633716 w 12192000"/>
                    <a:gd name="connsiteY66" fmla="*/ 3943350 h 4221480"/>
                    <a:gd name="connsiteX67" fmla="*/ 7581900 w 12192000"/>
                    <a:gd name="connsiteY67" fmla="*/ 3924300 h 4221480"/>
                    <a:gd name="connsiteX68" fmla="*/ 7379208 w 12192000"/>
                    <a:gd name="connsiteY68" fmla="*/ 3824478 h 4221480"/>
                    <a:gd name="connsiteX69" fmla="*/ 7267956 w 12192000"/>
                    <a:gd name="connsiteY69" fmla="*/ 3769614 h 4221480"/>
                    <a:gd name="connsiteX70" fmla="*/ 7254240 w 12192000"/>
                    <a:gd name="connsiteY70" fmla="*/ 3752850 h 4221480"/>
                    <a:gd name="connsiteX71" fmla="*/ 7243572 w 12192000"/>
                    <a:gd name="connsiteY71" fmla="*/ 3741420 h 4221480"/>
                    <a:gd name="connsiteX72" fmla="*/ 7177278 w 12192000"/>
                    <a:gd name="connsiteY72" fmla="*/ 3712464 h 4221480"/>
                    <a:gd name="connsiteX73" fmla="*/ 7120890 w 12192000"/>
                    <a:gd name="connsiteY73" fmla="*/ 3683508 h 4221480"/>
                    <a:gd name="connsiteX74" fmla="*/ 7120890 w 12192000"/>
                    <a:gd name="connsiteY74" fmla="*/ 3462528 h 4221480"/>
                    <a:gd name="connsiteX75" fmla="*/ 7094220 w 12192000"/>
                    <a:gd name="connsiteY75" fmla="*/ 3234690 h 4221480"/>
                    <a:gd name="connsiteX76" fmla="*/ 7095744 w 12192000"/>
                    <a:gd name="connsiteY76" fmla="*/ 3337560 h 4221480"/>
                    <a:gd name="connsiteX77" fmla="*/ 7095744 w 12192000"/>
                    <a:gd name="connsiteY77" fmla="*/ 3368040 h 4221480"/>
                    <a:gd name="connsiteX78" fmla="*/ 7086600 w 12192000"/>
                    <a:gd name="connsiteY78" fmla="*/ 3515868 h 4221480"/>
                    <a:gd name="connsiteX79" fmla="*/ 7078980 w 12192000"/>
                    <a:gd name="connsiteY79" fmla="*/ 3653790 h 4221480"/>
                    <a:gd name="connsiteX80" fmla="*/ 7058406 w 12192000"/>
                    <a:gd name="connsiteY80" fmla="*/ 3650742 h 4221480"/>
                    <a:gd name="connsiteX81" fmla="*/ 7014210 w 12192000"/>
                    <a:gd name="connsiteY81" fmla="*/ 3630168 h 4221480"/>
                    <a:gd name="connsiteX82" fmla="*/ 6963156 w 12192000"/>
                    <a:gd name="connsiteY82" fmla="*/ 3603498 h 4221480"/>
                    <a:gd name="connsiteX83" fmla="*/ 6928104 w 12192000"/>
                    <a:gd name="connsiteY83" fmla="*/ 3589020 h 4221480"/>
                    <a:gd name="connsiteX84" fmla="*/ 6907530 w 12192000"/>
                    <a:gd name="connsiteY84" fmla="*/ 3581400 h 4221480"/>
                    <a:gd name="connsiteX85" fmla="*/ 6881622 w 12192000"/>
                    <a:gd name="connsiteY85" fmla="*/ 3573780 h 4221480"/>
                    <a:gd name="connsiteX86" fmla="*/ 6853428 w 12192000"/>
                    <a:gd name="connsiteY86" fmla="*/ 3566922 h 4221480"/>
                    <a:gd name="connsiteX87" fmla="*/ 6489954 w 12192000"/>
                    <a:gd name="connsiteY87" fmla="*/ 3541776 h 4221480"/>
                    <a:gd name="connsiteX88" fmla="*/ 6329172 w 12192000"/>
                    <a:gd name="connsiteY88" fmla="*/ 3566922 h 4221480"/>
                    <a:gd name="connsiteX89" fmla="*/ 6304788 w 12192000"/>
                    <a:gd name="connsiteY89" fmla="*/ 3573780 h 4221480"/>
                    <a:gd name="connsiteX90" fmla="*/ 6282690 w 12192000"/>
                    <a:gd name="connsiteY90" fmla="*/ 3581400 h 4221480"/>
                    <a:gd name="connsiteX91" fmla="*/ 6259830 w 12192000"/>
                    <a:gd name="connsiteY91" fmla="*/ 3589020 h 4221480"/>
                    <a:gd name="connsiteX92" fmla="*/ 6195060 w 12192000"/>
                    <a:gd name="connsiteY92" fmla="*/ 3615690 h 4221480"/>
                    <a:gd name="connsiteX93" fmla="*/ 6137910 w 12192000"/>
                    <a:gd name="connsiteY93" fmla="*/ 3642360 h 4221480"/>
                    <a:gd name="connsiteX94" fmla="*/ 6122670 w 12192000"/>
                    <a:gd name="connsiteY94" fmla="*/ 3649980 h 4221480"/>
                    <a:gd name="connsiteX95" fmla="*/ 6091428 w 12192000"/>
                    <a:gd name="connsiteY95" fmla="*/ 3657600 h 4221480"/>
                    <a:gd name="connsiteX96" fmla="*/ 6065520 w 12192000"/>
                    <a:gd name="connsiteY96" fmla="*/ 3669030 h 4221480"/>
                    <a:gd name="connsiteX97" fmla="*/ 6052566 w 12192000"/>
                    <a:gd name="connsiteY97" fmla="*/ 3685794 h 4221480"/>
                    <a:gd name="connsiteX98" fmla="*/ 5987034 w 12192000"/>
                    <a:gd name="connsiteY98" fmla="*/ 3715512 h 4221480"/>
                    <a:gd name="connsiteX99" fmla="*/ 5924550 w 12192000"/>
                    <a:gd name="connsiteY99" fmla="*/ 3741420 h 4221480"/>
                    <a:gd name="connsiteX100" fmla="*/ 5905500 w 12192000"/>
                    <a:gd name="connsiteY100" fmla="*/ 3752850 h 4221480"/>
                    <a:gd name="connsiteX101" fmla="*/ 5862828 w 12192000"/>
                    <a:gd name="connsiteY101" fmla="*/ 3779520 h 4221480"/>
                    <a:gd name="connsiteX102" fmla="*/ 5825490 w 12192000"/>
                    <a:gd name="connsiteY102" fmla="*/ 3802380 h 4221480"/>
                    <a:gd name="connsiteX103" fmla="*/ 5802630 w 12192000"/>
                    <a:gd name="connsiteY103" fmla="*/ 3810000 h 4221480"/>
                    <a:gd name="connsiteX104" fmla="*/ 5780532 w 12192000"/>
                    <a:gd name="connsiteY104" fmla="*/ 3816858 h 4221480"/>
                    <a:gd name="connsiteX105" fmla="*/ 5719572 w 12192000"/>
                    <a:gd name="connsiteY105" fmla="*/ 3851148 h 4221480"/>
                    <a:gd name="connsiteX106" fmla="*/ 5657850 w 12192000"/>
                    <a:gd name="connsiteY106" fmla="*/ 3886200 h 4221480"/>
                    <a:gd name="connsiteX107" fmla="*/ 5631942 w 12192000"/>
                    <a:gd name="connsiteY107" fmla="*/ 3893820 h 4221480"/>
                    <a:gd name="connsiteX108" fmla="*/ 5600700 w 12192000"/>
                    <a:gd name="connsiteY108" fmla="*/ 3905250 h 4221480"/>
                    <a:gd name="connsiteX109" fmla="*/ 5500116 w 12192000"/>
                    <a:gd name="connsiteY109" fmla="*/ 3950208 h 4221480"/>
                    <a:gd name="connsiteX110" fmla="*/ 5443728 w 12192000"/>
                    <a:gd name="connsiteY110" fmla="*/ 3978402 h 4221480"/>
                    <a:gd name="connsiteX111" fmla="*/ 5413248 w 12192000"/>
                    <a:gd name="connsiteY111" fmla="*/ 3992880 h 4221480"/>
                    <a:gd name="connsiteX112" fmla="*/ 5391912 w 12192000"/>
                    <a:gd name="connsiteY112" fmla="*/ 3999738 h 4221480"/>
                    <a:gd name="connsiteX113" fmla="*/ 5359146 w 12192000"/>
                    <a:gd name="connsiteY113" fmla="*/ 4010406 h 4221480"/>
                    <a:gd name="connsiteX114" fmla="*/ 5251704 w 12192000"/>
                    <a:gd name="connsiteY114" fmla="*/ 4044696 h 4221480"/>
                    <a:gd name="connsiteX115" fmla="*/ 5209032 w 12192000"/>
                    <a:gd name="connsiteY115" fmla="*/ 4061460 h 4221480"/>
                    <a:gd name="connsiteX116" fmla="*/ 5177790 w 12192000"/>
                    <a:gd name="connsiteY116" fmla="*/ 4069080 h 4221480"/>
                    <a:gd name="connsiteX117" fmla="*/ 5147310 w 12192000"/>
                    <a:gd name="connsiteY117" fmla="*/ 4076700 h 4221480"/>
                    <a:gd name="connsiteX118" fmla="*/ 5116830 w 12192000"/>
                    <a:gd name="connsiteY118" fmla="*/ 4084320 h 4221480"/>
                    <a:gd name="connsiteX119" fmla="*/ 5071110 w 12192000"/>
                    <a:gd name="connsiteY119" fmla="*/ 4091940 h 4221480"/>
                    <a:gd name="connsiteX120" fmla="*/ 5025390 w 12192000"/>
                    <a:gd name="connsiteY120" fmla="*/ 4099560 h 4221480"/>
                    <a:gd name="connsiteX121" fmla="*/ 4999482 w 12192000"/>
                    <a:gd name="connsiteY121" fmla="*/ 4107180 h 4221480"/>
                    <a:gd name="connsiteX122" fmla="*/ 4972812 w 12192000"/>
                    <a:gd name="connsiteY122" fmla="*/ 4112514 h 4221480"/>
                    <a:gd name="connsiteX123" fmla="*/ 4878324 w 12192000"/>
                    <a:gd name="connsiteY123" fmla="*/ 4137660 h 4221480"/>
                    <a:gd name="connsiteX124" fmla="*/ 4847844 w 12192000"/>
                    <a:gd name="connsiteY124" fmla="*/ 4145280 h 4221480"/>
                    <a:gd name="connsiteX125" fmla="*/ 4644390 w 12192000"/>
                    <a:gd name="connsiteY125" fmla="*/ 4173474 h 4221480"/>
                    <a:gd name="connsiteX126" fmla="*/ 4591050 w 12192000"/>
                    <a:gd name="connsiteY126" fmla="*/ 4184142 h 4221480"/>
                    <a:gd name="connsiteX127" fmla="*/ 4529328 w 12192000"/>
                    <a:gd name="connsiteY127" fmla="*/ 4191000 h 4221480"/>
                    <a:gd name="connsiteX128" fmla="*/ 4469130 w 12192000"/>
                    <a:gd name="connsiteY128" fmla="*/ 4198620 h 4221480"/>
                    <a:gd name="connsiteX129" fmla="*/ 2388870 w 12192000"/>
                    <a:gd name="connsiteY129" fmla="*/ 4198620 h 4221480"/>
                    <a:gd name="connsiteX130" fmla="*/ 2406396 w 12192000"/>
                    <a:gd name="connsiteY130" fmla="*/ 4180332 h 4221480"/>
                    <a:gd name="connsiteX131" fmla="*/ 2433066 w 12192000"/>
                    <a:gd name="connsiteY131" fmla="*/ 4157472 h 4221480"/>
                    <a:gd name="connsiteX132" fmla="*/ 2474214 w 12192000"/>
                    <a:gd name="connsiteY132" fmla="*/ 4142232 h 4221480"/>
                    <a:gd name="connsiteX133" fmla="*/ 2541270 w 12192000"/>
                    <a:gd name="connsiteY133" fmla="*/ 4133850 h 4221480"/>
                    <a:gd name="connsiteX134" fmla="*/ 2586228 w 12192000"/>
                    <a:gd name="connsiteY134" fmla="*/ 4144518 h 4221480"/>
                    <a:gd name="connsiteX135" fmla="*/ 2632710 w 12192000"/>
                    <a:gd name="connsiteY135" fmla="*/ 4153662 h 4221480"/>
                    <a:gd name="connsiteX136" fmla="*/ 2628900 w 12192000"/>
                    <a:gd name="connsiteY136" fmla="*/ 4141470 h 4221480"/>
                    <a:gd name="connsiteX137" fmla="*/ 2675382 w 12192000"/>
                    <a:gd name="connsiteY137" fmla="*/ 4122420 h 4221480"/>
                    <a:gd name="connsiteX138" fmla="*/ 2743962 w 12192000"/>
                    <a:gd name="connsiteY138" fmla="*/ 4110228 h 4221480"/>
                    <a:gd name="connsiteX139" fmla="*/ 2853690 w 12192000"/>
                    <a:gd name="connsiteY139" fmla="*/ 4094988 h 4221480"/>
                    <a:gd name="connsiteX140" fmla="*/ 2858262 w 12192000"/>
                    <a:gd name="connsiteY140" fmla="*/ 4110228 h 4221480"/>
                    <a:gd name="connsiteX141" fmla="*/ 2897886 w 12192000"/>
                    <a:gd name="connsiteY141" fmla="*/ 4113276 h 4221480"/>
                    <a:gd name="connsiteX142" fmla="*/ 2937510 w 12192000"/>
                    <a:gd name="connsiteY142" fmla="*/ 4088130 h 4221480"/>
                    <a:gd name="connsiteX143" fmla="*/ 2986278 w 12192000"/>
                    <a:gd name="connsiteY143" fmla="*/ 4068318 h 4221480"/>
                    <a:gd name="connsiteX144" fmla="*/ 3018282 w 12192000"/>
                    <a:gd name="connsiteY144" fmla="*/ 4085082 h 4221480"/>
                    <a:gd name="connsiteX145" fmla="*/ 3042666 w 12192000"/>
                    <a:gd name="connsiteY145" fmla="*/ 4085082 h 4221480"/>
                    <a:gd name="connsiteX146" fmla="*/ 3087624 w 12192000"/>
                    <a:gd name="connsiteY146" fmla="*/ 4076700 h 4221480"/>
                    <a:gd name="connsiteX147" fmla="*/ 3121914 w 12192000"/>
                    <a:gd name="connsiteY147" fmla="*/ 4067556 h 4221480"/>
                    <a:gd name="connsiteX148" fmla="*/ 3160014 w 12192000"/>
                    <a:gd name="connsiteY148" fmla="*/ 4046982 h 4221480"/>
                    <a:gd name="connsiteX149" fmla="*/ 3204972 w 12192000"/>
                    <a:gd name="connsiteY149" fmla="*/ 4029456 h 4221480"/>
                    <a:gd name="connsiteX150" fmla="*/ 3223260 w 12192000"/>
                    <a:gd name="connsiteY150" fmla="*/ 4023360 h 4221480"/>
                    <a:gd name="connsiteX151" fmla="*/ 3267456 w 12192000"/>
                    <a:gd name="connsiteY151" fmla="*/ 4008120 h 4221480"/>
                    <a:gd name="connsiteX152" fmla="*/ 3380994 w 12192000"/>
                    <a:gd name="connsiteY152" fmla="*/ 4004310 h 4221480"/>
                    <a:gd name="connsiteX153" fmla="*/ 3421380 w 12192000"/>
                    <a:gd name="connsiteY153" fmla="*/ 3995928 h 4221480"/>
                    <a:gd name="connsiteX154" fmla="*/ 3448050 w 12192000"/>
                    <a:gd name="connsiteY154" fmla="*/ 3973068 h 4221480"/>
                    <a:gd name="connsiteX155" fmla="*/ 3489198 w 12192000"/>
                    <a:gd name="connsiteY155" fmla="*/ 3973068 h 4221480"/>
                    <a:gd name="connsiteX156" fmla="*/ 3524250 w 12192000"/>
                    <a:gd name="connsiteY156" fmla="*/ 3970020 h 4221480"/>
                    <a:gd name="connsiteX157" fmla="*/ 3544062 w 12192000"/>
                    <a:gd name="connsiteY157" fmla="*/ 3943350 h 4221480"/>
                    <a:gd name="connsiteX158" fmla="*/ 3599688 w 12192000"/>
                    <a:gd name="connsiteY158" fmla="*/ 3925824 h 4221480"/>
                    <a:gd name="connsiteX159" fmla="*/ 3628644 w 12192000"/>
                    <a:gd name="connsiteY159" fmla="*/ 3934968 h 4221480"/>
                    <a:gd name="connsiteX160" fmla="*/ 3643884 w 12192000"/>
                    <a:gd name="connsiteY160" fmla="*/ 3950970 h 4221480"/>
                    <a:gd name="connsiteX161" fmla="*/ 3666744 w 12192000"/>
                    <a:gd name="connsiteY161" fmla="*/ 3938016 h 4221480"/>
                    <a:gd name="connsiteX162" fmla="*/ 3673602 w 12192000"/>
                    <a:gd name="connsiteY162" fmla="*/ 3909060 h 4221480"/>
                    <a:gd name="connsiteX163" fmla="*/ 3708654 w 12192000"/>
                    <a:gd name="connsiteY163" fmla="*/ 3912870 h 4221480"/>
                    <a:gd name="connsiteX164" fmla="*/ 3736086 w 12192000"/>
                    <a:gd name="connsiteY164" fmla="*/ 3917442 h 4221480"/>
                    <a:gd name="connsiteX165" fmla="*/ 3758184 w 12192000"/>
                    <a:gd name="connsiteY165" fmla="*/ 3909060 h 4221480"/>
                    <a:gd name="connsiteX166" fmla="*/ 3771900 w 12192000"/>
                    <a:gd name="connsiteY166" fmla="*/ 3898392 h 4221480"/>
                    <a:gd name="connsiteX167" fmla="*/ 3833622 w 12192000"/>
                    <a:gd name="connsiteY167" fmla="*/ 3855720 h 4221480"/>
                    <a:gd name="connsiteX168" fmla="*/ 3859530 w 12192000"/>
                    <a:gd name="connsiteY168" fmla="*/ 3848100 h 4221480"/>
                    <a:gd name="connsiteX169" fmla="*/ 3881628 w 12192000"/>
                    <a:gd name="connsiteY169" fmla="*/ 3840480 h 4221480"/>
                    <a:gd name="connsiteX170" fmla="*/ 3907536 w 12192000"/>
                    <a:gd name="connsiteY170" fmla="*/ 3831336 h 4221480"/>
                    <a:gd name="connsiteX171" fmla="*/ 3921252 w 12192000"/>
                    <a:gd name="connsiteY171" fmla="*/ 3837432 h 4221480"/>
                    <a:gd name="connsiteX172" fmla="*/ 3944112 w 12192000"/>
                    <a:gd name="connsiteY172" fmla="*/ 3849624 h 4221480"/>
                    <a:gd name="connsiteX173" fmla="*/ 3949446 w 12192000"/>
                    <a:gd name="connsiteY173" fmla="*/ 3835908 h 4221480"/>
                    <a:gd name="connsiteX174" fmla="*/ 3952494 w 12192000"/>
                    <a:gd name="connsiteY174" fmla="*/ 3809238 h 4221480"/>
                    <a:gd name="connsiteX175" fmla="*/ 3968496 w 12192000"/>
                    <a:gd name="connsiteY175" fmla="*/ 3792474 h 4221480"/>
                    <a:gd name="connsiteX176" fmla="*/ 3992118 w 12192000"/>
                    <a:gd name="connsiteY176" fmla="*/ 3809238 h 4221480"/>
                    <a:gd name="connsiteX177" fmla="*/ 4038600 w 12192000"/>
                    <a:gd name="connsiteY177" fmla="*/ 3798570 h 4221480"/>
                    <a:gd name="connsiteX178" fmla="*/ 4096512 w 12192000"/>
                    <a:gd name="connsiteY178" fmla="*/ 3759708 h 4221480"/>
                    <a:gd name="connsiteX179" fmla="*/ 4103370 w 12192000"/>
                    <a:gd name="connsiteY179" fmla="*/ 3771900 h 4221480"/>
                    <a:gd name="connsiteX180" fmla="*/ 4133850 w 12192000"/>
                    <a:gd name="connsiteY180" fmla="*/ 3773424 h 4221480"/>
                    <a:gd name="connsiteX181" fmla="*/ 4141470 w 12192000"/>
                    <a:gd name="connsiteY181" fmla="*/ 3749040 h 4221480"/>
                    <a:gd name="connsiteX182" fmla="*/ 4188714 w 12192000"/>
                    <a:gd name="connsiteY182" fmla="*/ 3735324 h 4221480"/>
                    <a:gd name="connsiteX183" fmla="*/ 4196334 w 12192000"/>
                    <a:gd name="connsiteY183" fmla="*/ 3736086 h 4221480"/>
                    <a:gd name="connsiteX184" fmla="*/ 4210812 w 12192000"/>
                    <a:gd name="connsiteY184" fmla="*/ 3711702 h 4221480"/>
                    <a:gd name="connsiteX185" fmla="*/ 4244340 w 12192000"/>
                    <a:gd name="connsiteY185" fmla="*/ 3707130 h 4221480"/>
                    <a:gd name="connsiteX186" fmla="*/ 4260342 w 12192000"/>
                    <a:gd name="connsiteY186" fmla="*/ 3708654 h 4221480"/>
                    <a:gd name="connsiteX187" fmla="*/ 4276344 w 12192000"/>
                    <a:gd name="connsiteY187" fmla="*/ 3688080 h 4221480"/>
                    <a:gd name="connsiteX188" fmla="*/ 4290060 w 12192000"/>
                    <a:gd name="connsiteY188" fmla="*/ 3676650 h 4221480"/>
                    <a:gd name="connsiteX189" fmla="*/ 4328160 w 12192000"/>
                    <a:gd name="connsiteY189" fmla="*/ 3669030 h 4221480"/>
                    <a:gd name="connsiteX190" fmla="*/ 4360926 w 12192000"/>
                    <a:gd name="connsiteY190" fmla="*/ 3655314 h 4221480"/>
                    <a:gd name="connsiteX191" fmla="*/ 4385310 w 12192000"/>
                    <a:gd name="connsiteY191" fmla="*/ 3637026 h 4221480"/>
                    <a:gd name="connsiteX192" fmla="*/ 4410456 w 12192000"/>
                    <a:gd name="connsiteY192" fmla="*/ 3630168 h 4221480"/>
                    <a:gd name="connsiteX193" fmla="*/ 4424172 w 12192000"/>
                    <a:gd name="connsiteY193" fmla="*/ 3621024 h 4221480"/>
                    <a:gd name="connsiteX194" fmla="*/ 4444746 w 12192000"/>
                    <a:gd name="connsiteY194" fmla="*/ 3603498 h 4221480"/>
                    <a:gd name="connsiteX195" fmla="*/ 4470654 w 12192000"/>
                    <a:gd name="connsiteY195" fmla="*/ 3603498 h 4221480"/>
                    <a:gd name="connsiteX196" fmla="*/ 4490466 w 12192000"/>
                    <a:gd name="connsiteY196" fmla="*/ 3588258 h 4221480"/>
                    <a:gd name="connsiteX197" fmla="*/ 4499610 w 12192000"/>
                    <a:gd name="connsiteY197" fmla="*/ 3561588 h 4221480"/>
                    <a:gd name="connsiteX198" fmla="*/ 4521708 w 12192000"/>
                    <a:gd name="connsiteY198" fmla="*/ 3567684 h 4221480"/>
                    <a:gd name="connsiteX199" fmla="*/ 4544568 w 12192000"/>
                    <a:gd name="connsiteY199" fmla="*/ 3563112 h 4221480"/>
                    <a:gd name="connsiteX200" fmla="*/ 4556760 w 12192000"/>
                    <a:gd name="connsiteY200" fmla="*/ 3539490 h 4221480"/>
                    <a:gd name="connsiteX201" fmla="*/ 4586478 w 12192000"/>
                    <a:gd name="connsiteY201" fmla="*/ 3542538 h 4221480"/>
                    <a:gd name="connsiteX202" fmla="*/ 4609338 w 12192000"/>
                    <a:gd name="connsiteY202" fmla="*/ 3554730 h 4221480"/>
                    <a:gd name="connsiteX203" fmla="*/ 4605528 w 12192000"/>
                    <a:gd name="connsiteY203" fmla="*/ 3539490 h 4221480"/>
                    <a:gd name="connsiteX204" fmla="*/ 4614672 w 12192000"/>
                    <a:gd name="connsiteY204" fmla="*/ 3518154 h 4221480"/>
                    <a:gd name="connsiteX205" fmla="*/ 4635246 w 12192000"/>
                    <a:gd name="connsiteY205" fmla="*/ 3499866 h 4221480"/>
                    <a:gd name="connsiteX206" fmla="*/ 4642866 w 12192000"/>
                    <a:gd name="connsiteY206" fmla="*/ 3493770 h 4221480"/>
                    <a:gd name="connsiteX207" fmla="*/ 4652772 w 12192000"/>
                    <a:gd name="connsiteY207" fmla="*/ 3503676 h 4221480"/>
                    <a:gd name="connsiteX208" fmla="*/ 4655058 w 12192000"/>
                    <a:gd name="connsiteY208" fmla="*/ 3521202 h 4221480"/>
                    <a:gd name="connsiteX209" fmla="*/ 4667250 w 12192000"/>
                    <a:gd name="connsiteY209" fmla="*/ 3520440 h 4221480"/>
                    <a:gd name="connsiteX210" fmla="*/ 4670298 w 12192000"/>
                    <a:gd name="connsiteY210" fmla="*/ 3500628 h 4221480"/>
                    <a:gd name="connsiteX211" fmla="*/ 4723638 w 12192000"/>
                    <a:gd name="connsiteY211" fmla="*/ 3469386 h 4221480"/>
                    <a:gd name="connsiteX212" fmla="*/ 4728210 w 12192000"/>
                    <a:gd name="connsiteY212" fmla="*/ 3468624 h 4221480"/>
                    <a:gd name="connsiteX213" fmla="*/ 4770882 w 12192000"/>
                    <a:gd name="connsiteY213" fmla="*/ 3421380 h 4221480"/>
                    <a:gd name="connsiteX214" fmla="*/ 4792980 w 12192000"/>
                    <a:gd name="connsiteY214" fmla="*/ 3405378 h 4221480"/>
                    <a:gd name="connsiteX215" fmla="*/ 4832604 w 12192000"/>
                    <a:gd name="connsiteY215" fmla="*/ 3405378 h 4221480"/>
                    <a:gd name="connsiteX216" fmla="*/ 4840224 w 12192000"/>
                    <a:gd name="connsiteY216" fmla="*/ 3412236 h 4221480"/>
                    <a:gd name="connsiteX217" fmla="*/ 4847844 w 12192000"/>
                    <a:gd name="connsiteY217" fmla="*/ 3389376 h 4221480"/>
                    <a:gd name="connsiteX218" fmla="*/ 4871466 w 12192000"/>
                    <a:gd name="connsiteY218" fmla="*/ 3367278 h 4221480"/>
                    <a:gd name="connsiteX219" fmla="*/ 4898136 w 12192000"/>
                    <a:gd name="connsiteY219" fmla="*/ 3370326 h 4221480"/>
                    <a:gd name="connsiteX220" fmla="*/ 4905756 w 12192000"/>
                    <a:gd name="connsiteY220" fmla="*/ 3342894 h 4221480"/>
                    <a:gd name="connsiteX221" fmla="*/ 4928616 w 12192000"/>
                    <a:gd name="connsiteY221" fmla="*/ 3323844 h 4221480"/>
                    <a:gd name="connsiteX222" fmla="*/ 4939284 w 12192000"/>
                    <a:gd name="connsiteY222" fmla="*/ 3336036 h 4221480"/>
                    <a:gd name="connsiteX223" fmla="*/ 4953000 w 12192000"/>
                    <a:gd name="connsiteY223" fmla="*/ 3345180 h 4221480"/>
                    <a:gd name="connsiteX224" fmla="*/ 4963668 w 12192000"/>
                    <a:gd name="connsiteY224" fmla="*/ 3323082 h 4221480"/>
                    <a:gd name="connsiteX225" fmla="*/ 4985766 w 12192000"/>
                    <a:gd name="connsiteY225" fmla="*/ 3298698 h 4221480"/>
                    <a:gd name="connsiteX226" fmla="*/ 5009388 w 12192000"/>
                    <a:gd name="connsiteY226" fmla="*/ 3295650 h 4221480"/>
                    <a:gd name="connsiteX227" fmla="*/ 5009388 w 12192000"/>
                    <a:gd name="connsiteY227" fmla="*/ 3272028 h 4221480"/>
                    <a:gd name="connsiteX228" fmla="*/ 5027676 w 12192000"/>
                    <a:gd name="connsiteY228" fmla="*/ 3272028 h 4221480"/>
                    <a:gd name="connsiteX229" fmla="*/ 5048250 w 12192000"/>
                    <a:gd name="connsiteY229" fmla="*/ 3284220 h 4221480"/>
                    <a:gd name="connsiteX230" fmla="*/ 5039868 w 12192000"/>
                    <a:gd name="connsiteY230" fmla="*/ 3273552 h 4221480"/>
                    <a:gd name="connsiteX231" fmla="*/ 5040630 w 12192000"/>
                    <a:gd name="connsiteY231" fmla="*/ 3256788 h 4221480"/>
                    <a:gd name="connsiteX232" fmla="*/ 5072634 w 12192000"/>
                    <a:gd name="connsiteY232" fmla="*/ 3236214 h 4221480"/>
                    <a:gd name="connsiteX233" fmla="*/ 5101590 w 12192000"/>
                    <a:gd name="connsiteY233" fmla="*/ 3239262 h 4221480"/>
                    <a:gd name="connsiteX234" fmla="*/ 5109210 w 12192000"/>
                    <a:gd name="connsiteY234" fmla="*/ 3251454 h 4221480"/>
                    <a:gd name="connsiteX235" fmla="*/ 5130546 w 12192000"/>
                    <a:gd name="connsiteY235" fmla="*/ 3220212 h 4221480"/>
                    <a:gd name="connsiteX236" fmla="*/ 5161788 w 12192000"/>
                    <a:gd name="connsiteY236" fmla="*/ 3207258 h 4221480"/>
                    <a:gd name="connsiteX237" fmla="*/ 5196840 w 12192000"/>
                    <a:gd name="connsiteY237" fmla="*/ 3216402 h 4221480"/>
                    <a:gd name="connsiteX238" fmla="*/ 5180076 w 12192000"/>
                    <a:gd name="connsiteY238" fmla="*/ 3205734 h 4221480"/>
                    <a:gd name="connsiteX239" fmla="*/ 5167884 w 12192000"/>
                    <a:gd name="connsiteY239" fmla="*/ 3195828 h 4221480"/>
                    <a:gd name="connsiteX240" fmla="*/ 5097780 w 12192000"/>
                    <a:gd name="connsiteY240" fmla="*/ 3139440 h 4221480"/>
                    <a:gd name="connsiteX241" fmla="*/ 5029962 w 12192000"/>
                    <a:gd name="connsiteY241" fmla="*/ 3089910 h 4221480"/>
                    <a:gd name="connsiteX242" fmla="*/ 4965192 w 12192000"/>
                    <a:gd name="connsiteY242" fmla="*/ 3040380 h 4221480"/>
                    <a:gd name="connsiteX243" fmla="*/ 4924806 w 12192000"/>
                    <a:gd name="connsiteY243" fmla="*/ 3006090 h 4221480"/>
                    <a:gd name="connsiteX244" fmla="*/ 4883658 w 12192000"/>
                    <a:gd name="connsiteY244" fmla="*/ 2971800 h 4221480"/>
                    <a:gd name="connsiteX245" fmla="*/ 4831080 w 12192000"/>
                    <a:gd name="connsiteY245" fmla="*/ 2925318 h 4221480"/>
                    <a:gd name="connsiteX246" fmla="*/ 4765548 w 12192000"/>
                    <a:gd name="connsiteY246" fmla="*/ 2872740 h 4221480"/>
                    <a:gd name="connsiteX247" fmla="*/ 4747260 w 12192000"/>
                    <a:gd name="connsiteY247" fmla="*/ 2853690 h 4221480"/>
                    <a:gd name="connsiteX248" fmla="*/ 4728210 w 12192000"/>
                    <a:gd name="connsiteY248" fmla="*/ 2834640 h 4221480"/>
                    <a:gd name="connsiteX249" fmla="*/ 4709160 w 12192000"/>
                    <a:gd name="connsiteY249" fmla="*/ 2816352 h 4221480"/>
                    <a:gd name="connsiteX250" fmla="*/ 4693920 w 12192000"/>
                    <a:gd name="connsiteY250" fmla="*/ 2801874 h 4221480"/>
                    <a:gd name="connsiteX251" fmla="*/ 4677918 w 12192000"/>
                    <a:gd name="connsiteY251" fmla="*/ 2787396 h 4221480"/>
                    <a:gd name="connsiteX252" fmla="*/ 4628388 w 12192000"/>
                    <a:gd name="connsiteY252" fmla="*/ 2737104 h 4221480"/>
                    <a:gd name="connsiteX253" fmla="*/ 4579620 w 12192000"/>
                    <a:gd name="connsiteY253" fmla="*/ 2686812 h 4221480"/>
                    <a:gd name="connsiteX254" fmla="*/ 4560570 w 12192000"/>
                    <a:gd name="connsiteY254" fmla="*/ 2668524 h 4221480"/>
                    <a:gd name="connsiteX255" fmla="*/ 4541520 w 12192000"/>
                    <a:gd name="connsiteY255" fmla="*/ 2650236 h 4221480"/>
                    <a:gd name="connsiteX256" fmla="*/ 4462272 w 12192000"/>
                    <a:gd name="connsiteY256" fmla="*/ 2567940 h 4221480"/>
                    <a:gd name="connsiteX257" fmla="*/ 4435602 w 12192000"/>
                    <a:gd name="connsiteY257" fmla="*/ 2535936 h 4221480"/>
                    <a:gd name="connsiteX258" fmla="*/ 4382262 w 12192000"/>
                    <a:gd name="connsiteY258" fmla="*/ 2465070 h 4221480"/>
                    <a:gd name="connsiteX259" fmla="*/ 4343400 w 12192000"/>
                    <a:gd name="connsiteY259" fmla="*/ 2420874 h 4221480"/>
                    <a:gd name="connsiteX260" fmla="*/ 4316730 w 12192000"/>
                    <a:gd name="connsiteY260" fmla="*/ 2387346 h 4221480"/>
                    <a:gd name="connsiteX261" fmla="*/ 4290060 w 12192000"/>
                    <a:gd name="connsiteY261" fmla="*/ 2350008 h 4221480"/>
                    <a:gd name="connsiteX262" fmla="*/ 4261866 w 12192000"/>
                    <a:gd name="connsiteY262" fmla="*/ 2310384 h 4221480"/>
                    <a:gd name="connsiteX263" fmla="*/ 4187190 w 12192000"/>
                    <a:gd name="connsiteY263" fmla="*/ 2203704 h 4221480"/>
                    <a:gd name="connsiteX264" fmla="*/ 4147566 w 12192000"/>
                    <a:gd name="connsiteY264" fmla="*/ 2150364 h 4221480"/>
                    <a:gd name="connsiteX265" fmla="*/ 4117848 w 12192000"/>
                    <a:gd name="connsiteY265" fmla="*/ 2109216 h 4221480"/>
                    <a:gd name="connsiteX266" fmla="*/ 4106418 w 12192000"/>
                    <a:gd name="connsiteY266" fmla="*/ 2095500 h 4221480"/>
                    <a:gd name="connsiteX267" fmla="*/ 4086606 w 12192000"/>
                    <a:gd name="connsiteY267" fmla="*/ 2065020 h 4221480"/>
                    <a:gd name="connsiteX268" fmla="*/ 4067556 w 12192000"/>
                    <a:gd name="connsiteY268" fmla="*/ 2034540 h 4221480"/>
                    <a:gd name="connsiteX269" fmla="*/ 4050792 w 12192000"/>
                    <a:gd name="connsiteY269" fmla="*/ 2011680 h 4221480"/>
                    <a:gd name="connsiteX270" fmla="*/ 4027170 w 12192000"/>
                    <a:gd name="connsiteY270" fmla="*/ 1966722 h 4221480"/>
                    <a:gd name="connsiteX271" fmla="*/ 4004310 w 12192000"/>
                    <a:gd name="connsiteY271" fmla="*/ 1935480 h 4221480"/>
                    <a:gd name="connsiteX272" fmla="*/ 3992880 w 12192000"/>
                    <a:gd name="connsiteY272" fmla="*/ 1912620 h 4221480"/>
                    <a:gd name="connsiteX273" fmla="*/ 3919728 w 12192000"/>
                    <a:gd name="connsiteY273" fmla="*/ 1927860 h 4221480"/>
                    <a:gd name="connsiteX274" fmla="*/ 3867150 w 12192000"/>
                    <a:gd name="connsiteY274" fmla="*/ 1965960 h 4221480"/>
                    <a:gd name="connsiteX275" fmla="*/ 3816858 w 12192000"/>
                    <a:gd name="connsiteY275" fmla="*/ 2007870 h 4221480"/>
                    <a:gd name="connsiteX276" fmla="*/ 3798570 w 12192000"/>
                    <a:gd name="connsiteY276" fmla="*/ 2019300 h 4221480"/>
                    <a:gd name="connsiteX277" fmla="*/ 3713988 w 12192000"/>
                    <a:gd name="connsiteY277" fmla="*/ 2095500 h 4221480"/>
                    <a:gd name="connsiteX278" fmla="*/ 3643884 w 12192000"/>
                    <a:gd name="connsiteY278" fmla="*/ 2112264 h 4221480"/>
                    <a:gd name="connsiteX279" fmla="*/ 3633216 w 12192000"/>
                    <a:gd name="connsiteY279" fmla="*/ 2095500 h 4221480"/>
                    <a:gd name="connsiteX280" fmla="*/ 3630168 w 12192000"/>
                    <a:gd name="connsiteY280" fmla="*/ 2106930 h 4221480"/>
                    <a:gd name="connsiteX281" fmla="*/ 3585972 w 12192000"/>
                    <a:gd name="connsiteY281" fmla="*/ 2202180 h 4221480"/>
                    <a:gd name="connsiteX282" fmla="*/ 3562350 w 12192000"/>
                    <a:gd name="connsiteY282" fmla="*/ 2217420 h 4221480"/>
                    <a:gd name="connsiteX283" fmla="*/ 3541776 w 12192000"/>
                    <a:gd name="connsiteY283" fmla="*/ 2232660 h 4221480"/>
                    <a:gd name="connsiteX284" fmla="*/ 3400044 w 12192000"/>
                    <a:gd name="connsiteY284" fmla="*/ 2349246 h 4221480"/>
                    <a:gd name="connsiteX285" fmla="*/ 3314700 w 12192000"/>
                    <a:gd name="connsiteY285" fmla="*/ 2419350 h 4221480"/>
                    <a:gd name="connsiteX286" fmla="*/ 3273552 w 12192000"/>
                    <a:gd name="connsiteY286" fmla="*/ 2452878 h 4221480"/>
                    <a:gd name="connsiteX287" fmla="*/ 3252216 w 12192000"/>
                    <a:gd name="connsiteY287" fmla="*/ 2468880 h 4221480"/>
                    <a:gd name="connsiteX288" fmla="*/ 3194304 w 12192000"/>
                    <a:gd name="connsiteY288" fmla="*/ 2518410 h 4221480"/>
                    <a:gd name="connsiteX289" fmla="*/ 3130296 w 12192000"/>
                    <a:gd name="connsiteY289" fmla="*/ 2567940 h 4221480"/>
                    <a:gd name="connsiteX290" fmla="*/ 3116580 w 12192000"/>
                    <a:gd name="connsiteY290" fmla="*/ 2577846 h 4221480"/>
                    <a:gd name="connsiteX291" fmla="*/ 3084576 w 12192000"/>
                    <a:gd name="connsiteY291" fmla="*/ 2613660 h 4221480"/>
                    <a:gd name="connsiteX292" fmla="*/ 2860548 w 12192000"/>
                    <a:gd name="connsiteY292" fmla="*/ 2802636 h 4221480"/>
                    <a:gd name="connsiteX293" fmla="*/ 2819400 w 12192000"/>
                    <a:gd name="connsiteY293" fmla="*/ 2834640 h 4221480"/>
                    <a:gd name="connsiteX294" fmla="*/ 2689098 w 12192000"/>
                    <a:gd name="connsiteY294" fmla="*/ 2941320 h 4221480"/>
                    <a:gd name="connsiteX295" fmla="*/ 2645664 w 12192000"/>
                    <a:gd name="connsiteY295" fmla="*/ 2971800 h 4221480"/>
                    <a:gd name="connsiteX296" fmla="*/ 2636520 w 12192000"/>
                    <a:gd name="connsiteY296" fmla="*/ 2982468 h 4221480"/>
                    <a:gd name="connsiteX297" fmla="*/ 2618232 w 12192000"/>
                    <a:gd name="connsiteY297" fmla="*/ 3003804 h 4221480"/>
                    <a:gd name="connsiteX298" fmla="*/ 2527554 w 12192000"/>
                    <a:gd name="connsiteY298" fmla="*/ 3075432 h 4221480"/>
                    <a:gd name="connsiteX299" fmla="*/ 2480310 w 12192000"/>
                    <a:gd name="connsiteY299" fmla="*/ 3112770 h 4221480"/>
                    <a:gd name="connsiteX300" fmla="*/ 2343912 w 12192000"/>
                    <a:gd name="connsiteY300" fmla="*/ 3215640 h 4221480"/>
                    <a:gd name="connsiteX301" fmla="*/ 2241804 w 12192000"/>
                    <a:gd name="connsiteY301" fmla="*/ 3291840 h 4221480"/>
                    <a:gd name="connsiteX302" fmla="*/ 2225040 w 12192000"/>
                    <a:gd name="connsiteY302" fmla="*/ 3303270 h 4221480"/>
                    <a:gd name="connsiteX303" fmla="*/ 2090166 w 12192000"/>
                    <a:gd name="connsiteY303" fmla="*/ 3406140 h 4221480"/>
                    <a:gd name="connsiteX304" fmla="*/ 2060448 w 12192000"/>
                    <a:gd name="connsiteY304" fmla="*/ 3425190 h 4221480"/>
                    <a:gd name="connsiteX305" fmla="*/ 2027682 w 12192000"/>
                    <a:gd name="connsiteY305" fmla="*/ 3444240 h 4221480"/>
                    <a:gd name="connsiteX306" fmla="*/ 2011680 w 12192000"/>
                    <a:gd name="connsiteY306" fmla="*/ 3459480 h 4221480"/>
                    <a:gd name="connsiteX307" fmla="*/ 1993392 w 12192000"/>
                    <a:gd name="connsiteY307" fmla="*/ 3474720 h 4221480"/>
                    <a:gd name="connsiteX308" fmla="*/ 1970532 w 12192000"/>
                    <a:gd name="connsiteY308" fmla="*/ 3489198 h 4221480"/>
                    <a:gd name="connsiteX309" fmla="*/ 1934718 w 12192000"/>
                    <a:gd name="connsiteY309" fmla="*/ 3508248 h 4221480"/>
                    <a:gd name="connsiteX310" fmla="*/ 1912620 w 12192000"/>
                    <a:gd name="connsiteY310" fmla="*/ 3524250 h 4221480"/>
                    <a:gd name="connsiteX311" fmla="*/ 1899666 w 12192000"/>
                    <a:gd name="connsiteY311" fmla="*/ 3541014 h 4221480"/>
                    <a:gd name="connsiteX312" fmla="*/ 1842516 w 12192000"/>
                    <a:gd name="connsiteY312" fmla="*/ 3575304 h 4221480"/>
                    <a:gd name="connsiteX313" fmla="*/ 1792224 w 12192000"/>
                    <a:gd name="connsiteY313" fmla="*/ 3604260 h 4221480"/>
                    <a:gd name="connsiteX314" fmla="*/ 1776984 w 12192000"/>
                    <a:gd name="connsiteY314" fmla="*/ 3623310 h 4221480"/>
                    <a:gd name="connsiteX315" fmla="*/ 1754124 w 12192000"/>
                    <a:gd name="connsiteY315" fmla="*/ 3642360 h 4221480"/>
                    <a:gd name="connsiteX316" fmla="*/ 1687830 w 12192000"/>
                    <a:gd name="connsiteY316" fmla="*/ 3672840 h 4221480"/>
                    <a:gd name="connsiteX317" fmla="*/ 1607058 w 12192000"/>
                    <a:gd name="connsiteY317" fmla="*/ 3726180 h 4221480"/>
                    <a:gd name="connsiteX318" fmla="*/ 1550670 w 12192000"/>
                    <a:gd name="connsiteY318" fmla="*/ 3758184 h 4221480"/>
                    <a:gd name="connsiteX319" fmla="*/ 1491234 w 12192000"/>
                    <a:gd name="connsiteY319" fmla="*/ 3793236 h 4221480"/>
                    <a:gd name="connsiteX320" fmla="*/ 1437894 w 12192000"/>
                    <a:gd name="connsiteY320" fmla="*/ 3824478 h 4221480"/>
                    <a:gd name="connsiteX321" fmla="*/ 1279398 w 12192000"/>
                    <a:gd name="connsiteY321" fmla="*/ 3904488 h 4221480"/>
                    <a:gd name="connsiteX322" fmla="*/ 1242060 w 12192000"/>
                    <a:gd name="connsiteY322" fmla="*/ 3928110 h 4221480"/>
                    <a:gd name="connsiteX323" fmla="*/ 1219962 w 12192000"/>
                    <a:gd name="connsiteY323" fmla="*/ 3939540 h 4221480"/>
                    <a:gd name="connsiteX324" fmla="*/ 1181100 w 12192000"/>
                    <a:gd name="connsiteY324" fmla="*/ 3954780 h 4221480"/>
                    <a:gd name="connsiteX325" fmla="*/ 1127760 w 12192000"/>
                    <a:gd name="connsiteY325" fmla="*/ 3982212 h 4221480"/>
                    <a:gd name="connsiteX326" fmla="*/ 1088136 w 12192000"/>
                    <a:gd name="connsiteY326" fmla="*/ 4001262 h 4221480"/>
                    <a:gd name="connsiteX327" fmla="*/ 1061466 w 12192000"/>
                    <a:gd name="connsiteY327" fmla="*/ 4008120 h 4221480"/>
                    <a:gd name="connsiteX328" fmla="*/ 973074 w 12192000"/>
                    <a:gd name="connsiteY328" fmla="*/ 4051554 h 4221480"/>
                    <a:gd name="connsiteX329" fmla="*/ 948690 w 12192000"/>
                    <a:gd name="connsiteY329" fmla="*/ 4061460 h 4221480"/>
                    <a:gd name="connsiteX330" fmla="*/ 925830 w 12192000"/>
                    <a:gd name="connsiteY330" fmla="*/ 4069080 h 4221480"/>
                    <a:gd name="connsiteX331" fmla="*/ 899160 w 12192000"/>
                    <a:gd name="connsiteY331" fmla="*/ 4076700 h 4221480"/>
                    <a:gd name="connsiteX332" fmla="*/ 872490 w 12192000"/>
                    <a:gd name="connsiteY332" fmla="*/ 4084320 h 4221480"/>
                    <a:gd name="connsiteX333" fmla="*/ 848868 w 12192000"/>
                    <a:gd name="connsiteY333" fmla="*/ 4091940 h 4221480"/>
                    <a:gd name="connsiteX334" fmla="*/ 816864 w 12192000"/>
                    <a:gd name="connsiteY334" fmla="*/ 4098798 h 4221480"/>
                    <a:gd name="connsiteX335" fmla="*/ 689610 w 12192000"/>
                    <a:gd name="connsiteY335" fmla="*/ 4142994 h 4221480"/>
                    <a:gd name="connsiteX336" fmla="*/ 651510 w 12192000"/>
                    <a:gd name="connsiteY336" fmla="*/ 4153662 h 4221480"/>
                    <a:gd name="connsiteX337" fmla="*/ 627888 w 12192000"/>
                    <a:gd name="connsiteY337" fmla="*/ 4160520 h 4221480"/>
                    <a:gd name="connsiteX338" fmla="*/ 605790 w 12192000"/>
                    <a:gd name="connsiteY338" fmla="*/ 4168140 h 4221480"/>
                    <a:gd name="connsiteX339" fmla="*/ 553212 w 12192000"/>
                    <a:gd name="connsiteY339" fmla="*/ 4175760 h 4221480"/>
                    <a:gd name="connsiteX340" fmla="*/ 499872 w 12192000"/>
                    <a:gd name="connsiteY340" fmla="*/ 4181094 h 4221480"/>
                    <a:gd name="connsiteX341" fmla="*/ 312420 w 12192000"/>
                    <a:gd name="connsiteY341" fmla="*/ 4210050 h 4221480"/>
                    <a:gd name="connsiteX342" fmla="*/ 93726 w 12192000"/>
                    <a:gd name="connsiteY342" fmla="*/ 4217670 h 4221480"/>
                    <a:gd name="connsiteX343" fmla="*/ 0 w 12192000"/>
                    <a:gd name="connsiteY343" fmla="*/ 4221480 h 4221480"/>
                    <a:gd name="connsiteX344" fmla="*/ 0 w 12192000"/>
                    <a:gd name="connsiteY344" fmla="*/ 2110740 h 4221480"/>
                    <a:gd name="connsiteX345" fmla="*/ 3691128 w 12192000"/>
                    <a:gd name="connsiteY345" fmla="*/ 3986022 h 4221480"/>
                    <a:gd name="connsiteX346" fmla="*/ 3674364 w 12192000"/>
                    <a:gd name="connsiteY346" fmla="*/ 3975354 h 4221480"/>
                    <a:gd name="connsiteX347" fmla="*/ 3646170 w 12192000"/>
                    <a:gd name="connsiteY347" fmla="*/ 3986022 h 4221480"/>
                    <a:gd name="connsiteX348" fmla="*/ 3691128 w 12192000"/>
                    <a:gd name="connsiteY348" fmla="*/ 3986022 h 4221480"/>
                    <a:gd name="connsiteX349" fmla="*/ 11940540 w 12192000"/>
                    <a:gd name="connsiteY349" fmla="*/ 3916680 h 4221480"/>
                    <a:gd name="connsiteX350" fmla="*/ 11927586 w 12192000"/>
                    <a:gd name="connsiteY350" fmla="*/ 3909060 h 4221480"/>
                    <a:gd name="connsiteX351" fmla="*/ 11925300 w 12192000"/>
                    <a:gd name="connsiteY351" fmla="*/ 3916680 h 4221480"/>
                    <a:gd name="connsiteX352" fmla="*/ 11940540 w 12192000"/>
                    <a:gd name="connsiteY352" fmla="*/ 3916680 h 4221480"/>
                    <a:gd name="connsiteX353" fmla="*/ 11668506 w 12192000"/>
                    <a:gd name="connsiteY353" fmla="*/ 3842766 h 4221480"/>
                    <a:gd name="connsiteX354" fmla="*/ 11645646 w 12192000"/>
                    <a:gd name="connsiteY354" fmla="*/ 3842766 h 4221480"/>
                    <a:gd name="connsiteX355" fmla="*/ 11654790 w 12192000"/>
                    <a:gd name="connsiteY355" fmla="*/ 3846576 h 4221480"/>
                    <a:gd name="connsiteX356" fmla="*/ 11668506 w 12192000"/>
                    <a:gd name="connsiteY356" fmla="*/ 3842766 h 4221480"/>
                    <a:gd name="connsiteX357" fmla="*/ 4373880 w 12192000"/>
                    <a:gd name="connsiteY357" fmla="*/ 3817620 h 4221480"/>
                    <a:gd name="connsiteX358" fmla="*/ 4347210 w 12192000"/>
                    <a:gd name="connsiteY358" fmla="*/ 3810000 h 4221480"/>
                    <a:gd name="connsiteX359" fmla="*/ 4320540 w 12192000"/>
                    <a:gd name="connsiteY359" fmla="*/ 3817620 h 4221480"/>
                    <a:gd name="connsiteX360" fmla="*/ 4347210 w 12192000"/>
                    <a:gd name="connsiteY360" fmla="*/ 3825240 h 4221480"/>
                    <a:gd name="connsiteX361" fmla="*/ 4373880 w 12192000"/>
                    <a:gd name="connsiteY361" fmla="*/ 3817620 h 4221480"/>
                    <a:gd name="connsiteX362" fmla="*/ 4305300 w 12192000"/>
                    <a:gd name="connsiteY362" fmla="*/ 3749040 h 4221480"/>
                    <a:gd name="connsiteX363" fmla="*/ 4303776 w 12192000"/>
                    <a:gd name="connsiteY363" fmla="*/ 3741420 h 4221480"/>
                    <a:gd name="connsiteX364" fmla="*/ 4286250 w 12192000"/>
                    <a:gd name="connsiteY364" fmla="*/ 3749040 h 4221480"/>
                    <a:gd name="connsiteX365" fmla="*/ 4305300 w 12192000"/>
                    <a:gd name="connsiteY365" fmla="*/ 3749040 h 4221480"/>
                    <a:gd name="connsiteX366" fmla="*/ 4373880 w 12192000"/>
                    <a:gd name="connsiteY366" fmla="*/ 3718560 h 4221480"/>
                    <a:gd name="connsiteX367" fmla="*/ 4343400 w 12192000"/>
                    <a:gd name="connsiteY367" fmla="*/ 3718560 h 4221480"/>
                    <a:gd name="connsiteX368" fmla="*/ 4353306 w 12192000"/>
                    <a:gd name="connsiteY368" fmla="*/ 3726180 h 4221480"/>
                    <a:gd name="connsiteX369" fmla="*/ 4373880 w 12192000"/>
                    <a:gd name="connsiteY369" fmla="*/ 3718560 h 4221480"/>
                    <a:gd name="connsiteX370" fmla="*/ 10767060 w 12192000"/>
                    <a:gd name="connsiteY370" fmla="*/ 3680460 h 4221480"/>
                    <a:gd name="connsiteX371" fmla="*/ 10757154 w 12192000"/>
                    <a:gd name="connsiteY371" fmla="*/ 3672840 h 4221480"/>
                    <a:gd name="connsiteX372" fmla="*/ 10740390 w 12192000"/>
                    <a:gd name="connsiteY372" fmla="*/ 3680460 h 4221480"/>
                    <a:gd name="connsiteX373" fmla="*/ 10767060 w 12192000"/>
                    <a:gd name="connsiteY373" fmla="*/ 3680460 h 4221480"/>
                    <a:gd name="connsiteX374" fmla="*/ 10719816 w 12192000"/>
                    <a:gd name="connsiteY374" fmla="*/ 3675126 h 4221480"/>
                    <a:gd name="connsiteX375" fmla="*/ 10689336 w 12192000"/>
                    <a:gd name="connsiteY375" fmla="*/ 3675126 h 4221480"/>
                    <a:gd name="connsiteX376" fmla="*/ 10702290 w 12192000"/>
                    <a:gd name="connsiteY376" fmla="*/ 3678174 h 4221480"/>
                    <a:gd name="connsiteX377" fmla="*/ 10719816 w 12192000"/>
                    <a:gd name="connsiteY377" fmla="*/ 3675126 h 4221480"/>
                    <a:gd name="connsiteX378" fmla="*/ 4747260 w 12192000"/>
                    <a:gd name="connsiteY378" fmla="*/ 3520440 h 4221480"/>
                    <a:gd name="connsiteX379" fmla="*/ 4739640 w 12192000"/>
                    <a:gd name="connsiteY379" fmla="*/ 3512820 h 4221480"/>
                    <a:gd name="connsiteX380" fmla="*/ 4732020 w 12192000"/>
                    <a:gd name="connsiteY380" fmla="*/ 3520440 h 4221480"/>
                    <a:gd name="connsiteX381" fmla="*/ 4739640 w 12192000"/>
                    <a:gd name="connsiteY381" fmla="*/ 3528060 h 4221480"/>
                    <a:gd name="connsiteX382" fmla="*/ 4747260 w 12192000"/>
                    <a:gd name="connsiteY382" fmla="*/ 3520440 h 4221480"/>
                    <a:gd name="connsiteX383" fmla="*/ 4812030 w 12192000"/>
                    <a:gd name="connsiteY383" fmla="*/ 3482340 h 4221480"/>
                    <a:gd name="connsiteX384" fmla="*/ 4805172 w 12192000"/>
                    <a:gd name="connsiteY384" fmla="*/ 3474720 h 4221480"/>
                    <a:gd name="connsiteX385" fmla="*/ 4792980 w 12192000"/>
                    <a:gd name="connsiteY385" fmla="*/ 3482340 h 4221480"/>
                    <a:gd name="connsiteX386" fmla="*/ 4799838 w 12192000"/>
                    <a:gd name="connsiteY386" fmla="*/ 3489960 h 4221480"/>
                    <a:gd name="connsiteX387" fmla="*/ 4812030 w 12192000"/>
                    <a:gd name="connsiteY387" fmla="*/ 3482340 h 4221480"/>
                    <a:gd name="connsiteX388" fmla="*/ 4876800 w 12192000"/>
                    <a:gd name="connsiteY388" fmla="*/ 3447288 h 4221480"/>
                    <a:gd name="connsiteX389" fmla="*/ 4838700 w 12192000"/>
                    <a:gd name="connsiteY389" fmla="*/ 3458718 h 4221480"/>
                    <a:gd name="connsiteX390" fmla="*/ 4853940 w 12192000"/>
                    <a:gd name="connsiteY390" fmla="*/ 3461766 h 4221480"/>
                    <a:gd name="connsiteX391" fmla="*/ 4876800 w 12192000"/>
                    <a:gd name="connsiteY391" fmla="*/ 3447288 h 4221480"/>
                    <a:gd name="connsiteX392" fmla="*/ 5093970 w 12192000"/>
                    <a:gd name="connsiteY392" fmla="*/ 3314700 h 4221480"/>
                    <a:gd name="connsiteX393" fmla="*/ 5090922 w 12192000"/>
                    <a:gd name="connsiteY393" fmla="*/ 3307080 h 4221480"/>
                    <a:gd name="connsiteX394" fmla="*/ 5078730 w 12192000"/>
                    <a:gd name="connsiteY394" fmla="*/ 3314700 h 4221480"/>
                    <a:gd name="connsiteX395" fmla="*/ 5081778 w 12192000"/>
                    <a:gd name="connsiteY395" fmla="*/ 3322320 h 4221480"/>
                    <a:gd name="connsiteX396" fmla="*/ 5093970 w 12192000"/>
                    <a:gd name="connsiteY396" fmla="*/ 3314700 h 4221480"/>
                    <a:gd name="connsiteX397" fmla="*/ 7109460 w 12192000"/>
                    <a:gd name="connsiteY397" fmla="*/ 3208020 h 4221480"/>
                    <a:gd name="connsiteX398" fmla="*/ 7101840 w 12192000"/>
                    <a:gd name="connsiteY398" fmla="*/ 3200400 h 4221480"/>
                    <a:gd name="connsiteX399" fmla="*/ 7094220 w 12192000"/>
                    <a:gd name="connsiteY399" fmla="*/ 3208020 h 4221480"/>
                    <a:gd name="connsiteX400" fmla="*/ 7101840 w 12192000"/>
                    <a:gd name="connsiteY400" fmla="*/ 3215640 h 4221480"/>
                    <a:gd name="connsiteX401" fmla="*/ 7109460 w 12192000"/>
                    <a:gd name="connsiteY401" fmla="*/ 3208020 h 4221480"/>
                    <a:gd name="connsiteX402" fmla="*/ 3634740 w 12192000"/>
                    <a:gd name="connsiteY402" fmla="*/ 2052828 h 4221480"/>
                    <a:gd name="connsiteX403" fmla="*/ 3627120 w 12192000"/>
                    <a:gd name="connsiteY403" fmla="*/ 2045970 h 4221480"/>
                    <a:gd name="connsiteX404" fmla="*/ 3623310 w 12192000"/>
                    <a:gd name="connsiteY404" fmla="*/ 2058162 h 4221480"/>
                    <a:gd name="connsiteX405" fmla="*/ 3634740 w 12192000"/>
                    <a:gd name="connsiteY405" fmla="*/ 2052828 h 4221480"/>
                    <a:gd name="connsiteX406" fmla="*/ 3640074 w 12192000"/>
                    <a:gd name="connsiteY406" fmla="*/ 1719834 h 4221480"/>
                    <a:gd name="connsiteX407" fmla="*/ 3637788 w 12192000"/>
                    <a:gd name="connsiteY407" fmla="*/ 1824990 h 4221480"/>
                    <a:gd name="connsiteX408" fmla="*/ 3640074 w 12192000"/>
                    <a:gd name="connsiteY408" fmla="*/ 1925574 h 4221480"/>
                    <a:gd name="connsiteX409" fmla="*/ 3640074 w 12192000"/>
                    <a:gd name="connsiteY409" fmla="*/ 1719834 h 4221480"/>
                    <a:gd name="connsiteX410" fmla="*/ 3640074 w 12192000"/>
                    <a:gd name="connsiteY410" fmla="*/ 1457706 h 4221480"/>
                    <a:gd name="connsiteX411" fmla="*/ 3637788 w 12192000"/>
                    <a:gd name="connsiteY411" fmla="*/ 1493520 h 4221480"/>
                    <a:gd name="connsiteX412" fmla="*/ 3640074 w 12192000"/>
                    <a:gd name="connsiteY412" fmla="*/ 1530096 h 4221480"/>
                    <a:gd name="connsiteX413" fmla="*/ 3640074 w 12192000"/>
                    <a:gd name="connsiteY413" fmla="*/ 1457706 h 4221480"/>
                    <a:gd name="connsiteX414" fmla="*/ 3640074 w 12192000"/>
                    <a:gd name="connsiteY414" fmla="*/ 1377696 h 4221480"/>
                    <a:gd name="connsiteX415" fmla="*/ 3636264 w 12192000"/>
                    <a:gd name="connsiteY415" fmla="*/ 1386840 h 4221480"/>
                    <a:gd name="connsiteX416" fmla="*/ 3640074 w 12192000"/>
                    <a:gd name="connsiteY416" fmla="*/ 1396746 h 4221480"/>
                    <a:gd name="connsiteX417" fmla="*/ 3640074 w 12192000"/>
                    <a:gd name="connsiteY417" fmla="*/ 1377696 h 4221480"/>
                    <a:gd name="connsiteX418" fmla="*/ 3640074 w 12192000"/>
                    <a:gd name="connsiteY418" fmla="*/ 1328166 h 4221480"/>
                    <a:gd name="connsiteX419" fmla="*/ 3636264 w 12192000"/>
                    <a:gd name="connsiteY419" fmla="*/ 1337310 h 4221480"/>
                    <a:gd name="connsiteX420" fmla="*/ 3640074 w 12192000"/>
                    <a:gd name="connsiteY420" fmla="*/ 1351026 h 4221480"/>
                    <a:gd name="connsiteX421" fmla="*/ 3640074 w 12192000"/>
                    <a:gd name="connsiteY421" fmla="*/ 1328166 h 422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Lst>
                  <a:rect l="l" t="t" r="r" b="b"/>
                  <a:pathLst>
                    <a:path w="12192000" h="4221480">
                      <a:moveTo>
                        <a:pt x="0" y="2110740"/>
                      </a:moveTo>
                      <a:lnTo>
                        <a:pt x="0" y="0"/>
                      </a:lnTo>
                      <a:lnTo>
                        <a:pt x="6096000" y="0"/>
                      </a:lnTo>
                      <a:lnTo>
                        <a:pt x="12192000" y="0"/>
                      </a:lnTo>
                      <a:lnTo>
                        <a:pt x="12191238" y="2089404"/>
                      </a:lnTo>
                      <a:cubicBezTo>
                        <a:pt x="12191238" y="3239262"/>
                        <a:pt x="12188952" y="4174998"/>
                        <a:pt x="12186666" y="4170426"/>
                      </a:cubicBezTo>
                      <a:cubicBezTo>
                        <a:pt x="12185142" y="4165092"/>
                        <a:pt x="12170664" y="4160520"/>
                        <a:pt x="12155424" y="4160520"/>
                      </a:cubicBezTo>
                      <a:cubicBezTo>
                        <a:pt x="12131040" y="4160520"/>
                        <a:pt x="12101322" y="4153662"/>
                        <a:pt x="12058650" y="4137660"/>
                      </a:cubicBezTo>
                      <a:cubicBezTo>
                        <a:pt x="12049506" y="4133850"/>
                        <a:pt x="12039600" y="4118610"/>
                        <a:pt x="12033504" y="4098798"/>
                      </a:cubicBezTo>
                      <a:cubicBezTo>
                        <a:pt x="12027408" y="4080510"/>
                        <a:pt x="12017502" y="4059174"/>
                        <a:pt x="12011406" y="4051554"/>
                      </a:cubicBezTo>
                      <a:cubicBezTo>
                        <a:pt x="12004548" y="4044696"/>
                        <a:pt x="11995404" y="4030980"/>
                        <a:pt x="11990832" y="4021836"/>
                      </a:cubicBezTo>
                      <a:cubicBezTo>
                        <a:pt x="11977116" y="3995166"/>
                        <a:pt x="11881866" y="3950208"/>
                        <a:pt x="11814810" y="3938778"/>
                      </a:cubicBezTo>
                      <a:cubicBezTo>
                        <a:pt x="11778234" y="3932682"/>
                        <a:pt x="11732514" y="3923538"/>
                        <a:pt x="11686794" y="3912108"/>
                      </a:cubicBezTo>
                      <a:cubicBezTo>
                        <a:pt x="11675364" y="3909822"/>
                        <a:pt x="11663934" y="3904488"/>
                        <a:pt x="11661648" y="3900678"/>
                      </a:cubicBezTo>
                      <a:cubicBezTo>
                        <a:pt x="11659362" y="3896868"/>
                        <a:pt x="11639550" y="3893820"/>
                        <a:pt x="11616690" y="3893820"/>
                      </a:cubicBezTo>
                      <a:cubicBezTo>
                        <a:pt x="11593830" y="3893820"/>
                        <a:pt x="11573256" y="3890010"/>
                        <a:pt x="11570970" y="3886200"/>
                      </a:cubicBezTo>
                      <a:cubicBezTo>
                        <a:pt x="11564874" y="3876294"/>
                        <a:pt x="11523726" y="3876294"/>
                        <a:pt x="11517630" y="3886200"/>
                      </a:cubicBezTo>
                      <a:cubicBezTo>
                        <a:pt x="11515344" y="3890772"/>
                        <a:pt x="11504676" y="3893820"/>
                        <a:pt x="11494770" y="3893820"/>
                      </a:cubicBezTo>
                      <a:cubicBezTo>
                        <a:pt x="11484864" y="3893820"/>
                        <a:pt x="11474196" y="3897630"/>
                        <a:pt x="11471910" y="3901440"/>
                      </a:cubicBezTo>
                      <a:cubicBezTo>
                        <a:pt x="11469624" y="3906012"/>
                        <a:pt x="11461242" y="3909060"/>
                        <a:pt x="11453622" y="3909060"/>
                      </a:cubicBezTo>
                      <a:cubicBezTo>
                        <a:pt x="11446002" y="3909060"/>
                        <a:pt x="11433810" y="3915918"/>
                        <a:pt x="11426190" y="3924300"/>
                      </a:cubicBezTo>
                      <a:cubicBezTo>
                        <a:pt x="11418570" y="3932682"/>
                        <a:pt x="11404854" y="3939540"/>
                        <a:pt x="11394948" y="3939540"/>
                      </a:cubicBezTo>
                      <a:cubicBezTo>
                        <a:pt x="11385804" y="3939540"/>
                        <a:pt x="11360658" y="3943350"/>
                        <a:pt x="11340084" y="3947922"/>
                      </a:cubicBezTo>
                      <a:cubicBezTo>
                        <a:pt x="11274552" y="3963162"/>
                        <a:pt x="11178540" y="3941064"/>
                        <a:pt x="11122152" y="3898392"/>
                      </a:cubicBezTo>
                      <a:lnTo>
                        <a:pt x="11092434" y="3875532"/>
                      </a:lnTo>
                      <a:lnTo>
                        <a:pt x="10988802" y="3877056"/>
                      </a:lnTo>
                      <a:cubicBezTo>
                        <a:pt x="10931652" y="3878580"/>
                        <a:pt x="10882122" y="3882390"/>
                        <a:pt x="10878312" y="3886200"/>
                      </a:cubicBezTo>
                      <a:cubicBezTo>
                        <a:pt x="10873740" y="3890772"/>
                        <a:pt x="10854690" y="3893820"/>
                        <a:pt x="10834878" y="3893820"/>
                      </a:cubicBezTo>
                      <a:cubicBezTo>
                        <a:pt x="10815066" y="3893820"/>
                        <a:pt x="10796016" y="3896868"/>
                        <a:pt x="10793730" y="3901440"/>
                      </a:cubicBezTo>
                      <a:cubicBezTo>
                        <a:pt x="10791444" y="3906012"/>
                        <a:pt x="10772394" y="3909060"/>
                        <a:pt x="10751820" y="3909060"/>
                      </a:cubicBezTo>
                      <a:cubicBezTo>
                        <a:pt x="10731246" y="3909060"/>
                        <a:pt x="10712196" y="3912108"/>
                        <a:pt x="10709910" y="3916680"/>
                      </a:cubicBezTo>
                      <a:cubicBezTo>
                        <a:pt x="10707624" y="3921252"/>
                        <a:pt x="10684764" y="3924300"/>
                        <a:pt x="10660380" y="3924300"/>
                      </a:cubicBezTo>
                      <a:cubicBezTo>
                        <a:pt x="10635996" y="3924300"/>
                        <a:pt x="10613898" y="3927348"/>
                        <a:pt x="10611612" y="3931158"/>
                      </a:cubicBezTo>
                      <a:cubicBezTo>
                        <a:pt x="10609326" y="3934206"/>
                        <a:pt x="10568940" y="3939540"/>
                        <a:pt x="10521696" y="3942588"/>
                      </a:cubicBezTo>
                      <a:cubicBezTo>
                        <a:pt x="10474452" y="3945636"/>
                        <a:pt x="10415016" y="3953256"/>
                        <a:pt x="10389870" y="3960114"/>
                      </a:cubicBezTo>
                      <a:cubicBezTo>
                        <a:pt x="10364724" y="3966210"/>
                        <a:pt x="10335006" y="3973068"/>
                        <a:pt x="10322814" y="3975354"/>
                      </a:cubicBezTo>
                      <a:cubicBezTo>
                        <a:pt x="10311384" y="3977640"/>
                        <a:pt x="10299954" y="3982212"/>
                        <a:pt x="10297668" y="3986022"/>
                      </a:cubicBezTo>
                      <a:cubicBezTo>
                        <a:pt x="10295382" y="3989832"/>
                        <a:pt x="10274808" y="3992880"/>
                        <a:pt x="10251948" y="3992880"/>
                      </a:cubicBezTo>
                      <a:cubicBezTo>
                        <a:pt x="10229088" y="3992880"/>
                        <a:pt x="10204704" y="3995928"/>
                        <a:pt x="10197084" y="3999738"/>
                      </a:cubicBezTo>
                      <a:cubicBezTo>
                        <a:pt x="10190226" y="4003548"/>
                        <a:pt x="10165080" y="4015740"/>
                        <a:pt x="10142220" y="4027170"/>
                      </a:cubicBezTo>
                      <a:cubicBezTo>
                        <a:pt x="10119360" y="4038600"/>
                        <a:pt x="10093452" y="4054602"/>
                        <a:pt x="10084308" y="4062222"/>
                      </a:cubicBezTo>
                      <a:cubicBezTo>
                        <a:pt x="10075926" y="4070604"/>
                        <a:pt x="10059924" y="4076700"/>
                        <a:pt x="10049256" y="4076700"/>
                      </a:cubicBezTo>
                      <a:cubicBezTo>
                        <a:pt x="10036302" y="4076700"/>
                        <a:pt x="10028682" y="4082034"/>
                        <a:pt x="10025634" y="4091940"/>
                      </a:cubicBezTo>
                      <a:cubicBezTo>
                        <a:pt x="10022586" y="4104132"/>
                        <a:pt x="10014966" y="4107180"/>
                        <a:pt x="9991344" y="4107180"/>
                      </a:cubicBezTo>
                      <a:cubicBezTo>
                        <a:pt x="9974580" y="4107180"/>
                        <a:pt x="9957054" y="4111752"/>
                        <a:pt x="9952482" y="4117848"/>
                      </a:cubicBezTo>
                      <a:cubicBezTo>
                        <a:pt x="9947910" y="4123182"/>
                        <a:pt x="9918954" y="4130040"/>
                        <a:pt x="9884664" y="4133850"/>
                      </a:cubicBezTo>
                      <a:cubicBezTo>
                        <a:pt x="9852660" y="4136898"/>
                        <a:pt x="9800082" y="4142994"/>
                        <a:pt x="9768840" y="4146804"/>
                      </a:cubicBezTo>
                      <a:cubicBezTo>
                        <a:pt x="9737598" y="4150614"/>
                        <a:pt x="9651492" y="4155948"/>
                        <a:pt x="9578340" y="4157472"/>
                      </a:cubicBezTo>
                      <a:cubicBezTo>
                        <a:pt x="9505188" y="4159758"/>
                        <a:pt x="9441942" y="4164330"/>
                        <a:pt x="9438132" y="4168140"/>
                      </a:cubicBezTo>
                      <a:cubicBezTo>
                        <a:pt x="9433560" y="4172712"/>
                        <a:pt x="9384030" y="4175760"/>
                        <a:pt x="9327642" y="4175760"/>
                      </a:cubicBezTo>
                      <a:cubicBezTo>
                        <a:pt x="9240774" y="4175760"/>
                        <a:pt x="9220200" y="4173474"/>
                        <a:pt x="9201150" y="4162044"/>
                      </a:cubicBezTo>
                      <a:cubicBezTo>
                        <a:pt x="9176004" y="4146804"/>
                        <a:pt x="9056370" y="4137660"/>
                        <a:pt x="8831580" y="4133088"/>
                      </a:cubicBezTo>
                      <a:cubicBezTo>
                        <a:pt x="8770620" y="4132326"/>
                        <a:pt x="8674608" y="4126992"/>
                        <a:pt x="8618220" y="4122420"/>
                      </a:cubicBezTo>
                      <a:cubicBezTo>
                        <a:pt x="8561832" y="4117848"/>
                        <a:pt x="8436864" y="4111752"/>
                        <a:pt x="8340090" y="4109466"/>
                      </a:cubicBezTo>
                      <a:cubicBezTo>
                        <a:pt x="8244078" y="4107180"/>
                        <a:pt x="8161782" y="4102608"/>
                        <a:pt x="8157972" y="4098798"/>
                      </a:cubicBezTo>
                      <a:cubicBezTo>
                        <a:pt x="8153400" y="4094988"/>
                        <a:pt x="8125206" y="4091940"/>
                        <a:pt x="8095488" y="4091940"/>
                      </a:cubicBezTo>
                      <a:cubicBezTo>
                        <a:pt x="8065008" y="4091940"/>
                        <a:pt x="8037576" y="4088892"/>
                        <a:pt x="8035290" y="4084320"/>
                      </a:cubicBezTo>
                      <a:cubicBezTo>
                        <a:pt x="8033004" y="4080510"/>
                        <a:pt x="8015478" y="4076700"/>
                        <a:pt x="7997190" y="4076700"/>
                      </a:cubicBezTo>
                      <a:cubicBezTo>
                        <a:pt x="7978902" y="4076700"/>
                        <a:pt x="7961376" y="4073652"/>
                        <a:pt x="7959090" y="4069080"/>
                      </a:cubicBezTo>
                      <a:cubicBezTo>
                        <a:pt x="7956804" y="4065270"/>
                        <a:pt x="7947660" y="4061460"/>
                        <a:pt x="7939278" y="4061460"/>
                      </a:cubicBezTo>
                      <a:cubicBezTo>
                        <a:pt x="7931658" y="4061460"/>
                        <a:pt x="7907274" y="4053078"/>
                        <a:pt x="7886700" y="4043172"/>
                      </a:cubicBezTo>
                      <a:cubicBezTo>
                        <a:pt x="7866126" y="4033266"/>
                        <a:pt x="7831074" y="4020312"/>
                        <a:pt x="7808976" y="4014978"/>
                      </a:cubicBezTo>
                      <a:cubicBezTo>
                        <a:pt x="7786878" y="4009644"/>
                        <a:pt x="7765542" y="4002786"/>
                        <a:pt x="7761732" y="3998976"/>
                      </a:cubicBezTo>
                      <a:cubicBezTo>
                        <a:pt x="7757160" y="3995928"/>
                        <a:pt x="7744968" y="3992880"/>
                        <a:pt x="7734300" y="3992880"/>
                      </a:cubicBezTo>
                      <a:cubicBezTo>
                        <a:pt x="7722870" y="3992880"/>
                        <a:pt x="7707630" y="3986022"/>
                        <a:pt x="7700010" y="3977640"/>
                      </a:cubicBezTo>
                      <a:cubicBezTo>
                        <a:pt x="7692390" y="3969258"/>
                        <a:pt x="7683246" y="3962400"/>
                        <a:pt x="7679436" y="3962400"/>
                      </a:cubicBezTo>
                      <a:cubicBezTo>
                        <a:pt x="7676388" y="3962400"/>
                        <a:pt x="7655814" y="3954018"/>
                        <a:pt x="7633716" y="3943350"/>
                      </a:cubicBezTo>
                      <a:cubicBezTo>
                        <a:pt x="7612380" y="3932682"/>
                        <a:pt x="7588758" y="3924300"/>
                        <a:pt x="7581900" y="3924300"/>
                      </a:cubicBezTo>
                      <a:cubicBezTo>
                        <a:pt x="7570470" y="3924300"/>
                        <a:pt x="7396734" y="3838956"/>
                        <a:pt x="7379208" y="3824478"/>
                      </a:cubicBezTo>
                      <a:cubicBezTo>
                        <a:pt x="7369302" y="3816858"/>
                        <a:pt x="7287768" y="3776472"/>
                        <a:pt x="7267956" y="3769614"/>
                      </a:cubicBezTo>
                      <a:cubicBezTo>
                        <a:pt x="7260336" y="3766566"/>
                        <a:pt x="7254240" y="3759708"/>
                        <a:pt x="7254240" y="3752850"/>
                      </a:cubicBezTo>
                      <a:cubicBezTo>
                        <a:pt x="7254240" y="3746754"/>
                        <a:pt x="7249668" y="3741420"/>
                        <a:pt x="7243572" y="3741420"/>
                      </a:cubicBezTo>
                      <a:cubicBezTo>
                        <a:pt x="7237476" y="3741420"/>
                        <a:pt x="7207758" y="3728466"/>
                        <a:pt x="7177278" y="3712464"/>
                      </a:cubicBezTo>
                      <a:lnTo>
                        <a:pt x="7120890" y="3683508"/>
                      </a:lnTo>
                      <a:lnTo>
                        <a:pt x="7120890" y="3462528"/>
                      </a:lnTo>
                      <a:cubicBezTo>
                        <a:pt x="7120890" y="3241548"/>
                        <a:pt x="7118604" y="3219450"/>
                        <a:pt x="7094220" y="3234690"/>
                      </a:cubicBezTo>
                      <a:cubicBezTo>
                        <a:pt x="7083552" y="3241548"/>
                        <a:pt x="7085076" y="3319272"/>
                        <a:pt x="7095744" y="3337560"/>
                      </a:cubicBezTo>
                      <a:cubicBezTo>
                        <a:pt x="7103364" y="3349752"/>
                        <a:pt x="7103364" y="3355848"/>
                        <a:pt x="7095744" y="3368040"/>
                      </a:cubicBezTo>
                      <a:cubicBezTo>
                        <a:pt x="7089648" y="3378708"/>
                        <a:pt x="7086600" y="3423666"/>
                        <a:pt x="7086600" y="3515868"/>
                      </a:cubicBezTo>
                      <a:cubicBezTo>
                        <a:pt x="7086600" y="3592830"/>
                        <a:pt x="7083552" y="3650742"/>
                        <a:pt x="7078980" y="3653790"/>
                      </a:cubicBezTo>
                      <a:cubicBezTo>
                        <a:pt x="7075170" y="3656076"/>
                        <a:pt x="7066026" y="3654552"/>
                        <a:pt x="7058406" y="3650742"/>
                      </a:cubicBezTo>
                      <a:cubicBezTo>
                        <a:pt x="7050786" y="3646932"/>
                        <a:pt x="7030974" y="3637788"/>
                        <a:pt x="7014210" y="3630168"/>
                      </a:cubicBezTo>
                      <a:cubicBezTo>
                        <a:pt x="6997446" y="3623310"/>
                        <a:pt x="6974586" y="3611118"/>
                        <a:pt x="6963156" y="3603498"/>
                      </a:cubicBezTo>
                      <a:cubicBezTo>
                        <a:pt x="6952488" y="3595116"/>
                        <a:pt x="6936486" y="3589020"/>
                        <a:pt x="6928104" y="3589020"/>
                      </a:cubicBezTo>
                      <a:cubicBezTo>
                        <a:pt x="6918960" y="3589020"/>
                        <a:pt x="6909816" y="3585972"/>
                        <a:pt x="6907530" y="3581400"/>
                      </a:cubicBezTo>
                      <a:cubicBezTo>
                        <a:pt x="6905244" y="3577590"/>
                        <a:pt x="6893052" y="3573780"/>
                        <a:pt x="6881622" y="3573780"/>
                      </a:cubicBezTo>
                      <a:cubicBezTo>
                        <a:pt x="6870192" y="3573780"/>
                        <a:pt x="6858000" y="3570732"/>
                        <a:pt x="6853428" y="3566922"/>
                      </a:cubicBezTo>
                      <a:cubicBezTo>
                        <a:pt x="6833616" y="3547872"/>
                        <a:pt x="6595872" y="3531108"/>
                        <a:pt x="6489954" y="3541776"/>
                      </a:cubicBezTo>
                      <a:cubicBezTo>
                        <a:pt x="6371844" y="3553206"/>
                        <a:pt x="6337554" y="3559302"/>
                        <a:pt x="6329172" y="3566922"/>
                      </a:cubicBezTo>
                      <a:cubicBezTo>
                        <a:pt x="6324600" y="3570732"/>
                        <a:pt x="6313932" y="3573780"/>
                        <a:pt x="6304788" y="3573780"/>
                      </a:cubicBezTo>
                      <a:cubicBezTo>
                        <a:pt x="6294882" y="3573780"/>
                        <a:pt x="6284976" y="3577590"/>
                        <a:pt x="6282690" y="3581400"/>
                      </a:cubicBezTo>
                      <a:cubicBezTo>
                        <a:pt x="6280404" y="3585972"/>
                        <a:pt x="6269736" y="3589020"/>
                        <a:pt x="6259830" y="3589020"/>
                      </a:cubicBezTo>
                      <a:cubicBezTo>
                        <a:pt x="6249924" y="3589020"/>
                        <a:pt x="6220968" y="3601212"/>
                        <a:pt x="6195060" y="3615690"/>
                      </a:cubicBezTo>
                      <a:cubicBezTo>
                        <a:pt x="6169152" y="3630168"/>
                        <a:pt x="6143244" y="3642360"/>
                        <a:pt x="6137910" y="3642360"/>
                      </a:cubicBezTo>
                      <a:cubicBezTo>
                        <a:pt x="6131814" y="3642360"/>
                        <a:pt x="6124956" y="3646170"/>
                        <a:pt x="6122670" y="3649980"/>
                      </a:cubicBezTo>
                      <a:cubicBezTo>
                        <a:pt x="6120384" y="3654552"/>
                        <a:pt x="6105906" y="3657600"/>
                        <a:pt x="6091428" y="3657600"/>
                      </a:cubicBezTo>
                      <a:cubicBezTo>
                        <a:pt x="6073140" y="3657600"/>
                        <a:pt x="6065520" y="3661410"/>
                        <a:pt x="6065520" y="3669030"/>
                      </a:cubicBezTo>
                      <a:cubicBezTo>
                        <a:pt x="6065520" y="3675888"/>
                        <a:pt x="6059424" y="3682746"/>
                        <a:pt x="6052566" y="3685794"/>
                      </a:cubicBezTo>
                      <a:cubicBezTo>
                        <a:pt x="6044946" y="3688080"/>
                        <a:pt x="6015228" y="3701796"/>
                        <a:pt x="5987034" y="3715512"/>
                      </a:cubicBezTo>
                      <a:cubicBezTo>
                        <a:pt x="5958078" y="3729990"/>
                        <a:pt x="5930646" y="3741420"/>
                        <a:pt x="5924550" y="3741420"/>
                      </a:cubicBezTo>
                      <a:cubicBezTo>
                        <a:pt x="5919216" y="3741420"/>
                        <a:pt x="5910834" y="3746754"/>
                        <a:pt x="5905500" y="3752850"/>
                      </a:cubicBezTo>
                      <a:cubicBezTo>
                        <a:pt x="5900166" y="3759708"/>
                        <a:pt x="5880354" y="3771900"/>
                        <a:pt x="5862828" y="3779520"/>
                      </a:cubicBezTo>
                      <a:cubicBezTo>
                        <a:pt x="5844540" y="3787902"/>
                        <a:pt x="5827776" y="3797808"/>
                        <a:pt x="5825490" y="3802380"/>
                      </a:cubicBezTo>
                      <a:cubicBezTo>
                        <a:pt x="5823204" y="3806190"/>
                        <a:pt x="5812536" y="3810000"/>
                        <a:pt x="5802630" y="3810000"/>
                      </a:cubicBezTo>
                      <a:cubicBezTo>
                        <a:pt x="5792724" y="3810000"/>
                        <a:pt x="5782818" y="3813048"/>
                        <a:pt x="5780532" y="3816858"/>
                      </a:cubicBezTo>
                      <a:cubicBezTo>
                        <a:pt x="5778246" y="3820668"/>
                        <a:pt x="5750814" y="3835908"/>
                        <a:pt x="5719572" y="3851148"/>
                      </a:cubicBezTo>
                      <a:cubicBezTo>
                        <a:pt x="5688330" y="3865626"/>
                        <a:pt x="5660898" y="3881628"/>
                        <a:pt x="5657850" y="3886200"/>
                      </a:cubicBezTo>
                      <a:cubicBezTo>
                        <a:pt x="5655564" y="3890010"/>
                        <a:pt x="5643372" y="3893820"/>
                        <a:pt x="5631942" y="3893820"/>
                      </a:cubicBezTo>
                      <a:cubicBezTo>
                        <a:pt x="5619750" y="3893820"/>
                        <a:pt x="5606034" y="3899154"/>
                        <a:pt x="5600700" y="3905250"/>
                      </a:cubicBezTo>
                      <a:cubicBezTo>
                        <a:pt x="5589270" y="3919728"/>
                        <a:pt x="5557266" y="3933444"/>
                        <a:pt x="5500116" y="3950208"/>
                      </a:cubicBezTo>
                      <a:cubicBezTo>
                        <a:pt x="5476494" y="3957828"/>
                        <a:pt x="5451348" y="3970020"/>
                        <a:pt x="5443728" y="3978402"/>
                      </a:cubicBezTo>
                      <a:cubicBezTo>
                        <a:pt x="5436870" y="3986022"/>
                        <a:pt x="5423154" y="3992880"/>
                        <a:pt x="5413248" y="3992880"/>
                      </a:cubicBezTo>
                      <a:cubicBezTo>
                        <a:pt x="5403342" y="3992880"/>
                        <a:pt x="5394198" y="3995928"/>
                        <a:pt x="5391912" y="3999738"/>
                      </a:cubicBezTo>
                      <a:cubicBezTo>
                        <a:pt x="5389626" y="4003548"/>
                        <a:pt x="5374386" y="4008120"/>
                        <a:pt x="5359146" y="4010406"/>
                      </a:cubicBezTo>
                      <a:cubicBezTo>
                        <a:pt x="5298948" y="4018788"/>
                        <a:pt x="5267706" y="4028694"/>
                        <a:pt x="5251704" y="4044696"/>
                      </a:cubicBezTo>
                      <a:cubicBezTo>
                        <a:pt x="5241036" y="4055364"/>
                        <a:pt x="5225796" y="4061460"/>
                        <a:pt x="5209032" y="4061460"/>
                      </a:cubicBezTo>
                      <a:cubicBezTo>
                        <a:pt x="5194554" y="4061460"/>
                        <a:pt x="5180076" y="4065270"/>
                        <a:pt x="5177790" y="4069080"/>
                      </a:cubicBezTo>
                      <a:cubicBezTo>
                        <a:pt x="5175504" y="4073652"/>
                        <a:pt x="5161788" y="4076700"/>
                        <a:pt x="5147310" y="4076700"/>
                      </a:cubicBezTo>
                      <a:cubicBezTo>
                        <a:pt x="5132832" y="4076700"/>
                        <a:pt x="5119116" y="4080510"/>
                        <a:pt x="5116830" y="4084320"/>
                      </a:cubicBezTo>
                      <a:cubicBezTo>
                        <a:pt x="5114544" y="4088892"/>
                        <a:pt x="5093970" y="4091940"/>
                        <a:pt x="5071110" y="4091940"/>
                      </a:cubicBezTo>
                      <a:cubicBezTo>
                        <a:pt x="5048250" y="4091940"/>
                        <a:pt x="5027676" y="4094988"/>
                        <a:pt x="5025390" y="4099560"/>
                      </a:cubicBezTo>
                      <a:cubicBezTo>
                        <a:pt x="5023104" y="4103370"/>
                        <a:pt x="5010912" y="4107180"/>
                        <a:pt x="4999482" y="4107180"/>
                      </a:cubicBezTo>
                      <a:cubicBezTo>
                        <a:pt x="4988052" y="4107180"/>
                        <a:pt x="4975860" y="4109466"/>
                        <a:pt x="4972812" y="4112514"/>
                      </a:cubicBezTo>
                      <a:cubicBezTo>
                        <a:pt x="4965954" y="4120134"/>
                        <a:pt x="4900422" y="4136898"/>
                        <a:pt x="4878324" y="4137660"/>
                      </a:cubicBezTo>
                      <a:cubicBezTo>
                        <a:pt x="4869180" y="4137660"/>
                        <a:pt x="4855464" y="4140708"/>
                        <a:pt x="4847844" y="4145280"/>
                      </a:cubicBezTo>
                      <a:cubicBezTo>
                        <a:pt x="4834890" y="4152138"/>
                        <a:pt x="4726686" y="4167378"/>
                        <a:pt x="4644390" y="4173474"/>
                      </a:cubicBezTo>
                      <a:cubicBezTo>
                        <a:pt x="4619244" y="4175760"/>
                        <a:pt x="4595622" y="4180332"/>
                        <a:pt x="4591050" y="4184142"/>
                      </a:cubicBezTo>
                      <a:cubicBezTo>
                        <a:pt x="4587240" y="4187952"/>
                        <a:pt x="4559046" y="4191000"/>
                        <a:pt x="4529328" y="4191000"/>
                      </a:cubicBezTo>
                      <a:cubicBezTo>
                        <a:pt x="4498848" y="4191000"/>
                        <a:pt x="4471416" y="4194810"/>
                        <a:pt x="4469130" y="4198620"/>
                      </a:cubicBezTo>
                      <a:cubicBezTo>
                        <a:pt x="4463034" y="4208526"/>
                        <a:pt x="2395728" y="4209288"/>
                        <a:pt x="2388870" y="4198620"/>
                      </a:cubicBezTo>
                      <a:cubicBezTo>
                        <a:pt x="2386584" y="4194810"/>
                        <a:pt x="2394204" y="4186428"/>
                        <a:pt x="2406396" y="4180332"/>
                      </a:cubicBezTo>
                      <a:cubicBezTo>
                        <a:pt x="2418588" y="4174236"/>
                        <a:pt x="2430780" y="4163568"/>
                        <a:pt x="2433066" y="4157472"/>
                      </a:cubicBezTo>
                      <a:cubicBezTo>
                        <a:pt x="2435352" y="4151376"/>
                        <a:pt x="2452116" y="4145280"/>
                        <a:pt x="2474214" y="4142232"/>
                      </a:cubicBezTo>
                      <a:cubicBezTo>
                        <a:pt x="2494026" y="4139946"/>
                        <a:pt x="2524506" y="4136136"/>
                        <a:pt x="2541270" y="4133850"/>
                      </a:cubicBezTo>
                      <a:cubicBezTo>
                        <a:pt x="2566416" y="4129278"/>
                        <a:pt x="2574798" y="4131564"/>
                        <a:pt x="2586228" y="4144518"/>
                      </a:cubicBezTo>
                      <a:cubicBezTo>
                        <a:pt x="2601468" y="4161282"/>
                        <a:pt x="2625090" y="4165854"/>
                        <a:pt x="2632710" y="4153662"/>
                      </a:cubicBezTo>
                      <a:cubicBezTo>
                        <a:pt x="2634996" y="4149852"/>
                        <a:pt x="2633472" y="4144518"/>
                        <a:pt x="2628900" y="4141470"/>
                      </a:cubicBezTo>
                      <a:cubicBezTo>
                        <a:pt x="2611374" y="4130802"/>
                        <a:pt x="2631948" y="4122420"/>
                        <a:pt x="2675382" y="4122420"/>
                      </a:cubicBezTo>
                      <a:cubicBezTo>
                        <a:pt x="2702052" y="4122420"/>
                        <a:pt x="2731008" y="4117086"/>
                        <a:pt x="2743962" y="4110228"/>
                      </a:cubicBezTo>
                      <a:cubicBezTo>
                        <a:pt x="2770632" y="4097274"/>
                        <a:pt x="2835402" y="4087368"/>
                        <a:pt x="2853690" y="4094988"/>
                      </a:cubicBezTo>
                      <a:cubicBezTo>
                        <a:pt x="2864358" y="4098798"/>
                        <a:pt x="2865120" y="4101846"/>
                        <a:pt x="2858262" y="4110228"/>
                      </a:cubicBezTo>
                      <a:cubicBezTo>
                        <a:pt x="2841498" y="4130040"/>
                        <a:pt x="2863596" y="4131564"/>
                        <a:pt x="2897886" y="4113276"/>
                      </a:cubicBezTo>
                      <a:cubicBezTo>
                        <a:pt x="2915412" y="4103370"/>
                        <a:pt x="2933700" y="4091940"/>
                        <a:pt x="2937510" y="4088130"/>
                      </a:cubicBezTo>
                      <a:cubicBezTo>
                        <a:pt x="2958846" y="4065270"/>
                        <a:pt x="2971038" y="4060698"/>
                        <a:pt x="2986278" y="4068318"/>
                      </a:cubicBezTo>
                      <a:cubicBezTo>
                        <a:pt x="2995422" y="4072890"/>
                        <a:pt x="3009900" y="4080510"/>
                        <a:pt x="3018282" y="4085082"/>
                      </a:cubicBezTo>
                      <a:cubicBezTo>
                        <a:pt x="3029712" y="4091178"/>
                        <a:pt x="3036570" y="4091178"/>
                        <a:pt x="3042666" y="4085082"/>
                      </a:cubicBezTo>
                      <a:cubicBezTo>
                        <a:pt x="3047238" y="4080510"/>
                        <a:pt x="3067812" y="4076700"/>
                        <a:pt x="3087624" y="4076700"/>
                      </a:cubicBezTo>
                      <a:cubicBezTo>
                        <a:pt x="3111246" y="4076700"/>
                        <a:pt x="3123438" y="4073652"/>
                        <a:pt x="3121914" y="4067556"/>
                      </a:cubicBezTo>
                      <a:cubicBezTo>
                        <a:pt x="3121152" y="4062984"/>
                        <a:pt x="3137916" y="4053840"/>
                        <a:pt x="3160014" y="4046982"/>
                      </a:cubicBezTo>
                      <a:cubicBezTo>
                        <a:pt x="3181350" y="4040124"/>
                        <a:pt x="3201924" y="4032504"/>
                        <a:pt x="3204972" y="4029456"/>
                      </a:cubicBezTo>
                      <a:cubicBezTo>
                        <a:pt x="3208020" y="4025646"/>
                        <a:pt x="3216402" y="4023360"/>
                        <a:pt x="3223260" y="4023360"/>
                      </a:cubicBezTo>
                      <a:cubicBezTo>
                        <a:pt x="3230118" y="4023360"/>
                        <a:pt x="3249930" y="4016502"/>
                        <a:pt x="3267456" y="4008120"/>
                      </a:cubicBezTo>
                      <a:cubicBezTo>
                        <a:pt x="3305556" y="3989832"/>
                        <a:pt x="3371850" y="3987546"/>
                        <a:pt x="3380994" y="4004310"/>
                      </a:cubicBezTo>
                      <a:cubicBezTo>
                        <a:pt x="3388614" y="4017264"/>
                        <a:pt x="3421380" y="4011168"/>
                        <a:pt x="3421380" y="3995928"/>
                      </a:cubicBezTo>
                      <a:cubicBezTo>
                        <a:pt x="3421380" y="3990594"/>
                        <a:pt x="3433572" y="3979926"/>
                        <a:pt x="3448050" y="3973068"/>
                      </a:cubicBezTo>
                      <a:cubicBezTo>
                        <a:pt x="3473196" y="3961638"/>
                        <a:pt x="3476244" y="3961638"/>
                        <a:pt x="3489198" y="3973068"/>
                      </a:cubicBezTo>
                      <a:cubicBezTo>
                        <a:pt x="3502152" y="3985260"/>
                        <a:pt x="3531870" y="3982212"/>
                        <a:pt x="3524250" y="3970020"/>
                      </a:cubicBezTo>
                      <a:cubicBezTo>
                        <a:pt x="3521964" y="3966210"/>
                        <a:pt x="3531108" y="3954780"/>
                        <a:pt x="3544062" y="3943350"/>
                      </a:cubicBezTo>
                      <a:cubicBezTo>
                        <a:pt x="3563112" y="3927348"/>
                        <a:pt x="3574542" y="3924300"/>
                        <a:pt x="3599688" y="3925824"/>
                      </a:cubicBezTo>
                      <a:cubicBezTo>
                        <a:pt x="3616452" y="3927348"/>
                        <a:pt x="3630168" y="3931158"/>
                        <a:pt x="3628644" y="3934968"/>
                      </a:cubicBezTo>
                      <a:cubicBezTo>
                        <a:pt x="3627120" y="3938778"/>
                        <a:pt x="3633978" y="3945636"/>
                        <a:pt x="3643884" y="3950970"/>
                      </a:cubicBezTo>
                      <a:cubicBezTo>
                        <a:pt x="3664458" y="3961638"/>
                        <a:pt x="3681222" y="3952494"/>
                        <a:pt x="3666744" y="3938016"/>
                      </a:cubicBezTo>
                      <a:cubicBezTo>
                        <a:pt x="3653790" y="3925062"/>
                        <a:pt x="3655314" y="3918204"/>
                        <a:pt x="3673602" y="3909060"/>
                      </a:cubicBezTo>
                      <a:cubicBezTo>
                        <a:pt x="3685794" y="3902202"/>
                        <a:pt x="3693414" y="3902964"/>
                        <a:pt x="3708654" y="3912870"/>
                      </a:cubicBezTo>
                      <a:cubicBezTo>
                        <a:pt x="3722370" y="3922014"/>
                        <a:pt x="3729990" y="3923538"/>
                        <a:pt x="3736086" y="3917442"/>
                      </a:cubicBezTo>
                      <a:cubicBezTo>
                        <a:pt x="3740658" y="3912870"/>
                        <a:pt x="3750564" y="3909060"/>
                        <a:pt x="3758184" y="3909060"/>
                      </a:cubicBezTo>
                      <a:cubicBezTo>
                        <a:pt x="3765804" y="3909060"/>
                        <a:pt x="3771900" y="3904488"/>
                        <a:pt x="3771900" y="3898392"/>
                      </a:cubicBezTo>
                      <a:cubicBezTo>
                        <a:pt x="3771900" y="3881628"/>
                        <a:pt x="3809238" y="3855720"/>
                        <a:pt x="3833622" y="3855720"/>
                      </a:cubicBezTo>
                      <a:cubicBezTo>
                        <a:pt x="3845052" y="3855720"/>
                        <a:pt x="3857244" y="3852672"/>
                        <a:pt x="3859530" y="3848100"/>
                      </a:cubicBezTo>
                      <a:cubicBezTo>
                        <a:pt x="3861816" y="3844290"/>
                        <a:pt x="3871722" y="3840480"/>
                        <a:pt x="3881628" y="3840480"/>
                      </a:cubicBezTo>
                      <a:cubicBezTo>
                        <a:pt x="3890772" y="3840480"/>
                        <a:pt x="3902964" y="3835908"/>
                        <a:pt x="3907536" y="3831336"/>
                      </a:cubicBezTo>
                      <a:cubicBezTo>
                        <a:pt x="3915156" y="3823716"/>
                        <a:pt x="3918204" y="3825240"/>
                        <a:pt x="3921252" y="3837432"/>
                      </a:cubicBezTo>
                      <a:cubicBezTo>
                        <a:pt x="3924300" y="3849624"/>
                        <a:pt x="3929634" y="3852672"/>
                        <a:pt x="3944112" y="3849624"/>
                      </a:cubicBezTo>
                      <a:cubicBezTo>
                        <a:pt x="3961638" y="3846576"/>
                        <a:pt x="3961638" y="3845814"/>
                        <a:pt x="3949446" y="3835908"/>
                      </a:cubicBezTo>
                      <a:cubicBezTo>
                        <a:pt x="3936492" y="3826764"/>
                        <a:pt x="3936492" y="3825240"/>
                        <a:pt x="3952494" y="3809238"/>
                      </a:cubicBezTo>
                      <a:lnTo>
                        <a:pt x="3968496" y="3792474"/>
                      </a:lnTo>
                      <a:lnTo>
                        <a:pt x="3992118" y="3809238"/>
                      </a:lnTo>
                      <a:cubicBezTo>
                        <a:pt x="4018026" y="3827526"/>
                        <a:pt x="4028694" y="3825240"/>
                        <a:pt x="4038600" y="3798570"/>
                      </a:cubicBezTo>
                      <a:cubicBezTo>
                        <a:pt x="4046982" y="3775710"/>
                        <a:pt x="4080510" y="3753612"/>
                        <a:pt x="4096512" y="3759708"/>
                      </a:cubicBezTo>
                      <a:cubicBezTo>
                        <a:pt x="4102608" y="3761994"/>
                        <a:pt x="4105656" y="3767328"/>
                        <a:pt x="4103370" y="3771900"/>
                      </a:cubicBezTo>
                      <a:cubicBezTo>
                        <a:pt x="4098036" y="3780282"/>
                        <a:pt x="4122420" y="3781806"/>
                        <a:pt x="4133850" y="3773424"/>
                      </a:cubicBezTo>
                      <a:cubicBezTo>
                        <a:pt x="4138422" y="3770376"/>
                        <a:pt x="4141470" y="3759708"/>
                        <a:pt x="4141470" y="3749040"/>
                      </a:cubicBezTo>
                      <a:cubicBezTo>
                        <a:pt x="4141470" y="3726942"/>
                        <a:pt x="4168902" y="3718560"/>
                        <a:pt x="4188714" y="3735324"/>
                      </a:cubicBezTo>
                      <a:cubicBezTo>
                        <a:pt x="4196334" y="3741420"/>
                        <a:pt x="4199382" y="3741420"/>
                        <a:pt x="4196334" y="3736086"/>
                      </a:cubicBezTo>
                      <a:cubicBezTo>
                        <a:pt x="4193286" y="3731514"/>
                        <a:pt x="4199382" y="3720846"/>
                        <a:pt x="4210812" y="3711702"/>
                      </a:cubicBezTo>
                      <a:cubicBezTo>
                        <a:pt x="4229100" y="3697224"/>
                        <a:pt x="4232910" y="3696462"/>
                        <a:pt x="4244340" y="3707130"/>
                      </a:cubicBezTo>
                      <a:cubicBezTo>
                        <a:pt x="4260342" y="3721608"/>
                        <a:pt x="4271772" y="3722370"/>
                        <a:pt x="4260342" y="3708654"/>
                      </a:cubicBezTo>
                      <a:cubicBezTo>
                        <a:pt x="4250436" y="3696462"/>
                        <a:pt x="4256532" y="3688080"/>
                        <a:pt x="4276344" y="3688080"/>
                      </a:cubicBezTo>
                      <a:cubicBezTo>
                        <a:pt x="4283964" y="3688080"/>
                        <a:pt x="4290060" y="3682746"/>
                        <a:pt x="4290060" y="3676650"/>
                      </a:cubicBezTo>
                      <a:cubicBezTo>
                        <a:pt x="4290060" y="3658362"/>
                        <a:pt x="4312158" y="3654552"/>
                        <a:pt x="4328160" y="3669030"/>
                      </a:cubicBezTo>
                      <a:cubicBezTo>
                        <a:pt x="4347972" y="3686556"/>
                        <a:pt x="4365498" y="3679698"/>
                        <a:pt x="4360926" y="3655314"/>
                      </a:cubicBezTo>
                      <a:cubicBezTo>
                        <a:pt x="4356354" y="3632454"/>
                        <a:pt x="4372356" y="3620262"/>
                        <a:pt x="4385310" y="3637026"/>
                      </a:cubicBezTo>
                      <a:cubicBezTo>
                        <a:pt x="4393692" y="3649218"/>
                        <a:pt x="4415790" y="3643122"/>
                        <a:pt x="4410456" y="3630168"/>
                      </a:cubicBezTo>
                      <a:cubicBezTo>
                        <a:pt x="4409694" y="3626358"/>
                        <a:pt x="4415790" y="3622548"/>
                        <a:pt x="4424172" y="3621024"/>
                      </a:cubicBezTo>
                      <a:cubicBezTo>
                        <a:pt x="4433316" y="3619500"/>
                        <a:pt x="4442460" y="3611880"/>
                        <a:pt x="4444746" y="3603498"/>
                      </a:cubicBezTo>
                      <a:cubicBezTo>
                        <a:pt x="4450080" y="3584448"/>
                        <a:pt x="4465320" y="3584448"/>
                        <a:pt x="4470654" y="3603498"/>
                      </a:cubicBezTo>
                      <a:cubicBezTo>
                        <a:pt x="4476750" y="3627882"/>
                        <a:pt x="4495800" y="3614166"/>
                        <a:pt x="4490466" y="3588258"/>
                      </a:cubicBezTo>
                      <a:cubicBezTo>
                        <a:pt x="4487418" y="3571494"/>
                        <a:pt x="4489704" y="3565398"/>
                        <a:pt x="4499610" y="3561588"/>
                      </a:cubicBezTo>
                      <a:cubicBezTo>
                        <a:pt x="4507992" y="3557778"/>
                        <a:pt x="4516374" y="3560826"/>
                        <a:pt x="4521708" y="3567684"/>
                      </a:cubicBezTo>
                      <a:cubicBezTo>
                        <a:pt x="4531614" y="3580638"/>
                        <a:pt x="4549902" y="3577590"/>
                        <a:pt x="4544568" y="3563112"/>
                      </a:cubicBezTo>
                      <a:cubicBezTo>
                        <a:pt x="4542282" y="3557778"/>
                        <a:pt x="4548378" y="3547110"/>
                        <a:pt x="4556760" y="3539490"/>
                      </a:cubicBezTo>
                      <a:cubicBezTo>
                        <a:pt x="4572762" y="3525012"/>
                        <a:pt x="4573524" y="3525012"/>
                        <a:pt x="4586478" y="3542538"/>
                      </a:cubicBezTo>
                      <a:cubicBezTo>
                        <a:pt x="4594860" y="3553206"/>
                        <a:pt x="4604004" y="3558540"/>
                        <a:pt x="4609338" y="3554730"/>
                      </a:cubicBezTo>
                      <a:cubicBezTo>
                        <a:pt x="4616196" y="3550920"/>
                        <a:pt x="4614672" y="3547110"/>
                        <a:pt x="4605528" y="3539490"/>
                      </a:cubicBezTo>
                      <a:cubicBezTo>
                        <a:pt x="4593336" y="3531108"/>
                        <a:pt x="4594098" y="3528822"/>
                        <a:pt x="4614672" y="3518154"/>
                      </a:cubicBezTo>
                      <a:cubicBezTo>
                        <a:pt x="4626864" y="3512058"/>
                        <a:pt x="4636008" y="3503676"/>
                        <a:pt x="4635246" y="3499866"/>
                      </a:cubicBezTo>
                      <a:cubicBezTo>
                        <a:pt x="4633722" y="3496818"/>
                        <a:pt x="4637532" y="3493770"/>
                        <a:pt x="4642866" y="3493770"/>
                      </a:cubicBezTo>
                      <a:cubicBezTo>
                        <a:pt x="4647438" y="3493770"/>
                        <a:pt x="4652772" y="3498342"/>
                        <a:pt x="4652772" y="3503676"/>
                      </a:cubicBezTo>
                      <a:cubicBezTo>
                        <a:pt x="4653534" y="3508248"/>
                        <a:pt x="4654296" y="3516630"/>
                        <a:pt x="4655058" y="3521202"/>
                      </a:cubicBezTo>
                      <a:cubicBezTo>
                        <a:pt x="4655820" y="3527298"/>
                        <a:pt x="4659630" y="3527298"/>
                        <a:pt x="4667250" y="3520440"/>
                      </a:cubicBezTo>
                      <a:cubicBezTo>
                        <a:pt x="4675632" y="3513582"/>
                        <a:pt x="4676394" y="3508248"/>
                        <a:pt x="4670298" y="3500628"/>
                      </a:cubicBezTo>
                      <a:cubicBezTo>
                        <a:pt x="4648962" y="3474720"/>
                        <a:pt x="4698492" y="3445002"/>
                        <a:pt x="4723638" y="3469386"/>
                      </a:cubicBezTo>
                      <a:cubicBezTo>
                        <a:pt x="4732020" y="3477006"/>
                        <a:pt x="4732782" y="3476244"/>
                        <a:pt x="4728210" y="3468624"/>
                      </a:cubicBezTo>
                      <a:cubicBezTo>
                        <a:pt x="4721352" y="3455670"/>
                        <a:pt x="4752594" y="3421380"/>
                        <a:pt x="4770882" y="3421380"/>
                      </a:cubicBezTo>
                      <a:cubicBezTo>
                        <a:pt x="4778502" y="3421380"/>
                        <a:pt x="4788408" y="3414522"/>
                        <a:pt x="4792980" y="3405378"/>
                      </a:cubicBezTo>
                      <a:cubicBezTo>
                        <a:pt x="4802886" y="3388614"/>
                        <a:pt x="4836414" y="3387852"/>
                        <a:pt x="4832604" y="3405378"/>
                      </a:cubicBezTo>
                      <a:cubicBezTo>
                        <a:pt x="4831842" y="3410712"/>
                        <a:pt x="4834890" y="3413760"/>
                        <a:pt x="4840224" y="3412236"/>
                      </a:cubicBezTo>
                      <a:cubicBezTo>
                        <a:pt x="4845558" y="3409950"/>
                        <a:pt x="4849368" y="3400044"/>
                        <a:pt x="4847844" y="3389376"/>
                      </a:cubicBezTo>
                      <a:cubicBezTo>
                        <a:pt x="4844796" y="3367278"/>
                        <a:pt x="4858512" y="3354324"/>
                        <a:pt x="4871466" y="3367278"/>
                      </a:cubicBezTo>
                      <a:cubicBezTo>
                        <a:pt x="4880610" y="3376422"/>
                        <a:pt x="4900422" y="3378708"/>
                        <a:pt x="4898136" y="3370326"/>
                      </a:cubicBezTo>
                      <a:cubicBezTo>
                        <a:pt x="4897374" y="3366516"/>
                        <a:pt x="4901184" y="3354324"/>
                        <a:pt x="4905756" y="3342894"/>
                      </a:cubicBezTo>
                      <a:cubicBezTo>
                        <a:pt x="4911852" y="3328416"/>
                        <a:pt x="4919472" y="3322320"/>
                        <a:pt x="4928616" y="3323844"/>
                      </a:cubicBezTo>
                      <a:cubicBezTo>
                        <a:pt x="4935474" y="3325368"/>
                        <a:pt x="4940808" y="3331464"/>
                        <a:pt x="4939284" y="3336036"/>
                      </a:cubicBezTo>
                      <a:cubicBezTo>
                        <a:pt x="4938522" y="3341370"/>
                        <a:pt x="4944618" y="3345180"/>
                        <a:pt x="4953000" y="3345180"/>
                      </a:cubicBezTo>
                      <a:cubicBezTo>
                        <a:pt x="4965192" y="3345180"/>
                        <a:pt x="4967478" y="3341370"/>
                        <a:pt x="4963668" y="3323082"/>
                      </a:cubicBezTo>
                      <a:cubicBezTo>
                        <a:pt x="4958334" y="3299460"/>
                        <a:pt x="4972050" y="3284982"/>
                        <a:pt x="4985766" y="3298698"/>
                      </a:cubicBezTo>
                      <a:cubicBezTo>
                        <a:pt x="4997958" y="3310890"/>
                        <a:pt x="5013960" y="3309366"/>
                        <a:pt x="5009388" y="3295650"/>
                      </a:cubicBezTo>
                      <a:cubicBezTo>
                        <a:pt x="5006340" y="3289554"/>
                        <a:pt x="5007102" y="3278886"/>
                        <a:pt x="5009388" y="3272028"/>
                      </a:cubicBezTo>
                      <a:cubicBezTo>
                        <a:pt x="5013960" y="3259836"/>
                        <a:pt x="5015484" y="3259836"/>
                        <a:pt x="5027676" y="3272028"/>
                      </a:cubicBezTo>
                      <a:cubicBezTo>
                        <a:pt x="5035296" y="3278886"/>
                        <a:pt x="5044440" y="3284220"/>
                        <a:pt x="5048250" y="3284220"/>
                      </a:cubicBezTo>
                      <a:cubicBezTo>
                        <a:pt x="5052060" y="3284220"/>
                        <a:pt x="5048250" y="3279648"/>
                        <a:pt x="5039868" y="3273552"/>
                      </a:cubicBezTo>
                      <a:cubicBezTo>
                        <a:pt x="5025390" y="3262884"/>
                        <a:pt x="5025390" y="3262122"/>
                        <a:pt x="5040630" y="3256788"/>
                      </a:cubicBezTo>
                      <a:cubicBezTo>
                        <a:pt x="5049012" y="3253740"/>
                        <a:pt x="5063490" y="3244596"/>
                        <a:pt x="5072634" y="3236214"/>
                      </a:cubicBezTo>
                      <a:cubicBezTo>
                        <a:pt x="5088636" y="3222498"/>
                        <a:pt x="5110734" y="3224022"/>
                        <a:pt x="5101590" y="3239262"/>
                      </a:cubicBezTo>
                      <a:cubicBezTo>
                        <a:pt x="5098542" y="3243072"/>
                        <a:pt x="5102352" y="3248406"/>
                        <a:pt x="5109210" y="3251454"/>
                      </a:cubicBezTo>
                      <a:cubicBezTo>
                        <a:pt x="5125212" y="3256788"/>
                        <a:pt x="5134356" y="3243072"/>
                        <a:pt x="5130546" y="3220212"/>
                      </a:cubicBezTo>
                      <a:cubicBezTo>
                        <a:pt x="5125212" y="3195066"/>
                        <a:pt x="5141976" y="3188208"/>
                        <a:pt x="5161788" y="3207258"/>
                      </a:cubicBezTo>
                      <a:cubicBezTo>
                        <a:pt x="5179314" y="3224022"/>
                        <a:pt x="5196840" y="3228594"/>
                        <a:pt x="5196840" y="3216402"/>
                      </a:cubicBezTo>
                      <a:cubicBezTo>
                        <a:pt x="5196840" y="3212592"/>
                        <a:pt x="5189220" y="3208020"/>
                        <a:pt x="5180076" y="3205734"/>
                      </a:cubicBezTo>
                      <a:cubicBezTo>
                        <a:pt x="5170932" y="3202686"/>
                        <a:pt x="5165598" y="3198876"/>
                        <a:pt x="5167884" y="3195828"/>
                      </a:cubicBezTo>
                      <a:cubicBezTo>
                        <a:pt x="5173980" y="3190494"/>
                        <a:pt x="5109972" y="3139440"/>
                        <a:pt x="5097780" y="3139440"/>
                      </a:cubicBezTo>
                      <a:cubicBezTo>
                        <a:pt x="5093208" y="3139440"/>
                        <a:pt x="5062728" y="3117342"/>
                        <a:pt x="5029962" y="3089910"/>
                      </a:cubicBezTo>
                      <a:cubicBezTo>
                        <a:pt x="4997196" y="3062478"/>
                        <a:pt x="4968240" y="3040380"/>
                        <a:pt x="4965192" y="3040380"/>
                      </a:cubicBezTo>
                      <a:cubicBezTo>
                        <a:pt x="4962906" y="3040380"/>
                        <a:pt x="4944618" y="3025140"/>
                        <a:pt x="4924806" y="3006090"/>
                      </a:cubicBezTo>
                      <a:cubicBezTo>
                        <a:pt x="4905756" y="2987040"/>
                        <a:pt x="4886706" y="2971800"/>
                        <a:pt x="4883658" y="2971800"/>
                      </a:cubicBezTo>
                      <a:cubicBezTo>
                        <a:pt x="4880610" y="2971800"/>
                        <a:pt x="4856988" y="2951226"/>
                        <a:pt x="4831080" y="2925318"/>
                      </a:cubicBezTo>
                      <a:cubicBezTo>
                        <a:pt x="4805172" y="2900172"/>
                        <a:pt x="4775454" y="2876550"/>
                        <a:pt x="4765548" y="2872740"/>
                      </a:cubicBezTo>
                      <a:cubicBezTo>
                        <a:pt x="4755642" y="2868930"/>
                        <a:pt x="4747260" y="2860548"/>
                        <a:pt x="4747260" y="2853690"/>
                      </a:cubicBezTo>
                      <a:cubicBezTo>
                        <a:pt x="4747260" y="2846832"/>
                        <a:pt x="4738878" y="2838450"/>
                        <a:pt x="4728210" y="2834640"/>
                      </a:cubicBezTo>
                      <a:cubicBezTo>
                        <a:pt x="4717542" y="2830830"/>
                        <a:pt x="4709160" y="2822448"/>
                        <a:pt x="4709160" y="2816352"/>
                      </a:cubicBezTo>
                      <a:cubicBezTo>
                        <a:pt x="4709160" y="2811018"/>
                        <a:pt x="4702302" y="2804160"/>
                        <a:pt x="4693920" y="2801874"/>
                      </a:cubicBezTo>
                      <a:cubicBezTo>
                        <a:pt x="4685538" y="2799588"/>
                        <a:pt x="4678680" y="2793492"/>
                        <a:pt x="4677918" y="2787396"/>
                      </a:cubicBezTo>
                      <a:cubicBezTo>
                        <a:pt x="4677918" y="2782062"/>
                        <a:pt x="4655820" y="2759202"/>
                        <a:pt x="4628388" y="2737104"/>
                      </a:cubicBezTo>
                      <a:cubicBezTo>
                        <a:pt x="4601718" y="2715006"/>
                        <a:pt x="4579620" y="2692146"/>
                        <a:pt x="4579620" y="2686812"/>
                      </a:cubicBezTo>
                      <a:cubicBezTo>
                        <a:pt x="4579620" y="2681478"/>
                        <a:pt x="4571238" y="2673096"/>
                        <a:pt x="4560570" y="2668524"/>
                      </a:cubicBezTo>
                      <a:cubicBezTo>
                        <a:pt x="4549902" y="2663952"/>
                        <a:pt x="4541520" y="2655570"/>
                        <a:pt x="4541520" y="2650236"/>
                      </a:cubicBezTo>
                      <a:cubicBezTo>
                        <a:pt x="4540758" y="2634996"/>
                        <a:pt x="4475988" y="2567940"/>
                        <a:pt x="4462272" y="2567940"/>
                      </a:cubicBezTo>
                      <a:cubicBezTo>
                        <a:pt x="4455414" y="2567940"/>
                        <a:pt x="4443984" y="2553462"/>
                        <a:pt x="4435602" y="2535936"/>
                      </a:cubicBezTo>
                      <a:cubicBezTo>
                        <a:pt x="4427220" y="2517648"/>
                        <a:pt x="4403598" y="2486406"/>
                        <a:pt x="4382262" y="2465070"/>
                      </a:cubicBezTo>
                      <a:cubicBezTo>
                        <a:pt x="4360926" y="2444496"/>
                        <a:pt x="4343400" y="2424684"/>
                        <a:pt x="4343400" y="2420874"/>
                      </a:cubicBezTo>
                      <a:cubicBezTo>
                        <a:pt x="4343400" y="2417826"/>
                        <a:pt x="4331208" y="2402586"/>
                        <a:pt x="4316730" y="2387346"/>
                      </a:cubicBezTo>
                      <a:cubicBezTo>
                        <a:pt x="4302252" y="2372106"/>
                        <a:pt x="4290060" y="2355342"/>
                        <a:pt x="4290060" y="2350008"/>
                      </a:cubicBezTo>
                      <a:cubicBezTo>
                        <a:pt x="4290060" y="2344674"/>
                        <a:pt x="4277106" y="2327148"/>
                        <a:pt x="4261866" y="2310384"/>
                      </a:cubicBezTo>
                      <a:cubicBezTo>
                        <a:pt x="4234434" y="2281428"/>
                        <a:pt x="4223766" y="2266188"/>
                        <a:pt x="4187190" y="2203704"/>
                      </a:cubicBezTo>
                      <a:cubicBezTo>
                        <a:pt x="4178808" y="2189226"/>
                        <a:pt x="4160520" y="2164842"/>
                        <a:pt x="4147566" y="2150364"/>
                      </a:cubicBezTo>
                      <a:cubicBezTo>
                        <a:pt x="4133850" y="2135124"/>
                        <a:pt x="4120896" y="2116836"/>
                        <a:pt x="4117848" y="2109216"/>
                      </a:cubicBezTo>
                      <a:cubicBezTo>
                        <a:pt x="4115562" y="2101596"/>
                        <a:pt x="4110228" y="2095500"/>
                        <a:pt x="4106418" y="2095500"/>
                      </a:cubicBezTo>
                      <a:cubicBezTo>
                        <a:pt x="4102608" y="2095500"/>
                        <a:pt x="4093464" y="2081784"/>
                        <a:pt x="4086606" y="2065020"/>
                      </a:cubicBezTo>
                      <a:cubicBezTo>
                        <a:pt x="4078986" y="2048256"/>
                        <a:pt x="4070604" y="2034540"/>
                        <a:pt x="4067556" y="2034540"/>
                      </a:cubicBezTo>
                      <a:cubicBezTo>
                        <a:pt x="4065270" y="2034540"/>
                        <a:pt x="4056888" y="2024634"/>
                        <a:pt x="4050792" y="2011680"/>
                      </a:cubicBezTo>
                      <a:cubicBezTo>
                        <a:pt x="4043934" y="1999488"/>
                        <a:pt x="4033266" y="1978914"/>
                        <a:pt x="4027170" y="1966722"/>
                      </a:cubicBezTo>
                      <a:cubicBezTo>
                        <a:pt x="4020312" y="1954530"/>
                        <a:pt x="4010406" y="1940814"/>
                        <a:pt x="4004310" y="1935480"/>
                      </a:cubicBezTo>
                      <a:cubicBezTo>
                        <a:pt x="3998214" y="1930146"/>
                        <a:pt x="3992880" y="1920240"/>
                        <a:pt x="3992880" y="1912620"/>
                      </a:cubicBezTo>
                      <a:cubicBezTo>
                        <a:pt x="3992880" y="1884426"/>
                        <a:pt x="3968496" y="1888998"/>
                        <a:pt x="3919728" y="1927860"/>
                      </a:cubicBezTo>
                      <a:cubicBezTo>
                        <a:pt x="3893058" y="1948434"/>
                        <a:pt x="3869436" y="1965960"/>
                        <a:pt x="3867150" y="1965960"/>
                      </a:cubicBezTo>
                      <a:cubicBezTo>
                        <a:pt x="3864102" y="1965960"/>
                        <a:pt x="3855720" y="1972818"/>
                        <a:pt x="3816858" y="2007870"/>
                      </a:cubicBezTo>
                      <a:cubicBezTo>
                        <a:pt x="3810000" y="2013966"/>
                        <a:pt x="3801618" y="2019300"/>
                        <a:pt x="3798570" y="2019300"/>
                      </a:cubicBezTo>
                      <a:cubicBezTo>
                        <a:pt x="3790950" y="2019300"/>
                        <a:pt x="3774948" y="2033778"/>
                        <a:pt x="3713988" y="2095500"/>
                      </a:cubicBezTo>
                      <a:cubicBezTo>
                        <a:pt x="3672078" y="2137410"/>
                        <a:pt x="3648456" y="2143506"/>
                        <a:pt x="3643884" y="2112264"/>
                      </a:cubicBezTo>
                      <a:cubicBezTo>
                        <a:pt x="3642360" y="2103120"/>
                        <a:pt x="3637788" y="2095500"/>
                        <a:pt x="3633216" y="2095500"/>
                      </a:cubicBezTo>
                      <a:cubicBezTo>
                        <a:pt x="3629406" y="2095500"/>
                        <a:pt x="3627120" y="2100834"/>
                        <a:pt x="3630168" y="2106930"/>
                      </a:cubicBezTo>
                      <a:cubicBezTo>
                        <a:pt x="3635502" y="2122170"/>
                        <a:pt x="3598926" y="2202180"/>
                        <a:pt x="3585972" y="2202180"/>
                      </a:cubicBezTo>
                      <a:cubicBezTo>
                        <a:pt x="3580638" y="2202180"/>
                        <a:pt x="3569970" y="2209038"/>
                        <a:pt x="3562350" y="2217420"/>
                      </a:cubicBezTo>
                      <a:cubicBezTo>
                        <a:pt x="3554730" y="2225802"/>
                        <a:pt x="3545586" y="2232660"/>
                        <a:pt x="3541776" y="2232660"/>
                      </a:cubicBezTo>
                      <a:cubicBezTo>
                        <a:pt x="3534156" y="2232660"/>
                        <a:pt x="3500628" y="2260092"/>
                        <a:pt x="3400044" y="2349246"/>
                      </a:cubicBezTo>
                      <a:cubicBezTo>
                        <a:pt x="3368040" y="2378202"/>
                        <a:pt x="3329178" y="2409444"/>
                        <a:pt x="3314700" y="2419350"/>
                      </a:cubicBezTo>
                      <a:cubicBezTo>
                        <a:pt x="3300222" y="2428494"/>
                        <a:pt x="3281172" y="2443734"/>
                        <a:pt x="3273552" y="2452878"/>
                      </a:cubicBezTo>
                      <a:cubicBezTo>
                        <a:pt x="3265170" y="2461260"/>
                        <a:pt x="3256026" y="2468880"/>
                        <a:pt x="3252216" y="2468880"/>
                      </a:cubicBezTo>
                      <a:cubicBezTo>
                        <a:pt x="3248406" y="2468880"/>
                        <a:pt x="3222498" y="2490978"/>
                        <a:pt x="3194304" y="2518410"/>
                      </a:cubicBezTo>
                      <a:cubicBezTo>
                        <a:pt x="3166110" y="2545842"/>
                        <a:pt x="3137154" y="2567940"/>
                        <a:pt x="3130296" y="2567940"/>
                      </a:cubicBezTo>
                      <a:cubicBezTo>
                        <a:pt x="3122676" y="2567940"/>
                        <a:pt x="3116580" y="2572512"/>
                        <a:pt x="3116580" y="2577846"/>
                      </a:cubicBezTo>
                      <a:cubicBezTo>
                        <a:pt x="3116580" y="2583942"/>
                        <a:pt x="3102102" y="2599944"/>
                        <a:pt x="3084576" y="2613660"/>
                      </a:cubicBezTo>
                      <a:cubicBezTo>
                        <a:pt x="3006090" y="2675382"/>
                        <a:pt x="2891028" y="2772156"/>
                        <a:pt x="2860548" y="2802636"/>
                      </a:cubicBezTo>
                      <a:cubicBezTo>
                        <a:pt x="2842260" y="2820162"/>
                        <a:pt x="2823972" y="2834640"/>
                        <a:pt x="2819400" y="2834640"/>
                      </a:cubicBezTo>
                      <a:cubicBezTo>
                        <a:pt x="2812542" y="2834640"/>
                        <a:pt x="2779014" y="2862072"/>
                        <a:pt x="2689098" y="2941320"/>
                      </a:cubicBezTo>
                      <a:cubicBezTo>
                        <a:pt x="2670048" y="2958084"/>
                        <a:pt x="2650236" y="2971800"/>
                        <a:pt x="2645664" y="2971800"/>
                      </a:cubicBezTo>
                      <a:cubicBezTo>
                        <a:pt x="2640330" y="2971800"/>
                        <a:pt x="2636520" y="2977134"/>
                        <a:pt x="2636520" y="2982468"/>
                      </a:cubicBezTo>
                      <a:cubicBezTo>
                        <a:pt x="2636520" y="2988564"/>
                        <a:pt x="2628138" y="2998470"/>
                        <a:pt x="2618232" y="3003804"/>
                      </a:cubicBezTo>
                      <a:cubicBezTo>
                        <a:pt x="2590038" y="3019806"/>
                        <a:pt x="2534412" y="3063240"/>
                        <a:pt x="2527554" y="3075432"/>
                      </a:cubicBezTo>
                      <a:cubicBezTo>
                        <a:pt x="2524506" y="3081528"/>
                        <a:pt x="2503170" y="3098292"/>
                        <a:pt x="2480310" y="3112770"/>
                      </a:cubicBezTo>
                      <a:cubicBezTo>
                        <a:pt x="2457450" y="3127248"/>
                        <a:pt x="2396490" y="3172968"/>
                        <a:pt x="2343912" y="3215640"/>
                      </a:cubicBezTo>
                      <a:cubicBezTo>
                        <a:pt x="2292096" y="3257550"/>
                        <a:pt x="2246376" y="3291840"/>
                        <a:pt x="2241804" y="3291840"/>
                      </a:cubicBezTo>
                      <a:cubicBezTo>
                        <a:pt x="2237994" y="3291840"/>
                        <a:pt x="2230374" y="3297174"/>
                        <a:pt x="2225040" y="3303270"/>
                      </a:cubicBezTo>
                      <a:cubicBezTo>
                        <a:pt x="2213610" y="3317748"/>
                        <a:pt x="2097024" y="3406140"/>
                        <a:pt x="2090166" y="3406140"/>
                      </a:cubicBezTo>
                      <a:cubicBezTo>
                        <a:pt x="2087880" y="3406140"/>
                        <a:pt x="2074164" y="3414522"/>
                        <a:pt x="2060448" y="3425190"/>
                      </a:cubicBezTo>
                      <a:cubicBezTo>
                        <a:pt x="2046732" y="3435858"/>
                        <a:pt x="2032254" y="3444240"/>
                        <a:pt x="2027682" y="3444240"/>
                      </a:cubicBezTo>
                      <a:cubicBezTo>
                        <a:pt x="2023110" y="3444240"/>
                        <a:pt x="2016252" y="3451098"/>
                        <a:pt x="2011680" y="3459480"/>
                      </a:cubicBezTo>
                      <a:cubicBezTo>
                        <a:pt x="2007108" y="3467862"/>
                        <a:pt x="1998726" y="3474720"/>
                        <a:pt x="1993392" y="3474720"/>
                      </a:cubicBezTo>
                      <a:cubicBezTo>
                        <a:pt x="1988058" y="3474720"/>
                        <a:pt x="1977390" y="3480816"/>
                        <a:pt x="1970532" y="3489198"/>
                      </a:cubicBezTo>
                      <a:cubicBezTo>
                        <a:pt x="1963674" y="3496818"/>
                        <a:pt x="1947672" y="3505200"/>
                        <a:pt x="1934718" y="3508248"/>
                      </a:cubicBezTo>
                      <a:cubicBezTo>
                        <a:pt x="1921764" y="3510534"/>
                        <a:pt x="1912620" y="3517392"/>
                        <a:pt x="1912620" y="3524250"/>
                      </a:cubicBezTo>
                      <a:cubicBezTo>
                        <a:pt x="1912620" y="3531108"/>
                        <a:pt x="1906524" y="3538728"/>
                        <a:pt x="1899666" y="3541014"/>
                      </a:cubicBezTo>
                      <a:cubicBezTo>
                        <a:pt x="1892046" y="3544062"/>
                        <a:pt x="1866138" y="3559302"/>
                        <a:pt x="1842516" y="3575304"/>
                      </a:cubicBezTo>
                      <a:cubicBezTo>
                        <a:pt x="1818894" y="3591306"/>
                        <a:pt x="1796034" y="3604260"/>
                        <a:pt x="1792224" y="3604260"/>
                      </a:cubicBezTo>
                      <a:cubicBezTo>
                        <a:pt x="1788414" y="3604260"/>
                        <a:pt x="1781556" y="3612642"/>
                        <a:pt x="1776984" y="3623310"/>
                      </a:cubicBezTo>
                      <a:cubicBezTo>
                        <a:pt x="1772412" y="3633978"/>
                        <a:pt x="1761744" y="3642360"/>
                        <a:pt x="1754124" y="3642360"/>
                      </a:cubicBezTo>
                      <a:cubicBezTo>
                        <a:pt x="1738122" y="3642360"/>
                        <a:pt x="1693926" y="3662934"/>
                        <a:pt x="1687830" y="3672840"/>
                      </a:cubicBezTo>
                      <a:cubicBezTo>
                        <a:pt x="1681734" y="3682746"/>
                        <a:pt x="1616202" y="3726180"/>
                        <a:pt x="1607058" y="3726180"/>
                      </a:cubicBezTo>
                      <a:cubicBezTo>
                        <a:pt x="1597914" y="3726180"/>
                        <a:pt x="1570482" y="3741420"/>
                        <a:pt x="1550670" y="3758184"/>
                      </a:cubicBezTo>
                      <a:cubicBezTo>
                        <a:pt x="1542288" y="3765042"/>
                        <a:pt x="1515618" y="3781044"/>
                        <a:pt x="1491234" y="3793236"/>
                      </a:cubicBezTo>
                      <a:cubicBezTo>
                        <a:pt x="1467612" y="3806190"/>
                        <a:pt x="1443228" y="3819906"/>
                        <a:pt x="1437894" y="3824478"/>
                      </a:cubicBezTo>
                      <a:cubicBezTo>
                        <a:pt x="1427988" y="3832098"/>
                        <a:pt x="1331214" y="3880866"/>
                        <a:pt x="1279398" y="3904488"/>
                      </a:cubicBezTo>
                      <a:cubicBezTo>
                        <a:pt x="1264158" y="3910584"/>
                        <a:pt x="1247394" y="3921252"/>
                        <a:pt x="1242060" y="3928110"/>
                      </a:cubicBezTo>
                      <a:cubicBezTo>
                        <a:pt x="1236726" y="3934206"/>
                        <a:pt x="1226820" y="3939540"/>
                        <a:pt x="1219962" y="3939540"/>
                      </a:cubicBezTo>
                      <a:cubicBezTo>
                        <a:pt x="1213104" y="3939540"/>
                        <a:pt x="1195578" y="3946398"/>
                        <a:pt x="1181100" y="3954780"/>
                      </a:cubicBezTo>
                      <a:cubicBezTo>
                        <a:pt x="1166622" y="3963162"/>
                        <a:pt x="1142238" y="3975354"/>
                        <a:pt x="1127760" y="3982212"/>
                      </a:cubicBezTo>
                      <a:cubicBezTo>
                        <a:pt x="1113282" y="3988308"/>
                        <a:pt x="1094994" y="3997452"/>
                        <a:pt x="1088136" y="4001262"/>
                      </a:cubicBezTo>
                      <a:cubicBezTo>
                        <a:pt x="1080516" y="4005072"/>
                        <a:pt x="1069086" y="4008120"/>
                        <a:pt x="1061466" y="4008120"/>
                      </a:cubicBezTo>
                      <a:cubicBezTo>
                        <a:pt x="1043940" y="4008120"/>
                        <a:pt x="980694" y="4039362"/>
                        <a:pt x="973074" y="4051554"/>
                      </a:cubicBezTo>
                      <a:cubicBezTo>
                        <a:pt x="970026" y="4056888"/>
                        <a:pt x="958596" y="4061460"/>
                        <a:pt x="948690" y="4061460"/>
                      </a:cubicBezTo>
                      <a:cubicBezTo>
                        <a:pt x="938784" y="4061460"/>
                        <a:pt x="928116" y="4065270"/>
                        <a:pt x="925830" y="4069080"/>
                      </a:cubicBezTo>
                      <a:cubicBezTo>
                        <a:pt x="923544" y="4073652"/>
                        <a:pt x="911352" y="4076700"/>
                        <a:pt x="899160" y="4076700"/>
                      </a:cubicBezTo>
                      <a:cubicBezTo>
                        <a:pt x="886968" y="4076700"/>
                        <a:pt x="874776" y="4080510"/>
                        <a:pt x="872490" y="4084320"/>
                      </a:cubicBezTo>
                      <a:cubicBezTo>
                        <a:pt x="870204" y="4088892"/>
                        <a:pt x="859536" y="4091940"/>
                        <a:pt x="848868" y="4091940"/>
                      </a:cubicBezTo>
                      <a:cubicBezTo>
                        <a:pt x="838962" y="4091940"/>
                        <a:pt x="824484" y="4094988"/>
                        <a:pt x="816864" y="4098798"/>
                      </a:cubicBezTo>
                      <a:cubicBezTo>
                        <a:pt x="775716" y="4119372"/>
                        <a:pt x="716280" y="4139946"/>
                        <a:pt x="689610" y="4142994"/>
                      </a:cubicBezTo>
                      <a:cubicBezTo>
                        <a:pt x="672846" y="4145280"/>
                        <a:pt x="656082" y="4149852"/>
                        <a:pt x="651510" y="4153662"/>
                      </a:cubicBezTo>
                      <a:cubicBezTo>
                        <a:pt x="647700" y="4157472"/>
                        <a:pt x="637032" y="4160520"/>
                        <a:pt x="627888" y="4160520"/>
                      </a:cubicBezTo>
                      <a:cubicBezTo>
                        <a:pt x="617982" y="4160520"/>
                        <a:pt x="608076" y="4164330"/>
                        <a:pt x="605790" y="4168140"/>
                      </a:cubicBezTo>
                      <a:cubicBezTo>
                        <a:pt x="603504" y="4172712"/>
                        <a:pt x="579882" y="4175760"/>
                        <a:pt x="553212" y="4175760"/>
                      </a:cubicBezTo>
                      <a:cubicBezTo>
                        <a:pt x="527304" y="4175760"/>
                        <a:pt x="502920" y="4178046"/>
                        <a:pt x="499872" y="4181094"/>
                      </a:cubicBezTo>
                      <a:cubicBezTo>
                        <a:pt x="483870" y="4197096"/>
                        <a:pt x="425196" y="4206240"/>
                        <a:pt x="312420" y="4210050"/>
                      </a:cubicBezTo>
                      <a:cubicBezTo>
                        <a:pt x="243078" y="4212336"/>
                        <a:pt x="144780" y="4216146"/>
                        <a:pt x="93726" y="4217670"/>
                      </a:cubicBezTo>
                      <a:lnTo>
                        <a:pt x="0" y="4221480"/>
                      </a:lnTo>
                      <a:lnTo>
                        <a:pt x="0" y="2110740"/>
                      </a:lnTo>
                      <a:close/>
                      <a:moveTo>
                        <a:pt x="3691128" y="3986022"/>
                      </a:moveTo>
                      <a:cubicBezTo>
                        <a:pt x="3693414" y="3982212"/>
                        <a:pt x="3685794" y="3977640"/>
                        <a:pt x="3674364" y="3975354"/>
                      </a:cubicBezTo>
                      <a:cubicBezTo>
                        <a:pt x="3651504" y="3970782"/>
                        <a:pt x="3640074" y="3975354"/>
                        <a:pt x="3646170" y="3986022"/>
                      </a:cubicBezTo>
                      <a:cubicBezTo>
                        <a:pt x="3652266" y="3995166"/>
                        <a:pt x="3685794" y="3995166"/>
                        <a:pt x="3691128" y="3986022"/>
                      </a:cubicBezTo>
                      <a:close/>
                      <a:moveTo>
                        <a:pt x="11940540" y="3916680"/>
                      </a:moveTo>
                      <a:cubicBezTo>
                        <a:pt x="11940540" y="3912870"/>
                        <a:pt x="11934444" y="3909060"/>
                        <a:pt x="11927586" y="3909060"/>
                      </a:cubicBezTo>
                      <a:cubicBezTo>
                        <a:pt x="11916156" y="3909060"/>
                        <a:pt x="11915394" y="3910584"/>
                        <a:pt x="11925300" y="3916680"/>
                      </a:cubicBezTo>
                      <a:cubicBezTo>
                        <a:pt x="11939778" y="3925824"/>
                        <a:pt x="11940540" y="3925824"/>
                        <a:pt x="11940540" y="3916680"/>
                      </a:cubicBezTo>
                      <a:close/>
                      <a:moveTo>
                        <a:pt x="11668506" y="3842766"/>
                      </a:moveTo>
                      <a:cubicBezTo>
                        <a:pt x="11663172" y="3841242"/>
                        <a:pt x="11652504" y="3841242"/>
                        <a:pt x="11645646" y="3842766"/>
                      </a:cubicBezTo>
                      <a:cubicBezTo>
                        <a:pt x="11638026" y="3845052"/>
                        <a:pt x="11642598" y="3846576"/>
                        <a:pt x="11654790" y="3846576"/>
                      </a:cubicBezTo>
                      <a:cubicBezTo>
                        <a:pt x="11667744" y="3846576"/>
                        <a:pt x="11673078" y="3845052"/>
                        <a:pt x="11668506" y="3842766"/>
                      </a:cubicBezTo>
                      <a:close/>
                      <a:moveTo>
                        <a:pt x="4373880" y="3817620"/>
                      </a:moveTo>
                      <a:cubicBezTo>
                        <a:pt x="4373880" y="3813810"/>
                        <a:pt x="4361688" y="3810000"/>
                        <a:pt x="4347210" y="3810000"/>
                      </a:cubicBezTo>
                      <a:cubicBezTo>
                        <a:pt x="4332732" y="3810000"/>
                        <a:pt x="4320540" y="3813810"/>
                        <a:pt x="4320540" y="3817620"/>
                      </a:cubicBezTo>
                      <a:cubicBezTo>
                        <a:pt x="4320540" y="3822192"/>
                        <a:pt x="4332732" y="3825240"/>
                        <a:pt x="4347210" y="3825240"/>
                      </a:cubicBezTo>
                      <a:cubicBezTo>
                        <a:pt x="4361688" y="3825240"/>
                        <a:pt x="4373880" y="3822192"/>
                        <a:pt x="4373880" y="3817620"/>
                      </a:cubicBezTo>
                      <a:close/>
                      <a:moveTo>
                        <a:pt x="4305300" y="3749040"/>
                      </a:moveTo>
                      <a:cubicBezTo>
                        <a:pt x="4315206" y="3742944"/>
                        <a:pt x="4315206" y="3741420"/>
                        <a:pt x="4303776" y="3741420"/>
                      </a:cubicBezTo>
                      <a:cubicBezTo>
                        <a:pt x="4296918" y="3741420"/>
                        <a:pt x="4288536" y="3745230"/>
                        <a:pt x="4286250" y="3749040"/>
                      </a:cubicBezTo>
                      <a:cubicBezTo>
                        <a:pt x="4280154" y="3758946"/>
                        <a:pt x="4290060" y="3758946"/>
                        <a:pt x="4305300" y="3749040"/>
                      </a:cubicBezTo>
                      <a:close/>
                      <a:moveTo>
                        <a:pt x="4373880" y="3718560"/>
                      </a:moveTo>
                      <a:cubicBezTo>
                        <a:pt x="4373880" y="3708654"/>
                        <a:pt x="4358640" y="3708654"/>
                        <a:pt x="4343400" y="3718560"/>
                      </a:cubicBezTo>
                      <a:cubicBezTo>
                        <a:pt x="4334256" y="3724656"/>
                        <a:pt x="4336542" y="3726180"/>
                        <a:pt x="4353306" y="3726180"/>
                      </a:cubicBezTo>
                      <a:cubicBezTo>
                        <a:pt x="4364736" y="3726180"/>
                        <a:pt x="4373880" y="3723132"/>
                        <a:pt x="4373880" y="3718560"/>
                      </a:cubicBezTo>
                      <a:close/>
                      <a:moveTo>
                        <a:pt x="10767060" y="3680460"/>
                      </a:moveTo>
                      <a:cubicBezTo>
                        <a:pt x="10776204" y="3674364"/>
                        <a:pt x="10773918" y="3672840"/>
                        <a:pt x="10757154" y="3672840"/>
                      </a:cubicBezTo>
                      <a:cubicBezTo>
                        <a:pt x="10744962" y="3672840"/>
                        <a:pt x="10737342" y="3675888"/>
                        <a:pt x="10740390" y="3680460"/>
                      </a:cubicBezTo>
                      <a:cubicBezTo>
                        <a:pt x="10746486" y="3689604"/>
                        <a:pt x="10752582" y="3689604"/>
                        <a:pt x="10767060" y="3680460"/>
                      </a:cubicBezTo>
                      <a:close/>
                      <a:moveTo>
                        <a:pt x="10719816" y="3675126"/>
                      </a:moveTo>
                      <a:cubicBezTo>
                        <a:pt x="10712196" y="3673602"/>
                        <a:pt x="10698480" y="3673602"/>
                        <a:pt x="10689336" y="3675126"/>
                      </a:cubicBezTo>
                      <a:cubicBezTo>
                        <a:pt x="10679430" y="3676650"/>
                        <a:pt x="10685526" y="3678174"/>
                        <a:pt x="10702290" y="3678174"/>
                      </a:cubicBezTo>
                      <a:cubicBezTo>
                        <a:pt x="10719054" y="3678936"/>
                        <a:pt x="10726674" y="3677412"/>
                        <a:pt x="10719816" y="3675126"/>
                      </a:cubicBezTo>
                      <a:close/>
                      <a:moveTo>
                        <a:pt x="4747260" y="3520440"/>
                      </a:moveTo>
                      <a:cubicBezTo>
                        <a:pt x="4747260" y="3516630"/>
                        <a:pt x="4744212" y="3512820"/>
                        <a:pt x="4739640" y="3512820"/>
                      </a:cubicBezTo>
                      <a:cubicBezTo>
                        <a:pt x="4735830" y="3512820"/>
                        <a:pt x="4732020" y="3516630"/>
                        <a:pt x="4732020" y="3520440"/>
                      </a:cubicBezTo>
                      <a:cubicBezTo>
                        <a:pt x="4732020" y="3525012"/>
                        <a:pt x="4735830" y="3528060"/>
                        <a:pt x="4739640" y="3528060"/>
                      </a:cubicBezTo>
                      <a:cubicBezTo>
                        <a:pt x="4744212" y="3528060"/>
                        <a:pt x="4747260" y="3525012"/>
                        <a:pt x="4747260" y="3520440"/>
                      </a:cubicBezTo>
                      <a:close/>
                      <a:moveTo>
                        <a:pt x="4812030" y="3482340"/>
                      </a:moveTo>
                      <a:cubicBezTo>
                        <a:pt x="4814316" y="3478530"/>
                        <a:pt x="4811268" y="3474720"/>
                        <a:pt x="4805172" y="3474720"/>
                      </a:cubicBezTo>
                      <a:cubicBezTo>
                        <a:pt x="4798314" y="3474720"/>
                        <a:pt x="4792980" y="3478530"/>
                        <a:pt x="4792980" y="3482340"/>
                      </a:cubicBezTo>
                      <a:cubicBezTo>
                        <a:pt x="4792980" y="3486912"/>
                        <a:pt x="4796028" y="3489960"/>
                        <a:pt x="4799838" y="3489960"/>
                      </a:cubicBezTo>
                      <a:cubicBezTo>
                        <a:pt x="4804410" y="3489960"/>
                        <a:pt x="4809744" y="3486912"/>
                        <a:pt x="4812030" y="3482340"/>
                      </a:cubicBezTo>
                      <a:close/>
                      <a:moveTo>
                        <a:pt x="4876800" y="3447288"/>
                      </a:moveTo>
                      <a:cubicBezTo>
                        <a:pt x="4876800" y="3437382"/>
                        <a:pt x="4845558" y="3446526"/>
                        <a:pt x="4838700" y="3458718"/>
                      </a:cubicBezTo>
                      <a:cubicBezTo>
                        <a:pt x="4831842" y="3473196"/>
                        <a:pt x="4832604" y="3473196"/>
                        <a:pt x="4853940" y="3461766"/>
                      </a:cubicBezTo>
                      <a:cubicBezTo>
                        <a:pt x="4866894" y="3455670"/>
                        <a:pt x="4876800" y="3449574"/>
                        <a:pt x="4876800" y="3447288"/>
                      </a:cubicBezTo>
                      <a:close/>
                      <a:moveTo>
                        <a:pt x="5093970" y="3314700"/>
                      </a:moveTo>
                      <a:cubicBezTo>
                        <a:pt x="5096256" y="3310890"/>
                        <a:pt x="5095494" y="3307080"/>
                        <a:pt x="5090922" y="3307080"/>
                      </a:cubicBezTo>
                      <a:cubicBezTo>
                        <a:pt x="5087112" y="3307080"/>
                        <a:pt x="5081016" y="3310890"/>
                        <a:pt x="5078730" y="3314700"/>
                      </a:cubicBezTo>
                      <a:cubicBezTo>
                        <a:pt x="5076444" y="3319272"/>
                        <a:pt x="5077206" y="3322320"/>
                        <a:pt x="5081778" y="3322320"/>
                      </a:cubicBezTo>
                      <a:cubicBezTo>
                        <a:pt x="5085588" y="3322320"/>
                        <a:pt x="5091684" y="3319272"/>
                        <a:pt x="5093970" y="3314700"/>
                      </a:cubicBezTo>
                      <a:close/>
                      <a:moveTo>
                        <a:pt x="7109460" y="3208020"/>
                      </a:moveTo>
                      <a:cubicBezTo>
                        <a:pt x="7109460" y="3204210"/>
                        <a:pt x="7106412" y="3200400"/>
                        <a:pt x="7101840" y="3200400"/>
                      </a:cubicBezTo>
                      <a:cubicBezTo>
                        <a:pt x="7098030" y="3200400"/>
                        <a:pt x="7094220" y="3204210"/>
                        <a:pt x="7094220" y="3208020"/>
                      </a:cubicBezTo>
                      <a:cubicBezTo>
                        <a:pt x="7094220" y="3212592"/>
                        <a:pt x="7098030" y="3215640"/>
                        <a:pt x="7101840" y="3215640"/>
                      </a:cubicBezTo>
                      <a:cubicBezTo>
                        <a:pt x="7106412" y="3215640"/>
                        <a:pt x="7109460" y="3212592"/>
                        <a:pt x="7109460" y="3208020"/>
                      </a:cubicBezTo>
                      <a:close/>
                      <a:moveTo>
                        <a:pt x="3634740" y="2052828"/>
                      </a:moveTo>
                      <a:cubicBezTo>
                        <a:pt x="3634740" y="2046732"/>
                        <a:pt x="3630930" y="2043684"/>
                        <a:pt x="3627120" y="2045970"/>
                      </a:cubicBezTo>
                      <a:cubicBezTo>
                        <a:pt x="3622548" y="2049018"/>
                        <a:pt x="3621024" y="2054352"/>
                        <a:pt x="3623310" y="2058162"/>
                      </a:cubicBezTo>
                      <a:cubicBezTo>
                        <a:pt x="3630168" y="2068830"/>
                        <a:pt x="3634740" y="2066544"/>
                        <a:pt x="3634740" y="2052828"/>
                      </a:cubicBezTo>
                      <a:close/>
                      <a:moveTo>
                        <a:pt x="3640074" y="1719834"/>
                      </a:moveTo>
                      <a:cubicBezTo>
                        <a:pt x="3639312" y="1664208"/>
                        <a:pt x="3637788" y="1712214"/>
                        <a:pt x="3637788" y="1824990"/>
                      </a:cubicBezTo>
                      <a:cubicBezTo>
                        <a:pt x="3637788" y="1938528"/>
                        <a:pt x="3639312" y="1983486"/>
                        <a:pt x="3640074" y="1925574"/>
                      </a:cubicBezTo>
                      <a:cubicBezTo>
                        <a:pt x="3641598" y="1867662"/>
                        <a:pt x="3641598" y="1774698"/>
                        <a:pt x="3640074" y="1719834"/>
                      </a:cubicBezTo>
                      <a:close/>
                      <a:moveTo>
                        <a:pt x="3640074" y="1457706"/>
                      </a:moveTo>
                      <a:cubicBezTo>
                        <a:pt x="3638550" y="1437132"/>
                        <a:pt x="3637788" y="1453896"/>
                        <a:pt x="3637788" y="1493520"/>
                      </a:cubicBezTo>
                      <a:cubicBezTo>
                        <a:pt x="3637788" y="1533144"/>
                        <a:pt x="3638550" y="1549908"/>
                        <a:pt x="3640074" y="1530096"/>
                      </a:cubicBezTo>
                      <a:cubicBezTo>
                        <a:pt x="3641598" y="1509522"/>
                        <a:pt x="3641598" y="1477518"/>
                        <a:pt x="3640074" y="1457706"/>
                      </a:cubicBezTo>
                      <a:close/>
                      <a:moveTo>
                        <a:pt x="3640074" y="1377696"/>
                      </a:moveTo>
                      <a:cubicBezTo>
                        <a:pt x="3637788" y="1372362"/>
                        <a:pt x="3636264" y="1376172"/>
                        <a:pt x="3636264" y="1386840"/>
                      </a:cubicBezTo>
                      <a:cubicBezTo>
                        <a:pt x="3636264" y="1397508"/>
                        <a:pt x="3637788" y="1401318"/>
                        <a:pt x="3640074" y="1396746"/>
                      </a:cubicBezTo>
                      <a:cubicBezTo>
                        <a:pt x="3641598" y="1391412"/>
                        <a:pt x="3641598" y="1382268"/>
                        <a:pt x="3640074" y="1377696"/>
                      </a:cubicBezTo>
                      <a:close/>
                      <a:moveTo>
                        <a:pt x="3640074" y="1328166"/>
                      </a:moveTo>
                      <a:cubicBezTo>
                        <a:pt x="3637788" y="1320546"/>
                        <a:pt x="3636264" y="1325118"/>
                        <a:pt x="3636264" y="1337310"/>
                      </a:cubicBezTo>
                      <a:cubicBezTo>
                        <a:pt x="3636264" y="1350264"/>
                        <a:pt x="3637788" y="1355598"/>
                        <a:pt x="3640074" y="1351026"/>
                      </a:cubicBezTo>
                      <a:cubicBezTo>
                        <a:pt x="3641598" y="1345692"/>
                        <a:pt x="3641598" y="1335024"/>
                        <a:pt x="3640074" y="1328166"/>
                      </a:cubicBezTo>
                      <a:close/>
                    </a:path>
                  </a:pathLst>
                </a:custGeom>
                <a:solidFill>
                  <a:srgbClr val="89798D"/>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92" name="Freeform: Shape 2091">
                  <a:extLst>
                    <a:ext uri="{FF2B5EF4-FFF2-40B4-BE49-F238E27FC236}">
                      <a16:creationId xmlns:a16="http://schemas.microsoft.com/office/drawing/2014/main" id="{A6341447-7127-4D71-8A52-030821FA6036}"/>
                    </a:ext>
                  </a:extLst>
                </p:cNvPr>
                <p:cNvSpPr/>
                <p:nvPr/>
              </p:nvSpPr>
              <p:spPr>
                <a:xfrm>
                  <a:off x="1954991" y="5478931"/>
                  <a:ext cx="345186" cy="51816"/>
                </a:xfrm>
                <a:custGeom>
                  <a:avLst/>
                  <a:gdLst>
                    <a:gd name="connsiteX0" fmla="*/ 1063 w 345186"/>
                    <a:gd name="connsiteY0" fmla="*/ 44807 h 51816"/>
                    <a:gd name="connsiteX1" fmla="*/ 92503 w 345186"/>
                    <a:gd name="connsiteY1" fmla="*/ 31853 h 51816"/>
                    <a:gd name="connsiteX2" fmla="*/ 199945 w 345186"/>
                    <a:gd name="connsiteY2" fmla="*/ 14327 h 51816"/>
                    <a:gd name="connsiteX3" fmla="*/ 273859 w 345186"/>
                    <a:gd name="connsiteY3" fmla="*/ 7469 h 51816"/>
                    <a:gd name="connsiteX4" fmla="*/ 308149 w 345186"/>
                    <a:gd name="connsiteY4" fmla="*/ 15089 h 51816"/>
                    <a:gd name="connsiteX5" fmla="*/ 341677 w 345186"/>
                    <a:gd name="connsiteY5" fmla="*/ 37949 h 51816"/>
                    <a:gd name="connsiteX6" fmla="*/ 163369 w 345186"/>
                    <a:gd name="connsiteY6" fmla="*/ 49379 h 51816"/>
                    <a:gd name="connsiteX7" fmla="*/ 1063 w 345186"/>
                    <a:gd name="connsiteY7" fmla="*/ 44807 h 5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6" h="51816">
                      <a:moveTo>
                        <a:pt x="1063" y="44807"/>
                      </a:moveTo>
                      <a:cubicBezTo>
                        <a:pt x="7159" y="38711"/>
                        <a:pt x="40687" y="34139"/>
                        <a:pt x="92503" y="31853"/>
                      </a:cubicBezTo>
                      <a:cubicBezTo>
                        <a:pt x="152701" y="28805"/>
                        <a:pt x="180895" y="24233"/>
                        <a:pt x="199945" y="14327"/>
                      </a:cubicBezTo>
                      <a:cubicBezTo>
                        <a:pt x="226615" y="-1675"/>
                        <a:pt x="266239" y="-4723"/>
                        <a:pt x="273859" y="7469"/>
                      </a:cubicBezTo>
                      <a:cubicBezTo>
                        <a:pt x="276145" y="12041"/>
                        <a:pt x="292147" y="15089"/>
                        <a:pt x="308149" y="15089"/>
                      </a:cubicBezTo>
                      <a:cubicBezTo>
                        <a:pt x="337867" y="15089"/>
                        <a:pt x="353869" y="25757"/>
                        <a:pt x="341677" y="37949"/>
                      </a:cubicBezTo>
                      <a:cubicBezTo>
                        <a:pt x="337867" y="40997"/>
                        <a:pt x="257857" y="46331"/>
                        <a:pt x="163369" y="49379"/>
                      </a:cubicBezTo>
                      <a:cubicBezTo>
                        <a:pt x="24685" y="53951"/>
                        <a:pt x="-6557" y="53189"/>
                        <a:pt x="1063" y="44807"/>
                      </a:cubicBezTo>
                      <a:close/>
                    </a:path>
                  </a:pathLst>
                </a:custGeom>
                <a:solidFill>
                  <a:srgbClr val="89798D"/>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93" name="Freeform: Shape 2092">
                  <a:extLst>
                    <a:ext uri="{FF2B5EF4-FFF2-40B4-BE49-F238E27FC236}">
                      <a16:creationId xmlns:a16="http://schemas.microsoft.com/office/drawing/2014/main" id="{600C99A6-BF6E-4603-A254-7F4B739DC60D}"/>
                    </a:ext>
                  </a:extLst>
                </p:cNvPr>
                <p:cNvSpPr/>
                <p:nvPr/>
              </p:nvSpPr>
              <p:spPr>
                <a:xfrm>
                  <a:off x="7447476" y="532017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89798D"/>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94" name="Freeform: Shape 2093">
                  <a:extLst>
                    <a:ext uri="{FF2B5EF4-FFF2-40B4-BE49-F238E27FC236}">
                      <a16:creationId xmlns:a16="http://schemas.microsoft.com/office/drawing/2014/main" id="{69AAF319-ABA8-41B1-A5B9-AE5B7D1E7FE6}"/>
                    </a:ext>
                  </a:extLst>
                </p:cNvPr>
                <p:cNvSpPr/>
                <p:nvPr/>
              </p:nvSpPr>
              <p:spPr>
                <a:xfrm>
                  <a:off x="4718761" y="4696757"/>
                  <a:ext cx="18288" cy="24384"/>
                </a:xfrm>
                <a:custGeom>
                  <a:avLst/>
                  <a:gdLst>
                    <a:gd name="connsiteX0" fmla="*/ 1829 w 18288"/>
                    <a:gd name="connsiteY0" fmla="*/ 20023 h 24384"/>
                    <a:gd name="connsiteX1" fmla="*/ 4115 w 18288"/>
                    <a:gd name="connsiteY1" fmla="*/ 3259 h 24384"/>
                    <a:gd name="connsiteX2" fmla="*/ 17069 w 18288"/>
                    <a:gd name="connsiteY2" fmla="*/ 4783 h 24384"/>
                    <a:gd name="connsiteX3" fmla="*/ 14783 w 18288"/>
                    <a:gd name="connsiteY3" fmla="*/ 21547 h 24384"/>
                    <a:gd name="connsiteX4" fmla="*/ 1829 w 18288"/>
                    <a:gd name="connsiteY4" fmla="*/ 20023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24384">
                      <a:moveTo>
                        <a:pt x="1829" y="20023"/>
                      </a:moveTo>
                      <a:cubicBezTo>
                        <a:pt x="-1219" y="15451"/>
                        <a:pt x="-457" y="7831"/>
                        <a:pt x="4115" y="3259"/>
                      </a:cubicBezTo>
                      <a:cubicBezTo>
                        <a:pt x="8687" y="-1313"/>
                        <a:pt x="13259" y="-1313"/>
                        <a:pt x="17069" y="4783"/>
                      </a:cubicBezTo>
                      <a:cubicBezTo>
                        <a:pt x="20117" y="9355"/>
                        <a:pt x="19355" y="16975"/>
                        <a:pt x="14783" y="21547"/>
                      </a:cubicBezTo>
                      <a:cubicBezTo>
                        <a:pt x="10211" y="26119"/>
                        <a:pt x="5639" y="26119"/>
                        <a:pt x="1829" y="20023"/>
                      </a:cubicBezTo>
                      <a:close/>
                    </a:path>
                  </a:pathLst>
                </a:custGeom>
                <a:solidFill>
                  <a:srgbClr val="89798D"/>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95" name="Freeform: Shape 2094">
                  <a:extLst>
                    <a:ext uri="{FF2B5EF4-FFF2-40B4-BE49-F238E27FC236}">
                      <a16:creationId xmlns:a16="http://schemas.microsoft.com/office/drawing/2014/main" id="{46016C6A-2E8D-43F5-9DFD-EE6A40BF0C5D}"/>
                    </a:ext>
                  </a:extLst>
                </p:cNvPr>
                <p:cNvSpPr/>
                <p:nvPr/>
              </p:nvSpPr>
              <p:spPr>
                <a:xfrm>
                  <a:off x="4345200" y="3820919"/>
                  <a:ext cx="40386" cy="26670"/>
                </a:xfrm>
                <a:custGeom>
                  <a:avLst/>
                  <a:gdLst>
                    <a:gd name="connsiteX0" fmla="*/ 1248 w 40386"/>
                    <a:gd name="connsiteY0" fmla="*/ 18799 h 26670"/>
                    <a:gd name="connsiteX1" fmla="*/ 4296 w 40386"/>
                    <a:gd name="connsiteY1" fmla="*/ 2797 h 26670"/>
                    <a:gd name="connsiteX2" fmla="*/ 40110 w 40386"/>
                    <a:gd name="connsiteY2" fmla="*/ 20323 h 26670"/>
                    <a:gd name="connsiteX3" fmla="*/ 1248 w 40386"/>
                    <a:gd name="connsiteY3" fmla="*/ 18799 h 26670"/>
                  </a:gdLst>
                  <a:ahLst/>
                  <a:cxnLst>
                    <a:cxn ang="0">
                      <a:pos x="connsiteX0" y="connsiteY0"/>
                    </a:cxn>
                    <a:cxn ang="0">
                      <a:pos x="connsiteX1" y="connsiteY1"/>
                    </a:cxn>
                    <a:cxn ang="0">
                      <a:pos x="connsiteX2" y="connsiteY2"/>
                    </a:cxn>
                    <a:cxn ang="0">
                      <a:pos x="connsiteX3" y="connsiteY3"/>
                    </a:cxn>
                  </a:cxnLst>
                  <a:rect l="l" t="t" r="r" b="b"/>
                  <a:pathLst>
                    <a:path w="40386" h="26670">
                      <a:moveTo>
                        <a:pt x="1248" y="18799"/>
                      </a:moveTo>
                      <a:cubicBezTo>
                        <a:pt x="-1038" y="14227"/>
                        <a:pt x="-276" y="7369"/>
                        <a:pt x="4296" y="2797"/>
                      </a:cubicBezTo>
                      <a:cubicBezTo>
                        <a:pt x="13440" y="-6347"/>
                        <a:pt x="46206" y="8893"/>
                        <a:pt x="40110" y="20323"/>
                      </a:cubicBezTo>
                      <a:cubicBezTo>
                        <a:pt x="34014" y="29467"/>
                        <a:pt x="8106" y="29467"/>
                        <a:pt x="1248" y="18799"/>
                      </a:cubicBezTo>
                      <a:close/>
                    </a:path>
                  </a:pathLst>
                </a:custGeom>
                <a:solidFill>
                  <a:srgbClr val="89798D"/>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96" name="Freeform: Shape 2095">
                  <a:extLst>
                    <a:ext uri="{FF2B5EF4-FFF2-40B4-BE49-F238E27FC236}">
                      <a16:creationId xmlns:a16="http://schemas.microsoft.com/office/drawing/2014/main" id="{E8B81471-2F7B-4BE2-A743-FA37FEB6EFA5}"/>
                    </a:ext>
                  </a:extLst>
                </p:cNvPr>
                <p:cNvSpPr/>
                <p:nvPr/>
              </p:nvSpPr>
              <p:spPr>
                <a:xfrm>
                  <a:off x="0" y="1318260"/>
                  <a:ext cx="12192000" cy="4223766"/>
                </a:xfrm>
                <a:custGeom>
                  <a:avLst/>
                  <a:gdLst>
                    <a:gd name="connsiteX0" fmla="*/ 0 w 12192000"/>
                    <a:gd name="connsiteY0" fmla="*/ 2111502 h 4223766"/>
                    <a:gd name="connsiteX1" fmla="*/ 0 w 12192000"/>
                    <a:gd name="connsiteY1" fmla="*/ 0 h 4223766"/>
                    <a:gd name="connsiteX2" fmla="*/ 6096000 w 12192000"/>
                    <a:gd name="connsiteY2" fmla="*/ 0 h 4223766"/>
                    <a:gd name="connsiteX3" fmla="*/ 12192000 w 12192000"/>
                    <a:gd name="connsiteY3" fmla="*/ 0 h 4223766"/>
                    <a:gd name="connsiteX4" fmla="*/ 12191238 w 12192000"/>
                    <a:gd name="connsiteY4" fmla="*/ 2089404 h 4223766"/>
                    <a:gd name="connsiteX5" fmla="*/ 12186666 w 12192000"/>
                    <a:gd name="connsiteY5" fmla="*/ 4170426 h 4223766"/>
                    <a:gd name="connsiteX6" fmla="*/ 12155424 w 12192000"/>
                    <a:gd name="connsiteY6" fmla="*/ 4160520 h 4223766"/>
                    <a:gd name="connsiteX7" fmla="*/ 12058650 w 12192000"/>
                    <a:gd name="connsiteY7" fmla="*/ 4137660 h 4223766"/>
                    <a:gd name="connsiteX8" fmla="*/ 12033504 w 12192000"/>
                    <a:gd name="connsiteY8" fmla="*/ 4098798 h 4223766"/>
                    <a:gd name="connsiteX9" fmla="*/ 12011406 w 12192000"/>
                    <a:gd name="connsiteY9" fmla="*/ 4051554 h 4223766"/>
                    <a:gd name="connsiteX10" fmla="*/ 11990832 w 12192000"/>
                    <a:gd name="connsiteY10" fmla="*/ 4021836 h 4223766"/>
                    <a:gd name="connsiteX11" fmla="*/ 11814810 w 12192000"/>
                    <a:gd name="connsiteY11" fmla="*/ 3938778 h 4223766"/>
                    <a:gd name="connsiteX12" fmla="*/ 11686794 w 12192000"/>
                    <a:gd name="connsiteY12" fmla="*/ 3912108 h 4223766"/>
                    <a:gd name="connsiteX13" fmla="*/ 11661648 w 12192000"/>
                    <a:gd name="connsiteY13" fmla="*/ 3900678 h 4223766"/>
                    <a:gd name="connsiteX14" fmla="*/ 11616690 w 12192000"/>
                    <a:gd name="connsiteY14" fmla="*/ 3893820 h 4223766"/>
                    <a:gd name="connsiteX15" fmla="*/ 11570970 w 12192000"/>
                    <a:gd name="connsiteY15" fmla="*/ 3886200 h 4223766"/>
                    <a:gd name="connsiteX16" fmla="*/ 11517630 w 12192000"/>
                    <a:gd name="connsiteY16" fmla="*/ 3886200 h 4223766"/>
                    <a:gd name="connsiteX17" fmla="*/ 11494770 w 12192000"/>
                    <a:gd name="connsiteY17" fmla="*/ 3893820 h 4223766"/>
                    <a:gd name="connsiteX18" fmla="*/ 11471910 w 12192000"/>
                    <a:gd name="connsiteY18" fmla="*/ 3901440 h 4223766"/>
                    <a:gd name="connsiteX19" fmla="*/ 11453622 w 12192000"/>
                    <a:gd name="connsiteY19" fmla="*/ 3909060 h 4223766"/>
                    <a:gd name="connsiteX20" fmla="*/ 11426190 w 12192000"/>
                    <a:gd name="connsiteY20" fmla="*/ 3924300 h 4223766"/>
                    <a:gd name="connsiteX21" fmla="*/ 11394948 w 12192000"/>
                    <a:gd name="connsiteY21" fmla="*/ 3939540 h 4223766"/>
                    <a:gd name="connsiteX22" fmla="*/ 11340084 w 12192000"/>
                    <a:gd name="connsiteY22" fmla="*/ 3947922 h 4223766"/>
                    <a:gd name="connsiteX23" fmla="*/ 11122152 w 12192000"/>
                    <a:gd name="connsiteY23" fmla="*/ 3898392 h 4223766"/>
                    <a:gd name="connsiteX24" fmla="*/ 11092434 w 12192000"/>
                    <a:gd name="connsiteY24" fmla="*/ 3875532 h 4223766"/>
                    <a:gd name="connsiteX25" fmla="*/ 10988802 w 12192000"/>
                    <a:gd name="connsiteY25" fmla="*/ 3877056 h 4223766"/>
                    <a:gd name="connsiteX26" fmla="*/ 10878312 w 12192000"/>
                    <a:gd name="connsiteY26" fmla="*/ 3886200 h 4223766"/>
                    <a:gd name="connsiteX27" fmla="*/ 10834878 w 12192000"/>
                    <a:gd name="connsiteY27" fmla="*/ 3893820 h 4223766"/>
                    <a:gd name="connsiteX28" fmla="*/ 10793730 w 12192000"/>
                    <a:gd name="connsiteY28" fmla="*/ 3901440 h 4223766"/>
                    <a:gd name="connsiteX29" fmla="*/ 10751820 w 12192000"/>
                    <a:gd name="connsiteY29" fmla="*/ 3909060 h 4223766"/>
                    <a:gd name="connsiteX30" fmla="*/ 10709910 w 12192000"/>
                    <a:gd name="connsiteY30" fmla="*/ 3916680 h 4223766"/>
                    <a:gd name="connsiteX31" fmla="*/ 10660380 w 12192000"/>
                    <a:gd name="connsiteY31" fmla="*/ 3924300 h 4223766"/>
                    <a:gd name="connsiteX32" fmla="*/ 10611612 w 12192000"/>
                    <a:gd name="connsiteY32" fmla="*/ 3931158 h 4223766"/>
                    <a:gd name="connsiteX33" fmla="*/ 10521696 w 12192000"/>
                    <a:gd name="connsiteY33" fmla="*/ 3942588 h 4223766"/>
                    <a:gd name="connsiteX34" fmla="*/ 10389870 w 12192000"/>
                    <a:gd name="connsiteY34" fmla="*/ 3960114 h 4223766"/>
                    <a:gd name="connsiteX35" fmla="*/ 10322814 w 12192000"/>
                    <a:gd name="connsiteY35" fmla="*/ 3975354 h 4223766"/>
                    <a:gd name="connsiteX36" fmla="*/ 10297668 w 12192000"/>
                    <a:gd name="connsiteY36" fmla="*/ 3986022 h 4223766"/>
                    <a:gd name="connsiteX37" fmla="*/ 10251948 w 12192000"/>
                    <a:gd name="connsiteY37" fmla="*/ 3992880 h 4223766"/>
                    <a:gd name="connsiteX38" fmla="*/ 10197084 w 12192000"/>
                    <a:gd name="connsiteY38" fmla="*/ 3999738 h 4223766"/>
                    <a:gd name="connsiteX39" fmla="*/ 10142220 w 12192000"/>
                    <a:gd name="connsiteY39" fmla="*/ 4027170 h 4223766"/>
                    <a:gd name="connsiteX40" fmla="*/ 10084308 w 12192000"/>
                    <a:gd name="connsiteY40" fmla="*/ 4062222 h 4223766"/>
                    <a:gd name="connsiteX41" fmla="*/ 10049256 w 12192000"/>
                    <a:gd name="connsiteY41" fmla="*/ 4076700 h 4223766"/>
                    <a:gd name="connsiteX42" fmla="*/ 10025634 w 12192000"/>
                    <a:gd name="connsiteY42" fmla="*/ 4091940 h 4223766"/>
                    <a:gd name="connsiteX43" fmla="*/ 9991344 w 12192000"/>
                    <a:gd name="connsiteY43" fmla="*/ 4107180 h 4223766"/>
                    <a:gd name="connsiteX44" fmla="*/ 9952482 w 12192000"/>
                    <a:gd name="connsiteY44" fmla="*/ 4117848 h 4223766"/>
                    <a:gd name="connsiteX45" fmla="*/ 9884664 w 12192000"/>
                    <a:gd name="connsiteY45" fmla="*/ 4133850 h 4223766"/>
                    <a:gd name="connsiteX46" fmla="*/ 9768840 w 12192000"/>
                    <a:gd name="connsiteY46" fmla="*/ 4146804 h 4223766"/>
                    <a:gd name="connsiteX47" fmla="*/ 9578340 w 12192000"/>
                    <a:gd name="connsiteY47" fmla="*/ 4157472 h 4223766"/>
                    <a:gd name="connsiteX48" fmla="*/ 9438132 w 12192000"/>
                    <a:gd name="connsiteY48" fmla="*/ 4168140 h 4223766"/>
                    <a:gd name="connsiteX49" fmla="*/ 9327642 w 12192000"/>
                    <a:gd name="connsiteY49" fmla="*/ 4175760 h 4223766"/>
                    <a:gd name="connsiteX50" fmla="*/ 9201150 w 12192000"/>
                    <a:gd name="connsiteY50" fmla="*/ 4162044 h 4223766"/>
                    <a:gd name="connsiteX51" fmla="*/ 8831580 w 12192000"/>
                    <a:gd name="connsiteY51" fmla="*/ 4133088 h 4223766"/>
                    <a:gd name="connsiteX52" fmla="*/ 8618220 w 12192000"/>
                    <a:gd name="connsiteY52" fmla="*/ 4122420 h 4223766"/>
                    <a:gd name="connsiteX53" fmla="*/ 8340090 w 12192000"/>
                    <a:gd name="connsiteY53" fmla="*/ 4109466 h 4223766"/>
                    <a:gd name="connsiteX54" fmla="*/ 8157972 w 12192000"/>
                    <a:gd name="connsiteY54" fmla="*/ 4098798 h 4223766"/>
                    <a:gd name="connsiteX55" fmla="*/ 8095488 w 12192000"/>
                    <a:gd name="connsiteY55" fmla="*/ 4091940 h 4223766"/>
                    <a:gd name="connsiteX56" fmla="*/ 8035290 w 12192000"/>
                    <a:gd name="connsiteY56" fmla="*/ 4084320 h 4223766"/>
                    <a:gd name="connsiteX57" fmla="*/ 7997190 w 12192000"/>
                    <a:gd name="connsiteY57" fmla="*/ 4076700 h 4223766"/>
                    <a:gd name="connsiteX58" fmla="*/ 7959090 w 12192000"/>
                    <a:gd name="connsiteY58" fmla="*/ 4069080 h 4223766"/>
                    <a:gd name="connsiteX59" fmla="*/ 7939278 w 12192000"/>
                    <a:gd name="connsiteY59" fmla="*/ 4061460 h 4223766"/>
                    <a:gd name="connsiteX60" fmla="*/ 7886700 w 12192000"/>
                    <a:gd name="connsiteY60" fmla="*/ 4043172 h 4223766"/>
                    <a:gd name="connsiteX61" fmla="*/ 7808976 w 12192000"/>
                    <a:gd name="connsiteY61" fmla="*/ 4014978 h 4223766"/>
                    <a:gd name="connsiteX62" fmla="*/ 7761732 w 12192000"/>
                    <a:gd name="connsiteY62" fmla="*/ 3998976 h 4223766"/>
                    <a:gd name="connsiteX63" fmla="*/ 7734300 w 12192000"/>
                    <a:gd name="connsiteY63" fmla="*/ 3992880 h 4223766"/>
                    <a:gd name="connsiteX64" fmla="*/ 7700010 w 12192000"/>
                    <a:gd name="connsiteY64" fmla="*/ 3977640 h 4223766"/>
                    <a:gd name="connsiteX65" fmla="*/ 7679436 w 12192000"/>
                    <a:gd name="connsiteY65" fmla="*/ 3962400 h 4223766"/>
                    <a:gd name="connsiteX66" fmla="*/ 7633716 w 12192000"/>
                    <a:gd name="connsiteY66" fmla="*/ 3943350 h 4223766"/>
                    <a:gd name="connsiteX67" fmla="*/ 7581900 w 12192000"/>
                    <a:gd name="connsiteY67" fmla="*/ 3924300 h 4223766"/>
                    <a:gd name="connsiteX68" fmla="*/ 7379208 w 12192000"/>
                    <a:gd name="connsiteY68" fmla="*/ 3824478 h 4223766"/>
                    <a:gd name="connsiteX69" fmla="*/ 7267956 w 12192000"/>
                    <a:gd name="connsiteY69" fmla="*/ 3769614 h 4223766"/>
                    <a:gd name="connsiteX70" fmla="*/ 7254240 w 12192000"/>
                    <a:gd name="connsiteY70" fmla="*/ 3752850 h 4223766"/>
                    <a:gd name="connsiteX71" fmla="*/ 7243572 w 12192000"/>
                    <a:gd name="connsiteY71" fmla="*/ 3741420 h 4223766"/>
                    <a:gd name="connsiteX72" fmla="*/ 7177278 w 12192000"/>
                    <a:gd name="connsiteY72" fmla="*/ 3712464 h 4223766"/>
                    <a:gd name="connsiteX73" fmla="*/ 7120890 w 12192000"/>
                    <a:gd name="connsiteY73" fmla="*/ 3683508 h 4223766"/>
                    <a:gd name="connsiteX74" fmla="*/ 7120890 w 12192000"/>
                    <a:gd name="connsiteY74" fmla="*/ 3462528 h 4223766"/>
                    <a:gd name="connsiteX75" fmla="*/ 7094220 w 12192000"/>
                    <a:gd name="connsiteY75" fmla="*/ 3234690 h 4223766"/>
                    <a:gd name="connsiteX76" fmla="*/ 7095744 w 12192000"/>
                    <a:gd name="connsiteY76" fmla="*/ 3337560 h 4223766"/>
                    <a:gd name="connsiteX77" fmla="*/ 7095744 w 12192000"/>
                    <a:gd name="connsiteY77" fmla="*/ 3368040 h 4223766"/>
                    <a:gd name="connsiteX78" fmla="*/ 7086600 w 12192000"/>
                    <a:gd name="connsiteY78" fmla="*/ 3515868 h 4223766"/>
                    <a:gd name="connsiteX79" fmla="*/ 7078980 w 12192000"/>
                    <a:gd name="connsiteY79" fmla="*/ 3653790 h 4223766"/>
                    <a:gd name="connsiteX80" fmla="*/ 7058406 w 12192000"/>
                    <a:gd name="connsiteY80" fmla="*/ 3650742 h 4223766"/>
                    <a:gd name="connsiteX81" fmla="*/ 7014210 w 12192000"/>
                    <a:gd name="connsiteY81" fmla="*/ 3630168 h 4223766"/>
                    <a:gd name="connsiteX82" fmla="*/ 6963156 w 12192000"/>
                    <a:gd name="connsiteY82" fmla="*/ 3603498 h 4223766"/>
                    <a:gd name="connsiteX83" fmla="*/ 6928104 w 12192000"/>
                    <a:gd name="connsiteY83" fmla="*/ 3589020 h 4223766"/>
                    <a:gd name="connsiteX84" fmla="*/ 6907530 w 12192000"/>
                    <a:gd name="connsiteY84" fmla="*/ 3581400 h 4223766"/>
                    <a:gd name="connsiteX85" fmla="*/ 6881622 w 12192000"/>
                    <a:gd name="connsiteY85" fmla="*/ 3573780 h 4223766"/>
                    <a:gd name="connsiteX86" fmla="*/ 6853428 w 12192000"/>
                    <a:gd name="connsiteY86" fmla="*/ 3566922 h 4223766"/>
                    <a:gd name="connsiteX87" fmla="*/ 6489954 w 12192000"/>
                    <a:gd name="connsiteY87" fmla="*/ 3541776 h 4223766"/>
                    <a:gd name="connsiteX88" fmla="*/ 6329172 w 12192000"/>
                    <a:gd name="connsiteY88" fmla="*/ 3566922 h 4223766"/>
                    <a:gd name="connsiteX89" fmla="*/ 6304788 w 12192000"/>
                    <a:gd name="connsiteY89" fmla="*/ 3573780 h 4223766"/>
                    <a:gd name="connsiteX90" fmla="*/ 6282690 w 12192000"/>
                    <a:gd name="connsiteY90" fmla="*/ 3581400 h 4223766"/>
                    <a:gd name="connsiteX91" fmla="*/ 6259830 w 12192000"/>
                    <a:gd name="connsiteY91" fmla="*/ 3589020 h 4223766"/>
                    <a:gd name="connsiteX92" fmla="*/ 6195060 w 12192000"/>
                    <a:gd name="connsiteY92" fmla="*/ 3615690 h 4223766"/>
                    <a:gd name="connsiteX93" fmla="*/ 6137910 w 12192000"/>
                    <a:gd name="connsiteY93" fmla="*/ 3642360 h 4223766"/>
                    <a:gd name="connsiteX94" fmla="*/ 6122670 w 12192000"/>
                    <a:gd name="connsiteY94" fmla="*/ 3649980 h 4223766"/>
                    <a:gd name="connsiteX95" fmla="*/ 6091428 w 12192000"/>
                    <a:gd name="connsiteY95" fmla="*/ 3657600 h 4223766"/>
                    <a:gd name="connsiteX96" fmla="*/ 6065520 w 12192000"/>
                    <a:gd name="connsiteY96" fmla="*/ 3669030 h 4223766"/>
                    <a:gd name="connsiteX97" fmla="*/ 6052566 w 12192000"/>
                    <a:gd name="connsiteY97" fmla="*/ 3685794 h 4223766"/>
                    <a:gd name="connsiteX98" fmla="*/ 5987034 w 12192000"/>
                    <a:gd name="connsiteY98" fmla="*/ 3715512 h 4223766"/>
                    <a:gd name="connsiteX99" fmla="*/ 5924550 w 12192000"/>
                    <a:gd name="connsiteY99" fmla="*/ 3741420 h 4223766"/>
                    <a:gd name="connsiteX100" fmla="*/ 5905500 w 12192000"/>
                    <a:gd name="connsiteY100" fmla="*/ 3752850 h 4223766"/>
                    <a:gd name="connsiteX101" fmla="*/ 5862828 w 12192000"/>
                    <a:gd name="connsiteY101" fmla="*/ 3779520 h 4223766"/>
                    <a:gd name="connsiteX102" fmla="*/ 5825490 w 12192000"/>
                    <a:gd name="connsiteY102" fmla="*/ 3802380 h 4223766"/>
                    <a:gd name="connsiteX103" fmla="*/ 5802630 w 12192000"/>
                    <a:gd name="connsiteY103" fmla="*/ 3810000 h 4223766"/>
                    <a:gd name="connsiteX104" fmla="*/ 5780532 w 12192000"/>
                    <a:gd name="connsiteY104" fmla="*/ 3816858 h 4223766"/>
                    <a:gd name="connsiteX105" fmla="*/ 5719572 w 12192000"/>
                    <a:gd name="connsiteY105" fmla="*/ 3851148 h 4223766"/>
                    <a:gd name="connsiteX106" fmla="*/ 5657850 w 12192000"/>
                    <a:gd name="connsiteY106" fmla="*/ 3886200 h 4223766"/>
                    <a:gd name="connsiteX107" fmla="*/ 5631942 w 12192000"/>
                    <a:gd name="connsiteY107" fmla="*/ 3893820 h 4223766"/>
                    <a:gd name="connsiteX108" fmla="*/ 5600700 w 12192000"/>
                    <a:gd name="connsiteY108" fmla="*/ 3905250 h 4223766"/>
                    <a:gd name="connsiteX109" fmla="*/ 5500116 w 12192000"/>
                    <a:gd name="connsiteY109" fmla="*/ 3950208 h 4223766"/>
                    <a:gd name="connsiteX110" fmla="*/ 5443728 w 12192000"/>
                    <a:gd name="connsiteY110" fmla="*/ 3978402 h 4223766"/>
                    <a:gd name="connsiteX111" fmla="*/ 5413248 w 12192000"/>
                    <a:gd name="connsiteY111" fmla="*/ 3992880 h 4223766"/>
                    <a:gd name="connsiteX112" fmla="*/ 5391912 w 12192000"/>
                    <a:gd name="connsiteY112" fmla="*/ 3999738 h 4223766"/>
                    <a:gd name="connsiteX113" fmla="*/ 5359146 w 12192000"/>
                    <a:gd name="connsiteY113" fmla="*/ 4010406 h 4223766"/>
                    <a:gd name="connsiteX114" fmla="*/ 5251704 w 12192000"/>
                    <a:gd name="connsiteY114" fmla="*/ 4044696 h 4223766"/>
                    <a:gd name="connsiteX115" fmla="*/ 5209032 w 12192000"/>
                    <a:gd name="connsiteY115" fmla="*/ 4061460 h 4223766"/>
                    <a:gd name="connsiteX116" fmla="*/ 5177790 w 12192000"/>
                    <a:gd name="connsiteY116" fmla="*/ 4069080 h 4223766"/>
                    <a:gd name="connsiteX117" fmla="*/ 5147310 w 12192000"/>
                    <a:gd name="connsiteY117" fmla="*/ 4076700 h 4223766"/>
                    <a:gd name="connsiteX118" fmla="*/ 5116830 w 12192000"/>
                    <a:gd name="connsiteY118" fmla="*/ 4084320 h 4223766"/>
                    <a:gd name="connsiteX119" fmla="*/ 5071110 w 12192000"/>
                    <a:gd name="connsiteY119" fmla="*/ 4091940 h 4223766"/>
                    <a:gd name="connsiteX120" fmla="*/ 5025390 w 12192000"/>
                    <a:gd name="connsiteY120" fmla="*/ 4099560 h 4223766"/>
                    <a:gd name="connsiteX121" fmla="*/ 4999482 w 12192000"/>
                    <a:gd name="connsiteY121" fmla="*/ 4107180 h 4223766"/>
                    <a:gd name="connsiteX122" fmla="*/ 4972812 w 12192000"/>
                    <a:gd name="connsiteY122" fmla="*/ 4112514 h 4223766"/>
                    <a:gd name="connsiteX123" fmla="*/ 4878324 w 12192000"/>
                    <a:gd name="connsiteY123" fmla="*/ 4137660 h 4223766"/>
                    <a:gd name="connsiteX124" fmla="*/ 4847844 w 12192000"/>
                    <a:gd name="connsiteY124" fmla="*/ 4145280 h 4223766"/>
                    <a:gd name="connsiteX125" fmla="*/ 4644390 w 12192000"/>
                    <a:gd name="connsiteY125" fmla="*/ 4173474 h 4223766"/>
                    <a:gd name="connsiteX126" fmla="*/ 4591050 w 12192000"/>
                    <a:gd name="connsiteY126" fmla="*/ 4184142 h 4223766"/>
                    <a:gd name="connsiteX127" fmla="*/ 4529328 w 12192000"/>
                    <a:gd name="connsiteY127" fmla="*/ 4191000 h 4223766"/>
                    <a:gd name="connsiteX128" fmla="*/ 4469130 w 12192000"/>
                    <a:gd name="connsiteY128" fmla="*/ 4198620 h 4223766"/>
                    <a:gd name="connsiteX129" fmla="*/ 2389632 w 12192000"/>
                    <a:gd name="connsiteY129" fmla="*/ 4199382 h 4223766"/>
                    <a:gd name="connsiteX130" fmla="*/ 2412492 w 12192000"/>
                    <a:gd name="connsiteY130" fmla="*/ 4176522 h 4223766"/>
                    <a:gd name="connsiteX131" fmla="*/ 2533650 w 12192000"/>
                    <a:gd name="connsiteY131" fmla="*/ 4160520 h 4223766"/>
                    <a:gd name="connsiteX132" fmla="*/ 2632710 w 12192000"/>
                    <a:gd name="connsiteY132" fmla="*/ 4152900 h 4223766"/>
                    <a:gd name="connsiteX133" fmla="*/ 2677668 w 12192000"/>
                    <a:gd name="connsiteY133" fmla="*/ 4145280 h 4223766"/>
                    <a:gd name="connsiteX134" fmla="*/ 2724150 w 12192000"/>
                    <a:gd name="connsiteY134" fmla="*/ 4138422 h 4223766"/>
                    <a:gd name="connsiteX135" fmla="*/ 2800350 w 12192000"/>
                    <a:gd name="connsiteY135" fmla="*/ 4129278 h 4223766"/>
                    <a:gd name="connsiteX136" fmla="*/ 2895600 w 12192000"/>
                    <a:gd name="connsiteY136" fmla="*/ 4112514 h 4223766"/>
                    <a:gd name="connsiteX137" fmla="*/ 2981706 w 12192000"/>
                    <a:gd name="connsiteY137" fmla="*/ 4093464 h 4223766"/>
                    <a:gd name="connsiteX138" fmla="*/ 3044952 w 12192000"/>
                    <a:gd name="connsiteY138" fmla="*/ 4083558 h 4223766"/>
                    <a:gd name="connsiteX139" fmla="*/ 3093720 w 12192000"/>
                    <a:gd name="connsiteY139" fmla="*/ 4076700 h 4223766"/>
                    <a:gd name="connsiteX140" fmla="*/ 3143250 w 12192000"/>
                    <a:gd name="connsiteY140" fmla="*/ 4069080 h 4223766"/>
                    <a:gd name="connsiteX141" fmla="*/ 3176778 w 12192000"/>
                    <a:gd name="connsiteY141" fmla="*/ 4061460 h 4223766"/>
                    <a:gd name="connsiteX142" fmla="*/ 3210306 w 12192000"/>
                    <a:gd name="connsiteY142" fmla="*/ 4056126 h 4223766"/>
                    <a:gd name="connsiteX143" fmla="*/ 3244596 w 12192000"/>
                    <a:gd name="connsiteY143" fmla="*/ 4048506 h 4223766"/>
                    <a:gd name="connsiteX144" fmla="*/ 3288030 w 12192000"/>
                    <a:gd name="connsiteY144" fmla="*/ 4039362 h 4223766"/>
                    <a:gd name="connsiteX145" fmla="*/ 3376422 w 12192000"/>
                    <a:gd name="connsiteY145" fmla="*/ 4015740 h 4223766"/>
                    <a:gd name="connsiteX146" fmla="*/ 3416808 w 12192000"/>
                    <a:gd name="connsiteY146" fmla="*/ 4004310 h 4223766"/>
                    <a:gd name="connsiteX147" fmla="*/ 3471672 w 12192000"/>
                    <a:gd name="connsiteY147" fmla="*/ 3992880 h 4223766"/>
                    <a:gd name="connsiteX148" fmla="*/ 3509010 w 12192000"/>
                    <a:gd name="connsiteY148" fmla="*/ 3985260 h 4223766"/>
                    <a:gd name="connsiteX149" fmla="*/ 3528822 w 12192000"/>
                    <a:gd name="connsiteY149" fmla="*/ 3977640 h 4223766"/>
                    <a:gd name="connsiteX150" fmla="*/ 3557016 w 12192000"/>
                    <a:gd name="connsiteY150" fmla="*/ 3970782 h 4223766"/>
                    <a:gd name="connsiteX151" fmla="*/ 3650742 w 12192000"/>
                    <a:gd name="connsiteY151" fmla="*/ 3953256 h 4223766"/>
                    <a:gd name="connsiteX152" fmla="*/ 3672840 w 12192000"/>
                    <a:gd name="connsiteY152" fmla="*/ 3947160 h 4223766"/>
                    <a:gd name="connsiteX153" fmla="*/ 3692652 w 12192000"/>
                    <a:gd name="connsiteY153" fmla="*/ 3931920 h 4223766"/>
                    <a:gd name="connsiteX154" fmla="*/ 3773424 w 12192000"/>
                    <a:gd name="connsiteY154" fmla="*/ 3900678 h 4223766"/>
                    <a:gd name="connsiteX155" fmla="*/ 3802380 w 12192000"/>
                    <a:gd name="connsiteY155" fmla="*/ 3893820 h 4223766"/>
                    <a:gd name="connsiteX156" fmla="*/ 3844290 w 12192000"/>
                    <a:gd name="connsiteY156" fmla="*/ 3878580 h 4223766"/>
                    <a:gd name="connsiteX157" fmla="*/ 3888486 w 12192000"/>
                    <a:gd name="connsiteY157" fmla="*/ 3863340 h 4223766"/>
                    <a:gd name="connsiteX158" fmla="*/ 3947160 w 12192000"/>
                    <a:gd name="connsiteY158" fmla="*/ 3847338 h 4223766"/>
                    <a:gd name="connsiteX159" fmla="*/ 4005834 w 12192000"/>
                    <a:gd name="connsiteY159" fmla="*/ 3827526 h 4223766"/>
                    <a:gd name="connsiteX160" fmla="*/ 4035552 w 12192000"/>
                    <a:gd name="connsiteY160" fmla="*/ 3809238 h 4223766"/>
                    <a:gd name="connsiteX161" fmla="*/ 4069080 w 12192000"/>
                    <a:gd name="connsiteY161" fmla="*/ 3794760 h 4223766"/>
                    <a:gd name="connsiteX162" fmla="*/ 4095750 w 12192000"/>
                    <a:gd name="connsiteY162" fmla="*/ 3788664 h 4223766"/>
                    <a:gd name="connsiteX163" fmla="*/ 4136136 w 12192000"/>
                    <a:gd name="connsiteY163" fmla="*/ 3771900 h 4223766"/>
                    <a:gd name="connsiteX164" fmla="*/ 4176522 w 12192000"/>
                    <a:gd name="connsiteY164" fmla="*/ 3751326 h 4223766"/>
                    <a:gd name="connsiteX165" fmla="*/ 4199382 w 12192000"/>
                    <a:gd name="connsiteY165" fmla="*/ 3741420 h 4223766"/>
                    <a:gd name="connsiteX166" fmla="*/ 4217670 w 12192000"/>
                    <a:gd name="connsiteY166" fmla="*/ 3733800 h 4223766"/>
                    <a:gd name="connsiteX167" fmla="*/ 4236720 w 12192000"/>
                    <a:gd name="connsiteY167" fmla="*/ 3726180 h 4223766"/>
                    <a:gd name="connsiteX168" fmla="*/ 4278630 w 12192000"/>
                    <a:gd name="connsiteY168" fmla="*/ 3710940 h 4223766"/>
                    <a:gd name="connsiteX169" fmla="*/ 4318254 w 12192000"/>
                    <a:gd name="connsiteY169" fmla="*/ 3695700 h 4223766"/>
                    <a:gd name="connsiteX170" fmla="*/ 4367022 w 12192000"/>
                    <a:gd name="connsiteY170" fmla="*/ 3669030 h 4223766"/>
                    <a:gd name="connsiteX171" fmla="*/ 4415028 w 12192000"/>
                    <a:gd name="connsiteY171" fmla="*/ 3642360 h 4223766"/>
                    <a:gd name="connsiteX172" fmla="*/ 4431030 w 12192000"/>
                    <a:gd name="connsiteY172" fmla="*/ 3634740 h 4223766"/>
                    <a:gd name="connsiteX173" fmla="*/ 4450842 w 12192000"/>
                    <a:gd name="connsiteY173" fmla="*/ 3627120 h 4223766"/>
                    <a:gd name="connsiteX174" fmla="*/ 4501896 w 12192000"/>
                    <a:gd name="connsiteY174" fmla="*/ 3602736 h 4223766"/>
                    <a:gd name="connsiteX175" fmla="*/ 4591050 w 12192000"/>
                    <a:gd name="connsiteY175" fmla="*/ 3558540 h 4223766"/>
                    <a:gd name="connsiteX176" fmla="*/ 4621530 w 12192000"/>
                    <a:gd name="connsiteY176" fmla="*/ 3543300 h 4223766"/>
                    <a:gd name="connsiteX177" fmla="*/ 4648962 w 12192000"/>
                    <a:gd name="connsiteY177" fmla="*/ 3528060 h 4223766"/>
                    <a:gd name="connsiteX178" fmla="*/ 4675632 w 12192000"/>
                    <a:gd name="connsiteY178" fmla="*/ 3508248 h 4223766"/>
                    <a:gd name="connsiteX179" fmla="*/ 4698492 w 12192000"/>
                    <a:gd name="connsiteY179" fmla="*/ 3493008 h 4223766"/>
                    <a:gd name="connsiteX180" fmla="*/ 4712208 w 12192000"/>
                    <a:gd name="connsiteY180" fmla="*/ 3485388 h 4223766"/>
                    <a:gd name="connsiteX181" fmla="*/ 4726686 w 12192000"/>
                    <a:gd name="connsiteY181" fmla="*/ 3474720 h 4223766"/>
                    <a:gd name="connsiteX182" fmla="*/ 4792980 w 12192000"/>
                    <a:gd name="connsiteY182" fmla="*/ 3440430 h 4223766"/>
                    <a:gd name="connsiteX183" fmla="*/ 4814316 w 12192000"/>
                    <a:gd name="connsiteY183" fmla="*/ 3429000 h 4223766"/>
                    <a:gd name="connsiteX184" fmla="*/ 4858512 w 12192000"/>
                    <a:gd name="connsiteY184" fmla="*/ 3402330 h 4223766"/>
                    <a:gd name="connsiteX185" fmla="*/ 4901946 w 12192000"/>
                    <a:gd name="connsiteY185" fmla="*/ 3375660 h 4223766"/>
                    <a:gd name="connsiteX186" fmla="*/ 4926330 w 12192000"/>
                    <a:gd name="connsiteY186" fmla="*/ 3360420 h 4223766"/>
                    <a:gd name="connsiteX187" fmla="*/ 4952238 w 12192000"/>
                    <a:gd name="connsiteY187" fmla="*/ 3345180 h 4223766"/>
                    <a:gd name="connsiteX188" fmla="*/ 4982718 w 12192000"/>
                    <a:gd name="connsiteY188" fmla="*/ 3326892 h 4223766"/>
                    <a:gd name="connsiteX189" fmla="*/ 5074158 w 12192000"/>
                    <a:gd name="connsiteY189" fmla="*/ 3276600 h 4223766"/>
                    <a:gd name="connsiteX190" fmla="*/ 5097780 w 12192000"/>
                    <a:gd name="connsiteY190" fmla="*/ 3265170 h 4223766"/>
                    <a:gd name="connsiteX191" fmla="*/ 5113782 w 12192000"/>
                    <a:gd name="connsiteY191" fmla="*/ 3253740 h 4223766"/>
                    <a:gd name="connsiteX192" fmla="*/ 5135880 w 12192000"/>
                    <a:gd name="connsiteY192" fmla="*/ 3238500 h 4223766"/>
                    <a:gd name="connsiteX193" fmla="*/ 5173980 w 12192000"/>
                    <a:gd name="connsiteY193" fmla="*/ 3223260 h 4223766"/>
                    <a:gd name="connsiteX194" fmla="*/ 5196840 w 12192000"/>
                    <a:gd name="connsiteY194" fmla="*/ 3211830 h 4223766"/>
                    <a:gd name="connsiteX195" fmla="*/ 5191506 w 12192000"/>
                    <a:gd name="connsiteY195" fmla="*/ 3200400 h 4223766"/>
                    <a:gd name="connsiteX196" fmla="*/ 5145024 w 12192000"/>
                    <a:gd name="connsiteY196" fmla="*/ 3169920 h 4223766"/>
                    <a:gd name="connsiteX197" fmla="*/ 5097018 w 12192000"/>
                    <a:gd name="connsiteY197" fmla="*/ 3139440 h 4223766"/>
                    <a:gd name="connsiteX198" fmla="*/ 5029962 w 12192000"/>
                    <a:gd name="connsiteY198" fmla="*/ 3089910 h 4223766"/>
                    <a:gd name="connsiteX199" fmla="*/ 4965192 w 12192000"/>
                    <a:gd name="connsiteY199" fmla="*/ 3040380 h 4223766"/>
                    <a:gd name="connsiteX200" fmla="*/ 4924806 w 12192000"/>
                    <a:gd name="connsiteY200" fmla="*/ 3006090 h 4223766"/>
                    <a:gd name="connsiteX201" fmla="*/ 4883658 w 12192000"/>
                    <a:gd name="connsiteY201" fmla="*/ 2971800 h 4223766"/>
                    <a:gd name="connsiteX202" fmla="*/ 4831080 w 12192000"/>
                    <a:gd name="connsiteY202" fmla="*/ 2925318 h 4223766"/>
                    <a:gd name="connsiteX203" fmla="*/ 4765548 w 12192000"/>
                    <a:gd name="connsiteY203" fmla="*/ 2872740 h 4223766"/>
                    <a:gd name="connsiteX204" fmla="*/ 4747260 w 12192000"/>
                    <a:gd name="connsiteY204" fmla="*/ 2853690 h 4223766"/>
                    <a:gd name="connsiteX205" fmla="*/ 4728210 w 12192000"/>
                    <a:gd name="connsiteY205" fmla="*/ 2834640 h 4223766"/>
                    <a:gd name="connsiteX206" fmla="*/ 4709160 w 12192000"/>
                    <a:gd name="connsiteY206" fmla="*/ 2816352 h 4223766"/>
                    <a:gd name="connsiteX207" fmla="*/ 4693920 w 12192000"/>
                    <a:gd name="connsiteY207" fmla="*/ 2801874 h 4223766"/>
                    <a:gd name="connsiteX208" fmla="*/ 4677918 w 12192000"/>
                    <a:gd name="connsiteY208" fmla="*/ 2787396 h 4223766"/>
                    <a:gd name="connsiteX209" fmla="*/ 4628388 w 12192000"/>
                    <a:gd name="connsiteY209" fmla="*/ 2737104 h 4223766"/>
                    <a:gd name="connsiteX210" fmla="*/ 4579620 w 12192000"/>
                    <a:gd name="connsiteY210" fmla="*/ 2686812 h 4223766"/>
                    <a:gd name="connsiteX211" fmla="*/ 4560570 w 12192000"/>
                    <a:gd name="connsiteY211" fmla="*/ 2668524 h 4223766"/>
                    <a:gd name="connsiteX212" fmla="*/ 4541520 w 12192000"/>
                    <a:gd name="connsiteY212" fmla="*/ 2650236 h 4223766"/>
                    <a:gd name="connsiteX213" fmla="*/ 4462272 w 12192000"/>
                    <a:gd name="connsiteY213" fmla="*/ 2567940 h 4223766"/>
                    <a:gd name="connsiteX214" fmla="*/ 4435602 w 12192000"/>
                    <a:gd name="connsiteY214" fmla="*/ 2535936 h 4223766"/>
                    <a:gd name="connsiteX215" fmla="*/ 4382262 w 12192000"/>
                    <a:gd name="connsiteY215" fmla="*/ 2465070 h 4223766"/>
                    <a:gd name="connsiteX216" fmla="*/ 4343400 w 12192000"/>
                    <a:gd name="connsiteY216" fmla="*/ 2420874 h 4223766"/>
                    <a:gd name="connsiteX217" fmla="*/ 4316730 w 12192000"/>
                    <a:gd name="connsiteY217" fmla="*/ 2387346 h 4223766"/>
                    <a:gd name="connsiteX218" fmla="*/ 4290060 w 12192000"/>
                    <a:gd name="connsiteY218" fmla="*/ 2350008 h 4223766"/>
                    <a:gd name="connsiteX219" fmla="*/ 4261866 w 12192000"/>
                    <a:gd name="connsiteY219" fmla="*/ 2310384 h 4223766"/>
                    <a:gd name="connsiteX220" fmla="*/ 4187190 w 12192000"/>
                    <a:gd name="connsiteY220" fmla="*/ 2203704 h 4223766"/>
                    <a:gd name="connsiteX221" fmla="*/ 4147566 w 12192000"/>
                    <a:gd name="connsiteY221" fmla="*/ 2150364 h 4223766"/>
                    <a:gd name="connsiteX222" fmla="*/ 4117848 w 12192000"/>
                    <a:gd name="connsiteY222" fmla="*/ 2109216 h 4223766"/>
                    <a:gd name="connsiteX223" fmla="*/ 4106418 w 12192000"/>
                    <a:gd name="connsiteY223" fmla="*/ 2095500 h 4223766"/>
                    <a:gd name="connsiteX224" fmla="*/ 4086606 w 12192000"/>
                    <a:gd name="connsiteY224" fmla="*/ 2065020 h 4223766"/>
                    <a:gd name="connsiteX225" fmla="*/ 4067556 w 12192000"/>
                    <a:gd name="connsiteY225" fmla="*/ 2034540 h 4223766"/>
                    <a:gd name="connsiteX226" fmla="*/ 4050792 w 12192000"/>
                    <a:gd name="connsiteY226" fmla="*/ 2011680 h 4223766"/>
                    <a:gd name="connsiteX227" fmla="*/ 4027170 w 12192000"/>
                    <a:gd name="connsiteY227" fmla="*/ 1966722 h 4223766"/>
                    <a:gd name="connsiteX228" fmla="*/ 4004310 w 12192000"/>
                    <a:gd name="connsiteY228" fmla="*/ 1935480 h 4223766"/>
                    <a:gd name="connsiteX229" fmla="*/ 3992880 w 12192000"/>
                    <a:gd name="connsiteY229" fmla="*/ 1913382 h 4223766"/>
                    <a:gd name="connsiteX230" fmla="*/ 3978402 w 12192000"/>
                    <a:gd name="connsiteY230" fmla="*/ 1892046 h 4223766"/>
                    <a:gd name="connsiteX231" fmla="*/ 3806190 w 12192000"/>
                    <a:gd name="connsiteY231" fmla="*/ 1996440 h 4223766"/>
                    <a:gd name="connsiteX232" fmla="*/ 3694176 w 12192000"/>
                    <a:gd name="connsiteY232" fmla="*/ 2087880 h 4223766"/>
                    <a:gd name="connsiteX233" fmla="*/ 3649980 w 12192000"/>
                    <a:gd name="connsiteY233" fmla="*/ 2114550 h 4223766"/>
                    <a:gd name="connsiteX234" fmla="*/ 3642360 w 12192000"/>
                    <a:gd name="connsiteY234" fmla="*/ 1716786 h 4223766"/>
                    <a:gd name="connsiteX235" fmla="*/ 3638550 w 12192000"/>
                    <a:gd name="connsiteY235" fmla="*/ 1319784 h 4223766"/>
                    <a:gd name="connsiteX236" fmla="*/ 3634740 w 12192000"/>
                    <a:gd name="connsiteY236" fmla="*/ 1678686 h 4223766"/>
                    <a:gd name="connsiteX237" fmla="*/ 3627120 w 12192000"/>
                    <a:gd name="connsiteY237" fmla="*/ 2045970 h 4223766"/>
                    <a:gd name="connsiteX238" fmla="*/ 3626358 w 12192000"/>
                    <a:gd name="connsiteY238" fmla="*/ 2059686 h 4223766"/>
                    <a:gd name="connsiteX239" fmla="*/ 3632454 w 12192000"/>
                    <a:gd name="connsiteY239" fmla="*/ 2099310 h 4223766"/>
                    <a:gd name="connsiteX240" fmla="*/ 3586734 w 12192000"/>
                    <a:gd name="connsiteY240" fmla="*/ 2173986 h 4223766"/>
                    <a:gd name="connsiteX241" fmla="*/ 3535680 w 12192000"/>
                    <a:gd name="connsiteY241" fmla="*/ 2217420 h 4223766"/>
                    <a:gd name="connsiteX242" fmla="*/ 3485388 w 12192000"/>
                    <a:gd name="connsiteY242" fmla="*/ 2259330 h 4223766"/>
                    <a:gd name="connsiteX243" fmla="*/ 3432810 w 12192000"/>
                    <a:gd name="connsiteY243" fmla="*/ 2301240 h 4223766"/>
                    <a:gd name="connsiteX244" fmla="*/ 3390900 w 12192000"/>
                    <a:gd name="connsiteY244" fmla="*/ 2335530 h 4223766"/>
                    <a:gd name="connsiteX245" fmla="*/ 3348990 w 12192000"/>
                    <a:gd name="connsiteY245" fmla="*/ 2369820 h 4223766"/>
                    <a:gd name="connsiteX246" fmla="*/ 3245358 w 12192000"/>
                    <a:gd name="connsiteY246" fmla="*/ 2457450 h 4223766"/>
                    <a:gd name="connsiteX247" fmla="*/ 3227832 w 12192000"/>
                    <a:gd name="connsiteY247" fmla="*/ 2468880 h 4223766"/>
                    <a:gd name="connsiteX248" fmla="*/ 3193542 w 12192000"/>
                    <a:gd name="connsiteY248" fmla="*/ 2497836 h 4223766"/>
                    <a:gd name="connsiteX249" fmla="*/ 3087624 w 12192000"/>
                    <a:gd name="connsiteY249" fmla="*/ 2590800 h 4223766"/>
                    <a:gd name="connsiteX250" fmla="*/ 3051810 w 12192000"/>
                    <a:gd name="connsiteY250" fmla="*/ 2619756 h 4223766"/>
                    <a:gd name="connsiteX251" fmla="*/ 2999994 w 12192000"/>
                    <a:gd name="connsiteY251" fmla="*/ 2661666 h 4223766"/>
                    <a:gd name="connsiteX252" fmla="*/ 2950464 w 12192000"/>
                    <a:gd name="connsiteY252" fmla="*/ 2705100 h 4223766"/>
                    <a:gd name="connsiteX253" fmla="*/ 2914650 w 12192000"/>
                    <a:gd name="connsiteY253" fmla="*/ 2735580 h 4223766"/>
                    <a:gd name="connsiteX254" fmla="*/ 2872740 w 12192000"/>
                    <a:gd name="connsiteY254" fmla="*/ 2769870 h 4223766"/>
                    <a:gd name="connsiteX255" fmla="*/ 2829306 w 12192000"/>
                    <a:gd name="connsiteY255" fmla="*/ 2804160 h 4223766"/>
                    <a:gd name="connsiteX256" fmla="*/ 2811780 w 12192000"/>
                    <a:gd name="connsiteY256" fmla="*/ 2819400 h 4223766"/>
                    <a:gd name="connsiteX257" fmla="*/ 2797302 w 12192000"/>
                    <a:gd name="connsiteY257" fmla="*/ 2834640 h 4223766"/>
                    <a:gd name="connsiteX258" fmla="*/ 2756154 w 12192000"/>
                    <a:gd name="connsiteY258" fmla="*/ 2868930 h 4223766"/>
                    <a:gd name="connsiteX259" fmla="*/ 2710434 w 12192000"/>
                    <a:gd name="connsiteY259" fmla="*/ 2903220 h 4223766"/>
                    <a:gd name="connsiteX260" fmla="*/ 2677668 w 12192000"/>
                    <a:gd name="connsiteY260" fmla="*/ 2926842 h 4223766"/>
                    <a:gd name="connsiteX261" fmla="*/ 2586990 w 12192000"/>
                    <a:gd name="connsiteY261" fmla="*/ 3002280 h 4223766"/>
                    <a:gd name="connsiteX262" fmla="*/ 2496312 w 12192000"/>
                    <a:gd name="connsiteY262" fmla="*/ 3077718 h 4223766"/>
                    <a:gd name="connsiteX263" fmla="*/ 2465070 w 12192000"/>
                    <a:gd name="connsiteY263" fmla="*/ 3101340 h 4223766"/>
                    <a:gd name="connsiteX264" fmla="*/ 2423160 w 12192000"/>
                    <a:gd name="connsiteY264" fmla="*/ 3135630 h 4223766"/>
                    <a:gd name="connsiteX265" fmla="*/ 2384298 w 12192000"/>
                    <a:gd name="connsiteY265" fmla="*/ 3169920 h 4223766"/>
                    <a:gd name="connsiteX266" fmla="*/ 2316480 w 12192000"/>
                    <a:gd name="connsiteY266" fmla="*/ 3220212 h 4223766"/>
                    <a:gd name="connsiteX267" fmla="*/ 2291334 w 12192000"/>
                    <a:gd name="connsiteY267" fmla="*/ 3242310 h 4223766"/>
                    <a:gd name="connsiteX268" fmla="*/ 2215896 w 12192000"/>
                    <a:gd name="connsiteY268" fmla="*/ 3295650 h 4223766"/>
                    <a:gd name="connsiteX269" fmla="*/ 2157222 w 12192000"/>
                    <a:gd name="connsiteY269" fmla="*/ 3337560 h 4223766"/>
                    <a:gd name="connsiteX270" fmla="*/ 2124456 w 12192000"/>
                    <a:gd name="connsiteY270" fmla="*/ 3362706 h 4223766"/>
                    <a:gd name="connsiteX271" fmla="*/ 2061972 w 12192000"/>
                    <a:gd name="connsiteY271" fmla="*/ 3406140 h 4223766"/>
                    <a:gd name="connsiteX272" fmla="*/ 1988058 w 12192000"/>
                    <a:gd name="connsiteY272" fmla="*/ 3457194 h 4223766"/>
                    <a:gd name="connsiteX273" fmla="*/ 1946148 w 12192000"/>
                    <a:gd name="connsiteY273" fmla="*/ 3489960 h 4223766"/>
                    <a:gd name="connsiteX274" fmla="*/ 1913382 w 12192000"/>
                    <a:gd name="connsiteY274" fmla="*/ 3511296 h 4223766"/>
                    <a:gd name="connsiteX275" fmla="*/ 1793748 w 12192000"/>
                    <a:gd name="connsiteY275" fmla="*/ 3589020 h 4223766"/>
                    <a:gd name="connsiteX276" fmla="*/ 1760982 w 12192000"/>
                    <a:gd name="connsiteY276" fmla="*/ 3611118 h 4223766"/>
                    <a:gd name="connsiteX277" fmla="*/ 1700784 w 12192000"/>
                    <a:gd name="connsiteY277" fmla="*/ 3649980 h 4223766"/>
                    <a:gd name="connsiteX278" fmla="*/ 1664970 w 12192000"/>
                    <a:gd name="connsiteY278" fmla="*/ 3673602 h 4223766"/>
                    <a:gd name="connsiteX279" fmla="*/ 1597914 w 12192000"/>
                    <a:gd name="connsiteY279" fmla="*/ 3714750 h 4223766"/>
                    <a:gd name="connsiteX280" fmla="*/ 1504950 w 12192000"/>
                    <a:gd name="connsiteY280" fmla="*/ 3768090 h 4223766"/>
                    <a:gd name="connsiteX281" fmla="*/ 1463040 w 12192000"/>
                    <a:gd name="connsiteY281" fmla="*/ 3792474 h 4223766"/>
                    <a:gd name="connsiteX282" fmla="*/ 1407414 w 12192000"/>
                    <a:gd name="connsiteY282" fmla="*/ 3826764 h 4223766"/>
                    <a:gd name="connsiteX283" fmla="*/ 1349502 w 12192000"/>
                    <a:gd name="connsiteY283" fmla="*/ 3855720 h 4223766"/>
                    <a:gd name="connsiteX284" fmla="*/ 1307592 w 12192000"/>
                    <a:gd name="connsiteY284" fmla="*/ 3874770 h 4223766"/>
                    <a:gd name="connsiteX285" fmla="*/ 1269492 w 12192000"/>
                    <a:gd name="connsiteY285" fmla="*/ 3893820 h 4223766"/>
                    <a:gd name="connsiteX286" fmla="*/ 1245870 w 12192000"/>
                    <a:gd name="connsiteY286" fmla="*/ 3909060 h 4223766"/>
                    <a:gd name="connsiteX287" fmla="*/ 1219200 w 12192000"/>
                    <a:gd name="connsiteY287" fmla="*/ 3924300 h 4223766"/>
                    <a:gd name="connsiteX288" fmla="*/ 1109472 w 12192000"/>
                    <a:gd name="connsiteY288" fmla="*/ 3970782 h 4223766"/>
                    <a:gd name="connsiteX289" fmla="*/ 1069086 w 12192000"/>
                    <a:gd name="connsiteY289" fmla="*/ 3993642 h 4223766"/>
                    <a:gd name="connsiteX290" fmla="*/ 1029462 w 12192000"/>
                    <a:gd name="connsiteY290" fmla="*/ 4008120 h 4223766"/>
                    <a:gd name="connsiteX291" fmla="*/ 981456 w 12192000"/>
                    <a:gd name="connsiteY291" fmla="*/ 4024122 h 4223766"/>
                    <a:gd name="connsiteX292" fmla="*/ 876300 w 12192000"/>
                    <a:gd name="connsiteY292" fmla="*/ 4069080 h 4223766"/>
                    <a:gd name="connsiteX293" fmla="*/ 834390 w 12192000"/>
                    <a:gd name="connsiteY293" fmla="*/ 4085844 h 4223766"/>
                    <a:gd name="connsiteX294" fmla="*/ 810768 w 12192000"/>
                    <a:gd name="connsiteY294" fmla="*/ 4091940 h 4223766"/>
                    <a:gd name="connsiteX295" fmla="*/ 788670 w 12192000"/>
                    <a:gd name="connsiteY295" fmla="*/ 4099560 h 4223766"/>
                    <a:gd name="connsiteX296" fmla="*/ 752856 w 12192000"/>
                    <a:gd name="connsiteY296" fmla="*/ 4107180 h 4223766"/>
                    <a:gd name="connsiteX297" fmla="*/ 709422 w 12192000"/>
                    <a:gd name="connsiteY297" fmla="*/ 4117086 h 4223766"/>
                    <a:gd name="connsiteX298" fmla="*/ 660654 w 12192000"/>
                    <a:gd name="connsiteY298" fmla="*/ 4137660 h 4223766"/>
                    <a:gd name="connsiteX299" fmla="*/ 620268 w 12192000"/>
                    <a:gd name="connsiteY299" fmla="*/ 4153662 h 4223766"/>
                    <a:gd name="connsiteX300" fmla="*/ 579120 w 12192000"/>
                    <a:gd name="connsiteY300" fmla="*/ 4160520 h 4223766"/>
                    <a:gd name="connsiteX301" fmla="*/ 537210 w 12192000"/>
                    <a:gd name="connsiteY301" fmla="*/ 4168140 h 4223766"/>
                    <a:gd name="connsiteX302" fmla="*/ 502920 w 12192000"/>
                    <a:gd name="connsiteY302" fmla="*/ 4175760 h 4223766"/>
                    <a:gd name="connsiteX303" fmla="*/ 468630 w 12192000"/>
                    <a:gd name="connsiteY303" fmla="*/ 4183380 h 4223766"/>
                    <a:gd name="connsiteX304" fmla="*/ 435102 w 12192000"/>
                    <a:gd name="connsiteY304" fmla="*/ 4191000 h 4223766"/>
                    <a:gd name="connsiteX305" fmla="*/ 399288 w 12192000"/>
                    <a:gd name="connsiteY305" fmla="*/ 4197858 h 4223766"/>
                    <a:gd name="connsiteX306" fmla="*/ 251460 w 12192000"/>
                    <a:gd name="connsiteY306" fmla="*/ 4209288 h 4223766"/>
                    <a:gd name="connsiteX307" fmla="*/ 55626 w 12192000"/>
                    <a:gd name="connsiteY307" fmla="*/ 4218432 h 4223766"/>
                    <a:gd name="connsiteX308" fmla="*/ 0 w 12192000"/>
                    <a:gd name="connsiteY308" fmla="*/ 4223766 h 4223766"/>
                    <a:gd name="connsiteX309" fmla="*/ 0 w 12192000"/>
                    <a:gd name="connsiteY309" fmla="*/ 2111502 h 4223766"/>
                    <a:gd name="connsiteX310" fmla="*/ 3691128 w 12192000"/>
                    <a:gd name="connsiteY310" fmla="*/ 3986022 h 4223766"/>
                    <a:gd name="connsiteX311" fmla="*/ 3674364 w 12192000"/>
                    <a:gd name="connsiteY311" fmla="*/ 3975354 h 4223766"/>
                    <a:gd name="connsiteX312" fmla="*/ 3646170 w 12192000"/>
                    <a:gd name="connsiteY312" fmla="*/ 3986022 h 4223766"/>
                    <a:gd name="connsiteX313" fmla="*/ 3691128 w 12192000"/>
                    <a:gd name="connsiteY313" fmla="*/ 3986022 h 4223766"/>
                    <a:gd name="connsiteX314" fmla="*/ 11940540 w 12192000"/>
                    <a:gd name="connsiteY314" fmla="*/ 3916680 h 4223766"/>
                    <a:gd name="connsiteX315" fmla="*/ 11912346 w 12192000"/>
                    <a:gd name="connsiteY315" fmla="*/ 3909822 h 4223766"/>
                    <a:gd name="connsiteX316" fmla="*/ 11883390 w 12192000"/>
                    <a:gd name="connsiteY316" fmla="*/ 3911346 h 4223766"/>
                    <a:gd name="connsiteX317" fmla="*/ 11910060 w 12192000"/>
                    <a:gd name="connsiteY317" fmla="*/ 3916680 h 4223766"/>
                    <a:gd name="connsiteX318" fmla="*/ 11939016 w 12192000"/>
                    <a:gd name="connsiteY318" fmla="*/ 3923538 h 4223766"/>
                    <a:gd name="connsiteX319" fmla="*/ 11940540 w 12192000"/>
                    <a:gd name="connsiteY319" fmla="*/ 3916680 h 4223766"/>
                    <a:gd name="connsiteX320" fmla="*/ 11775186 w 12192000"/>
                    <a:gd name="connsiteY320" fmla="*/ 3873246 h 4223766"/>
                    <a:gd name="connsiteX321" fmla="*/ 11756136 w 12192000"/>
                    <a:gd name="connsiteY321" fmla="*/ 3873246 h 4223766"/>
                    <a:gd name="connsiteX322" fmla="*/ 11765280 w 12192000"/>
                    <a:gd name="connsiteY322" fmla="*/ 3877056 h 4223766"/>
                    <a:gd name="connsiteX323" fmla="*/ 11775186 w 12192000"/>
                    <a:gd name="connsiteY323" fmla="*/ 3873246 h 4223766"/>
                    <a:gd name="connsiteX324" fmla="*/ 11657076 w 12192000"/>
                    <a:gd name="connsiteY324" fmla="*/ 3842766 h 4223766"/>
                    <a:gd name="connsiteX325" fmla="*/ 11615166 w 12192000"/>
                    <a:gd name="connsiteY325" fmla="*/ 3842766 h 4223766"/>
                    <a:gd name="connsiteX326" fmla="*/ 11635740 w 12192000"/>
                    <a:gd name="connsiteY326" fmla="*/ 3845814 h 4223766"/>
                    <a:gd name="connsiteX327" fmla="*/ 11657076 w 12192000"/>
                    <a:gd name="connsiteY327" fmla="*/ 3842766 h 4223766"/>
                    <a:gd name="connsiteX328" fmla="*/ 4373880 w 12192000"/>
                    <a:gd name="connsiteY328" fmla="*/ 3817620 h 4223766"/>
                    <a:gd name="connsiteX329" fmla="*/ 4347210 w 12192000"/>
                    <a:gd name="connsiteY329" fmla="*/ 3810000 h 4223766"/>
                    <a:gd name="connsiteX330" fmla="*/ 4320540 w 12192000"/>
                    <a:gd name="connsiteY330" fmla="*/ 3817620 h 4223766"/>
                    <a:gd name="connsiteX331" fmla="*/ 4347210 w 12192000"/>
                    <a:gd name="connsiteY331" fmla="*/ 3825240 h 4223766"/>
                    <a:gd name="connsiteX332" fmla="*/ 4373880 w 12192000"/>
                    <a:gd name="connsiteY332" fmla="*/ 3817620 h 4223766"/>
                    <a:gd name="connsiteX333" fmla="*/ 4305300 w 12192000"/>
                    <a:gd name="connsiteY333" fmla="*/ 3749040 h 4223766"/>
                    <a:gd name="connsiteX334" fmla="*/ 4303776 w 12192000"/>
                    <a:gd name="connsiteY334" fmla="*/ 3741420 h 4223766"/>
                    <a:gd name="connsiteX335" fmla="*/ 4286250 w 12192000"/>
                    <a:gd name="connsiteY335" fmla="*/ 3749040 h 4223766"/>
                    <a:gd name="connsiteX336" fmla="*/ 4305300 w 12192000"/>
                    <a:gd name="connsiteY336" fmla="*/ 3749040 h 4223766"/>
                    <a:gd name="connsiteX337" fmla="*/ 4373880 w 12192000"/>
                    <a:gd name="connsiteY337" fmla="*/ 3718560 h 4223766"/>
                    <a:gd name="connsiteX338" fmla="*/ 4343400 w 12192000"/>
                    <a:gd name="connsiteY338" fmla="*/ 3718560 h 4223766"/>
                    <a:gd name="connsiteX339" fmla="*/ 4353306 w 12192000"/>
                    <a:gd name="connsiteY339" fmla="*/ 3726180 h 4223766"/>
                    <a:gd name="connsiteX340" fmla="*/ 4373880 w 12192000"/>
                    <a:gd name="connsiteY340" fmla="*/ 3718560 h 4223766"/>
                    <a:gd name="connsiteX341" fmla="*/ 10952226 w 12192000"/>
                    <a:gd name="connsiteY341" fmla="*/ 3705606 h 4223766"/>
                    <a:gd name="connsiteX342" fmla="*/ 10914126 w 12192000"/>
                    <a:gd name="connsiteY342" fmla="*/ 3705606 h 4223766"/>
                    <a:gd name="connsiteX343" fmla="*/ 10930890 w 12192000"/>
                    <a:gd name="connsiteY343" fmla="*/ 3708654 h 4223766"/>
                    <a:gd name="connsiteX344" fmla="*/ 10952226 w 12192000"/>
                    <a:gd name="connsiteY344" fmla="*/ 3705606 h 4223766"/>
                    <a:gd name="connsiteX345" fmla="*/ 10534650 w 12192000"/>
                    <a:gd name="connsiteY345" fmla="*/ 3680460 h 4223766"/>
                    <a:gd name="connsiteX346" fmla="*/ 10519410 w 12192000"/>
                    <a:gd name="connsiteY346" fmla="*/ 3673602 h 4223766"/>
                    <a:gd name="connsiteX347" fmla="*/ 10500360 w 12192000"/>
                    <a:gd name="connsiteY347" fmla="*/ 3680460 h 4223766"/>
                    <a:gd name="connsiteX348" fmla="*/ 10534650 w 12192000"/>
                    <a:gd name="connsiteY348" fmla="*/ 3680460 h 4223766"/>
                    <a:gd name="connsiteX349" fmla="*/ 10767060 w 12192000"/>
                    <a:gd name="connsiteY349" fmla="*/ 3680460 h 4223766"/>
                    <a:gd name="connsiteX350" fmla="*/ 10757154 w 12192000"/>
                    <a:gd name="connsiteY350" fmla="*/ 3672840 h 4223766"/>
                    <a:gd name="connsiteX351" fmla="*/ 10740390 w 12192000"/>
                    <a:gd name="connsiteY351" fmla="*/ 3680460 h 4223766"/>
                    <a:gd name="connsiteX352" fmla="*/ 10767060 w 12192000"/>
                    <a:gd name="connsiteY352" fmla="*/ 3680460 h 4223766"/>
                    <a:gd name="connsiteX353" fmla="*/ 10689336 w 12192000"/>
                    <a:gd name="connsiteY353" fmla="*/ 3675126 h 4223766"/>
                    <a:gd name="connsiteX354" fmla="*/ 10597896 w 12192000"/>
                    <a:gd name="connsiteY354" fmla="*/ 3675126 h 4223766"/>
                    <a:gd name="connsiteX355" fmla="*/ 10641330 w 12192000"/>
                    <a:gd name="connsiteY355" fmla="*/ 3677412 h 4223766"/>
                    <a:gd name="connsiteX356" fmla="*/ 10689336 w 12192000"/>
                    <a:gd name="connsiteY356" fmla="*/ 3675126 h 4223766"/>
                    <a:gd name="connsiteX357" fmla="*/ 4747260 w 12192000"/>
                    <a:gd name="connsiteY357" fmla="*/ 3520440 h 4223766"/>
                    <a:gd name="connsiteX358" fmla="*/ 4739640 w 12192000"/>
                    <a:gd name="connsiteY358" fmla="*/ 3512820 h 4223766"/>
                    <a:gd name="connsiteX359" fmla="*/ 4732020 w 12192000"/>
                    <a:gd name="connsiteY359" fmla="*/ 3520440 h 4223766"/>
                    <a:gd name="connsiteX360" fmla="*/ 4739640 w 12192000"/>
                    <a:gd name="connsiteY360" fmla="*/ 3528060 h 4223766"/>
                    <a:gd name="connsiteX361" fmla="*/ 4747260 w 12192000"/>
                    <a:gd name="connsiteY361" fmla="*/ 3520440 h 4223766"/>
                    <a:gd name="connsiteX362" fmla="*/ 4812030 w 12192000"/>
                    <a:gd name="connsiteY362" fmla="*/ 3482340 h 4223766"/>
                    <a:gd name="connsiteX363" fmla="*/ 4805172 w 12192000"/>
                    <a:gd name="connsiteY363" fmla="*/ 3474720 h 4223766"/>
                    <a:gd name="connsiteX364" fmla="*/ 4792980 w 12192000"/>
                    <a:gd name="connsiteY364" fmla="*/ 3482340 h 4223766"/>
                    <a:gd name="connsiteX365" fmla="*/ 4799838 w 12192000"/>
                    <a:gd name="connsiteY365" fmla="*/ 3489960 h 4223766"/>
                    <a:gd name="connsiteX366" fmla="*/ 4812030 w 12192000"/>
                    <a:gd name="connsiteY366" fmla="*/ 3482340 h 4223766"/>
                    <a:gd name="connsiteX367" fmla="*/ 4876800 w 12192000"/>
                    <a:gd name="connsiteY367" fmla="*/ 3447288 h 4223766"/>
                    <a:gd name="connsiteX368" fmla="*/ 4838700 w 12192000"/>
                    <a:gd name="connsiteY368" fmla="*/ 3458718 h 4223766"/>
                    <a:gd name="connsiteX369" fmla="*/ 4853940 w 12192000"/>
                    <a:gd name="connsiteY369" fmla="*/ 3461766 h 4223766"/>
                    <a:gd name="connsiteX370" fmla="*/ 4876800 w 12192000"/>
                    <a:gd name="connsiteY370" fmla="*/ 3447288 h 4223766"/>
                    <a:gd name="connsiteX371" fmla="*/ 5093970 w 12192000"/>
                    <a:gd name="connsiteY371" fmla="*/ 3314700 h 4223766"/>
                    <a:gd name="connsiteX372" fmla="*/ 5090922 w 12192000"/>
                    <a:gd name="connsiteY372" fmla="*/ 3307080 h 4223766"/>
                    <a:gd name="connsiteX373" fmla="*/ 5078730 w 12192000"/>
                    <a:gd name="connsiteY373" fmla="*/ 3314700 h 4223766"/>
                    <a:gd name="connsiteX374" fmla="*/ 5081778 w 12192000"/>
                    <a:gd name="connsiteY374" fmla="*/ 3322320 h 4223766"/>
                    <a:gd name="connsiteX375" fmla="*/ 5093970 w 12192000"/>
                    <a:gd name="connsiteY375" fmla="*/ 3314700 h 4223766"/>
                    <a:gd name="connsiteX376" fmla="*/ 7109460 w 12192000"/>
                    <a:gd name="connsiteY376" fmla="*/ 3208020 h 4223766"/>
                    <a:gd name="connsiteX377" fmla="*/ 7101840 w 12192000"/>
                    <a:gd name="connsiteY377" fmla="*/ 3200400 h 4223766"/>
                    <a:gd name="connsiteX378" fmla="*/ 7094220 w 12192000"/>
                    <a:gd name="connsiteY378" fmla="*/ 3208020 h 4223766"/>
                    <a:gd name="connsiteX379" fmla="*/ 7101840 w 12192000"/>
                    <a:gd name="connsiteY379" fmla="*/ 3215640 h 4223766"/>
                    <a:gd name="connsiteX380" fmla="*/ 7109460 w 12192000"/>
                    <a:gd name="connsiteY380" fmla="*/ 3208020 h 422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2000" h="4223766">
                      <a:moveTo>
                        <a:pt x="0" y="2111502"/>
                      </a:moveTo>
                      <a:lnTo>
                        <a:pt x="0" y="0"/>
                      </a:lnTo>
                      <a:lnTo>
                        <a:pt x="6096000" y="0"/>
                      </a:lnTo>
                      <a:lnTo>
                        <a:pt x="12192000" y="0"/>
                      </a:lnTo>
                      <a:lnTo>
                        <a:pt x="12191238" y="2089404"/>
                      </a:lnTo>
                      <a:cubicBezTo>
                        <a:pt x="12191238" y="3239262"/>
                        <a:pt x="12188952" y="4174998"/>
                        <a:pt x="12186666" y="4170426"/>
                      </a:cubicBezTo>
                      <a:cubicBezTo>
                        <a:pt x="12185142" y="4165092"/>
                        <a:pt x="12170664" y="4160520"/>
                        <a:pt x="12155424" y="4160520"/>
                      </a:cubicBezTo>
                      <a:cubicBezTo>
                        <a:pt x="12131040" y="4160520"/>
                        <a:pt x="12101322" y="4153662"/>
                        <a:pt x="12058650" y="4137660"/>
                      </a:cubicBezTo>
                      <a:cubicBezTo>
                        <a:pt x="12049506" y="4133850"/>
                        <a:pt x="12039600" y="4118610"/>
                        <a:pt x="12033504" y="4098798"/>
                      </a:cubicBezTo>
                      <a:cubicBezTo>
                        <a:pt x="12027408" y="4080510"/>
                        <a:pt x="12017502" y="4059174"/>
                        <a:pt x="12011406" y="4051554"/>
                      </a:cubicBezTo>
                      <a:cubicBezTo>
                        <a:pt x="12004548" y="4044696"/>
                        <a:pt x="11995404" y="4030980"/>
                        <a:pt x="11990832" y="4021836"/>
                      </a:cubicBezTo>
                      <a:cubicBezTo>
                        <a:pt x="11977116" y="3995166"/>
                        <a:pt x="11881866" y="3950208"/>
                        <a:pt x="11814810" y="3938778"/>
                      </a:cubicBezTo>
                      <a:cubicBezTo>
                        <a:pt x="11778234" y="3932682"/>
                        <a:pt x="11732514" y="3923538"/>
                        <a:pt x="11686794" y="3912108"/>
                      </a:cubicBezTo>
                      <a:cubicBezTo>
                        <a:pt x="11675364" y="3909822"/>
                        <a:pt x="11663934" y="3904488"/>
                        <a:pt x="11661648" y="3900678"/>
                      </a:cubicBezTo>
                      <a:cubicBezTo>
                        <a:pt x="11659362" y="3896868"/>
                        <a:pt x="11639550" y="3893820"/>
                        <a:pt x="11616690" y="3893820"/>
                      </a:cubicBezTo>
                      <a:cubicBezTo>
                        <a:pt x="11593830" y="3893820"/>
                        <a:pt x="11573256" y="3890010"/>
                        <a:pt x="11570970" y="3886200"/>
                      </a:cubicBezTo>
                      <a:cubicBezTo>
                        <a:pt x="11564874" y="3876294"/>
                        <a:pt x="11523726" y="3876294"/>
                        <a:pt x="11517630" y="3886200"/>
                      </a:cubicBezTo>
                      <a:cubicBezTo>
                        <a:pt x="11515344" y="3890772"/>
                        <a:pt x="11504676" y="3893820"/>
                        <a:pt x="11494770" y="3893820"/>
                      </a:cubicBezTo>
                      <a:cubicBezTo>
                        <a:pt x="11484864" y="3893820"/>
                        <a:pt x="11474196" y="3897630"/>
                        <a:pt x="11471910" y="3901440"/>
                      </a:cubicBezTo>
                      <a:cubicBezTo>
                        <a:pt x="11469624" y="3906012"/>
                        <a:pt x="11461242" y="3909060"/>
                        <a:pt x="11453622" y="3909060"/>
                      </a:cubicBezTo>
                      <a:cubicBezTo>
                        <a:pt x="11446002" y="3909060"/>
                        <a:pt x="11433810" y="3915918"/>
                        <a:pt x="11426190" y="3924300"/>
                      </a:cubicBezTo>
                      <a:cubicBezTo>
                        <a:pt x="11418570" y="3932682"/>
                        <a:pt x="11404854" y="3939540"/>
                        <a:pt x="11394948" y="3939540"/>
                      </a:cubicBezTo>
                      <a:cubicBezTo>
                        <a:pt x="11385804" y="3939540"/>
                        <a:pt x="11360658" y="3943350"/>
                        <a:pt x="11340084" y="3947922"/>
                      </a:cubicBezTo>
                      <a:cubicBezTo>
                        <a:pt x="11274552" y="3963162"/>
                        <a:pt x="11178540" y="3941064"/>
                        <a:pt x="11122152" y="3898392"/>
                      </a:cubicBezTo>
                      <a:lnTo>
                        <a:pt x="11092434" y="3875532"/>
                      </a:lnTo>
                      <a:lnTo>
                        <a:pt x="10988802" y="3877056"/>
                      </a:lnTo>
                      <a:cubicBezTo>
                        <a:pt x="10931652" y="3878580"/>
                        <a:pt x="10882122" y="3882390"/>
                        <a:pt x="10878312" y="3886200"/>
                      </a:cubicBezTo>
                      <a:cubicBezTo>
                        <a:pt x="10873740" y="3890772"/>
                        <a:pt x="10854690" y="3893820"/>
                        <a:pt x="10834878" y="3893820"/>
                      </a:cubicBezTo>
                      <a:cubicBezTo>
                        <a:pt x="10815066" y="3893820"/>
                        <a:pt x="10796016" y="3896868"/>
                        <a:pt x="10793730" y="3901440"/>
                      </a:cubicBezTo>
                      <a:cubicBezTo>
                        <a:pt x="10791444" y="3906012"/>
                        <a:pt x="10772394" y="3909060"/>
                        <a:pt x="10751820" y="3909060"/>
                      </a:cubicBezTo>
                      <a:cubicBezTo>
                        <a:pt x="10731246" y="3909060"/>
                        <a:pt x="10712196" y="3912108"/>
                        <a:pt x="10709910" y="3916680"/>
                      </a:cubicBezTo>
                      <a:cubicBezTo>
                        <a:pt x="10707624" y="3921252"/>
                        <a:pt x="10684764" y="3924300"/>
                        <a:pt x="10660380" y="3924300"/>
                      </a:cubicBezTo>
                      <a:cubicBezTo>
                        <a:pt x="10635996" y="3924300"/>
                        <a:pt x="10613898" y="3927348"/>
                        <a:pt x="10611612" y="3931158"/>
                      </a:cubicBezTo>
                      <a:cubicBezTo>
                        <a:pt x="10609326" y="3934206"/>
                        <a:pt x="10568940" y="3939540"/>
                        <a:pt x="10521696" y="3942588"/>
                      </a:cubicBezTo>
                      <a:cubicBezTo>
                        <a:pt x="10474452" y="3945636"/>
                        <a:pt x="10415016" y="3953256"/>
                        <a:pt x="10389870" y="3960114"/>
                      </a:cubicBezTo>
                      <a:cubicBezTo>
                        <a:pt x="10364724" y="3966210"/>
                        <a:pt x="10335006" y="3973068"/>
                        <a:pt x="10322814" y="3975354"/>
                      </a:cubicBezTo>
                      <a:cubicBezTo>
                        <a:pt x="10311384" y="3977640"/>
                        <a:pt x="10299954" y="3982212"/>
                        <a:pt x="10297668" y="3986022"/>
                      </a:cubicBezTo>
                      <a:cubicBezTo>
                        <a:pt x="10295382" y="3989832"/>
                        <a:pt x="10274808" y="3992880"/>
                        <a:pt x="10251948" y="3992880"/>
                      </a:cubicBezTo>
                      <a:cubicBezTo>
                        <a:pt x="10229088" y="3992880"/>
                        <a:pt x="10204704" y="3995928"/>
                        <a:pt x="10197084" y="3999738"/>
                      </a:cubicBezTo>
                      <a:cubicBezTo>
                        <a:pt x="10190226" y="4003548"/>
                        <a:pt x="10165080" y="4015740"/>
                        <a:pt x="10142220" y="4027170"/>
                      </a:cubicBezTo>
                      <a:cubicBezTo>
                        <a:pt x="10119360" y="4038600"/>
                        <a:pt x="10093452" y="4054602"/>
                        <a:pt x="10084308" y="4062222"/>
                      </a:cubicBezTo>
                      <a:cubicBezTo>
                        <a:pt x="10075926" y="4070604"/>
                        <a:pt x="10059924" y="4076700"/>
                        <a:pt x="10049256" y="4076700"/>
                      </a:cubicBezTo>
                      <a:cubicBezTo>
                        <a:pt x="10036302" y="4076700"/>
                        <a:pt x="10028682" y="4082034"/>
                        <a:pt x="10025634" y="4091940"/>
                      </a:cubicBezTo>
                      <a:cubicBezTo>
                        <a:pt x="10022586" y="4104132"/>
                        <a:pt x="10014966" y="4107180"/>
                        <a:pt x="9991344" y="4107180"/>
                      </a:cubicBezTo>
                      <a:cubicBezTo>
                        <a:pt x="9974580" y="4107180"/>
                        <a:pt x="9957054" y="4111752"/>
                        <a:pt x="9952482" y="4117848"/>
                      </a:cubicBezTo>
                      <a:cubicBezTo>
                        <a:pt x="9947910" y="4123182"/>
                        <a:pt x="9918954" y="4130040"/>
                        <a:pt x="9884664" y="4133850"/>
                      </a:cubicBezTo>
                      <a:cubicBezTo>
                        <a:pt x="9852660" y="4136898"/>
                        <a:pt x="9800082" y="4142994"/>
                        <a:pt x="9768840" y="4146804"/>
                      </a:cubicBezTo>
                      <a:cubicBezTo>
                        <a:pt x="9737598" y="4150614"/>
                        <a:pt x="9651492" y="4155948"/>
                        <a:pt x="9578340" y="4157472"/>
                      </a:cubicBezTo>
                      <a:cubicBezTo>
                        <a:pt x="9505188" y="4159758"/>
                        <a:pt x="9441942" y="4164330"/>
                        <a:pt x="9438132" y="4168140"/>
                      </a:cubicBezTo>
                      <a:cubicBezTo>
                        <a:pt x="9433560" y="4172712"/>
                        <a:pt x="9384030" y="4175760"/>
                        <a:pt x="9327642" y="4175760"/>
                      </a:cubicBezTo>
                      <a:cubicBezTo>
                        <a:pt x="9240774" y="4175760"/>
                        <a:pt x="9220200" y="4173474"/>
                        <a:pt x="9201150" y="4162044"/>
                      </a:cubicBezTo>
                      <a:cubicBezTo>
                        <a:pt x="9176004" y="4146804"/>
                        <a:pt x="9056370" y="4137660"/>
                        <a:pt x="8831580" y="4133088"/>
                      </a:cubicBezTo>
                      <a:cubicBezTo>
                        <a:pt x="8770620" y="4132326"/>
                        <a:pt x="8674608" y="4126992"/>
                        <a:pt x="8618220" y="4122420"/>
                      </a:cubicBezTo>
                      <a:cubicBezTo>
                        <a:pt x="8561832" y="4117848"/>
                        <a:pt x="8436864" y="4111752"/>
                        <a:pt x="8340090" y="4109466"/>
                      </a:cubicBezTo>
                      <a:cubicBezTo>
                        <a:pt x="8244078" y="4107180"/>
                        <a:pt x="8161782" y="4102608"/>
                        <a:pt x="8157972" y="4098798"/>
                      </a:cubicBezTo>
                      <a:cubicBezTo>
                        <a:pt x="8153400" y="4094988"/>
                        <a:pt x="8125206" y="4091940"/>
                        <a:pt x="8095488" y="4091940"/>
                      </a:cubicBezTo>
                      <a:cubicBezTo>
                        <a:pt x="8065008" y="4091940"/>
                        <a:pt x="8037576" y="4088892"/>
                        <a:pt x="8035290" y="4084320"/>
                      </a:cubicBezTo>
                      <a:cubicBezTo>
                        <a:pt x="8033004" y="4080510"/>
                        <a:pt x="8015478" y="4076700"/>
                        <a:pt x="7997190" y="4076700"/>
                      </a:cubicBezTo>
                      <a:cubicBezTo>
                        <a:pt x="7978902" y="4076700"/>
                        <a:pt x="7961376" y="4073652"/>
                        <a:pt x="7959090" y="4069080"/>
                      </a:cubicBezTo>
                      <a:cubicBezTo>
                        <a:pt x="7956804" y="4065270"/>
                        <a:pt x="7947660" y="4061460"/>
                        <a:pt x="7939278" y="4061460"/>
                      </a:cubicBezTo>
                      <a:cubicBezTo>
                        <a:pt x="7931658" y="4061460"/>
                        <a:pt x="7907274" y="4053078"/>
                        <a:pt x="7886700" y="4043172"/>
                      </a:cubicBezTo>
                      <a:cubicBezTo>
                        <a:pt x="7866126" y="4033266"/>
                        <a:pt x="7831074" y="4020312"/>
                        <a:pt x="7808976" y="4014978"/>
                      </a:cubicBezTo>
                      <a:cubicBezTo>
                        <a:pt x="7786878" y="4009644"/>
                        <a:pt x="7765542" y="4002786"/>
                        <a:pt x="7761732" y="3998976"/>
                      </a:cubicBezTo>
                      <a:cubicBezTo>
                        <a:pt x="7757160" y="3995928"/>
                        <a:pt x="7744968" y="3992880"/>
                        <a:pt x="7734300" y="3992880"/>
                      </a:cubicBezTo>
                      <a:cubicBezTo>
                        <a:pt x="7722870" y="3992880"/>
                        <a:pt x="7707630" y="3986022"/>
                        <a:pt x="7700010" y="3977640"/>
                      </a:cubicBezTo>
                      <a:cubicBezTo>
                        <a:pt x="7692390" y="3969258"/>
                        <a:pt x="7683246" y="3962400"/>
                        <a:pt x="7679436" y="3962400"/>
                      </a:cubicBezTo>
                      <a:cubicBezTo>
                        <a:pt x="7676388" y="3962400"/>
                        <a:pt x="7655814" y="3954018"/>
                        <a:pt x="7633716" y="3943350"/>
                      </a:cubicBezTo>
                      <a:cubicBezTo>
                        <a:pt x="7612380" y="3932682"/>
                        <a:pt x="7588758" y="3924300"/>
                        <a:pt x="7581900" y="3924300"/>
                      </a:cubicBezTo>
                      <a:cubicBezTo>
                        <a:pt x="7570470" y="3924300"/>
                        <a:pt x="7396734" y="3838956"/>
                        <a:pt x="7379208" y="3824478"/>
                      </a:cubicBezTo>
                      <a:cubicBezTo>
                        <a:pt x="7369302" y="3816858"/>
                        <a:pt x="7287768" y="3776472"/>
                        <a:pt x="7267956" y="3769614"/>
                      </a:cubicBezTo>
                      <a:cubicBezTo>
                        <a:pt x="7260336" y="3766566"/>
                        <a:pt x="7254240" y="3759708"/>
                        <a:pt x="7254240" y="3752850"/>
                      </a:cubicBezTo>
                      <a:cubicBezTo>
                        <a:pt x="7254240" y="3746754"/>
                        <a:pt x="7249668" y="3741420"/>
                        <a:pt x="7243572" y="3741420"/>
                      </a:cubicBezTo>
                      <a:cubicBezTo>
                        <a:pt x="7237476" y="3741420"/>
                        <a:pt x="7207758" y="3728466"/>
                        <a:pt x="7177278" y="3712464"/>
                      </a:cubicBezTo>
                      <a:lnTo>
                        <a:pt x="7120890" y="3683508"/>
                      </a:lnTo>
                      <a:lnTo>
                        <a:pt x="7120890" y="3462528"/>
                      </a:lnTo>
                      <a:cubicBezTo>
                        <a:pt x="7120890" y="3241548"/>
                        <a:pt x="7118604" y="3219450"/>
                        <a:pt x="7094220" y="3234690"/>
                      </a:cubicBezTo>
                      <a:cubicBezTo>
                        <a:pt x="7083552" y="3241548"/>
                        <a:pt x="7085076" y="3319272"/>
                        <a:pt x="7095744" y="3337560"/>
                      </a:cubicBezTo>
                      <a:cubicBezTo>
                        <a:pt x="7103364" y="3349752"/>
                        <a:pt x="7103364" y="3355848"/>
                        <a:pt x="7095744" y="3368040"/>
                      </a:cubicBezTo>
                      <a:cubicBezTo>
                        <a:pt x="7089648" y="3378708"/>
                        <a:pt x="7086600" y="3423666"/>
                        <a:pt x="7086600" y="3515868"/>
                      </a:cubicBezTo>
                      <a:cubicBezTo>
                        <a:pt x="7086600" y="3592830"/>
                        <a:pt x="7083552" y="3650742"/>
                        <a:pt x="7078980" y="3653790"/>
                      </a:cubicBezTo>
                      <a:cubicBezTo>
                        <a:pt x="7075170" y="3656076"/>
                        <a:pt x="7066026" y="3654552"/>
                        <a:pt x="7058406" y="3650742"/>
                      </a:cubicBezTo>
                      <a:cubicBezTo>
                        <a:pt x="7050786" y="3646932"/>
                        <a:pt x="7030974" y="3637788"/>
                        <a:pt x="7014210" y="3630168"/>
                      </a:cubicBezTo>
                      <a:cubicBezTo>
                        <a:pt x="6997446" y="3623310"/>
                        <a:pt x="6974586" y="3611118"/>
                        <a:pt x="6963156" y="3603498"/>
                      </a:cubicBezTo>
                      <a:cubicBezTo>
                        <a:pt x="6952488" y="3595116"/>
                        <a:pt x="6936486" y="3589020"/>
                        <a:pt x="6928104" y="3589020"/>
                      </a:cubicBezTo>
                      <a:cubicBezTo>
                        <a:pt x="6918960" y="3589020"/>
                        <a:pt x="6909816" y="3585972"/>
                        <a:pt x="6907530" y="3581400"/>
                      </a:cubicBezTo>
                      <a:cubicBezTo>
                        <a:pt x="6905244" y="3577590"/>
                        <a:pt x="6893052" y="3573780"/>
                        <a:pt x="6881622" y="3573780"/>
                      </a:cubicBezTo>
                      <a:cubicBezTo>
                        <a:pt x="6870192" y="3573780"/>
                        <a:pt x="6858000" y="3570732"/>
                        <a:pt x="6853428" y="3566922"/>
                      </a:cubicBezTo>
                      <a:cubicBezTo>
                        <a:pt x="6833616" y="3547872"/>
                        <a:pt x="6595872" y="3531108"/>
                        <a:pt x="6489954" y="3541776"/>
                      </a:cubicBezTo>
                      <a:cubicBezTo>
                        <a:pt x="6371844" y="3553206"/>
                        <a:pt x="6337554" y="3559302"/>
                        <a:pt x="6329172" y="3566922"/>
                      </a:cubicBezTo>
                      <a:cubicBezTo>
                        <a:pt x="6324600" y="3570732"/>
                        <a:pt x="6313932" y="3573780"/>
                        <a:pt x="6304788" y="3573780"/>
                      </a:cubicBezTo>
                      <a:cubicBezTo>
                        <a:pt x="6294882" y="3573780"/>
                        <a:pt x="6284976" y="3577590"/>
                        <a:pt x="6282690" y="3581400"/>
                      </a:cubicBezTo>
                      <a:cubicBezTo>
                        <a:pt x="6280404" y="3585972"/>
                        <a:pt x="6269736" y="3589020"/>
                        <a:pt x="6259830" y="3589020"/>
                      </a:cubicBezTo>
                      <a:cubicBezTo>
                        <a:pt x="6249924" y="3589020"/>
                        <a:pt x="6220968" y="3601212"/>
                        <a:pt x="6195060" y="3615690"/>
                      </a:cubicBezTo>
                      <a:cubicBezTo>
                        <a:pt x="6169152" y="3630168"/>
                        <a:pt x="6143244" y="3642360"/>
                        <a:pt x="6137910" y="3642360"/>
                      </a:cubicBezTo>
                      <a:cubicBezTo>
                        <a:pt x="6131814" y="3642360"/>
                        <a:pt x="6124956" y="3646170"/>
                        <a:pt x="6122670" y="3649980"/>
                      </a:cubicBezTo>
                      <a:cubicBezTo>
                        <a:pt x="6120384" y="3654552"/>
                        <a:pt x="6105906" y="3657600"/>
                        <a:pt x="6091428" y="3657600"/>
                      </a:cubicBezTo>
                      <a:cubicBezTo>
                        <a:pt x="6073140" y="3657600"/>
                        <a:pt x="6065520" y="3661410"/>
                        <a:pt x="6065520" y="3669030"/>
                      </a:cubicBezTo>
                      <a:cubicBezTo>
                        <a:pt x="6065520" y="3675888"/>
                        <a:pt x="6059424" y="3682746"/>
                        <a:pt x="6052566" y="3685794"/>
                      </a:cubicBezTo>
                      <a:cubicBezTo>
                        <a:pt x="6044946" y="3688080"/>
                        <a:pt x="6015228" y="3701796"/>
                        <a:pt x="5987034" y="3715512"/>
                      </a:cubicBezTo>
                      <a:cubicBezTo>
                        <a:pt x="5958078" y="3729990"/>
                        <a:pt x="5930646" y="3741420"/>
                        <a:pt x="5924550" y="3741420"/>
                      </a:cubicBezTo>
                      <a:cubicBezTo>
                        <a:pt x="5919216" y="3741420"/>
                        <a:pt x="5910834" y="3746754"/>
                        <a:pt x="5905500" y="3752850"/>
                      </a:cubicBezTo>
                      <a:cubicBezTo>
                        <a:pt x="5900166" y="3759708"/>
                        <a:pt x="5880354" y="3771900"/>
                        <a:pt x="5862828" y="3779520"/>
                      </a:cubicBezTo>
                      <a:cubicBezTo>
                        <a:pt x="5844540" y="3787902"/>
                        <a:pt x="5827776" y="3797808"/>
                        <a:pt x="5825490" y="3802380"/>
                      </a:cubicBezTo>
                      <a:cubicBezTo>
                        <a:pt x="5823204" y="3806190"/>
                        <a:pt x="5812536" y="3810000"/>
                        <a:pt x="5802630" y="3810000"/>
                      </a:cubicBezTo>
                      <a:cubicBezTo>
                        <a:pt x="5792724" y="3810000"/>
                        <a:pt x="5782818" y="3813048"/>
                        <a:pt x="5780532" y="3816858"/>
                      </a:cubicBezTo>
                      <a:cubicBezTo>
                        <a:pt x="5778246" y="3820668"/>
                        <a:pt x="5750814" y="3835908"/>
                        <a:pt x="5719572" y="3851148"/>
                      </a:cubicBezTo>
                      <a:cubicBezTo>
                        <a:pt x="5688330" y="3865626"/>
                        <a:pt x="5660898" y="3881628"/>
                        <a:pt x="5657850" y="3886200"/>
                      </a:cubicBezTo>
                      <a:cubicBezTo>
                        <a:pt x="5655564" y="3890010"/>
                        <a:pt x="5643372" y="3893820"/>
                        <a:pt x="5631942" y="3893820"/>
                      </a:cubicBezTo>
                      <a:cubicBezTo>
                        <a:pt x="5619750" y="3893820"/>
                        <a:pt x="5606034" y="3899154"/>
                        <a:pt x="5600700" y="3905250"/>
                      </a:cubicBezTo>
                      <a:cubicBezTo>
                        <a:pt x="5589270" y="3919728"/>
                        <a:pt x="5557266" y="3933444"/>
                        <a:pt x="5500116" y="3950208"/>
                      </a:cubicBezTo>
                      <a:cubicBezTo>
                        <a:pt x="5476494" y="3957828"/>
                        <a:pt x="5451348" y="3970020"/>
                        <a:pt x="5443728" y="3978402"/>
                      </a:cubicBezTo>
                      <a:cubicBezTo>
                        <a:pt x="5436870" y="3986022"/>
                        <a:pt x="5423154" y="3992880"/>
                        <a:pt x="5413248" y="3992880"/>
                      </a:cubicBezTo>
                      <a:cubicBezTo>
                        <a:pt x="5403342" y="3992880"/>
                        <a:pt x="5394198" y="3995928"/>
                        <a:pt x="5391912" y="3999738"/>
                      </a:cubicBezTo>
                      <a:cubicBezTo>
                        <a:pt x="5389626" y="4003548"/>
                        <a:pt x="5374386" y="4008120"/>
                        <a:pt x="5359146" y="4010406"/>
                      </a:cubicBezTo>
                      <a:cubicBezTo>
                        <a:pt x="5298948" y="4018788"/>
                        <a:pt x="5267706" y="4028694"/>
                        <a:pt x="5251704" y="4044696"/>
                      </a:cubicBezTo>
                      <a:cubicBezTo>
                        <a:pt x="5241036" y="4055364"/>
                        <a:pt x="5225796" y="4061460"/>
                        <a:pt x="5209032" y="4061460"/>
                      </a:cubicBezTo>
                      <a:cubicBezTo>
                        <a:pt x="5194554" y="4061460"/>
                        <a:pt x="5180076" y="4065270"/>
                        <a:pt x="5177790" y="4069080"/>
                      </a:cubicBezTo>
                      <a:cubicBezTo>
                        <a:pt x="5175504" y="4073652"/>
                        <a:pt x="5161788" y="4076700"/>
                        <a:pt x="5147310" y="4076700"/>
                      </a:cubicBezTo>
                      <a:cubicBezTo>
                        <a:pt x="5132832" y="4076700"/>
                        <a:pt x="5119116" y="4080510"/>
                        <a:pt x="5116830" y="4084320"/>
                      </a:cubicBezTo>
                      <a:cubicBezTo>
                        <a:pt x="5114544" y="4088892"/>
                        <a:pt x="5093970" y="4091940"/>
                        <a:pt x="5071110" y="4091940"/>
                      </a:cubicBezTo>
                      <a:cubicBezTo>
                        <a:pt x="5048250" y="4091940"/>
                        <a:pt x="5027676" y="4094988"/>
                        <a:pt x="5025390" y="4099560"/>
                      </a:cubicBezTo>
                      <a:cubicBezTo>
                        <a:pt x="5023104" y="4103370"/>
                        <a:pt x="5010912" y="4107180"/>
                        <a:pt x="4999482" y="4107180"/>
                      </a:cubicBezTo>
                      <a:cubicBezTo>
                        <a:pt x="4988052" y="4107180"/>
                        <a:pt x="4975860" y="4109466"/>
                        <a:pt x="4972812" y="4112514"/>
                      </a:cubicBezTo>
                      <a:cubicBezTo>
                        <a:pt x="4965954" y="4120134"/>
                        <a:pt x="4900422" y="4136898"/>
                        <a:pt x="4878324" y="4137660"/>
                      </a:cubicBezTo>
                      <a:cubicBezTo>
                        <a:pt x="4869180" y="4137660"/>
                        <a:pt x="4855464" y="4140708"/>
                        <a:pt x="4847844" y="4145280"/>
                      </a:cubicBezTo>
                      <a:cubicBezTo>
                        <a:pt x="4834890" y="4152138"/>
                        <a:pt x="4726686" y="4167378"/>
                        <a:pt x="4644390" y="4173474"/>
                      </a:cubicBezTo>
                      <a:cubicBezTo>
                        <a:pt x="4619244" y="4175760"/>
                        <a:pt x="4595622" y="4180332"/>
                        <a:pt x="4591050" y="4184142"/>
                      </a:cubicBezTo>
                      <a:cubicBezTo>
                        <a:pt x="4587240" y="4187952"/>
                        <a:pt x="4559046" y="4191000"/>
                        <a:pt x="4529328" y="4191000"/>
                      </a:cubicBezTo>
                      <a:cubicBezTo>
                        <a:pt x="4498848" y="4191000"/>
                        <a:pt x="4471416" y="4194810"/>
                        <a:pt x="4469130" y="4198620"/>
                      </a:cubicBezTo>
                      <a:cubicBezTo>
                        <a:pt x="4463034" y="4208526"/>
                        <a:pt x="2395728" y="4209288"/>
                        <a:pt x="2389632" y="4199382"/>
                      </a:cubicBezTo>
                      <a:cubicBezTo>
                        <a:pt x="2387346" y="4195572"/>
                        <a:pt x="2397252" y="4185666"/>
                        <a:pt x="2412492" y="4176522"/>
                      </a:cubicBezTo>
                      <a:cubicBezTo>
                        <a:pt x="2436114" y="4162806"/>
                        <a:pt x="2451354" y="4160520"/>
                        <a:pt x="2533650" y="4160520"/>
                      </a:cubicBezTo>
                      <a:cubicBezTo>
                        <a:pt x="2588514" y="4160520"/>
                        <a:pt x="2629662" y="4157472"/>
                        <a:pt x="2632710" y="4152900"/>
                      </a:cubicBezTo>
                      <a:cubicBezTo>
                        <a:pt x="2634996" y="4149090"/>
                        <a:pt x="2655570" y="4145280"/>
                        <a:pt x="2677668" y="4145280"/>
                      </a:cubicBezTo>
                      <a:cubicBezTo>
                        <a:pt x="2699004" y="4145280"/>
                        <a:pt x="2720340" y="4142232"/>
                        <a:pt x="2724150" y="4138422"/>
                      </a:cubicBezTo>
                      <a:cubicBezTo>
                        <a:pt x="2728722" y="4134612"/>
                        <a:pt x="2763012" y="4130040"/>
                        <a:pt x="2800350" y="4129278"/>
                      </a:cubicBezTo>
                      <a:cubicBezTo>
                        <a:pt x="2852166" y="4128516"/>
                        <a:pt x="2875026" y="4123944"/>
                        <a:pt x="2895600" y="4112514"/>
                      </a:cubicBezTo>
                      <a:cubicBezTo>
                        <a:pt x="2913126" y="4103370"/>
                        <a:pt x="2942844" y="4096512"/>
                        <a:pt x="2981706" y="4093464"/>
                      </a:cubicBezTo>
                      <a:cubicBezTo>
                        <a:pt x="3014472" y="4091940"/>
                        <a:pt x="3042666" y="4086606"/>
                        <a:pt x="3044952" y="4083558"/>
                      </a:cubicBezTo>
                      <a:cubicBezTo>
                        <a:pt x="3047238" y="4079748"/>
                        <a:pt x="3069336" y="4076700"/>
                        <a:pt x="3093720" y="4076700"/>
                      </a:cubicBezTo>
                      <a:cubicBezTo>
                        <a:pt x="3118104" y="4076700"/>
                        <a:pt x="3140964" y="4073652"/>
                        <a:pt x="3143250" y="4069080"/>
                      </a:cubicBezTo>
                      <a:cubicBezTo>
                        <a:pt x="3145536" y="4065270"/>
                        <a:pt x="3160776" y="4061460"/>
                        <a:pt x="3176778" y="4061460"/>
                      </a:cubicBezTo>
                      <a:cubicBezTo>
                        <a:pt x="3192780" y="4061460"/>
                        <a:pt x="3208020" y="4059174"/>
                        <a:pt x="3210306" y="4056126"/>
                      </a:cubicBezTo>
                      <a:cubicBezTo>
                        <a:pt x="3213354" y="4053840"/>
                        <a:pt x="3228594" y="4050030"/>
                        <a:pt x="3244596" y="4048506"/>
                      </a:cubicBezTo>
                      <a:cubicBezTo>
                        <a:pt x="3259836" y="4046982"/>
                        <a:pt x="3279648" y="4043172"/>
                        <a:pt x="3288030" y="4039362"/>
                      </a:cubicBezTo>
                      <a:cubicBezTo>
                        <a:pt x="3319272" y="4026408"/>
                        <a:pt x="3358134" y="4015740"/>
                        <a:pt x="3376422" y="4015740"/>
                      </a:cubicBezTo>
                      <a:cubicBezTo>
                        <a:pt x="3386328" y="4015740"/>
                        <a:pt x="3404616" y="4010406"/>
                        <a:pt x="3416808" y="4004310"/>
                      </a:cubicBezTo>
                      <a:cubicBezTo>
                        <a:pt x="3428238" y="3998214"/>
                        <a:pt x="3453384" y="3992880"/>
                        <a:pt x="3471672" y="3992880"/>
                      </a:cubicBezTo>
                      <a:cubicBezTo>
                        <a:pt x="3489198" y="3992880"/>
                        <a:pt x="3506724" y="3989832"/>
                        <a:pt x="3509010" y="3985260"/>
                      </a:cubicBezTo>
                      <a:cubicBezTo>
                        <a:pt x="3511296" y="3981450"/>
                        <a:pt x="3520440" y="3977640"/>
                        <a:pt x="3528822" y="3977640"/>
                      </a:cubicBezTo>
                      <a:cubicBezTo>
                        <a:pt x="3536442" y="3977640"/>
                        <a:pt x="3549396" y="3974592"/>
                        <a:pt x="3557016" y="3970782"/>
                      </a:cubicBezTo>
                      <a:cubicBezTo>
                        <a:pt x="3591306" y="3952494"/>
                        <a:pt x="3636264" y="3944112"/>
                        <a:pt x="3650742" y="3953256"/>
                      </a:cubicBezTo>
                      <a:cubicBezTo>
                        <a:pt x="3662172" y="3960876"/>
                        <a:pt x="3665982" y="3959352"/>
                        <a:pt x="3672840" y="3947160"/>
                      </a:cubicBezTo>
                      <a:cubicBezTo>
                        <a:pt x="3677412" y="3938778"/>
                        <a:pt x="3686556" y="3931920"/>
                        <a:pt x="3692652" y="3931920"/>
                      </a:cubicBezTo>
                      <a:cubicBezTo>
                        <a:pt x="3704082" y="3931920"/>
                        <a:pt x="3743706" y="3916680"/>
                        <a:pt x="3773424" y="3900678"/>
                      </a:cubicBezTo>
                      <a:cubicBezTo>
                        <a:pt x="3781044" y="3896868"/>
                        <a:pt x="3793998" y="3893820"/>
                        <a:pt x="3802380" y="3893820"/>
                      </a:cubicBezTo>
                      <a:cubicBezTo>
                        <a:pt x="3810000" y="3893820"/>
                        <a:pt x="3829050" y="3886962"/>
                        <a:pt x="3844290" y="3878580"/>
                      </a:cubicBezTo>
                      <a:cubicBezTo>
                        <a:pt x="3859530" y="3870198"/>
                        <a:pt x="3879342" y="3863340"/>
                        <a:pt x="3888486" y="3863340"/>
                      </a:cubicBezTo>
                      <a:cubicBezTo>
                        <a:pt x="3897630" y="3863340"/>
                        <a:pt x="3924300" y="3856482"/>
                        <a:pt x="3947160" y="3847338"/>
                      </a:cubicBezTo>
                      <a:cubicBezTo>
                        <a:pt x="3970020" y="3838194"/>
                        <a:pt x="3996690" y="3829812"/>
                        <a:pt x="4005834" y="3827526"/>
                      </a:cubicBezTo>
                      <a:cubicBezTo>
                        <a:pt x="4014978" y="3825240"/>
                        <a:pt x="4028694" y="3816858"/>
                        <a:pt x="4035552" y="3809238"/>
                      </a:cubicBezTo>
                      <a:cubicBezTo>
                        <a:pt x="4042410" y="3801618"/>
                        <a:pt x="4057650" y="3794760"/>
                        <a:pt x="4069080" y="3794760"/>
                      </a:cubicBezTo>
                      <a:cubicBezTo>
                        <a:pt x="4079748" y="3794760"/>
                        <a:pt x="4091940" y="3791712"/>
                        <a:pt x="4095750" y="3788664"/>
                      </a:cubicBezTo>
                      <a:cubicBezTo>
                        <a:pt x="4100322" y="3784854"/>
                        <a:pt x="4117848" y="3777234"/>
                        <a:pt x="4136136" y="3771900"/>
                      </a:cubicBezTo>
                      <a:cubicBezTo>
                        <a:pt x="4153662" y="3766566"/>
                        <a:pt x="4171950" y="3757422"/>
                        <a:pt x="4176522" y="3751326"/>
                      </a:cubicBezTo>
                      <a:cubicBezTo>
                        <a:pt x="4181094" y="3745992"/>
                        <a:pt x="4191762" y="3741420"/>
                        <a:pt x="4199382" y="3741420"/>
                      </a:cubicBezTo>
                      <a:cubicBezTo>
                        <a:pt x="4207002" y="3741420"/>
                        <a:pt x="4215384" y="3738372"/>
                        <a:pt x="4217670" y="3733800"/>
                      </a:cubicBezTo>
                      <a:cubicBezTo>
                        <a:pt x="4219956" y="3729990"/>
                        <a:pt x="4229100" y="3726180"/>
                        <a:pt x="4236720" y="3726180"/>
                      </a:cubicBezTo>
                      <a:cubicBezTo>
                        <a:pt x="4245102" y="3726180"/>
                        <a:pt x="4263390" y="3719322"/>
                        <a:pt x="4278630" y="3710940"/>
                      </a:cubicBezTo>
                      <a:cubicBezTo>
                        <a:pt x="4293870" y="3702558"/>
                        <a:pt x="4311396" y="3695700"/>
                        <a:pt x="4318254" y="3695700"/>
                      </a:cubicBezTo>
                      <a:cubicBezTo>
                        <a:pt x="4324350" y="3695700"/>
                        <a:pt x="4347210" y="3683508"/>
                        <a:pt x="4367022" y="3669030"/>
                      </a:cubicBezTo>
                      <a:cubicBezTo>
                        <a:pt x="4387596" y="3654552"/>
                        <a:pt x="4409694" y="3642360"/>
                        <a:pt x="4415028" y="3642360"/>
                      </a:cubicBezTo>
                      <a:cubicBezTo>
                        <a:pt x="4421124" y="3642360"/>
                        <a:pt x="4428744" y="3639312"/>
                        <a:pt x="4431030" y="3634740"/>
                      </a:cubicBezTo>
                      <a:cubicBezTo>
                        <a:pt x="4433316" y="3630930"/>
                        <a:pt x="4442460" y="3627120"/>
                        <a:pt x="4450842" y="3627120"/>
                      </a:cubicBezTo>
                      <a:cubicBezTo>
                        <a:pt x="4459224" y="3627120"/>
                        <a:pt x="4482084" y="3615690"/>
                        <a:pt x="4501896" y="3602736"/>
                      </a:cubicBezTo>
                      <a:cubicBezTo>
                        <a:pt x="4551426" y="3568446"/>
                        <a:pt x="4571238" y="3558540"/>
                        <a:pt x="4591050" y="3558540"/>
                      </a:cubicBezTo>
                      <a:cubicBezTo>
                        <a:pt x="4600194" y="3558540"/>
                        <a:pt x="4613910" y="3551682"/>
                        <a:pt x="4621530" y="3543300"/>
                      </a:cubicBezTo>
                      <a:cubicBezTo>
                        <a:pt x="4629150" y="3534918"/>
                        <a:pt x="4641342" y="3528060"/>
                        <a:pt x="4648962" y="3528060"/>
                      </a:cubicBezTo>
                      <a:cubicBezTo>
                        <a:pt x="4656582" y="3528060"/>
                        <a:pt x="4668774" y="3519678"/>
                        <a:pt x="4675632" y="3508248"/>
                      </a:cubicBezTo>
                      <a:cubicBezTo>
                        <a:pt x="4682490" y="3497580"/>
                        <a:pt x="4693158" y="3490722"/>
                        <a:pt x="4698492" y="3493008"/>
                      </a:cubicBezTo>
                      <a:cubicBezTo>
                        <a:pt x="4703826" y="3495294"/>
                        <a:pt x="4709922" y="3491484"/>
                        <a:pt x="4712208" y="3485388"/>
                      </a:cubicBezTo>
                      <a:cubicBezTo>
                        <a:pt x="4714494" y="3479292"/>
                        <a:pt x="4721352" y="3474720"/>
                        <a:pt x="4726686" y="3474720"/>
                      </a:cubicBezTo>
                      <a:cubicBezTo>
                        <a:pt x="4741926" y="3474720"/>
                        <a:pt x="4782312" y="3453384"/>
                        <a:pt x="4792980" y="3440430"/>
                      </a:cubicBezTo>
                      <a:cubicBezTo>
                        <a:pt x="4798314" y="3434334"/>
                        <a:pt x="4807458" y="3429000"/>
                        <a:pt x="4814316" y="3429000"/>
                      </a:cubicBezTo>
                      <a:cubicBezTo>
                        <a:pt x="4820412" y="3429000"/>
                        <a:pt x="4840224" y="3416808"/>
                        <a:pt x="4858512" y="3402330"/>
                      </a:cubicBezTo>
                      <a:cubicBezTo>
                        <a:pt x="4876038" y="3387852"/>
                        <a:pt x="4895850" y="3375660"/>
                        <a:pt x="4901946" y="3375660"/>
                      </a:cubicBezTo>
                      <a:cubicBezTo>
                        <a:pt x="4907280" y="3375660"/>
                        <a:pt x="4918710" y="3368802"/>
                        <a:pt x="4926330" y="3360420"/>
                      </a:cubicBezTo>
                      <a:cubicBezTo>
                        <a:pt x="4933950" y="3352038"/>
                        <a:pt x="4945380" y="3345180"/>
                        <a:pt x="4952238" y="3345180"/>
                      </a:cubicBezTo>
                      <a:cubicBezTo>
                        <a:pt x="4958334" y="3345180"/>
                        <a:pt x="4972050" y="3336798"/>
                        <a:pt x="4982718" y="3326892"/>
                      </a:cubicBezTo>
                      <a:cubicBezTo>
                        <a:pt x="5008626" y="3303270"/>
                        <a:pt x="5056632" y="3276600"/>
                        <a:pt x="5074158" y="3276600"/>
                      </a:cubicBezTo>
                      <a:cubicBezTo>
                        <a:pt x="5081778" y="3276600"/>
                        <a:pt x="5092446" y="3271266"/>
                        <a:pt x="5097780" y="3265170"/>
                      </a:cubicBezTo>
                      <a:cubicBezTo>
                        <a:pt x="5103114" y="3259074"/>
                        <a:pt x="5109972" y="3253740"/>
                        <a:pt x="5113782" y="3253740"/>
                      </a:cubicBezTo>
                      <a:cubicBezTo>
                        <a:pt x="5117592" y="3253740"/>
                        <a:pt x="5127498" y="3246882"/>
                        <a:pt x="5135880" y="3238500"/>
                      </a:cubicBezTo>
                      <a:cubicBezTo>
                        <a:pt x="5144262" y="3230118"/>
                        <a:pt x="5161026" y="3223260"/>
                        <a:pt x="5173980" y="3223260"/>
                      </a:cubicBezTo>
                      <a:cubicBezTo>
                        <a:pt x="5189220" y="3223260"/>
                        <a:pt x="5196840" y="3219450"/>
                        <a:pt x="5196840" y="3211830"/>
                      </a:cubicBezTo>
                      <a:cubicBezTo>
                        <a:pt x="5196840" y="3205734"/>
                        <a:pt x="5194554" y="3200400"/>
                        <a:pt x="5191506" y="3200400"/>
                      </a:cubicBezTo>
                      <a:cubicBezTo>
                        <a:pt x="5187696" y="3200400"/>
                        <a:pt x="5167122" y="3186684"/>
                        <a:pt x="5145024" y="3169920"/>
                      </a:cubicBezTo>
                      <a:cubicBezTo>
                        <a:pt x="5122926" y="3153156"/>
                        <a:pt x="5101590" y="3139440"/>
                        <a:pt x="5097018" y="3139440"/>
                      </a:cubicBezTo>
                      <a:cubicBezTo>
                        <a:pt x="5093208" y="3139440"/>
                        <a:pt x="5062728" y="3117342"/>
                        <a:pt x="5029962" y="3089910"/>
                      </a:cubicBezTo>
                      <a:cubicBezTo>
                        <a:pt x="4997196" y="3062478"/>
                        <a:pt x="4968240" y="3040380"/>
                        <a:pt x="4965192" y="3040380"/>
                      </a:cubicBezTo>
                      <a:cubicBezTo>
                        <a:pt x="4962906" y="3040380"/>
                        <a:pt x="4944618" y="3025140"/>
                        <a:pt x="4924806" y="3006090"/>
                      </a:cubicBezTo>
                      <a:cubicBezTo>
                        <a:pt x="4905756" y="2987040"/>
                        <a:pt x="4886706" y="2971800"/>
                        <a:pt x="4883658" y="2971800"/>
                      </a:cubicBezTo>
                      <a:cubicBezTo>
                        <a:pt x="4880610" y="2971800"/>
                        <a:pt x="4856988" y="2951226"/>
                        <a:pt x="4831080" y="2925318"/>
                      </a:cubicBezTo>
                      <a:cubicBezTo>
                        <a:pt x="4805172" y="2900172"/>
                        <a:pt x="4775454" y="2876550"/>
                        <a:pt x="4765548" y="2872740"/>
                      </a:cubicBezTo>
                      <a:cubicBezTo>
                        <a:pt x="4755642" y="2868930"/>
                        <a:pt x="4747260" y="2860548"/>
                        <a:pt x="4747260" y="2853690"/>
                      </a:cubicBezTo>
                      <a:cubicBezTo>
                        <a:pt x="4747260" y="2846832"/>
                        <a:pt x="4738878" y="2838450"/>
                        <a:pt x="4728210" y="2834640"/>
                      </a:cubicBezTo>
                      <a:cubicBezTo>
                        <a:pt x="4717542" y="2830830"/>
                        <a:pt x="4709160" y="2822448"/>
                        <a:pt x="4709160" y="2816352"/>
                      </a:cubicBezTo>
                      <a:cubicBezTo>
                        <a:pt x="4709160" y="2811018"/>
                        <a:pt x="4702302" y="2804160"/>
                        <a:pt x="4693920" y="2801874"/>
                      </a:cubicBezTo>
                      <a:cubicBezTo>
                        <a:pt x="4685538" y="2799588"/>
                        <a:pt x="4678680" y="2793492"/>
                        <a:pt x="4677918" y="2787396"/>
                      </a:cubicBezTo>
                      <a:cubicBezTo>
                        <a:pt x="4677918" y="2782062"/>
                        <a:pt x="4655820" y="2759202"/>
                        <a:pt x="4628388" y="2737104"/>
                      </a:cubicBezTo>
                      <a:cubicBezTo>
                        <a:pt x="4601718" y="2715006"/>
                        <a:pt x="4579620" y="2692146"/>
                        <a:pt x="4579620" y="2686812"/>
                      </a:cubicBezTo>
                      <a:cubicBezTo>
                        <a:pt x="4579620" y="2681478"/>
                        <a:pt x="4571238" y="2673096"/>
                        <a:pt x="4560570" y="2668524"/>
                      </a:cubicBezTo>
                      <a:cubicBezTo>
                        <a:pt x="4549902" y="2663952"/>
                        <a:pt x="4541520" y="2655570"/>
                        <a:pt x="4541520" y="2650236"/>
                      </a:cubicBezTo>
                      <a:cubicBezTo>
                        <a:pt x="4540758" y="2634996"/>
                        <a:pt x="4475988" y="2567940"/>
                        <a:pt x="4462272" y="2567940"/>
                      </a:cubicBezTo>
                      <a:cubicBezTo>
                        <a:pt x="4455414" y="2567940"/>
                        <a:pt x="4443984" y="2553462"/>
                        <a:pt x="4435602" y="2535936"/>
                      </a:cubicBezTo>
                      <a:cubicBezTo>
                        <a:pt x="4427220" y="2517648"/>
                        <a:pt x="4403598" y="2486406"/>
                        <a:pt x="4382262" y="2465070"/>
                      </a:cubicBezTo>
                      <a:cubicBezTo>
                        <a:pt x="4360926" y="2444496"/>
                        <a:pt x="4343400" y="2424684"/>
                        <a:pt x="4343400" y="2420874"/>
                      </a:cubicBezTo>
                      <a:cubicBezTo>
                        <a:pt x="4343400" y="2417826"/>
                        <a:pt x="4331208" y="2402586"/>
                        <a:pt x="4316730" y="2387346"/>
                      </a:cubicBezTo>
                      <a:cubicBezTo>
                        <a:pt x="4302252" y="2372106"/>
                        <a:pt x="4290060" y="2355342"/>
                        <a:pt x="4290060" y="2350008"/>
                      </a:cubicBezTo>
                      <a:cubicBezTo>
                        <a:pt x="4290060" y="2344674"/>
                        <a:pt x="4277106" y="2327148"/>
                        <a:pt x="4261866" y="2310384"/>
                      </a:cubicBezTo>
                      <a:cubicBezTo>
                        <a:pt x="4234434" y="2281428"/>
                        <a:pt x="4223766" y="2266188"/>
                        <a:pt x="4187190" y="2203704"/>
                      </a:cubicBezTo>
                      <a:cubicBezTo>
                        <a:pt x="4178808" y="2189226"/>
                        <a:pt x="4160520" y="2164842"/>
                        <a:pt x="4147566" y="2150364"/>
                      </a:cubicBezTo>
                      <a:cubicBezTo>
                        <a:pt x="4133850" y="2135124"/>
                        <a:pt x="4120896" y="2116836"/>
                        <a:pt x="4117848" y="2109216"/>
                      </a:cubicBezTo>
                      <a:cubicBezTo>
                        <a:pt x="4115562" y="2101596"/>
                        <a:pt x="4110228" y="2095500"/>
                        <a:pt x="4106418" y="2095500"/>
                      </a:cubicBezTo>
                      <a:cubicBezTo>
                        <a:pt x="4102608" y="2095500"/>
                        <a:pt x="4093464" y="2081784"/>
                        <a:pt x="4086606" y="2065020"/>
                      </a:cubicBezTo>
                      <a:cubicBezTo>
                        <a:pt x="4078986" y="2048256"/>
                        <a:pt x="4070604" y="2034540"/>
                        <a:pt x="4067556" y="2034540"/>
                      </a:cubicBezTo>
                      <a:cubicBezTo>
                        <a:pt x="4065270" y="2034540"/>
                        <a:pt x="4056888" y="2024634"/>
                        <a:pt x="4050792" y="2011680"/>
                      </a:cubicBezTo>
                      <a:cubicBezTo>
                        <a:pt x="4043934" y="1999488"/>
                        <a:pt x="4033266" y="1978914"/>
                        <a:pt x="4027170" y="1966722"/>
                      </a:cubicBezTo>
                      <a:cubicBezTo>
                        <a:pt x="4020312" y="1954530"/>
                        <a:pt x="4010406" y="1940814"/>
                        <a:pt x="4004310" y="1935480"/>
                      </a:cubicBezTo>
                      <a:cubicBezTo>
                        <a:pt x="3998214" y="1930146"/>
                        <a:pt x="3992880" y="1920240"/>
                        <a:pt x="3992880" y="1913382"/>
                      </a:cubicBezTo>
                      <a:cubicBezTo>
                        <a:pt x="3992880" y="1906524"/>
                        <a:pt x="3986022" y="1896618"/>
                        <a:pt x="3978402" y="1892046"/>
                      </a:cubicBezTo>
                      <a:cubicBezTo>
                        <a:pt x="3956304" y="1878330"/>
                        <a:pt x="3954780" y="1879092"/>
                        <a:pt x="3806190" y="1996440"/>
                      </a:cubicBezTo>
                      <a:cubicBezTo>
                        <a:pt x="3764280" y="2029968"/>
                        <a:pt x="3713988" y="2071116"/>
                        <a:pt x="3694176" y="2087880"/>
                      </a:cubicBezTo>
                      <a:cubicBezTo>
                        <a:pt x="3674364" y="2105406"/>
                        <a:pt x="3654552" y="2117598"/>
                        <a:pt x="3649980" y="2114550"/>
                      </a:cubicBezTo>
                      <a:cubicBezTo>
                        <a:pt x="3644646" y="2111502"/>
                        <a:pt x="3642360" y="1975866"/>
                        <a:pt x="3642360" y="1716786"/>
                      </a:cubicBezTo>
                      <a:cubicBezTo>
                        <a:pt x="3642360" y="1500378"/>
                        <a:pt x="3640836" y="1322070"/>
                        <a:pt x="3638550" y="1319784"/>
                      </a:cubicBezTo>
                      <a:cubicBezTo>
                        <a:pt x="3636264" y="1317498"/>
                        <a:pt x="3634740" y="1479042"/>
                        <a:pt x="3634740" y="1678686"/>
                      </a:cubicBezTo>
                      <a:cubicBezTo>
                        <a:pt x="3634740" y="1923288"/>
                        <a:pt x="3632454" y="2042922"/>
                        <a:pt x="3627120" y="2045970"/>
                      </a:cubicBezTo>
                      <a:cubicBezTo>
                        <a:pt x="3621786" y="2049018"/>
                        <a:pt x="3621024" y="2054352"/>
                        <a:pt x="3626358" y="2059686"/>
                      </a:cubicBezTo>
                      <a:cubicBezTo>
                        <a:pt x="3630168" y="2065020"/>
                        <a:pt x="3633216" y="2082546"/>
                        <a:pt x="3632454" y="2099310"/>
                      </a:cubicBezTo>
                      <a:cubicBezTo>
                        <a:pt x="3631692" y="2125980"/>
                        <a:pt x="3626358" y="2135124"/>
                        <a:pt x="3586734" y="2173986"/>
                      </a:cubicBezTo>
                      <a:cubicBezTo>
                        <a:pt x="3561588" y="2197608"/>
                        <a:pt x="3538728" y="2217420"/>
                        <a:pt x="3535680" y="2217420"/>
                      </a:cubicBezTo>
                      <a:cubicBezTo>
                        <a:pt x="3531870" y="2217420"/>
                        <a:pt x="3509010" y="2236470"/>
                        <a:pt x="3485388" y="2259330"/>
                      </a:cubicBezTo>
                      <a:cubicBezTo>
                        <a:pt x="3461004" y="2282190"/>
                        <a:pt x="3437382" y="2301240"/>
                        <a:pt x="3432810" y="2301240"/>
                      </a:cubicBezTo>
                      <a:cubicBezTo>
                        <a:pt x="3428238" y="2301240"/>
                        <a:pt x="3409188" y="2316480"/>
                        <a:pt x="3390900" y="2335530"/>
                      </a:cubicBezTo>
                      <a:cubicBezTo>
                        <a:pt x="3372612" y="2354580"/>
                        <a:pt x="3353562" y="2369820"/>
                        <a:pt x="3348990" y="2369820"/>
                      </a:cubicBezTo>
                      <a:cubicBezTo>
                        <a:pt x="3342894" y="2369820"/>
                        <a:pt x="3316224" y="2391918"/>
                        <a:pt x="3245358" y="2457450"/>
                      </a:cubicBezTo>
                      <a:cubicBezTo>
                        <a:pt x="3238500" y="2463546"/>
                        <a:pt x="3230880" y="2468880"/>
                        <a:pt x="3227832" y="2468880"/>
                      </a:cubicBezTo>
                      <a:cubicBezTo>
                        <a:pt x="3224784" y="2468880"/>
                        <a:pt x="3209544" y="2481834"/>
                        <a:pt x="3193542" y="2497836"/>
                      </a:cubicBezTo>
                      <a:cubicBezTo>
                        <a:pt x="3137916" y="2551938"/>
                        <a:pt x="3094482" y="2590800"/>
                        <a:pt x="3087624" y="2590800"/>
                      </a:cubicBezTo>
                      <a:cubicBezTo>
                        <a:pt x="3084576" y="2590800"/>
                        <a:pt x="3067812" y="2603754"/>
                        <a:pt x="3051810" y="2619756"/>
                      </a:cubicBezTo>
                      <a:cubicBezTo>
                        <a:pt x="3035046" y="2634996"/>
                        <a:pt x="3012186" y="2654046"/>
                        <a:pt x="2999994" y="2661666"/>
                      </a:cubicBezTo>
                      <a:cubicBezTo>
                        <a:pt x="2988564" y="2669286"/>
                        <a:pt x="2966466" y="2689098"/>
                        <a:pt x="2950464" y="2705100"/>
                      </a:cubicBezTo>
                      <a:cubicBezTo>
                        <a:pt x="2935224" y="2721864"/>
                        <a:pt x="2918460" y="2735580"/>
                        <a:pt x="2914650" y="2735580"/>
                      </a:cubicBezTo>
                      <a:cubicBezTo>
                        <a:pt x="2910078" y="2735580"/>
                        <a:pt x="2891028" y="2750820"/>
                        <a:pt x="2872740" y="2769870"/>
                      </a:cubicBezTo>
                      <a:cubicBezTo>
                        <a:pt x="2854452" y="2788920"/>
                        <a:pt x="2834640" y="2804160"/>
                        <a:pt x="2829306" y="2804160"/>
                      </a:cubicBezTo>
                      <a:cubicBezTo>
                        <a:pt x="2823972" y="2804160"/>
                        <a:pt x="2816352" y="2811018"/>
                        <a:pt x="2811780" y="2819400"/>
                      </a:cubicBezTo>
                      <a:cubicBezTo>
                        <a:pt x="2807208" y="2827782"/>
                        <a:pt x="2801112" y="2834640"/>
                        <a:pt x="2797302" y="2834640"/>
                      </a:cubicBezTo>
                      <a:cubicBezTo>
                        <a:pt x="2794254" y="2834640"/>
                        <a:pt x="2775204" y="2849880"/>
                        <a:pt x="2756154" y="2868930"/>
                      </a:cubicBezTo>
                      <a:cubicBezTo>
                        <a:pt x="2736342" y="2887980"/>
                        <a:pt x="2715768" y="2903220"/>
                        <a:pt x="2710434" y="2903220"/>
                      </a:cubicBezTo>
                      <a:cubicBezTo>
                        <a:pt x="2705100" y="2903220"/>
                        <a:pt x="2690622" y="2913888"/>
                        <a:pt x="2677668" y="2926842"/>
                      </a:cubicBezTo>
                      <a:cubicBezTo>
                        <a:pt x="2665476" y="2939796"/>
                        <a:pt x="2625090" y="2974086"/>
                        <a:pt x="2586990" y="3002280"/>
                      </a:cubicBezTo>
                      <a:cubicBezTo>
                        <a:pt x="2549652" y="3031236"/>
                        <a:pt x="2508504" y="3064764"/>
                        <a:pt x="2496312" y="3077718"/>
                      </a:cubicBezTo>
                      <a:cubicBezTo>
                        <a:pt x="2483358" y="3090672"/>
                        <a:pt x="2469642" y="3101340"/>
                        <a:pt x="2465070" y="3101340"/>
                      </a:cubicBezTo>
                      <a:cubicBezTo>
                        <a:pt x="2460498" y="3101340"/>
                        <a:pt x="2441448" y="3116580"/>
                        <a:pt x="2423160" y="3135630"/>
                      </a:cubicBezTo>
                      <a:cubicBezTo>
                        <a:pt x="2404872" y="3154680"/>
                        <a:pt x="2387346" y="3169920"/>
                        <a:pt x="2384298" y="3169920"/>
                      </a:cubicBezTo>
                      <a:cubicBezTo>
                        <a:pt x="2372106" y="3169920"/>
                        <a:pt x="2316480" y="3211068"/>
                        <a:pt x="2316480" y="3220212"/>
                      </a:cubicBezTo>
                      <a:cubicBezTo>
                        <a:pt x="2316480" y="3225546"/>
                        <a:pt x="2305050" y="3235452"/>
                        <a:pt x="2291334" y="3242310"/>
                      </a:cubicBezTo>
                      <a:cubicBezTo>
                        <a:pt x="2277618" y="3248406"/>
                        <a:pt x="2243328" y="3272790"/>
                        <a:pt x="2215896" y="3295650"/>
                      </a:cubicBezTo>
                      <a:cubicBezTo>
                        <a:pt x="2188464" y="3318510"/>
                        <a:pt x="2161794" y="3337560"/>
                        <a:pt x="2157222" y="3337560"/>
                      </a:cubicBezTo>
                      <a:cubicBezTo>
                        <a:pt x="2152650" y="3337560"/>
                        <a:pt x="2138172" y="3348990"/>
                        <a:pt x="2124456" y="3362706"/>
                      </a:cubicBezTo>
                      <a:cubicBezTo>
                        <a:pt x="2110740" y="3375660"/>
                        <a:pt x="2082546" y="3395472"/>
                        <a:pt x="2061972" y="3406140"/>
                      </a:cubicBezTo>
                      <a:cubicBezTo>
                        <a:pt x="2041398" y="3416808"/>
                        <a:pt x="2008632" y="3439668"/>
                        <a:pt x="1988058" y="3457194"/>
                      </a:cubicBezTo>
                      <a:cubicBezTo>
                        <a:pt x="1968246" y="3475482"/>
                        <a:pt x="1949958" y="3489960"/>
                        <a:pt x="1946148" y="3489960"/>
                      </a:cubicBezTo>
                      <a:cubicBezTo>
                        <a:pt x="1943100" y="3489960"/>
                        <a:pt x="1928622" y="3499104"/>
                        <a:pt x="1913382" y="3511296"/>
                      </a:cubicBezTo>
                      <a:cubicBezTo>
                        <a:pt x="1879854" y="3536442"/>
                        <a:pt x="1799082" y="3589020"/>
                        <a:pt x="1793748" y="3589020"/>
                      </a:cubicBezTo>
                      <a:cubicBezTo>
                        <a:pt x="1790700" y="3589020"/>
                        <a:pt x="1776222" y="3598926"/>
                        <a:pt x="1760982" y="3611118"/>
                      </a:cubicBezTo>
                      <a:cubicBezTo>
                        <a:pt x="1745742" y="3623310"/>
                        <a:pt x="1719072" y="3640836"/>
                        <a:pt x="1700784" y="3649980"/>
                      </a:cubicBezTo>
                      <a:cubicBezTo>
                        <a:pt x="1683258" y="3659124"/>
                        <a:pt x="1666494" y="3669792"/>
                        <a:pt x="1664970" y="3673602"/>
                      </a:cubicBezTo>
                      <a:cubicBezTo>
                        <a:pt x="1662684" y="3676650"/>
                        <a:pt x="1632204" y="3695700"/>
                        <a:pt x="1597914" y="3714750"/>
                      </a:cubicBezTo>
                      <a:cubicBezTo>
                        <a:pt x="1563624" y="3733800"/>
                        <a:pt x="1521714" y="3758184"/>
                        <a:pt x="1504950" y="3768090"/>
                      </a:cubicBezTo>
                      <a:cubicBezTo>
                        <a:pt x="1488186" y="3778758"/>
                        <a:pt x="1469136" y="3789426"/>
                        <a:pt x="1463040" y="3792474"/>
                      </a:cubicBezTo>
                      <a:cubicBezTo>
                        <a:pt x="1456944" y="3794760"/>
                        <a:pt x="1431798" y="3810762"/>
                        <a:pt x="1407414" y="3826764"/>
                      </a:cubicBezTo>
                      <a:cubicBezTo>
                        <a:pt x="1383030" y="3842766"/>
                        <a:pt x="1357122" y="3855720"/>
                        <a:pt x="1349502" y="3855720"/>
                      </a:cubicBezTo>
                      <a:cubicBezTo>
                        <a:pt x="1341882" y="3855720"/>
                        <a:pt x="1322832" y="3864102"/>
                        <a:pt x="1307592" y="3874770"/>
                      </a:cubicBezTo>
                      <a:cubicBezTo>
                        <a:pt x="1292352" y="3885438"/>
                        <a:pt x="1274826" y="3893820"/>
                        <a:pt x="1269492" y="3893820"/>
                      </a:cubicBezTo>
                      <a:cubicBezTo>
                        <a:pt x="1264158" y="3893820"/>
                        <a:pt x="1253490" y="3900678"/>
                        <a:pt x="1245870" y="3909060"/>
                      </a:cubicBezTo>
                      <a:cubicBezTo>
                        <a:pt x="1238250" y="3917442"/>
                        <a:pt x="1226058" y="3924300"/>
                        <a:pt x="1219200" y="3924300"/>
                      </a:cubicBezTo>
                      <a:cubicBezTo>
                        <a:pt x="1207770" y="3924300"/>
                        <a:pt x="1144524" y="3950970"/>
                        <a:pt x="1109472" y="3970782"/>
                      </a:cubicBezTo>
                      <a:cubicBezTo>
                        <a:pt x="1101852" y="3975354"/>
                        <a:pt x="1083564" y="3985260"/>
                        <a:pt x="1069086" y="3993642"/>
                      </a:cubicBezTo>
                      <a:cubicBezTo>
                        <a:pt x="1055370" y="4001262"/>
                        <a:pt x="1037082" y="4008120"/>
                        <a:pt x="1029462" y="4008120"/>
                      </a:cubicBezTo>
                      <a:cubicBezTo>
                        <a:pt x="1021080" y="4008120"/>
                        <a:pt x="999744" y="4015740"/>
                        <a:pt x="981456" y="4024122"/>
                      </a:cubicBezTo>
                      <a:cubicBezTo>
                        <a:pt x="918210" y="4055364"/>
                        <a:pt x="910590" y="4059174"/>
                        <a:pt x="876300" y="4069080"/>
                      </a:cubicBezTo>
                      <a:cubicBezTo>
                        <a:pt x="857250" y="4074414"/>
                        <a:pt x="838962" y="4082034"/>
                        <a:pt x="834390" y="4085844"/>
                      </a:cubicBezTo>
                      <a:cubicBezTo>
                        <a:pt x="830580" y="4088892"/>
                        <a:pt x="819912" y="4091940"/>
                        <a:pt x="810768" y="4091940"/>
                      </a:cubicBezTo>
                      <a:cubicBezTo>
                        <a:pt x="800862" y="4091940"/>
                        <a:pt x="790956" y="4095750"/>
                        <a:pt x="788670" y="4099560"/>
                      </a:cubicBezTo>
                      <a:cubicBezTo>
                        <a:pt x="786384" y="4104132"/>
                        <a:pt x="769620" y="4107180"/>
                        <a:pt x="752856" y="4107180"/>
                      </a:cubicBezTo>
                      <a:cubicBezTo>
                        <a:pt x="735330" y="4107180"/>
                        <a:pt x="715518" y="4111752"/>
                        <a:pt x="709422" y="4117086"/>
                      </a:cubicBezTo>
                      <a:cubicBezTo>
                        <a:pt x="702564" y="4123182"/>
                        <a:pt x="681228" y="4132326"/>
                        <a:pt x="660654" y="4137660"/>
                      </a:cubicBezTo>
                      <a:cubicBezTo>
                        <a:pt x="640842" y="4142994"/>
                        <a:pt x="622554" y="4150614"/>
                        <a:pt x="620268" y="4153662"/>
                      </a:cubicBezTo>
                      <a:cubicBezTo>
                        <a:pt x="617982" y="4157472"/>
                        <a:pt x="599694" y="4160520"/>
                        <a:pt x="579120" y="4160520"/>
                      </a:cubicBezTo>
                      <a:cubicBezTo>
                        <a:pt x="558546" y="4160520"/>
                        <a:pt x="539496" y="4164330"/>
                        <a:pt x="537210" y="4168140"/>
                      </a:cubicBezTo>
                      <a:cubicBezTo>
                        <a:pt x="534924" y="4172712"/>
                        <a:pt x="518922" y="4175760"/>
                        <a:pt x="502920" y="4175760"/>
                      </a:cubicBezTo>
                      <a:cubicBezTo>
                        <a:pt x="486918" y="4175760"/>
                        <a:pt x="470916" y="4179570"/>
                        <a:pt x="468630" y="4183380"/>
                      </a:cubicBezTo>
                      <a:cubicBezTo>
                        <a:pt x="466344" y="4187952"/>
                        <a:pt x="451104" y="4191000"/>
                        <a:pt x="435102" y="4191000"/>
                      </a:cubicBezTo>
                      <a:cubicBezTo>
                        <a:pt x="419862" y="4191000"/>
                        <a:pt x="403860" y="4194048"/>
                        <a:pt x="399288" y="4197858"/>
                      </a:cubicBezTo>
                      <a:cubicBezTo>
                        <a:pt x="395478" y="4201668"/>
                        <a:pt x="329184" y="4207002"/>
                        <a:pt x="251460" y="4209288"/>
                      </a:cubicBezTo>
                      <a:cubicBezTo>
                        <a:pt x="173736" y="4211574"/>
                        <a:pt x="85344" y="4216146"/>
                        <a:pt x="55626" y="4218432"/>
                      </a:cubicBezTo>
                      <a:lnTo>
                        <a:pt x="0" y="4223766"/>
                      </a:lnTo>
                      <a:lnTo>
                        <a:pt x="0" y="2111502"/>
                      </a:lnTo>
                      <a:close/>
                      <a:moveTo>
                        <a:pt x="3691128" y="3986022"/>
                      </a:moveTo>
                      <a:cubicBezTo>
                        <a:pt x="3693414" y="3982212"/>
                        <a:pt x="3685794" y="3977640"/>
                        <a:pt x="3674364" y="3975354"/>
                      </a:cubicBezTo>
                      <a:cubicBezTo>
                        <a:pt x="3651504" y="3970782"/>
                        <a:pt x="3640074" y="3975354"/>
                        <a:pt x="3646170" y="3986022"/>
                      </a:cubicBezTo>
                      <a:cubicBezTo>
                        <a:pt x="3652266" y="3995166"/>
                        <a:pt x="3685794" y="3995166"/>
                        <a:pt x="3691128" y="3986022"/>
                      </a:cubicBezTo>
                      <a:close/>
                      <a:moveTo>
                        <a:pt x="11940540" y="3916680"/>
                      </a:moveTo>
                      <a:cubicBezTo>
                        <a:pt x="11940540" y="3912870"/>
                        <a:pt x="11927586" y="3909822"/>
                        <a:pt x="11912346" y="3909822"/>
                      </a:cubicBezTo>
                      <a:lnTo>
                        <a:pt x="11883390" y="3911346"/>
                      </a:lnTo>
                      <a:lnTo>
                        <a:pt x="11910060" y="3916680"/>
                      </a:lnTo>
                      <a:cubicBezTo>
                        <a:pt x="11924538" y="3919728"/>
                        <a:pt x="11937492" y="3922776"/>
                        <a:pt x="11939016" y="3923538"/>
                      </a:cubicBezTo>
                      <a:cubicBezTo>
                        <a:pt x="11939778" y="3923538"/>
                        <a:pt x="11940540" y="3921252"/>
                        <a:pt x="11940540" y="3916680"/>
                      </a:cubicBezTo>
                      <a:close/>
                      <a:moveTo>
                        <a:pt x="11775186" y="3873246"/>
                      </a:moveTo>
                      <a:cubicBezTo>
                        <a:pt x="11769852" y="3871722"/>
                        <a:pt x="11760708" y="3871722"/>
                        <a:pt x="11756136" y="3873246"/>
                      </a:cubicBezTo>
                      <a:cubicBezTo>
                        <a:pt x="11750802" y="3875532"/>
                        <a:pt x="11754612" y="3877056"/>
                        <a:pt x="11765280" y="3877056"/>
                      </a:cubicBezTo>
                      <a:cubicBezTo>
                        <a:pt x="11775948" y="3877056"/>
                        <a:pt x="11779758" y="3875532"/>
                        <a:pt x="11775186" y="3873246"/>
                      </a:cubicBezTo>
                      <a:close/>
                      <a:moveTo>
                        <a:pt x="11657076" y="3842766"/>
                      </a:moveTo>
                      <a:cubicBezTo>
                        <a:pt x="11644884" y="3841242"/>
                        <a:pt x="11626596" y="3841242"/>
                        <a:pt x="11615166" y="3842766"/>
                      </a:cubicBezTo>
                      <a:cubicBezTo>
                        <a:pt x="11602974" y="3844290"/>
                        <a:pt x="11612880" y="3845814"/>
                        <a:pt x="11635740" y="3845814"/>
                      </a:cubicBezTo>
                      <a:cubicBezTo>
                        <a:pt x="11658600" y="3845814"/>
                        <a:pt x="11668506" y="3844290"/>
                        <a:pt x="11657076" y="3842766"/>
                      </a:cubicBezTo>
                      <a:close/>
                      <a:moveTo>
                        <a:pt x="4373880" y="3817620"/>
                      </a:moveTo>
                      <a:cubicBezTo>
                        <a:pt x="4373880" y="3813810"/>
                        <a:pt x="4361688" y="3810000"/>
                        <a:pt x="4347210" y="3810000"/>
                      </a:cubicBezTo>
                      <a:cubicBezTo>
                        <a:pt x="4332732" y="3810000"/>
                        <a:pt x="4320540" y="3813810"/>
                        <a:pt x="4320540" y="3817620"/>
                      </a:cubicBezTo>
                      <a:cubicBezTo>
                        <a:pt x="4320540" y="3822192"/>
                        <a:pt x="4332732" y="3825240"/>
                        <a:pt x="4347210" y="3825240"/>
                      </a:cubicBezTo>
                      <a:cubicBezTo>
                        <a:pt x="4361688" y="3825240"/>
                        <a:pt x="4373880" y="3822192"/>
                        <a:pt x="4373880" y="3817620"/>
                      </a:cubicBezTo>
                      <a:close/>
                      <a:moveTo>
                        <a:pt x="4305300" y="3749040"/>
                      </a:moveTo>
                      <a:cubicBezTo>
                        <a:pt x="4315206" y="3742944"/>
                        <a:pt x="4315206" y="3741420"/>
                        <a:pt x="4303776" y="3741420"/>
                      </a:cubicBezTo>
                      <a:cubicBezTo>
                        <a:pt x="4296918" y="3741420"/>
                        <a:pt x="4288536" y="3745230"/>
                        <a:pt x="4286250" y="3749040"/>
                      </a:cubicBezTo>
                      <a:cubicBezTo>
                        <a:pt x="4280154" y="3758946"/>
                        <a:pt x="4290060" y="3758946"/>
                        <a:pt x="4305300" y="3749040"/>
                      </a:cubicBezTo>
                      <a:close/>
                      <a:moveTo>
                        <a:pt x="4373880" y="3718560"/>
                      </a:moveTo>
                      <a:cubicBezTo>
                        <a:pt x="4373880" y="3708654"/>
                        <a:pt x="4358640" y="3708654"/>
                        <a:pt x="4343400" y="3718560"/>
                      </a:cubicBezTo>
                      <a:cubicBezTo>
                        <a:pt x="4334256" y="3724656"/>
                        <a:pt x="4336542" y="3726180"/>
                        <a:pt x="4353306" y="3726180"/>
                      </a:cubicBezTo>
                      <a:cubicBezTo>
                        <a:pt x="4364736" y="3726180"/>
                        <a:pt x="4373880" y="3723132"/>
                        <a:pt x="4373880" y="3718560"/>
                      </a:cubicBezTo>
                      <a:close/>
                      <a:moveTo>
                        <a:pt x="10952226" y="3705606"/>
                      </a:moveTo>
                      <a:cubicBezTo>
                        <a:pt x="10942320" y="3704082"/>
                        <a:pt x="10925556" y="3704082"/>
                        <a:pt x="10914126" y="3705606"/>
                      </a:cubicBezTo>
                      <a:cubicBezTo>
                        <a:pt x="10901934" y="3707130"/>
                        <a:pt x="10910316" y="3708654"/>
                        <a:pt x="10930890" y="3708654"/>
                      </a:cubicBezTo>
                      <a:cubicBezTo>
                        <a:pt x="10952226" y="3708654"/>
                        <a:pt x="10961370" y="3707130"/>
                        <a:pt x="10952226" y="3705606"/>
                      </a:cubicBezTo>
                      <a:close/>
                      <a:moveTo>
                        <a:pt x="10534650" y="3680460"/>
                      </a:moveTo>
                      <a:cubicBezTo>
                        <a:pt x="10546842" y="3675126"/>
                        <a:pt x="10543032" y="3673602"/>
                        <a:pt x="10519410" y="3673602"/>
                      </a:cubicBezTo>
                      <a:cubicBezTo>
                        <a:pt x="10497312" y="3672840"/>
                        <a:pt x="10491978" y="3675126"/>
                        <a:pt x="10500360" y="3680460"/>
                      </a:cubicBezTo>
                      <a:cubicBezTo>
                        <a:pt x="10513314" y="3688842"/>
                        <a:pt x="10514838" y="3688842"/>
                        <a:pt x="10534650" y="3680460"/>
                      </a:cubicBezTo>
                      <a:close/>
                      <a:moveTo>
                        <a:pt x="10767060" y="3680460"/>
                      </a:moveTo>
                      <a:cubicBezTo>
                        <a:pt x="10776204" y="3674364"/>
                        <a:pt x="10773918" y="3672840"/>
                        <a:pt x="10757154" y="3672840"/>
                      </a:cubicBezTo>
                      <a:cubicBezTo>
                        <a:pt x="10744962" y="3672840"/>
                        <a:pt x="10737342" y="3675888"/>
                        <a:pt x="10740390" y="3680460"/>
                      </a:cubicBezTo>
                      <a:cubicBezTo>
                        <a:pt x="10746486" y="3689604"/>
                        <a:pt x="10752582" y="3689604"/>
                        <a:pt x="10767060" y="3680460"/>
                      </a:cubicBezTo>
                      <a:close/>
                      <a:moveTo>
                        <a:pt x="10689336" y="3675126"/>
                      </a:moveTo>
                      <a:cubicBezTo>
                        <a:pt x="10664952" y="3673602"/>
                        <a:pt x="10623804" y="3673602"/>
                        <a:pt x="10597896" y="3675126"/>
                      </a:cubicBezTo>
                      <a:cubicBezTo>
                        <a:pt x="10571226" y="3676650"/>
                        <a:pt x="10591038" y="3677412"/>
                        <a:pt x="10641330" y="3677412"/>
                      </a:cubicBezTo>
                      <a:cubicBezTo>
                        <a:pt x="10691622" y="3677412"/>
                        <a:pt x="10712958" y="3676650"/>
                        <a:pt x="10689336" y="3675126"/>
                      </a:cubicBezTo>
                      <a:close/>
                      <a:moveTo>
                        <a:pt x="4747260" y="3520440"/>
                      </a:moveTo>
                      <a:cubicBezTo>
                        <a:pt x="4747260" y="3516630"/>
                        <a:pt x="4744212" y="3512820"/>
                        <a:pt x="4739640" y="3512820"/>
                      </a:cubicBezTo>
                      <a:cubicBezTo>
                        <a:pt x="4735830" y="3512820"/>
                        <a:pt x="4732020" y="3516630"/>
                        <a:pt x="4732020" y="3520440"/>
                      </a:cubicBezTo>
                      <a:cubicBezTo>
                        <a:pt x="4732020" y="3525012"/>
                        <a:pt x="4735830" y="3528060"/>
                        <a:pt x="4739640" y="3528060"/>
                      </a:cubicBezTo>
                      <a:cubicBezTo>
                        <a:pt x="4744212" y="3528060"/>
                        <a:pt x="4747260" y="3525012"/>
                        <a:pt x="4747260" y="3520440"/>
                      </a:cubicBezTo>
                      <a:close/>
                      <a:moveTo>
                        <a:pt x="4812030" y="3482340"/>
                      </a:moveTo>
                      <a:cubicBezTo>
                        <a:pt x="4814316" y="3478530"/>
                        <a:pt x="4811268" y="3474720"/>
                        <a:pt x="4805172" y="3474720"/>
                      </a:cubicBezTo>
                      <a:cubicBezTo>
                        <a:pt x="4798314" y="3474720"/>
                        <a:pt x="4792980" y="3478530"/>
                        <a:pt x="4792980" y="3482340"/>
                      </a:cubicBezTo>
                      <a:cubicBezTo>
                        <a:pt x="4792980" y="3486912"/>
                        <a:pt x="4796028" y="3489960"/>
                        <a:pt x="4799838" y="3489960"/>
                      </a:cubicBezTo>
                      <a:cubicBezTo>
                        <a:pt x="4804410" y="3489960"/>
                        <a:pt x="4809744" y="3486912"/>
                        <a:pt x="4812030" y="3482340"/>
                      </a:cubicBezTo>
                      <a:close/>
                      <a:moveTo>
                        <a:pt x="4876800" y="3447288"/>
                      </a:moveTo>
                      <a:cubicBezTo>
                        <a:pt x="4876800" y="3437382"/>
                        <a:pt x="4845558" y="3446526"/>
                        <a:pt x="4838700" y="3458718"/>
                      </a:cubicBezTo>
                      <a:cubicBezTo>
                        <a:pt x="4831842" y="3473196"/>
                        <a:pt x="4832604" y="3473196"/>
                        <a:pt x="4853940" y="3461766"/>
                      </a:cubicBezTo>
                      <a:cubicBezTo>
                        <a:pt x="4866894" y="3455670"/>
                        <a:pt x="4876800" y="3449574"/>
                        <a:pt x="4876800" y="3447288"/>
                      </a:cubicBezTo>
                      <a:close/>
                      <a:moveTo>
                        <a:pt x="5093970" y="3314700"/>
                      </a:moveTo>
                      <a:cubicBezTo>
                        <a:pt x="5096256" y="3310890"/>
                        <a:pt x="5095494" y="3307080"/>
                        <a:pt x="5090922" y="3307080"/>
                      </a:cubicBezTo>
                      <a:cubicBezTo>
                        <a:pt x="5087112" y="3307080"/>
                        <a:pt x="5081016" y="3310890"/>
                        <a:pt x="5078730" y="3314700"/>
                      </a:cubicBezTo>
                      <a:cubicBezTo>
                        <a:pt x="5076444" y="3319272"/>
                        <a:pt x="5077206" y="3322320"/>
                        <a:pt x="5081778" y="3322320"/>
                      </a:cubicBezTo>
                      <a:cubicBezTo>
                        <a:pt x="5085588" y="3322320"/>
                        <a:pt x="5091684" y="3319272"/>
                        <a:pt x="5093970" y="3314700"/>
                      </a:cubicBezTo>
                      <a:close/>
                      <a:moveTo>
                        <a:pt x="7109460" y="3208020"/>
                      </a:moveTo>
                      <a:cubicBezTo>
                        <a:pt x="7109460" y="3204210"/>
                        <a:pt x="7106412" y="3200400"/>
                        <a:pt x="7101840" y="3200400"/>
                      </a:cubicBezTo>
                      <a:cubicBezTo>
                        <a:pt x="7098030" y="3200400"/>
                        <a:pt x="7094220" y="3204210"/>
                        <a:pt x="7094220" y="3208020"/>
                      </a:cubicBezTo>
                      <a:cubicBezTo>
                        <a:pt x="7094220" y="3212592"/>
                        <a:pt x="7098030" y="3215640"/>
                        <a:pt x="7101840" y="3215640"/>
                      </a:cubicBezTo>
                      <a:cubicBezTo>
                        <a:pt x="7106412" y="3215640"/>
                        <a:pt x="7109460" y="3212592"/>
                        <a:pt x="7109460" y="3208020"/>
                      </a:cubicBezTo>
                      <a:close/>
                    </a:path>
                  </a:pathLst>
                </a:custGeom>
                <a:solidFill>
                  <a:srgbClr val="DE8439"/>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97" name="Freeform: Shape 2096">
                  <a:extLst>
                    <a:ext uri="{FF2B5EF4-FFF2-40B4-BE49-F238E27FC236}">
                      <a16:creationId xmlns:a16="http://schemas.microsoft.com/office/drawing/2014/main" id="{C7794AEA-6EBB-4974-8665-F43C762348E1}"/>
                    </a:ext>
                  </a:extLst>
                </p:cNvPr>
                <p:cNvSpPr/>
                <p:nvPr/>
              </p:nvSpPr>
              <p:spPr>
                <a:xfrm>
                  <a:off x="7447476" y="532017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DE8439"/>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98" name="Freeform: Shape 2097">
                  <a:extLst>
                    <a:ext uri="{FF2B5EF4-FFF2-40B4-BE49-F238E27FC236}">
                      <a16:creationId xmlns:a16="http://schemas.microsoft.com/office/drawing/2014/main" id="{0E0D6294-0F6C-4DC7-9134-A93ECB966A9D}"/>
                    </a:ext>
                  </a:extLst>
                </p:cNvPr>
                <p:cNvSpPr/>
                <p:nvPr/>
              </p:nvSpPr>
              <p:spPr>
                <a:xfrm>
                  <a:off x="0" y="1318260"/>
                  <a:ext cx="12192000" cy="4223766"/>
                </a:xfrm>
                <a:custGeom>
                  <a:avLst/>
                  <a:gdLst>
                    <a:gd name="connsiteX0" fmla="*/ 0 w 12192000"/>
                    <a:gd name="connsiteY0" fmla="*/ 2111502 h 4223766"/>
                    <a:gd name="connsiteX1" fmla="*/ 0 w 12192000"/>
                    <a:gd name="connsiteY1" fmla="*/ 0 h 4223766"/>
                    <a:gd name="connsiteX2" fmla="*/ 6096000 w 12192000"/>
                    <a:gd name="connsiteY2" fmla="*/ 0 h 4223766"/>
                    <a:gd name="connsiteX3" fmla="*/ 12192000 w 12192000"/>
                    <a:gd name="connsiteY3" fmla="*/ 0 h 4223766"/>
                    <a:gd name="connsiteX4" fmla="*/ 12192000 w 12192000"/>
                    <a:gd name="connsiteY4" fmla="*/ 2030730 h 4223766"/>
                    <a:gd name="connsiteX5" fmla="*/ 12177522 w 12192000"/>
                    <a:gd name="connsiteY5" fmla="*/ 4061460 h 4223766"/>
                    <a:gd name="connsiteX6" fmla="*/ 12157710 w 12192000"/>
                    <a:gd name="connsiteY6" fmla="*/ 4053840 h 4223766"/>
                    <a:gd name="connsiteX7" fmla="*/ 12138660 w 12192000"/>
                    <a:gd name="connsiteY7" fmla="*/ 4046220 h 4223766"/>
                    <a:gd name="connsiteX8" fmla="*/ 12053316 w 12192000"/>
                    <a:gd name="connsiteY8" fmla="*/ 4014978 h 4223766"/>
                    <a:gd name="connsiteX9" fmla="*/ 12013692 w 12192000"/>
                    <a:gd name="connsiteY9" fmla="*/ 4008120 h 4223766"/>
                    <a:gd name="connsiteX10" fmla="*/ 11947398 w 12192000"/>
                    <a:gd name="connsiteY10" fmla="*/ 3987546 h 4223766"/>
                    <a:gd name="connsiteX11" fmla="*/ 11814810 w 12192000"/>
                    <a:gd name="connsiteY11" fmla="*/ 3938778 h 4223766"/>
                    <a:gd name="connsiteX12" fmla="*/ 11686794 w 12192000"/>
                    <a:gd name="connsiteY12" fmla="*/ 3912108 h 4223766"/>
                    <a:gd name="connsiteX13" fmla="*/ 11661648 w 12192000"/>
                    <a:gd name="connsiteY13" fmla="*/ 3900678 h 4223766"/>
                    <a:gd name="connsiteX14" fmla="*/ 11616690 w 12192000"/>
                    <a:gd name="connsiteY14" fmla="*/ 3893820 h 4223766"/>
                    <a:gd name="connsiteX15" fmla="*/ 11570970 w 12192000"/>
                    <a:gd name="connsiteY15" fmla="*/ 3886200 h 4223766"/>
                    <a:gd name="connsiteX16" fmla="*/ 11516106 w 12192000"/>
                    <a:gd name="connsiteY16" fmla="*/ 3886962 h 4223766"/>
                    <a:gd name="connsiteX17" fmla="*/ 11490198 w 12192000"/>
                    <a:gd name="connsiteY17" fmla="*/ 3884676 h 4223766"/>
                    <a:gd name="connsiteX18" fmla="*/ 10879074 w 12192000"/>
                    <a:gd name="connsiteY18" fmla="*/ 3885438 h 4223766"/>
                    <a:gd name="connsiteX19" fmla="*/ 10834878 w 12192000"/>
                    <a:gd name="connsiteY19" fmla="*/ 3893820 h 4223766"/>
                    <a:gd name="connsiteX20" fmla="*/ 10793730 w 12192000"/>
                    <a:gd name="connsiteY20" fmla="*/ 3901440 h 4223766"/>
                    <a:gd name="connsiteX21" fmla="*/ 10751820 w 12192000"/>
                    <a:gd name="connsiteY21" fmla="*/ 3909060 h 4223766"/>
                    <a:gd name="connsiteX22" fmla="*/ 10709910 w 12192000"/>
                    <a:gd name="connsiteY22" fmla="*/ 3916680 h 4223766"/>
                    <a:gd name="connsiteX23" fmla="*/ 10660380 w 12192000"/>
                    <a:gd name="connsiteY23" fmla="*/ 3924300 h 4223766"/>
                    <a:gd name="connsiteX24" fmla="*/ 10611612 w 12192000"/>
                    <a:gd name="connsiteY24" fmla="*/ 3931158 h 4223766"/>
                    <a:gd name="connsiteX25" fmla="*/ 10521696 w 12192000"/>
                    <a:gd name="connsiteY25" fmla="*/ 3942588 h 4223766"/>
                    <a:gd name="connsiteX26" fmla="*/ 10389870 w 12192000"/>
                    <a:gd name="connsiteY26" fmla="*/ 3960114 h 4223766"/>
                    <a:gd name="connsiteX27" fmla="*/ 10322814 w 12192000"/>
                    <a:gd name="connsiteY27" fmla="*/ 3975354 h 4223766"/>
                    <a:gd name="connsiteX28" fmla="*/ 10297668 w 12192000"/>
                    <a:gd name="connsiteY28" fmla="*/ 3986022 h 4223766"/>
                    <a:gd name="connsiteX29" fmla="*/ 10251948 w 12192000"/>
                    <a:gd name="connsiteY29" fmla="*/ 3992880 h 4223766"/>
                    <a:gd name="connsiteX30" fmla="*/ 10197084 w 12192000"/>
                    <a:gd name="connsiteY30" fmla="*/ 3999738 h 4223766"/>
                    <a:gd name="connsiteX31" fmla="*/ 10096500 w 12192000"/>
                    <a:gd name="connsiteY31" fmla="*/ 4027170 h 4223766"/>
                    <a:gd name="connsiteX32" fmla="*/ 9940290 w 12192000"/>
                    <a:gd name="connsiteY32" fmla="*/ 4055364 h 4223766"/>
                    <a:gd name="connsiteX33" fmla="*/ 9901428 w 12192000"/>
                    <a:gd name="connsiteY33" fmla="*/ 4061460 h 4223766"/>
                    <a:gd name="connsiteX34" fmla="*/ 9864090 w 12192000"/>
                    <a:gd name="connsiteY34" fmla="*/ 4069080 h 4223766"/>
                    <a:gd name="connsiteX35" fmla="*/ 9777222 w 12192000"/>
                    <a:gd name="connsiteY35" fmla="*/ 4076700 h 4223766"/>
                    <a:gd name="connsiteX36" fmla="*/ 9688068 w 12192000"/>
                    <a:gd name="connsiteY36" fmla="*/ 4083558 h 4223766"/>
                    <a:gd name="connsiteX37" fmla="*/ 9624060 w 12192000"/>
                    <a:gd name="connsiteY37" fmla="*/ 4094226 h 4223766"/>
                    <a:gd name="connsiteX38" fmla="*/ 9307830 w 12192000"/>
                    <a:gd name="connsiteY38" fmla="*/ 4125468 h 4223766"/>
                    <a:gd name="connsiteX39" fmla="*/ 9144000 w 12192000"/>
                    <a:gd name="connsiteY39" fmla="*/ 4138422 h 4223766"/>
                    <a:gd name="connsiteX40" fmla="*/ 8612886 w 12192000"/>
                    <a:gd name="connsiteY40" fmla="*/ 4121658 h 4223766"/>
                    <a:gd name="connsiteX41" fmla="*/ 8343900 w 12192000"/>
                    <a:gd name="connsiteY41" fmla="*/ 4109466 h 4223766"/>
                    <a:gd name="connsiteX42" fmla="*/ 8157972 w 12192000"/>
                    <a:gd name="connsiteY42" fmla="*/ 4098798 h 4223766"/>
                    <a:gd name="connsiteX43" fmla="*/ 8118348 w 12192000"/>
                    <a:gd name="connsiteY43" fmla="*/ 4091940 h 4223766"/>
                    <a:gd name="connsiteX44" fmla="*/ 8081010 w 12192000"/>
                    <a:gd name="connsiteY44" fmla="*/ 4084320 h 4223766"/>
                    <a:gd name="connsiteX45" fmla="*/ 8023860 w 12192000"/>
                    <a:gd name="connsiteY45" fmla="*/ 4076700 h 4223766"/>
                    <a:gd name="connsiteX46" fmla="*/ 7945374 w 12192000"/>
                    <a:gd name="connsiteY46" fmla="*/ 4062222 h 4223766"/>
                    <a:gd name="connsiteX47" fmla="*/ 7895844 w 12192000"/>
                    <a:gd name="connsiteY47" fmla="*/ 4042410 h 4223766"/>
                    <a:gd name="connsiteX48" fmla="*/ 7841742 w 12192000"/>
                    <a:gd name="connsiteY48" fmla="*/ 4022598 h 4223766"/>
                    <a:gd name="connsiteX49" fmla="*/ 7792212 w 12192000"/>
                    <a:gd name="connsiteY49" fmla="*/ 4008120 h 4223766"/>
                    <a:gd name="connsiteX50" fmla="*/ 7744206 w 12192000"/>
                    <a:gd name="connsiteY50" fmla="*/ 3993642 h 4223766"/>
                    <a:gd name="connsiteX51" fmla="*/ 7585710 w 12192000"/>
                    <a:gd name="connsiteY51" fmla="*/ 3924300 h 4223766"/>
                    <a:gd name="connsiteX52" fmla="*/ 7379208 w 12192000"/>
                    <a:gd name="connsiteY52" fmla="*/ 3824478 h 4223766"/>
                    <a:gd name="connsiteX53" fmla="*/ 7267956 w 12192000"/>
                    <a:gd name="connsiteY53" fmla="*/ 3769614 h 4223766"/>
                    <a:gd name="connsiteX54" fmla="*/ 7254240 w 12192000"/>
                    <a:gd name="connsiteY54" fmla="*/ 3752850 h 4223766"/>
                    <a:gd name="connsiteX55" fmla="*/ 7243572 w 12192000"/>
                    <a:gd name="connsiteY55" fmla="*/ 3741420 h 4223766"/>
                    <a:gd name="connsiteX56" fmla="*/ 7177278 w 12192000"/>
                    <a:gd name="connsiteY56" fmla="*/ 3712464 h 4223766"/>
                    <a:gd name="connsiteX57" fmla="*/ 7120890 w 12192000"/>
                    <a:gd name="connsiteY57" fmla="*/ 3683508 h 4223766"/>
                    <a:gd name="connsiteX58" fmla="*/ 7120890 w 12192000"/>
                    <a:gd name="connsiteY58" fmla="*/ 3462528 h 4223766"/>
                    <a:gd name="connsiteX59" fmla="*/ 7094220 w 12192000"/>
                    <a:gd name="connsiteY59" fmla="*/ 3234690 h 4223766"/>
                    <a:gd name="connsiteX60" fmla="*/ 7095744 w 12192000"/>
                    <a:gd name="connsiteY60" fmla="*/ 3337560 h 4223766"/>
                    <a:gd name="connsiteX61" fmla="*/ 7095744 w 12192000"/>
                    <a:gd name="connsiteY61" fmla="*/ 3368040 h 4223766"/>
                    <a:gd name="connsiteX62" fmla="*/ 7086600 w 12192000"/>
                    <a:gd name="connsiteY62" fmla="*/ 3515868 h 4223766"/>
                    <a:gd name="connsiteX63" fmla="*/ 7078980 w 12192000"/>
                    <a:gd name="connsiteY63" fmla="*/ 3653790 h 4223766"/>
                    <a:gd name="connsiteX64" fmla="*/ 7058406 w 12192000"/>
                    <a:gd name="connsiteY64" fmla="*/ 3650742 h 4223766"/>
                    <a:gd name="connsiteX65" fmla="*/ 7014210 w 12192000"/>
                    <a:gd name="connsiteY65" fmla="*/ 3630168 h 4223766"/>
                    <a:gd name="connsiteX66" fmla="*/ 6963156 w 12192000"/>
                    <a:gd name="connsiteY66" fmla="*/ 3603498 h 4223766"/>
                    <a:gd name="connsiteX67" fmla="*/ 6928104 w 12192000"/>
                    <a:gd name="connsiteY67" fmla="*/ 3589020 h 4223766"/>
                    <a:gd name="connsiteX68" fmla="*/ 6907530 w 12192000"/>
                    <a:gd name="connsiteY68" fmla="*/ 3581400 h 4223766"/>
                    <a:gd name="connsiteX69" fmla="*/ 6881622 w 12192000"/>
                    <a:gd name="connsiteY69" fmla="*/ 3573780 h 4223766"/>
                    <a:gd name="connsiteX70" fmla="*/ 6853428 w 12192000"/>
                    <a:gd name="connsiteY70" fmla="*/ 3566922 h 4223766"/>
                    <a:gd name="connsiteX71" fmla="*/ 6489954 w 12192000"/>
                    <a:gd name="connsiteY71" fmla="*/ 3541776 h 4223766"/>
                    <a:gd name="connsiteX72" fmla="*/ 6329172 w 12192000"/>
                    <a:gd name="connsiteY72" fmla="*/ 3566922 h 4223766"/>
                    <a:gd name="connsiteX73" fmla="*/ 6304788 w 12192000"/>
                    <a:gd name="connsiteY73" fmla="*/ 3573780 h 4223766"/>
                    <a:gd name="connsiteX74" fmla="*/ 6282690 w 12192000"/>
                    <a:gd name="connsiteY74" fmla="*/ 3581400 h 4223766"/>
                    <a:gd name="connsiteX75" fmla="*/ 6259830 w 12192000"/>
                    <a:gd name="connsiteY75" fmla="*/ 3589020 h 4223766"/>
                    <a:gd name="connsiteX76" fmla="*/ 6195060 w 12192000"/>
                    <a:gd name="connsiteY76" fmla="*/ 3615690 h 4223766"/>
                    <a:gd name="connsiteX77" fmla="*/ 6137910 w 12192000"/>
                    <a:gd name="connsiteY77" fmla="*/ 3642360 h 4223766"/>
                    <a:gd name="connsiteX78" fmla="*/ 6122670 w 12192000"/>
                    <a:gd name="connsiteY78" fmla="*/ 3649980 h 4223766"/>
                    <a:gd name="connsiteX79" fmla="*/ 6073902 w 12192000"/>
                    <a:gd name="connsiteY79" fmla="*/ 3657600 h 4223766"/>
                    <a:gd name="connsiteX80" fmla="*/ 5976366 w 12192000"/>
                    <a:gd name="connsiteY80" fmla="*/ 3631692 h 4223766"/>
                    <a:gd name="connsiteX81" fmla="*/ 5916930 w 12192000"/>
                    <a:gd name="connsiteY81" fmla="*/ 3597402 h 4223766"/>
                    <a:gd name="connsiteX82" fmla="*/ 5897118 w 12192000"/>
                    <a:gd name="connsiteY82" fmla="*/ 3589020 h 4223766"/>
                    <a:gd name="connsiteX83" fmla="*/ 5867400 w 12192000"/>
                    <a:gd name="connsiteY83" fmla="*/ 3581400 h 4223766"/>
                    <a:gd name="connsiteX84" fmla="*/ 5836920 w 12192000"/>
                    <a:gd name="connsiteY84" fmla="*/ 3566160 h 4223766"/>
                    <a:gd name="connsiteX85" fmla="*/ 5810250 w 12192000"/>
                    <a:gd name="connsiteY85" fmla="*/ 3558540 h 4223766"/>
                    <a:gd name="connsiteX86" fmla="*/ 5729478 w 12192000"/>
                    <a:gd name="connsiteY86" fmla="*/ 3515868 h 4223766"/>
                    <a:gd name="connsiteX87" fmla="*/ 5708904 w 12192000"/>
                    <a:gd name="connsiteY87" fmla="*/ 3505200 h 4223766"/>
                    <a:gd name="connsiteX88" fmla="*/ 5686044 w 12192000"/>
                    <a:gd name="connsiteY88" fmla="*/ 3498342 h 4223766"/>
                    <a:gd name="connsiteX89" fmla="*/ 5644896 w 12192000"/>
                    <a:gd name="connsiteY89" fmla="*/ 3479292 h 4223766"/>
                    <a:gd name="connsiteX90" fmla="*/ 5612130 w 12192000"/>
                    <a:gd name="connsiteY90" fmla="*/ 3459480 h 4223766"/>
                    <a:gd name="connsiteX91" fmla="*/ 5503164 w 12192000"/>
                    <a:gd name="connsiteY91" fmla="*/ 3406140 h 4223766"/>
                    <a:gd name="connsiteX92" fmla="*/ 5467350 w 12192000"/>
                    <a:gd name="connsiteY92" fmla="*/ 3383280 h 4223766"/>
                    <a:gd name="connsiteX93" fmla="*/ 5436108 w 12192000"/>
                    <a:gd name="connsiteY93" fmla="*/ 3360420 h 4223766"/>
                    <a:gd name="connsiteX94" fmla="*/ 5417820 w 12192000"/>
                    <a:gd name="connsiteY94" fmla="*/ 3348990 h 4223766"/>
                    <a:gd name="connsiteX95" fmla="*/ 5392674 w 12192000"/>
                    <a:gd name="connsiteY95" fmla="*/ 3337560 h 4223766"/>
                    <a:gd name="connsiteX96" fmla="*/ 5335524 w 12192000"/>
                    <a:gd name="connsiteY96" fmla="*/ 3301746 h 4223766"/>
                    <a:gd name="connsiteX97" fmla="*/ 5253990 w 12192000"/>
                    <a:gd name="connsiteY97" fmla="*/ 3265170 h 4223766"/>
                    <a:gd name="connsiteX98" fmla="*/ 5213604 w 12192000"/>
                    <a:gd name="connsiteY98" fmla="*/ 3244596 h 4223766"/>
                    <a:gd name="connsiteX99" fmla="*/ 5194554 w 12192000"/>
                    <a:gd name="connsiteY99" fmla="*/ 3208782 h 4223766"/>
                    <a:gd name="connsiteX100" fmla="*/ 5097780 w 12192000"/>
                    <a:gd name="connsiteY100" fmla="*/ 3139440 h 4223766"/>
                    <a:gd name="connsiteX101" fmla="*/ 5029962 w 12192000"/>
                    <a:gd name="connsiteY101" fmla="*/ 3089910 h 4223766"/>
                    <a:gd name="connsiteX102" fmla="*/ 4965192 w 12192000"/>
                    <a:gd name="connsiteY102" fmla="*/ 3040380 h 4223766"/>
                    <a:gd name="connsiteX103" fmla="*/ 4924806 w 12192000"/>
                    <a:gd name="connsiteY103" fmla="*/ 3006090 h 4223766"/>
                    <a:gd name="connsiteX104" fmla="*/ 4883658 w 12192000"/>
                    <a:gd name="connsiteY104" fmla="*/ 2971800 h 4223766"/>
                    <a:gd name="connsiteX105" fmla="*/ 4831080 w 12192000"/>
                    <a:gd name="connsiteY105" fmla="*/ 2925318 h 4223766"/>
                    <a:gd name="connsiteX106" fmla="*/ 4765548 w 12192000"/>
                    <a:gd name="connsiteY106" fmla="*/ 2872740 h 4223766"/>
                    <a:gd name="connsiteX107" fmla="*/ 4747260 w 12192000"/>
                    <a:gd name="connsiteY107" fmla="*/ 2853690 h 4223766"/>
                    <a:gd name="connsiteX108" fmla="*/ 4728210 w 12192000"/>
                    <a:gd name="connsiteY108" fmla="*/ 2834640 h 4223766"/>
                    <a:gd name="connsiteX109" fmla="*/ 4709160 w 12192000"/>
                    <a:gd name="connsiteY109" fmla="*/ 2816352 h 4223766"/>
                    <a:gd name="connsiteX110" fmla="*/ 4693920 w 12192000"/>
                    <a:gd name="connsiteY110" fmla="*/ 2801874 h 4223766"/>
                    <a:gd name="connsiteX111" fmla="*/ 4677918 w 12192000"/>
                    <a:gd name="connsiteY111" fmla="*/ 2787396 h 4223766"/>
                    <a:gd name="connsiteX112" fmla="*/ 4628388 w 12192000"/>
                    <a:gd name="connsiteY112" fmla="*/ 2737104 h 4223766"/>
                    <a:gd name="connsiteX113" fmla="*/ 4579620 w 12192000"/>
                    <a:gd name="connsiteY113" fmla="*/ 2686812 h 4223766"/>
                    <a:gd name="connsiteX114" fmla="*/ 4560570 w 12192000"/>
                    <a:gd name="connsiteY114" fmla="*/ 2668524 h 4223766"/>
                    <a:gd name="connsiteX115" fmla="*/ 4541520 w 12192000"/>
                    <a:gd name="connsiteY115" fmla="*/ 2650236 h 4223766"/>
                    <a:gd name="connsiteX116" fmla="*/ 4462272 w 12192000"/>
                    <a:gd name="connsiteY116" fmla="*/ 2567940 h 4223766"/>
                    <a:gd name="connsiteX117" fmla="*/ 4435602 w 12192000"/>
                    <a:gd name="connsiteY117" fmla="*/ 2535936 h 4223766"/>
                    <a:gd name="connsiteX118" fmla="*/ 4382262 w 12192000"/>
                    <a:gd name="connsiteY118" fmla="*/ 2465070 h 4223766"/>
                    <a:gd name="connsiteX119" fmla="*/ 4343400 w 12192000"/>
                    <a:gd name="connsiteY119" fmla="*/ 2420874 h 4223766"/>
                    <a:gd name="connsiteX120" fmla="*/ 4316730 w 12192000"/>
                    <a:gd name="connsiteY120" fmla="*/ 2387346 h 4223766"/>
                    <a:gd name="connsiteX121" fmla="*/ 4290060 w 12192000"/>
                    <a:gd name="connsiteY121" fmla="*/ 2350008 h 4223766"/>
                    <a:gd name="connsiteX122" fmla="*/ 4261866 w 12192000"/>
                    <a:gd name="connsiteY122" fmla="*/ 2310384 h 4223766"/>
                    <a:gd name="connsiteX123" fmla="*/ 4187190 w 12192000"/>
                    <a:gd name="connsiteY123" fmla="*/ 2203704 h 4223766"/>
                    <a:gd name="connsiteX124" fmla="*/ 4147566 w 12192000"/>
                    <a:gd name="connsiteY124" fmla="*/ 2150364 h 4223766"/>
                    <a:gd name="connsiteX125" fmla="*/ 4117848 w 12192000"/>
                    <a:gd name="connsiteY125" fmla="*/ 2109216 h 4223766"/>
                    <a:gd name="connsiteX126" fmla="*/ 4106418 w 12192000"/>
                    <a:gd name="connsiteY126" fmla="*/ 2095500 h 4223766"/>
                    <a:gd name="connsiteX127" fmla="*/ 4086606 w 12192000"/>
                    <a:gd name="connsiteY127" fmla="*/ 2065020 h 4223766"/>
                    <a:gd name="connsiteX128" fmla="*/ 4067556 w 12192000"/>
                    <a:gd name="connsiteY128" fmla="*/ 2034540 h 4223766"/>
                    <a:gd name="connsiteX129" fmla="*/ 4050792 w 12192000"/>
                    <a:gd name="connsiteY129" fmla="*/ 2011680 h 4223766"/>
                    <a:gd name="connsiteX130" fmla="*/ 4027170 w 12192000"/>
                    <a:gd name="connsiteY130" fmla="*/ 1966722 h 4223766"/>
                    <a:gd name="connsiteX131" fmla="*/ 4004310 w 12192000"/>
                    <a:gd name="connsiteY131" fmla="*/ 1935480 h 4223766"/>
                    <a:gd name="connsiteX132" fmla="*/ 3992880 w 12192000"/>
                    <a:gd name="connsiteY132" fmla="*/ 1913382 h 4223766"/>
                    <a:gd name="connsiteX133" fmla="*/ 3978402 w 12192000"/>
                    <a:gd name="connsiteY133" fmla="*/ 1892046 h 4223766"/>
                    <a:gd name="connsiteX134" fmla="*/ 3806190 w 12192000"/>
                    <a:gd name="connsiteY134" fmla="*/ 1996440 h 4223766"/>
                    <a:gd name="connsiteX135" fmla="*/ 3694176 w 12192000"/>
                    <a:gd name="connsiteY135" fmla="*/ 2087880 h 4223766"/>
                    <a:gd name="connsiteX136" fmla="*/ 3649980 w 12192000"/>
                    <a:gd name="connsiteY136" fmla="*/ 2114550 h 4223766"/>
                    <a:gd name="connsiteX137" fmla="*/ 3642360 w 12192000"/>
                    <a:gd name="connsiteY137" fmla="*/ 1716786 h 4223766"/>
                    <a:gd name="connsiteX138" fmla="*/ 3638550 w 12192000"/>
                    <a:gd name="connsiteY138" fmla="*/ 1319784 h 4223766"/>
                    <a:gd name="connsiteX139" fmla="*/ 3634740 w 12192000"/>
                    <a:gd name="connsiteY139" fmla="*/ 1678686 h 4223766"/>
                    <a:gd name="connsiteX140" fmla="*/ 3627120 w 12192000"/>
                    <a:gd name="connsiteY140" fmla="*/ 2045970 h 4223766"/>
                    <a:gd name="connsiteX141" fmla="*/ 3626358 w 12192000"/>
                    <a:gd name="connsiteY141" fmla="*/ 2059686 h 4223766"/>
                    <a:gd name="connsiteX142" fmla="*/ 3632454 w 12192000"/>
                    <a:gd name="connsiteY142" fmla="*/ 2099310 h 4223766"/>
                    <a:gd name="connsiteX143" fmla="*/ 3586734 w 12192000"/>
                    <a:gd name="connsiteY143" fmla="*/ 2173986 h 4223766"/>
                    <a:gd name="connsiteX144" fmla="*/ 3535680 w 12192000"/>
                    <a:gd name="connsiteY144" fmla="*/ 2217420 h 4223766"/>
                    <a:gd name="connsiteX145" fmla="*/ 3485388 w 12192000"/>
                    <a:gd name="connsiteY145" fmla="*/ 2259330 h 4223766"/>
                    <a:gd name="connsiteX146" fmla="*/ 3432810 w 12192000"/>
                    <a:gd name="connsiteY146" fmla="*/ 2301240 h 4223766"/>
                    <a:gd name="connsiteX147" fmla="*/ 3390900 w 12192000"/>
                    <a:gd name="connsiteY147" fmla="*/ 2335530 h 4223766"/>
                    <a:gd name="connsiteX148" fmla="*/ 3348990 w 12192000"/>
                    <a:gd name="connsiteY148" fmla="*/ 2369820 h 4223766"/>
                    <a:gd name="connsiteX149" fmla="*/ 3245358 w 12192000"/>
                    <a:gd name="connsiteY149" fmla="*/ 2457450 h 4223766"/>
                    <a:gd name="connsiteX150" fmla="*/ 3227832 w 12192000"/>
                    <a:gd name="connsiteY150" fmla="*/ 2468880 h 4223766"/>
                    <a:gd name="connsiteX151" fmla="*/ 3193542 w 12192000"/>
                    <a:gd name="connsiteY151" fmla="*/ 2497836 h 4223766"/>
                    <a:gd name="connsiteX152" fmla="*/ 3087624 w 12192000"/>
                    <a:gd name="connsiteY152" fmla="*/ 2590800 h 4223766"/>
                    <a:gd name="connsiteX153" fmla="*/ 3051810 w 12192000"/>
                    <a:gd name="connsiteY153" fmla="*/ 2619756 h 4223766"/>
                    <a:gd name="connsiteX154" fmla="*/ 2999994 w 12192000"/>
                    <a:gd name="connsiteY154" fmla="*/ 2661666 h 4223766"/>
                    <a:gd name="connsiteX155" fmla="*/ 2950464 w 12192000"/>
                    <a:gd name="connsiteY155" fmla="*/ 2705100 h 4223766"/>
                    <a:gd name="connsiteX156" fmla="*/ 2914650 w 12192000"/>
                    <a:gd name="connsiteY156" fmla="*/ 2735580 h 4223766"/>
                    <a:gd name="connsiteX157" fmla="*/ 2872740 w 12192000"/>
                    <a:gd name="connsiteY157" fmla="*/ 2769870 h 4223766"/>
                    <a:gd name="connsiteX158" fmla="*/ 2829306 w 12192000"/>
                    <a:gd name="connsiteY158" fmla="*/ 2804160 h 4223766"/>
                    <a:gd name="connsiteX159" fmla="*/ 2811780 w 12192000"/>
                    <a:gd name="connsiteY159" fmla="*/ 2819400 h 4223766"/>
                    <a:gd name="connsiteX160" fmla="*/ 2797302 w 12192000"/>
                    <a:gd name="connsiteY160" fmla="*/ 2834640 h 4223766"/>
                    <a:gd name="connsiteX161" fmla="*/ 2756154 w 12192000"/>
                    <a:gd name="connsiteY161" fmla="*/ 2868930 h 4223766"/>
                    <a:gd name="connsiteX162" fmla="*/ 2710434 w 12192000"/>
                    <a:gd name="connsiteY162" fmla="*/ 2903220 h 4223766"/>
                    <a:gd name="connsiteX163" fmla="*/ 2677668 w 12192000"/>
                    <a:gd name="connsiteY163" fmla="*/ 2926842 h 4223766"/>
                    <a:gd name="connsiteX164" fmla="*/ 2586990 w 12192000"/>
                    <a:gd name="connsiteY164" fmla="*/ 3002280 h 4223766"/>
                    <a:gd name="connsiteX165" fmla="*/ 2496312 w 12192000"/>
                    <a:gd name="connsiteY165" fmla="*/ 3077718 h 4223766"/>
                    <a:gd name="connsiteX166" fmla="*/ 2465070 w 12192000"/>
                    <a:gd name="connsiteY166" fmla="*/ 3101340 h 4223766"/>
                    <a:gd name="connsiteX167" fmla="*/ 2423160 w 12192000"/>
                    <a:gd name="connsiteY167" fmla="*/ 3135630 h 4223766"/>
                    <a:gd name="connsiteX168" fmla="*/ 2384298 w 12192000"/>
                    <a:gd name="connsiteY168" fmla="*/ 3169920 h 4223766"/>
                    <a:gd name="connsiteX169" fmla="*/ 2316480 w 12192000"/>
                    <a:gd name="connsiteY169" fmla="*/ 3220212 h 4223766"/>
                    <a:gd name="connsiteX170" fmla="*/ 2291334 w 12192000"/>
                    <a:gd name="connsiteY170" fmla="*/ 3242310 h 4223766"/>
                    <a:gd name="connsiteX171" fmla="*/ 2215896 w 12192000"/>
                    <a:gd name="connsiteY171" fmla="*/ 3295650 h 4223766"/>
                    <a:gd name="connsiteX172" fmla="*/ 2157222 w 12192000"/>
                    <a:gd name="connsiteY172" fmla="*/ 3337560 h 4223766"/>
                    <a:gd name="connsiteX173" fmla="*/ 2124456 w 12192000"/>
                    <a:gd name="connsiteY173" fmla="*/ 3362706 h 4223766"/>
                    <a:gd name="connsiteX174" fmla="*/ 2061972 w 12192000"/>
                    <a:gd name="connsiteY174" fmla="*/ 3406140 h 4223766"/>
                    <a:gd name="connsiteX175" fmla="*/ 1988058 w 12192000"/>
                    <a:gd name="connsiteY175" fmla="*/ 3457194 h 4223766"/>
                    <a:gd name="connsiteX176" fmla="*/ 1946148 w 12192000"/>
                    <a:gd name="connsiteY176" fmla="*/ 3489960 h 4223766"/>
                    <a:gd name="connsiteX177" fmla="*/ 1913382 w 12192000"/>
                    <a:gd name="connsiteY177" fmla="*/ 3511296 h 4223766"/>
                    <a:gd name="connsiteX178" fmla="*/ 1793748 w 12192000"/>
                    <a:gd name="connsiteY178" fmla="*/ 3589020 h 4223766"/>
                    <a:gd name="connsiteX179" fmla="*/ 1760982 w 12192000"/>
                    <a:gd name="connsiteY179" fmla="*/ 3611118 h 4223766"/>
                    <a:gd name="connsiteX180" fmla="*/ 1700784 w 12192000"/>
                    <a:gd name="connsiteY180" fmla="*/ 3649980 h 4223766"/>
                    <a:gd name="connsiteX181" fmla="*/ 1664970 w 12192000"/>
                    <a:gd name="connsiteY181" fmla="*/ 3673602 h 4223766"/>
                    <a:gd name="connsiteX182" fmla="*/ 1597914 w 12192000"/>
                    <a:gd name="connsiteY182" fmla="*/ 3714750 h 4223766"/>
                    <a:gd name="connsiteX183" fmla="*/ 1504950 w 12192000"/>
                    <a:gd name="connsiteY183" fmla="*/ 3768090 h 4223766"/>
                    <a:gd name="connsiteX184" fmla="*/ 1463040 w 12192000"/>
                    <a:gd name="connsiteY184" fmla="*/ 3792474 h 4223766"/>
                    <a:gd name="connsiteX185" fmla="*/ 1407414 w 12192000"/>
                    <a:gd name="connsiteY185" fmla="*/ 3826764 h 4223766"/>
                    <a:gd name="connsiteX186" fmla="*/ 1349502 w 12192000"/>
                    <a:gd name="connsiteY186" fmla="*/ 3855720 h 4223766"/>
                    <a:gd name="connsiteX187" fmla="*/ 1307592 w 12192000"/>
                    <a:gd name="connsiteY187" fmla="*/ 3874770 h 4223766"/>
                    <a:gd name="connsiteX188" fmla="*/ 1269492 w 12192000"/>
                    <a:gd name="connsiteY188" fmla="*/ 3893820 h 4223766"/>
                    <a:gd name="connsiteX189" fmla="*/ 1245870 w 12192000"/>
                    <a:gd name="connsiteY189" fmla="*/ 3909060 h 4223766"/>
                    <a:gd name="connsiteX190" fmla="*/ 1219200 w 12192000"/>
                    <a:gd name="connsiteY190" fmla="*/ 3924300 h 4223766"/>
                    <a:gd name="connsiteX191" fmla="*/ 1109472 w 12192000"/>
                    <a:gd name="connsiteY191" fmla="*/ 3970782 h 4223766"/>
                    <a:gd name="connsiteX192" fmla="*/ 1069086 w 12192000"/>
                    <a:gd name="connsiteY192" fmla="*/ 3993642 h 4223766"/>
                    <a:gd name="connsiteX193" fmla="*/ 1029462 w 12192000"/>
                    <a:gd name="connsiteY193" fmla="*/ 4008120 h 4223766"/>
                    <a:gd name="connsiteX194" fmla="*/ 981456 w 12192000"/>
                    <a:gd name="connsiteY194" fmla="*/ 4024122 h 4223766"/>
                    <a:gd name="connsiteX195" fmla="*/ 876300 w 12192000"/>
                    <a:gd name="connsiteY195" fmla="*/ 4069080 h 4223766"/>
                    <a:gd name="connsiteX196" fmla="*/ 834390 w 12192000"/>
                    <a:gd name="connsiteY196" fmla="*/ 4085844 h 4223766"/>
                    <a:gd name="connsiteX197" fmla="*/ 810768 w 12192000"/>
                    <a:gd name="connsiteY197" fmla="*/ 4091940 h 4223766"/>
                    <a:gd name="connsiteX198" fmla="*/ 788670 w 12192000"/>
                    <a:gd name="connsiteY198" fmla="*/ 4099560 h 4223766"/>
                    <a:gd name="connsiteX199" fmla="*/ 752856 w 12192000"/>
                    <a:gd name="connsiteY199" fmla="*/ 4107180 h 4223766"/>
                    <a:gd name="connsiteX200" fmla="*/ 709422 w 12192000"/>
                    <a:gd name="connsiteY200" fmla="*/ 4117086 h 4223766"/>
                    <a:gd name="connsiteX201" fmla="*/ 660654 w 12192000"/>
                    <a:gd name="connsiteY201" fmla="*/ 4137660 h 4223766"/>
                    <a:gd name="connsiteX202" fmla="*/ 620268 w 12192000"/>
                    <a:gd name="connsiteY202" fmla="*/ 4153662 h 4223766"/>
                    <a:gd name="connsiteX203" fmla="*/ 579120 w 12192000"/>
                    <a:gd name="connsiteY203" fmla="*/ 4160520 h 4223766"/>
                    <a:gd name="connsiteX204" fmla="*/ 537210 w 12192000"/>
                    <a:gd name="connsiteY204" fmla="*/ 4168140 h 4223766"/>
                    <a:gd name="connsiteX205" fmla="*/ 502920 w 12192000"/>
                    <a:gd name="connsiteY205" fmla="*/ 4175760 h 4223766"/>
                    <a:gd name="connsiteX206" fmla="*/ 468630 w 12192000"/>
                    <a:gd name="connsiteY206" fmla="*/ 4183380 h 4223766"/>
                    <a:gd name="connsiteX207" fmla="*/ 435102 w 12192000"/>
                    <a:gd name="connsiteY207" fmla="*/ 4191000 h 4223766"/>
                    <a:gd name="connsiteX208" fmla="*/ 399288 w 12192000"/>
                    <a:gd name="connsiteY208" fmla="*/ 4197858 h 4223766"/>
                    <a:gd name="connsiteX209" fmla="*/ 251460 w 12192000"/>
                    <a:gd name="connsiteY209" fmla="*/ 4209288 h 4223766"/>
                    <a:gd name="connsiteX210" fmla="*/ 55626 w 12192000"/>
                    <a:gd name="connsiteY210" fmla="*/ 4218432 h 4223766"/>
                    <a:gd name="connsiteX211" fmla="*/ 0 w 12192000"/>
                    <a:gd name="connsiteY211" fmla="*/ 4223766 h 4223766"/>
                    <a:gd name="connsiteX212" fmla="*/ 0 w 12192000"/>
                    <a:gd name="connsiteY212" fmla="*/ 2111502 h 4223766"/>
                    <a:gd name="connsiteX213" fmla="*/ 8819388 w 12192000"/>
                    <a:gd name="connsiteY213" fmla="*/ 4024122 h 4223766"/>
                    <a:gd name="connsiteX214" fmla="*/ 8799576 w 12192000"/>
                    <a:gd name="connsiteY214" fmla="*/ 3977640 h 4223766"/>
                    <a:gd name="connsiteX215" fmla="*/ 8801862 w 12192000"/>
                    <a:gd name="connsiteY215" fmla="*/ 3997452 h 4223766"/>
                    <a:gd name="connsiteX216" fmla="*/ 8806434 w 12192000"/>
                    <a:gd name="connsiteY216" fmla="*/ 4016502 h 4223766"/>
                    <a:gd name="connsiteX217" fmla="*/ 8819388 w 12192000"/>
                    <a:gd name="connsiteY217" fmla="*/ 4024122 h 4223766"/>
                    <a:gd name="connsiteX218" fmla="*/ 11940540 w 12192000"/>
                    <a:gd name="connsiteY218" fmla="*/ 3916680 h 4223766"/>
                    <a:gd name="connsiteX219" fmla="*/ 11912346 w 12192000"/>
                    <a:gd name="connsiteY219" fmla="*/ 3909822 h 4223766"/>
                    <a:gd name="connsiteX220" fmla="*/ 11883390 w 12192000"/>
                    <a:gd name="connsiteY220" fmla="*/ 3911346 h 4223766"/>
                    <a:gd name="connsiteX221" fmla="*/ 11910060 w 12192000"/>
                    <a:gd name="connsiteY221" fmla="*/ 3916680 h 4223766"/>
                    <a:gd name="connsiteX222" fmla="*/ 11939016 w 12192000"/>
                    <a:gd name="connsiteY222" fmla="*/ 3923538 h 4223766"/>
                    <a:gd name="connsiteX223" fmla="*/ 11940540 w 12192000"/>
                    <a:gd name="connsiteY223" fmla="*/ 3916680 h 4223766"/>
                    <a:gd name="connsiteX224" fmla="*/ 11775186 w 12192000"/>
                    <a:gd name="connsiteY224" fmla="*/ 3873246 h 4223766"/>
                    <a:gd name="connsiteX225" fmla="*/ 11756136 w 12192000"/>
                    <a:gd name="connsiteY225" fmla="*/ 3873246 h 4223766"/>
                    <a:gd name="connsiteX226" fmla="*/ 11765280 w 12192000"/>
                    <a:gd name="connsiteY226" fmla="*/ 3877056 h 4223766"/>
                    <a:gd name="connsiteX227" fmla="*/ 11775186 w 12192000"/>
                    <a:gd name="connsiteY227" fmla="*/ 3873246 h 4223766"/>
                    <a:gd name="connsiteX228" fmla="*/ 11657076 w 12192000"/>
                    <a:gd name="connsiteY228" fmla="*/ 3842766 h 4223766"/>
                    <a:gd name="connsiteX229" fmla="*/ 11615166 w 12192000"/>
                    <a:gd name="connsiteY229" fmla="*/ 3842766 h 4223766"/>
                    <a:gd name="connsiteX230" fmla="*/ 11635740 w 12192000"/>
                    <a:gd name="connsiteY230" fmla="*/ 3845814 h 4223766"/>
                    <a:gd name="connsiteX231" fmla="*/ 11657076 w 12192000"/>
                    <a:gd name="connsiteY231" fmla="*/ 3842766 h 4223766"/>
                    <a:gd name="connsiteX232" fmla="*/ 10952226 w 12192000"/>
                    <a:gd name="connsiteY232" fmla="*/ 3705606 h 4223766"/>
                    <a:gd name="connsiteX233" fmla="*/ 10914126 w 12192000"/>
                    <a:gd name="connsiteY233" fmla="*/ 3705606 h 4223766"/>
                    <a:gd name="connsiteX234" fmla="*/ 10930890 w 12192000"/>
                    <a:gd name="connsiteY234" fmla="*/ 3708654 h 4223766"/>
                    <a:gd name="connsiteX235" fmla="*/ 10952226 w 12192000"/>
                    <a:gd name="connsiteY235" fmla="*/ 3705606 h 4223766"/>
                    <a:gd name="connsiteX236" fmla="*/ 10534650 w 12192000"/>
                    <a:gd name="connsiteY236" fmla="*/ 3680460 h 4223766"/>
                    <a:gd name="connsiteX237" fmla="*/ 10519410 w 12192000"/>
                    <a:gd name="connsiteY237" fmla="*/ 3673602 h 4223766"/>
                    <a:gd name="connsiteX238" fmla="*/ 10500360 w 12192000"/>
                    <a:gd name="connsiteY238" fmla="*/ 3680460 h 4223766"/>
                    <a:gd name="connsiteX239" fmla="*/ 10534650 w 12192000"/>
                    <a:gd name="connsiteY239" fmla="*/ 3680460 h 4223766"/>
                    <a:gd name="connsiteX240" fmla="*/ 10767060 w 12192000"/>
                    <a:gd name="connsiteY240" fmla="*/ 3680460 h 4223766"/>
                    <a:gd name="connsiteX241" fmla="*/ 10757154 w 12192000"/>
                    <a:gd name="connsiteY241" fmla="*/ 3672840 h 4223766"/>
                    <a:gd name="connsiteX242" fmla="*/ 10740390 w 12192000"/>
                    <a:gd name="connsiteY242" fmla="*/ 3680460 h 4223766"/>
                    <a:gd name="connsiteX243" fmla="*/ 10767060 w 12192000"/>
                    <a:gd name="connsiteY243" fmla="*/ 3680460 h 4223766"/>
                    <a:gd name="connsiteX244" fmla="*/ 10689336 w 12192000"/>
                    <a:gd name="connsiteY244" fmla="*/ 3675126 h 4223766"/>
                    <a:gd name="connsiteX245" fmla="*/ 10597896 w 12192000"/>
                    <a:gd name="connsiteY245" fmla="*/ 3675126 h 4223766"/>
                    <a:gd name="connsiteX246" fmla="*/ 10641330 w 12192000"/>
                    <a:gd name="connsiteY246" fmla="*/ 3677412 h 4223766"/>
                    <a:gd name="connsiteX247" fmla="*/ 10689336 w 12192000"/>
                    <a:gd name="connsiteY247" fmla="*/ 3675126 h 4223766"/>
                    <a:gd name="connsiteX248" fmla="*/ 7109460 w 12192000"/>
                    <a:gd name="connsiteY248" fmla="*/ 3208020 h 4223766"/>
                    <a:gd name="connsiteX249" fmla="*/ 7101840 w 12192000"/>
                    <a:gd name="connsiteY249" fmla="*/ 3200400 h 4223766"/>
                    <a:gd name="connsiteX250" fmla="*/ 7094220 w 12192000"/>
                    <a:gd name="connsiteY250" fmla="*/ 3208020 h 4223766"/>
                    <a:gd name="connsiteX251" fmla="*/ 7101840 w 12192000"/>
                    <a:gd name="connsiteY251" fmla="*/ 3215640 h 4223766"/>
                    <a:gd name="connsiteX252" fmla="*/ 7109460 w 12192000"/>
                    <a:gd name="connsiteY252" fmla="*/ 3208020 h 422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12192000" h="4223766">
                      <a:moveTo>
                        <a:pt x="0" y="2111502"/>
                      </a:moveTo>
                      <a:lnTo>
                        <a:pt x="0" y="0"/>
                      </a:lnTo>
                      <a:lnTo>
                        <a:pt x="6096000" y="0"/>
                      </a:lnTo>
                      <a:lnTo>
                        <a:pt x="12192000" y="0"/>
                      </a:lnTo>
                      <a:lnTo>
                        <a:pt x="12192000" y="2030730"/>
                      </a:lnTo>
                      <a:cubicBezTo>
                        <a:pt x="12192000" y="4035552"/>
                        <a:pt x="12192000" y="4061460"/>
                        <a:pt x="12177522" y="4061460"/>
                      </a:cubicBezTo>
                      <a:cubicBezTo>
                        <a:pt x="12169140" y="4061460"/>
                        <a:pt x="12159996" y="4058412"/>
                        <a:pt x="12157710" y="4053840"/>
                      </a:cubicBezTo>
                      <a:cubicBezTo>
                        <a:pt x="12155424" y="4050030"/>
                        <a:pt x="12146280" y="4046220"/>
                        <a:pt x="12138660" y="4046220"/>
                      </a:cubicBezTo>
                      <a:cubicBezTo>
                        <a:pt x="12125706" y="4046220"/>
                        <a:pt x="12088368" y="4032504"/>
                        <a:pt x="12053316" y="4014978"/>
                      </a:cubicBezTo>
                      <a:cubicBezTo>
                        <a:pt x="12045696" y="4011168"/>
                        <a:pt x="12028170" y="4008120"/>
                        <a:pt x="12013692" y="4008120"/>
                      </a:cubicBezTo>
                      <a:cubicBezTo>
                        <a:pt x="11999214" y="4008120"/>
                        <a:pt x="11969496" y="3998976"/>
                        <a:pt x="11947398" y="3987546"/>
                      </a:cubicBezTo>
                      <a:cubicBezTo>
                        <a:pt x="11888724" y="3957066"/>
                        <a:pt x="11858244" y="3946398"/>
                        <a:pt x="11814810" y="3938778"/>
                      </a:cubicBezTo>
                      <a:cubicBezTo>
                        <a:pt x="11778234" y="3932682"/>
                        <a:pt x="11732514" y="3923538"/>
                        <a:pt x="11686794" y="3912108"/>
                      </a:cubicBezTo>
                      <a:cubicBezTo>
                        <a:pt x="11675364" y="3909822"/>
                        <a:pt x="11663934" y="3904488"/>
                        <a:pt x="11661648" y="3900678"/>
                      </a:cubicBezTo>
                      <a:cubicBezTo>
                        <a:pt x="11659362" y="3896868"/>
                        <a:pt x="11639550" y="3893820"/>
                        <a:pt x="11616690" y="3893820"/>
                      </a:cubicBezTo>
                      <a:cubicBezTo>
                        <a:pt x="11593830" y="3893820"/>
                        <a:pt x="11573256" y="3890010"/>
                        <a:pt x="11570970" y="3886200"/>
                      </a:cubicBezTo>
                      <a:cubicBezTo>
                        <a:pt x="11564874" y="3876294"/>
                        <a:pt x="11526774" y="3876294"/>
                        <a:pt x="11516106" y="3886962"/>
                      </a:cubicBezTo>
                      <a:cubicBezTo>
                        <a:pt x="11510010" y="3893058"/>
                        <a:pt x="11503152" y="3892296"/>
                        <a:pt x="11490198" y="3884676"/>
                      </a:cubicBezTo>
                      <a:cubicBezTo>
                        <a:pt x="11466576" y="3871722"/>
                        <a:pt x="10892028" y="3872484"/>
                        <a:pt x="10879074" y="3885438"/>
                      </a:cubicBezTo>
                      <a:cubicBezTo>
                        <a:pt x="10874502" y="3890010"/>
                        <a:pt x="10854690" y="3893820"/>
                        <a:pt x="10834878" y="3893820"/>
                      </a:cubicBezTo>
                      <a:cubicBezTo>
                        <a:pt x="10815066" y="3893820"/>
                        <a:pt x="10796016" y="3896868"/>
                        <a:pt x="10793730" y="3901440"/>
                      </a:cubicBezTo>
                      <a:cubicBezTo>
                        <a:pt x="10791444" y="3906012"/>
                        <a:pt x="10772394" y="3909060"/>
                        <a:pt x="10751820" y="3909060"/>
                      </a:cubicBezTo>
                      <a:cubicBezTo>
                        <a:pt x="10731246" y="3909060"/>
                        <a:pt x="10712196" y="3912108"/>
                        <a:pt x="10709910" y="3916680"/>
                      </a:cubicBezTo>
                      <a:cubicBezTo>
                        <a:pt x="10707624" y="3921252"/>
                        <a:pt x="10684764" y="3924300"/>
                        <a:pt x="10660380" y="3924300"/>
                      </a:cubicBezTo>
                      <a:cubicBezTo>
                        <a:pt x="10635996" y="3924300"/>
                        <a:pt x="10613898" y="3927348"/>
                        <a:pt x="10611612" y="3931158"/>
                      </a:cubicBezTo>
                      <a:cubicBezTo>
                        <a:pt x="10609326" y="3934206"/>
                        <a:pt x="10568940" y="3939540"/>
                        <a:pt x="10521696" y="3942588"/>
                      </a:cubicBezTo>
                      <a:cubicBezTo>
                        <a:pt x="10474452" y="3945636"/>
                        <a:pt x="10415016" y="3953256"/>
                        <a:pt x="10389870" y="3960114"/>
                      </a:cubicBezTo>
                      <a:cubicBezTo>
                        <a:pt x="10364724" y="3966210"/>
                        <a:pt x="10335006" y="3973068"/>
                        <a:pt x="10322814" y="3975354"/>
                      </a:cubicBezTo>
                      <a:cubicBezTo>
                        <a:pt x="10311384" y="3977640"/>
                        <a:pt x="10299954" y="3982212"/>
                        <a:pt x="10297668" y="3986022"/>
                      </a:cubicBezTo>
                      <a:cubicBezTo>
                        <a:pt x="10295382" y="3989832"/>
                        <a:pt x="10274808" y="3992880"/>
                        <a:pt x="10251948" y="3992880"/>
                      </a:cubicBezTo>
                      <a:cubicBezTo>
                        <a:pt x="10229088" y="3992880"/>
                        <a:pt x="10204704" y="3995928"/>
                        <a:pt x="10197084" y="3999738"/>
                      </a:cubicBezTo>
                      <a:cubicBezTo>
                        <a:pt x="10163556" y="4017264"/>
                        <a:pt x="10142220" y="4022598"/>
                        <a:pt x="10096500" y="4027170"/>
                      </a:cubicBezTo>
                      <a:cubicBezTo>
                        <a:pt x="10025634" y="4034028"/>
                        <a:pt x="9949434" y="4047744"/>
                        <a:pt x="9940290" y="4055364"/>
                      </a:cubicBezTo>
                      <a:cubicBezTo>
                        <a:pt x="9936480" y="4058412"/>
                        <a:pt x="9918954" y="4061460"/>
                        <a:pt x="9901428" y="4061460"/>
                      </a:cubicBezTo>
                      <a:cubicBezTo>
                        <a:pt x="9883140" y="4061460"/>
                        <a:pt x="9866376" y="4065270"/>
                        <a:pt x="9864090" y="4069080"/>
                      </a:cubicBezTo>
                      <a:cubicBezTo>
                        <a:pt x="9861804" y="4073652"/>
                        <a:pt x="9823704" y="4076700"/>
                        <a:pt x="9777222" y="4076700"/>
                      </a:cubicBezTo>
                      <a:cubicBezTo>
                        <a:pt x="9732264" y="4076700"/>
                        <a:pt x="9692640" y="4079748"/>
                        <a:pt x="9688068" y="4083558"/>
                      </a:cubicBezTo>
                      <a:cubicBezTo>
                        <a:pt x="9684258" y="4087368"/>
                        <a:pt x="9655302" y="4092702"/>
                        <a:pt x="9624060" y="4094226"/>
                      </a:cubicBezTo>
                      <a:cubicBezTo>
                        <a:pt x="9493758" y="4102608"/>
                        <a:pt x="9372600" y="4114800"/>
                        <a:pt x="9307830" y="4125468"/>
                      </a:cubicBezTo>
                      <a:cubicBezTo>
                        <a:pt x="9270492" y="4131564"/>
                        <a:pt x="9196578" y="4137660"/>
                        <a:pt x="9144000" y="4138422"/>
                      </a:cubicBezTo>
                      <a:cubicBezTo>
                        <a:pt x="9020556" y="4140708"/>
                        <a:pt x="8728710" y="4131564"/>
                        <a:pt x="8612886" y="4121658"/>
                      </a:cubicBezTo>
                      <a:cubicBezTo>
                        <a:pt x="8563356" y="4117848"/>
                        <a:pt x="8442198" y="4111752"/>
                        <a:pt x="8343900" y="4109466"/>
                      </a:cubicBezTo>
                      <a:cubicBezTo>
                        <a:pt x="8245602" y="4107180"/>
                        <a:pt x="8161782" y="4102608"/>
                        <a:pt x="8157972" y="4098798"/>
                      </a:cubicBezTo>
                      <a:cubicBezTo>
                        <a:pt x="8153400" y="4094988"/>
                        <a:pt x="8135874" y="4091940"/>
                        <a:pt x="8118348" y="4091940"/>
                      </a:cubicBezTo>
                      <a:cubicBezTo>
                        <a:pt x="8100060" y="4091940"/>
                        <a:pt x="8083296" y="4088892"/>
                        <a:pt x="8081010" y="4084320"/>
                      </a:cubicBezTo>
                      <a:cubicBezTo>
                        <a:pt x="8078724" y="4080510"/>
                        <a:pt x="8052816" y="4076700"/>
                        <a:pt x="8023860" y="4076700"/>
                      </a:cubicBezTo>
                      <a:cubicBezTo>
                        <a:pt x="7986522" y="4076700"/>
                        <a:pt x="7963662" y="4072890"/>
                        <a:pt x="7945374" y="4062222"/>
                      </a:cubicBezTo>
                      <a:cubicBezTo>
                        <a:pt x="7931658" y="4054602"/>
                        <a:pt x="7909560" y="4045458"/>
                        <a:pt x="7895844" y="4042410"/>
                      </a:cubicBezTo>
                      <a:cubicBezTo>
                        <a:pt x="7882890" y="4040124"/>
                        <a:pt x="7858506" y="4030980"/>
                        <a:pt x="7841742" y="4022598"/>
                      </a:cubicBezTo>
                      <a:cubicBezTo>
                        <a:pt x="7824978" y="4014978"/>
                        <a:pt x="7802880" y="4008120"/>
                        <a:pt x="7792212" y="4008120"/>
                      </a:cubicBezTo>
                      <a:cubicBezTo>
                        <a:pt x="7782306" y="4008120"/>
                        <a:pt x="7760970" y="4002024"/>
                        <a:pt x="7744206" y="3993642"/>
                      </a:cubicBezTo>
                      <a:cubicBezTo>
                        <a:pt x="7626096" y="3935730"/>
                        <a:pt x="7599426" y="3924300"/>
                        <a:pt x="7585710" y="3924300"/>
                      </a:cubicBezTo>
                      <a:cubicBezTo>
                        <a:pt x="7571232" y="3924300"/>
                        <a:pt x="7399020" y="3841242"/>
                        <a:pt x="7379208" y="3824478"/>
                      </a:cubicBezTo>
                      <a:cubicBezTo>
                        <a:pt x="7369302" y="3816858"/>
                        <a:pt x="7287768" y="3776472"/>
                        <a:pt x="7267956" y="3769614"/>
                      </a:cubicBezTo>
                      <a:cubicBezTo>
                        <a:pt x="7260336" y="3766566"/>
                        <a:pt x="7254240" y="3759708"/>
                        <a:pt x="7254240" y="3752850"/>
                      </a:cubicBezTo>
                      <a:cubicBezTo>
                        <a:pt x="7254240" y="3746754"/>
                        <a:pt x="7249668" y="3741420"/>
                        <a:pt x="7243572" y="3741420"/>
                      </a:cubicBezTo>
                      <a:cubicBezTo>
                        <a:pt x="7237476" y="3741420"/>
                        <a:pt x="7207758" y="3728466"/>
                        <a:pt x="7177278" y="3712464"/>
                      </a:cubicBezTo>
                      <a:lnTo>
                        <a:pt x="7120890" y="3683508"/>
                      </a:lnTo>
                      <a:lnTo>
                        <a:pt x="7120890" y="3462528"/>
                      </a:lnTo>
                      <a:cubicBezTo>
                        <a:pt x="7120890" y="3241548"/>
                        <a:pt x="7118604" y="3219450"/>
                        <a:pt x="7094220" y="3234690"/>
                      </a:cubicBezTo>
                      <a:cubicBezTo>
                        <a:pt x="7083552" y="3241548"/>
                        <a:pt x="7085076" y="3319272"/>
                        <a:pt x="7095744" y="3337560"/>
                      </a:cubicBezTo>
                      <a:cubicBezTo>
                        <a:pt x="7103364" y="3349752"/>
                        <a:pt x="7103364" y="3355848"/>
                        <a:pt x="7095744" y="3368040"/>
                      </a:cubicBezTo>
                      <a:cubicBezTo>
                        <a:pt x="7089648" y="3378708"/>
                        <a:pt x="7086600" y="3423666"/>
                        <a:pt x="7086600" y="3515868"/>
                      </a:cubicBezTo>
                      <a:cubicBezTo>
                        <a:pt x="7086600" y="3592830"/>
                        <a:pt x="7083552" y="3650742"/>
                        <a:pt x="7078980" y="3653790"/>
                      </a:cubicBezTo>
                      <a:cubicBezTo>
                        <a:pt x="7075170" y="3656076"/>
                        <a:pt x="7066026" y="3654552"/>
                        <a:pt x="7058406" y="3650742"/>
                      </a:cubicBezTo>
                      <a:cubicBezTo>
                        <a:pt x="7050786" y="3646932"/>
                        <a:pt x="7030974" y="3637788"/>
                        <a:pt x="7014210" y="3630168"/>
                      </a:cubicBezTo>
                      <a:cubicBezTo>
                        <a:pt x="6997446" y="3623310"/>
                        <a:pt x="6974586" y="3611118"/>
                        <a:pt x="6963156" y="3603498"/>
                      </a:cubicBezTo>
                      <a:cubicBezTo>
                        <a:pt x="6952488" y="3595116"/>
                        <a:pt x="6936486" y="3589020"/>
                        <a:pt x="6928104" y="3589020"/>
                      </a:cubicBezTo>
                      <a:cubicBezTo>
                        <a:pt x="6918960" y="3589020"/>
                        <a:pt x="6909816" y="3585972"/>
                        <a:pt x="6907530" y="3581400"/>
                      </a:cubicBezTo>
                      <a:cubicBezTo>
                        <a:pt x="6905244" y="3577590"/>
                        <a:pt x="6893052" y="3573780"/>
                        <a:pt x="6881622" y="3573780"/>
                      </a:cubicBezTo>
                      <a:cubicBezTo>
                        <a:pt x="6870192" y="3573780"/>
                        <a:pt x="6858000" y="3570732"/>
                        <a:pt x="6853428" y="3566922"/>
                      </a:cubicBezTo>
                      <a:cubicBezTo>
                        <a:pt x="6833616" y="3547872"/>
                        <a:pt x="6595872" y="3531108"/>
                        <a:pt x="6489954" y="3541776"/>
                      </a:cubicBezTo>
                      <a:cubicBezTo>
                        <a:pt x="6371844" y="3553206"/>
                        <a:pt x="6337554" y="3559302"/>
                        <a:pt x="6329172" y="3566922"/>
                      </a:cubicBezTo>
                      <a:cubicBezTo>
                        <a:pt x="6324600" y="3570732"/>
                        <a:pt x="6313932" y="3573780"/>
                        <a:pt x="6304788" y="3573780"/>
                      </a:cubicBezTo>
                      <a:cubicBezTo>
                        <a:pt x="6294882" y="3573780"/>
                        <a:pt x="6284976" y="3577590"/>
                        <a:pt x="6282690" y="3581400"/>
                      </a:cubicBezTo>
                      <a:cubicBezTo>
                        <a:pt x="6280404" y="3585972"/>
                        <a:pt x="6269736" y="3589020"/>
                        <a:pt x="6259830" y="3589020"/>
                      </a:cubicBezTo>
                      <a:cubicBezTo>
                        <a:pt x="6249924" y="3589020"/>
                        <a:pt x="6220968" y="3601212"/>
                        <a:pt x="6195060" y="3615690"/>
                      </a:cubicBezTo>
                      <a:cubicBezTo>
                        <a:pt x="6169152" y="3630168"/>
                        <a:pt x="6143244" y="3642360"/>
                        <a:pt x="6137910" y="3642360"/>
                      </a:cubicBezTo>
                      <a:cubicBezTo>
                        <a:pt x="6131814" y="3642360"/>
                        <a:pt x="6124956" y="3646170"/>
                        <a:pt x="6122670" y="3649980"/>
                      </a:cubicBezTo>
                      <a:cubicBezTo>
                        <a:pt x="6120384" y="3654552"/>
                        <a:pt x="6098286" y="3657600"/>
                        <a:pt x="6073902" y="3657600"/>
                      </a:cubicBezTo>
                      <a:cubicBezTo>
                        <a:pt x="6039612" y="3657600"/>
                        <a:pt x="6018276" y="3652266"/>
                        <a:pt x="5976366" y="3631692"/>
                      </a:cubicBezTo>
                      <a:cubicBezTo>
                        <a:pt x="5946648" y="3617214"/>
                        <a:pt x="5919978" y="3601212"/>
                        <a:pt x="5916930" y="3597402"/>
                      </a:cubicBezTo>
                      <a:cubicBezTo>
                        <a:pt x="5914644" y="3592830"/>
                        <a:pt x="5905500" y="3589020"/>
                        <a:pt x="5897118" y="3589020"/>
                      </a:cubicBezTo>
                      <a:cubicBezTo>
                        <a:pt x="5889498" y="3589020"/>
                        <a:pt x="5875782" y="3585972"/>
                        <a:pt x="5867400" y="3581400"/>
                      </a:cubicBezTo>
                      <a:cubicBezTo>
                        <a:pt x="5859018" y="3577590"/>
                        <a:pt x="5845302" y="3570732"/>
                        <a:pt x="5836920" y="3566160"/>
                      </a:cubicBezTo>
                      <a:cubicBezTo>
                        <a:pt x="5828538" y="3562350"/>
                        <a:pt x="5817108" y="3558540"/>
                        <a:pt x="5810250" y="3558540"/>
                      </a:cubicBezTo>
                      <a:cubicBezTo>
                        <a:pt x="5798058" y="3558540"/>
                        <a:pt x="5748528" y="3532632"/>
                        <a:pt x="5729478" y="3515868"/>
                      </a:cubicBezTo>
                      <a:cubicBezTo>
                        <a:pt x="5723382" y="3509772"/>
                        <a:pt x="5713476" y="3505200"/>
                        <a:pt x="5708904" y="3505200"/>
                      </a:cubicBezTo>
                      <a:cubicBezTo>
                        <a:pt x="5703570" y="3505200"/>
                        <a:pt x="5693664" y="3502152"/>
                        <a:pt x="5686044" y="3498342"/>
                      </a:cubicBezTo>
                      <a:cubicBezTo>
                        <a:pt x="5679186" y="3494532"/>
                        <a:pt x="5660136" y="3485388"/>
                        <a:pt x="5644896" y="3479292"/>
                      </a:cubicBezTo>
                      <a:cubicBezTo>
                        <a:pt x="5629656" y="3472434"/>
                        <a:pt x="5614416" y="3463290"/>
                        <a:pt x="5612130" y="3459480"/>
                      </a:cubicBezTo>
                      <a:cubicBezTo>
                        <a:pt x="5605272" y="3448050"/>
                        <a:pt x="5519166" y="3406140"/>
                        <a:pt x="5503164" y="3406140"/>
                      </a:cubicBezTo>
                      <a:cubicBezTo>
                        <a:pt x="5495544" y="3406140"/>
                        <a:pt x="5479542" y="3396234"/>
                        <a:pt x="5467350" y="3383280"/>
                      </a:cubicBezTo>
                      <a:cubicBezTo>
                        <a:pt x="5455158" y="3371088"/>
                        <a:pt x="5441442" y="3360420"/>
                        <a:pt x="5436108" y="3360420"/>
                      </a:cubicBezTo>
                      <a:cubicBezTo>
                        <a:pt x="5431536" y="3360420"/>
                        <a:pt x="5423154" y="3355086"/>
                        <a:pt x="5417820" y="3348990"/>
                      </a:cubicBezTo>
                      <a:cubicBezTo>
                        <a:pt x="5412486" y="3342894"/>
                        <a:pt x="5401056" y="3337560"/>
                        <a:pt x="5392674" y="3337560"/>
                      </a:cubicBezTo>
                      <a:cubicBezTo>
                        <a:pt x="5384292" y="3337560"/>
                        <a:pt x="5358384" y="3321558"/>
                        <a:pt x="5335524" y="3301746"/>
                      </a:cubicBezTo>
                      <a:cubicBezTo>
                        <a:pt x="5296662" y="3268218"/>
                        <a:pt x="5289042" y="3265170"/>
                        <a:pt x="5253990" y="3265170"/>
                      </a:cubicBezTo>
                      <a:cubicBezTo>
                        <a:pt x="5218176" y="3265170"/>
                        <a:pt x="5215890" y="3263646"/>
                        <a:pt x="5213604" y="3244596"/>
                      </a:cubicBezTo>
                      <a:cubicBezTo>
                        <a:pt x="5212080" y="3233166"/>
                        <a:pt x="5203698" y="3217164"/>
                        <a:pt x="5194554" y="3208782"/>
                      </a:cubicBezTo>
                      <a:cubicBezTo>
                        <a:pt x="5165598" y="3182112"/>
                        <a:pt x="5105400" y="3139440"/>
                        <a:pt x="5097780" y="3139440"/>
                      </a:cubicBezTo>
                      <a:cubicBezTo>
                        <a:pt x="5093208" y="3139440"/>
                        <a:pt x="5062728" y="3117342"/>
                        <a:pt x="5029962" y="3089910"/>
                      </a:cubicBezTo>
                      <a:cubicBezTo>
                        <a:pt x="4997196" y="3062478"/>
                        <a:pt x="4968240" y="3040380"/>
                        <a:pt x="4965192" y="3040380"/>
                      </a:cubicBezTo>
                      <a:cubicBezTo>
                        <a:pt x="4962906" y="3040380"/>
                        <a:pt x="4944618" y="3025140"/>
                        <a:pt x="4924806" y="3006090"/>
                      </a:cubicBezTo>
                      <a:cubicBezTo>
                        <a:pt x="4905756" y="2987040"/>
                        <a:pt x="4886706" y="2971800"/>
                        <a:pt x="4883658" y="2971800"/>
                      </a:cubicBezTo>
                      <a:cubicBezTo>
                        <a:pt x="4880610" y="2971800"/>
                        <a:pt x="4856988" y="2951226"/>
                        <a:pt x="4831080" y="2925318"/>
                      </a:cubicBezTo>
                      <a:cubicBezTo>
                        <a:pt x="4805172" y="2900172"/>
                        <a:pt x="4775454" y="2876550"/>
                        <a:pt x="4765548" y="2872740"/>
                      </a:cubicBezTo>
                      <a:cubicBezTo>
                        <a:pt x="4755642" y="2868930"/>
                        <a:pt x="4747260" y="2860548"/>
                        <a:pt x="4747260" y="2853690"/>
                      </a:cubicBezTo>
                      <a:cubicBezTo>
                        <a:pt x="4747260" y="2846832"/>
                        <a:pt x="4738878" y="2838450"/>
                        <a:pt x="4728210" y="2834640"/>
                      </a:cubicBezTo>
                      <a:cubicBezTo>
                        <a:pt x="4717542" y="2830830"/>
                        <a:pt x="4709160" y="2822448"/>
                        <a:pt x="4709160" y="2816352"/>
                      </a:cubicBezTo>
                      <a:cubicBezTo>
                        <a:pt x="4709160" y="2811018"/>
                        <a:pt x="4702302" y="2804160"/>
                        <a:pt x="4693920" y="2801874"/>
                      </a:cubicBezTo>
                      <a:cubicBezTo>
                        <a:pt x="4685538" y="2799588"/>
                        <a:pt x="4678680" y="2793492"/>
                        <a:pt x="4677918" y="2787396"/>
                      </a:cubicBezTo>
                      <a:cubicBezTo>
                        <a:pt x="4677918" y="2782062"/>
                        <a:pt x="4655820" y="2759202"/>
                        <a:pt x="4628388" y="2737104"/>
                      </a:cubicBezTo>
                      <a:cubicBezTo>
                        <a:pt x="4601718" y="2715006"/>
                        <a:pt x="4579620" y="2692146"/>
                        <a:pt x="4579620" y="2686812"/>
                      </a:cubicBezTo>
                      <a:cubicBezTo>
                        <a:pt x="4579620" y="2681478"/>
                        <a:pt x="4571238" y="2673096"/>
                        <a:pt x="4560570" y="2668524"/>
                      </a:cubicBezTo>
                      <a:cubicBezTo>
                        <a:pt x="4549902" y="2663952"/>
                        <a:pt x="4541520" y="2655570"/>
                        <a:pt x="4541520" y="2650236"/>
                      </a:cubicBezTo>
                      <a:cubicBezTo>
                        <a:pt x="4540758" y="2634996"/>
                        <a:pt x="4475988" y="2567940"/>
                        <a:pt x="4462272" y="2567940"/>
                      </a:cubicBezTo>
                      <a:cubicBezTo>
                        <a:pt x="4455414" y="2567940"/>
                        <a:pt x="4443984" y="2553462"/>
                        <a:pt x="4435602" y="2535936"/>
                      </a:cubicBezTo>
                      <a:cubicBezTo>
                        <a:pt x="4427220" y="2517648"/>
                        <a:pt x="4403598" y="2486406"/>
                        <a:pt x="4382262" y="2465070"/>
                      </a:cubicBezTo>
                      <a:cubicBezTo>
                        <a:pt x="4360926" y="2444496"/>
                        <a:pt x="4343400" y="2424684"/>
                        <a:pt x="4343400" y="2420874"/>
                      </a:cubicBezTo>
                      <a:cubicBezTo>
                        <a:pt x="4343400" y="2417826"/>
                        <a:pt x="4331208" y="2402586"/>
                        <a:pt x="4316730" y="2387346"/>
                      </a:cubicBezTo>
                      <a:cubicBezTo>
                        <a:pt x="4302252" y="2372106"/>
                        <a:pt x="4290060" y="2355342"/>
                        <a:pt x="4290060" y="2350008"/>
                      </a:cubicBezTo>
                      <a:cubicBezTo>
                        <a:pt x="4290060" y="2344674"/>
                        <a:pt x="4277106" y="2327148"/>
                        <a:pt x="4261866" y="2310384"/>
                      </a:cubicBezTo>
                      <a:cubicBezTo>
                        <a:pt x="4234434" y="2281428"/>
                        <a:pt x="4223766" y="2266188"/>
                        <a:pt x="4187190" y="2203704"/>
                      </a:cubicBezTo>
                      <a:cubicBezTo>
                        <a:pt x="4178808" y="2189226"/>
                        <a:pt x="4160520" y="2164842"/>
                        <a:pt x="4147566" y="2150364"/>
                      </a:cubicBezTo>
                      <a:cubicBezTo>
                        <a:pt x="4133850" y="2135124"/>
                        <a:pt x="4120896" y="2116836"/>
                        <a:pt x="4117848" y="2109216"/>
                      </a:cubicBezTo>
                      <a:cubicBezTo>
                        <a:pt x="4115562" y="2101596"/>
                        <a:pt x="4110228" y="2095500"/>
                        <a:pt x="4106418" y="2095500"/>
                      </a:cubicBezTo>
                      <a:cubicBezTo>
                        <a:pt x="4102608" y="2095500"/>
                        <a:pt x="4093464" y="2081784"/>
                        <a:pt x="4086606" y="2065020"/>
                      </a:cubicBezTo>
                      <a:cubicBezTo>
                        <a:pt x="4078986" y="2048256"/>
                        <a:pt x="4070604" y="2034540"/>
                        <a:pt x="4067556" y="2034540"/>
                      </a:cubicBezTo>
                      <a:cubicBezTo>
                        <a:pt x="4065270" y="2034540"/>
                        <a:pt x="4056888" y="2024634"/>
                        <a:pt x="4050792" y="2011680"/>
                      </a:cubicBezTo>
                      <a:cubicBezTo>
                        <a:pt x="4043934" y="1999488"/>
                        <a:pt x="4033266" y="1978914"/>
                        <a:pt x="4027170" y="1966722"/>
                      </a:cubicBezTo>
                      <a:cubicBezTo>
                        <a:pt x="4020312" y="1954530"/>
                        <a:pt x="4010406" y="1940814"/>
                        <a:pt x="4004310" y="1935480"/>
                      </a:cubicBezTo>
                      <a:cubicBezTo>
                        <a:pt x="3998214" y="1930146"/>
                        <a:pt x="3992880" y="1920240"/>
                        <a:pt x="3992880" y="1913382"/>
                      </a:cubicBezTo>
                      <a:cubicBezTo>
                        <a:pt x="3992880" y="1906524"/>
                        <a:pt x="3986022" y="1896618"/>
                        <a:pt x="3978402" y="1892046"/>
                      </a:cubicBezTo>
                      <a:cubicBezTo>
                        <a:pt x="3956304" y="1878330"/>
                        <a:pt x="3954780" y="1879092"/>
                        <a:pt x="3806190" y="1996440"/>
                      </a:cubicBezTo>
                      <a:cubicBezTo>
                        <a:pt x="3764280" y="2029968"/>
                        <a:pt x="3713988" y="2071116"/>
                        <a:pt x="3694176" y="2087880"/>
                      </a:cubicBezTo>
                      <a:cubicBezTo>
                        <a:pt x="3674364" y="2105406"/>
                        <a:pt x="3654552" y="2117598"/>
                        <a:pt x="3649980" y="2114550"/>
                      </a:cubicBezTo>
                      <a:cubicBezTo>
                        <a:pt x="3644646" y="2111502"/>
                        <a:pt x="3642360" y="1975866"/>
                        <a:pt x="3642360" y="1716786"/>
                      </a:cubicBezTo>
                      <a:cubicBezTo>
                        <a:pt x="3642360" y="1500378"/>
                        <a:pt x="3640836" y="1322070"/>
                        <a:pt x="3638550" y="1319784"/>
                      </a:cubicBezTo>
                      <a:cubicBezTo>
                        <a:pt x="3636264" y="1317498"/>
                        <a:pt x="3634740" y="1479042"/>
                        <a:pt x="3634740" y="1678686"/>
                      </a:cubicBezTo>
                      <a:cubicBezTo>
                        <a:pt x="3634740" y="1923288"/>
                        <a:pt x="3632454" y="2042922"/>
                        <a:pt x="3627120" y="2045970"/>
                      </a:cubicBezTo>
                      <a:cubicBezTo>
                        <a:pt x="3621786" y="2049018"/>
                        <a:pt x="3621024" y="2054352"/>
                        <a:pt x="3626358" y="2059686"/>
                      </a:cubicBezTo>
                      <a:cubicBezTo>
                        <a:pt x="3630168" y="2065020"/>
                        <a:pt x="3633216" y="2082546"/>
                        <a:pt x="3632454" y="2099310"/>
                      </a:cubicBezTo>
                      <a:cubicBezTo>
                        <a:pt x="3631692" y="2125980"/>
                        <a:pt x="3626358" y="2135124"/>
                        <a:pt x="3586734" y="2173986"/>
                      </a:cubicBezTo>
                      <a:cubicBezTo>
                        <a:pt x="3561588" y="2197608"/>
                        <a:pt x="3538728" y="2217420"/>
                        <a:pt x="3535680" y="2217420"/>
                      </a:cubicBezTo>
                      <a:cubicBezTo>
                        <a:pt x="3531870" y="2217420"/>
                        <a:pt x="3509010" y="2236470"/>
                        <a:pt x="3485388" y="2259330"/>
                      </a:cubicBezTo>
                      <a:cubicBezTo>
                        <a:pt x="3461004" y="2282190"/>
                        <a:pt x="3437382" y="2301240"/>
                        <a:pt x="3432810" y="2301240"/>
                      </a:cubicBezTo>
                      <a:cubicBezTo>
                        <a:pt x="3428238" y="2301240"/>
                        <a:pt x="3409188" y="2316480"/>
                        <a:pt x="3390900" y="2335530"/>
                      </a:cubicBezTo>
                      <a:cubicBezTo>
                        <a:pt x="3372612" y="2354580"/>
                        <a:pt x="3353562" y="2369820"/>
                        <a:pt x="3348990" y="2369820"/>
                      </a:cubicBezTo>
                      <a:cubicBezTo>
                        <a:pt x="3342894" y="2369820"/>
                        <a:pt x="3316224" y="2391918"/>
                        <a:pt x="3245358" y="2457450"/>
                      </a:cubicBezTo>
                      <a:cubicBezTo>
                        <a:pt x="3238500" y="2463546"/>
                        <a:pt x="3230880" y="2468880"/>
                        <a:pt x="3227832" y="2468880"/>
                      </a:cubicBezTo>
                      <a:cubicBezTo>
                        <a:pt x="3224784" y="2468880"/>
                        <a:pt x="3209544" y="2481834"/>
                        <a:pt x="3193542" y="2497836"/>
                      </a:cubicBezTo>
                      <a:cubicBezTo>
                        <a:pt x="3137916" y="2551938"/>
                        <a:pt x="3094482" y="2590800"/>
                        <a:pt x="3087624" y="2590800"/>
                      </a:cubicBezTo>
                      <a:cubicBezTo>
                        <a:pt x="3084576" y="2590800"/>
                        <a:pt x="3067812" y="2603754"/>
                        <a:pt x="3051810" y="2619756"/>
                      </a:cubicBezTo>
                      <a:cubicBezTo>
                        <a:pt x="3035046" y="2634996"/>
                        <a:pt x="3012186" y="2654046"/>
                        <a:pt x="2999994" y="2661666"/>
                      </a:cubicBezTo>
                      <a:cubicBezTo>
                        <a:pt x="2988564" y="2669286"/>
                        <a:pt x="2966466" y="2689098"/>
                        <a:pt x="2950464" y="2705100"/>
                      </a:cubicBezTo>
                      <a:cubicBezTo>
                        <a:pt x="2935224" y="2721864"/>
                        <a:pt x="2918460" y="2735580"/>
                        <a:pt x="2914650" y="2735580"/>
                      </a:cubicBezTo>
                      <a:cubicBezTo>
                        <a:pt x="2910078" y="2735580"/>
                        <a:pt x="2891028" y="2750820"/>
                        <a:pt x="2872740" y="2769870"/>
                      </a:cubicBezTo>
                      <a:cubicBezTo>
                        <a:pt x="2854452" y="2788920"/>
                        <a:pt x="2834640" y="2804160"/>
                        <a:pt x="2829306" y="2804160"/>
                      </a:cubicBezTo>
                      <a:cubicBezTo>
                        <a:pt x="2823972" y="2804160"/>
                        <a:pt x="2816352" y="2811018"/>
                        <a:pt x="2811780" y="2819400"/>
                      </a:cubicBezTo>
                      <a:cubicBezTo>
                        <a:pt x="2807208" y="2827782"/>
                        <a:pt x="2801112" y="2834640"/>
                        <a:pt x="2797302" y="2834640"/>
                      </a:cubicBezTo>
                      <a:cubicBezTo>
                        <a:pt x="2794254" y="2834640"/>
                        <a:pt x="2775204" y="2849880"/>
                        <a:pt x="2756154" y="2868930"/>
                      </a:cubicBezTo>
                      <a:cubicBezTo>
                        <a:pt x="2736342" y="2887980"/>
                        <a:pt x="2715768" y="2903220"/>
                        <a:pt x="2710434" y="2903220"/>
                      </a:cubicBezTo>
                      <a:cubicBezTo>
                        <a:pt x="2705100" y="2903220"/>
                        <a:pt x="2690622" y="2913888"/>
                        <a:pt x="2677668" y="2926842"/>
                      </a:cubicBezTo>
                      <a:cubicBezTo>
                        <a:pt x="2665476" y="2939796"/>
                        <a:pt x="2625090" y="2974086"/>
                        <a:pt x="2586990" y="3002280"/>
                      </a:cubicBezTo>
                      <a:cubicBezTo>
                        <a:pt x="2549652" y="3031236"/>
                        <a:pt x="2508504" y="3064764"/>
                        <a:pt x="2496312" y="3077718"/>
                      </a:cubicBezTo>
                      <a:cubicBezTo>
                        <a:pt x="2483358" y="3090672"/>
                        <a:pt x="2469642" y="3101340"/>
                        <a:pt x="2465070" y="3101340"/>
                      </a:cubicBezTo>
                      <a:cubicBezTo>
                        <a:pt x="2460498" y="3101340"/>
                        <a:pt x="2441448" y="3116580"/>
                        <a:pt x="2423160" y="3135630"/>
                      </a:cubicBezTo>
                      <a:cubicBezTo>
                        <a:pt x="2404872" y="3154680"/>
                        <a:pt x="2387346" y="3169920"/>
                        <a:pt x="2384298" y="3169920"/>
                      </a:cubicBezTo>
                      <a:cubicBezTo>
                        <a:pt x="2372106" y="3169920"/>
                        <a:pt x="2316480" y="3211068"/>
                        <a:pt x="2316480" y="3220212"/>
                      </a:cubicBezTo>
                      <a:cubicBezTo>
                        <a:pt x="2316480" y="3225546"/>
                        <a:pt x="2305050" y="3235452"/>
                        <a:pt x="2291334" y="3242310"/>
                      </a:cubicBezTo>
                      <a:cubicBezTo>
                        <a:pt x="2277618" y="3248406"/>
                        <a:pt x="2243328" y="3272790"/>
                        <a:pt x="2215896" y="3295650"/>
                      </a:cubicBezTo>
                      <a:cubicBezTo>
                        <a:pt x="2188464" y="3318510"/>
                        <a:pt x="2161794" y="3337560"/>
                        <a:pt x="2157222" y="3337560"/>
                      </a:cubicBezTo>
                      <a:cubicBezTo>
                        <a:pt x="2152650" y="3337560"/>
                        <a:pt x="2138172" y="3348990"/>
                        <a:pt x="2124456" y="3362706"/>
                      </a:cubicBezTo>
                      <a:cubicBezTo>
                        <a:pt x="2110740" y="3375660"/>
                        <a:pt x="2082546" y="3395472"/>
                        <a:pt x="2061972" y="3406140"/>
                      </a:cubicBezTo>
                      <a:cubicBezTo>
                        <a:pt x="2041398" y="3416808"/>
                        <a:pt x="2008632" y="3439668"/>
                        <a:pt x="1988058" y="3457194"/>
                      </a:cubicBezTo>
                      <a:cubicBezTo>
                        <a:pt x="1968246" y="3475482"/>
                        <a:pt x="1949958" y="3489960"/>
                        <a:pt x="1946148" y="3489960"/>
                      </a:cubicBezTo>
                      <a:cubicBezTo>
                        <a:pt x="1943100" y="3489960"/>
                        <a:pt x="1928622" y="3499104"/>
                        <a:pt x="1913382" y="3511296"/>
                      </a:cubicBezTo>
                      <a:cubicBezTo>
                        <a:pt x="1879854" y="3536442"/>
                        <a:pt x="1799082" y="3589020"/>
                        <a:pt x="1793748" y="3589020"/>
                      </a:cubicBezTo>
                      <a:cubicBezTo>
                        <a:pt x="1790700" y="3589020"/>
                        <a:pt x="1776222" y="3598926"/>
                        <a:pt x="1760982" y="3611118"/>
                      </a:cubicBezTo>
                      <a:cubicBezTo>
                        <a:pt x="1745742" y="3623310"/>
                        <a:pt x="1719072" y="3640836"/>
                        <a:pt x="1700784" y="3649980"/>
                      </a:cubicBezTo>
                      <a:cubicBezTo>
                        <a:pt x="1683258" y="3659124"/>
                        <a:pt x="1666494" y="3669792"/>
                        <a:pt x="1664970" y="3673602"/>
                      </a:cubicBezTo>
                      <a:cubicBezTo>
                        <a:pt x="1662684" y="3676650"/>
                        <a:pt x="1632204" y="3695700"/>
                        <a:pt x="1597914" y="3714750"/>
                      </a:cubicBezTo>
                      <a:cubicBezTo>
                        <a:pt x="1563624" y="3733800"/>
                        <a:pt x="1521714" y="3758184"/>
                        <a:pt x="1504950" y="3768090"/>
                      </a:cubicBezTo>
                      <a:cubicBezTo>
                        <a:pt x="1488186" y="3778758"/>
                        <a:pt x="1469136" y="3789426"/>
                        <a:pt x="1463040" y="3792474"/>
                      </a:cubicBezTo>
                      <a:cubicBezTo>
                        <a:pt x="1456944" y="3794760"/>
                        <a:pt x="1431798" y="3810762"/>
                        <a:pt x="1407414" y="3826764"/>
                      </a:cubicBezTo>
                      <a:cubicBezTo>
                        <a:pt x="1383030" y="3842766"/>
                        <a:pt x="1357122" y="3855720"/>
                        <a:pt x="1349502" y="3855720"/>
                      </a:cubicBezTo>
                      <a:cubicBezTo>
                        <a:pt x="1341882" y="3855720"/>
                        <a:pt x="1322832" y="3864102"/>
                        <a:pt x="1307592" y="3874770"/>
                      </a:cubicBezTo>
                      <a:cubicBezTo>
                        <a:pt x="1292352" y="3885438"/>
                        <a:pt x="1274826" y="3893820"/>
                        <a:pt x="1269492" y="3893820"/>
                      </a:cubicBezTo>
                      <a:cubicBezTo>
                        <a:pt x="1264158" y="3893820"/>
                        <a:pt x="1253490" y="3900678"/>
                        <a:pt x="1245870" y="3909060"/>
                      </a:cubicBezTo>
                      <a:cubicBezTo>
                        <a:pt x="1238250" y="3917442"/>
                        <a:pt x="1226058" y="3924300"/>
                        <a:pt x="1219200" y="3924300"/>
                      </a:cubicBezTo>
                      <a:cubicBezTo>
                        <a:pt x="1207770" y="3924300"/>
                        <a:pt x="1144524" y="3950970"/>
                        <a:pt x="1109472" y="3970782"/>
                      </a:cubicBezTo>
                      <a:cubicBezTo>
                        <a:pt x="1101852" y="3975354"/>
                        <a:pt x="1083564" y="3985260"/>
                        <a:pt x="1069086" y="3993642"/>
                      </a:cubicBezTo>
                      <a:cubicBezTo>
                        <a:pt x="1055370" y="4001262"/>
                        <a:pt x="1037082" y="4008120"/>
                        <a:pt x="1029462" y="4008120"/>
                      </a:cubicBezTo>
                      <a:cubicBezTo>
                        <a:pt x="1021080" y="4008120"/>
                        <a:pt x="999744" y="4015740"/>
                        <a:pt x="981456" y="4024122"/>
                      </a:cubicBezTo>
                      <a:cubicBezTo>
                        <a:pt x="918210" y="4055364"/>
                        <a:pt x="910590" y="4059174"/>
                        <a:pt x="876300" y="4069080"/>
                      </a:cubicBezTo>
                      <a:cubicBezTo>
                        <a:pt x="857250" y="4074414"/>
                        <a:pt x="838962" y="4082034"/>
                        <a:pt x="834390" y="4085844"/>
                      </a:cubicBezTo>
                      <a:cubicBezTo>
                        <a:pt x="830580" y="4088892"/>
                        <a:pt x="819912" y="4091940"/>
                        <a:pt x="810768" y="4091940"/>
                      </a:cubicBezTo>
                      <a:cubicBezTo>
                        <a:pt x="800862" y="4091940"/>
                        <a:pt x="790956" y="4095750"/>
                        <a:pt x="788670" y="4099560"/>
                      </a:cubicBezTo>
                      <a:cubicBezTo>
                        <a:pt x="786384" y="4104132"/>
                        <a:pt x="769620" y="4107180"/>
                        <a:pt x="752856" y="4107180"/>
                      </a:cubicBezTo>
                      <a:cubicBezTo>
                        <a:pt x="735330" y="4107180"/>
                        <a:pt x="715518" y="4111752"/>
                        <a:pt x="709422" y="4117086"/>
                      </a:cubicBezTo>
                      <a:cubicBezTo>
                        <a:pt x="702564" y="4123182"/>
                        <a:pt x="681228" y="4132326"/>
                        <a:pt x="660654" y="4137660"/>
                      </a:cubicBezTo>
                      <a:cubicBezTo>
                        <a:pt x="640842" y="4142994"/>
                        <a:pt x="622554" y="4150614"/>
                        <a:pt x="620268" y="4153662"/>
                      </a:cubicBezTo>
                      <a:cubicBezTo>
                        <a:pt x="617982" y="4157472"/>
                        <a:pt x="599694" y="4160520"/>
                        <a:pt x="579120" y="4160520"/>
                      </a:cubicBezTo>
                      <a:cubicBezTo>
                        <a:pt x="558546" y="4160520"/>
                        <a:pt x="539496" y="4164330"/>
                        <a:pt x="537210" y="4168140"/>
                      </a:cubicBezTo>
                      <a:cubicBezTo>
                        <a:pt x="534924" y="4172712"/>
                        <a:pt x="518922" y="4175760"/>
                        <a:pt x="502920" y="4175760"/>
                      </a:cubicBezTo>
                      <a:cubicBezTo>
                        <a:pt x="486918" y="4175760"/>
                        <a:pt x="470916" y="4179570"/>
                        <a:pt x="468630" y="4183380"/>
                      </a:cubicBezTo>
                      <a:cubicBezTo>
                        <a:pt x="466344" y="4187952"/>
                        <a:pt x="451104" y="4191000"/>
                        <a:pt x="435102" y="4191000"/>
                      </a:cubicBezTo>
                      <a:cubicBezTo>
                        <a:pt x="419862" y="4191000"/>
                        <a:pt x="403860" y="4194048"/>
                        <a:pt x="399288" y="4197858"/>
                      </a:cubicBezTo>
                      <a:cubicBezTo>
                        <a:pt x="395478" y="4201668"/>
                        <a:pt x="329184" y="4207002"/>
                        <a:pt x="251460" y="4209288"/>
                      </a:cubicBezTo>
                      <a:cubicBezTo>
                        <a:pt x="173736" y="4211574"/>
                        <a:pt x="85344" y="4216146"/>
                        <a:pt x="55626" y="4218432"/>
                      </a:cubicBezTo>
                      <a:lnTo>
                        <a:pt x="0" y="4223766"/>
                      </a:lnTo>
                      <a:lnTo>
                        <a:pt x="0" y="2111502"/>
                      </a:lnTo>
                      <a:close/>
                      <a:moveTo>
                        <a:pt x="8819388" y="4024122"/>
                      </a:moveTo>
                      <a:cubicBezTo>
                        <a:pt x="8823960" y="4016502"/>
                        <a:pt x="8807196" y="3977640"/>
                        <a:pt x="8799576" y="3977640"/>
                      </a:cubicBezTo>
                      <a:cubicBezTo>
                        <a:pt x="8790432" y="3977640"/>
                        <a:pt x="8792718" y="3991356"/>
                        <a:pt x="8801862" y="3997452"/>
                      </a:cubicBezTo>
                      <a:cubicBezTo>
                        <a:pt x="8806434" y="3999738"/>
                        <a:pt x="8808720" y="4008882"/>
                        <a:pt x="8806434" y="4016502"/>
                      </a:cubicBezTo>
                      <a:cubicBezTo>
                        <a:pt x="8802624" y="4030980"/>
                        <a:pt x="8811768" y="4036314"/>
                        <a:pt x="8819388" y="4024122"/>
                      </a:cubicBezTo>
                      <a:close/>
                      <a:moveTo>
                        <a:pt x="11940540" y="3916680"/>
                      </a:moveTo>
                      <a:cubicBezTo>
                        <a:pt x="11940540" y="3912870"/>
                        <a:pt x="11927586" y="3909822"/>
                        <a:pt x="11912346" y="3909822"/>
                      </a:cubicBezTo>
                      <a:lnTo>
                        <a:pt x="11883390" y="3911346"/>
                      </a:lnTo>
                      <a:lnTo>
                        <a:pt x="11910060" y="3916680"/>
                      </a:lnTo>
                      <a:cubicBezTo>
                        <a:pt x="11924538" y="3919728"/>
                        <a:pt x="11937492" y="3922776"/>
                        <a:pt x="11939016" y="3923538"/>
                      </a:cubicBezTo>
                      <a:cubicBezTo>
                        <a:pt x="11939778" y="3923538"/>
                        <a:pt x="11940540" y="3921252"/>
                        <a:pt x="11940540" y="3916680"/>
                      </a:cubicBezTo>
                      <a:close/>
                      <a:moveTo>
                        <a:pt x="11775186" y="3873246"/>
                      </a:moveTo>
                      <a:cubicBezTo>
                        <a:pt x="11769852" y="3871722"/>
                        <a:pt x="11760708" y="3871722"/>
                        <a:pt x="11756136" y="3873246"/>
                      </a:cubicBezTo>
                      <a:cubicBezTo>
                        <a:pt x="11750802" y="3875532"/>
                        <a:pt x="11754612" y="3877056"/>
                        <a:pt x="11765280" y="3877056"/>
                      </a:cubicBezTo>
                      <a:cubicBezTo>
                        <a:pt x="11775948" y="3877056"/>
                        <a:pt x="11779758" y="3875532"/>
                        <a:pt x="11775186" y="3873246"/>
                      </a:cubicBezTo>
                      <a:close/>
                      <a:moveTo>
                        <a:pt x="11657076" y="3842766"/>
                      </a:moveTo>
                      <a:cubicBezTo>
                        <a:pt x="11644884" y="3841242"/>
                        <a:pt x="11626596" y="3841242"/>
                        <a:pt x="11615166" y="3842766"/>
                      </a:cubicBezTo>
                      <a:cubicBezTo>
                        <a:pt x="11602974" y="3844290"/>
                        <a:pt x="11612880" y="3845814"/>
                        <a:pt x="11635740" y="3845814"/>
                      </a:cubicBezTo>
                      <a:cubicBezTo>
                        <a:pt x="11658600" y="3845814"/>
                        <a:pt x="11668506" y="3844290"/>
                        <a:pt x="11657076" y="3842766"/>
                      </a:cubicBezTo>
                      <a:close/>
                      <a:moveTo>
                        <a:pt x="10952226" y="3705606"/>
                      </a:moveTo>
                      <a:cubicBezTo>
                        <a:pt x="10942320" y="3704082"/>
                        <a:pt x="10925556" y="3704082"/>
                        <a:pt x="10914126" y="3705606"/>
                      </a:cubicBezTo>
                      <a:cubicBezTo>
                        <a:pt x="10901934" y="3707130"/>
                        <a:pt x="10910316" y="3708654"/>
                        <a:pt x="10930890" y="3708654"/>
                      </a:cubicBezTo>
                      <a:cubicBezTo>
                        <a:pt x="10952226" y="3708654"/>
                        <a:pt x="10961370" y="3707130"/>
                        <a:pt x="10952226" y="3705606"/>
                      </a:cubicBezTo>
                      <a:close/>
                      <a:moveTo>
                        <a:pt x="10534650" y="3680460"/>
                      </a:moveTo>
                      <a:cubicBezTo>
                        <a:pt x="10546842" y="3675126"/>
                        <a:pt x="10543032" y="3673602"/>
                        <a:pt x="10519410" y="3673602"/>
                      </a:cubicBezTo>
                      <a:cubicBezTo>
                        <a:pt x="10497312" y="3672840"/>
                        <a:pt x="10491978" y="3675126"/>
                        <a:pt x="10500360" y="3680460"/>
                      </a:cubicBezTo>
                      <a:cubicBezTo>
                        <a:pt x="10513314" y="3688842"/>
                        <a:pt x="10514838" y="3688842"/>
                        <a:pt x="10534650" y="3680460"/>
                      </a:cubicBezTo>
                      <a:close/>
                      <a:moveTo>
                        <a:pt x="10767060" y="3680460"/>
                      </a:moveTo>
                      <a:cubicBezTo>
                        <a:pt x="10776204" y="3674364"/>
                        <a:pt x="10773918" y="3672840"/>
                        <a:pt x="10757154" y="3672840"/>
                      </a:cubicBezTo>
                      <a:cubicBezTo>
                        <a:pt x="10744962" y="3672840"/>
                        <a:pt x="10737342" y="3675888"/>
                        <a:pt x="10740390" y="3680460"/>
                      </a:cubicBezTo>
                      <a:cubicBezTo>
                        <a:pt x="10746486" y="3689604"/>
                        <a:pt x="10752582" y="3689604"/>
                        <a:pt x="10767060" y="3680460"/>
                      </a:cubicBezTo>
                      <a:close/>
                      <a:moveTo>
                        <a:pt x="10689336" y="3675126"/>
                      </a:moveTo>
                      <a:cubicBezTo>
                        <a:pt x="10664952" y="3673602"/>
                        <a:pt x="10623804" y="3673602"/>
                        <a:pt x="10597896" y="3675126"/>
                      </a:cubicBezTo>
                      <a:cubicBezTo>
                        <a:pt x="10571226" y="3676650"/>
                        <a:pt x="10591038" y="3677412"/>
                        <a:pt x="10641330" y="3677412"/>
                      </a:cubicBezTo>
                      <a:cubicBezTo>
                        <a:pt x="10691622" y="3677412"/>
                        <a:pt x="10712958" y="3676650"/>
                        <a:pt x="10689336" y="3675126"/>
                      </a:cubicBezTo>
                      <a:close/>
                      <a:moveTo>
                        <a:pt x="7109460" y="3208020"/>
                      </a:moveTo>
                      <a:cubicBezTo>
                        <a:pt x="7109460" y="3204210"/>
                        <a:pt x="7106412" y="3200400"/>
                        <a:pt x="7101840" y="3200400"/>
                      </a:cubicBezTo>
                      <a:cubicBezTo>
                        <a:pt x="7098030" y="3200400"/>
                        <a:pt x="7094220" y="3204210"/>
                        <a:pt x="7094220" y="3208020"/>
                      </a:cubicBezTo>
                      <a:cubicBezTo>
                        <a:pt x="7094220" y="3212592"/>
                        <a:pt x="7098030" y="3215640"/>
                        <a:pt x="7101840" y="3215640"/>
                      </a:cubicBezTo>
                      <a:cubicBezTo>
                        <a:pt x="7106412" y="3215640"/>
                        <a:pt x="7109460" y="3212592"/>
                        <a:pt x="7109460" y="3208020"/>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099" name="Freeform: Shape 2098">
                  <a:extLst>
                    <a:ext uri="{FF2B5EF4-FFF2-40B4-BE49-F238E27FC236}">
                      <a16:creationId xmlns:a16="http://schemas.microsoft.com/office/drawing/2014/main" id="{24F2C666-10E1-461B-A067-7F60150E8127}"/>
                    </a:ext>
                  </a:extLst>
                </p:cNvPr>
                <p:cNvSpPr/>
                <p:nvPr/>
              </p:nvSpPr>
              <p:spPr>
                <a:xfrm>
                  <a:off x="2388179" y="5495724"/>
                  <a:ext cx="56388" cy="27432"/>
                </a:xfrm>
                <a:custGeom>
                  <a:avLst/>
                  <a:gdLst>
                    <a:gd name="connsiteX0" fmla="*/ 691 w 56388"/>
                    <a:gd name="connsiteY0" fmla="*/ 21918 h 27432"/>
                    <a:gd name="connsiteX1" fmla="*/ 46411 w 56388"/>
                    <a:gd name="connsiteY1" fmla="*/ 1344 h 27432"/>
                    <a:gd name="connsiteX2" fmla="*/ 56317 w 56388"/>
                    <a:gd name="connsiteY2" fmla="*/ 15822 h 27432"/>
                    <a:gd name="connsiteX3" fmla="*/ 691 w 56388"/>
                    <a:gd name="connsiteY3" fmla="*/ 21918 h 27432"/>
                  </a:gdLst>
                  <a:ahLst/>
                  <a:cxnLst>
                    <a:cxn ang="0">
                      <a:pos x="connsiteX0" y="connsiteY0"/>
                    </a:cxn>
                    <a:cxn ang="0">
                      <a:pos x="connsiteX1" y="connsiteY1"/>
                    </a:cxn>
                    <a:cxn ang="0">
                      <a:pos x="connsiteX2" y="connsiteY2"/>
                    </a:cxn>
                    <a:cxn ang="0">
                      <a:pos x="connsiteX3" y="connsiteY3"/>
                    </a:cxn>
                  </a:cxnLst>
                  <a:rect l="l" t="t" r="r" b="b"/>
                  <a:pathLst>
                    <a:path w="56388" h="27432">
                      <a:moveTo>
                        <a:pt x="691" y="21918"/>
                      </a:moveTo>
                      <a:cubicBezTo>
                        <a:pt x="-5405" y="11250"/>
                        <a:pt x="30409" y="-4752"/>
                        <a:pt x="46411" y="1344"/>
                      </a:cubicBezTo>
                      <a:cubicBezTo>
                        <a:pt x="53269" y="3630"/>
                        <a:pt x="57841" y="10488"/>
                        <a:pt x="56317" y="15822"/>
                      </a:cubicBezTo>
                      <a:cubicBezTo>
                        <a:pt x="51745" y="27252"/>
                        <a:pt x="7549" y="32586"/>
                        <a:pt x="691" y="21918"/>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00" name="Freeform: Shape 2099">
                  <a:extLst>
                    <a:ext uri="{FF2B5EF4-FFF2-40B4-BE49-F238E27FC236}">
                      <a16:creationId xmlns:a16="http://schemas.microsoft.com/office/drawing/2014/main" id="{F34525AF-0F46-4C24-BF08-210570DF43D2}"/>
                    </a:ext>
                  </a:extLst>
                </p:cNvPr>
                <p:cNvSpPr/>
                <p:nvPr/>
              </p:nvSpPr>
              <p:spPr>
                <a:xfrm>
                  <a:off x="2514670" y="5480032"/>
                  <a:ext cx="64008" cy="42672"/>
                </a:xfrm>
                <a:custGeom>
                  <a:avLst/>
                  <a:gdLst>
                    <a:gd name="connsiteX0" fmla="*/ 2978 w 64008"/>
                    <a:gd name="connsiteY0" fmla="*/ 33800 h 42672"/>
                    <a:gd name="connsiteX1" fmla="*/ 35744 w 64008"/>
                    <a:gd name="connsiteY1" fmla="*/ 272 h 42672"/>
                    <a:gd name="connsiteX2" fmla="*/ 64700 w 64008"/>
                    <a:gd name="connsiteY2" fmla="*/ 21608 h 42672"/>
                    <a:gd name="connsiteX3" fmla="*/ 35744 w 64008"/>
                    <a:gd name="connsiteY3" fmla="*/ 42944 h 42672"/>
                    <a:gd name="connsiteX4" fmla="*/ 2978 w 64008"/>
                    <a:gd name="connsiteY4" fmla="*/ 33800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 h="42672">
                      <a:moveTo>
                        <a:pt x="2978" y="33800"/>
                      </a:moveTo>
                      <a:cubicBezTo>
                        <a:pt x="-6166" y="10178"/>
                        <a:pt x="6026" y="-2014"/>
                        <a:pt x="35744" y="272"/>
                      </a:cubicBezTo>
                      <a:cubicBezTo>
                        <a:pt x="60890" y="2558"/>
                        <a:pt x="64700" y="4844"/>
                        <a:pt x="64700" y="21608"/>
                      </a:cubicBezTo>
                      <a:cubicBezTo>
                        <a:pt x="64700" y="38372"/>
                        <a:pt x="60890" y="40658"/>
                        <a:pt x="35744" y="42944"/>
                      </a:cubicBezTo>
                      <a:cubicBezTo>
                        <a:pt x="15932" y="44468"/>
                        <a:pt x="6026" y="42182"/>
                        <a:pt x="2978" y="33800"/>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01" name="Freeform: Shape 2100">
                  <a:extLst>
                    <a:ext uri="{FF2B5EF4-FFF2-40B4-BE49-F238E27FC236}">
                      <a16:creationId xmlns:a16="http://schemas.microsoft.com/office/drawing/2014/main" id="{B821DE06-C868-43E8-8819-6AC178AD6500}"/>
                    </a:ext>
                  </a:extLst>
                </p:cNvPr>
                <p:cNvSpPr/>
                <p:nvPr/>
              </p:nvSpPr>
              <p:spPr>
                <a:xfrm>
                  <a:off x="2624095" y="5464737"/>
                  <a:ext cx="107442" cy="28194"/>
                </a:xfrm>
                <a:custGeom>
                  <a:avLst/>
                  <a:gdLst>
                    <a:gd name="connsiteX0" fmla="*/ 1757 w 107442"/>
                    <a:gd name="connsiteY0" fmla="*/ 23187 h 28194"/>
                    <a:gd name="connsiteX1" fmla="*/ 63479 w 107442"/>
                    <a:gd name="connsiteY1" fmla="*/ 327 h 28194"/>
                    <a:gd name="connsiteX2" fmla="*/ 107675 w 107442"/>
                    <a:gd name="connsiteY2" fmla="*/ 14043 h 28194"/>
                    <a:gd name="connsiteX3" fmla="*/ 56621 w 107442"/>
                    <a:gd name="connsiteY3" fmla="*/ 27759 h 28194"/>
                    <a:gd name="connsiteX4" fmla="*/ 1757 w 107442"/>
                    <a:gd name="connsiteY4" fmla="*/ 23187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42" h="28194">
                      <a:moveTo>
                        <a:pt x="1757" y="23187"/>
                      </a:moveTo>
                      <a:cubicBezTo>
                        <a:pt x="-7387" y="7947"/>
                        <a:pt x="20045" y="-1959"/>
                        <a:pt x="63479" y="327"/>
                      </a:cubicBezTo>
                      <a:cubicBezTo>
                        <a:pt x="97007" y="1851"/>
                        <a:pt x="107675" y="5661"/>
                        <a:pt x="107675" y="14043"/>
                      </a:cubicBezTo>
                      <a:cubicBezTo>
                        <a:pt x="107675" y="23187"/>
                        <a:pt x="96245" y="26235"/>
                        <a:pt x="56621" y="27759"/>
                      </a:cubicBezTo>
                      <a:cubicBezTo>
                        <a:pt x="29189" y="29283"/>
                        <a:pt x="4043" y="26997"/>
                        <a:pt x="1757" y="23187"/>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02" name="Freeform: Shape 2101">
                  <a:extLst>
                    <a:ext uri="{FF2B5EF4-FFF2-40B4-BE49-F238E27FC236}">
                      <a16:creationId xmlns:a16="http://schemas.microsoft.com/office/drawing/2014/main" id="{00782C36-F206-4633-A910-F49A153DA990}"/>
                    </a:ext>
                  </a:extLst>
                </p:cNvPr>
                <p:cNvSpPr/>
                <p:nvPr/>
              </p:nvSpPr>
              <p:spPr>
                <a:xfrm>
                  <a:off x="3072045" y="546516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03" name="Freeform: Shape 2102">
                  <a:extLst>
                    <a:ext uri="{FF2B5EF4-FFF2-40B4-BE49-F238E27FC236}">
                      <a16:creationId xmlns:a16="http://schemas.microsoft.com/office/drawing/2014/main" id="{E4213CDE-9CAF-4BC2-BC5A-D1CC04AF4A78}"/>
                    </a:ext>
                  </a:extLst>
                </p:cNvPr>
                <p:cNvSpPr/>
                <p:nvPr/>
              </p:nvSpPr>
              <p:spPr>
                <a:xfrm>
                  <a:off x="3604820" y="5449464"/>
                  <a:ext cx="41148" cy="42672"/>
                </a:xfrm>
                <a:custGeom>
                  <a:avLst/>
                  <a:gdLst>
                    <a:gd name="connsiteX0" fmla="*/ 2488 w 41148"/>
                    <a:gd name="connsiteY0" fmla="*/ 33888 h 42672"/>
                    <a:gd name="connsiteX1" fmla="*/ 23824 w 41148"/>
                    <a:gd name="connsiteY1" fmla="*/ 360 h 42672"/>
                    <a:gd name="connsiteX2" fmla="*/ 41350 w 41148"/>
                    <a:gd name="connsiteY2" fmla="*/ 21696 h 42672"/>
                    <a:gd name="connsiteX3" fmla="*/ 23824 w 41148"/>
                    <a:gd name="connsiteY3" fmla="*/ 43032 h 42672"/>
                    <a:gd name="connsiteX4" fmla="*/ 2488 w 41148"/>
                    <a:gd name="connsiteY4" fmla="*/ 33888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 h="42672">
                      <a:moveTo>
                        <a:pt x="2488" y="33888"/>
                      </a:moveTo>
                      <a:cubicBezTo>
                        <a:pt x="-5132" y="14076"/>
                        <a:pt x="5536" y="-2688"/>
                        <a:pt x="23824" y="360"/>
                      </a:cubicBezTo>
                      <a:cubicBezTo>
                        <a:pt x="36778" y="1884"/>
                        <a:pt x="41350" y="7980"/>
                        <a:pt x="41350" y="21696"/>
                      </a:cubicBezTo>
                      <a:cubicBezTo>
                        <a:pt x="41350" y="35412"/>
                        <a:pt x="36778" y="41508"/>
                        <a:pt x="23824" y="43032"/>
                      </a:cubicBezTo>
                      <a:cubicBezTo>
                        <a:pt x="13918" y="44556"/>
                        <a:pt x="4774" y="40746"/>
                        <a:pt x="2488" y="33888"/>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04" name="Freeform: Shape 2103">
                  <a:extLst>
                    <a:ext uri="{FF2B5EF4-FFF2-40B4-BE49-F238E27FC236}">
                      <a16:creationId xmlns:a16="http://schemas.microsoft.com/office/drawing/2014/main" id="{D87DF82B-461B-4F1A-A5B0-25C420703F87}"/>
                    </a:ext>
                  </a:extLst>
                </p:cNvPr>
                <p:cNvSpPr/>
                <p:nvPr/>
              </p:nvSpPr>
              <p:spPr>
                <a:xfrm>
                  <a:off x="2805301" y="5438282"/>
                  <a:ext cx="118872" cy="40386"/>
                </a:xfrm>
                <a:custGeom>
                  <a:avLst/>
                  <a:gdLst>
                    <a:gd name="connsiteX0" fmla="*/ 1907 w 118872"/>
                    <a:gd name="connsiteY0" fmla="*/ 32116 h 40386"/>
                    <a:gd name="connsiteX1" fmla="*/ 97919 w 118872"/>
                    <a:gd name="connsiteY1" fmla="*/ 112 h 40386"/>
                    <a:gd name="connsiteX2" fmla="*/ 106301 w 118872"/>
                    <a:gd name="connsiteY2" fmla="*/ 16114 h 40386"/>
                    <a:gd name="connsiteX3" fmla="*/ 82679 w 118872"/>
                    <a:gd name="connsiteY3" fmla="*/ 29830 h 40386"/>
                    <a:gd name="connsiteX4" fmla="*/ 1907 w 118872"/>
                    <a:gd name="connsiteY4" fmla="*/ 32116 h 40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 h="40386">
                      <a:moveTo>
                        <a:pt x="1907" y="32116"/>
                      </a:moveTo>
                      <a:cubicBezTo>
                        <a:pt x="-7999" y="15352"/>
                        <a:pt x="20195" y="5446"/>
                        <a:pt x="97919" y="112"/>
                      </a:cubicBezTo>
                      <a:cubicBezTo>
                        <a:pt x="120779" y="-1412"/>
                        <a:pt x="128399" y="13066"/>
                        <a:pt x="106301" y="16114"/>
                      </a:cubicBezTo>
                      <a:cubicBezTo>
                        <a:pt x="97919" y="17638"/>
                        <a:pt x="87251" y="23734"/>
                        <a:pt x="82679" y="29830"/>
                      </a:cubicBezTo>
                      <a:cubicBezTo>
                        <a:pt x="71249" y="42784"/>
                        <a:pt x="9527" y="44308"/>
                        <a:pt x="1907" y="32116"/>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05" name="Freeform: Shape 2104">
                  <a:extLst>
                    <a:ext uri="{FF2B5EF4-FFF2-40B4-BE49-F238E27FC236}">
                      <a16:creationId xmlns:a16="http://schemas.microsoft.com/office/drawing/2014/main" id="{B2A37BDF-460B-4370-9072-B37C264B955D}"/>
                    </a:ext>
                  </a:extLst>
                </p:cNvPr>
                <p:cNvSpPr/>
                <p:nvPr/>
              </p:nvSpPr>
              <p:spPr>
                <a:xfrm>
                  <a:off x="2958019" y="5419115"/>
                  <a:ext cx="71628" cy="36576"/>
                </a:xfrm>
                <a:custGeom>
                  <a:avLst/>
                  <a:gdLst>
                    <a:gd name="connsiteX0" fmla="*/ 2351 w 71628"/>
                    <a:gd name="connsiteY0" fmla="*/ 29185 h 36576"/>
                    <a:gd name="connsiteX1" fmla="*/ 43499 w 71628"/>
                    <a:gd name="connsiteY1" fmla="*/ 229 h 36576"/>
                    <a:gd name="connsiteX2" fmla="*/ 50357 w 71628"/>
                    <a:gd name="connsiteY2" fmla="*/ 25375 h 36576"/>
                    <a:gd name="connsiteX3" fmla="*/ 24449 w 71628"/>
                    <a:gd name="connsiteY3" fmla="*/ 31471 h 36576"/>
                    <a:gd name="connsiteX4" fmla="*/ 2351 w 71628"/>
                    <a:gd name="connsiteY4" fmla="*/ 29185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28" h="36576">
                      <a:moveTo>
                        <a:pt x="2351" y="29185"/>
                      </a:moveTo>
                      <a:cubicBezTo>
                        <a:pt x="-7555" y="13183"/>
                        <a:pt x="15305" y="-2057"/>
                        <a:pt x="43499" y="229"/>
                      </a:cubicBezTo>
                      <a:cubicBezTo>
                        <a:pt x="77027" y="3277"/>
                        <a:pt x="82361" y="25375"/>
                        <a:pt x="50357" y="25375"/>
                      </a:cubicBezTo>
                      <a:cubicBezTo>
                        <a:pt x="38927" y="26137"/>
                        <a:pt x="27497" y="28423"/>
                        <a:pt x="24449" y="31471"/>
                      </a:cubicBezTo>
                      <a:cubicBezTo>
                        <a:pt x="16829" y="39091"/>
                        <a:pt x="7685" y="38329"/>
                        <a:pt x="2351" y="29185"/>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06" name="Freeform: Shape 2105">
                  <a:extLst>
                    <a:ext uri="{FF2B5EF4-FFF2-40B4-BE49-F238E27FC236}">
                      <a16:creationId xmlns:a16="http://schemas.microsoft.com/office/drawing/2014/main" id="{F63B0679-FD5E-4E16-B1C6-46F1A8DB8472}"/>
                    </a:ext>
                  </a:extLst>
                </p:cNvPr>
                <p:cNvSpPr/>
                <p:nvPr/>
              </p:nvSpPr>
              <p:spPr>
                <a:xfrm>
                  <a:off x="3041935" y="539596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07" name="Freeform: Shape 2106">
                  <a:extLst>
                    <a:ext uri="{FF2B5EF4-FFF2-40B4-BE49-F238E27FC236}">
                      <a16:creationId xmlns:a16="http://schemas.microsoft.com/office/drawing/2014/main" id="{85A5F3B1-CB5D-4863-A4C8-E0D40452E0D3}"/>
                    </a:ext>
                  </a:extLst>
                </p:cNvPr>
                <p:cNvSpPr/>
                <p:nvPr/>
              </p:nvSpPr>
              <p:spPr>
                <a:xfrm>
                  <a:off x="3217018" y="5368290"/>
                  <a:ext cx="78486" cy="25908"/>
                </a:xfrm>
                <a:custGeom>
                  <a:avLst/>
                  <a:gdLst>
                    <a:gd name="connsiteX0" fmla="*/ 18434 w 78486"/>
                    <a:gd name="connsiteY0" fmla="*/ 21336 h 25908"/>
                    <a:gd name="connsiteX1" fmla="*/ 5480 w 78486"/>
                    <a:gd name="connsiteY1" fmla="*/ 15240 h 25908"/>
                    <a:gd name="connsiteX2" fmla="*/ 146 w 78486"/>
                    <a:gd name="connsiteY2" fmla="*/ 7620 h 25908"/>
                    <a:gd name="connsiteX3" fmla="*/ 40532 w 78486"/>
                    <a:gd name="connsiteY3" fmla="*/ 0 h 25908"/>
                    <a:gd name="connsiteX4" fmla="*/ 78632 w 78486"/>
                    <a:gd name="connsiteY4" fmla="*/ 11430 h 25908"/>
                    <a:gd name="connsiteX5" fmla="*/ 18434 w 78486"/>
                    <a:gd name="connsiteY5" fmla="*/ 21336 h 2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86" h="25908">
                      <a:moveTo>
                        <a:pt x="18434" y="21336"/>
                      </a:moveTo>
                      <a:cubicBezTo>
                        <a:pt x="15386" y="18288"/>
                        <a:pt x="9290" y="15240"/>
                        <a:pt x="5480" y="15240"/>
                      </a:cubicBezTo>
                      <a:cubicBezTo>
                        <a:pt x="1670" y="15240"/>
                        <a:pt x="-616" y="12192"/>
                        <a:pt x="146" y="7620"/>
                      </a:cubicBezTo>
                      <a:cubicBezTo>
                        <a:pt x="908" y="3810"/>
                        <a:pt x="19196" y="0"/>
                        <a:pt x="40532" y="0"/>
                      </a:cubicBezTo>
                      <a:cubicBezTo>
                        <a:pt x="69488" y="0"/>
                        <a:pt x="78632" y="3048"/>
                        <a:pt x="78632" y="11430"/>
                      </a:cubicBezTo>
                      <a:cubicBezTo>
                        <a:pt x="78632" y="23622"/>
                        <a:pt x="29102" y="32004"/>
                        <a:pt x="18434" y="21336"/>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08" name="Freeform: Shape 2107">
                  <a:extLst>
                    <a:ext uri="{FF2B5EF4-FFF2-40B4-BE49-F238E27FC236}">
                      <a16:creationId xmlns:a16="http://schemas.microsoft.com/office/drawing/2014/main" id="{1A08B6F5-EE5B-47E5-A0D3-3137A98AD5A9}"/>
                    </a:ext>
                  </a:extLst>
                </p:cNvPr>
                <p:cNvSpPr/>
                <p:nvPr/>
              </p:nvSpPr>
              <p:spPr>
                <a:xfrm>
                  <a:off x="3325777" y="5311140"/>
                  <a:ext cx="137160" cy="51054"/>
                </a:xfrm>
                <a:custGeom>
                  <a:avLst/>
                  <a:gdLst>
                    <a:gd name="connsiteX0" fmla="*/ 1115 w 137160"/>
                    <a:gd name="connsiteY0" fmla="*/ 47244 h 51054"/>
                    <a:gd name="connsiteX1" fmla="*/ 47597 w 137160"/>
                    <a:gd name="connsiteY1" fmla="*/ 22860 h 51054"/>
                    <a:gd name="connsiteX2" fmla="*/ 91031 w 137160"/>
                    <a:gd name="connsiteY2" fmla="*/ 11430 h 51054"/>
                    <a:gd name="connsiteX3" fmla="*/ 123035 w 137160"/>
                    <a:gd name="connsiteY3" fmla="*/ 0 h 51054"/>
                    <a:gd name="connsiteX4" fmla="*/ 128369 w 137160"/>
                    <a:gd name="connsiteY4" fmla="*/ 20574 h 51054"/>
                    <a:gd name="connsiteX5" fmla="*/ 107033 w 137160"/>
                    <a:gd name="connsiteY5" fmla="*/ 35052 h 51054"/>
                    <a:gd name="connsiteX6" fmla="*/ 1115 w 137160"/>
                    <a:gd name="connsiteY6" fmla="*/ 47244 h 5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 h="51054">
                      <a:moveTo>
                        <a:pt x="1115" y="47244"/>
                      </a:moveTo>
                      <a:cubicBezTo>
                        <a:pt x="-5743" y="36576"/>
                        <a:pt x="20165" y="22860"/>
                        <a:pt x="47597" y="22860"/>
                      </a:cubicBezTo>
                      <a:cubicBezTo>
                        <a:pt x="59027" y="22860"/>
                        <a:pt x="78839" y="17526"/>
                        <a:pt x="91031" y="11430"/>
                      </a:cubicBezTo>
                      <a:cubicBezTo>
                        <a:pt x="102461" y="5334"/>
                        <a:pt x="116939" y="0"/>
                        <a:pt x="123035" y="0"/>
                      </a:cubicBezTo>
                      <a:cubicBezTo>
                        <a:pt x="139037" y="0"/>
                        <a:pt x="143609" y="15240"/>
                        <a:pt x="128369" y="20574"/>
                      </a:cubicBezTo>
                      <a:cubicBezTo>
                        <a:pt x="120749" y="23622"/>
                        <a:pt x="111605" y="29718"/>
                        <a:pt x="107033" y="35052"/>
                      </a:cubicBezTo>
                      <a:cubicBezTo>
                        <a:pt x="97127" y="48006"/>
                        <a:pt x="7973" y="57912"/>
                        <a:pt x="1115" y="47244"/>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09" name="Freeform: Shape 2108">
                  <a:extLst>
                    <a:ext uri="{FF2B5EF4-FFF2-40B4-BE49-F238E27FC236}">
                      <a16:creationId xmlns:a16="http://schemas.microsoft.com/office/drawing/2014/main" id="{FC6E0E39-5348-45C4-AE10-A2869EC748C1}"/>
                    </a:ext>
                  </a:extLst>
                </p:cNvPr>
                <p:cNvSpPr/>
                <p:nvPr/>
              </p:nvSpPr>
              <p:spPr>
                <a:xfrm>
                  <a:off x="3506755" y="52969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10" name="Freeform: Shape 2109">
                  <a:extLst>
                    <a:ext uri="{FF2B5EF4-FFF2-40B4-BE49-F238E27FC236}">
                      <a16:creationId xmlns:a16="http://schemas.microsoft.com/office/drawing/2014/main" id="{EFF29493-63F3-48F6-8FC9-D2AA200E0707}"/>
                    </a:ext>
                  </a:extLst>
                </p:cNvPr>
                <p:cNvSpPr/>
                <p:nvPr/>
              </p:nvSpPr>
              <p:spPr>
                <a:xfrm>
                  <a:off x="3591602" y="5265131"/>
                  <a:ext cx="63246" cy="60198"/>
                </a:xfrm>
                <a:custGeom>
                  <a:avLst/>
                  <a:gdLst>
                    <a:gd name="connsiteX0" fmla="*/ 2752 w 63246"/>
                    <a:gd name="connsiteY0" fmla="*/ 55915 h 60198"/>
                    <a:gd name="connsiteX1" fmla="*/ 13420 w 63246"/>
                    <a:gd name="connsiteY1" fmla="*/ 7147 h 60198"/>
                    <a:gd name="connsiteX2" fmla="*/ 60664 w 63246"/>
                    <a:gd name="connsiteY2" fmla="*/ 25435 h 60198"/>
                    <a:gd name="connsiteX3" fmla="*/ 54568 w 63246"/>
                    <a:gd name="connsiteY3" fmla="*/ 46009 h 60198"/>
                    <a:gd name="connsiteX4" fmla="*/ 2752 w 63246"/>
                    <a:gd name="connsiteY4" fmla="*/ 55915 h 60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 h="60198">
                      <a:moveTo>
                        <a:pt x="2752" y="55915"/>
                      </a:moveTo>
                      <a:cubicBezTo>
                        <a:pt x="-4106" y="44485"/>
                        <a:pt x="2752" y="14005"/>
                        <a:pt x="13420" y="7147"/>
                      </a:cubicBezTo>
                      <a:cubicBezTo>
                        <a:pt x="39328" y="-8855"/>
                        <a:pt x="74380" y="4099"/>
                        <a:pt x="60664" y="25435"/>
                      </a:cubicBezTo>
                      <a:cubicBezTo>
                        <a:pt x="57616" y="30007"/>
                        <a:pt x="54568" y="39913"/>
                        <a:pt x="54568" y="46009"/>
                      </a:cubicBezTo>
                      <a:cubicBezTo>
                        <a:pt x="54568" y="58201"/>
                        <a:pt x="9610" y="66583"/>
                        <a:pt x="2752" y="55915"/>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11" name="Freeform: Shape 2110">
                  <a:extLst>
                    <a:ext uri="{FF2B5EF4-FFF2-40B4-BE49-F238E27FC236}">
                      <a16:creationId xmlns:a16="http://schemas.microsoft.com/office/drawing/2014/main" id="{60D38C02-487C-4242-8ED1-E6D7BC47E830}"/>
                    </a:ext>
                  </a:extLst>
                </p:cNvPr>
                <p:cNvSpPr/>
                <p:nvPr/>
              </p:nvSpPr>
              <p:spPr>
                <a:xfrm>
                  <a:off x="3707178" y="5231418"/>
                  <a:ext cx="63246" cy="30480"/>
                </a:xfrm>
                <a:custGeom>
                  <a:avLst/>
                  <a:gdLst>
                    <a:gd name="connsiteX0" fmla="*/ 714 w 63246"/>
                    <a:gd name="connsiteY0" fmla="*/ 27144 h 30480"/>
                    <a:gd name="connsiteX1" fmla="*/ 59388 w 63246"/>
                    <a:gd name="connsiteY1" fmla="*/ 2760 h 30480"/>
                    <a:gd name="connsiteX2" fmla="*/ 60912 w 63246"/>
                    <a:gd name="connsiteY2" fmla="*/ 18000 h 30480"/>
                    <a:gd name="connsiteX3" fmla="*/ 714 w 63246"/>
                    <a:gd name="connsiteY3" fmla="*/ 27144 h 30480"/>
                  </a:gdLst>
                  <a:ahLst/>
                  <a:cxnLst>
                    <a:cxn ang="0">
                      <a:pos x="connsiteX0" y="connsiteY0"/>
                    </a:cxn>
                    <a:cxn ang="0">
                      <a:pos x="connsiteX1" y="connsiteY1"/>
                    </a:cxn>
                    <a:cxn ang="0">
                      <a:pos x="connsiteX2" y="connsiteY2"/>
                    </a:cxn>
                    <a:cxn ang="0">
                      <a:pos x="connsiteX3" y="connsiteY3"/>
                    </a:cxn>
                  </a:cxnLst>
                  <a:rect l="l" t="t" r="r" b="b"/>
                  <a:pathLst>
                    <a:path w="63246" h="30480">
                      <a:moveTo>
                        <a:pt x="714" y="27144"/>
                      </a:moveTo>
                      <a:cubicBezTo>
                        <a:pt x="-6906" y="14952"/>
                        <a:pt x="48720" y="-7908"/>
                        <a:pt x="59388" y="2760"/>
                      </a:cubicBezTo>
                      <a:cubicBezTo>
                        <a:pt x="64722" y="8094"/>
                        <a:pt x="64722" y="13428"/>
                        <a:pt x="60912" y="18000"/>
                      </a:cubicBezTo>
                      <a:cubicBezTo>
                        <a:pt x="48720" y="28668"/>
                        <a:pt x="6048" y="35526"/>
                        <a:pt x="714" y="27144"/>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12" name="Freeform: Shape 2111">
                  <a:extLst>
                    <a:ext uri="{FF2B5EF4-FFF2-40B4-BE49-F238E27FC236}">
                      <a16:creationId xmlns:a16="http://schemas.microsoft.com/office/drawing/2014/main" id="{6C2B74A2-9371-4B44-9665-A68FE6253BBF}"/>
                    </a:ext>
                  </a:extLst>
                </p:cNvPr>
                <p:cNvSpPr/>
                <p:nvPr/>
              </p:nvSpPr>
              <p:spPr>
                <a:xfrm>
                  <a:off x="11408325" y="521370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13" name="Freeform: Shape 2112">
                  <a:extLst>
                    <a:ext uri="{FF2B5EF4-FFF2-40B4-BE49-F238E27FC236}">
                      <a16:creationId xmlns:a16="http://schemas.microsoft.com/office/drawing/2014/main" id="{CAB1E5EC-AD06-4A2D-9B9E-9374F33F7F89}"/>
                    </a:ext>
                  </a:extLst>
                </p:cNvPr>
                <p:cNvSpPr/>
                <p:nvPr/>
              </p:nvSpPr>
              <p:spPr>
                <a:xfrm>
                  <a:off x="3827221" y="51975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14" name="Freeform: Shape 2113">
                  <a:extLst>
                    <a:ext uri="{FF2B5EF4-FFF2-40B4-BE49-F238E27FC236}">
                      <a16:creationId xmlns:a16="http://schemas.microsoft.com/office/drawing/2014/main" id="{551F24BD-9A1B-4899-8049-0825B3EC95C8}"/>
                    </a:ext>
                  </a:extLst>
                </p:cNvPr>
                <p:cNvSpPr/>
                <p:nvPr/>
              </p:nvSpPr>
              <p:spPr>
                <a:xfrm>
                  <a:off x="3911501" y="5163188"/>
                  <a:ext cx="76962" cy="33528"/>
                </a:xfrm>
                <a:custGeom>
                  <a:avLst/>
                  <a:gdLst>
                    <a:gd name="connsiteX0" fmla="*/ 1369 w 76962"/>
                    <a:gd name="connsiteY0" fmla="*/ 26794 h 33528"/>
                    <a:gd name="connsiteX1" fmla="*/ 37183 w 76962"/>
                    <a:gd name="connsiteY1" fmla="*/ 2410 h 33528"/>
                    <a:gd name="connsiteX2" fmla="*/ 72997 w 76962"/>
                    <a:gd name="connsiteY2" fmla="*/ 22984 h 33528"/>
                    <a:gd name="connsiteX3" fmla="*/ 1369 w 76962"/>
                    <a:gd name="connsiteY3" fmla="*/ 26794 h 33528"/>
                  </a:gdLst>
                  <a:ahLst/>
                  <a:cxnLst>
                    <a:cxn ang="0">
                      <a:pos x="connsiteX0" y="connsiteY0"/>
                    </a:cxn>
                    <a:cxn ang="0">
                      <a:pos x="connsiteX1" y="connsiteY1"/>
                    </a:cxn>
                    <a:cxn ang="0">
                      <a:pos x="connsiteX2" y="connsiteY2"/>
                    </a:cxn>
                    <a:cxn ang="0">
                      <a:pos x="connsiteX3" y="connsiteY3"/>
                    </a:cxn>
                  </a:cxnLst>
                  <a:rect l="l" t="t" r="r" b="b"/>
                  <a:pathLst>
                    <a:path w="76962" h="33528">
                      <a:moveTo>
                        <a:pt x="1369" y="26794"/>
                      </a:moveTo>
                      <a:cubicBezTo>
                        <a:pt x="-3965" y="17650"/>
                        <a:pt x="5941" y="11554"/>
                        <a:pt x="37183" y="2410"/>
                      </a:cubicBezTo>
                      <a:cubicBezTo>
                        <a:pt x="66139" y="-5210"/>
                        <a:pt x="86713" y="6220"/>
                        <a:pt x="72997" y="22984"/>
                      </a:cubicBezTo>
                      <a:cubicBezTo>
                        <a:pt x="63091" y="35176"/>
                        <a:pt x="8227" y="37462"/>
                        <a:pt x="1369" y="26794"/>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15" name="Freeform: Shape 2114">
                  <a:extLst>
                    <a:ext uri="{FF2B5EF4-FFF2-40B4-BE49-F238E27FC236}">
                      <a16:creationId xmlns:a16="http://schemas.microsoft.com/office/drawing/2014/main" id="{AA3312AD-BE0C-425F-A4B3-70523B0DE04B}"/>
                    </a:ext>
                  </a:extLst>
                </p:cNvPr>
                <p:cNvSpPr/>
                <p:nvPr/>
              </p:nvSpPr>
              <p:spPr>
                <a:xfrm>
                  <a:off x="4025341" y="512892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16" name="Freeform: Shape 2115">
                  <a:extLst>
                    <a:ext uri="{FF2B5EF4-FFF2-40B4-BE49-F238E27FC236}">
                      <a16:creationId xmlns:a16="http://schemas.microsoft.com/office/drawing/2014/main" id="{DCFD1C58-A20B-455A-8DA3-782BD7E2653A}"/>
                    </a:ext>
                  </a:extLst>
                </p:cNvPr>
                <p:cNvSpPr/>
                <p:nvPr/>
              </p:nvSpPr>
              <p:spPr>
                <a:xfrm>
                  <a:off x="4093271" y="5097780"/>
                  <a:ext cx="48006" cy="29718"/>
                </a:xfrm>
                <a:custGeom>
                  <a:avLst/>
                  <a:gdLst>
                    <a:gd name="connsiteX0" fmla="*/ 2479 w 48006"/>
                    <a:gd name="connsiteY0" fmla="*/ 22860 h 29718"/>
                    <a:gd name="connsiteX1" fmla="*/ 24577 w 48006"/>
                    <a:gd name="connsiteY1" fmla="*/ 0 h 29718"/>
                    <a:gd name="connsiteX2" fmla="*/ 43627 w 48006"/>
                    <a:gd name="connsiteY2" fmla="*/ 20574 h 29718"/>
                    <a:gd name="connsiteX3" fmla="*/ 2479 w 4800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8006" h="29718">
                      <a:moveTo>
                        <a:pt x="2479" y="22860"/>
                      </a:moveTo>
                      <a:cubicBezTo>
                        <a:pt x="-5141" y="10668"/>
                        <a:pt x="5527" y="0"/>
                        <a:pt x="24577" y="0"/>
                      </a:cubicBezTo>
                      <a:cubicBezTo>
                        <a:pt x="46675" y="0"/>
                        <a:pt x="54295" y="7620"/>
                        <a:pt x="43627" y="20574"/>
                      </a:cubicBezTo>
                      <a:cubicBezTo>
                        <a:pt x="33721" y="32004"/>
                        <a:pt x="9337" y="33528"/>
                        <a:pt x="2479" y="22860"/>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17" name="Freeform: Shape 2116">
                  <a:extLst>
                    <a:ext uri="{FF2B5EF4-FFF2-40B4-BE49-F238E27FC236}">
                      <a16:creationId xmlns:a16="http://schemas.microsoft.com/office/drawing/2014/main" id="{B7F806D1-5AFB-45FB-BF1D-28164FEB52CC}"/>
                    </a:ext>
                  </a:extLst>
                </p:cNvPr>
                <p:cNvSpPr/>
                <p:nvPr/>
              </p:nvSpPr>
              <p:spPr>
                <a:xfrm>
                  <a:off x="4163424" y="5059680"/>
                  <a:ext cx="72390" cy="34290"/>
                </a:xfrm>
                <a:custGeom>
                  <a:avLst/>
                  <a:gdLst>
                    <a:gd name="connsiteX0" fmla="*/ 1668 w 72390"/>
                    <a:gd name="connsiteY0" fmla="*/ 32766 h 34290"/>
                    <a:gd name="connsiteX1" fmla="*/ 43578 w 72390"/>
                    <a:gd name="connsiteY1" fmla="*/ 0 h 34290"/>
                    <a:gd name="connsiteX2" fmla="*/ 68724 w 72390"/>
                    <a:gd name="connsiteY2" fmla="*/ 22860 h 34290"/>
                    <a:gd name="connsiteX3" fmla="*/ 1668 w 72390"/>
                    <a:gd name="connsiteY3" fmla="*/ 32766 h 34290"/>
                  </a:gdLst>
                  <a:ahLst/>
                  <a:cxnLst>
                    <a:cxn ang="0">
                      <a:pos x="connsiteX0" y="connsiteY0"/>
                    </a:cxn>
                    <a:cxn ang="0">
                      <a:pos x="connsiteX1" y="connsiteY1"/>
                    </a:cxn>
                    <a:cxn ang="0">
                      <a:pos x="connsiteX2" y="connsiteY2"/>
                    </a:cxn>
                    <a:cxn ang="0">
                      <a:pos x="connsiteX3" y="connsiteY3"/>
                    </a:cxn>
                  </a:cxnLst>
                  <a:rect l="l" t="t" r="r" b="b"/>
                  <a:pathLst>
                    <a:path w="72390" h="34290">
                      <a:moveTo>
                        <a:pt x="1668" y="32766"/>
                      </a:moveTo>
                      <a:cubicBezTo>
                        <a:pt x="-7476" y="23622"/>
                        <a:pt x="23004" y="0"/>
                        <a:pt x="43578" y="0"/>
                      </a:cubicBezTo>
                      <a:cubicBezTo>
                        <a:pt x="65676" y="0"/>
                        <a:pt x="79392" y="12192"/>
                        <a:pt x="68724" y="22860"/>
                      </a:cubicBezTo>
                      <a:cubicBezTo>
                        <a:pt x="59580" y="30480"/>
                        <a:pt x="7002" y="38100"/>
                        <a:pt x="1668" y="32766"/>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18" name="Freeform: Shape 2117">
                  <a:extLst>
                    <a:ext uri="{FF2B5EF4-FFF2-40B4-BE49-F238E27FC236}">
                      <a16:creationId xmlns:a16="http://schemas.microsoft.com/office/drawing/2014/main" id="{B087E29D-D31E-4E84-ABFE-3208D7FD51A5}"/>
                    </a:ext>
                  </a:extLst>
                </p:cNvPr>
                <p:cNvSpPr/>
                <p:nvPr/>
              </p:nvSpPr>
              <p:spPr>
                <a:xfrm>
                  <a:off x="4292725" y="50691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19" name="Freeform: Shape 2118">
                  <a:extLst>
                    <a:ext uri="{FF2B5EF4-FFF2-40B4-BE49-F238E27FC236}">
                      <a16:creationId xmlns:a16="http://schemas.microsoft.com/office/drawing/2014/main" id="{A7F6EA6C-1B30-401E-911A-533852CF114F}"/>
                    </a:ext>
                  </a:extLst>
                </p:cNvPr>
                <p:cNvSpPr/>
                <p:nvPr/>
              </p:nvSpPr>
              <p:spPr>
                <a:xfrm>
                  <a:off x="4260149" y="5029200"/>
                  <a:ext cx="47244" cy="44958"/>
                </a:xfrm>
                <a:custGeom>
                  <a:avLst/>
                  <a:gdLst>
                    <a:gd name="connsiteX0" fmla="*/ 2479 w 47244"/>
                    <a:gd name="connsiteY0" fmla="*/ 34290 h 44958"/>
                    <a:gd name="connsiteX1" fmla="*/ 24577 w 47244"/>
                    <a:gd name="connsiteY1" fmla="*/ 0 h 44958"/>
                    <a:gd name="connsiteX2" fmla="*/ 36007 w 47244"/>
                    <a:gd name="connsiteY2" fmla="*/ 28194 h 44958"/>
                    <a:gd name="connsiteX3" fmla="*/ 2479 w 47244"/>
                    <a:gd name="connsiteY3" fmla="*/ 34290 h 44958"/>
                  </a:gdLst>
                  <a:ahLst/>
                  <a:cxnLst>
                    <a:cxn ang="0">
                      <a:pos x="connsiteX0" y="connsiteY0"/>
                    </a:cxn>
                    <a:cxn ang="0">
                      <a:pos x="connsiteX1" y="connsiteY1"/>
                    </a:cxn>
                    <a:cxn ang="0">
                      <a:pos x="connsiteX2" y="connsiteY2"/>
                    </a:cxn>
                    <a:cxn ang="0">
                      <a:pos x="connsiteX3" y="connsiteY3"/>
                    </a:cxn>
                  </a:cxnLst>
                  <a:rect l="l" t="t" r="r" b="b"/>
                  <a:pathLst>
                    <a:path w="47244" h="44958">
                      <a:moveTo>
                        <a:pt x="2479" y="34290"/>
                      </a:moveTo>
                      <a:cubicBezTo>
                        <a:pt x="-5141" y="16002"/>
                        <a:pt x="5527" y="0"/>
                        <a:pt x="24577" y="0"/>
                      </a:cubicBezTo>
                      <a:cubicBezTo>
                        <a:pt x="51247" y="0"/>
                        <a:pt x="55057" y="8382"/>
                        <a:pt x="36007" y="28194"/>
                      </a:cubicBezTo>
                      <a:cubicBezTo>
                        <a:pt x="16957" y="48768"/>
                        <a:pt x="8575" y="50292"/>
                        <a:pt x="2479" y="34290"/>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20" name="Freeform: Shape 2119">
                  <a:extLst>
                    <a:ext uri="{FF2B5EF4-FFF2-40B4-BE49-F238E27FC236}">
                      <a16:creationId xmlns:a16="http://schemas.microsoft.com/office/drawing/2014/main" id="{E60E716E-0878-42EB-A083-8AB4CB6201DE}"/>
                    </a:ext>
                  </a:extLst>
                </p:cNvPr>
                <p:cNvSpPr/>
                <p:nvPr/>
              </p:nvSpPr>
              <p:spPr>
                <a:xfrm>
                  <a:off x="4413961" y="5045850"/>
                  <a:ext cx="34290" cy="27432"/>
                </a:xfrm>
                <a:custGeom>
                  <a:avLst/>
                  <a:gdLst>
                    <a:gd name="connsiteX0" fmla="*/ 1829 w 34290"/>
                    <a:gd name="connsiteY0" fmla="*/ 21450 h 27432"/>
                    <a:gd name="connsiteX1" fmla="*/ 4115 w 34290"/>
                    <a:gd name="connsiteY1" fmla="*/ 4686 h 27432"/>
                    <a:gd name="connsiteX2" fmla="*/ 34595 w 34290"/>
                    <a:gd name="connsiteY2" fmla="*/ 16116 h 27432"/>
                    <a:gd name="connsiteX3" fmla="*/ 1829 w 34290"/>
                    <a:gd name="connsiteY3" fmla="*/ 21450 h 27432"/>
                  </a:gdLst>
                  <a:ahLst/>
                  <a:cxnLst>
                    <a:cxn ang="0">
                      <a:pos x="connsiteX0" y="connsiteY0"/>
                    </a:cxn>
                    <a:cxn ang="0">
                      <a:pos x="connsiteX1" y="connsiteY1"/>
                    </a:cxn>
                    <a:cxn ang="0">
                      <a:pos x="connsiteX2" y="connsiteY2"/>
                    </a:cxn>
                    <a:cxn ang="0">
                      <a:pos x="connsiteX3" y="connsiteY3"/>
                    </a:cxn>
                  </a:cxnLst>
                  <a:rect l="l" t="t" r="r" b="b"/>
                  <a:pathLst>
                    <a:path w="34290" h="27432">
                      <a:moveTo>
                        <a:pt x="1829" y="21450"/>
                      </a:moveTo>
                      <a:cubicBezTo>
                        <a:pt x="-1219" y="16116"/>
                        <a:pt x="-457" y="9258"/>
                        <a:pt x="4115" y="4686"/>
                      </a:cubicBezTo>
                      <a:cubicBezTo>
                        <a:pt x="14783" y="-5982"/>
                        <a:pt x="38405" y="3162"/>
                        <a:pt x="34595" y="16116"/>
                      </a:cubicBezTo>
                      <a:cubicBezTo>
                        <a:pt x="30023" y="28308"/>
                        <a:pt x="8687" y="32118"/>
                        <a:pt x="1829" y="21450"/>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21" name="Freeform: Shape 2120">
                  <a:extLst>
                    <a:ext uri="{FF2B5EF4-FFF2-40B4-BE49-F238E27FC236}">
                      <a16:creationId xmlns:a16="http://schemas.microsoft.com/office/drawing/2014/main" id="{FFA47983-28E3-4FB7-B266-B888A033C765}"/>
                    </a:ext>
                  </a:extLst>
                </p:cNvPr>
                <p:cNvSpPr/>
                <p:nvPr/>
              </p:nvSpPr>
              <p:spPr>
                <a:xfrm>
                  <a:off x="4338648" y="4999305"/>
                  <a:ext cx="43434" cy="20574"/>
                </a:xfrm>
                <a:custGeom>
                  <a:avLst/>
                  <a:gdLst>
                    <a:gd name="connsiteX0" fmla="*/ 942 w 43434"/>
                    <a:gd name="connsiteY0" fmla="*/ 15417 h 20574"/>
                    <a:gd name="connsiteX1" fmla="*/ 31422 w 43434"/>
                    <a:gd name="connsiteY1" fmla="*/ 939 h 20574"/>
                    <a:gd name="connsiteX2" fmla="*/ 43614 w 43434"/>
                    <a:gd name="connsiteY2" fmla="*/ 10845 h 20574"/>
                    <a:gd name="connsiteX3" fmla="*/ 942 w 43434"/>
                    <a:gd name="connsiteY3" fmla="*/ 15417 h 20574"/>
                  </a:gdLst>
                  <a:ahLst/>
                  <a:cxnLst>
                    <a:cxn ang="0">
                      <a:pos x="connsiteX0" y="connsiteY0"/>
                    </a:cxn>
                    <a:cxn ang="0">
                      <a:pos x="connsiteX1" y="connsiteY1"/>
                    </a:cxn>
                    <a:cxn ang="0">
                      <a:pos x="connsiteX2" y="connsiteY2"/>
                    </a:cxn>
                    <a:cxn ang="0">
                      <a:pos x="connsiteX3" y="connsiteY3"/>
                    </a:cxn>
                  </a:cxnLst>
                  <a:rect l="l" t="t" r="r" b="b"/>
                  <a:pathLst>
                    <a:path w="43434" h="20574">
                      <a:moveTo>
                        <a:pt x="942" y="15417"/>
                      </a:moveTo>
                      <a:cubicBezTo>
                        <a:pt x="-4392" y="5511"/>
                        <a:pt x="13896" y="-2871"/>
                        <a:pt x="31422" y="939"/>
                      </a:cubicBezTo>
                      <a:cubicBezTo>
                        <a:pt x="38280" y="1701"/>
                        <a:pt x="43614" y="7035"/>
                        <a:pt x="43614" y="10845"/>
                      </a:cubicBezTo>
                      <a:cubicBezTo>
                        <a:pt x="43614" y="21513"/>
                        <a:pt x="7038" y="25323"/>
                        <a:pt x="942" y="15417"/>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22" name="Freeform: Shape 2121">
                  <a:extLst>
                    <a:ext uri="{FF2B5EF4-FFF2-40B4-BE49-F238E27FC236}">
                      <a16:creationId xmlns:a16="http://schemas.microsoft.com/office/drawing/2014/main" id="{8CD0F3F0-15A7-47D1-A9B7-EDB70BE0F74E}"/>
                    </a:ext>
                  </a:extLst>
                </p:cNvPr>
                <p:cNvSpPr/>
                <p:nvPr/>
              </p:nvSpPr>
              <p:spPr>
                <a:xfrm>
                  <a:off x="4391101" y="496128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23" name="Freeform: Shape 2122">
                  <a:extLst>
                    <a:ext uri="{FF2B5EF4-FFF2-40B4-BE49-F238E27FC236}">
                      <a16:creationId xmlns:a16="http://schemas.microsoft.com/office/drawing/2014/main" id="{B07E7D21-7160-419E-BF80-B287193DF8E5}"/>
                    </a:ext>
                  </a:extLst>
                </p:cNvPr>
                <p:cNvSpPr/>
                <p:nvPr/>
              </p:nvSpPr>
              <p:spPr>
                <a:xfrm>
                  <a:off x="4474446" y="4930140"/>
                  <a:ext cx="40386" cy="29718"/>
                </a:xfrm>
                <a:custGeom>
                  <a:avLst/>
                  <a:gdLst>
                    <a:gd name="connsiteX0" fmla="*/ 2304 w 40386"/>
                    <a:gd name="connsiteY0" fmla="*/ 22860 h 29718"/>
                    <a:gd name="connsiteX1" fmla="*/ 20592 w 40386"/>
                    <a:gd name="connsiteY1" fmla="*/ 0 h 29718"/>
                    <a:gd name="connsiteX2" fmla="*/ 35832 w 40386"/>
                    <a:gd name="connsiteY2" fmla="*/ 20574 h 29718"/>
                    <a:gd name="connsiteX3" fmla="*/ 2304 w 4038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0386" h="29718">
                      <a:moveTo>
                        <a:pt x="2304" y="22860"/>
                      </a:moveTo>
                      <a:cubicBezTo>
                        <a:pt x="-4554" y="11430"/>
                        <a:pt x="4590" y="0"/>
                        <a:pt x="20592" y="0"/>
                      </a:cubicBezTo>
                      <a:cubicBezTo>
                        <a:pt x="39642" y="0"/>
                        <a:pt x="45738" y="8382"/>
                        <a:pt x="35832" y="20574"/>
                      </a:cubicBezTo>
                      <a:cubicBezTo>
                        <a:pt x="25926" y="32004"/>
                        <a:pt x="9162" y="33528"/>
                        <a:pt x="2304" y="22860"/>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24" name="Freeform: Shape 2123">
                  <a:extLst>
                    <a:ext uri="{FF2B5EF4-FFF2-40B4-BE49-F238E27FC236}">
                      <a16:creationId xmlns:a16="http://schemas.microsoft.com/office/drawing/2014/main" id="{76FAAE3D-AE1D-43F0-A537-5C772A5E7507}"/>
                    </a:ext>
                  </a:extLst>
                </p:cNvPr>
                <p:cNvSpPr/>
                <p:nvPr/>
              </p:nvSpPr>
              <p:spPr>
                <a:xfrm>
                  <a:off x="4528274" y="4895850"/>
                  <a:ext cx="70866" cy="64008"/>
                </a:xfrm>
                <a:custGeom>
                  <a:avLst/>
                  <a:gdLst>
                    <a:gd name="connsiteX0" fmla="*/ 10960 w 70866"/>
                    <a:gd name="connsiteY0" fmla="*/ 55626 h 64008"/>
                    <a:gd name="connsiteX1" fmla="*/ 292 w 70866"/>
                    <a:gd name="connsiteY1" fmla="*/ 22860 h 64008"/>
                    <a:gd name="connsiteX2" fmla="*/ 24676 w 70866"/>
                    <a:gd name="connsiteY2" fmla="*/ 0 h 64008"/>
                    <a:gd name="connsiteX3" fmla="*/ 46774 w 70866"/>
                    <a:gd name="connsiteY3" fmla="*/ 13716 h 64008"/>
                    <a:gd name="connsiteX4" fmla="*/ 55918 w 70866"/>
                    <a:gd name="connsiteY4" fmla="*/ 26670 h 64008"/>
                    <a:gd name="connsiteX5" fmla="*/ 66586 w 70866"/>
                    <a:gd name="connsiteY5" fmla="*/ 53340 h 64008"/>
                    <a:gd name="connsiteX6" fmla="*/ 10960 w 70866"/>
                    <a:gd name="connsiteY6" fmla="*/ 55626 h 6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66" h="64008">
                      <a:moveTo>
                        <a:pt x="10960" y="55626"/>
                      </a:moveTo>
                      <a:cubicBezTo>
                        <a:pt x="3340" y="49530"/>
                        <a:pt x="-1232" y="37338"/>
                        <a:pt x="292" y="22860"/>
                      </a:cubicBezTo>
                      <a:cubicBezTo>
                        <a:pt x="1816" y="3048"/>
                        <a:pt x="4864" y="0"/>
                        <a:pt x="24676" y="0"/>
                      </a:cubicBezTo>
                      <a:cubicBezTo>
                        <a:pt x="41440" y="0"/>
                        <a:pt x="47536" y="3048"/>
                        <a:pt x="46774" y="13716"/>
                      </a:cubicBezTo>
                      <a:cubicBezTo>
                        <a:pt x="46012" y="20574"/>
                        <a:pt x="49822" y="26670"/>
                        <a:pt x="55918" y="26670"/>
                      </a:cubicBezTo>
                      <a:cubicBezTo>
                        <a:pt x="71158" y="26670"/>
                        <a:pt x="76492" y="41148"/>
                        <a:pt x="66586" y="53340"/>
                      </a:cubicBezTo>
                      <a:cubicBezTo>
                        <a:pt x="55156" y="67056"/>
                        <a:pt x="28486" y="67818"/>
                        <a:pt x="10960" y="55626"/>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25" name="Freeform: Shape 2124">
                  <a:extLst>
                    <a:ext uri="{FF2B5EF4-FFF2-40B4-BE49-F238E27FC236}">
                      <a16:creationId xmlns:a16="http://schemas.microsoft.com/office/drawing/2014/main" id="{A04A011F-950F-4C38-AF72-B20ED815A889}"/>
                    </a:ext>
                  </a:extLst>
                </p:cNvPr>
                <p:cNvSpPr/>
                <p:nvPr/>
              </p:nvSpPr>
              <p:spPr>
                <a:xfrm>
                  <a:off x="4611285" y="48631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26" name="Freeform: Shape 2125">
                  <a:extLst>
                    <a:ext uri="{FF2B5EF4-FFF2-40B4-BE49-F238E27FC236}">
                      <a16:creationId xmlns:a16="http://schemas.microsoft.com/office/drawing/2014/main" id="{F5F1D7DD-4566-42BF-96E7-FB55F3FF19C2}"/>
                    </a:ext>
                  </a:extLst>
                </p:cNvPr>
                <p:cNvSpPr/>
                <p:nvPr/>
              </p:nvSpPr>
              <p:spPr>
                <a:xfrm>
                  <a:off x="4668184" y="4809631"/>
                  <a:ext cx="39624" cy="42672"/>
                </a:xfrm>
                <a:custGeom>
                  <a:avLst/>
                  <a:gdLst>
                    <a:gd name="connsiteX0" fmla="*/ 590 w 39624"/>
                    <a:gd name="connsiteY0" fmla="*/ 38975 h 42672"/>
                    <a:gd name="connsiteX1" fmla="*/ 10496 w 39624"/>
                    <a:gd name="connsiteY1" fmla="*/ 13829 h 42672"/>
                    <a:gd name="connsiteX2" fmla="*/ 33356 w 39624"/>
                    <a:gd name="connsiteY2" fmla="*/ 3161 h 42672"/>
                    <a:gd name="connsiteX3" fmla="*/ 20402 w 39624"/>
                    <a:gd name="connsiteY3" fmla="*/ 42785 h 42672"/>
                    <a:gd name="connsiteX4" fmla="*/ 590 w 39624"/>
                    <a:gd name="connsiteY4" fmla="*/ 38975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 h="42672">
                      <a:moveTo>
                        <a:pt x="590" y="38975"/>
                      </a:moveTo>
                      <a:cubicBezTo>
                        <a:pt x="-1696" y="35165"/>
                        <a:pt x="2876" y="23735"/>
                        <a:pt x="10496" y="13829"/>
                      </a:cubicBezTo>
                      <a:cubicBezTo>
                        <a:pt x="21164" y="-649"/>
                        <a:pt x="27260" y="-2935"/>
                        <a:pt x="33356" y="3161"/>
                      </a:cubicBezTo>
                      <a:cubicBezTo>
                        <a:pt x="47072" y="16877"/>
                        <a:pt x="39452" y="40499"/>
                        <a:pt x="20402" y="42785"/>
                      </a:cubicBezTo>
                      <a:cubicBezTo>
                        <a:pt x="12020" y="44309"/>
                        <a:pt x="2876" y="42023"/>
                        <a:pt x="590" y="38975"/>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27" name="Freeform: Shape 2126">
                  <a:extLst>
                    <a:ext uri="{FF2B5EF4-FFF2-40B4-BE49-F238E27FC236}">
                      <a16:creationId xmlns:a16="http://schemas.microsoft.com/office/drawing/2014/main" id="{473723D8-4D38-47DA-BC32-90FB175FEA3A}"/>
                    </a:ext>
                  </a:extLst>
                </p:cNvPr>
                <p:cNvSpPr/>
                <p:nvPr/>
              </p:nvSpPr>
              <p:spPr>
                <a:xfrm>
                  <a:off x="4711141" y="479364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28" name="Freeform: Shape 2127">
                  <a:extLst>
                    <a:ext uri="{FF2B5EF4-FFF2-40B4-BE49-F238E27FC236}">
                      <a16:creationId xmlns:a16="http://schemas.microsoft.com/office/drawing/2014/main" id="{7E5EA18A-8FF4-46D8-830C-5E1AAC9DB2FF}"/>
                    </a:ext>
                  </a:extLst>
                </p:cNvPr>
                <p:cNvSpPr/>
                <p:nvPr/>
              </p:nvSpPr>
              <p:spPr>
                <a:xfrm>
                  <a:off x="4808640" y="4782503"/>
                  <a:ext cx="52578" cy="40386"/>
                </a:xfrm>
                <a:custGeom>
                  <a:avLst/>
                  <a:gdLst>
                    <a:gd name="connsiteX0" fmla="*/ 4914 w 52578"/>
                    <a:gd name="connsiteY0" fmla="*/ 35624 h 40386"/>
                    <a:gd name="connsiteX1" fmla="*/ 23202 w 52578"/>
                    <a:gd name="connsiteY1" fmla="*/ 7430 h 40386"/>
                    <a:gd name="connsiteX2" fmla="*/ 50634 w 52578"/>
                    <a:gd name="connsiteY2" fmla="*/ 7430 h 40386"/>
                    <a:gd name="connsiteX3" fmla="*/ 27774 w 52578"/>
                    <a:gd name="connsiteY3" fmla="*/ 40958 h 40386"/>
                    <a:gd name="connsiteX4" fmla="*/ 4914 w 52578"/>
                    <a:gd name="connsiteY4" fmla="*/ 35624 h 40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 h="40386">
                      <a:moveTo>
                        <a:pt x="4914" y="35624"/>
                      </a:moveTo>
                      <a:cubicBezTo>
                        <a:pt x="-4992" y="26480"/>
                        <a:pt x="-420" y="18860"/>
                        <a:pt x="23202" y="7430"/>
                      </a:cubicBezTo>
                      <a:cubicBezTo>
                        <a:pt x="43014" y="-2477"/>
                        <a:pt x="46824" y="-2477"/>
                        <a:pt x="50634" y="7430"/>
                      </a:cubicBezTo>
                      <a:cubicBezTo>
                        <a:pt x="57492" y="24956"/>
                        <a:pt x="46824" y="40958"/>
                        <a:pt x="27774" y="40958"/>
                      </a:cubicBezTo>
                      <a:cubicBezTo>
                        <a:pt x="17868" y="40958"/>
                        <a:pt x="7200" y="38672"/>
                        <a:pt x="4914" y="35624"/>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29" name="Freeform: Shape 2128">
                  <a:extLst>
                    <a:ext uri="{FF2B5EF4-FFF2-40B4-BE49-F238E27FC236}">
                      <a16:creationId xmlns:a16="http://schemas.microsoft.com/office/drawing/2014/main" id="{96EA72E9-4F19-469A-8C28-5D90A0DC7960}"/>
                    </a:ext>
                  </a:extLst>
                </p:cNvPr>
                <p:cNvSpPr/>
                <p:nvPr/>
              </p:nvSpPr>
              <p:spPr>
                <a:xfrm>
                  <a:off x="4778925" y="476412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30" name="Freeform: Shape 2129">
                  <a:extLst>
                    <a:ext uri="{FF2B5EF4-FFF2-40B4-BE49-F238E27FC236}">
                      <a16:creationId xmlns:a16="http://schemas.microsoft.com/office/drawing/2014/main" id="{8B44C0BA-744F-4C4F-A344-0A26C3D85496}"/>
                    </a:ext>
                  </a:extLst>
                </p:cNvPr>
                <p:cNvSpPr/>
                <p:nvPr/>
              </p:nvSpPr>
              <p:spPr>
                <a:xfrm>
                  <a:off x="4826980" y="4727132"/>
                  <a:ext cx="48768" cy="30480"/>
                </a:xfrm>
                <a:custGeom>
                  <a:avLst/>
                  <a:gdLst>
                    <a:gd name="connsiteX0" fmla="*/ 290 w 48768"/>
                    <a:gd name="connsiteY0" fmla="*/ 27748 h 30480"/>
                    <a:gd name="connsiteX1" fmla="*/ 11720 w 48768"/>
                    <a:gd name="connsiteY1" fmla="*/ 8698 h 30480"/>
                    <a:gd name="connsiteX2" fmla="*/ 48296 w 48768"/>
                    <a:gd name="connsiteY2" fmla="*/ 14032 h 30480"/>
                    <a:gd name="connsiteX3" fmla="*/ 290 w 48768"/>
                    <a:gd name="connsiteY3" fmla="*/ 27748 h 30480"/>
                  </a:gdLst>
                  <a:ahLst/>
                  <a:cxnLst>
                    <a:cxn ang="0">
                      <a:pos x="connsiteX0" y="connsiteY0"/>
                    </a:cxn>
                    <a:cxn ang="0">
                      <a:pos x="connsiteX1" y="connsiteY1"/>
                    </a:cxn>
                    <a:cxn ang="0">
                      <a:pos x="connsiteX2" y="connsiteY2"/>
                    </a:cxn>
                    <a:cxn ang="0">
                      <a:pos x="connsiteX3" y="connsiteY3"/>
                    </a:cxn>
                  </a:cxnLst>
                  <a:rect l="l" t="t" r="r" b="b"/>
                  <a:pathLst>
                    <a:path w="48768" h="30480">
                      <a:moveTo>
                        <a:pt x="290" y="27748"/>
                      </a:moveTo>
                      <a:cubicBezTo>
                        <a:pt x="-1234" y="24700"/>
                        <a:pt x="3338" y="16318"/>
                        <a:pt x="11720" y="8698"/>
                      </a:cubicBezTo>
                      <a:cubicBezTo>
                        <a:pt x="26960" y="-5018"/>
                        <a:pt x="53630" y="-1970"/>
                        <a:pt x="48296" y="14032"/>
                      </a:cubicBezTo>
                      <a:cubicBezTo>
                        <a:pt x="44486" y="24700"/>
                        <a:pt x="5624" y="36130"/>
                        <a:pt x="290" y="27748"/>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31" name="Freeform: Shape 2130">
                  <a:extLst>
                    <a:ext uri="{FF2B5EF4-FFF2-40B4-BE49-F238E27FC236}">
                      <a16:creationId xmlns:a16="http://schemas.microsoft.com/office/drawing/2014/main" id="{A0184BD2-74F3-4AC4-93A4-798BAD171D64}"/>
                    </a:ext>
                  </a:extLst>
                </p:cNvPr>
                <p:cNvSpPr/>
                <p:nvPr/>
              </p:nvSpPr>
              <p:spPr>
                <a:xfrm>
                  <a:off x="4878781" y="469458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32" name="Freeform: Shape 2131">
                  <a:extLst>
                    <a:ext uri="{FF2B5EF4-FFF2-40B4-BE49-F238E27FC236}">
                      <a16:creationId xmlns:a16="http://schemas.microsoft.com/office/drawing/2014/main" id="{719E72F4-77CB-4076-A94C-9F46733746DD}"/>
                    </a:ext>
                  </a:extLst>
                </p:cNvPr>
                <p:cNvSpPr/>
                <p:nvPr/>
              </p:nvSpPr>
              <p:spPr>
                <a:xfrm>
                  <a:off x="4932121" y="46641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33" name="Freeform: Shape 2132">
                  <a:extLst>
                    <a:ext uri="{FF2B5EF4-FFF2-40B4-BE49-F238E27FC236}">
                      <a16:creationId xmlns:a16="http://schemas.microsoft.com/office/drawing/2014/main" id="{416622DF-1520-4602-BF06-4974F962DE10}"/>
                    </a:ext>
                  </a:extLst>
                </p:cNvPr>
                <p:cNvSpPr/>
                <p:nvPr/>
              </p:nvSpPr>
              <p:spPr>
                <a:xfrm>
                  <a:off x="4979286" y="4594917"/>
                  <a:ext cx="122682" cy="64770"/>
                </a:xfrm>
                <a:custGeom>
                  <a:avLst/>
                  <a:gdLst>
                    <a:gd name="connsiteX0" fmla="*/ 384 w 122682"/>
                    <a:gd name="connsiteY0" fmla="*/ 61665 h 64770"/>
                    <a:gd name="connsiteX1" fmla="*/ 56772 w 122682"/>
                    <a:gd name="connsiteY1" fmla="*/ 18231 h 64770"/>
                    <a:gd name="connsiteX2" fmla="*/ 68202 w 122682"/>
                    <a:gd name="connsiteY2" fmla="*/ 11373 h 64770"/>
                    <a:gd name="connsiteX3" fmla="*/ 122304 w 122682"/>
                    <a:gd name="connsiteY3" fmla="*/ 8325 h 64770"/>
                    <a:gd name="connsiteX4" fmla="*/ 63630 w 122682"/>
                    <a:gd name="connsiteY4" fmla="*/ 57855 h 64770"/>
                    <a:gd name="connsiteX5" fmla="*/ 24006 w 122682"/>
                    <a:gd name="connsiteY5" fmla="*/ 63951 h 64770"/>
                    <a:gd name="connsiteX6" fmla="*/ 384 w 122682"/>
                    <a:gd name="connsiteY6" fmla="*/ 61665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82" h="64770">
                      <a:moveTo>
                        <a:pt x="384" y="61665"/>
                      </a:moveTo>
                      <a:cubicBezTo>
                        <a:pt x="-4950" y="52521"/>
                        <a:pt x="46866" y="12135"/>
                        <a:pt x="56772" y="18231"/>
                      </a:cubicBezTo>
                      <a:cubicBezTo>
                        <a:pt x="60582" y="20517"/>
                        <a:pt x="65154" y="17469"/>
                        <a:pt x="68202" y="11373"/>
                      </a:cubicBezTo>
                      <a:cubicBezTo>
                        <a:pt x="72774" y="-1581"/>
                        <a:pt x="114684" y="-4629"/>
                        <a:pt x="122304" y="8325"/>
                      </a:cubicBezTo>
                      <a:cubicBezTo>
                        <a:pt x="129924" y="19755"/>
                        <a:pt x="87252" y="56331"/>
                        <a:pt x="63630" y="57855"/>
                      </a:cubicBezTo>
                      <a:cubicBezTo>
                        <a:pt x="52200" y="58617"/>
                        <a:pt x="34674" y="60903"/>
                        <a:pt x="24006" y="63951"/>
                      </a:cubicBezTo>
                      <a:cubicBezTo>
                        <a:pt x="13338" y="66237"/>
                        <a:pt x="3432" y="65475"/>
                        <a:pt x="384" y="61665"/>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34" name="Freeform: Shape 2133">
                  <a:extLst>
                    <a:ext uri="{FF2B5EF4-FFF2-40B4-BE49-F238E27FC236}">
                      <a16:creationId xmlns:a16="http://schemas.microsoft.com/office/drawing/2014/main" id="{B8CB4D7A-3BE9-4CDF-994A-DC88C4433CAC}"/>
                    </a:ext>
                  </a:extLst>
                </p:cNvPr>
                <p:cNvSpPr/>
                <p:nvPr/>
              </p:nvSpPr>
              <p:spPr>
                <a:xfrm>
                  <a:off x="5146056" y="4579620"/>
                  <a:ext cx="78486" cy="45720"/>
                </a:xfrm>
                <a:custGeom>
                  <a:avLst/>
                  <a:gdLst>
                    <a:gd name="connsiteX0" fmla="*/ 5064 w 78486"/>
                    <a:gd name="connsiteY0" fmla="*/ 30480 h 45720"/>
                    <a:gd name="connsiteX1" fmla="*/ 30972 w 78486"/>
                    <a:gd name="connsiteY1" fmla="*/ 0 h 45720"/>
                    <a:gd name="connsiteX2" fmla="*/ 77454 w 78486"/>
                    <a:gd name="connsiteY2" fmla="*/ 37338 h 45720"/>
                    <a:gd name="connsiteX3" fmla="*/ 43164 w 78486"/>
                    <a:gd name="connsiteY3" fmla="*/ 45720 h 45720"/>
                    <a:gd name="connsiteX4" fmla="*/ 5064 w 78486"/>
                    <a:gd name="connsiteY4" fmla="*/ 3048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86" h="45720">
                      <a:moveTo>
                        <a:pt x="5064" y="30480"/>
                      </a:moveTo>
                      <a:cubicBezTo>
                        <a:pt x="-6366" y="9144"/>
                        <a:pt x="1254" y="0"/>
                        <a:pt x="30972" y="0"/>
                      </a:cubicBezTo>
                      <a:cubicBezTo>
                        <a:pt x="57642" y="0"/>
                        <a:pt x="86598" y="23622"/>
                        <a:pt x="77454" y="37338"/>
                      </a:cubicBezTo>
                      <a:cubicBezTo>
                        <a:pt x="75168" y="41910"/>
                        <a:pt x="59166" y="45720"/>
                        <a:pt x="43164" y="45720"/>
                      </a:cubicBezTo>
                      <a:cubicBezTo>
                        <a:pt x="21066" y="45720"/>
                        <a:pt x="11160" y="41910"/>
                        <a:pt x="5064" y="30480"/>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35" name="Freeform: Shape 2134">
                  <a:extLst>
                    <a:ext uri="{FF2B5EF4-FFF2-40B4-BE49-F238E27FC236}">
                      <a16:creationId xmlns:a16="http://schemas.microsoft.com/office/drawing/2014/main" id="{B36FDB81-09A3-42E7-8F28-9338FDBCF489}"/>
                    </a:ext>
                  </a:extLst>
                </p:cNvPr>
                <p:cNvSpPr/>
                <p:nvPr/>
              </p:nvSpPr>
              <p:spPr>
                <a:xfrm>
                  <a:off x="5100445" y="45738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5378D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36" name="Freeform: Shape 2135">
                  <a:extLst>
                    <a:ext uri="{FF2B5EF4-FFF2-40B4-BE49-F238E27FC236}">
                      <a16:creationId xmlns:a16="http://schemas.microsoft.com/office/drawing/2014/main" id="{FFCF2726-170F-4250-B42A-81381E212DA4}"/>
                    </a:ext>
                  </a:extLst>
                </p:cNvPr>
                <p:cNvSpPr/>
                <p:nvPr/>
              </p:nvSpPr>
              <p:spPr>
                <a:xfrm>
                  <a:off x="0" y="1318260"/>
                  <a:ext cx="12192000" cy="4223766"/>
                </a:xfrm>
                <a:custGeom>
                  <a:avLst/>
                  <a:gdLst>
                    <a:gd name="connsiteX0" fmla="*/ 0 w 12192000"/>
                    <a:gd name="connsiteY0" fmla="*/ 2111502 h 4223766"/>
                    <a:gd name="connsiteX1" fmla="*/ 0 w 12192000"/>
                    <a:gd name="connsiteY1" fmla="*/ 0 h 4223766"/>
                    <a:gd name="connsiteX2" fmla="*/ 6096000 w 12192000"/>
                    <a:gd name="connsiteY2" fmla="*/ 0 h 4223766"/>
                    <a:gd name="connsiteX3" fmla="*/ 12192000 w 12192000"/>
                    <a:gd name="connsiteY3" fmla="*/ 0 h 4223766"/>
                    <a:gd name="connsiteX4" fmla="*/ 12192000 w 12192000"/>
                    <a:gd name="connsiteY4" fmla="*/ 2030730 h 4223766"/>
                    <a:gd name="connsiteX5" fmla="*/ 12177522 w 12192000"/>
                    <a:gd name="connsiteY5" fmla="*/ 4061460 h 4223766"/>
                    <a:gd name="connsiteX6" fmla="*/ 12157710 w 12192000"/>
                    <a:gd name="connsiteY6" fmla="*/ 4053840 h 4223766"/>
                    <a:gd name="connsiteX7" fmla="*/ 12138660 w 12192000"/>
                    <a:gd name="connsiteY7" fmla="*/ 4046220 h 4223766"/>
                    <a:gd name="connsiteX8" fmla="*/ 12053316 w 12192000"/>
                    <a:gd name="connsiteY8" fmla="*/ 4014978 h 4223766"/>
                    <a:gd name="connsiteX9" fmla="*/ 12013692 w 12192000"/>
                    <a:gd name="connsiteY9" fmla="*/ 4008120 h 4223766"/>
                    <a:gd name="connsiteX10" fmla="*/ 11947398 w 12192000"/>
                    <a:gd name="connsiteY10" fmla="*/ 3987546 h 4223766"/>
                    <a:gd name="connsiteX11" fmla="*/ 11814810 w 12192000"/>
                    <a:gd name="connsiteY11" fmla="*/ 3938778 h 4223766"/>
                    <a:gd name="connsiteX12" fmla="*/ 11686794 w 12192000"/>
                    <a:gd name="connsiteY12" fmla="*/ 3912108 h 4223766"/>
                    <a:gd name="connsiteX13" fmla="*/ 11661648 w 12192000"/>
                    <a:gd name="connsiteY13" fmla="*/ 3900678 h 4223766"/>
                    <a:gd name="connsiteX14" fmla="*/ 11616690 w 12192000"/>
                    <a:gd name="connsiteY14" fmla="*/ 3893820 h 4223766"/>
                    <a:gd name="connsiteX15" fmla="*/ 11570970 w 12192000"/>
                    <a:gd name="connsiteY15" fmla="*/ 3886200 h 4223766"/>
                    <a:gd name="connsiteX16" fmla="*/ 11516106 w 12192000"/>
                    <a:gd name="connsiteY16" fmla="*/ 3886962 h 4223766"/>
                    <a:gd name="connsiteX17" fmla="*/ 11490198 w 12192000"/>
                    <a:gd name="connsiteY17" fmla="*/ 3884676 h 4223766"/>
                    <a:gd name="connsiteX18" fmla="*/ 10879074 w 12192000"/>
                    <a:gd name="connsiteY18" fmla="*/ 3885438 h 4223766"/>
                    <a:gd name="connsiteX19" fmla="*/ 10834878 w 12192000"/>
                    <a:gd name="connsiteY19" fmla="*/ 3893820 h 4223766"/>
                    <a:gd name="connsiteX20" fmla="*/ 10793730 w 12192000"/>
                    <a:gd name="connsiteY20" fmla="*/ 3901440 h 4223766"/>
                    <a:gd name="connsiteX21" fmla="*/ 10751820 w 12192000"/>
                    <a:gd name="connsiteY21" fmla="*/ 3909060 h 4223766"/>
                    <a:gd name="connsiteX22" fmla="*/ 10709910 w 12192000"/>
                    <a:gd name="connsiteY22" fmla="*/ 3916680 h 4223766"/>
                    <a:gd name="connsiteX23" fmla="*/ 10660380 w 12192000"/>
                    <a:gd name="connsiteY23" fmla="*/ 3924300 h 4223766"/>
                    <a:gd name="connsiteX24" fmla="*/ 10611612 w 12192000"/>
                    <a:gd name="connsiteY24" fmla="*/ 3931158 h 4223766"/>
                    <a:gd name="connsiteX25" fmla="*/ 10521696 w 12192000"/>
                    <a:gd name="connsiteY25" fmla="*/ 3942588 h 4223766"/>
                    <a:gd name="connsiteX26" fmla="*/ 10389870 w 12192000"/>
                    <a:gd name="connsiteY26" fmla="*/ 3960114 h 4223766"/>
                    <a:gd name="connsiteX27" fmla="*/ 10322814 w 12192000"/>
                    <a:gd name="connsiteY27" fmla="*/ 3975354 h 4223766"/>
                    <a:gd name="connsiteX28" fmla="*/ 10297668 w 12192000"/>
                    <a:gd name="connsiteY28" fmla="*/ 3986022 h 4223766"/>
                    <a:gd name="connsiteX29" fmla="*/ 10251948 w 12192000"/>
                    <a:gd name="connsiteY29" fmla="*/ 3992880 h 4223766"/>
                    <a:gd name="connsiteX30" fmla="*/ 10197084 w 12192000"/>
                    <a:gd name="connsiteY30" fmla="*/ 3999738 h 4223766"/>
                    <a:gd name="connsiteX31" fmla="*/ 10096500 w 12192000"/>
                    <a:gd name="connsiteY31" fmla="*/ 4027170 h 4223766"/>
                    <a:gd name="connsiteX32" fmla="*/ 9940290 w 12192000"/>
                    <a:gd name="connsiteY32" fmla="*/ 4055364 h 4223766"/>
                    <a:gd name="connsiteX33" fmla="*/ 9901428 w 12192000"/>
                    <a:gd name="connsiteY33" fmla="*/ 4061460 h 4223766"/>
                    <a:gd name="connsiteX34" fmla="*/ 9864090 w 12192000"/>
                    <a:gd name="connsiteY34" fmla="*/ 4069080 h 4223766"/>
                    <a:gd name="connsiteX35" fmla="*/ 9777222 w 12192000"/>
                    <a:gd name="connsiteY35" fmla="*/ 4076700 h 4223766"/>
                    <a:gd name="connsiteX36" fmla="*/ 9688068 w 12192000"/>
                    <a:gd name="connsiteY36" fmla="*/ 4083558 h 4223766"/>
                    <a:gd name="connsiteX37" fmla="*/ 9624060 w 12192000"/>
                    <a:gd name="connsiteY37" fmla="*/ 4094226 h 4223766"/>
                    <a:gd name="connsiteX38" fmla="*/ 9307830 w 12192000"/>
                    <a:gd name="connsiteY38" fmla="*/ 4125468 h 4223766"/>
                    <a:gd name="connsiteX39" fmla="*/ 9144000 w 12192000"/>
                    <a:gd name="connsiteY39" fmla="*/ 4138422 h 4223766"/>
                    <a:gd name="connsiteX40" fmla="*/ 8612886 w 12192000"/>
                    <a:gd name="connsiteY40" fmla="*/ 4121658 h 4223766"/>
                    <a:gd name="connsiteX41" fmla="*/ 8343900 w 12192000"/>
                    <a:gd name="connsiteY41" fmla="*/ 4109466 h 4223766"/>
                    <a:gd name="connsiteX42" fmla="*/ 8157972 w 12192000"/>
                    <a:gd name="connsiteY42" fmla="*/ 4098798 h 4223766"/>
                    <a:gd name="connsiteX43" fmla="*/ 8118348 w 12192000"/>
                    <a:gd name="connsiteY43" fmla="*/ 4091940 h 4223766"/>
                    <a:gd name="connsiteX44" fmla="*/ 8081010 w 12192000"/>
                    <a:gd name="connsiteY44" fmla="*/ 4084320 h 4223766"/>
                    <a:gd name="connsiteX45" fmla="*/ 8023860 w 12192000"/>
                    <a:gd name="connsiteY45" fmla="*/ 4076700 h 4223766"/>
                    <a:gd name="connsiteX46" fmla="*/ 7945374 w 12192000"/>
                    <a:gd name="connsiteY46" fmla="*/ 4062222 h 4223766"/>
                    <a:gd name="connsiteX47" fmla="*/ 7895844 w 12192000"/>
                    <a:gd name="connsiteY47" fmla="*/ 4042410 h 4223766"/>
                    <a:gd name="connsiteX48" fmla="*/ 7841742 w 12192000"/>
                    <a:gd name="connsiteY48" fmla="*/ 4022598 h 4223766"/>
                    <a:gd name="connsiteX49" fmla="*/ 7792212 w 12192000"/>
                    <a:gd name="connsiteY49" fmla="*/ 4008120 h 4223766"/>
                    <a:gd name="connsiteX50" fmla="*/ 7744206 w 12192000"/>
                    <a:gd name="connsiteY50" fmla="*/ 3993642 h 4223766"/>
                    <a:gd name="connsiteX51" fmla="*/ 7585710 w 12192000"/>
                    <a:gd name="connsiteY51" fmla="*/ 3924300 h 4223766"/>
                    <a:gd name="connsiteX52" fmla="*/ 7379208 w 12192000"/>
                    <a:gd name="connsiteY52" fmla="*/ 3824478 h 4223766"/>
                    <a:gd name="connsiteX53" fmla="*/ 7267956 w 12192000"/>
                    <a:gd name="connsiteY53" fmla="*/ 3769614 h 4223766"/>
                    <a:gd name="connsiteX54" fmla="*/ 7254240 w 12192000"/>
                    <a:gd name="connsiteY54" fmla="*/ 3752850 h 4223766"/>
                    <a:gd name="connsiteX55" fmla="*/ 7243572 w 12192000"/>
                    <a:gd name="connsiteY55" fmla="*/ 3741420 h 4223766"/>
                    <a:gd name="connsiteX56" fmla="*/ 7177278 w 12192000"/>
                    <a:gd name="connsiteY56" fmla="*/ 3712464 h 4223766"/>
                    <a:gd name="connsiteX57" fmla="*/ 7120890 w 12192000"/>
                    <a:gd name="connsiteY57" fmla="*/ 3683508 h 4223766"/>
                    <a:gd name="connsiteX58" fmla="*/ 7120890 w 12192000"/>
                    <a:gd name="connsiteY58" fmla="*/ 3462528 h 4223766"/>
                    <a:gd name="connsiteX59" fmla="*/ 7094220 w 12192000"/>
                    <a:gd name="connsiteY59" fmla="*/ 3234690 h 4223766"/>
                    <a:gd name="connsiteX60" fmla="*/ 7095744 w 12192000"/>
                    <a:gd name="connsiteY60" fmla="*/ 3337560 h 4223766"/>
                    <a:gd name="connsiteX61" fmla="*/ 7095744 w 12192000"/>
                    <a:gd name="connsiteY61" fmla="*/ 3368040 h 4223766"/>
                    <a:gd name="connsiteX62" fmla="*/ 7086600 w 12192000"/>
                    <a:gd name="connsiteY62" fmla="*/ 3515868 h 4223766"/>
                    <a:gd name="connsiteX63" fmla="*/ 7078980 w 12192000"/>
                    <a:gd name="connsiteY63" fmla="*/ 3653790 h 4223766"/>
                    <a:gd name="connsiteX64" fmla="*/ 7058406 w 12192000"/>
                    <a:gd name="connsiteY64" fmla="*/ 3650742 h 4223766"/>
                    <a:gd name="connsiteX65" fmla="*/ 7014210 w 12192000"/>
                    <a:gd name="connsiteY65" fmla="*/ 3630168 h 4223766"/>
                    <a:gd name="connsiteX66" fmla="*/ 6963156 w 12192000"/>
                    <a:gd name="connsiteY66" fmla="*/ 3603498 h 4223766"/>
                    <a:gd name="connsiteX67" fmla="*/ 6928104 w 12192000"/>
                    <a:gd name="connsiteY67" fmla="*/ 3589020 h 4223766"/>
                    <a:gd name="connsiteX68" fmla="*/ 6907530 w 12192000"/>
                    <a:gd name="connsiteY68" fmla="*/ 3581400 h 4223766"/>
                    <a:gd name="connsiteX69" fmla="*/ 6881622 w 12192000"/>
                    <a:gd name="connsiteY69" fmla="*/ 3573780 h 4223766"/>
                    <a:gd name="connsiteX70" fmla="*/ 6853428 w 12192000"/>
                    <a:gd name="connsiteY70" fmla="*/ 3566922 h 4223766"/>
                    <a:gd name="connsiteX71" fmla="*/ 6489954 w 12192000"/>
                    <a:gd name="connsiteY71" fmla="*/ 3541776 h 4223766"/>
                    <a:gd name="connsiteX72" fmla="*/ 6329172 w 12192000"/>
                    <a:gd name="connsiteY72" fmla="*/ 3566922 h 4223766"/>
                    <a:gd name="connsiteX73" fmla="*/ 6304788 w 12192000"/>
                    <a:gd name="connsiteY73" fmla="*/ 3573780 h 4223766"/>
                    <a:gd name="connsiteX74" fmla="*/ 6282690 w 12192000"/>
                    <a:gd name="connsiteY74" fmla="*/ 3581400 h 4223766"/>
                    <a:gd name="connsiteX75" fmla="*/ 6259830 w 12192000"/>
                    <a:gd name="connsiteY75" fmla="*/ 3589020 h 4223766"/>
                    <a:gd name="connsiteX76" fmla="*/ 6195060 w 12192000"/>
                    <a:gd name="connsiteY76" fmla="*/ 3615690 h 4223766"/>
                    <a:gd name="connsiteX77" fmla="*/ 6137910 w 12192000"/>
                    <a:gd name="connsiteY77" fmla="*/ 3642360 h 4223766"/>
                    <a:gd name="connsiteX78" fmla="*/ 6122670 w 12192000"/>
                    <a:gd name="connsiteY78" fmla="*/ 3649980 h 4223766"/>
                    <a:gd name="connsiteX79" fmla="*/ 6073902 w 12192000"/>
                    <a:gd name="connsiteY79" fmla="*/ 3657600 h 4223766"/>
                    <a:gd name="connsiteX80" fmla="*/ 5976366 w 12192000"/>
                    <a:gd name="connsiteY80" fmla="*/ 3631692 h 4223766"/>
                    <a:gd name="connsiteX81" fmla="*/ 5916930 w 12192000"/>
                    <a:gd name="connsiteY81" fmla="*/ 3597402 h 4223766"/>
                    <a:gd name="connsiteX82" fmla="*/ 5897118 w 12192000"/>
                    <a:gd name="connsiteY82" fmla="*/ 3589020 h 4223766"/>
                    <a:gd name="connsiteX83" fmla="*/ 5867400 w 12192000"/>
                    <a:gd name="connsiteY83" fmla="*/ 3581400 h 4223766"/>
                    <a:gd name="connsiteX84" fmla="*/ 5836920 w 12192000"/>
                    <a:gd name="connsiteY84" fmla="*/ 3566160 h 4223766"/>
                    <a:gd name="connsiteX85" fmla="*/ 5810250 w 12192000"/>
                    <a:gd name="connsiteY85" fmla="*/ 3558540 h 4223766"/>
                    <a:gd name="connsiteX86" fmla="*/ 5729478 w 12192000"/>
                    <a:gd name="connsiteY86" fmla="*/ 3515868 h 4223766"/>
                    <a:gd name="connsiteX87" fmla="*/ 5708904 w 12192000"/>
                    <a:gd name="connsiteY87" fmla="*/ 3505200 h 4223766"/>
                    <a:gd name="connsiteX88" fmla="*/ 5686044 w 12192000"/>
                    <a:gd name="connsiteY88" fmla="*/ 3498342 h 4223766"/>
                    <a:gd name="connsiteX89" fmla="*/ 5644896 w 12192000"/>
                    <a:gd name="connsiteY89" fmla="*/ 3479292 h 4223766"/>
                    <a:gd name="connsiteX90" fmla="*/ 5612130 w 12192000"/>
                    <a:gd name="connsiteY90" fmla="*/ 3459480 h 4223766"/>
                    <a:gd name="connsiteX91" fmla="*/ 5503164 w 12192000"/>
                    <a:gd name="connsiteY91" fmla="*/ 3406140 h 4223766"/>
                    <a:gd name="connsiteX92" fmla="*/ 5467350 w 12192000"/>
                    <a:gd name="connsiteY92" fmla="*/ 3383280 h 4223766"/>
                    <a:gd name="connsiteX93" fmla="*/ 5436108 w 12192000"/>
                    <a:gd name="connsiteY93" fmla="*/ 3360420 h 4223766"/>
                    <a:gd name="connsiteX94" fmla="*/ 5417820 w 12192000"/>
                    <a:gd name="connsiteY94" fmla="*/ 3348990 h 4223766"/>
                    <a:gd name="connsiteX95" fmla="*/ 5392674 w 12192000"/>
                    <a:gd name="connsiteY95" fmla="*/ 3337560 h 4223766"/>
                    <a:gd name="connsiteX96" fmla="*/ 5335524 w 12192000"/>
                    <a:gd name="connsiteY96" fmla="*/ 3301746 h 4223766"/>
                    <a:gd name="connsiteX97" fmla="*/ 5253990 w 12192000"/>
                    <a:gd name="connsiteY97" fmla="*/ 3265170 h 4223766"/>
                    <a:gd name="connsiteX98" fmla="*/ 5213604 w 12192000"/>
                    <a:gd name="connsiteY98" fmla="*/ 3244596 h 4223766"/>
                    <a:gd name="connsiteX99" fmla="*/ 5194554 w 12192000"/>
                    <a:gd name="connsiteY99" fmla="*/ 3208782 h 4223766"/>
                    <a:gd name="connsiteX100" fmla="*/ 5097780 w 12192000"/>
                    <a:gd name="connsiteY100" fmla="*/ 3139440 h 4223766"/>
                    <a:gd name="connsiteX101" fmla="*/ 5029962 w 12192000"/>
                    <a:gd name="connsiteY101" fmla="*/ 3089910 h 4223766"/>
                    <a:gd name="connsiteX102" fmla="*/ 4965192 w 12192000"/>
                    <a:gd name="connsiteY102" fmla="*/ 3040380 h 4223766"/>
                    <a:gd name="connsiteX103" fmla="*/ 4924806 w 12192000"/>
                    <a:gd name="connsiteY103" fmla="*/ 3006090 h 4223766"/>
                    <a:gd name="connsiteX104" fmla="*/ 4883658 w 12192000"/>
                    <a:gd name="connsiteY104" fmla="*/ 2971800 h 4223766"/>
                    <a:gd name="connsiteX105" fmla="*/ 4831080 w 12192000"/>
                    <a:gd name="connsiteY105" fmla="*/ 2925318 h 4223766"/>
                    <a:gd name="connsiteX106" fmla="*/ 4765548 w 12192000"/>
                    <a:gd name="connsiteY106" fmla="*/ 2872740 h 4223766"/>
                    <a:gd name="connsiteX107" fmla="*/ 4747260 w 12192000"/>
                    <a:gd name="connsiteY107" fmla="*/ 2853690 h 4223766"/>
                    <a:gd name="connsiteX108" fmla="*/ 4728210 w 12192000"/>
                    <a:gd name="connsiteY108" fmla="*/ 2834640 h 4223766"/>
                    <a:gd name="connsiteX109" fmla="*/ 4709160 w 12192000"/>
                    <a:gd name="connsiteY109" fmla="*/ 2816352 h 4223766"/>
                    <a:gd name="connsiteX110" fmla="*/ 4693920 w 12192000"/>
                    <a:gd name="connsiteY110" fmla="*/ 2801874 h 4223766"/>
                    <a:gd name="connsiteX111" fmla="*/ 4677918 w 12192000"/>
                    <a:gd name="connsiteY111" fmla="*/ 2787396 h 4223766"/>
                    <a:gd name="connsiteX112" fmla="*/ 4628388 w 12192000"/>
                    <a:gd name="connsiteY112" fmla="*/ 2737104 h 4223766"/>
                    <a:gd name="connsiteX113" fmla="*/ 4579620 w 12192000"/>
                    <a:gd name="connsiteY113" fmla="*/ 2686812 h 4223766"/>
                    <a:gd name="connsiteX114" fmla="*/ 4560570 w 12192000"/>
                    <a:gd name="connsiteY114" fmla="*/ 2668524 h 4223766"/>
                    <a:gd name="connsiteX115" fmla="*/ 4541520 w 12192000"/>
                    <a:gd name="connsiteY115" fmla="*/ 2650236 h 4223766"/>
                    <a:gd name="connsiteX116" fmla="*/ 4462272 w 12192000"/>
                    <a:gd name="connsiteY116" fmla="*/ 2567940 h 4223766"/>
                    <a:gd name="connsiteX117" fmla="*/ 4435602 w 12192000"/>
                    <a:gd name="connsiteY117" fmla="*/ 2535936 h 4223766"/>
                    <a:gd name="connsiteX118" fmla="*/ 4382262 w 12192000"/>
                    <a:gd name="connsiteY118" fmla="*/ 2465070 h 4223766"/>
                    <a:gd name="connsiteX119" fmla="*/ 4343400 w 12192000"/>
                    <a:gd name="connsiteY119" fmla="*/ 2420874 h 4223766"/>
                    <a:gd name="connsiteX120" fmla="*/ 4316730 w 12192000"/>
                    <a:gd name="connsiteY120" fmla="*/ 2387346 h 4223766"/>
                    <a:gd name="connsiteX121" fmla="*/ 4290060 w 12192000"/>
                    <a:gd name="connsiteY121" fmla="*/ 2350008 h 4223766"/>
                    <a:gd name="connsiteX122" fmla="*/ 4261866 w 12192000"/>
                    <a:gd name="connsiteY122" fmla="*/ 2310384 h 4223766"/>
                    <a:gd name="connsiteX123" fmla="*/ 4187190 w 12192000"/>
                    <a:gd name="connsiteY123" fmla="*/ 2203704 h 4223766"/>
                    <a:gd name="connsiteX124" fmla="*/ 4147566 w 12192000"/>
                    <a:gd name="connsiteY124" fmla="*/ 2150364 h 4223766"/>
                    <a:gd name="connsiteX125" fmla="*/ 4117848 w 12192000"/>
                    <a:gd name="connsiteY125" fmla="*/ 2109216 h 4223766"/>
                    <a:gd name="connsiteX126" fmla="*/ 4106418 w 12192000"/>
                    <a:gd name="connsiteY126" fmla="*/ 2095500 h 4223766"/>
                    <a:gd name="connsiteX127" fmla="*/ 4086606 w 12192000"/>
                    <a:gd name="connsiteY127" fmla="*/ 2065020 h 4223766"/>
                    <a:gd name="connsiteX128" fmla="*/ 4067556 w 12192000"/>
                    <a:gd name="connsiteY128" fmla="*/ 2034540 h 4223766"/>
                    <a:gd name="connsiteX129" fmla="*/ 4050792 w 12192000"/>
                    <a:gd name="connsiteY129" fmla="*/ 2011680 h 4223766"/>
                    <a:gd name="connsiteX130" fmla="*/ 4027170 w 12192000"/>
                    <a:gd name="connsiteY130" fmla="*/ 1966722 h 4223766"/>
                    <a:gd name="connsiteX131" fmla="*/ 4004310 w 12192000"/>
                    <a:gd name="connsiteY131" fmla="*/ 1935480 h 4223766"/>
                    <a:gd name="connsiteX132" fmla="*/ 3992880 w 12192000"/>
                    <a:gd name="connsiteY132" fmla="*/ 1913382 h 4223766"/>
                    <a:gd name="connsiteX133" fmla="*/ 3978402 w 12192000"/>
                    <a:gd name="connsiteY133" fmla="*/ 1892046 h 4223766"/>
                    <a:gd name="connsiteX134" fmla="*/ 3806190 w 12192000"/>
                    <a:gd name="connsiteY134" fmla="*/ 1996440 h 4223766"/>
                    <a:gd name="connsiteX135" fmla="*/ 3694176 w 12192000"/>
                    <a:gd name="connsiteY135" fmla="*/ 2087880 h 4223766"/>
                    <a:gd name="connsiteX136" fmla="*/ 3649980 w 12192000"/>
                    <a:gd name="connsiteY136" fmla="*/ 2114550 h 4223766"/>
                    <a:gd name="connsiteX137" fmla="*/ 3642360 w 12192000"/>
                    <a:gd name="connsiteY137" fmla="*/ 1716786 h 4223766"/>
                    <a:gd name="connsiteX138" fmla="*/ 3638550 w 12192000"/>
                    <a:gd name="connsiteY138" fmla="*/ 1319784 h 4223766"/>
                    <a:gd name="connsiteX139" fmla="*/ 3634740 w 12192000"/>
                    <a:gd name="connsiteY139" fmla="*/ 1678686 h 4223766"/>
                    <a:gd name="connsiteX140" fmla="*/ 3627120 w 12192000"/>
                    <a:gd name="connsiteY140" fmla="*/ 2045970 h 4223766"/>
                    <a:gd name="connsiteX141" fmla="*/ 3626358 w 12192000"/>
                    <a:gd name="connsiteY141" fmla="*/ 2059686 h 4223766"/>
                    <a:gd name="connsiteX142" fmla="*/ 3632454 w 12192000"/>
                    <a:gd name="connsiteY142" fmla="*/ 2099310 h 4223766"/>
                    <a:gd name="connsiteX143" fmla="*/ 3586734 w 12192000"/>
                    <a:gd name="connsiteY143" fmla="*/ 2173986 h 4223766"/>
                    <a:gd name="connsiteX144" fmla="*/ 3535680 w 12192000"/>
                    <a:gd name="connsiteY144" fmla="*/ 2217420 h 4223766"/>
                    <a:gd name="connsiteX145" fmla="*/ 3485388 w 12192000"/>
                    <a:gd name="connsiteY145" fmla="*/ 2259330 h 4223766"/>
                    <a:gd name="connsiteX146" fmla="*/ 3432810 w 12192000"/>
                    <a:gd name="connsiteY146" fmla="*/ 2301240 h 4223766"/>
                    <a:gd name="connsiteX147" fmla="*/ 3390900 w 12192000"/>
                    <a:gd name="connsiteY147" fmla="*/ 2335530 h 4223766"/>
                    <a:gd name="connsiteX148" fmla="*/ 3348990 w 12192000"/>
                    <a:gd name="connsiteY148" fmla="*/ 2369820 h 4223766"/>
                    <a:gd name="connsiteX149" fmla="*/ 3245358 w 12192000"/>
                    <a:gd name="connsiteY149" fmla="*/ 2457450 h 4223766"/>
                    <a:gd name="connsiteX150" fmla="*/ 3227832 w 12192000"/>
                    <a:gd name="connsiteY150" fmla="*/ 2468880 h 4223766"/>
                    <a:gd name="connsiteX151" fmla="*/ 3193542 w 12192000"/>
                    <a:gd name="connsiteY151" fmla="*/ 2497836 h 4223766"/>
                    <a:gd name="connsiteX152" fmla="*/ 3087624 w 12192000"/>
                    <a:gd name="connsiteY152" fmla="*/ 2590800 h 4223766"/>
                    <a:gd name="connsiteX153" fmla="*/ 3051810 w 12192000"/>
                    <a:gd name="connsiteY153" fmla="*/ 2619756 h 4223766"/>
                    <a:gd name="connsiteX154" fmla="*/ 2999994 w 12192000"/>
                    <a:gd name="connsiteY154" fmla="*/ 2661666 h 4223766"/>
                    <a:gd name="connsiteX155" fmla="*/ 2950464 w 12192000"/>
                    <a:gd name="connsiteY155" fmla="*/ 2705100 h 4223766"/>
                    <a:gd name="connsiteX156" fmla="*/ 2914650 w 12192000"/>
                    <a:gd name="connsiteY156" fmla="*/ 2735580 h 4223766"/>
                    <a:gd name="connsiteX157" fmla="*/ 2872740 w 12192000"/>
                    <a:gd name="connsiteY157" fmla="*/ 2769870 h 4223766"/>
                    <a:gd name="connsiteX158" fmla="*/ 2829306 w 12192000"/>
                    <a:gd name="connsiteY158" fmla="*/ 2804160 h 4223766"/>
                    <a:gd name="connsiteX159" fmla="*/ 2811780 w 12192000"/>
                    <a:gd name="connsiteY159" fmla="*/ 2819400 h 4223766"/>
                    <a:gd name="connsiteX160" fmla="*/ 2797302 w 12192000"/>
                    <a:gd name="connsiteY160" fmla="*/ 2834640 h 4223766"/>
                    <a:gd name="connsiteX161" fmla="*/ 2756154 w 12192000"/>
                    <a:gd name="connsiteY161" fmla="*/ 2868930 h 4223766"/>
                    <a:gd name="connsiteX162" fmla="*/ 2710434 w 12192000"/>
                    <a:gd name="connsiteY162" fmla="*/ 2903220 h 4223766"/>
                    <a:gd name="connsiteX163" fmla="*/ 2677668 w 12192000"/>
                    <a:gd name="connsiteY163" fmla="*/ 2926842 h 4223766"/>
                    <a:gd name="connsiteX164" fmla="*/ 2586990 w 12192000"/>
                    <a:gd name="connsiteY164" fmla="*/ 3002280 h 4223766"/>
                    <a:gd name="connsiteX165" fmla="*/ 2496312 w 12192000"/>
                    <a:gd name="connsiteY165" fmla="*/ 3077718 h 4223766"/>
                    <a:gd name="connsiteX166" fmla="*/ 2465070 w 12192000"/>
                    <a:gd name="connsiteY166" fmla="*/ 3101340 h 4223766"/>
                    <a:gd name="connsiteX167" fmla="*/ 2423160 w 12192000"/>
                    <a:gd name="connsiteY167" fmla="*/ 3135630 h 4223766"/>
                    <a:gd name="connsiteX168" fmla="*/ 2384298 w 12192000"/>
                    <a:gd name="connsiteY168" fmla="*/ 3169920 h 4223766"/>
                    <a:gd name="connsiteX169" fmla="*/ 2316480 w 12192000"/>
                    <a:gd name="connsiteY169" fmla="*/ 3220212 h 4223766"/>
                    <a:gd name="connsiteX170" fmla="*/ 2291334 w 12192000"/>
                    <a:gd name="connsiteY170" fmla="*/ 3242310 h 4223766"/>
                    <a:gd name="connsiteX171" fmla="*/ 2215896 w 12192000"/>
                    <a:gd name="connsiteY171" fmla="*/ 3295650 h 4223766"/>
                    <a:gd name="connsiteX172" fmla="*/ 2157222 w 12192000"/>
                    <a:gd name="connsiteY172" fmla="*/ 3337560 h 4223766"/>
                    <a:gd name="connsiteX173" fmla="*/ 2124456 w 12192000"/>
                    <a:gd name="connsiteY173" fmla="*/ 3362706 h 4223766"/>
                    <a:gd name="connsiteX174" fmla="*/ 2061972 w 12192000"/>
                    <a:gd name="connsiteY174" fmla="*/ 3406140 h 4223766"/>
                    <a:gd name="connsiteX175" fmla="*/ 1988058 w 12192000"/>
                    <a:gd name="connsiteY175" fmla="*/ 3457194 h 4223766"/>
                    <a:gd name="connsiteX176" fmla="*/ 1946148 w 12192000"/>
                    <a:gd name="connsiteY176" fmla="*/ 3489960 h 4223766"/>
                    <a:gd name="connsiteX177" fmla="*/ 1913382 w 12192000"/>
                    <a:gd name="connsiteY177" fmla="*/ 3511296 h 4223766"/>
                    <a:gd name="connsiteX178" fmla="*/ 1793748 w 12192000"/>
                    <a:gd name="connsiteY178" fmla="*/ 3589020 h 4223766"/>
                    <a:gd name="connsiteX179" fmla="*/ 1760982 w 12192000"/>
                    <a:gd name="connsiteY179" fmla="*/ 3611118 h 4223766"/>
                    <a:gd name="connsiteX180" fmla="*/ 1700784 w 12192000"/>
                    <a:gd name="connsiteY180" fmla="*/ 3649980 h 4223766"/>
                    <a:gd name="connsiteX181" fmla="*/ 1664970 w 12192000"/>
                    <a:gd name="connsiteY181" fmla="*/ 3673602 h 4223766"/>
                    <a:gd name="connsiteX182" fmla="*/ 1597914 w 12192000"/>
                    <a:gd name="connsiteY182" fmla="*/ 3714750 h 4223766"/>
                    <a:gd name="connsiteX183" fmla="*/ 1504950 w 12192000"/>
                    <a:gd name="connsiteY183" fmla="*/ 3768090 h 4223766"/>
                    <a:gd name="connsiteX184" fmla="*/ 1463040 w 12192000"/>
                    <a:gd name="connsiteY184" fmla="*/ 3792474 h 4223766"/>
                    <a:gd name="connsiteX185" fmla="*/ 1407414 w 12192000"/>
                    <a:gd name="connsiteY185" fmla="*/ 3826764 h 4223766"/>
                    <a:gd name="connsiteX186" fmla="*/ 1349502 w 12192000"/>
                    <a:gd name="connsiteY186" fmla="*/ 3855720 h 4223766"/>
                    <a:gd name="connsiteX187" fmla="*/ 1307592 w 12192000"/>
                    <a:gd name="connsiteY187" fmla="*/ 3874770 h 4223766"/>
                    <a:gd name="connsiteX188" fmla="*/ 1269492 w 12192000"/>
                    <a:gd name="connsiteY188" fmla="*/ 3893820 h 4223766"/>
                    <a:gd name="connsiteX189" fmla="*/ 1245870 w 12192000"/>
                    <a:gd name="connsiteY189" fmla="*/ 3909060 h 4223766"/>
                    <a:gd name="connsiteX190" fmla="*/ 1219200 w 12192000"/>
                    <a:gd name="connsiteY190" fmla="*/ 3924300 h 4223766"/>
                    <a:gd name="connsiteX191" fmla="*/ 1109472 w 12192000"/>
                    <a:gd name="connsiteY191" fmla="*/ 3970782 h 4223766"/>
                    <a:gd name="connsiteX192" fmla="*/ 1069086 w 12192000"/>
                    <a:gd name="connsiteY192" fmla="*/ 3993642 h 4223766"/>
                    <a:gd name="connsiteX193" fmla="*/ 1029462 w 12192000"/>
                    <a:gd name="connsiteY193" fmla="*/ 4008120 h 4223766"/>
                    <a:gd name="connsiteX194" fmla="*/ 981456 w 12192000"/>
                    <a:gd name="connsiteY194" fmla="*/ 4024122 h 4223766"/>
                    <a:gd name="connsiteX195" fmla="*/ 876300 w 12192000"/>
                    <a:gd name="connsiteY195" fmla="*/ 4069080 h 4223766"/>
                    <a:gd name="connsiteX196" fmla="*/ 834390 w 12192000"/>
                    <a:gd name="connsiteY196" fmla="*/ 4085844 h 4223766"/>
                    <a:gd name="connsiteX197" fmla="*/ 810768 w 12192000"/>
                    <a:gd name="connsiteY197" fmla="*/ 4091940 h 4223766"/>
                    <a:gd name="connsiteX198" fmla="*/ 788670 w 12192000"/>
                    <a:gd name="connsiteY198" fmla="*/ 4099560 h 4223766"/>
                    <a:gd name="connsiteX199" fmla="*/ 752856 w 12192000"/>
                    <a:gd name="connsiteY199" fmla="*/ 4107180 h 4223766"/>
                    <a:gd name="connsiteX200" fmla="*/ 709422 w 12192000"/>
                    <a:gd name="connsiteY200" fmla="*/ 4117086 h 4223766"/>
                    <a:gd name="connsiteX201" fmla="*/ 660654 w 12192000"/>
                    <a:gd name="connsiteY201" fmla="*/ 4137660 h 4223766"/>
                    <a:gd name="connsiteX202" fmla="*/ 620268 w 12192000"/>
                    <a:gd name="connsiteY202" fmla="*/ 4153662 h 4223766"/>
                    <a:gd name="connsiteX203" fmla="*/ 579120 w 12192000"/>
                    <a:gd name="connsiteY203" fmla="*/ 4160520 h 4223766"/>
                    <a:gd name="connsiteX204" fmla="*/ 537210 w 12192000"/>
                    <a:gd name="connsiteY204" fmla="*/ 4168140 h 4223766"/>
                    <a:gd name="connsiteX205" fmla="*/ 502920 w 12192000"/>
                    <a:gd name="connsiteY205" fmla="*/ 4175760 h 4223766"/>
                    <a:gd name="connsiteX206" fmla="*/ 468630 w 12192000"/>
                    <a:gd name="connsiteY206" fmla="*/ 4183380 h 4223766"/>
                    <a:gd name="connsiteX207" fmla="*/ 435102 w 12192000"/>
                    <a:gd name="connsiteY207" fmla="*/ 4191000 h 4223766"/>
                    <a:gd name="connsiteX208" fmla="*/ 399288 w 12192000"/>
                    <a:gd name="connsiteY208" fmla="*/ 4197858 h 4223766"/>
                    <a:gd name="connsiteX209" fmla="*/ 251460 w 12192000"/>
                    <a:gd name="connsiteY209" fmla="*/ 4209288 h 4223766"/>
                    <a:gd name="connsiteX210" fmla="*/ 55626 w 12192000"/>
                    <a:gd name="connsiteY210" fmla="*/ 4218432 h 4223766"/>
                    <a:gd name="connsiteX211" fmla="*/ 0 w 12192000"/>
                    <a:gd name="connsiteY211" fmla="*/ 4223766 h 4223766"/>
                    <a:gd name="connsiteX212" fmla="*/ 0 w 12192000"/>
                    <a:gd name="connsiteY212" fmla="*/ 2111502 h 4223766"/>
                    <a:gd name="connsiteX213" fmla="*/ 8819388 w 12192000"/>
                    <a:gd name="connsiteY213" fmla="*/ 4024122 h 4223766"/>
                    <a:gd name="connsiteX214" fmla="*/ 8799576 w 12192000"/>
                    <a:gd name="connsiteY214" fmla="*/ 3977640 h 4223766"/>
                    <a:gd name="connsiteX215" fmla="*/ 8801862 w 12192000"/>
                    <a:gd name="connsiteY215" fmla="*/ 3997452 h 4223766"/>
                    <a:gd name="connsiteX216" fmla="*/ 8806434 w 12192000"/>
                    <a:gd name="connsiteY216" fmla="*/ 4016502 h 4223766"/>
                    <a:gd name="connsiteX217" fmla="*/ 8819388 w 12192000"/>
                    <a:gd name="connsiteY217" fmla="*/ 4024122 h 4223766"/>
                    <a:gd name="connsiteX218" fmla="*/ 11931396 w 12192000"/>
                    <a:gd name="connsiteY218" fmla="*/ 3864102 h 4223766"/>
                    <a:gd name="connsiteX219" fmla="*/ 11881866 w 12192000"/>
                    <a:gd name="connsiteY219" fmla="*/ 3825240 h 4223766"/>
                    <a:gd name="connsiteX220" fmla="*/ 11860530 w 12192000"/>
                    <a:gd name="connsiteY220" fmla="*/ 3817620 h 4223766"/>
                    <a:gd name="connsiteX221" fmla="*/ 11832336 w 12192000"/>
                    <a:gd name="connsiteY221" fmla="*/ 3810000 h 4223766"/>
                    <a:gd name="connsiteX222" fmla="*/ 11785092 w 12192000"/>
                    <a:gd name="connsiteY222" fmla="*/ 3802380 h 4223766"/>
                    <a:gd name="connsiteX223" fmla="*/ 11651742 w 12192000"/>
                    <a:gd name="connsiteY223" fmla="*/ 3771900 h 4223766"/>
                    <a:gd name="connsiteX224" fmla="*/ 11582400 w 12192000"/>
                    <a:gd name="connsiteY224" fmla="*/ 3830574 h 4223766"/>
                    <a:gd name="connsiteX225" fmla="*/ 11643360 w 12192000"/>
                    <a:gd name="connsiteY225" fmla="*/ 3848100 h 4223766"/>
                    <a:gd name="connsiteX226" fmla="*/ 11685270 w 12192000"/>
                    <a:gd name="connsiteY226" fmla="*/ 3855720 h 4223766"/>
                    <a:gd name="connsiteX227" fmla="*/ 11715750 w 12192000"/>
                    <a:gd name="connsiteY227" fmla="*/ 3863340 h 4223766"/>
                    <a:gd name="connsiteX228" fmla="*/ 11746230 w 12192000"/>
                    <a:gd name="connsiteY228" fmla="*/ 3870960 h 4223766"/>
                    <a:gd name="connsiteX229" fmla="*/ 11795760 w 12192000"/>
                    <a:gd name="connsiteY229" fmla="*/ 3878580 h 4223766"/>
                    <a:gd name="connsiteX230" fmla="*/ 11849100 w 12192000"/>
                    <a:gd name="connsiteY230" fmla="*/ 3893058 h 4223766"/>
                    <a:gd name="connsiteX231" fmla="*/ 11896344 w 12192000"/>
                    <a:gd name="connsiteY231" fmla="*/ 3914394 h 4223766"/>
                    <a:gd name="connsiteX232" fmla="*/ 11939016 w 12192000"/>
                    <a:gd name="connsiteY232" fmla="*/ 3902202 h 4223766"/>
                    <a:gd name="connsiteX233" fmla="*/ 11931396 w 12192000"/>
                    <a:gd name="connsiteY233" fmla="*/ 3864102 h 4223766"/>
                    <a:gd name="connsiteX234" fmla="*/ 10950702 w 12192000"/>
                    <a:gd name="connsiteY234" fmla="*/ 3683508 h 4223766"/>
                    <a:gd name="connsiteX235" fmla="*/ 10934700 w 12192000"/>
                    <a:gd name="connsiteY235" fmla="*/ 3643122 h 4223766"/>
                    <a:gd name="connsiteX236" fmla="*/ 10927842 w 12192000"/>
                    <a:gd name="connsiteY236" fmla="*/ 3623310 h 4223766"/>
                    <a:gd name="connsiteX237" fmla="*/ 10888980 w 12192000"/>
                    <a:gd name="connsiteY237" fmla="*/ 3544824 h 4223766"/>
                    <a:gd name="connsiteX238" fmla="*/ 10872978 w 12192000"/>
                    <a:gd name="connsiteY238" fmla="*/ 3505962 h 4223766"/>
                    <a:gd name="connsiteX239" fmla="*/ 10847832 w 12192000"/>
                    <a:gd name="connsiteY239" fmla="*/ 3493770 h 4223766"/>
                    <a:gd name="connsiteX240" fmla="*/ 10823448 w 12192000"/>
                    <a:gd name="connsiteY240" fmla="*/ 3473958 h 4223766"/>
                    <a:gd name="connsiteX241" fmla="*/ 10820400 w 12192000"/>
                    <a:gd name="connsiteY241" fmla="*/ 3448050 h 4223766"/>
                    <a:gd name="connsiteX242" fmla="*/ 10817352 w 12192000"/>
                    <a:gd name="connsiteY242" fmla="*/ 3454908 h 4223766"/>
                    <a:gd name="connsiteX243" fmla="*/ 10808208 w 12192000"/>
                    <a:gd name="connsiteY243" fmla="*/ 3472434 h 4223766"/>
                    <a:gd name="connsiteX244" fmla="*/ 10793730 w 12192000"/>
                    <a:gd name="connsiteY244" fmla="*/ 3489960 h 4223766"/>
                    <a:gd name="connsiteX245" fmla="*/ 10782300 w 12192000"/>
                    <a:gd name="connsiteY245" fmla="*/ 3501390 h 4223766"/>
                    <a:gd name="connsiteX246" fmla="*/ 10770870 w 12192000"/>
                    <a:gd name="connsiteY246" fmla="*/ 3470910 h 4223766"/>
                    <a:gd name="connsiteX247" fmla="*/ 10764774 w 12192000"/>
                    <a:gd name="connsiteY247" fmla="*/ 3431286 h 4223766"/>
                    <a:gd name="connsiteX248" fmla="*/ 10731246 w 12192000"/>
                    <a:gd name="connsiteY248" fmla="*/ 3432810 h 4223766"/>
                    <a:gd name="connsiteX249" fmla="*/ 10741914 w 12192000"/>
                    <a:gd name="connsiteY249" fmla="*/ 3435096 h 4223766"/>
                    <a:gd name="connsiteX250" fmla="*/ 10757916 w 12192000"/>
                    <a:gd name="connsiteY250" fmla="*/ 3457194 h 4223766"/>
                    <a:gd name="connsiteX251" fmla="*/ 10751058 w 12192000"/>
                    <a:gd name="connsiteY251" fmla="*/ 3497580 h 4223766"/>
                    <a:gd name="connsiteX252" fmla="*/ 10789920 w 12192000"/>
                    <a:gd name="connsiteY252" fmla="*/ 3527298 h 4223766"/>
                    <a:gd name="connsiteX253" fmla="*/ 10830306 w 12192000"/>
                    <a:gd name="connsiteY253" fmla="*/ 3533394 h 4223766"/>
                    <a:gd name="connsiteX254" fmla="*/ 10792968 w 12192000"/>
                    <a:gd name="connsiteY254" fmla="*/ 3555492 h 4223766"/>
                    <a:gd name="connsiteX255" fmla="*/ 10745724 w 12192000"/>
                    <a:gd name="connsiteY255" fmla="*/ 3567684 h 4223766"/>
                    <a:gd name="connsiteX256" fmla="*/ 10715244 w 12192000"/>
                    <a:gd name="connsiteY256" fmla="*/ 3563874 h 4223766"/>
                    <a:gd name="connsiteX257" fmla="*/ 10719816 w 12192000"/>
                    <a:gd name="connsiteY257" fmla="*/ 3545586 h 4223766"/>
                    <a:gd name="connsiteX258" fmla="*/ 10728198 w 12192000"/>
                    <a:gd name="connsiteY258" fmla="*/ 3531108 h 4223766"/>
                    <a:gd name="connsiteX259" fmla="*/ 10722864 w 12192000"/>
                    <a:gd name="connsiteY259" fmla="*/ 3497580 h 4223766"/>
                    <a:gd name="connsiteX260" fmla="*/ 10716006 w 12192000"/>
                    <a:gd name="connsiteY260" fmla="*/ 3474720 h 4223766"/>
                    <a:gd name="connsiteX261" fmla="*/ 10710672 w 12192000"/>
                    <a:gd name="connsiteY261" fmla="*/ 3483864 h 4223766"/>
                    <a:gd name="connsiteX262" fmla="*/ 10703052 w 12192000"/>
                    <a:gd name="connsiteY262" fmla="*/ 3501390 h 4223766"/>
                    <a:gd name="connsiteX263" fmla="*/ 10702290 w 12192000"/>
                    <a:gd name="connsiteY263" fmla="*/ 3515868 h 4223766"/>
                    <a:gd name="connsiteX264" fmla="*/ 10706862 w 12192000"/>
                    <a:gd name="connsiteY264" fmla="*/ 3533394 h 4223766"/>
                    <a:gd name="connsiteX265" fmla="*/ 10695432 w 12192000"/>
                    <a:gd name="connsiteY265" fmla="*/ 3560826 h 4223766"/>
                    <a:gd name="connsiteX266" fmla="*/ 10674096 w 12192000"/>
                    <a:gd name="connsiteY266" fmla="*/ 3572256 h 4223766"/>
                    <a:gd name="connsiteX267" fmla="*/ 10656570 w 12192000"/>
                    <a:gd name="connsiteY267" fmla="*/ 3549396 h 4223766"/>
                    <a:gd name="connsiteX268" fmla="*/ 10655808 w 12192000"/>
                    <a:gd name="connsiteY268" fmla="*/ 3528060 h 4223766"/>
                    <a:gd name="connsiteX269" fmla="*/ 10599420 w 12192000"/>
                    <a:gd name="connsiteY269" fmla="*/ 3562350 h 4223766"/>
                    <a:gd name="connsiteX270" fmla="*/ 10579608 w 12192000"/>
                    <a:gd name="connsiteY270" fmla="*/ 3573780 h 4223766"/>
                    <a:gd name="connsiteX271" fmla="*/ 10560558 w 12192000"/>
                    <a:gd name="connsiteY271" fmla="*/ 3590544 h 4223766"/>
                    <a:gd name="connsiteX272" fmla="*/ 10551414 w 12192000"/>
                    <a:gd name="connsiteY272" fmla="*/ 3607308 h 4223766"/>
                    <a:gd name="connsiteX273" fmla="*/ 10533888 w 12192000"/>
                    <a:gd name="connsiteY273" fmla="*/ 3585972 h 4223766"/>
                    <a:gd name="connsiteX274" fmla="*/ 10515600 w 12192000"/>
                    <a:gd name="connsiteY274" fmla="*/ 3565398 h 4223766"/>
                    <a:gd name="connsiteX275" fmla="*/ 10515600 w 12192000"/>
                    <a:gd name="connsiteY275" fmla="*/ 3599688 h 4223766"/>
                    <a:gd name="connsiteX276" fmla="*/ 10508742 w 12192000"/>
                    <a:gd name="connsiteY276" fmla="*/ 3637788 h 4223766"/>
                    <a:gd name="connsiteX277" fmla="*/ 10505694 w 12192000"/>
                    <a:gd name="connsiteY277" fmla="*/ 3684270 h 4223766"/>
                    <a:gd name="connsiteX278" fmla="*/ 10523982 w 12192000"/>
                    <a:gd name="connsiteY278" fmla="*/ 3684270 h 4223766"/>
                    <a:gd name="connsiteX279" fmla="*/ 10743438 w 12192000"/>
                    <a:gd name="connsiteY279" fmla="*/ 3683508 h 4223766"/>
                    <a:gd name="connsiteX280" fmla="*/ 10761726 w 12192000"/>
                    <a:gd name="connsiteY280" fmla="*/ 3683508 h 4223766"/>
                    <a:gd name="connsiteX281" fmla="*/ 10778490 w 12192000"/>
                    <a:gd name="connsiteY281" fmla="*/ 3687318 h 4223766"/>
                    <a:gd name="connsiteX282" fmla="*/ 10830306 w 12192000"/>
                    <a:gd name="connsiteY282" fmla="*/ 3695700 h 4223766"/>
                    <a:gd name="connsiteX283" fmla="*/ 10888980 w 12192000"/>
                    <a:gd name="connsiteY283" fmla="*/ 3703320 h 4223766"/>
                    <a:gd name="connsiteX284" fmla="*/ 10933176 w 12192000"/>
                    <a:gd name="connsiteY284" fmla="*/ 3710940 h 4223766"/>
                    <a:gd name="connsiteX285" fmla="*/ 10966704 w 12192000"/>
                    <a:gd name="connsiteY285" fmla="*/ 3710940 h 4223766"/>
                    <a:gd name="connsiteX286" fmla="*/ 10950702 w 12192000"/>
                    <a:gd name="connsiteY286" fmla="*/ 3683508 h 4223766"/>
                    <a:gd name="connsiteX287" fmla="*/ 10671810 w 12192000"/>
                    <a:gd name="connsiteY287" fmla="*/ 3497580 h 4223766"/>
                    <a:gd name="connsiteX288" fmla="*/ 10680954 w 12192000"/>
                    <a:gd name="connsiteY288" fmla="*/ 3475482 h 4223766"/>
                    <a:gd name="connsiteX289" fmla="*/ 10687812 w 12192000"/>
                    <a:gd name="connsiteY289" fmla="*/ 3467100 h 4223766"/>
                    <a:gd name="connsiteX290" fmla="*/ 10666476 w 12192000"/>
                    <a:gd name="connsiteY290" fmla="*/ 3480054 h 4223766"/>
                    <a:gd name="connsiteX291" fmla="*/ 10664190 w 12192000"/>
                    <a:gd name="connsiteY291" fmla="*/ 3515868 h 4223766"/>
                    <a:gd name="connsiteX292" fmla="*/ 10671810 w 12192000"/>
                    <a:gd name="connsiteY292" fmla="*/ 3497580 h 4223766"/>
                    <a:gd name="connsiteX293" fmla="*/ 7109460 w 12192000"/>
                    <a:gd name="connsiteY293" fmla="*/ 3208020 h 4223766"/>
                    <a:gd name="connsiteX294" fmla="*/ 7101840 w 12192000"/>
                    <a:gd name="connsiteY294" fmla="*/ 3200400 h 4223766"/>
                    <a:gd name="connsiteX295" fmla="*/ 7094220 w 12192000"/>
                    <a:gd name="connsiteY295" fmla="*/ 3208020 h 4223766"/>
                    <a:gd name="connsiteX296" fmla="*/ 7101840 w 12192000"/>
                    <a:gd name="connsiteY296" fmla="*/ 3215640 h 4223766"/>
                    <a:gd name="connsiteX297" fmla="*/ 7109460 w 12192000"/>
                    <a:gd name="connsiteY297" fmla="*/ 3208020 h 422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2192000" h="4223766">
                      <a:moveTo>
                        <a:pt x="0" y="2111502"/>
                      </a:moveTo>
                      <a:lnTo>
                        <a:pt x="0" y="0"/>
                      </a:lnTo>
                      <a:lnTo>
                        <a:pt x="6096000" y="0"/>
                      </a:lnTo>
                      <a:lnTo>
                        <a:pt x="12192000" y="0"/>
                      </a:lnTo>
                      <a:lnTo>
                        <a:pt x="12192000" y="2030730"/>
                      </a:lnTo>
                      <a:cubicBezTo>
                        <a:pt x="12192000" y="4035552"/>
                        <a:pt x="12192000" y="4061460"/>
                        <a:pt x="12177522" y="4061460"/>
                      </a:cubicBezTo>
                      <a:cubicBezTo>
                        <a:pt x="12169140" y="4061460"/>
                        <a:pt x="12159996" y="4058412"/>
                        <a:pt x="12157710" y="4053840"/>
                      </a:cubicBezTo>
                      <a:cubicBezTo>
                        <a:pt x="12155424" y="4050030"/>
                        <a:pt x="12146280" y="4046220"/>
                        <a:pt x="12138660" y="4046220"/>
                      </a:cubicBezTo>
                      <a:cubicBezTo>
                        <a:pt x="12125706" y="4046220"/>
                        <a:pt x="12088368" y="4032504"/>
                        <a:pt x="12053316" y="4014978"/>
                      </a:cubicBezTo>
                      <a:cubicBezTo>
                        <a:pt x="12045696" y="4011168"/>
                        <a:pt x="12028170" y="4008120"/>
                        <a:pt x="12013692" y="4008120"/>
                      </a:cubicBezTo>
                      <a:cubicBezTo>
                        <a:pt x="11999214" y="4008120"/>
                        <a:pt x="11969496" y="3998976"/>
                        <a:pt x="11947398" y="3987546"/>
                      </a:cubicBezTo>
                      <a:cubicBezTo>
                        <a:pt x="11888724" y="3957066"/>
                        <a:pt x="11858244" y="3946398"/>
                        <a:pt x="11814810" y="3938778"/>
                      </a:cubicBezTo>
                      <a:cubicBezTo>
                        <a:pt x="11778234" y="3932682"/>
                        <a:pt x="11732514" y="3923538"/>
                        <a:pt x="11686794" y="3912108"/>
                      </a:cubicBezTo>
                      <a:cubicBezTo>
                        <a:pt x="11675364" y="3909822"/>
                        <a:pt x="11663934" y="3904488"/>
                        <a:pt x="11661648" y="3900678"/>
                      </a:cubicBezTo>
                      <a:cubicBezTo>
                        <a:pt x="11659362" y="3896868"/>
                        <a:pt x="11639550" y="3893820"/>
                        <a:pt x="11616690" y="3893820"/>
                      </a:cubicBezTo>
                      <a:cubicBezTo>
                        <a:pt x="11593830" y="3893820"/>
                        <a:pt x="11573256" y="3890010"/>
                        <a:pt x="11570970" y="3886200"/>
                      </a:cubicBezTo>
                      <a:cubicBezTo>
                        <a:pt x="11564874" y="3876294"/>
                        <a:pt x="11526774" y="3876294"/>
                        <a:pt x="11516106" y="3886962"/>
                      </a:cubicBezTo>
                      <a:cubicBezTo>
                        <a:pt x="11510010" y="3893058"/>
                        <a:pt x="11503152" y="3892296"/>
                        <a:pt x="11490198" y="3884676"/>
                      </a:cubicBezTo>
                      <a:cubicBezTo>
                        <a:pt x="11466576" y="3871722"/>
                        <a:pt x="10892028" y="3872484"/>
                        <a:pt x="10879074" y="3885438"/>
                      </a:cubicBezTo>
                      <a:cubicBezTo>
                        <a:pt x="10874502" y="3890010"/>
                        <a:pt x="10854690" y="3893820"/>
                        <a:pt x="10834878" y="3893820"/>
                      </a:cubicBezTo>
                      <a:cubicBezTo>
                        <a:pt x="10815066" y="3893820"/>
                        <a:pt x="10796016" y="3896868"/>
                        <a:pt x="10793730" y="3901440"/>
                      </a:cubicBezTo>
                      <a:cubicBezTo>
                        <a:pt x="10791444" y="3906012"/>
                        <a:pt x="10772394" y="3909060"/>
                        <a:pt x="10751820" y="3909060"/>
                      </a:cubicBezTo>
                      <a:cubicBezTo>
                        <a:pt x="10731246" y="3909060"/>
                        <a:pt x="10712196" y="3912108"/>
                        <a:pt x="10709910" y="3916680"/>
                      </a:cubicBezTo>
                      <a:cubicBezTo>
                        <a:pt x="10707624" y="3921252"/>
                        <a:pt x="10684764" y="3924300"/>
                        <a:pt x="10660380" y="3924300"/>
                      </a:cubicBezTo>
                      <a:cubicBezTo>
                        <a:pt x="10635996" y="3924300"/>
                        <a:pt x="10613898" y="3927348"/>
                        <a:pt x="10611612" y="3931158"/>
                      </a:cubicBezTo>
                      <a:cubicBezTo>
                        <a:pt x="10609326" y="3934206"/>
                        <a:pt x="10568940" y="3939540"/>
                        <a:pt x="10521696" y="3942588"/>
                      </a:cubicBezTo>
                      <a:cubicBezTo>
                        <a:pt x="10474452" y="3945636"/>
                        <a:pt x="10415016" y="3953256"/>
                        <a:pt x="10389870" y="3960114"/>
                      </a:cubicBezTo>
                      <a:cubicBezTo>
                        <a:pt x="10364724" y="3966210"/>
                        <a:pt x="10335006" y="3973068"/>
                        <a:pt x="10322814" y="3975354"/>
                      </a:cubicBezTo>
                      <a:cubicBezTo>
                        <a:pt x="10311384" y="3977640"/>
                        <a:pt x="10299954" y="3982212"/>
                        <a:pt x="10297668" y="3986022"/>
                      </a:cubicBezTo>
                      <a:cubicBezTo>
                        <a:pt x="10295382" y="3989832"/>
                        <a:pt x="10274808" y="3992880"/>
                        <a:pt x="10251948" y="3992880"/>
                      </a:cubicBezTo>
                      <a:cubicBezTo>
                        <a:pt x="10229088" y="3992880"/>
                        <a:pt x="10204704" y="3995928"/>
                        <a:pt x="10197084" y="3999738"/>
                      </a:cubicBezTo>
                      <a:cubicBezTo>
                        <a:pt x="10163556" y="4017264"/>
                        <a:pt x="10142220" y="4022598"/>
                        <a:pt x="10096500" y="4027170"/>
                      </a:cubicBezTo>
                      <a:cubicBezTo>
                        <a:pt x="10025634" y="4034028"/>
                        <a:pt x="9949434" y="4047744"/>
                        <a:pt x="9940290" y="4055364"/>
                      </a:cubicBezTo>
                      <a:cubicBezTo>
                        <a:pt x="9936480" y="4058412"/>
                        <a:pt x="9918954" y="4061460"/>
                        <a:pt x="9901428" y="4061460"/>
                      </a:cubicBezTo>
                      <a:cubicBezTo>
                        <a:pt x="9883140" y="4061460"/>
                        <a:pt x="9866376" y="4065270"/>
                        <a:pt x="9864090" y="4069080"/>
                      </a:cubicBezTo>
                      <a:cubicBezTo>
                        <a:pt x="9861804" y="4073652"/>
                        <a:pt x="9823704" y="4076700"/>
                        <a:pt x="9777222" y="4076700"/>
                      </a:cubicBezTo>
                      <a:cubicBezTo>
                        <a:pt x="9732264" y="4076700"/>
                        <a:pt x="9692640" y="4079748"/>
                        <a:pt x="9688068" y="4083558"/>
                      </a:cubicBezTo>
                      <a:cubicBezTo>
                        <a:pt x="9684258" y="4087368"/>
                        <a:pt x="9655302" y="4092702"/>
                        <a:pt x="9624060" y="4094226"/>
                      </a:cubicBezTo>
                      <a:cubicBezTo>
                        <a:pt x="9493758" y="4102608"/>
                        <a:pt x="9372600" y="4114800"/>
                        <a:pt x="9307830" y="4125468"/>
                      </a:cubicBezTo>
                      <a:cubicBezTo>
                        <a:pt x="9270492" y="4131564"/>
                        <a:pt x="9196578" y="4137660"/>
                        <a:pt x="9144000" y="4138422"/>
                      </a:cubicBezTo>
                      <a:cubicBezTo>
                        <a:pt x="9020556" y="4140708"/>
                        <a:pt x="8728710" y="4131564"/>
                        <a:pt x="8612886" y="4121658"/>
                      </a:cubicBezTo>
                      <a:cubicBezTo>
                        <a:pt x="8563356" y="4117848"/>
                        <a:pt x="8442198" y="4111752"/>
                        <a:pt x="8343900" y="4109466"/>
                      </a:cubicBezTo>
                      <a:cubicBezTo>
                        <a:pt x="8245602" y="4107180"/>
                        <a:pt x="8161782" y="4102608"/>
                        <a:pt x="8157972" y="4098798"/>
                      </a:cubicBezTo>
                      <a:cubicBezTo>
                        <a:pt x="8153400" y="4094988"/>
                        <a:pt x="8135874" y="4091940"/>
                        <a:pt x="8118348" y="4091940"/>
                      </a:cubicBezTo>
                      <a:cubicBezTo>
                        <a:pt x="8100060" y="4091940"/>
                        <a:pt x="8083296" y="4088892"/>
                        <a:pt x="8081010" y="4084320"/>
                      </a:cubicBezTo>
                      <a:cubicBezTo>
                        <a:pt x="8078724" y="4080510"/>
                        <a:pt x="8052816" y="4076700"/>
                        <a:pt x="8023860" y="4076700"/>
                      </a:cubicBezTo>
                      <a:cubicBezTo>
                        <a:pt x="7986522" y="4076700"/>
                        <a:pt x="7963662" y="4072890"/>
                        <a:pt x="7945374" y="4062222"/>
                      </a:cubicBezTo>
                      <a:cubicBezTo>
                        <a:pt x="7931658" y="4054602"/>
                        <a:pt x="7909560" y="4045458"/>
                        <a:pt x="7895844" y="4042410"/>
                      </a:cubicBezTo>
                      <a:cubicBezTo>
                        <a:pt x="7882890" y="4040124"/>
                        <a:pt x="7858506" y="4030980"/>
                        <a:pt x="7841742" y="4022598"/>
                      </a:cubicBezTo>
                      <a:cubicBezTo>
                        <a:pt x="7824978" y="4014978"/>
                        <a:pt x="7802880" y="4008120"/>
                        <a:pt x="7792212" y="4008120"/>
                      </a:cubicBezTo>
                      <a:cubicBezTo>
                        <a:pt x="7782306" y="4008120"/>
                        <a:pt x="7760970" y="4002024"/>
                        <a:pt x="7744206" y="3993642"/>
                      </a:cubicBezTo>
                      <a:cubicBezTo>
                        <a:pt x="7626096" y="3935730"/>
                        <a:pt x="7599426" y="3924300"/>
                        <a:pt x="7585710" y="3924300"/>
                      </a:cubicBezTo>
                      <a:cubicBezTo>
                        <a:pt x="7571232" y="3924300"/>
                        <a:pt x="7399020" y="3841242"/>
                        <a:pt x="7379208" y="3824478"/>
                      </a:cubicBezTo>
                      <a:cubicBezTo>
                        <a:pt x="7369302" y="3816858"/>
                        <a:pt x="7287768" y="3776472"/>
                        <a:pt x="7267956" y="3769614"/>
                      </a:cubicBezTo>
                      <a:cubicBezTo>
                        <a:pt x="7260336" y="3766566"/>
                        <a:pt x="7254240" y="3759708"/>
                        <a:pt x="7254240" y="3752850"/>
                      </a:cubicBezTo>
                      <a:cubicBezTo>
                        <a:pt x="7254240" y="3746754"/>
                        <a:pt x="7249668" y="3741420"/>
                        <a:pt x="7243572" y="3741420"/>
                      </a:cubicBezTo>
                      <a:cubicBezTo>
                        <a:pt x="7237476" y="3741420"/>
                        <a:pt x="7207758" y="3728466"/>
                        <a:pt x="7177278" y="3712464"/>
                      </a:cubicBezTo>
                      <a:lnTo>
                        <a:pt x="7120890" y="3683508"/>
                      </a:lnTo>
                      <a:lnTo>
                        <a:pt x="7120890" y="3462528"/>
                      </a:lnTo>
                      <a:cubicBezTo>
                        <a:pt x="7120890" y="3241548"/>
                        <a:pt x="7118604" y="3219450"/>
                        <a:pt x="7094220" y="3234690"/>
                      </a:cubicBezTo>
                      <a:cubicBezTo>
                        <a:pt x="7083552" y="3241548"/>
                        <a:pt x="7085076" y="3319272"/>
                        <a:pt x="7095744" y="3337560"/>
                      </a:cubicBezTo>
                      <a:cubicBezTo>
                        <a:pt x="7103364" y="3349752"/>
                        <a:pt x="7103364" y="3355848"/>
                        <a:pt x="7095744" y="3368040"/>
                      </a:cubicBezTo>
                      <a:cubicBezTo>
                        <a:pt x="7089648" y="3378708"/>
                        <a:pt x="7086600" y="3423666"/>
                        <a:pt x="7086600" y="3515868"/>
                      </a:cubicBezTo>
                      <a:cubicBezTo>
                        <a:pt x="7086600" y="3592830"/>
                        <a:pt x="7083552" y="3650742"/>
                        <a:pt x="7078980" y="3653790"/>
                      </a:cubicBezTo>
                      <a:cubicBezTo>
                        <a:pt x="7075170" y="3656076"/>
                        <a:pt x="7066026" y="3654552"/>
                        <a:pt x="7058406" y="3650742"/>
                      </a:cubicBezTo>
                      <a:cubicBezTo>
                        <a:pt x="7050786" y="3646932"/>
                        <a:pt x="7030974" y="3637788"/>
                        <a:pt x="7014210" y="3630168"/>
                      </a:cubicBezTo>
                      <a:cubicBezTo>
                        <a:pt x="6997446" y="3623310"/>
                        <a:pt x="6974586" y="3611118"/>
                        <a:pt x="6963156" y="3603498"/>
                      </a:cubicBezTo>
                      <a:cubicBezTo>
                        <a:pt x="6952488" y="3595116"/>
                        <a:pt x="6936486" y="3589020"/>
                        <a:pt x="6928104" y="3589020"/>
                      </a:cubicBezTo>
                      <a:cubicBezTo>
                        <a:pt x="6918960" y="3589020"/>
                        <a:pt x="6909816" y="3585972"/>
                        <a:pt x="6907530" y="3581400"/>
                      </a:cubicBezTo>
                      <a:cubicBezTo>
                        <a:pt x="6905244" y="3577590"/>
                        <a:pt x="6893052" y="3573780"/>
                        <a:pt x="6881622" y="3573780"/>
                      </a:cubicBezTo>
                      <a:cubicBezTo>
                        <a:pt x="6870192" y="3573780"/>
                        <a:pt x="6858000" y="3570732"/>
                        <a:pt x="6853428" y="3566922"/>
                      </a:cubicBezTo>
                      <a:cubicBezTo>
                        <a:pt x="6833616" y="3547872"/>
                        <a:pt x="6595872" y="3531108"/>
                        <a:pt x="6489954" y="3541776"/>
                      </a:cubicBezTo>
                      <a:cubicBezTo>
                        <a:pt x="6371844" y="3553206"/>
                        <a:pt x="6337554" y="3559302"/>
                        <a:pt x="6329172" y="3566922"/>
                      </a:cubicBezTo>
                      <a:cubicBezTo>
                        <a:pt x="6324600" y="3570732"/>
                        <a:pt x="6313932" y="3573780"/>
                        <a:pt x="6304788" y="3573780"/>
                      </a:cubicBezTo>
                      <a:cubicBezTo>
                        <a:pt x="6294882" y="3573780"/>
                        <a:pt x="6284976" y="3577590"/>
                        <a:pt x="6282690" y="3581400"/>
                      </a:cubicBezTo>
                      <a:cubicBezTo>
                        <a:pt x="6280404" y="3585972"/>
                        <a:pt x="6269736" y="3589020"/>
                        <a:pt x="6259830" y="3589020"/>
                      </a:cubicBezTo>
                      <a:cubicBezTo>
                        <a:pt x="6249924" y="3589020"/>
                        <a:pt x="6220968" y="3601212"/>
                        <a:pt x="6195060" y="3615690"/>
                      </a:cubicBezTo>
                      <a:cubicBezTo>
                        <a:pt x="6169152" y="3630168"/>
                        <a:pt x="6143244" y="3642360"/>
                        <a:pt x="6137910" y="3642360"/>
                      </a:cubicBezTo>
                      <a:cubicBezTo>
                        <a:pt x="6131814" y="3642360"/>
                        <a:pt x="6124956" y="3646170"/>
                        <a:pt x="6122670" y="3649980"/>
                      </a:cubicBezTo>
                      <a:cubicBezTo>
                        <a:pt x="6120384" y="3654552"/>
                        <a:pt x="6098286" y="3657600"/>
                        <a:pt x="6073902" y="3657600"/>
                      </a:cubicBezTo>
                      <a:cubicBezTo>
                        <a:pt x="6039612" y="3657600"/>
                        <a:pt x="6018276" y="3652266"/>
                        <a:pt x="5976366" y="3631692"/>
                      </a:cubicBezTo>
                      <a:cubicBezTo>
                        <a:pt x="5946648" y="3617214"/>
                        <a:pt x="5919978" y="3601212"/>
                        <a:pt x="5916930" y="3597402"/>
                      </a:cubicBezTo>
                      <a:cubicBezTo>
                        <a:pt x="5914644" y="3592830"/>
                        <a:pt x="5905500" y="3589020"/>
                        <a:pt x="5897118" y="3589020"/>
                      </a:cubicBezTo>
                      <a:cubicBezTo>
                        <a:pt x="5889498" y="3589020"/>
                        <a:pt x="5875782" y="3585972"/>
                        <a:pt x="5867400" y="3581400"/>
                      </a:cubicBezTo>
                      <a:cubicBezTo>
                        <a:pt x="5859018" y="3577590"/>
                        <a:pt x="5845302" y="3570732"/>
                        <a:pt x="5836920" y="3566160"/>
                      </a:cubicBezTo>
                      <a:cubicBezTo>
                        <a:pt x="5828538" y="3562350"/>
                        <a:pt x="5817108" y="3558540"/>
                        <a:pt x="5810250" y="3558540"/>
                      </a:cubicBezTo>
                      <a:cubicBezTo>
                        <a:pt x="5798058" y="3558540"/>
                        <a:pt x="5748528" y="3532632"/>
                        <a:pt x="5729478" y="3515868"/>
                      </a:cubicBezTo>
                      <a:cubicBezTo>
                        <a:pt x="5723382" y="3509772"/>
                        <a:pt x="5713476" y="3505200"/>
                        <a:pt x="5708904" y="3505200"/>
                      </a:cubicBezTo>
                      <a:cubicBezTo>
                        <a:pt x="5703570" y="3505200"/>
                        <a:pt x="5693664" y="3502152"/>
                        <a:pt x="5686044" y="3498342"/>
                      </a:cubicBezTo>
                      <a:cubicBezTo>
                        <a:pt x="5679186" y="3494532"/>
                        <a:pt x="5660136" y="3485388"/>
                        <a:pt x="5644896" y="3479292"/>
                      </a:cubicBezTo>
                      <a:cubicBezTo>
                        <a:pt x="5629656" y="3472434"/>
                        <a:pt x="5614416" y="3463290"/>
                        <a:pt x="5612130" y="3459480"/>
                      </a:cubicBezTo>
                      <a:cubicBezTo>
                        <a:pt x="5605272" y="3448050"/>
                        <a:pt x="5519166" y="3406140"/>
                        <a:pt x="5503164" y="3406140"/>
                      </a:cubicBezTo>
                      <a:cubicBezTo>
                        <a:pt x="5495544" y="3406140"/>
                        <a:pt x="5479542" y="3396234"/>
                        <a:pt x="5467350" y="3383280"/>
                      </a:cubicBezTo>
                      <a:cubicBezTo>
                        <a:pt x="5455158" y="3371088"/>
                        <a:pt x="5441442" y="3360420"/>
                        <a:pt x="5436108" y="3360420"/>
                      </a:cubicBezTo>
                      <a:cubicBezTo>
                        <a:pt x="5431536" y="3360420"/>
                        <a:pt x="5423154" y="3355086"/>
                        <a:pt x="5417820" y="3348990"/>
                      </a:cubicBezTo>
                      <a:cubicBezTo>
                        <a:pt x="5412486" y="3342894"/>
                        <a:pt x="5401056" y="3337560"/>
                        <a:pt x="5392674" y="3337560"/>
                      </a:cubicBezTo>
                      <a:cubicBezTo>
                        <a:pt x="5384292" y="3337560"/>
                        <a:pt x="5358384" y="3321558"/>
                        <a:pt x="5335524" y="3301746"/>
                      </a:cubicBezTo>
                      <a:cubicBezTo>
                        <a:pt x="5296662" y="3268218"/>
                        <a:pt x="5289042" y="3265170"/>
                        <a:pt x="5253990" y="3265170"/>
                      </a:cubicBezTo>
                      <a:cubicBezTo>
                        <a:pt x="5218176" y="3265170"/>
                        <a:pt x="5215890" y="3263646"/>
                        <a:pt x="5213604" y="3244596"/>
                      </a:cubicBezTo>
                      <a:cubicBezTo>
                        <a:pt x="5212080" y="3233166"/>
                        <a:pt x="5203698" y="3217164"/>
                        <a:pt x="5194554" y="3208782"/>
                      </a:cubicBezTo>
                      <a:cubicBezTo>
                        <a:pt x="5165598" y="3182112"/>
                        <a:pt x="5105400" y="3139440"/>
                        <a:pt x="5097780" y="3139440"/>
                      </a:cubicBezTo>
                      <a:cubicBezTo>
                        <a:pt x="5093208" y="3139440"/>
                        <a:pt x="5062728" y="3117342"/>
                        <a:pt x="5029962" y="3089910"/>
                      </a:cubicBezTo>
                      <a:cubicBezTo>
                        <a:pt x="4997196" y="3062478"/>
                        <a:pt x="4968240" y="3040380"/>
                        <a:pt x="4965192" y="3040380"/>
                      </a:cubicBezTo>
                      <a:cubicBezTo>
                        <a:pt x="4962906" y="3040380"/>
                        <a:pt x="4944618" y="3025140"/>
                        <a:pt x="4924806" y="3006090"/>
                      </a:cubicBezTo>
                      <a:cubicBezTo>
                        <a:pt x="4905756" y="2987040"/>
                        <a:pt x="4886706" y="2971800"/>
                        <a:pt x="4883658" y="2971800"/>
                      </a:cubicBezTo>
                      <a:cubicBezTo>
                        <a:pt x="4880610" y="2971800"/>
                        <a:pt x="4856988" y="2951226"/>
                        <a:pt x="4831080" y="2925318"/>
                      </a:cubicBezTo>
                      <a:cubicBezTo>
                        <a:pt x="4805172" y="2900172"/>
                        <a:pt x="4775454" y="2876550"/>
                        <a:pt x="4765548" y="2872740"/>
                      </a:cubicBezTo>
                      <a:cubicBezTo>
                        <a:pt x="4755642" y="2868930"/>
                        <a:pt x="4747260" y="2860548"/>
                        <a:pt x="4747260" y="2853690"/>
                      </a:cubicBezTo>
                      <a:cubicBezTo>
                        <a:pt x="4747260" y="2846832"/>
                        <a:pt x="4738878" y="2838450"/>
                        <a:pt x="4728210" y="2834640"/>
                      </a:cubicBezTo>
                      <a:cubicBezTo>
                        <a:pt x="4717542" y="2830830"/>
                        <a:pt x="4709160" y="2822448"/>
                        <a:pt x="4709160" y="2816352"/>
                      </a:cubicBezTo>
                      <a:cubicBezTo>
                        <a:pt x="4709160" y="2811018"/>
                        <a:pt x="4702302" y="2804160"/>
                        <a:pt x="4693920" y="2801874"/>
                      </a:cubicBezTo>
                      <a:cubicBezTo>
                        <a:pt x="4685538" y="2799588"/>
                        <a:pt x="4678680" y="2793492"/>
                        <a:pt x="4677918" y="2787396"/>
                      </a:cubicBezTo>
                      <a:cubicBezTo>
                        <a:pt x="4677918" y="2782062"/>
                        <a:pt x="4655820" y="2759202"/>
                        <a:pt x="4628388" y="2737104"/>
                      </a:cubicBezTo>
                      <a:cubicBezTo>
                        <a:pt x="4601718" y="2715006"/>
                        <a:pt x="4579620" y="2692146"/>
                        <a:pt x="4579620" y="2686812"/>
                      </a:cubicBezTo>
                      <a:cubicBezTo>
                        <a:pt x="4579620" y="2681478"/>
                        <a:pt x="4571238" y="2673096"/>
                        <a:pt x="4560570" y="2668524"/>
                      </a:cubicBezTo>
                      <a:cubicBezTo>
                        <a:pt x="4549902" y="2663952"/>
                        <a:pt x="4541520" y="2655570"/>
                        <a:pt x="4541520" y="2650236"/>
                      </a:cubicBezTo>
                      <a:cubicBezTo>
                        <a:pt x="4540758" y="2634996"/>
                        <a:pt x="4475988" y="2567940"/>
                        <a:pt x="4462272" y="2567940"/>
                      </a:cubicBezTo>
                      <a:cubicBezTo>
                        <a:pt x="4455414" y="2567940"/>
                        <a:pt x="4443984" y="2553462"/>
                        <a:pt x="4435602" y="2535936"/>
                      </a:cubicBezTo>
                      <a:cubicBezTo>
                        <a:pt x="4427220" y="2517648"/>
                        <a:pt x="4403598" y="2486406"/>
                        <a:pt x="4382262" y="2465070"/>
                      </a:cubicBezTo>
                      <a:cubicBezTo>
                        <a:pt x="4360926" y="2444496"/>
                        <a:pt x="4343400" y="2424684"/>
                        <a:pt x="4343400" y="2420874"/>
                      </a:cubicBezTo>
                      <a:cubicBezTo>
                        <a:pt x="4343400" y="2417826"/>
                        <a:pt x="4331208" y="2402586"/>
                        <a:pt x="4316730" y="2387346"/>
                      </a:cubicBezTo>
                      <a:cubicBezTo>
                        <a:pt x="4302252" y="2372106"/>
                        <a:pt x="4290060" y="2355342"/>
                        <a:pt x="4290060" y="2350008"/>
                      </a:cubicBezTo>
                      <a:cubicBezTo>
                        <a:pt x="4290060" y="2344674"/>
                        <a:pt x="4277106" y="2327148"/>
                        <a:pt x="4261866" y="2310384"/>
                      </a:cubicBezTo>
                      <a:cubicBezTo>
                        <a:pt x="4234434" y="2281428"/>
                        <a:pt x="4223766" y="2266188"/>
                        <a:pt x="4187190" y="2203704"/>
                      </a:cubicBezTo>
                      <a:cubicBezTo>
                        <a:pt x="4178808" y="2189226"/>
                        <a:pt x="4160520" y="2164842"/>
                        <a:pt x="4147566" y="2150364"/>
                      </a:cubicBezTo>
                      <a:cubicBezTo>
                        <a:pt x="4133850" y="2135124"/>
                        <a:pt x="4120896" y="2116836"/>
                        <a:pt x="4117848" y="2109216"/>
                      </a:cubicBezTo>
                      <a:cubicBezTo>
                        <a:pt x="4115562" y="2101596"/>
                        <a:pt x="4110228" y="2095500"/>
                        <a:pt x="4106418" y="2095500"/>
                      </a:cubicBezTo>
                      <a:cubicBezTo>
                        <a:pt x="4102608" y="2095500"/>
                        <a:pt x="4093464" y="2081784"/>
                        <a:pt x="4086606" y="2065020"/>
                      </a:cubicBezTo>
                      <a:cubicBezTo>
                        <a:pt x="4078986" y="2048256"/>
                        <a:pt x="4070604" y="2034540"/>
                        <a:pt x="4067556" y="2034540"/>
                      </a:cubicBezTo>
                      <a:cubicBezTo>
                        <a:pt x="4065270" y="2034540"/>
                        <a:pt x="4056888" y="2024634"/>
                        <a:pt x="4050792" y="2011680"/>
                      </a:cubicBezTo>
                      <a:cubicBezTo>
                        <a:pt x="4043934" y="1999488"/>
                        <a:pt x="4033266" y="1978914"/>
                        <a:pt x="4027170" y="1966722"/>
                      </a:cubicBezTo>
                      <a:cubicBezTo>
                        <a:pt x="4020312" y="1954530"/>
                        <a:pt x="4010406" y="1940814"/>
                        <a:pt x="4004310" y="1935480"/>
                      </a:cubicBezTo>
                      <a:cubicBezTo>
                        <a:pt x="3998214" y="1930146"/>
                        <a:pt x="3992880" y="1920240"/>
                        <a:pt x="3992880" y="1913382"/>
                      </a:cubicBezTo>
                      <a:cubicBezTo>
                        <a:pt x="3992880" y="1906524"/>
                        <a:pt x="3986022" y="1896618"/>
                        <a:pt x="3978402" y="1892046"/>
                      </a:cubicBezTo>
                      <a:cubicBezTo>
                        <a:pt x="3956304" y="1878330"/>
                        <a:pt x="3954780" y="1879092"/>
                        <a:pt x="3806190" y="1996440"/>
                      </a:cubicBezTo>
                      <a:cubicBezTo>
                        <a:pt x="3764280" y="2029968"/>
                        <a:pt x="3713988" y="2071116"/>
                        <a:pt x="3694176" y="2087880"/>
                      </a:cubicBezTo>
                      <a:cubicBezTo>
                        <a:pt x="3674364" y="2105406"/>
                        <a:pt x="3654552" y="2117598"/>
                        <a:pt x="3649980" y="2114550"/>
                      </a:cubicBezTo>
                      <a:cubicBezTo>
                        <a:pt x="3644646" y="2111502"/>
                        <a:pt x="3642360" y="1975866"/>
                        <a:pt x="3642360" y="1716786"/>
                      </a:cubicBezTo>
                      <a:cubicBezTo>
                        <a:pt x="3642360" y="1500378"/>
                        <a:pt x="3640836" y="1322070"/>
                        <a:pt x="3638550" y="1319784"/>
                      </a:cubicBezTo>
                      <a:cubicBezTo>
                        <a:pt x="3636264" y="1317498"/>
                        <a:pt x="3634740" y="1479042"/>
                        <a:pt x="3634740" y="1678686"/>
                      </a:cubicBezTo>
                      <a:cubicBezTo>
                        <a:pt x="3634740" y="1923288"/>
                        <a:pt x="3632454" y="2042922"/>
                        <a:pt x="3627120" y="2045970"/>
                      </a:cubicBezTo>
                      <a:cubicBezTo>
                        <a:pt x="3621786" y="2049018"/>
                        <a:pt x="3621024" y="2054352"/>
                        <a:pt x="3626358" y="2059686"/>
                      </a:cubicBezTo>
                      <a:cubicBezTo>
                        <a:pt x="3630168" y="2065020"/>
                        <a:pt x="3633216" y="2082546"/>
                        <a:pt x="3632454" y="2099310"/>
                      </a:cubicBezTo>
                      <a:cubicBezTo>
                        <a:pt x="3631692" y="2125980"/>
                        <a:pt x="3626358" y="2135124"/>
                        <a:pt x="3586734" y="2173986"/>
                      </a:cubicBezTo>
                      <a:cubicBezTo>
                        <a:pt x="3561588" y="2197608"/>
                        <a:pt x="3538728" y="2217420"/>
                        <a:pt x="3535680" y="2217420"/>
                      </a:cubicBezTo>
                      <a:cubicBezTo>
                        <a:pt x="3531870" y="2217420"/>
                        <a:pt x="3509010" y="2236470"/>
                        <a:pt x="3485388" y="2259330"/>
                      </a:cubicBezTo>
                      <a:cubicBezTo>
                        <a:pt x="3461004" y="2282190"/>
                        <a:pt x="3437382" y="2301240"/>
                        <a:pt x="3432810" y="2301240"/>
                      </a:cubicBezTo>
                      <a:cubicBezTo>
                        <a:pt x="3428238" y="2301240"/>
                        <a:pt x="3409188" y="2316480"/>
                        <a:pt x="3390900" y="2335530"/>
                      </a:cubicBezTo>
                      <a:cubicBezTo>
                        <a:pt x="3372612" y="2354580"/>
                        <a:pt x="3353562" y="2369820"/>
                        <a:pt x="3348990" y="2369820"/>
                      </a:cubicBezTo>
                      <a:cubicBezTo>
                        <a:pt x="3342894" y="2369820"/>
                        <a:pt x="3316224" y="2391918"/>
                        <a:pt x="3245358" y="2457450"/>
                      </a:cubicBezTo>
                      <a:cubicBezTo>
                        <a:pt x="3238500" y="2463546"/>
                        <a:pt x="3230880" y="2468880"/>
                        <a:pt x="3227832" y="2468880"/>
                      </a:cubicBezTo>
                      <a:cubicBezTo>
                        <a:pt x="3224784" y="2468880"/>
                        <a:pt x="3209544" y="2481834"/>
                        <a:pt x="3193542" y="2497836"/>
                      </a:cubicBezTo>
                      <a:cubicBezTo>
                        <a:pt x="3137916" y="2551938"/>
                        <a:pt x="3094482" y="2590800"/>
                        <a:pt x="3087624" y="2590800"/>
                      </a:cubicBezTo>
                      <a:cubicBezTo>
                        <a:pt x="3084576" y="2590800"/>
                        <a:pt x="3067812" y="2603754"/>
                        <a:pt x="3051810" y="2619756"/>
                      </a:cubicBezTo>
                      <a:cubicBezTo>
                        <a:pt x="3035046" y="2634996"/>
                        <a:pt x="3012186" y="2654046"/>
                        <a:pt x="2999994" y="2661666"/>
                      </a:cubicBezTo>
                      <a:cubicBezTo>
                        <a:pt x="2988564" y="2669286"/>
                        <a:pt x="2966466" y="2689098"/>
                        <a:pt x="2950464" y="2705100"/>
                      </a:cubicBezTo>
                      <a:cubicBezTo>
                        <a:pt x="2935224" y="2721864"/>
                        <a:pt x="2918460" y="2735580"/>
                        <a:pt x="2914650" y="2735580"/>
                      </a:cubicBezTo>
                      <a:cubicBezTo>
                        <a:pt x="2910078" y="2735580"/>
                        <a:pt x="2891028" y="2750820"/>
                        <a:pt x="2872740" y="2769870"/>
                      </a:cubicBezTo>
                      <a:cubicBezTo>
                        <a:pt x="2854452" y="2788920"/>
                        <a:pt x="2834640" y="2804160"/>
                        <a:pt x="2829306" y="2804160"/>
                      </a:cubicBezTo>
                      <a:cubicBezTo>
                        <a:pt x="2823972" y="2804160"/>
                        <a:pt x="2816352" y="2811018"/>
                        <a:pt x="2811780" y="2819400"/>
                      </a:cubicBezTo>
                      <a:cubicBezTo>
                        <a:pt x="2807208" y="2827782"/>
                        <a:pt x="2801112" y="2834640"/>
                        <a:pt x="2797302" y="2834640"/>
                      </a:cubicBezTo>
                      <a:cubicBezTo>
                        <a:pt x="2794254" y="2834640"/>
                        <a:pt x="2775204" y="2849880"/>
                        <a:pt x="2756154" y="2868930"/>
                      </a:cubicBezTo>
                      <a:cubicBezTo>
                        <a:pt x="2736342" y="2887980"/>
                        <a:pt x="2715768" y="2903220"/>
                        <a:pt x="2710434" y="2903220"/>
                      </a:cubicBezTo>
                      <a:cubicBezTo>
                        <a:pt x="2705100" y="2903220"/>
                        <a:pt x="2690622" y="2913888"/>
                        <a:pt x="2677668" y="2926842"/>
                      </a:cubicBezTo>
                      <a:cubicBezTo>
                        <a:pt x="2665476" y="2939796"/>
                        <a:pt x="2625090" y="2974086"/>
                        <a:pt x="2586990" y="3002280"/>
                      </a:cubicBezTo>
                      <a:cubicBezTo>
                        <a:pt x="2549652" y="3031236"/>
                        <a:pt x="2508504" y="3064764"/>
                        <a:pt x="2496312" y="3077718"/>
                      </a:cubicBezTo>
                      <a:cubicBezTo>
                        <a:pt x="2483358" y="3090672"/>
                        <a:pt x="2469642" y="3101340"/>
                        <a:pt x="2465070" y="3101340"/>
                      </a:cubicBezTo>
                      <a:cubicBezTo>
                        <a:pt x="2460498" y="3101340"/>
                        <a:pt x="2441448" y="3116580"/>
                        <a:pt x="2423160" y="3135630"/>
                      </a:cubicBezTo>
                      <a:cubicBezTo>
                        <a:pt x="2404872" y="3154680"/>
                        <a:pt x="2387346" y="3169920"/>
                        <a:pt x="2384298" y="3169920"/>
                      </a:cubicBezTo>
                      <a:cubicBezTo>
                        <a:pt x="2372106" y="3169920"/>
                        <a:pt x="2316480" y="3211068"/>
                        <a:pt x="2316480" y="3220212"/>
                      </a:cubicBezTo>
                      <a:cubicBezTo>
                        <a:pt x="2316480" y="3225546"/>
                        <a:pt x="2305050" y="3235452"/>
                        <a:pt x="2291334" y="3242310"/>
                      </a:cubicBezTo>
                      <a:cubicBezTo>
                        <a:pt x="2277618" y="3248406"/>
                        <a:pt x="2243328" y="3272790"/>
                        <a:pt x="2215896" y="3295650"/>
                      </a:cubicBezTo>
                      <a:cubicBezTo>
                        <a:pt x="2188464" y="3318510"/>
                        <a:pt x="2161794" y="3337560"/>
                        <a:pt x="2157222" y="3337560"/>
                      </a:cubicBezTo>
                      <a:cubicBezTo>
                        <a:pt x="2152650" y="3337560"/>
                        <a:pt x="2138172" y="3348990"/>
                        <a:pt x="2124456" y="3362706"/>
                      </a:cubicBezTo>
                      <a:cubicBezTo>
                        <a:pt x="2110740" y="3375660"/>
                        <a:pt x="2082546" y="3395472"/>
                        <a:pt x="2061972" y="3406140"/>
                      </a:cubicBezTo>
                      <a:cubicBezTo>
                        <a:pt x="2041398" y="3416808"/>
                        <a:pt x="2008632" y="3439668"/>
                        <a:pt x="1988058" y="3457194"/>
                      </a:cubicBezTo>
                      <a:cubicBezTo>
                        <a:pt x="1968246" y="3475482"/>
                        <a:pt x="1949958" y="3489960"/>
                        <a:pt x="1946148" y="3489960"/>
                      </a:cubicBezTo>
                      <a:cubicBezTo>
                        <a:pt x="1943100" y="3489960"/>
                        <a:pt x="1928622" y="3499104"/>
                        <a:pt x="1913382" y="3511296"/>
                      </a:cubicBezTo>
                      <a:cubicBezTo>
                        <a:pt x="1879854" y="3536442"/>
                        <a:pt x="1799082" y="3589020"/>
                        <a:pt x="1793748" y="3589020"/>
                      </a:cubicBezTo>
                      <a:cubicBezTo>
                        <a:pt x="1790700" y="3589020"/>
                        <a:pt x="1776222" y="3598926"/>
                        <a:pt x="1760982" y="3611118"/>
                      </a:cubicBezTo>
                      <a:cubicBezTo>
                        <a:pt x="1745742" y="3623310"/>
                        <a:pt x="1719072" y="3640836"/>
                        <a:pt x="1700784" y="3649980"/>
                      </a:cubicBezTo>
                      <a:cubicBezTo>
                        <a:pt x="1683258" y="3659124"/>
                        <a:pt x="1666494" y="3669792"/>
                        <a:pt x="1664970" y="3673602"/>
                      </a:cubicBezTo>
                      <a:cubicBezTo>
                        <a:pt x="1662684" y="3676650"/>
                        <a:pt x="1632204" y="3695700"/>
                        <a:pt x="1597914" y="3714750"/>
                      </a:cubicBezTo>
                      <a:cubicBezTo>
                        <a:pt x="1563624" y="3733800"/>
                        <a:pt x="1521714" y="3758184"/>
                        <a:pt x="1504950" y="3768090"/>
                      </a:cubicBezTo>
                      <a:cubicBezTo>
                        <a:pt x="1488186" y="3778758"/>
                        <a:pt x="1469136" y="3789426"/>
                        <a:pt x="1463040" y="3792474"/>
                      </a:cubicBezTo>
                      <a:cubicBezTo>
                        <a:pt x="1456944" y="3794760"/>
                        <a:pt x="1431798" y="3810762"/>
                        <a:pt x="1407414" y="3826764"/>
                      </a:cubicBezTo>
                      <a:cubicBezTo>
                        <a:pt x="1383030" y="3842766"/>
                        <a:pt x="1357122" y="3855720"/>
                        <a:pt x="1349502" y="3855720"/>
                      </a:cubicBezTo>
                      <a:cubicBezTo>
                        <a:pt x="1341882" y="3855720"/>
                        <a:pt x="1322832" y="3864102"/>
                        <a:pt x="1307592" y="3874770"/>
                      </a:cubicBezTo>
                      <a:cubicBezTo>
                        <a:pt x="1292352" y="3885438"/>
                        <a:pt x="1274826" y="3893820"/>
                        <a:pt x="1269492" y="3893820"/>
                      </a:cubicBezTo>
                      <a:cubicBezTo>
                        <a:pt x="1264158" y="3893820"/>
                        <a:pt x="1253490" y="3900678"/>
                        <a:pt x="1245870" y="3909060"/>
                      </a:cubicBezTo>
                      <a:cubicBezTo>
                        <a:pt x="1238250" y="3917442"/>
                        <a:pt x="1226058" y="3924300"/>
                        <a:pt x="1219200" y="3924300"/>
                      </a:cubicBezTo>
                      <a:cubicBezTo>
                        <a:pt x="1207770" y="3924300"/>
                        <a:pt x="1144524" y="3950970"/>
                        <a:pt x="1109472" y="3970782"/>
                      </a:cubicBezTo>
                      <a:cubicBezTo>
                        <a:pt x="1101852" y="3975354"/>
                        <a:pt x="1083564" y="3985260"/>
                        <a:pt x="1069086" y="3993642"/>
                      </a:cubicBezTo>
                      <a:cubicBezTo>
                        <a:pt x="1055370" y="4001262"/>
                        <a:pt x="1037082" y="4008120"/>
                        <a:pt x="1029462" y="4008120"/>
                      </a:cubicBezTo>
                      <a:cubicBezTo>
                        <a:pt x="1021080" y="4008120"/>
                        <a:pt x="999744" y="4015740"/>
                        <a:pt x="981456" y="4024122"/>
                      </a:cubicBezTo>
                      <a:cubicBezTo>
                        <a:pt x="918210" y="4055364"/>
                        <a:pt x="910590" y="4059174"/>
                        <a:pt x="876300" y="4069080"/>
                      </a:cubicBezTo>
                      <a:cubicBezTo>
                        <a:pt x="857250" y="4074414"/>
                        <a:pt x="838962" y="4082034"/>
                        <a:pt x="834390" y="4085844"/>
                      </a:cubicBezTo>
                      <a:cubicBezTo>
                        <a:pt x="830580" y="4088892"/>
                        <a:pt x="819912" y="4091940"/>
                        <a:pt x="810768" y="4091940"/>
                      </a:cubicBezTo>
                      <a:cubicBezTo>
                        <a:pt x="800862" y="4091940"/>
                        <a:pt x="790956" y="4095750"/>
                        <a:pt x="788670" y="4099560"/>
                      </a:cubicBezTo>
                      <a:cubicBezTo>
                        <a:pt x="786384" y="4104132"/>
                        <a:pt x="769620" y="4107180"/>
                        <a:pt x="752856" y="4107180"/>
                      </a:cubicBezTo>
                      <a:cubicBezTo>
                        <a:pt x="735330" y="4107180"/>
                        <a:pt x="715518" y="4111752"/>
                        <a:pt x="709422" y="4117086"/>
                      </a:cubicBezTo>
                      <a:cubicBezTo>
                        <a:pt x="702564" y="4123182"/>
                        <a:pt x="681228" y="4132326"/>
                        <a:pt x="660654" y="4137660"/>
                      </a:cubicBezTo>
                      <a:cubicBezTo>
                        <a:pt x="640842" y="4142994"/>
                        <a:pt x="622554" y="4150614"/>
                        <a:pt x="620268" y="4153662"/>
                      </a:cubicBezTo>
                      <a:cubicBezTo>
                        <a:pt x="617982" y="4157472"/>
                        <a:pt x="599694" y="4160520"/>
                        <a:pt x="579120" y="4160520"/>
                      </a:cubicBezTo>
                      <a:cubicBezTo>
                        <a:pt x="558546" y="4160520"/>
                        <a:pt x="539496" y="4164330"/>
                        <a:pt x="537210" y="4168140"/>
                      </a:cubicBezTo>
                      <a:cubicBezTo>
                        <a:pt x="534924" y="4172712"/>
                        <a:pt x="518922" y="4175760"/>
                        <a:pt x="502920" y="4175760"/>
                      </a:cubicBezTo>
                      <a:cubicBezTo>
                        <a:pt x="486918" y="4175760"/>
                        <a:pt x="470916" y="4179570"/>
                        <a:pt x="468630" y="4183380"/>
                      </a:cubicBezTo>
                      <a:cubicBezTo>
                        <a:pt x="466344" y="4187952"/>
                        <a:pt x="451104" y="4191000"/>
                        <a:pt x="435102" y="4191000"/>
                      </a:cubicBezTo>
                      <a:cubicBezTo>
                        <a:pt x="419862" y="4191000"/>
                        <a:pt x="403860" y="4194048"/>
                        <a:pt x="399288" y="4197858"/>
                      </a:cubicBezTo>
                      <a:cubicBezTo>
                        <a:pt x="395478" y="4201668"/>
                        <a:pt x="329184" y="4207002"/>
                        <a:pt x="251460" y="4209288"/>
                      </a:cubicBezTo>
                      <a:cubicBezTo>
                        <a:pt x="173736" y="4211574"/>
                        <a:pt x="85344" y="4216146"/>
                        <a:pt x="55626" y="4218432"/>
                      </a:cubicBezTo>
                      <a:lnTo>
                        <a:pt x="0" y="4223766"/>
                      </a:lnTo>
                      <a:lnTo>
                        <a:pt x="0" y="2111502"/>
                      </a:lnTo>
                      <a:close/>
                      <a:moveTo>
                        <a:pt x="8819388" y="4024122"/>
                      </a:moveTo>
                      <a:cubicBezTo>
                        <a:pt x="8823960" y="4016502"/>
                        <a:pt x="8807196" y="3977640"/>
                        <a:pt x="8799576" y="3977640"/>
                      </a:cubicBezTo>
                      <a:cubicBezTo>
                        <a:pt x="8790432" y="3977640"/>
                        <a:pt x="8792718" y="3991356"/>
                        <a:pt x="8801862" y="3997452"/>
                      </a:cubicBezTo>
                      <a:cubicBezTo>
                        <a:pt x="8806434" y="3999738"/>
                        <a:pt x="8808720" y="4008882"/>
                        <a:pt x="8806434" y="4016502"/>
                      </a:cubicBezTo>
                      <a:cubicBezTo>
                        <a:pt x="8802624" y="4030980"/>
                        <a:pt x="8811768" y="4036314"/>
                        <a:pt x="8819388" y="4024122"/>
                      </a:cubicBezTo>
                      <a:close/>
                      <a:moveTo>
                        <a:pt x="11931396" y="3864102"/>
                      </a:moveTo>
                      <a:cubicBezTo>
                        <a:pt x="11918442" y="3838194"/>
                        <a:pt x="11902440" y="3826002"/>
                        <a:pt x="11881866" y="3825240"/>
                      </a:cubicBezTo>
                      <a:cubicBezTo>
                        <a:pt x="11872722" y="3825240"/>
                        <a:pt x="11862816" y="3822192"/>
                        <a:pt x="11860530" y="3817620"/>
                      </a:cubicBezTo>
                      <a:cubicBezTo>
                        <a:pt x="11858244" y="3813810"/>
                        <a:pt x="11845290" y="3810000"/>
                        <a:pt x="11832336" y="3810000"/>
                      </a:cubicBezTo>
                      <a:cubicBezTo>
                        <a:pt x="11818620" y="3810000"/>
                        <a:pt x="11798046" y="3806952"/>
                        <a:pt x="11785092" y="3802380"/>
                      </a:cubicBezTo>
                      <a:cubicBezTo>
                        <a:pt x="11735562" y="3787902"/>
                        <a:pt x="11668506" y="3771900"/>
                        <a:pt x="11651742" y="3771900"/>
                      </a:cubicBezTo>
                      <a:cubicBezTo>
                        <a:pt x="11634978" y="3771900"/>
                        <a:pt x="11582400" y="3816096"/>
                        <a:pt x="11582400" y="3830574"/>
                      </a:cubicBezTo>
                      <a:cubicBezTo>
                        <a:pt x="11582400" y="3842766"/>
                        <a:pt x="11602212" y="3848100"/>
                        <a:pt x="11643360" y="3848100"/>
                      </a:cubicBezTo>
                      <a:cubicBezTo>
                        <a:pt x="11663934" y="3848100"/>
                        <a:pt x="11682984" y="3851910"/>
                        <a:pt x="11685270" y="3855720"/>
                      </a:cubicBezTo>
                      <a:cubicBezTo>
                        <a:pt x="11687556" y="3860292"/>
                        <a:pt x="11701272" y="3863340"/>
                        <a:pt x="11715750" y="3863340"/>
                      </a:cubicBezTo>
                      <a:cubicBezTo>
                        <a:pt x="11730228" y="3863340"/>
                        <a:pt x="11743944" y="3867150"/>
                        <a:pt x="11746230" y="3870960"/>
                      </a:cubicBezTo>
                      <a:cubicBezTo>
                        <a:pt x="11748516" y="3875532"/>
                        <a:pt x="11771376" y="3878580"/>
                        <a:pt x="11795760" y="3878580"/>
                      </a:cubicBezTo>
                      <a:cubicBezTo>
                        <a:pt x="11832336" y="3878580"/>
                        <a:pt x="11842242" y="3881628"/>
                        <a:pt x="11849100" y="3893058"/>
                      </a:cubicBezTo>
                      <a:cubicBezTo>
                        <a:pt x="11854434" y="3902964"/>
                        <a:pt x="11869674" y="3909822"/>
                        <a:pt x="11896344" y="3914394"/>
                      </a:cubicBezTo>
                      <a:cubicBezTo>
                        <a:pt x="11935206" y="3920490"/>
                        <a:pt x="11936730" y="3920490"/>
                        <a:pt x="11939016" y="3902202"/>
                      </a:cubicBezTo>
                      <a:cubicBezTo>
                        <a:pt x="11940540" y="3892296"/>
                        <a:pt x="11937492" y="3874770"/>
                        <a:pt x="11931396" y="3864102"/>
                      </a:cubicBezTo>
                      <a:close/>
                      <a:moveTo>
                        <a:pt x="10950702" y="3683508"/>
                      </a:moveTo>
                      <a:cubicBezTo>
                        <a:pt x="10941558" y="3669030"/>
                        <a:pt x="10934700" y="3650742"/>
                        <a:pt x="10934700" y="3643122"/>
                      </a:cubicBezTo>
                      <a:cubicBezTo>
                        <a:pt x="10934700" y="3636264"/>
                        <a:pt x="10931652" y="3627120"/>
                        <a:pt x="10927842" y="3623310"/>
                      </a:cubicBezTo>
                      <a:cubicBezTo>
                        <a:pt x="10914126" y="3608832"/>
                        <a:pt x="10888980" y="3557778"/>
                        <a:pt x="10888980" y="3544824"/>
                      </a:cubicBezTo>
                      <a:cubicBezTo>
                        <a:pt x="10888980" y="3537966"/>
                        <a:pt x="10882122" y="3520440"/>
                        <a:pt x="10872978" y="3505962"/>
                      </a:cubicBezTo>
                      <a:cubicBezTo>
                        <a:pt x="10859262" y="3482340"/>
                        <a:pt x="10856976" y="3481578"/>
                        <a:pt x="10847832" y="3493770"/>
                      </a:cubicBezTo>
                      <a:cubicBezTo>
                        <a:pt x="10833354" y="3513582"/>
                        <a:pt x="10818114" y="3500628"/>
                        <a:pt x="10823448" y="3473958"/>
                      </a:cubicBezTo>
                      <a:cubicBezTo>
                        <a:pt x="10825734" y="3462528"/>
                        <a:pt x="10824210" y="3450336"/>
                        <a:pt x="10820400" y="3448050"/>
                      </a:cubicBezTo>
                      <a:cubicBezTo>
                        <a:pt x="10815828" y="3445764"/>
                        <a:pt x="10815066" y="3448812"/>
                        <a:pt x="10817352" y="3454908"/>
                      </a:cubicBezTo>
                      <a:cubicBezTo>
                        <a:pt x="10820400" y="3462528"/>
                        <a:pt x="10816590" y="3469386"/>
                        <a:pt x="10808208" y="3472434"/>
                      </a:cubicBezTo>
                      <a:cubicBezTo>
                        <a:pt x="10799826" y="3476244"/>
                        <a:pt x="10793730" y="3483864"/>
                        <a:pt x="10793730" y="3489960"/>
                      </a:cubicBezTo>
                      <a:cubicBezTo>
                        <a:pt x="10793730" y="3496056"/>
                        <a:pt x="10788396" y="3501390"/>
                        <a:pt x="10782300" y="3501390"/>
                      </a:cubicBezTo>
                      <a:cubicBezTo>
                        <a:pt x="10773918" y="3501390"/>
                        <a:pt x="10770870" y="3493008"/>
                        <a:pt x="10770870" y="3470910"/>
                      </a:cubicBezTo>
                      <a:cubicBezTo>
                        <a:pt x="10770870" y="3454146"/>
                        <a:pt x="10767822" y="3435858"/>
                        <a:pt x="10764774" y="3431286"/>
                      </a:cubicBezTo>
                      <a:cubicBezTo>
                        <a:pt x="10756392" y="3417570"/>
                        <a:pt x="10731246" y="3419094"/>
                        <a:pt x="10731246" y="3432810"/>
                      </a:cubicBezTo>
                      <a:cubicBezTo>
                        <a:pt x="10731246" y="3441192"/>
                        <a:pt x="10733532" y="3441954"/>
                        <a:pt x="10741914" y="3435096"/>
                      </a:cubicBezTo>
                      <a:cubicBezTo>
                        <a:pt x="10759440" y="3420618"/>
                        <a:pt x="10773156" y="3440430"/>
                        <a:pt x="10757916" y="3457194"/>
                      </a:cubicBezTo>
                      <a:cubicBezTo>
                        <a:pt x="10749534" y="3467100"/>
                        <a:pt x="10747248" y="3478530"/>
                        <a:pt x="10751058" y="3497580"/>
                      </a:cubicBezTo>
                      <a:cubicBezTo>
                        <a:pt x="10755630" y="3522726"/>
                        <a:pt x="10757154" y="3524250"/>
                        <a:pt x="10789920" y="3527298"/>
                      </a:cubicBezTo>
                      <a:cubicBezTo>
                        <a:pt x="10808970" y="3528060"/>
                        <a:pt x="10827258" y="3531108"/>
                        <a:pt x="10830306" y="3533394"/>
                      </a:cubicBezTo>
                      <a:cubicBezTo>
                        <a:pt x="10842498" y="3540252"/>
                        <a:pt x="10822686" y="3552444"/>
                        <a:pt x="10792968" y="3555492"/>
                      </a:cubicBezTo>
                      <a:cubicBezTo>
                        <a:pt x="10776204" y="3557778"/>
                        <a:pt x="10755630" y="3563112"/>
                        <a:pt x="10745724" y="3567684"/>
                      </a:cubicBezTo>
                      <a:cubicBezTo>
                        <a:pt x="10732008" y="3575304"/>
                        <a:pt x="10725912" y="3573780"/>
                        <a:pt x="10715244" y="3563874"/>
                      </a:cubicBezTo>
                      <a:cubicBezTo>
                        <a:pt x="10703052" y="3550920"/>
                        <a:pt x="10703052" y="3550158"/>
                        <a:pt x="10719816" y="3545586"/>
                      </a:cubicBezTo>
                      <a:cubicBezTo>
                        <a:pt x="10733532" y="3542538"/>
                        <a:pt x="10735056" y="3539490"/>
                        <a:pt x="10728198" y="3531108"/>
                      </a:cubicBezTo>
                      <a:cubicBezTo>
                        <a:pt x="10723626" y="3525012"/>
                        <a:pt x="10721340" y="3510534"/>
                        <a:pt x="10722864" y="3497580"/>
                      </a:cubicBezTo>
                      <a:cubicBezTo>
                        <a:pt x="10725150" y="3481578"/>
                        <a:pt x="10722864" y="3474720"/>
                        <a:pt x="10716006" y="3474720"/>
                      </a:cubicBezTo>
                      <a:cubicBezTo>
                        <a:pt x="10709910" y="3474720"/>
                        <a:pt x="10707624" y="3478530"/>
                        <a:pt x="10710672" y="3483864"/>
                      </a:cubicBezTo>
                      <a:cubicBezTo>
                        <a:pt x="10713720" y="3488436"/>
                        <a:pt x="10709910" y="3496818"/>
                        <a:pt x="10703052" y="3501390"/>
                      </a:cubicBezTo>
                      <a:cubicBezTo>
                        <a:pt x="10691622" y="3509772"/>
                        <a:pt x="10691622" y="3511296"/>
                        <a:pt x="10702290" y="3515868"/>
                      </a:cubicBezTo>
                      <a:cubicBezTo>
                        <a:pt x="10710672" y="3518916"/>
                        <a:pt x="10712196" y="3523488"/>
                        <a:pt x="10706862" y="3533394"/>
                      </a:cubicBezTo>
                      <a:cubicBezTo>
                        <a:pt x="10703052" y="3541014"/>
                        <a:pt x="10697718" y="3553206"/>
                        <a:pt x="10695432" y="3560826"/>
                      </a:cubicBezTo>
                      <a:cubicBezTo>
                        <a:pt x="10692384" y="3569970"/>
                        <a:pt x="10684764" y="3573780"/>
                        <a:pt x="10674096" y="3572256"/>
                      </a:cubicBezTo>
                      <a:cubicBezTo>
                        <a:pt x="10660380" y="3570732"/>
                        <a:pt x="10656570" y="3565398"/>
                        <a:pt x="10656570" y="3549396"/>
                      </a:cubicBezTo>
                      <a:cubicBezTo>
                        <a:pt x="10657332" y="3537204"/>
                        <a:pt x="10656570" y="3528060"/>
                        <a:pt x="10655808" y="3528060"/>
                      </a:cubicBezTo>
                      <a:cubicBezTo>
                        <a:pt x="10648950" y="3528060"/>
                        <a:pt x="10606278" y="3553968"/>
                        <a:pt x="10599420" y="3562350"/>
                      </a:cubicBezTo>
                      <a:cubicBezTo>
                        <a:pt x="10594086" y="3568446"/>
                        <a:pt x="10585704" y="3573780"/>
                        <a:pt x="10579608" y="3573780"/>
                      </a:cubicBezTo>
                      <a:cubicBezTo>
                        <a:pt x="10574274" y="3573780"/>
                        <a:pt x="10565130" y="3581400"/>
                        <a:pt x="10560558" y="3590544"/>
                      </a:cubicBezTo>
                      <a:lnTo>
                        <a:pt x="10551414" y="3607308"/>
                      </a:lnTo>
                      <a:lnTo>
                        <a:pt x="10533888" y="3585972"/>
                      </a:lnTo>
                      <a:lnTo>
                        <a:pt x="10515600" y="3565398"/>
                      </a:lnTo>
                      <a:lnTo>
                        <a:pt x="10515600" y="3599688"/>
                      </a:lnTo>
                      <a:cubicBezTo>
                        <a:pt x="10515600" y="3618738"/>
                        <a:pt x="10512552" y="3635502"/>
                        <a:pt x="10508742" y="3637788"/>
                      </a:cubicBezTo>
                      <a:cubicBezTo>
                        <a:pt x="10496550" y="3645408"/>
                        <a:pt x="10494264" y="3679698"/>
                        <a:pt x="10505694" y="3684270"/>
                      </a:cubicBezTo>
                      <a:cubicBezTo>
                        <a:pt x="10511790" y="3686556"/>
                        <a:pt x="10520172" y="3686556"/>
                        <a:pt x="10523982" y="3684270"/>
                      </a:cubicBezTo>
                      <a:cubicBezTo>
                        <a:pt x="10533126" y="3678174"/>
                        <a:pt x="10734294" y="3678174"/>
                        <a:pt x="10743438" y="3683508"/>
                      </a:cubicBezTo>
                      <a:cubicBezTo>
                        <a:pt x="10747248" y="3685794"/>
                        <a:pt x="10755630" y="3685794"/>
                        <a:pt x="10761726" y="3683508"/>
                      </a:cubicBezTo>
                      <a:cubicBezTo>
                        <a:pt x="10767822" y="3681222"/>
                        <a:pt x="10775442" y="3682746"/>
                        <a:pt x="10778490" y="3687318"/>
                      </a:cubicBezTo>
                      <a:cubicBezTo>
                        <a:pt x="10780776" y="3691890"/>
                        <a:pt x="10804398" y="3695700"/>
                        <a:pt x="10830306" y="3695700"/>
                      </a:cubicBezTo>
                      <a:cubicBezTo>
                        <a:pt x="10856214" y="3695700"/>
                        <a:pt x="10882884" y="3699510"/>
                        <a:pt x="10888980" y="3703320"/>
                      </a:cubicBezTo>
                      <a:cubicBezTo>
                        <a:pt x="10895076" y="3707130"/>
                        <a:pt x="10915650" y="3710940"/>
                        <a:pt x="10933176" y="3710940"/>
                      </a:cubicBezTo>
                      <a:lnTo>
                        <a:pt x="10966704" y="3710940"/>
                      </a:lnTo>
                      <a:lnTo>
                        <a:pt x="10950702" y="3683508"/>
                      </a:lnTo>
                      <a:close/>
                      <a:moveTo>
                        <a:pt x="10671810" y="3497580"/>
                      </a:moveTo>
                      <a:cubicBezTo>
                        <a:pt x="10668762" y="3488436"/>
                        <a:pt x="10672572" y="3480816"/>
                        <a:pt x="10680954" y="3475482"/>
                      </a:cubicBezTo>
                      <a:cubicBezTo>
                        <a:pt x="10688574" y="3470910"/>
                        <a:pt x="10691622" y="3467100"/>
                        <a:pt x="10687812" y="3467100"/>
                      </a:cubicBezTo>
                      <a:cubicBezTo>
                        <a:pt x="10684002" y="3467100"/>
                        <a:pt x="10674096" y="3472434"/>
                        <a:pt x="10666476" y="3480054"/>
                      </a:cubicBezTo>
                      <a:cubicBezTo>
                        <a:pt x="10649712" y="3495294"/>
                        <a:pt x="10647426" y="3521964"/>
                        <a:pt x="10664190" y="3515868"/>
                      </a:cubicBezTo>
                      <a:cubicBezTo>
                        <a:pt x="10671810" y="3512820"/>
                        <a:pt x="10674096" y="3505962"/>
                        <a:pt x="10671810" y="3497580"/>
                      </a:cubicBezTo>
                      <a:close/>
                      <a:moveTo>
                        <a:pt x="7109460" y="3208020"/>
                      </a:moveTo>
                      <a:cubicBezTo>
                        <a:pt x="7109460" y="3204210"/>
                        <a:pt x="7106412" y="3200400"/>
                        <a:pt x="7101840" y="3200400"/>
                      </a:cubicBezTo>
                      <a:cubicBezTo>
                        <a:pt x="7098030" y="3200400"/>
                        <a:pt x="7094220" y="3204210"/>
                        <a:pt x="7094220" y="3208020"/>
                      </a:cubicBezTo>
                      <a:cubicBezTo>
                        <a:pt x="7094220" y="3212592"/>
                        <a:pt x="7098030" y="3215640"/>
                        <a:pt x="7101840" y="3215640"/>
                      </a:cubicBezTo>
                      <a:cubicBezTo>
                        <a:pt x="7106412" y="3215640"/>
                        <a:pt x="7109460" y="3212592"/>
                        <a:pt x="7109460" y="3208020"/>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37" name="Freeform: Shape 2136">
                  <a:extLst>
                    <a:ext uri="{FF2B5EF4-FFF2-40B4-BE49-F238E27FC236}">
                      <a16:creationId xmlns:a16="http://schemas.microsoft.com/office/drawing/2014/main" id="{EECC8C8E-9D7B-4AB7-88AE-274FF6C7E58D}"/>
                    </a:ext>
                  </a:extLst>
                </p:cNvPr>
                <p:cNvSpPr/>
                <p:nvPr/>
              </p:nvSpPr>
              <p:spPr>
                <a:xfrm>
                  <a:off x="10821955" y="48778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38" name="Freeform: Shape 2137">
                  <a:extLst>
                    <a:ext uri="{FF2B5EF4-FFF2-40B4-BE49-F238E27FC236}">
                      <a16:creationId xmlns:a16="http://schemas.microsoft.com/office/drawing/2014/main" id="{6527B2CB-B9D4-49AF-95F7-DD5F7DC106BD}"/>
                    </a:ext>
                  </a:extLst>
                </p:cNvPr>
                <p:cNvSpPr/>
                <p:nvPr/>
              </p:nvSpPr>
              <p:spPr>
                <a:xfrm>
                  <a:off x="2388179" y="5495724"/>
                  <a:ext cx="56388" cy="27432"/>
                </a:xfrm>
                <a:custGeom>
                  <a:avLst/>
                  <a:gdLst>
                    <a:gd name="connsiteX0" fmla="*/ 691 w 56388"/>
                    <a:gd name="connsiteY0" fmla="*/ 21918 h 27432"/>
                    <a:gd name="connsiteX1" fmla="*/ 46411 w 56388"/>
                    <a:gd name="connsiteY1" fmla="*/ 1344 h 27432"/>
                    <a:gd name="connsiteX2" fmla="*/ 56317 w 56388"/>
                    <a:gd name="connsiteY2" fmla="*/ 15822 h 27432"/>
                    <a:gd name="connsiteX3" fmla="*/ 691 w 56388"/>
                    <a:gd name="connsiteY3" fmla="*/ 21918 h 27432"/>
                  </a:gdLst>
                  <a:ahLst/>
                  <a:cxnLst>
                    <a:cxn ang="0">
                      <a:pos x="connsiteX0" y="connsiteY0"/>
                    </a:cxn>
                    <a:cxn ang="0">
                      <a:pos x="connsiteX1" y="connsiteY1"/>
                    </a:cxn>
                    <a:cxn ang="0">
                      <a:pos x="connsiteX2" y="connsiteY2"/>
                    </a:cxn>
                    <a:cxn ang="0">
                      <a:pos x="connsiteX3" y="connsiteY3"/>
                    </a:cxn>
                  </a:cxnLst>
                  <a:rect l="l" t="t" r="r" b="b"/>
                  <a:pathLst>
                    <a:path w="56388" h="27432">
                      <a:moveTo>
                        <a:pt x="691" y="21918"/>
                      </a:moveTo>
                      <a:cubicBezTo>
                        <a:pt x="-5405" y="11250"/>
                        <a:pt x="30409" y="-4752"/>
                        <a:pt x="46411" y="1344"/>
                      </a:cubicBezTo>
                      <a:cubicBezTo>
                        <a:pt x="53269" y="3630"/>
                        <a:pt x="57841" y="10488"/>
                        <a:pt x="56317" y="15822"/>
                      </a:cubicBezTo>
                      <a:cubicBezTo>
                        <a:pt x="51745" y="27252"/>
                        <a:pt x="7549" y="32586"/>
                        <a:pt x="691" y="21918"/>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39" name="Freeform: Shape 2138">
                  <a:extLst>
                    <a:ext uri="{FF2B5EF4-FFF2-40B4-BE49-F238E27FC236}">
                      <a16:creationId xmlns:a16="http://schemas.microsoft.com/office/drawing/2014/main" id="{18C0F677-D3C0-41B2-9752-DEB178258CF6}"/>
                    </a:ext>
                  </a:extLst>
                </p:cNvPr>
                <p:cNvSpPr/>
                <p:nvPr/>
              </p:nvSpPr>
              <p:spPr>
                <a:xfrm>
                  <a:off x="2514670" y="5480032"/>
                  <a:ext cx="64008" cy="42672"/>
                </a:xfrm>
                <a:custGeom>
                  <a:avLst/>
                  <a:gdLst>
                    <a:gd name="connsiteX0" fmla="*/ 2978 w 64008"/>
                    <a:gd name="connsiteY0" fmla="*/ 33800 h 42672"/>
                    <a:gd name="connsiteX1" fmla="*/ 35744 w 64008"/>
                    <a:gd name="connsiteY1" fmla="*/ 272 h 42672"/>
                    <a:gd name="connsiteX2" fmla="*/ 64700 w 64008"/>
                    <a:gd name="connsiteY2" fmla="*/ 21608 h 42672"/>
                    <a:gd name="connsiteX3" fmla="*/ 35744 w 64008"/>
                    <a:gd name="connsiteY3" fmla="*/ 42944 h 42672"/>
                    <a:gd name="connsiteX4" fmla="*/ 2978 w 64008"/>
                    <a:gd name="connsiteY4" fmla="*/ 33800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 h="42672">
                      <a:moveTo>
                        <a:pt x="2978" y="33800"/>
                      </a:moveTo>
                      <a:cubicBezTo>
                        <a:pt x="-6166" y="10178"/>
                        <a:pt x="6026" y="-2014"/>
                        <a:pt x="35744" y="272"/>
                      </a:cubicBezTo>
                      <a:cubicBezTo>
                        <a:pt x="60890" y="2558"/>
                        <a:pt x="64700" y="4844"/>
                        <a:pt x="64700" y="21608"/>
                      </a:cubicBezTo>
                      <a:cubicBezTo>
                        <a:pt x="64700" y="38372"/>
                        <a:pt x="60890" y="40658"/>
                        <a:pt x="35744" y="42944"/>
                      </a:cubicBezTo>
                      <a:cubicBezTo>
                        <a:pt x="15932" y="44468"/>
                        <a:pt x="6026" y="42182"/>
                        <a:pt x="2978" y="33800"/>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40" name="Freeform: Shape 2139">
                  <a:extLst>
                    <a:ext uri="{FF2B5EF4-FFF2-40B4-BE49-F238E27FC236}">
                      <a16:creationId xmlns:a16="http://schemas.microsoft.com/office/drawing/2014/main" id="{FB7E3142-EF04-4619-9CEC-C922E8271AF8}"/>
                    </a:ext>
                  </a:extLst>
                </p:cNvPr>
                <p:cNvSpPr/>
                <p:nvPr/>
              </p:nvSpPr>
              <p:spPr>
                <a:xfrm>
                  <a:off x="2624095" y="5464737"/>
                  <a:ext cx="107442" cy="28194"/>
                </a:xfrm>
                <a:custGeom>
                  <a:avLst/>
                  <a:gdLst>
                    <a:gd name="connsiteX0" fmla="*/ 1757 w 107442"/>
                    <a:gd name="connsiteY0" fmla="*/ 23187 h 28194"/>
                    <a:gd name="connsiteX1" fmla="*/ 63479 w 107442"/>
                    <a:gd name="connsiteY1" fmla="*/ 327 h 28194"/>
                    <a:gd name="connsiteX2" fmla="*/ 107675 w 107442"/>
                    <a:gd name="connsiteY2" fmla="*/ 14043 h 28194"/>
                    <a:gd name="connsiteX3" fmla="*/ 56621 w 107442"/>
                    <a:gd name="connsiteY3" fmla="*/ 27759 h 28194"/>
                    <a:gd name="connsiteX4" fmla="*/ 1757 w 107442"/>
                    <a:gd name="connsiteY4" fmla="*/ 23187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42" h="28194">
                      <a:moveTo>
                        <a:pt x="1757" y="23187"/>
                      </a:moveTo>
                      <a:cubicBezTo>
                        <a:pt x="-7387" y="7947"/>
                        <a:pt x="20045" y="-1959"/>
                        <a:pt x="63479" y="327"/>
                      </a:cubicBezTo>
                      <a:cubicBezTo>
                        <a:pt x="97007" y="1851"/>
                        <a:pt x="107675" y="5661"/>
                        <a:pt x="107675" y="14043"/>
                      </a:cubicBezTo>
                      <a:cubicBezTo>
                        <a:pt x="107675" y="23187"/>
                        <a:pt x="96245" y="26235"/>
                        <a:pt x="56621" y="27759"/>
                      </a:cubicBezTo>
                      <a:cubicBezTo>
                        <a:pt x="29189" y="29283"/>
                        <a:pt x="4043" y="26997"/>
                        <a:pt x="1757" y="23187"/>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41" name="Freeform: Shape 2140">
                  <a:extLst>
                    <a:ext uri="{FF2B5EF4-FFF2-40B4-BE49-F238E27FC236}">
                      <a16:creationId xmlns:a16="http://schemas.microsoft.com/office/drawing/2014/main" id="{09E49C96-BAB4-429A-8D3E-AB1ADF76E182}"/>
                    </a:ext>
                  </a:extLst>
                </p:cNvPr>
                <p:cNvSpPr/>
                <p:nvPr/>
              </p:nvSpPr>
              <p:spPr>
                <a:xfrm>
                  <a:off x="3072045" y="546516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42" name="Freeform: Shape 2141">
                  <a:extLst>
                    <a:ext uri="{FF2B5EF4-FFF2-40B4-BE49-F238E27FC236}">
                      <a16:creationId xmlns:a16="http://schemas.microsoft.com/office/drawing/2014/main" id="{9CB1E8F5-00F9-492A-A0DC-7828B669E302}"/>
                    </a:ext>
                  </a:extLst>
                </p:cNvPr>
                <p:cNvSpPr/>
                <p:nvPr/>
              </p:nvSpPr>
              <p:spPr>
                <a:xfrm>
                  <a:off x="3604820" y="5449464"/>
                  <a:ext cx="41148" cy="42672"/>
                </a:xfrm>
                <a:custGeom>
                  <a:avLst/>
                  <a:gdLst>
                    <a:gd name="connsiteX0" fmla="*/ 2488 w 41148"/>
                    <a:gd name="connsiteY0" fmla="*/ 33888 h 42672"/>
                    <a:gd name="connsiteX1" fmla="*/ 23824 w 41148"/>
                    <a:gd name="connsiteY1" fmla="*/ 360 h 42672"/>
                    <a:gd name="connsiteX2" fmla="*/ 41350 w 41148"/>
                    <a:gd name="connsiteY2" fmla="*/ 21696 h 42672"/>
                    <a:gd name="connsiteX3" fmla="*/ 23824 w 41148"/>
                    <a:gd name="connsiteY3" fmla="*/ 43032 h 42672"/>
                    <a:gd name="connsiteX4" fmla="*/ 2488 w 41148"/>
                    <a:gd name="connsiteY4" fmla="*/ 33888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 h="42672">
                      <a:moveTo>
                        <a:pt x="2488" y="33888"/>
                      </a:moveTo>
                      <a:cubicBezTo>
                        <a:pt x="-5132" y="14076"/>
                        <a:pt x="5536" y="-2688"/>
                        <a:pt x="23824" y="360"/>
                      </a:cubicBezTo>
                      <a:cubicBezTo>
                        <a:pt x="36778" y="1884"/>
                        <a:pt x="41350" y="7980"/>
                        <a:pt x="41350" y="21696"/>
                      </a:cubicBezTo>
                      <a:cubicBezTo>
                        <a:pt x="41350" y="35412"/>
                        <a:pt x="36778" y="41508"/>
                        <a:pt x="23824" y="43032"/>
                      </a:cubicBezTo>
                      <a:cubicBezTo>
                        <a:pt x="13918" y="44556"/>
                        <a:pt x="4774" y="40746"/>
                        <a:pt x="2488" y="33888"/>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43" name="Freeform: Shape 2142">
                  <a:extLst>
                    <a:ext uri="{FF2B5EF4-FFF2-40B4-BE49-F238E27FC236}">
                      <a16:creationId xmlns:a16="http://schemas.microsoft.com/office/drawing/2014/main" id="{C3005943-8E17-4C5D-B56A-EA0E68A938C1}"/>
                    </a:ext>
                  </a:extLst>
                </p:cNvPr>
                <p:cNvSpPr/>
                <p:nvPr/>
              </p:nvSpPr>
              <p:spPr>
                <a:xfrm>
                  <a:off x="2805301" y="5438282"/>
                  <a:ext cx="118872" cy="40386"/>
                </a:xfrm>
                <a:custGeom>
                  <a:avLst/>
                  <a:gdLst>
                    <a:gd name="connsiteX0" fmla="*/ 1907 w 118872"/>
                    <a:gd name="connsiteY0" fmla="*/ 32116 h 40386"/>
                    <a:gd name="connsiteX1" fmla="*/ 97919 w 118872"/>
                    <a:gd name="connsiteY1" fmla="*/ 112 h 40386"/>
                    <a:gd name="connsiteX2" fmla="*/ 106301 w 118872"/>
                    <a:gd name="connsiteY2" fmla="*/ 16114 h 40386"/>
                    <a:gd name="connsiteX3" fmla="*/ 82679 w 118872"/>
                    <a:gd name="connsiteY3" fmla="*/ 29830 h 40386"/>
                    <a:gd name="connsiteX4" fmla="*/ 1907 w 118872"/>
                    <a:gd name="connsiteY4" fmla="*/ 32116 h 40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 h="40386">
                      <a:moveTo>
                        <a:pt x="1907" y="32116"/>
                      </a:moveTo>
                      <a:cubicBezTo>
                        <a:pt x="-7999" y="15352"/>
                        <a:pt x="20195" y="5446"/>
                        <a:pt x="97919" y="112"/>
                      </a:cubicBezTo>
                      <a:cubicBezTo>
                        <a:pt x="120779" y="-1412"/>
                        <a:pt x="128399" y="13066"/>
                        <a:pt x="106301" y="16114"/>
                      </a:cubicBezTo>
                      <a:cubicBezTo>
                        <a:pt x="97919" y="17638"/>
                        <a:pt x="87251" y="23734"/>
                        <a:pt x="82679" y="29830"/>
                      </a:cubicBezTo>
                      <a:cubicBezTo>
                        <a:pt x="71249" y="42784"/>
                        <a:pt x="9527" y="44308"/>
                        <a:pt x="1907" y="32116"/>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44" name="Freeform: Shape 2143">
                  <a:extLst>
                    <a:ext uri="{FF2B5EF4-FFF2-40B4-BE49-F238E27FC236}">
                      <a16:creationId xmlns:a16="http://schemas.microsoft.com/office/drawing/2014/main" id="{CCA510D3-20B9-4A7B-930B-751B48A258B0}"/>
                    </a:ext>
                  </a:extLst>
                </p:cNvPr>
                <p:cNvSpPr/>
                <p:nvPr/>
              </p:nvSpPr>
              <p:spPr>
                <a:xfrm>
                  <a:off x="2958019" y="5419115"/>
                  <a:ext cx="71628" cy="36576"/>
                </a:xfrm>
                <a:custGeom>
                  <a:avLst/>
                  <a:gdLst>
                    <a:gd name="connsiteX0" fmla="*/ 2351 w 71628"/>
                    <a:gd name="connsiteY0" fmla="*/ 29185 h 36576"/>
                    <a:gd name="connsiteX1" fmla="*/ 43499 w 71628"/>
                    <a:gd name="connsiteY1" fmla="*/ 229 h 36576"/>
                    <a:gd name="connsiteX2" fmla="*/ 50357 w 71628"/>
                    <a:gd name="connsiteY2" fmla="*/ 25375 h 36576"/>
                    <a:gd name="connsiteX3" fmla="*/ 24449 w 71628"/>
                    <a:gd name="connsiteY3" fmla="*/ 31471 h 36576"/>
                    <a:gd name="connsiteX4" fmla="*/ 2351 w 71628"/>
                    <a:gd name="connsiteY4" fmla="*/ 29185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28" h="36576">
                      <a:moveTo>
                        <a:pt x="2351" y="29185"/>
                      </a:moveTo>
                      <a:cubicBezTo>
                        <a:pt x="-7555" y="13183"/>
                        <a:pt x="15305" y="-2057"/>
                        <a:pt x="43499" y="229"/>
                      </a:cubicBezTo>
                      <a:cubicBezTo>
                        <a:pt x="77027" y="3277"/>
                        <a:pt x="82361" y="25375"/>
                        <a:pt x="50357" y="25375"/>
                      </a:cubicBezTo>
                      <a:cubicBezTo>
                        <a:pt x="38927" y="26137"/>
                        <a:pt x="27497" y="28423"/>
                        <a:pt x="24449" y="31471"/>
                      </a:cubicBezTo>
                      <a:cubicBezTo>
                        <a:pt x="16829" y="39091"/>
                        <a:pt x="7685" y="38329"/>
                        <a:pt x="2351" y="29185"/>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45" name="Freeform: Shape 2144">
                  <a:extLst>
                    <a:ext uri="{FF2B5EF4-FFF2-40B4-BE49-F238E27FC236}">
                      <a16:creationId xmlns:a16="http://schemas.microsoft.com/office/drawing/2014/main" id="{68659FD6-2AB3-41BE-8942-3F7BFF4C3E70}"/>
                    </a:ext>
                  </a:extLst>
                </p:cNvPr>
                <p:cNvSpPr/>
                <p:nvPr/>
              </p:nvSpPr>
              <p:spPr>
                <a:xfrm>
                  <a:off x="3041935" y="539596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46" name="Freeform: Shape 2145">
                  <a:extLst>
                    <a:ext uri="{FF2B5EF4-FFF2-40B4-BE49-F238E27FC236}">
                      <a16:creationId xmlns:a16="http://schemas.microsoft.com/office/drawing/2014/main" id="{AA070907-8222-4FBA-A948-9698B676338C}"/>
                    </a:ext>
                  </a:extLst>
                </p:cNvPr>
                <p:cNvSpPr/>
                <p:nvPr/>
              </p:nvSpPr>
              <p:spPr>
                <a:xfrm>
                  <a:off x="3217018" y="5368290"/>
                  <a:ext cx="78486" cy="25908"/>
                </a:xfrm>
                <a:custGeom>
                  <a:avLst/>
                  <a:gdLst>
                    <a:gd name="connsiteX0" fmla="*/ 18434 w 78486"/>
                    <a:gd name="connsiteY0" fmla="*/ 21336 h 25908"/>
                    <a:gd name="connsiteX1" fmla="*/ 5480 w 78486"/>
                    <a:gd name="connsiteY1" fmla="*/ 15240 h 25908"/>
                    <a:gd name="connsiteX2" fmla="*/ 146 w 78486"/>
                    <a:gd name="connsiteY2" fmla="*/ 7620 h 25908"/>
                    <a:gd name="connsiteX3" fmla="*/ 40532 w 78486"/>
                    <a:gd name="connsiteY3" fmla="*/ 0 h 25908"/>
                    <a:gd name="connsiteX4" fmla="*/ 78632 w 78486"/>
                    <a:gd name="connsiteY4" fmla="*/ 11430 h 25908"/>
                    <a:gd name="connsiteX5" fmla="*/ 18434 w 78486"/>
                    <a:gd name="connsiteY5" fmla="*/ 21336 h 2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86" h="25908">
                      <a:moveTo>
                        <a:pt x="18434" y="21336"/>
                      </a:moveTo>
                      <a:cubicBezTo>
                        <a:pt x="15386" y="18288"/>
                        <a:pt x="9290" y="15240"/>
                        <a:pt x="5480" y="15240"/>
                      </a:cubicBezTo>
                      <a:cubicBezTo>
                        <a:pt x="1670" y="15240"/>
                        <a:pt x="-616" y="12192"/>
                        <a:pt x="146" y="7620"/>
                      </a:cubicBezTo>
                      <a:cubicBezTo>
                        <a:pt x="908" y="3810"/>
                        <a:pt x="19196" y="0"/>
                        <a:pt x="40532" y="0"/>
                      </a:cubicBezTo>
                      <a:cubicBezTo>
                        <a:pt x="69488" y="0"/>
                        <a:pt x="78632" y="3048"/>
                        <a:pt x="78632" y="11430"/>
                      </a:cubicBezTo>
                      <a:cubicBezTo>
                        <a:pt x="78632" y="23622"/>
                        <a:pt x="29102" y="32004"/>
                        <a:pt x="18434" y="21336"/>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47" name="Freeform: Shape 2146">
                  <a:extLst>
                    <a:ext uri="{FF2B5EF4-FFF2-40B4-BE49-F238E27FC236}">
                      <a16:creationId xmlns:a16="http://schemas.microsoft.com/office/drawing/2014/main" id="{F4D0B323-1B3D-4C49-B444-3278F3506178}"/>
                    </a:ext>
                  </a:extLst>
                </p:cNvPr>
                <p:cNvSpPr/>
                <p:nvPr/>
              </p:nvSpPr>
              <p:spPr>
                <a:xfrm>
                  <a:off x="3325777" y="5311140"/>
                  <a:ext cx="137160" cy="51054"/>
                </a:xfrm>
                <a:custGeom>
                  <a:avLst/>
                  <a:gdLst>
                    <a:gd name="connsiteX0" fmla="*/ 1115 w 137160"/>
                    <a:gd name="connsiteY0" fmla="*/ 47244 h 51054"/>
                    <a:gd name="connsiteX1" fmla="*/ 47597 w 137160"/>
                    <a:gd name="connsiteY1" fmla="*/ 22860 h 51054"/>
                    <a:gd name="connsiteX2" fmla="*/ 91031 w 137160"/>
                    <a:gd name="connsiteY2" fmla="*/ 11430 h 51054"/>
                    <a:gd name="connsiteX3" fmla="*/ 123035 w 137160"/>
                    <a:gd name="connsiteY3" fmla="*/ 0 h 51054"/>
                    <a:gd name="connsiteX4" fmla="*/ 128369 w 137160"/>
                    <a:gd name="connsiteY4" fmla="*/ 20574 h 51054"/>
                    <a:gd name="connsiteX5" fmla="*/ 107033 w 137160"/>
                    <a:gd name="connsiteY5" fmla="*/ 35052 h 51054"/>
                    <a:gd name="connsiteX6" fmla="*/ 1115 w 137160"/>
                    <a:gd name="connsiteY6" fmla="*/ 47244 h 5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 h="51054">
                      <a:moveTo>
                        <a:pt x="1115" y="47244"/>
                      </a:moveTo>
                      <a:cubicBezTo>
                        <a:pt x="-5743" y="36576"/>
                        <a:pt x="20165" y="22860"/>
                        <a:pt x="47597" y="22860"/>
                      </a:cubicBezTo>
                      <a:cubicBezTo>
                        <a:pt x="59027" y="22860"/>
                        <a:pt x="78839" y="17526"/>
                        <a:pt x="91031" y="11430"/>
                      </a:cubicBezTo>
                      <a:cubicBezTo>
                        <a:pt x="102461" y="5334"/>
                        <a:pt x="116939" y="0"/>
                        <a:pt x="123035" y="0"/>
                      </a:cubicBezTo>
                      <a:cubicBezTo>
                        <a:pt x="139037" y="0"/>
                        <a:pt x="143609" y="15240"/>
                        <a:pt x="128369" y="20574"/>
                      </a:cubicBezTo>
                      <a:cubicBezTo>
                        <a:pt x="120749" y="23622"/>
                        <a:pt x="111605" y="29718"/>
                        <a:pt x="107033" y="35052"/>
                      </a:cubicBezTo>
                      <a:cubicBezTo>
                        <a:pt x="97127" y="48006"/>
                        <a:pt x="7973" y="57912"/>
                        <a:pt x="1115" y="47244"/>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48" name="Freeform: Shape 2147">
                  <a:extLst>
                    <a:ext uri="{FF2B5EF4-FFF2-40B4-BE49-F238E27FC236}">
                      <a16:creationId xmlns:a16="http://schemas.microsoft.com/office/drawing/2014/main" id="{D372119E-8427-4683-B12A-AF6128745FCB}"/>
                    </a:ext>
                  </a:extLst>
                </p:cNvPr>
                <p:cNvSpPr/>
                <p:nvPr/>
              </p:nvSpPr>
              <p:spPr>
                <a:xfrm>
                  <a:off x="3506755" y="52969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49" name="Freeform: Shape 2148">
                  <a:extLst>
                    <a:ext uri="{FF2B5EF4-FFF2-40B4-BE49-F238E27FC236}">
                      <a16:creationId xmlns:a16="http://schemas.microsoft.com/office/drawing/2014/main" id="{2ED50FFF-E43A-4BEB-AC1C-D5A880A7A687}"/>
                    </a:ext>
                  </a:extLst>
                </p:cNvPr>
                <p:cNvSpPr/>
                <p:nvPr/>
              </p:nvSpPr>
              <p:spPr>
                <a:xfrm>
                  <a:off x="3591602" y="5265131"/>
                  <a:ext cx="63246" cy="60198"/>
                </a:xfrm>
                <a:custGeom>
                  <a:avLst/>
                  <a:gdLst>
                    <a:gd name="connsiteX0" fmla="*/ 2752 w 63246"/>
                    <a:gd name="connsiteY0" fmla="*/ 55915 h 60198"/>
                    <a:gd name="connsiteX1" fmla="*/ 13420 w 63246"/>
                    <a:gd name="connsiteY1" fmla="*/ 7147 h 60198"/>
                    <a:gd name="connsiteX2" fmla="*/ 60664 w 63246"/>
                    <a:gd name="connsiteY2" fmla="*/ 25435 h 60198"/>
                    <a:gd name="connsiteX3" fmla="*/ 54568 w 63246"/>
                    <a:gd name="connsiteY3" fmla="*/ 46009 h 60198"/>
                    <a:gd name="connsiteX4" fmla="*/ 2752 w 63246"/>
                    <a:gd name="connsiteY4" fmla="*/ 55915 h 60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 h="60198">
                      <a:moveTo>
                        <a:pt x="2752" y="55915"/>
                      </a:moveTo>
                      <a:cubicBezTo>
                        <a:pt x="-4106" y="44485"/>
                        <a:pt x="2752" y="14005"/>
                        <a:pt x="13420" y="7147"/>
                      </a:cubicBezTo>
                      <a:cubicBezTo>
                        <a:pt x="39328" y="-8855"/>
                        <a:pt x="74380" y="4099"/>
                        <a:pt x="60664" y="25435"/>
                      </a:cubicBezTo>
                      <a:cubicBezTo>
                        <a:pt x="57616" y="30007"/>
                        <a:pt x="54568" y="39913"/>
                        <a:pt x="54568" y="46009"/>
                      </a:cubicBezTo>
                      <a:cubicBezTo>
                        <a:pt x="54568" y="58201"/>
                        <a:pt x="9610" y="66583"/>
                        <a:pt x="2752" y="55915"/>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50" name="Freeform: Shape 2149">
                  <a:extLst>
                    <a:ext uri="{FF2B5EF4-FFF2-40B4-BE49-F238E27FC236}">
                      <a16:creationId xmlns:a16="http://schemas.microsoft.com/office/drawing/2014/main" id="{F7486BB5-10B4-4865-9CF8-DA59C581E18F}"/>
                    </a:ext>
                  </a:extLst>
                </p:cNvPr>
                <p:cNvSpPr/>
                <p:nvPr/>
              </p:nvSpPr>
              <p:spPr>
                <a:xfrm>
                  <a:off x="3707178" y="5231418"/>
                  <a:ext cx="63246" cy="30480"/>
                </a:xfrm>
                <a:custGeom>
                  <a:avLst/>
                  <a:gdLst>
                    <a:gd name="connsiteX0" fmla="*/ 714 w 63246"/>
                    <a:gd name="connsiteY0" fmla="*/ 27144 h 30480"/>
                    <a:gd name="connsiteX1" fmla="*/ 59388 w 63246"/>
                    <a:gd name="connsiteY1" fmla="*/ 2760 h 30480"/>
                    <a:gd name="connsiteX2" fmla="*/ 60912 w 63246"/>
                    <a:gd name="connsiteY2" fmla="*/ 18000 h 30480"/>
                    <a:gd name="connsiteX3" fmla="*/ 714 w 63246"/>
                    <a:gd name="connsiteY3" fmla="*/ 27144 h 30480"/>
                  </a:gdLst>
                  <a:ahLst/>
                  <a:cxnLst>
                    <a:cxn ang="0">
                      <a:pos x="connsiteX0" y="connsiteY0"/>
                    </a:cxn>
                    <a:cxn ang="0">
                      <a:pos x="connsiteX1" y="connsiteY1"/>
                    </a:cxn>
                    <a:cxn ang="0">
                      <a:pos x="connsiteX2" y="connsiteY2"/>
                    </a:cxn>
                    <a:cxn ang="0">
                      <a:pos x="connsiteX3" y="connsiteY3"/>
                    </a:cxn>
                  </a:cxnLst>
                  <a:rect l="l" t="t" r="r" b="b"/>
                  <a:pathLst>
                    <a:path w="63246" h="30480">
                      <a:moveTo>
                        <a:pt x="714" y="27144"/>
                      </a:moveTo>
                      <a:cubicBezTo>
                        <a:pt x="-6906" y="14952"/>
                        <a:pt x="48720" y="-7908"/>
                        <a:pt x="59388" y="2760"/>
                      </a:cubicBezTo>
                      <a:cubicBezTo>
                        <a:pt x="64722" y="8094"/>
                        <a:pt x="64722" y="13428"/>
                        <a:pt x="60912" y="18000"/>
                      </a:cubicBezTo>
                      <a:cubicBezTo>
                        <a:pt x="48720" y="28668"/>
                        <a:pt x="6048" y="35526"/>
                        <a:pt x="714" y="27144"/>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51" name="Freeform: Shape 2150">
                  <a:extLst>
                    <a:ext uri="{FF2B5EF4-FFF2-40B4-BE49-F238E27FC236}">
                      <a16:creationId xmlns:a16="http://schemas.microsoft.com/office/drawing/2014/main" id="{21625A4F-A436-4660-800F-1D9491022B06}"/>
                    </a:ext>
                  </a:extLst>
                </p:cNvPr>
                <p:cNvSpPr/>
                <p:nvPr/>
              </p:nvSpPr>
              <p:spPr>
                <a:xfrm>
                  <a:off x="11408325" y="521370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52" name="Freeform: Shape 2151">
                  <a:extLst>
                    <a:ext uri="{FF2B5EF4-FFF2-40B4-BE49-F238E27FC236}">
                      <a16:creationId xmlns:a16="http://schemas.microsoft.com/office/drawing/2014/main" id="{8F57CC0A-A194-49EC-A072-274C4CC99623}"/>
                    </a:ext>
                  </a:extLst>
                </p:cNvPr>
                <p:cNvSpPr/>
                <p:nvPr/>
              </p:nvSpPr>
              <p:spPr>
                <a:xfrm>
                  <a:off x="3827221" y="51975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53" name="Freeform: Shape 2152">
                  <a:extLst>
                    <a:ext uri="{FF2B5EF4-FFF2-40B4-BE49-F238E27FC236}">
                      <a16:creationId xmlns:a16="http://schemas.microsoft.com/office/drawing/2014/main" id="{06B43394-558F-46CA-A427-135137FE0F0A}"/>
                    </a:ext>
                  </a:extLst>
                </p:cNvPr>
                <p:cNvSpPr/>
                <p:nvPr/>
              </p:nvSpPr>
              <p:spPr>
                <a:xfrm>
                  <a:off x="3911501" y="5163188"/>
                  <a:ext cx="76962" cy="33528"/>
                </a:xfrm>
                <a:custGeom>
                  <a:avLst/>
                  <a:gdLst>
                    <a:gd name="connsiteX0" fmla="*/ 1369 w 76962"/>
                    <a:gd name="connsiteY0" fmla="*/ 26794 h 33528"/>
                    <a:gd name="connsiteX1" fmla="*/ 37183 w 76962"/>
                    <a:gd name="connsiteY1" fmla="*/ 2410 h 33528"/>
                    <a:gd name="connsiteX2" fmla="*/ 72997 w 76962"/>
                    <a:gd name="connsiteY2" fmla="*/ 22984 h 33528"/>
                    <a:gd name="connsiteX3" fmla="*/ 1369 w 76962"/>
                    <a:gd name="connsiteY3" fmla="*/ 26794 h 33528"/>
                  </a:gdLst>
                  <a:ahLst/>
                  <a:cxnLst>
                    <a:cxn ang="0">
                      <a:pos x="connsiteX0" y="connsiteY0"/>
                    </a:cxn>
                    <a:cxn ang="0">
                      <a:pos x="connsiteX1" y="connsiteY1"/>
                    </a:cxn>
                    <a:cxn ang="0">
                      <a:pos x="connsiteX2" y="connsiteY2"/>
                    </a:cxn>
                    <a:cxn ang="0">
                      <a:pos x="connsiteX3" y="connsiteY3"/>
                    </a:cxn>
                  </a:cxnLst>
                  <a:rect l="l" t="t" r="r" b="b"/>
                  <a:pathLst>
                    <a:path w="76962" h="33528">
                      <a:moveTo>
                        <a:pt x="1369" y="26794"/>
                      </a:moveTo>
                      <a:cubicBezTo>
                        <a:pt x="-3965" y="17650"/>
                        <a:pt x="5941" y="11554"/>
                        <a:pt x="37183" y="2410"/>
                      </a:cubicBezTo>
                      <a:cubicBezTo>
                        <a:pt x="66139" y="-5210"/>
                        <a:pt x="86713" y="6220"/>
                        <a:pt x="72997" y="22984"/>
                      </a:cubicBezTo>
                      <a:cubicBezTo>
                        <a:pt x="63091" y="35176"/>
                        <a:pt x="8227" y="37462"/>
                        <a:pt x="1369" y="26794"/>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54" name="Freeform: Shape 2153">
                  <a:extLst>
                    <a:ext uri="{FF2B5EF4-FFF2-40B4-BE49-F238E27FC236}">
                      <a16:creationId xmlns:a16="http://schemas.microsoft.com/office/drawing/2014/main" id="{4D5DB2BC-C6DD-4512-9588-5089B071783C}"/>
                    </a:ext>
                  </a:extLst>
                </p:cNvPr>
                <p:cNvSpPr/>
                <p:nvPr/>
              </p:nvSpPr>
              <p:spPr>
                <a:xfrm>
                  <a:off x="4025341" y="512892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55" name="Freeform: Shape 2154">
                  <a:extLst>
                    <a:ext uri="{FF2B5EF4-FFF2-40B4-BE49-F238E27FC236}">
                      <a16:creationId xmlns:a16="http://schemas.microsoft.com/office/drawing/2014/main" id="{69090FAB-AF84-4DC7-8976-B5CF5D98FDF1}"/>
                    </a:ext>
                  </a:extLst>
                </p:cNvPr>
                <p:cNvSpPr/>
                <p:nvPr/>
              </p:nvSpPr>
              <p:spPr>
                <a:xfrm>
                  <a:off x="4093271" y="5097780"/>
                  <a:ext cx="48006" cy="29718"/>
                </a:xfrm>
                <a:custGeom>
                  <a:avLst/>
                  <a:gdLst>
                    <a:gd name="connsiteX0" fmla="*/ 2479 w 48006"/>
                    <a:gd name="connsiteY0" fmla="*/ 22860 h 29718"/>
                    <a:gd name="connsiteX1" fmla="*/ 24577 w 48006"/>
                    <a:gd name="connsiteY1" fmla="*/ 0 h 29718"/>
                    <a:gd name="connsiteX2" fmla="*/ 43627 w 48006"/>
                    <a:gd name="connsiteY2" fmla="*/ 20574 h 29718"/>
                    <a:gd name="connsiteX3" fmla="*/ 2479 w 4800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8006" h="29718">
                      <a:moveTo>
                        <a:pt x="2479" y="22860"/>
                      </a:moveTo>
                      <a:cubicBezTo>
                        <a:pt x="-5141" y="10668"/>
                        <a:pt x="5527" y="0"/>
                        <a:pt x="24577" y="0"/>
                      </a:cubicBezTo>
                      <a:cubicBezTo>
                        <a:pt x="46675" y="0"/>
                        <a:pt x="54295" y="7620"/>
                        <a:pt x="43627" y="20574"/>
                      </a:cubicBezTo>
                      <a:cubicBezTo>
                        <a:pt x="33721" y="32004"/>
                        <a:pt x="9337" y="33528"/>
                        <a:pt x="2479" y="22860"/>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56" name="Freeform: Shape 2155">
                  <a:extLst>
                    <a:ext uri="{FF2B5EF4-FFF2-40B4-BE49-F238E27FC236}">
                      <a16:creationId xmlns:a16="http://schemas.microsoft.com/office/drawing/2014/main" id="{CA3752EC-172E-4773-890E-78C7640B54E4}"/>
                    </a:ext>
                  </a:extLst>
                </p:cNvPr>
                <p:cNvSpPr/>
                <p:nvPr/>
              </p:nvSpPr>
              <p:spPr>
                <a:xfrm>
                  <a:off x="4163424" y="5059680"/>
                  <a:ext cx="72390" cy="34290"/>
                </a:xfrm>
                <a:custGeom>
                  <a:avLst/>
                  <a:gdLst>
                    <a:gd name="connsiteX0" fmla="*/ 1668 w 72390"/>
                    <a:gd name="connsiteY0" fmla="*/ 32766 h 34290"/>
                    <a:gd name="connsiteX1" fmla="*/ 43578 w 72390"/>
                    <a:gd name="connsiteY1" fmla="*/ 0 h 34290"/>
                    <a:gd name="connsiteX2" fmla="*/ 68724 w 72390"/>
                    <a:gd name="connsiteY2" fmla="*/ 22860 h 34290"/>
                    <a:gd name="connsiteX3" fmla="*/ 1668 w 72390"/>
                    <a:gd name="connsiteY3" fmla="*/ 32766 h 34290"/>
                  </a:gdLst>
                  <a:ahLst/>
                  <a:cxnLst>
                    <a:cxn ang="0">
                      <a:pos x="connsiteX0" y="connsiteY0"/>
                    </a:cxn>
                    <a:cxn ang="0">
                      <a:pos x="connsiteX1" y="connsiteY1"/>
                    </a:cxn>
                    <a:cxn ang="0">
                      <a:pos x="connsiteX2" y="connsiteY2"/>
                    </a:cxn>
                    <a:cxn ang="0">
                      <a:pos x="connsiteX3" y="connsiteY3"/>
                    </a:cxn>
                  </a:cxnLst>
                  <a:rect l="l" t="t" r="r" b="b"/>
                  <a:pathLst>
                    <a:path w="72390" h="34290">
                      <a:moveTo>
                        <a:pt x="1668" y="32766"/>
                      </a:moveTo>
                      <a:cubicBezTo>
                        <a:pt x="-7476" y="23622"/>
                        <a:pt x="23004" y="0"/>
                        <a:pt x="43578" y="0"/>
                      </a:cubicBezTo>
                      <a:cubicBezTo>
                        <a:pt x="65676" y="0"/>
                        <a:pt x="79392" y="12192"/>
                        <a:pt x="68724" y="22860"/>
                      </a:cubicBezTo>
                      <a:cubicBezTo>
                        <a:pt x="59580" y="30480"/>
                        <a:pt x="7002" y="38100"/>
                        <a:pt x="1668" y="32766"/>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57" name="Freeform: Shape 2156">
                  <a:extLst>
                    <a:ext uri="{FF2B5EF4-FFF2-40B4-BE49-F238E27FC236}">
                      <a16:creationId xmlns:a16="http://schemas.microsoft.com/office/drawing/2014/main" id="{267B9F07-C828-4427-99B0-6898BEBC85EB}"/>
                    </a:ext>
                  </a:extLst>
                </p:cNvPr>
                <p:cNvSpPr/>
                <p:nvPr/>
              </p:nvSpPr>
              <p:spPr>
                <a:xfrm>
                  <a:off x="4292725" y="50691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58" name="Freeform: Shape 2157">
                  <a:extLst>
                    <a:ext uri="{FF2B5EF4-FFF2-40B4-BE49-F238E27FC236}">
                      <a16:creationId xmlns:a16="http://schemas.microsoft.com/office/drawing/2014/main" id="{B07CC4FA-D327-471C-BE8A-67247331D32E}"/>
                    </a:ext>
                  </a:extLst>
                </p:cNvPr>
                <p:cNvSpPr/>
                <p:nvPr/>
              </p:nvSpPr>
              <p:spPr>
                <a:xfrm>
                  <a:off x="4260149" y="5029200"/>
                  <a:ext cx="47244" cy="44958"/>
                </a:xfrm>
                <a:custGeom>
                  <a:avLst/>
                  <a:gdLst>
                    <a:gd name="connsiteX0" fmla="*/ 2479 w 47244"/>
                    <a:gd name="connsiteY0" fmla="*/ 34290 h 44958"/>
                    <a:gd name="connsiteX1" fmla="*/ 24577 w 47244"/>
                    <a:gd name="connsiteY1" fmla="*/ 0 h 44958"/>
                    <a:gd name="connsiteX2" fmla="*/ 36007 w 47244"/>
                    <a:gd name="connsiteY2" fmla="*/ 28194 h 44958"/>
                    <a:gd name="connsiteX3" fmla="*/ 2479 w 47244"/>
                    <a:gd name="connsiteY3" fmla="*/ 34290 h 44958"/>
                  </a:gdLst>
                  <a:ahLst/>
                  <a:cxnLst>
                    <a:cxn ang="0">
                      <a:pos x="connsiteX0" y="connsiteY0"/>
                    </a:cxn>
                    <a:cxn ang="0">
                      <a:pos x="connsiteX1" y="connsiteY1"/>
                    </a:cxn>
                    <a:cxn ang="0">
                      <a:pos x="connsiteX2" y="connsiteY2"/>
                    </a:cxn>
                    <a:cxn ang="0">
                      <a:pos x="connsiteX3" y="connsiteY3"/>
                    </a:cxn>
                  </a:cxnLst>
                  <a:rect l="l" t="t" r="r" b="b"/>
                  <a:pathLst>
                    <a:path w="47244" h="44958">
                      <a:moveTo>
                        <a:pt x="2479" y="34290"/>
                      </a:moveTo>
                      <a:cubicBezTo>
                        <a:pt x="-5141" y="16002"/>
                        <a:pt x="5527" y="0"/>
                        <a:pt x="24577" y="0"/>
                      </a:cubicBezTo>
                      <a:cubicBezTo>
                        <a:pt x="51247" y="0"/>
                        <a:pt x="55057" y="8382"/>
                        <a:pt x="36007" y="28194"/>
                      </a:cubicBezTo>
                      <a:cubicBezTo>
                        <a:pt x="16957" y="48768"/>
                        <a:pt x="8575" y="50292"/>
                        <a:pt x="2479" y="34290"/>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59" name="Freeform: Shape 2158">
                  <a:extLst>
                    <a:ext uri="{FF2B5EF4-FFF2-40B4-BE49-F238E27FC236}">
                      <a16:creationId xmlns:a16="http://schemas.microsoft.com/office/drawing/2014/main" id="{675D4A92-A4E2-4F50-8389-6FB3C6DAA2CE}"/>
                    </a:ext>
                  </a:extLst>
                </p:cNvPr>
                <p:cNvSpPr/>
                <p:nvPr/>
              </p:nvSpPr>
              <p:spPr>
                <a:xfrm>
                  <a:off x="4413961" y="5045850"/>
                  <a:ext cx="34290" cy="27432"/>
                </a:xfrm>
                <a:custGeom>
                  <a:avLst/>
                  <a:gdLst>
                    <a:gd name="connsiteX0" fmla="*/ 1829 w 34290"/>
                    <a:gd name="connsiteY0" fmla="*/ 21450 h 27432"/>
                    <a:gd name="connsiteX1" fmla="*/ 4115 w 34290"/>
                    <a:gd name="connsiteY1" fmla="*/ 4686 h 27432"/>
                    <a:gd name="connsiteX2" fmla="*/ 34595 w 34290"/>
                    <a:gd name="connsiteY2" fmla="*/ 16116 h 27432"/>
                    <a:gd name="connsiteX3" fmla="*/ 1829 w 34290"/>
                    <a:gd name="connsiteY3" fmla="*/ 21450 h 27432"/>
                  </a:gdLst>
                  <a:ahLst/>
                  <a:cxnLst>
                    <a:cxn ang="0">
                      <a:pos x="connsiteX0" y="connsiteY0"/>
                    </a:cxn>
                    <a:cxn ang="0">
                      <a:pos x="connsiteX1" y="connsiteY1"/>
                    </a:cxn>
                    <a:cxn ang="0">
                      <a:pos x="connsiteX2" y="connsiteY2"/>
                    </a:cxn>
                    <a:cxn ang="0">
                      <a:pos x="connsiteX3" y="connsiteY3"/>
                    </a:cxn>
                  </a:cxnLst>
                  <a:rect l="l" t="t" r="r" b="b"/>
                  <a:pathLst>
                    <a:path w="34290" h="27432">
                      <a:moveTo>
                        <a:pt x="1829" y="21450"/>
                      </a:moveTo>
                      <a:cubicBezTo>
                        <a:pt x="-1219" y="16116"/>
                        <a:pt x="-457" y="9258"/>
                        <a:pt x="4115" y="4686"/>
                      </a:cubicBezTo>
                      <a:cubicBezTo>
                        <a:pt x="14783" y="-5982"/>
                        <a:pt x="38405" y="3162"/>
                        <a:pt x="34595" y="16116"/>
                      </a:cubicBezTo>
                      <a:cubicBezTo>
                        <a:pt x="30023" y="28308"/>
                        <a:pt x="8687" y="32118"/>
                        <a:pt x="1829" y="21450"/>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60" name="Freeform: Shape 2159">
                  <a:extLst>
                    <a:ext uri="{FF2B5EF4-FFF2-40B4-BE49-F238E27FC236}">
                      <a16:creationId xmlns:a16="http://schemas.microsoft.com/office/drawing/2014/main" id="{2AD4A3E6-3B70-4459-9E9E-994680E62952}"/>
                    </a:ext>
                  </a:extLst>
                </p:cNvPr>
                <p:cNvSpPr/>
                <p:nvPr/>
              </p:nvSpPr>
              <p:spPr>
                <a:xfrm>
                  <a:off x="4338648" y="4999305"/>
                  <a:ext cx="43434" cy="20574"/>
                </a:xfrm>
                <a:custGeom>
                  <a:avLst/>
                  <a:gdLst>
                    <a:gd name="connsiteX0" fmla="*/ 942 w 43434"/>
                    <a:gd name="connsiteY0" fmla="*/ 15417 h 20574"/>
                    <a:gd name="connsiteX1" fmla="*/ 31422 w 43434"/>
                    <a:gd name="connsiteY1" fmla="*/ 939 h 20574"/>
                    <a:gd name="connsiteX2" fmla="*/ 43614 w 43434"/>
                    <a:gd name="connsiteY2" fmla="*/ 10845 h 20574"/>
                    <a:gd name="connsiteX3" fmla="*/ 942 w 43434"/>
                    <a:gd name="connsiteY3" fmla="*/ 15417 h 20574"/>
                  </a:gdLst>
                  <a:ahLst/>
                  <a:cxnLst>
                    <a:cxn ang="0">
                      <a:pos x="connsiteX0" y="connsiteY0"/>
                    </a:cxn>
                    <a:cxn ang="0">
                      <a:pos x="connsiteX1" y="connsiteY1"/>
                    </a:cxn>
                    <a:cxn ang="0">
                      <a:pos x="connsiteX2" y="connsiteY2"/>
                    </a:cxn>
                    <a:cxn ang="0">
                      <a:pos x="connsiteX3" y="connsiteY3"/>
                    </a:cxn>
                  </a:cxnLst>
                  <a:rect l="l" t="t" r="r" b="b"/>
                  <a:pathLst>
                    <a:path w="43434" h="20574">
                      <a:moveTo>
                        <a:pt x="942" y="15417"/>
                      </a:moveTo>
                      <a:cubicBezTo>
                        <a:pt x="-4392" y="5511"/>
                        <a:pt x="13896" y="-2871"/>
                        <a:pt x="31422" y="939"/>
                      </a:cubicBezTo>
                      <a:cubicBezTo>
                        <a:pt x="38280" y="1701"/>
                        <a:pt x="43614" y="7035"/>
                        <a:pt x="43614" y="10845"/>
                      </a:cubicBezTo>
                      <a:cubicBezTo>
                        <a:pt x="43614" y="21513"/>
                        <a:pt x="7038" y="25323"/>
                        <a:pt x="942" y="15417"/>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61" name="Freeform: Shape 2160">
                  <a:extLst>
                    <a:ext uri="{FF2B5EF4-FFF2-40B4-BE49-F238E27FC236}">
                      <a16:creationId xmlns:a16="http://schemas.microsoft.com/office/drawing/2014/main" id="{A7E38EEA-0530-435A-9144-56DB6559A293}"/>
                    </a:ext>
                  </a:extLst>
                </p:cNvPr>
                <p:cNvSpPr/>
                <p:nvPr/>
              </p:nvSpPr>
              <p:spPr>
                <a:xfrm>
                  <a:off x="4391101" y="496128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62" name="Freeform: Shape 2161">
                  <a:extLst>
                    <a:ext uri="{FF2B5EF4-FFF2-40B4-BE49-F238E27FC236}">
                      <a16:creationId xmlns:a16="http://schemas.microsoft.com/office/drawing/2014/main" id="{A6799E0E-6C1C-4F9A-B5F0-B28AC1715830}"/>
                    </a:ext>
                  </a:extLst>
                </p:cNvPr>
                <p:cNvSpPr/>
                <p:nvPr/>
              </p:nvSpPr>
              <p:spPr>
                <a:xfrm>
                  <a:off x="4474446" y="4930140"/>
                  <a:ext cx="40386" cy="29718"/>
                </a:xfrm>
                <a:custGeom>
                  <a:avLst/>
                  <a:gdLst>
                    <a:gd name="connsiteX0" fmla="*/ 2304 w 40386"/>
                    <a:gd name="connsiteY0" fmla="*/ 22860 h 29718"/>
                    <a:gd name="connsiteX1" fmla="*/ 20592 w 40386"/>
                    <a:gd name="connsiteY1" fmla="*/ 0 h 29718"/>
                    <a:gd name="connsiteX2" fmla="*/ 35832 w 40386"/>
                    <a:gd name="connsiteY2" fmla="*/ 20574 h 29718"/>
                    <a:gd name="connsiteX3" fmla="*/ 2304 w 4038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0386" h="29718">
                      <a:moveTo>
                        <a:pt x="2304" y="22860"/>
                      </a:moveTo>
                      <a:cubicBezTo>
                        <a:pt x="-4554" y="11430"/>
                        <a:pt x="4590" y="0"/>
                        <a:pt x="20592" y="0"/>
                      </a:cubicBezTo>
                      <a:cubicBezTo>
                        <a:pt x="39642" y="0"/>
                        <a:pt x="45738" y="8382"/>
                        <a:pt x="35832" y="20574"/>
                      </a:cubicBezTo>
                      <a:cubicBezTo>
                        <a:pt x="25926" y="32004"/>
                        <a:pt x="9162" y="33528"/>
                        <a:pt x="2304" y="22860"/>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63" name="Freeform: Shape 2162">
                  <a:extLst>
                    <a:ext uri="{FF2B5EF4-FFF2-40B4-BE49-F238E27FC236}">
                      <a16:creationId xmlns:a16="http://schemas.microsoft.com/office/drawing/2014/main" id="{75F2AD9C-77DE-4B50-BF59-CFD513FA0290}"/>
                    </a:ext>
                  </a:extLst>
                </p:cNvPr>
                <p:cNvSpPr/>
                <p:nvPr/>
              </p:nvSpPr>
              <p:spPr>
                <a:xfrm>
                  <a:off x="4528274" y="4895850"/>
                  <a:ext cx="70866" cy="64008"/>
                </a:xfrm>
                <a:custGeom>
                  <a:avLst/>
                  <a:gdLst>
                    <a:gd name="connsiteX0" fmla="*/ 10960 w 70866"/>
                    <a:gd name="connsiteY0" fmla="*/ 55626 h 64008"/>
                    <a:gd name="connsiteX1" fmla="*/ 292 w 70866"/>
                    <a:gd name="connsiteY1" fmla="*/ 22860 h 64008"/>
                    <a:gd name="connsiteX2" fmla="*/ 24676 w 70866"/>
                    <a:gd name="connsiteY2" fmla="*/ 0 h 64008"/>
                    <a:gd name="connsiteX3" fmla="*/ 46774 w 70866"/>
                    <a:gd name="connsiteY3" fmla="*/ 13716 h 64008"/>
                    <a:gd name="connsiteX4" fmla="*/ 55918 w 70866"/>
                    <a:gd name="connsiteY4" fmla="*/ 26670 h 64008"/>
                    <a:gd name="connsiteX5" fmla="*/ 66586 w 70866"/>
                    <a:gd name="connsiteY5" fmla="*/ 53340 h 64008"/>
                    <a:gd name="connsiteX6" fmla="*/ 10960 w 70866"/>
                    <a:gd name="connsiteY6" fmla="*/ 55626 h 6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66" h="64008">
                      <a:moveTo>
                        <a:pt x="10960" y="55626"/>
                      </a:moveTo>
                      <a:cubicBezTo>
                        <a:pt x="3340" y="49530"/>
                        <a:pt x="-1232" y="37338"/>
                        <a:pt x="292" y="22860"/>
                      </a:cubicBezTo>
                      <a:cubicBezTo>
                        <a:pt x="1816" y="3048"/>
                        <a:pt x="4864" y="0"/>
                        <a:pt x="24676" y="0"/>
                      </a:cubicBezTo>
                      <a:cubicBezTo>
                        <a:pt x="41440" y="0"/>
                        <a:pt x="47536" y="3048"/>
                        <a:pt x="46774" y="13716"/>
                      </a:cubicBezTo>
                      <a:cubicBezTo>
                        <a:pt x="46012" y="20574"/>
                        <a:pt x="49822" y="26670"/>
                        <a:pt x="55918" y="26670"/>
                      </a:cubicBezTo>
                      <a:cubicBezTo>
                        <a:pt x="71158" y="26670"/>
                        <a:pt x="76492" y="41148"/>
                        <a:pt x="66586" y="53340"/>
                      </a:cubicBezTo>
                      <a:cubicBezTo>
                        <a:pt x="55156" y="67056"/>
                        <a:pt x="28486" y="67818"/>
                        <a:pt x="10960" y="55626"/>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64" name="Freeform: Shape 2163">
                  <a:extLst>
                    <a:ext uri="{FF2B5EF4-FFF2-40B4-BE49-F238E27FC236}">
                      <a16:creationId xmlns:a16="http://schemas.microsoft.com/office/drawing/2014/main" id="{B96BC93B-B027-4A13-8216-E2B867B4BAD6}"/>
                    </a:ext>
                  </a:extLst>
                </p:cNvPr>
                <p:cNvSpPr/>
                <p:nvPr/>
              </p:nvSpPr>
              <p:spPr>
                <a:xfrm>
                  <a:off x="4611285" y="48631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65" name="Freeform: Shape 2164">
                  <a:extLst>
                    <a:ext uri="{FF2B5EF4-FFF2-40B4-BE49-F238E27FC236}">
                      <a16:creationId xmlns:a16="http://schemas.microsoft.com/office/drawing/2014/main" id="{2B31C82B-2F6F-47A3-A1F3-56D06FF6AE30}"/>
                    </a:ext>
                  </a:extLst>
                </p:cNvPr>
                <p:cNvSpPr/>
                <p:nvPr/>
              </p:nvSpPr>
              <p:spPr>
                <a:xfrm>
                  <a:off x="4668184" y="4809631"/>
                  <a:ext cx="39624" cy="42672"/>
                </a:xfrm>
                <a:custGeom>
                  <a:avLst/>
                  <a:gdLst>
                    <a:gd name="connsiteX0" fmla="*/ 590 w 39624"/>
                    <a:gd name="connsiteY0" fmla="*/ 38975 h 42672"/>
                    <a:gd name="connsiteX1" fmla="*/ 10496 w 39624"/>
                    <a:gd name="connsiteY1" fmla="*/ 13829 h 42672"/>
                    <a:gd name="connsiteX2" fmla="*/ 33356 w 39624"/>
                    <a:gd name="connsiteY2" fmla="*/ 3161 h 42672"/>
                    <a:gd name="connsiteX3" fmla="*/ 20402 w 39624"/>
                    <a:gd name="connsiteY3" fmla="*/ 42785 h 42672"/>
                    <a:gd name="connsiteX4" fmla="*/ 590 w 39624"/>
                    <a:gd name="connsiteY4" fmla="*/ 38975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 h="42672">
                      <a:moveTo>
                        <a:pt x="590" y="38975"/>
                      </a:moveTo>
                      <a:cubicBezTo>
                        <a:pt x="-1696" y="35165"/>
                        <a:pt x="2876" y="23735"/>
                        <a:pt x="10496" y="13829"/>
                      </a:cubicBezTo>
                      <a:cubicBezTo>
                        <a:pt x="21164" y="-649"/>
                        <a:pt x="27260" y="-2935"/>
                        <a:pt x="33356" y="3161"/>
                      </a:cubicBezTo>
                      <a:cubicBezTo>
                        <a:pt x="47072" y="16877"/>
                        <a:pt x="39452" y="40499"/>
                        <a:pt x="20402" y="42785"/>
                      </a:cubicBezTo>
                      <a:cubicBezTo>
                        <a:pt x="12020" y="44309"/>
                        <a:pt x="2876" y="42023"/>
                        <a:pt x="590" y="38975"/>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66" name="Freeform: Shape 2165">
                  <a:extLst>
                    <a:ext uri="{FF2B5EF4-FFF2-40B4-BE49-F238E27FC236}">
                      <a16:creationId xmlns:a16="http://schemas.microsoft.com/office/drawing/2014/main" id="{5F5711E3-64DD-44C1-98C6-1D0DDC08851A}"/>
                    </a:ext>
                  </a:extLst>
                </p:cNvPr>
                <p:cNvSpPr/>
                <p:nvPr/>
              </p:nvSpPr>
              <p:spPr>
                <a:xfrm>
                  <a:off x="4711141" y="479364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67" name="Freeform: Shape 2166">
                  <a:extLst>
                    <a:ext uri="{FF2B5EF4-FFF2-40B4-BE49-F238E27FC236}">
                      <a16:creationId xmlns:a16="http://schemas.microsoft.com/office/drawing/2014/main" id="{AC7C8802-C0DF-439B-A5BD-7B92F5CE895D}"/>
                    </a:ext>
                  </a:extLst>
                </p:cNvPr>
                <p:cNvSpPr/>
                <p:nvPr/>
              </p:nvSpPr>
              <p:spPr>
                <a:xfrm>
                  <a:off x="4808640" y="4782503"/>
                  <a:ext cx="52578" cy="40386"/>
                </a:xfrm>
                <a:custGeom>
                  <a:avLst/>
                  <a:gdLst>
                    <a:gd name="connsiteX0" fmla="*/ 4914 w 52578"/>
                    <a:gd name="connsiteY0" fmla="*/ 35624 h 40386"/>
                    <a:gd name="connsiteX1" fmla="*/ 23202 w 52578"/>
                    <a:gd name="connsiteY1" fmla="*/ 7430 h 40386"/>
                    <a:gd name="connsiteX2" fmla="*/ 50634 w 52578"/>
                    <a:gd name="connsiteY2" fmla="*/ 7430 h 40386"/>
                    <a:gd name="connsiteX3" fmla="*/ 27774 w 52578"/>
                    <a:gd name="connsiteY3" fmla="*/ 40958 h 40386"/>
                    <a:gd name="connsiteX4" fmla="*/ 4914 w 52578"/>
                    <a:gd name="connsiteY4" fmla="*/ 35624 h 40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 h="40386">
                      <a:moveTo>
                        <a:pt x="4914" y="35624"/>
                      </a:moveTo>
                      <a:cubicBezTo>
                        <a:pt x="-4992" y="26480"/>
                        <a:pt x="-420" y="18860"/>
                        <a:pt x="23202" y="7430"/>
                      </a:cubicBezTo>
                      <a:cubicBezTo>
                        <a:pt x="43014" y="-2477"/>
                        <a:pt x="46824" y="-2477"/>
                        <a:pt x="50634" y="7430"/>
                      </a:cubicBezTo>
                      <a:cubicBezTo>
                        <a:pt x="57492" y="24956"/>
                        <a:pt x="46824" y="40958"/>
                        <a:pt x="27774" y="40958"/>
                      </a:cubicBezTo>
                      <a:cubicBezTo>
                        <a:pt x="17868" y="40958"/>
                        <a:pt x="7200" y="38672"/>
                        <a:pt x="4914" y="35624"/>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68" name="Freeform: Shape 2167">
                  <a:extLst>
                    <a:ext uri="{FF2B5EF4-FFF2-40B4-BE49-F238E27FC236}">
                      <a16:creationId xmlns:a16="http://schemas.microsoft.com/office/drawing/2014/main" id="{6153311E-B8B3-4695-9D9F-4D5729124EA0}"/>
                    </a:ext>
                  </a:extLst>
                </p:cNvPr>
                <p:cNvSpPr/>
                <p:nvPr/>
              </p:nvSpPr>
              <p:spPr>
                <a:xfrm>
                  <a:off x="4778925" y="476412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69" name="Freeform: Shape 2168">
                  <a:extLst>
                    <a:ext uri="{FF2B5EF4-FFF2-40B4-BE49-F238E27FC236}">
                      <a16:creationId xmlns:a16="http://schemas.microsoft.com/office/drawing/2014/main" id="{9D5DC128-439B-4D9F-B0C0-479A2A5B878D}"/>
                    </a:ext>
                  </a:extLst>
                </p:cNvPr>
                <p:cNvSpPr/>
                <p:nvPr/>
              </p:nvSpPr>
              <p:spPr>
                <a:xfrm>
                  <a:off x="4826980" y="4727132"/>
                  <a:ext cx="48768" cy="30480"/>
                </a:xfrm>
                <a:custGeom>
                  <a:avLst/>
                  <a:gdLst>
                    <a:gd name="connsiteX0" fmla="*/ 290 w 48768"/>
                    <a:gd name="connsiteY0" fmla="*/ 27748 h 30480"/>
                    <a:gd name="connsiteX1" fmla="*/ 11720 w 48768"/>
                    <a:gd name="connsiteY1" fmla="*/ 8698 h 30480"/>
                    <a:gd name="connsiteX2" fmla="*/ 48296 w 48768"/>
                    <a:gd name="connsiteY2" fmla="*/ 14032 h 30480"/>
                    <a:gd name="connsiteX3" fmla="*/ 290 w 48768"/>
                    <a:gd name="connsiteY3" fmla="*/ 27748 h 30480"/>
                  </a:gdLst>
                  <a:ahLst/>
                  <a:cxnLst>
                    <a:cxn ang="0">
                      <a:pos x="connsiteX0" y="connsiteY0"/>
                    </a:cxn>
                    <a:cxn ang="0">
                      <a:pos x="connsiteX1" y="connsiteY1"/>
                    </a:cxn>
                    <a:cxn ang="0">
                      <a:pos x="connsiteX2" y="connsiteY2"/>
                    </a:cxn>
                    <a:cxn ang="0">
                      <a:pos x="connsiteX3" y="connsiteY3"/>
                    </a:cxn>
                  </a:cxnLst>
                  <a:rect l="l" t="t" r="r" b="b"/>
                  <a:pathLst>
                    <a:path w="48768" h="30480">
                      <a:moveTo>
                        <a:pt x="290" y="27748"/>
                      </a:moveTo>
                      <a:cubicBezTo>
                        <a:pt x="-1234" y="24700"/>
                        <a:pt x="3338" y="16318"/>
                        <a:pt x="11720" y="8698"/>
                      </a:cubicBezTo>
                      <a:cubicBezTo>
                        <a:pt x="26960" y="-5018"/>
                        <a:pt x="53630" y="-1970"/>
                        <a:pt x="48296" y="14032"/>
                      </a:cubicBezTo>
                      <a:cubicBezTo>
                        <a:pt x="44486" y="24700"/>
                        <a:pt x="5624" y="36130"/>
                        <a:pt x="290" y="27748"/>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70" name="Freeform: Shape 2169">
                  <a:extLst>
                    <a:ext uri="{FF2B5EF4-FFF2-40B4-BE49-F238E27FC236}">
                      <a16:creationId xmlns:a16="http://schemas.microsoft.com/office/drawing/2014/main" id="{10148394-4B37-4E66-B392-93EDA49A0C36}"/>
                    </a:ext>
                  </a:extLst>
                </p:cNvPr>
                <p:cNvSpPr/>
                <p:nvPr/>
              </p:nvSpPr>
              <p:spPr>
                <a:xfrm>
                  <a:off x="4878781" y="469458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71" name="Freeform: Shape 2170">
                  <a:extLst>
                    <a:ext uri="{FF2B5EF4-FFF2-40B4-BE49-F238E27FC236}">
                      <a16:creationId xmlns:a16="http://schemas.microsoft.com/office/drawing/2014/main" id="{B7A94827-8B4D-4531-B1A3-1A1100F187AB}"/>
                    </a:ext>
                  </a:extLst>
                </p:cNvPr>
                <p:cNvSpPr/>
                <p:nvPr/>
              </p:nvSpPr>
              <p:spPr>
                <a:xfrm>
                  <a:off x="4932121" y="46641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72" name="Freeform: Shape 2171">
                  <a:extLst>
                    <a:ext uri="{FF2B5EF4-FFF2-40B4-BE49-F238E27FC236}">
                      <a16:creationId xmlns:a16="http://schemas.microsoft.com/office/drawing/2014/main" id="{6F7E3EBB-735D-42CD-9A34-45A8F730BBBA}"/>
                    </a:ext>
                  </a:extLst>
                </p:cNvPr>
                <p:cNvSpPr/>
                <p:nvPr/>
              </p:nvSpPr>
              <p:spPr>
                <a:xfrm>
                  <a:off x="4979286" y="4594917"/>
                  <a:ext cx="122682" cy="64770"/>
                </a:xfrm>
                <a:custGeom>
                  <a:avLst/>
                  <a:gdLst>
                    <a:gd name="connsiteX0" fmla="*/ 384 w 122682"/>
                    <a:gd name="connsiteY0" fmla="*/ 61665 h 64770"/>
                    <a:gd name="connsiteX1" fmla="*/ 56772 w 122682"/>
                    <a:gd name="connsiteY1" fmla="*/ 18231 h 64770"/>
                    <a:gd name="connsiteX2" fmla="*/ 68202 w 122682"/>
                    <a:gd name="connsiteY2" fmla="*/ 11373 h 64770"/>
                    <a:gd name="connsiteX3" fmla="*/ 122304 w 122682"/>
                    <a:gd name="connsiteY3" fmla="*/ 8325 h 64770"/>
                    <a:gd name="connsiteX4" fmla="*/ 63630 w 122682"/>
                    <a:gd name="connsiteY4" fmla="*/ 57855 h 64770"/>
                    <a:gd name="connsiteX5" fmla="*/ 24006 w 122682"/>
                    <a:gd name="connsiteY5" fmla="*/ 63951 h 64770"/>
                    <a:gd name="connsiteX6" fmla="*/ 384 w 122682"/>
                    <a:gd name="connsiteY6" fmla="*/ 61665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82" h="64770">
                      <a:moveTo>
                        <a:pt x="384" y="61665"/>
                      </a:moveTo>
                      <a:cubicBezTo>
                        <a:pt x="-4950" y="52521"/>
                        <a:pt x="46866" y="12135"/>
                        <a:pt x="56772" y="18231"/>
                      </a:cubicBezTo>
                      <a:cubicBezTo>
                        <a:pt x="60582" y="20517"/>
                        <a:pt x="65154" y="17469"/>
                        <a:pt x="68202" y="11373"/>
                      </a:cubicBezTo>
                      <a:cubicBezTo>
                        <a:pt x="72774" y="-1581"/>
                        <a:pt x="114684" y="-4629"/>
                        <a:pt x="122304" y="8325"/>
                      </a:cubicBezTo>
                      <a:cubicBezTo>
                        <a:pt x="129924" y="19755"/>
                        <a:pt x="87252" y="56331"/>
                        <a:pt x="63630" y="57855"/>
                      </a:cubicBezTo>
                      <a:cubicBezTo>
                        <a:pt x="52200" y="58617"/>
                        <a:pt x="34674" y="60903"/>
                        <a:pt x="24006" y="63951"/>
                      </a:cubicBezTo>
                      <a:cubicBezTo>
                        <a:pt x="13338" y="66237"/>
                        <a:pt x="3432" y="65475"/>
                        <a:pt x="384" y="61665"/>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73" name="Freeform: Shape 2172">
                  <a:extLst>
                    <a:ext uri="{FF2B5EF4-FFF2-40B4-BE49-F238E27FC236}">
                      <a16:creationId xmlns:a16="http://schemas.microsoft.com/office/drawing/2014/main" id="{BC678CC5-437E-478E-8D8D-1FED58E911B5}"/>
                    </a:ext>
                  </a:extLst>
                </p:cNvPr>
                <p:cNvSpPr/>
                <p:nvPr/>
              </p:nvSpPr>
              <p:spPr>
                <a:xfrm>
                  <a:off x="5146056" y="4579620"/>
                  <a:ext cx="78486" cy="45720"/>
                </a:xfrm>
                <a:custGeom>
                  <a:avLst/>
                  <a:gdLst>
                    <a:gd name="connsiteX0" fmla="*/ 5064 w 78486"/>
                    <a:gd name="connsiteY0" fmla="*/ 30480 h 45720"/>
                    <a:gd name="connsiteX1" fmla="*/ 30972 w 78486"/>
                    <a:gd name="connsiteY1" fmla="*/ 0 h 45720"/>
                    <a:gd name="connsiteX2" fmla="*/ 77454 w 78486"/>
                    <a:gd name="connsiteY2" fmla="*/ 37338 h 45720"/>
                    <a:gd name="connsiteX3" fmla="*/ 43164 w 78486"/>
                    <a:gd name="connsiteY3" fmla="*/ 45720 h 45720"/>
                    <a:gd name="connsiteX4" fmla="*/ 5064 w 78486"/>
                    <a:gd name="connsiteY4" fmla="*/ 3048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86" h="45720">
                      <a:moveTo>
                        <a:pt x="5064" y="30480"/>
                      </a:moveTo>
                      <a:cubicBezTo>
                        <a:pt x="-6366" y="9144"/>
                        <a:pt x="1254" y="0"/>
                        <a:pt x="30972" y="0"/>
                      </a:cubicBezTo>
                      <a:cubicBezTo>
                        <a:pt x="57642" y="0"/>
                        <a:pt x="86598" y="23622"/>
                        <a:pt x="77454" y="37338"/>
                      </a:cubicBezTo>
                      <a:cubicBezTo>
                        <a:pt x="75168" y="41910"/>
                        <a:pt x="59166" y="45720"/>
                        <a:pt x="43164" y="45720"/>
                      </a:cubicBezTo>
                      <a:cubicBezTo>
                        <a:pt x="21066" y="45720"/>
                        <a:pt x="11160" y="41910"/>
                        <a:pt x="5064" y="30480"/>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74" name="Freeform: Shape 2173">
                  <a:extLst>
                    <a:ext uri="{FF2B5EF4-FFF2-40B4-BE49-F238E27FC236}">
                      <a16:creationId xmlns:a16="http://schemas.microsoft.com/office/drawing/2014/main" id="{B084136D-94AB-4F20-B285-B85BAEEB028D}"/>
                    </a:ext>
                  </a:extLst>
                </p:cNvPr>
                <p:cNvSpPr/>
                <p:nvPr/>
              </p:nvSpPr>
              <p:spPr>
                <a:xfrm>
                  <a:off x="5100445" y="45738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E48E2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75" name="Freeform: Shape 2174">
                  <a:extLst>
                    <a:ext uri="{FF2B5EF4-FFF2-40B4-BE49-F238E27FC236}">
                      <a16:creationId xmlns:a16="http://schemas.microsoft.com/office/drawing/2014/main" id="{876E8B8E-0CEB-403E-A519-AC46F28264E7}"/>
                    </a:ext>
                  </a:extLst>
                </p:cNvPr>
                <p:cNvSpPr/>
                <p:nvPr/>
              </p:nvSpPr>
              <p:spPr>
                <a:xfrm>
                  <a:off x="0" y="1318260"/>
                  <a:ext cx="12192000" cy="4223766"/>
                </a:xfrm>
                <a:custGeom>
                  <a:avLst/>
                  <a:gdLst>
                    <a:gd name="connsiteX0" fmla="*/ 0 w 12192000"/>
                    <a:gd name="connsiteY0" fmla="*/ 2111502 h 4223766"/>
                    <a:gd name="connsiteX1" fmla="*/ 0 w 12192000"/>
                    <a:gd name="connsiteY1" fmla="*/ 0 h 4223766"/>
                    <a:gd name="connsiteX2" fmla="*/ 6096000 w 12192000"/>
                    <a:gd name="connsiteY2" fmla="*/ 0 h 4223766"/>
                    <a:gd name="connsiteX3" fmla="*/ 12192000 w 12192000"/>
                    <a:gd name="connsiteY3" fmla="*/ 0 h 4223766"/>
                    <a:gd name="connsiteX4" fmla="*/ 12192000 w 12192000"/>
                    <a:gd name="connsiteY4" fmla="*/ 2030730 h 4223766"/>
                    <a:gd name="connsiteX5" fmla="*/ 12177522 w 12192000"/>
                    <a:gd name="connsiteY5" fmla="*/ 4061460 h 4223766"/>
                    <a:gd name="connsiteX6" fmla="*/ 12157710 w 12192000"/>
                    <a:gd name="connsiteY6" fmla="*/ 4053840 h 4223766"/>
                    <a:gd name="connsiteX7" fmla="*/ 12138660 w 12192000"/>
                    <a:gd name="connsiteY7" fmla="*/ 4046220 h 4223766"/>
                    <a:gd name="connsiteX8" fmla="*/ 12053316 w 12192000"/>
                    <a:gd name="connsiteY8" fmla="*/ 4014978 h 4223766"/>
                    <a:gd name="connsiteX9" fmla="*/ 12013692 w 12192000"/>
                    <a:gd name="connsiteY9" fmla="*/ 4008120 h 4223766"/>
                    <a:gd name="connsiteX10" fmla="*/ 11947398 w 12192000"/>
                    <a:gd name="connsiteY10" fmla="*/ 3987546 h 4223766"/>
                    <a:gd name="connsiteX11" fmla="*/ 11814810 w 12192000"/>
                    <a:gd name="connsiteY11" fmla="*/ 3938778 h 4223766"/>
                    <a:gd name="connsiteX12" fmla="*/ 11686794 w 12192000"/>
                    <a:gd name="connsiteY12" fmla="*/ 3912108 h 4223766"/>
                    <a:gd name="connsiteX13" fmla="*/ 11661648 w 12192000"/>
                    <a:gd name="connsiteY13" fmla="*/ 3900678 h 4223766"/>
                    <a:gd name="connsiteX14" fmla="*/ 11616690 w 12192000"/>
                    <a:gd name="connsiteY14" fmla="*/ 3893820 h 4223766"/>
                    <a:gd name="connsiteX15" fmla="*/ 11570970 w 12192000"/>
                    <a:gd name="connsiteY15" fmla="*/ 3886200 h 4223766"/>
                    <a:gd name="connsiteX16" fmla="*/ 11516106 w 12192000"/>
                    <a:gd name="connsiteY16" fmla="*/ 3886962 h 4223766"/>
                    <a:gd name="connsiteX17" fmla="*/ 11490198 w 12192000"/>
                    <a:gd name="connsiteY17" fmla="*/ 3884676 h 4223766"/>
                    <a:gd name="connsiteX18" fmla="*/ 10879074 w 12192000"/>
                    <a:gd name="connsiteY18" fmla="*/ 3885438 h 4223766"/>
                    <a:gd name="connsiteX19" fmla="*/ 10834878 w 12192000"/>
                    <a:gd name="connsiteY19" fmla="*/ 3893820 h 4223766"/>
                    <a:gd name="connsiteX20" fmla="*/ 10793730 w 12192000"/>
                    <a:gd name="connsiteY20" fmla="*/ 3901440 h 4223766"/>
                    <a:gd name="connsiteX21" fmla="*/ 10751820 w 12192000"/>
                    <a:gd name="connsiteY21" fmla="*/ 3909060 h 4223766"/>
                    <a:gd name="connsiteX22" fmla="*/ 10709910 w 12192000"/>
                    <a:gd name="connsiteY22" fmla="*/ 3916680 h 4223766"/>
                    <a:gd name="connsiteX23" fmla="*/ 10660380 w 12192000"/>
                    <a:gd name="connsiteY23" fmla="*/ 3924300 h 4223766"/>
                    <a:gd name="connsiteX24" fmla="*/ 10611612 w 12192000"/>
                    <a:gd name="connsiteY24" fmla="*/ 3931158 h 4223766"/>
                    <a:gd name="connsiteX25" fmla="*/ 10521696 w 12192000"/>
                    <a:gd name="connsiteY25" fmla="*/ 3942588 h 4223766"/>
                    <a:gd name="connsiteX26" fmla="*/ 10389870 w 12192000"/>
                    <a:gd name="connsiteY26" fmla="*/ 3960114 h 4223766"/>
                    <a:gd name="connsiteX27" fmla="*/ 10322814 w 12192000"/>
                    <a:gd name="connsiteY27" fmla="*/ 3975354 h 4223766"/>
                    <a:gd name="connsiteX28" fmla="*/ 10297668 w 12192000"/>
                    <a:gd name="connsiteY28" fmla="*/ 3986022 h 4223766"/>
                    <a:gd name="connsiteX29" fmla="*/ 10251948 w 12192000"/>
                    <a:gd name="connsiteY29" fmla="*/ 3992880 h 4223766"/>
                    <a:gd name="connsiteX30" fmla="*/ 10197084 w 12192000"/>
                    <a:gd name="connsiteY30" fmla="*/ 3998976 h 4223766"/>
                    <a:gd name="connsiteX31" fmla="*/ 10167366 w 12192000"/>
                    <a:gd name="connsiteY31" fmla="*/ 4014216 h 4223766"/>
                    <a:gd name="connsiteX32" fmla="*/ 10114026 w 12192000"/>
                    <a:gd name="connsiteY32" fmla="*/ 4023360 h 4223766"/>
                    <a:gd name="connsiteX33" fmla="*/ 9939528 w 12192000"/>
                    <a:gd name="connsiteY33" fmla="*/ 4056126 h 4223766"/>
                    <a:gd name="connsiteX34" fmla="*/ 9901428 w 12192000"/>
                    <a:gd name="connsiteY34" fmla="*/ 4061460 h 4223766"/>
                    <a:gd name="connsiteX35" fmla="*/ 9864090 w 12192000"/>
                    <a:gd name="connsiteY35" fmla="*/ 4069080 h 4223766"/>
                    <a:gd name="connsiteX36" fmla="*/ 9772650 w 12192000"/>
                    <a:gd name="connsiteY36" fmla="*/ 4076700 h 4223766"/>
                    <a:gd name="connsiteX37" fmla="*/ 9681210 w 12192000"/>
                    <a:gd name="connsiteY37" fmla="*/ 4084320 h 4223766"/>
                    <a:gd name="connsiteX38" fmla="*/ 9612630 w 12192000"/>
                    <a:gd name="connsiteY38" fmla="*/ 4091940 h 4223766"/>
                    <a:gd name="connsiteX39" fmla="*/ 9544050 w 12192000"/>
                    <a:gd name="connsiteY39" fmla="*/ 4099560 h 4223766"/>
                    <a:gd name="connsiteX40" fmla="*/ 9483090 w 12192000"/>
                    <a:gd name="connsiteY40" fmla="*/ 4107180 h 4223766"/>
                    <a:gd name="connsiteX41" fmla="*/ 9325356 w 12192000"/>
                    <a:gd name="connsiteY41" fmla="*/ 4123182 h 4223766"/>
                    <a:gd name="connsiteX42" fmla="*/ 9004554 w 12192000"/>
                    <a:gd name="connsiteY42" fmla="*/ 4120134 h 4223766"/>
                    <a:gd name="connsiteX43" fmla="*/ 8954262 w 12192000"/>
                    <a:gd name="connsiteY43" fmla="*/ 4107180 h 4223766"/>
                    <a:gd name="connsiteX44" fmla="*/ 8897874 w 12192000"/>
                    <a:gd name="connsiteY44" fmla="*/ 4092702 h 4223766"/>
                    <a:gd name="connsiteX45" fmla="*/ 8853678 w 12192000"/>
                    <a:gd name="connsiteY45" fmla="*/ 4075176 h 4223766"/>
                    <a:gd name="connsiteX46" fmla="*/ 8830818 w 12192000"/>
                    <a:gd name="connsiteY46" fmla="*/ 4053840 h 4223766"/>
                    <a:gd name="connsiteX47" fmla="*/ 8824722 w 12192000"/>
                    <a:gd name="connsiteY47" fmla="*/ 3804666 h 4223766"/>
                    <a:gd name="connsiteX48" fmla="*/ 8816340 w 12192000"/>
                    <a:gd name="connsiteY48" fmla="*/ 3573780 h 4223766"/>
                    <a:gd name="connsiteX49" fmla="*/ 8808720 w 12192000"/>
                    <a:gd name="connsiteY49" fmla="*/ 3603498 h 4223766"/>
                    <a:gd name="connsiteX50" fmla="*/ 8801100 w 12192000"/>
                    <a:gd name="connsiteY50" fmla="*/ 3638550 h 4223766"/>
                    <a:gd name="connsiteX51" fmla="*/ 8793480 w 12192000"/>
                    <a:gd name="connsiteY51" fmla="*/ 3837432 h 4223766"/>
                    <a:gd name="connsiteX52" fmla="*/ 8781288 w 12192000"/>
                    <a:gd name="connsiteY52" fmla="*/ 4036314 h 4223766"/>
                    <a:gd name="connsiteX53" fmla="*/ 8752332 w 12192000"/>
                    <a:gd name="connsiteY53" fmla="*/ 4030980 h 4223766"/>
                    <a:gd name="connsiteX54" fmla="*/ 8694420 w 12192000"/>
                    <a:gd name="connsiteY54" fmla="*/ 3998976 h 4223766"/>
                    <a:gd name="connsiteX55" fmla="*/ 8632698 w 12192000"/>
                    <a:gd name="connsiteY55" fmla="*/ 3957828 h 4223766"/>
                    <a:gd name="connsiteX56" fmla="*/ 8603742 w 12192000"/>
                    <a:gd name="connsiteY56" fmla="*/ 3939540 h 4223766"/>
                    <a:gd name="connsiteX57" fmla="*/ 8543544 w 12192000"/>
                    <a:gd name="connsiteY57" fmla="*/ 3898392 h 4223766"/>
                    <a:gd name="connsiteX58" fmla="*/ 8473440 w 12192000"/>
                    <a:gd name="connsiteY58" fmla="*/ 3848100 h 4223766"/>
                    <a:gd name="connsiteX59" fmla="*/ 8435340 w 12192000"/>
                    <a:gd name="connsiteY59" fmla="*/ 3823716 h 4223766"/>
                    <a:gd name="connsiteX60" fmla="*/ 8349234 w 12192000"/>
                    <a:gd name="connsiteY60" fmla="*/ 3771900 h 4223766"/>
                    <a:gd name="connsiteX61" fmla="*/ 8321040 w 12192000"/>
                    <a:gd name="connsiteY61" fmla="*/ 3756660 h 4223766"/>
                    <a:gd name="connsiteX62" fmla="*/ 8285226 w 12192000"/>
                    <a:gd name="connsiteY62" fmla="*/ 3741420 h 4223766"/>
                    <a:gd name="connsiteX63" fmla="*/ 8263890 w 12192000"/>
                    <a:gd name="connsiteY63" fmla="*/ 3733800 h 4223766"/>
                    <a:gd name="connsiteX64" fmla="*/ 8237220 w 12192000"/>
                    <a:gd name="connsiteY64" fmla="*/ 3726180 h 4223766"/>
                    <a:gd name="connsiteX65" fmla="*/ 8210550 w 12192000"/>
                    <a:gd name="connsiteY65" fmla="*/ 3718560 h 4223766"/>
                    <a:gd name="connsiteX66" fmla="*/ 8077962 w 12192000"/>
                    <a:gd name="connsiteY66" fmla="*/ 3710940 h 4223766"/>
                    <a:gd name="connsiteX67" fmla="*/ 7936230 w 12192000"/>
                    <a:gd name="connsiteY67" fmla="*/ 3726180 h 4223766"/>
                    <a:gd name="connsiteX68" fmla="*/ 7905750 w 12192000"/>
                    <a:gd name="connsiteY68" fmla="*/ 3741420 h 4223766"/>
                    <a:gd name="connsiteX69" fmla="*/ 7875270 w 12192000"/>
                    <a:gd name="connsiteY69" fmla="*/ 3756660 h 4223766"/>
                    <a:gd name="connsiteX70" fmla="*/ 7850124 w 12192000"/>
                    <a:gd name="connsiteY70" fmla="*/ 3771900 h 4223766"/>
                    <a:gd name="connsiteX71" fmla="*/ 7813548 w 12192000"/>
                    <a:gd name="connsiteY71" fmla="*/ 3790950 h 4223766"/>
                    <a:gd name="connsiteX72" fmla="*/ 7781544 w 12192000"/>
                    <a:gd name="connsiteY72" fmla="*/ 3810000 h 4223766"/>
                    <a:gd name="connsiteX73" fmla="*/ 7760970 w 12192000"/>
                    <a:gd name="connsiteY73" fmla="*/ 3825240 h 4223766"/>
                    <a:gd name="connsiteX74" fmla="*/ 7741158 w 12192000"/>
                    <a:gd name="connsiteY74" fmla="*/ 3840480 h 4223766"/>
                    <a:gd name="connsiteX75" fmla="*/ 7665720 w 12192000"/>
                    <a:gd name="connsiteY75" fmla="*/ 3893820 h 4223766"/>
                    <a:gd name="connsiteX76" fmla="*/ 7594092 w 12192000"/>
                    <a:gd name="connsiteY76" fmla="*/ 3924300 h 4223766"/>
                    <a:gd name="connsiteX77" fmla="*/ 7379208 w 12192000"/>
                    <a:gd name="connsiteY77" fmla="*/ 3824478 h 4223766"/>
                    <a:gd name="connsiteX78" fmla="*/ 7267956 w 12192000"/>
                    <a:gd name="connsiteY78" fmla="*/ 3769614 h 4223766"/>
                    <a:gd name="connsiteX79" fmla="*/ 7254240 w 12192000"/>
                    <a:gd name="connsiteY79" fmla="*/ 3752850 h 4223766"/>
                    <a:gd name="connsiteX80" fmla="*/ 7243572 w 12192000"/>
                    <a:gd name="connsiteY80" fmla="*/ 3741420 h 4223766"/>
                    <a:gd name="connsiteX81" fmla="*/ 7177278 w 12192000"/>
                    <a:gd name="connsiteY81" fmla="*/ 3712464 h 4223766"/>
                    <a:gd name="connsiteX82" fmla="*/ 7120890 w 12192000"/>
                    <a:gd name="connsiteY82" fmla="*/ 3683508 h 4223766"/>
                    <a:gd name="connsiteX83" fmla="*/ 7120890 w 12192000"/>
                    <a:gd name="connsiteY83" fmla="*/ 3462528 h 4223766"/>
                    <a:gd name="connsiteX84" fmla="*/ 7094220 w 12192000"/>
                    <a:gd name="connsiteY84" fmla="*/ 3234690 h 4223766"/>
                    <a:gd name="connsiteX85" fmla="*/ 7095744 w 12192000"/>
                    <a:gd name="connsiteY85" fmla="*/ 3337560 h 4223766"/>
                    <a:gd name="connsiteX86" fmla="*/ 7095744 w 12192000"/>
                    <a:gd name="connsiteY86" fmla="*/ 3368040 h 4223766"/>
                    <a:gd name="connsiteX87" fmla="*/ 7086600 w 12192000"/>
                    <a:gd name="connsiteY87" fmla="*/ 3515868 h 4223766"/>
                    <a:gd name="connsiteX88" fmla="*/ 7078980 w 12192000"/>
                    <a:gd name="connsiteY88" fmla="*/ 3653790 h 4223766"/>
                    <a:gd name="connsiteX89" fmla="*/ 7058406 w 12192000"/>
                    <a:gd name="connsiteY89" fmla="*/ 3650742 h 4223766"/>
                    <a:gd name="connsiteX90" fmla="*/ 7014210 w 12192000"/>
                    <a:gd name="connsiteY90" fmla="*/ 3630168 h 4223766"/>
                    <a:gd name="connsiteX91" fmla="*/ 6963156 w 12192000"/>
                    <a:gd name="connsiteY91" fmla="*/ 3603498 h 4223766"/>
                    <a:gd name="connsiteX92" fmla="*/ 6928104 w 12192000"/>
                    <a:gd name="connsiteY92" fmla="*/ 3589020 h 4223766"/>
                    <a:gd name="connsiteX93" fmla="*/ 6907530 w 12192000"/>
                    <a:gd name="connsiteY93" fmla="*/ 3581400 h 4223766"/>
                    <a:gd name="connsiteX94" fmla="*/ 6881622 w 12192000"/>
                    <a:gd name="connsiteY94" fmla="*/ 3573780 h 4223766"/>
                    <a:gd name="connsiteX95" fmla="*/ 6853428 w 12192000"/>
                    <a:gd name="connsiteY95" fmla="*/ 3566922 h 4223766"/>
                    <a:gd name="connsiteX96" fmla="*/ 6489954 w 12192000"/>
                    <a:gd name="connsiteY96" fmla="*/ 3541776 h 4223766"/>
                    <a:gd name="connsiteX97" fmla="*/ 6329172 w 12192000"/>
                    <a:gd name="connsiteY97" fmla="*/ 3566922 h 4223766"/>
                    <a:gd name="connsiteX98" fmla="*/ 6304788 w 12192000"/>
                    <a:gd name="connsiteY98" fmla="*/ 3573780 h 4223766"/>
                    <a:gd name="connsiteX99" fmla="*/ 6282690 w 12192000"/>
                    <a:gd name="connsiteY99" fmla="*/ 3581400 h 4223766"/>
                    <a:gd name="connsiteX100" fmla="*/ 6259830 w 12192000"/>
                    <a:gd name="connsiteY100" fmla="*/ 3589020 h 4223766"/>
                    <a:gd name="connsiteX101" fmla="*/ 6195060 w 12192000"/>
                    <a:gd name="connsiteY101" fmla="*/ 3615690 h 4223766"/>
                    <a:gd name="connsiteX102" fmla="*/ 6137910 w 12192000"/>
                    <a:gd name="connsiteY102" fmla="*/ 3642360 h 4223766"/>
                    <a:gd name="connsiteX103" fmla="*/ 6122670 w 12192000"/>
                    <a:gd name="connsiteY103" fmla="*/ 3649980 h 4223766"/>
                    <a:gd name="connsiteX104" fmla="*/ 6076950 w 12192000"/>
                    <a:gd name="connsiteY104" fmla="*/ 3657600 h 4223766"/>
                    <a:gd name="connsiteX105" fmla="*/ 6031230 w 12192000"/>
                    <a:gd name="connsiteY105" fmla="*/ 3649980 h 4223766"/>
                    <a:gd name="connsiteX106" fmla="*/ 6011418 w 12192000"/>
                    <a:gd name="connsiteY106" fmla="*/ 3642360 h 4223766"/>
                    <a:gd name="connsiteX107" fmla="*/ 5916930 w 12192000"/>
                    <a:gd name="connsiteY107" fmla="*/ 3596640 h 4223766"/>
                    <a:gd name="connsiteX108" fmla="*/ 5897118 w 12192000"/>
                    <a:gd name="connsiteY108" fmla="*/ 3589020 h 4223766"/>
                    <a:gd name="connsiteX109" fmla="*/ 5867400 w 12192000"/>
                    <a:gd name="connsiteY109" fmla="*/ 3581400 h 4223766"/>
                    <a:gd name="connsiteX110" fmla="*/ 5836920 w 12192000"/>
                    <a:gd name="connsiteY110" fmla="*/ 3566160 h 4223766"/>
                    <a:gd name="connsiteX111" fmla="*/ 5810250 w 12192000"/>
                    <a:gd name="connsiteY111" fmla="*/ 3558540 h 4223766"/>
                    <a:gd name="connsiteX112" fmla="*/ 5729478 w 12192000"/>
                    <a:gd name="connsiteY112" fmla="*/ 3515868 h 4223766"/>
                    <a:gd name="connsiteX113" fmla="*/ 5708904 w 12192000"/>
                    <a:gd name="connsiteY113" fmla="*/ 3505200 h 4223766"/>
                    <a:gd name="connsiteX114" fmla="*/ 5686044 w 12192000"/>
                    <a:gd name="connsiteY114" fmla="*/ 3498342 h 4223766"/>
                    <a:gd name="connsiteX115" fmla="*/ 5644896 w 12192000"/>
                    <a:gd name="connsiteY115" fmla="*/ 3479292 h 4223766"/>
                    <a:gd name="connsiteX116" fmla="*/ 5612130 w 12192000"/>
                    <a:gd name="connsiteY116" fmla="*/ 3459480 h 4223766"/>
                    <a:gd name="connsiteX117" fmla="*/ 5503164 w 12192000"/>
                    <a:gd name="connsiteY117" fmla="*/ 3406140 h 4223766"/>
                    <a:gd name="connsiteX118" fmla="*/ 5467350 w 12192000"/>
                    <a:gd name="connsiteY118" fmla="*/ 3383280 h 4223766"/>
                    <a:gd name="connsiteX119" fmla="*/ 5388864 w 12192000"/>
                    <a:gd name="connsiteY119" fmla="*/ 3337560 h 4223766"/>
                    <a:gd name="connsiteX120" fmla="*/ 5338572 w 12192000"/>
                    <a:gd name="connsiteY120" fmla="*/ 3304794 h 4223766"/>
                    <a:gd name="connsiteX121" fmla="*/ 5232654 w 12192000"/>
                    <a:gd name="connsiteY121" fmla="*/ 3238500 h 4223766"/>
                    <a:gd name="connsiteX122" fmla="*/ 5201412 w 12192000"/>
                    <a:gd name="connsiteY122" fmla="*/ 3215640 h 4223766"/>
                    <a:gd name="connsiteX123" fmla="*/ 5097780 w 12192000"/>
                    <a:gd name="connsiteY123" fmla="*/ 3139440 h 4223766"/>
                    <a:gd name="connsiteX124" fmla="*/ 5029962 w 12192000"/>
                    <a:gd name="connsiteY124" fmla="*/ 3089910 h 4223766"/>
                    <a:gd name="connsiteX125" fmla="*/ 4965192 w 12192000"/>
                    <a:gd name="connsiteY125" fmla="*/ 3040380 h 4223766"/>
                    <a:gd name="connsiteX126" fmla="*/ 4924806 w 12192000"/>
                    <a:gd name="connsiteY126" fmla="*/ 3006090 h 4223766"/>
                    <a:gd name="connsiteX127" fmla="*/ 4883658 w 12192000"/>
                    <a:gd name="connsiteY127" fmla="*/ 2971800 h 4223766"/>
                    <a:gd name="connsiteX128" fmla="*/ 4831080 w 12192000"/>
                    <a:gd name="connsiteY128" fmla="*/ 2925318 h 4223766"/>
                    <a:gd name="connsiteX129" fmla="*/ 4765548 w 12192000"/>
                    <a:gd name="connsiteY129" fmla="*/ 2872740 h 4223766"/>
                    <a:gd name="connsiteX130" fmla="*/ 4747260 w 12192000"/>
                    <a:gd name="connsiteY130" fmla="*/ 2853690 h 4223766"/>
                    <a:gd name="connsiteX131" fmla="*/ 4728210 w 12192000"/>
                    <a:gd name="connsiteY131" fmla="*/ 2834640 h 4223766"/>
                    <a:gd name="connsiteX132" fmla="*/ 4709160 w 12192000"/>
                    <a:gd name="connsiteY132" fmla="*/ 2816352 h 4223766"/>
                    <a:gd name="connsiteX133" fmla="*/ 4693920 w 12192000"/>
                    <a:gd name="connsiteY133" fmla="*/ 2801874 h 4223766"/>
                    <a:gd name="connsiteX134" fmla="*/ 4677918 w 12192000"/>
                    <a:gd name="connsiteY134" fmla="*/ 2787396 h 4223766"/>
                    <a:gd name="connsiteX135" fmla="*/ 4628388 w 12192000"/>
                    <a:gd name="connsiteY135" fmla="*/ 2737104 h 4223766"/>
                    <a:gd name="connsiteX136" fmla="*/ 4579620 w 12192000"/>
                    <a:gd name="connsiteY136" fmla="*/ 2686812 h 4223766"/>
                    <a:gd name="connsiteX137" fmla="*/ 4560570 w 12192000"/>
                    <a:gd name="connsiteY137" fmla="*/ 2668524 h 4223766"/>
                    <a:gd name="connsiteX138" fmla="*/ 4541520 w 12192000"/>
                    <a:gd name="connsiteY138" fmla="*/ 2650236 h 4223766"/>
                    <a:gd name="connsiteX139" fmla="*/ 4462272 w 12192000"/>
                    <a:gd name="connsiteY139" fmla="*/ 2567940 h 4223766"/>
                    <a:gd name="connsiteX140" fmla="*/ 4435602 w 12192000"/>
                    <a:gd name="connsiteY140" fmla="*/ 2535936 h 4223766"/>
                    <a:gd name="connsiteX141" fmla="*/ 4382262 w 12192000"/>
                    <a:gd name="connsiteY141" fmla="*/ 2465070 h 4223766"/>
                    <a:gd name="connsiteX142" fmla="*/ 4343400 w 12192000"/>
                    <a:gd name="connsiteY142" fmla="*/ 2420874 h 4223766"/>
                    <a:gd name="connsiteX143" fmla="*/ 4316730 w 12192000"/>
                    <a:gd name="connsiteY143" fmla="*/ 2387346 h 4223766"/>
                    <a:gd name="connsiteX144" fmla="*/ 4290060 w 12192000"/>
                    <a:gd name="connsiteY144" fmla="*/ 2350008 h 4223766"/>
                    <a:gd name="connsiteX145" fmla="*/ 4261866 w 12192000"/>
                    <a:gd name="connsiteY145" fmla="*/ 2310384 h 4223766"/>
                    <a:gd name="connsiteX146" fmla="*/ 4187190 w 12192000"/>
                    <a:gd name="connsiteY146" fmla="*/ 2203704 h 4223766"/>
                    <a:gd name="connsiteX147" fmla="*/ 4147566 w 12192000"/>
                    <a:gd name="connsiteY147" fmla="*/ 2150364 h 4223766"/>
                    <a:gd name="connsiteX148" fmla="*/ 4117848 w 12192000"/>
                    <a:gd name="connsiteY148" fmla="*/ 2109216 h 4223766"/>
                    <a:gd name="connsiteX149" fmla="*/ 4106418 w 12192000"/>
                    <a:gd name="connsiteY149" fmla="*/ 2095500 h 4223766"/>
                    <a:gd name="connsiteX150" fmla="*/ 4086606 w 12192000"/>
                    <a:gd name="connsiteY150" fmla="*/ 2065020 h 4223766"/>
                    <a:gd name="connsiteX151" fmla="*/ 4067556 w 12192000"/>
                    <a:gd name="connsiteY151" fmla="*/ 2034540 h 4223766"/>
                    <a:gd name="connsiteX152" fmla="*/ 4050792 w 12192000"/>
                    <a:gd name="connsiteY152" fmla="*/ 2011680 h 4223766"/>
                    <a:gd name="connsiteX153" fmla="*/ 4027170 w 12192000"/>
                    <a:gd name="connsiteY153" fmla="*/ 1966722 h 4223766"/>
                    <a:gd name="connsiteX154" fmla="*/ 4004310 w 12192000"/>
                    <a:gd name="connsiteY154" fmla="*/ 1935480 h 4223766"/>
                    <a:gd name="connsiteX155" fmla="*/ 3992880 w 12192000"/>
                    <a:gd name="connsiteY155" fmla="*/ 1913382 h 4223766"/>
                    <a:gd name="connsiteX156" fmla="*/ 3978402 w 12192000"/>
                    <a:gd name="connsiteY156" fmla="*/ 1892046 h 4223766"/>
                    <a:gd name="connsiteX157" fmla="*/ 3806190 w 12192000"/>
                    <a:gd name="connsiteY157" fmla="*/ 1996440 h 4223766"/>
                    <a:gd name="connsiteX158" fmla="*/ 3694176 w 12192000"/>
                    <a:gd name="connsiteY158" fmla="*/ 2087880 h 4223766"/>
                    <a:gd name="connsiteX159" fmla="*/ 3649980 w 12192000"/>
                    <a:gd name="connsiteY159" fmla="*/ 2114550 h 4223766"/>
                    <a:gd name="connsiteX160" fmla="*/ 3642360 w 12192000"/>
                    <a:gd name="connsiteY160" fmla="*/ 1716786 h 4223766"/>
                    <a:gd name="connsiteX161" fmla="*/ 3638550 w 12192000"/>
                    <a:gd name="connsiteY161" fmla="*/ 1319784 h 4223766"/>
                    <a:gd name="connsiteX162" fmla="*/ 3634740 w 12192000"/>
                    <a:gd name="connsiteY162" fmla="*/ 1678686 h 4223766"/>
                    <a:gd name="connsiteX163" fmla="*/ 3627120 w 12192000"/>
                    <a:gd name="connsiteY163" fmla="*/ 2045970 h 4223766"/>
                    <a:gd name="connsiteX164" fmla="*/ 3626358 w 12192000"/>
                    <a:gd name="connsiteY164" fmla="*/ 2059686 h 4223766"/>
                    <a:gd name="connsiteX165" fmla="*/ 3632454 w 12192000"/>
                    <a:gd name="connsiteY165" fmla="*/ 2099310 h 4223766"/>
                    <a:gd name="connsiteX166" fmla="*/ 3586734 w 12192000"/>
                    <a:gd name="connsiteY166" fmla="*/ 2173986 h 4223766"/>
                    <a:gd name="connsiteX167" fmla="*/ 3535680 w 12192000"/>
                    <a:gd name="connsiteY167" fmla="*/ 2217420 h 4223766"/>
                    <a:gd name="connsiteX168" fmla="*/ 3485388 w 12192000"/>
                    <a:gd name="connsiteY168" fmla="*/ 2259330 h 4223766"/>
                    <a:gd name="connsiteX169" fmla="*/ 3432810 w 12192000"/>
                    <a:gd name="connsiteY169" fmla="*/ 2301240 h 4223766"/>
                    <a:gd name="connsiteX170" fmla="*/ 3390900 w 12192000"/>
                    <a:gd name="connsiteY170" fmla="*/ 2335530 h 4223766"/>
                    <a:gd name="connsiteX171" fmla="*/ 3348990 w 12192000"/>
                    <a:gd name="connsiteY171" fmla="*/ 2369820 h 4223766"/>
                    <a:gd name="connsiteX172" fmla="*/ 3245358 w 12192000"/>
                    <a:gd name="connsiteY172" fmla="*/ 2457450 h 4223766"/>
                    <a:gd name="connsiteX173" fmla="*/ 3227832 w 12192000"/>
                    <a:gd name="connsiteY173" fmla="*/ 2468880 h 4223766"/>
                    <a:gd name="connsiteX174" fmla="*/ 3193542 w 12192000"/>
                    <a:gd name="connsiteY174" fmla="*/ 2497836 h 4223766"/>
                    <a:gd name="connsiteX175" fmla="*/ 3087624 w 12192000"/>
                    <a:gd name="connsiteY175" fmla="*/ 2590800 h 4223766"/>
                    <a:gd name="connsiteX176" fmla="*/ 3051810 w 12192000"/>
                    <a:gd name="connsiteY176" fmla="*/ 2619756 h 4223766"/>
                    <a:gd name="connsiteX177" fmla="*/ 2999994 w 12192000"/>
                    <a:gd name="connsiteY177" fmla="*/ 2661666 h 4223766"/>
                    <a:gd name="connsiteX178" fmla="*/ 2950464 w 12192000"/>
                    <a:gd name="connsiteY178" fmla="*/ 2705100 h 4223766"/>
                    <a:gd name="connsiteX179" fmla="*/ 2914650 w 12192000"/>
                    <a:gd name="connsiteY179" fmla="*/ 2735580 h 4223766"/>
                    <a:gd name="connsiteX180" fmla="*/ 2872740 w 12192000"/>
                    <a:gd name="connsiteY180" fmla="*/ 2769870 h 4223766"/>
                    <a:gd name="connsiteX181" fmla="*/ 2829306 w 12192000"/>
                    <a:gd name="connsiteY181" fmla="*/ 2804160 h 4223766"/>
                    <a:gd name="connsiteX182" fmla="*/ 2811780 w 12192000"/>
                    <a:gd name="connsiteY182" fmla="*/ 2819400 h 4223766"/>
                    <a:gd name="connsiteX183" fmla="*/ 2797302 w 12192000"/>
                    <a:gd name="connsiteY183" fmla="*/ 2834640 h 4223766"/>
                    <a:gd name="connsiteX184" fmla="*/ 2756154 w 12192000"/>
                    <a:gd name="connsiteY184" fmla="*/ 2868930 h 4223766"/>
                    <a:gd name="connsiteX185" fmla="*/ 2710434 w 12192000"/>
                    <a:gd name="connsiteY185" fmla="*/ 2903220 h 4223766"/>
                    <a:gd name="connsiteX186" fmla="*/ 2677668 w 12192000"/>
                    <a:gd name="connsiteY186" fmla="*/ 2926842 h 4223766"/>
                    <a:gd name="connsiteX187" fmla="*/ 2586990 w 12192000"/>
                    <a:gd name="connsiteY187" fmla="*/ 3002280 h 4223766"/>
                    <a:gd name="connsiteX188" fmla="*/ 2496312 w 12192000"/>
                    <a:gd name="connsiteY188" fmla="*/ 3077718 h 4223766"/>
                    <a:gd name="connsiteX189" fmla="*/ 2465070 w 12192000"/>
                    <a:gd name="connsiteY189" fmla="*/ 3101340 h 4223766"/>
                    <a:gd name="connsiteX190" fmla="*/ 2423160 w 12192000"/>
                    <a:gd name="connsiteY190" fmla="*/ 3135630 h 4223766"/>
                    <a:gd name="connsiteX191" fmla="*/ 2384298 w 12192000"/>
                    <a:gd name="connsiteY191" fmla="*/ 3169920 h 4223766"/>
                    <a:gd name="connsiteX192" fmla="*/ 2316480 w 12192000"/>
                    <a:gd name="connsiteY192" fmla="*/ 3220212 h 4223766"/>
                    <a:gd name="connsiteX193" fmla="*/ 2291334 w 12192000"/>
                    <a:gd name="connsiteY193" fmla="*/ 3242310 h 4223766"/>
                    <a:gd name="connsiteX194" fmla="*/ 2215896 w 12192000"/>
                    <a:gd name="connsiteY194" fmla="*/ 3295650 h 4223766"/>
                    <a:gd name="connsiteX195" fmla="*/ 2157222 w 12192000"/>
                    <a:gd name="connsiteY195" fmla="*/ 3337560 h 4223766"/>
                    <a:gd name="connsiteX196" fmla="*/ 2124456 w 12192000"/>
                    <a:gd name="connsiteY196" fmla="*/ 3362706 h 4223766"/>
                    <a:gd name="connsiteX197" fmla="*/ 2061972 w 12192000"/>
                    <a:gd name="connsiteY197" fmla="*/ 3406140 h 4223766"/>
                    <a:gd name="connsiteX198" fmla="*/ 1988058 w 12192000"/>
                    <a:gd name="connsiteY198" fmla="*/ 3457194 h 4223766"/>
                    <a:gd name="connsiteX199" fmla="*/ 1946148 w 12192000"/>
                    <a:gd name="connsiteY199" fmla="*/ 3489960 h 4223766"/>
                    <a:gd name="connsiteX200" fmla="*/ 1913382 w 12192000"/>
                    <a:gd name="connsiteY200" fmla="*/ 3511296 h 4223766"/>
                    <a:gd name="connsiteX201" fmla="*/ 1793748 w 12192000"/>
                    <a:gd name="connsiteY201" fmla="*/ 3589020 h 4223766"/>
                    <a:gd name="connsiteX202" fmla="*/ 1760982 w 12192000"/>
                    <a:gd name="connsiteY202" fmla="*/ 3611118 h 4223766"/>
                    <a:gd name="connsiteX203" fmla="*/ 1700784 w 12192000"/>
                    <a:gd name="connsiteY203" fmla="*/ 3649980 h 4223766"/>
                    <a:gd name="connsiteX204" fmla="*/ 1664970 w 12192000"/>
                    <a:gd name="connsiteY204" fmla="*/ 3673602 h 4223766"/>
                    <a:gd name="connsiteX205" fmla="*/ 1597914 w 12192000"/>
                    <a:gd name="connsiteY205" fmla="*/ 3714750 h 4223766"/>
                    <a:gd name="connsiteX206" fmla="*/ 1504950 w 12192000"/>
                    <a:gd name="connsiteY206" fmla="*/ 3768090 h 4223766"/>
                    <a:gd name="connsiteX207" fmla="*/ 1463040 w 12192000"/>
                    <a:gd name="connsiteY207" fmla="*/ 3792474 h 4223766"/>
                    <a:gd name="connsiteX208" fmla="*/ 1407414 w 12192000"/>
                    <a:gd name="connsiteY208" fmla="*/ 3826764 h 4223766"/>
                    <a:gd name="connsiteX209" fmla="*/ 1349502 w 12192000"/>
                    <a:gd name="connsiteY209" fmla="*/ 3855720 h 4223766"/>
                    <a:gd name="connsiteX210" fmla="*/ 1307592 w 12192000"/>
                    <a:gd name="connsiteY210" fmla="*/ 3874770 h 4223766"/>
                    <a:gd name="connsiteX211" fmla="*/ 1269492 w 12192000"/>
                    <a:gd name="connsiteY211" fmla="*/ 3893820 h 4223766"/>
                    <a:gd name="connsiteX212" fmla="*/ 1245870 w 12192000"/>
                    <a:gd name="connsiteY212" fmla="*/ 3909060 h 4223766"/>
                    <a:gd name="connsiteX213" fmla="*/ 1219200 w 12192000"/>
                    <a:gd name="connsiteY213" fmla="*/ 3924300 h 4223766"/>
                    <a:gd name="connsiteX214" fmla="*/ 1109472 w 12192000"/>
                    <a:gd name="connsiteY214" fmla="*/ 3970782 h 4223766"/>
                    <a:gd name="connsiteX215" fmla="*/ 1069086 w 12192000"/>
                    <a:gd name="connsiteY215" fmla="*/ 3993642 h 4223766"/>
                    <a:gd name="connsiteX216" fmla="*/ 1029462 w 12192000"/>
                    <a:gd name="connsiteY216" fmla="*/ 4008120 h 4223766"/>
                    <a:gd name="connsiteX217" fmla="*/ 981456 w 12192000"/>
                    <a:gd name="connsiteY217" fmla="*/ 4024122 h 4223766"/>
                    <a:gd name="connsiteX218" fmla="*/ 876300 w 12192000"/>
                    <a:gd name="connsiteY218" fmla="*/ 4069080 h 4223766"/>
                    <a:gd name="connsiteX219" fmla="*/ 834390 w 12192000"/>
                    <a:gd name="connsiteY219" fmla="*/ 4085844 h 4223766"/>
                    <a:gd name="connsiteX220" fmla="*/ 810768 w 12192000"/>
                    <a:gd name="connsiteY220" fmla="*/ 4091940 h 4223766"/>
                    <a:gd name="connsiteX221" fmla="*/ 788670 w 12192000"/>
                    <a:gd name="connsiteY221" fmla="*/ 4099560 h 4223766"/>
                    <a:gd name="connsiteX222" fmla="*/ 752856 w 12192000"/>
                    <a:gd name="connsiteY222" fmla="*/ 4107180 h 4223766"/>
                    <a:gd name="connsiteX223" fmla="*/ 709422 w 12192000"/>
                    <a:gd name="connsiteY223" fmla="*/ 4117086 h 4223766"/>
                    <a:gd name="connsiteX224" fmla="*/ 660654 w 12192000"/>
                    <a:gd name="connsiteY224" fmla="*/ 4137660 h 4223766"/>
                    <a:gd name="connsiteX225" fmla="*/ 620268 w 12192000"/>
                    <a:gd name="connsiteY225" fmla="*/ 4153662 h 4223766"/>
                    <a:gd name="connsiteX226" fmla="*/ 579120 w 12192000"/>
                    <a:gd name="connsiteY226" fmla="*/ 4160520 h 4223766"/>
                    <a:gd name="connsiteX227" fmla="*/ 537210 w 12192000"/>
                    <a:gd name="connsiteY227" fmla="*/ 4168140 h 4223766"/>
                    <a:gd name="connsiteX228" fmla="*/ 502920 w 12192000"/>
                    <a:gd name="connsiteY228" fmla="*/ 4175760 h 4223766"/>
                    <a:gd name="connsiteX229" fmla="*/ 468630 w 12192000"/>
                    <a:gd name="connsiteY229" fmla="*/ 4183380 h 4223766"/>
                    <a:gd name="connsiteX230" fmla="*/ 435102 w 12192000"/>
                    <a:gd name="connsiteY230" fmla="*/ 4191000 h 4223766"/>
                    <a:gd name="connsiteX231" fmla="*/ 399288 w 12192000"/>
                    <a:gd name="connsiteY231" fmla="*/ 4197858 h 4223766"/>
                    <a:gd name="connsiteX232" fmla="*/ 251460 w 12192000"/>
                    <a:gd name="connsiteY232" fmla="*/ 4209288 h 4223766"/>
                    <a:gd name="connsiteX233" fmla="*/ 55626 w 12192000"/>
                    <a:gd name="connsiteY233" fmla="*/ 4218432 h 4223766"/>
                    <a:gd name="connsiteX234" fmla="*/ 0 w 12192000"/>
                    <a:gd name="connsiteY234" fmla="*/ 4223766 h 4223766"/>
                    <a:gd name="connsiteX235" fmla="*/ 0 w 12192000"/>
                    <a:gd name="connsiteY235" fmla="*/ 2111502 h 4223766"/>
                    <a:gd name="connsiteX236" fmla="*/ 11931396 w 12192000"/>
                    <a:gd name="connsiteY236" fmla="*/ 3864102 h 4223766"/>
                    <a:gd name="connsiteX237" fmla="*/ 11881866 w 12192000"/>
                    <a:gd name="connsiteY237" fmla="*/ 3825240 h 4223766"/>
                    <a:gd name="connsiteX238" fmla="*/ 11860530 w 12192000"/>
                    <a:gd name="connsiteY238" fmla="*/ 3817620 h 4223766"/>
                    <a:gd name="connsiteX239" fmla="*/ 11832336 w 12192000"/>
                    <a:gd name="connsiteY239" fmla="*/ 3810000 h 4223766"/>
                    <a:gd name="connsiteX240" fmla="*/ 11785092 w 12192000"/>
                    <a:gd name="connsiteY240" fmla="*/ 3802380 h 4223766"/>
                    <a:gd name="connsiteX241" fmla="*/ 11651742 w 12192000"/>
                    <a:gd name="connsiteY241" fmla="*/ 3771900 h 4223766"/>
                    <a:gd name="connsiteX242" fmla="*/ 11582400 w 12192000"/>
                    <a:gd name="connsiteY242" fmla="*/ 3830574 h 4223766"/>
                    <a:gd name="connsiteX243" fmla="*/ 11643360 w 12192000"/>
                    <a:gd name="connsiteY243" fmla="*/ 3848100 h 4223766"/>
                    <a:gd name="connsiteX244" fmla="*/ 11685270 w 12192000"/>
                    <a:gd name="connsiteY244" fmla="*/ 3855720 h 4223766"/>
                    <a:gd name="connsiteX245" fmla="*/ 11715750 w 12192000"/>
                    <a:gd name="connsiteY245" fmla="*/ 3863340 h 4223766"/>
                    <a:gd name="connsiteX246" fmla="*/ 11746230 w 12192000"/>
                    <a:gd name="connsiteY246" fmla="*/ 3870960 h 4223766"/>
                    <a:gd name="connsiteX247" fmla="*/ 11795760 w 12192000"/>
                    <a:gd name="connsiteY247" fmla="*/ 3878580 h 4223766"/>
                    <a:gd name="connsiteX248" fmla="*/ 11849100 w 12192000"/>
                    <a:gd name="connsiteY248" fmla="*/ 3893058 h 4223766"/>
                    <a:gd name="connsiteX249" fmla="*/ 11896344 w 12192000"/>
                    <a:gd name="connsiteY249" fmla="*/ 3914394 h 4223766"/>
                    <a:gd name="connsiteX250" fmla="*/ 11939016 w 12192000"/>
                    <a:gd name="connsiteY250" fmla="*/ 3902202 h 4223766"/>
                    <a:gd name="connsiteX251" fmla="*/ 11931396 w 12192000"/>
                    <a:gd name="connsiteY251" fmla="*/ 3864102 h 4223766"/>
                    <a:gd name="connsiteX252" fmla="*/ 10950702 w 12192000"/>
                    <a:gd name="connsiteY252" fmla="*/ 3683508 h 4223766"/>
                    <a:gd name="connsiteX253" fmla="*/ 10934700 w 12192000"/>
                    <a:gd name="connsiteY253" fmla="*/ 3643122 h 4223766"/>
                    <a:gd name="connsiteX254" fmla="*/ 10927842 w 12192000"/>
                    <a:gd name="connsiteY254" fmla="*/ 3623310 h 4223766"/>
                    <a:gd name="connsiteX255" fmla="*/ 10888980 w 12192000"/>
                    <a:gd name="connsiteY255" fmla="*/ 3544824 h 4223766"/>
                    <a:gd name="connsiteX256" fmla="*/ 10872978 w 12192000"/>
                    <a:gd name="connsiteY256" fmla="*/ 3505962 h 4223766"/>
                    <a:gd name="connsiteX257" fmla="*/ 10847832 w 12192000"/>
                    <a:gd name="connsiteY257" fmla="*/ 3493770 h 4223766"/>
                    <a:gd name="connsiteX258" fmla="*/ 10823448 w 12192000"/>
                    <a:gd name="connsiteY258" fmla="*/ 3473958 h 4223766"/>
                    <a:gd name="connsiteX259" fmla="*/ 10820400 w 12192000"/>
                    <a:gd name="connsiteY259" fmla="*/ 3448050 h 4223766"/>
                    <a:gd name="connsiteX260" fmla="*/ 10817352 w 12192000"/>
                    <a:gd name="connsiteY260" fmla="*/ 3454908 h 4223766"/>
                    <a:gd name="connsiteX261" fmla="*/ 10808208 w 12192000"/>
                    <a:gd name="connsiteY261" fmla="*/ 3472434 h 4223766"/>
                    <a:gd name="connsiteX262" fmla="*/ 10793730 w 12192000"/>
                    <a:gd name="connsiteY262" fmla="*/ 3489960 h 4223766"/>
                    <a:gd name="connsiteX263" fmla="*/ 10782300 w 12192000"/>
                    <a:gd name="connsiteY263" fmla="*/ 3501390 h 4223766"/>
                    <a:gd name="connsiteX264" fmla="*/ 10770870 w 12192000"/>
                    <a:gd name="connsiteY264" fmla="*/ 3470910 h 4223766"/>
                    <a:gd name="connsiteX265" fmla="*/ 10764774 w 12192000"/>
                    <a:gd name="connsiteY265" fmla="*/ 3431286 h 4223766"/>
                    <a:gd name="connsiteX266" fmla="*/ 10731246 w 12192000"/>
                    <a:gd name="connsiteY266" fmla="*/ 3432810 h 4223766"/>
                    <a:gd name="connsiteX267" fmla="*/ 10741914 w 12192000"/>
                    <a:gd name="connsiteY267" fmla="*/ 3435096 h 4223766"/>
                    <a:gd name="connsiteX268" fmla="*/ 10757916 w 12192000"/>
                    <a:gd name="connsiteY268" fmla="*/ 3457194 h 4223766"/>
                    <a:gd name="connsiteX269" fmla="*/ 10751058 w 12192000"/>
                    <a:gd name="connsiteY269" fmla="*/ 3497580 h 4223766"/>
                    <a:gd name="connsiteX270" fmla="*/ 10789920 w 12192000"/>
                    <a:gd name="connsiteY270" fmla="*/ 3527298 h 4223766"/>
                    <a:gd name="connsiteX271" fmla="*/ 10830306 w 12192000"/>
                    <a:gd name="connsiteY271" fmla="*/ 3533394 h 4223766"/>
                    <a:gd name="connsiteX272" fmla="*/ 10792968 w 12192000"/>
                    <a:gd name="connsiteY272" fmla="*/ 3555492 h 4223766"/>
                    <a:gd name="connsiteX273" fmla="*/ 10745724 w 12192000"/>
                    <a:gd name="connsiteY273" fmla="*/ 3567684 h 4223766"/>
                    <a:gd name="connsiteX274" fmla="*/ 10715244 w 12192000"/>
                    <a:gd name="connsiteY274" fmla="*/ 3563874 h 4223766"/>
                    <a:gd name="connsiteX275" fmla="*/ 10719816 w 12192000"/>
                    <a:gd name="connsiteY275" fmla="*/ 3545586 h 4223766"/>
                    <a:gd name="connsiteX276" fmla="*/ 10728198 w 12192000"/>
                    <a:gd name="connsiteY276" fmla="*/ 3531108 h 4223766"/>
                    <a:gd name="connsiteX277" fmla="*/ 10722864 w 12192000"/>
                    <a:gd name="connsiteY277" fmla="*/ 3497580 h 4223766"/>
                    <a:gd name="connsiteX278" fmla="*/ 10716006 w 12192000"/>
                    <a:gd name="connsiteY278" fmla="*/ 3474720 h 4223766"/>
                    <a:gd name="connsiteX279" fmla="*/ 10710672 w 12192000"/>
                    <a:gd name="connsiteY279" fmla="*/ 3483864 h 4223766"/>
                    <a:gd name="connsiteX280" fmla="*/ 10703052 w 12192000"/>
                    <a:gd name="connsiteY280" fmla="*/ 3501390 h 4223766"/>
                    <a:gd name="connsiteX281" fmla="*/ 10702290 w 12192000"/>
                    <a:gd name="connsiteY281" fmla="*/ 3515868 h 4223766"/>
                    <a:gd name="connsiteX282" fmla="*/ 10706862 w 12192000"/>
                    <a:gd name="connsiteY282" fmla="*/ 3533394 h 4223766"/>
                    <a:gd name="connsiteX283" fmla="*/ 10695432 w 12192000"/>
                    <a:gd name="connsiteY283" fmla="*/ 3560826 h 4223766"/>
                    <a:gd name="connsiteX284" fmla="*/ 10674096 w 12192000"/>
                    <a:gd name="connsiteY284" fmla="*/ 3572256 h 4223766"/>
                    <a:gd name="connsiteX285" fmla="*/ 10656570 w 12192000"/>
                    <a:gd name="connsiteY285" fmla="*/ 3549396 h 4223766"/>
                    <a:gd name="connsiteX286" fmla="*/ 10655808 w 12192000"/>
                    <a:gd name="connsiteY286" fmla="*/ 3528060 h 4223766"/>
                    <a:gd name="connsiteX287" fmla="*/ 10599420 w 12192000"/>
                    <a:gd name="connsiteY287" fmla="*/ 3562350 h 4223766"/>
                    <a:gd name="connsiteX288" fmla="*/ 10579608 w 12192000"/>
                    <a:gd name="connsiteY288" fmla="*/ 3573780 h 4223766"/>
                    <a:gd name="connsiteX289" fmla="*/ 10560558 w 12192000"/>
                    <a:gd name="connsiteY289" fmla="*/ 3590544 h 4223766"/>
                    <a:gd name="connsiteX290" fmla="*/ 10551414 w 12192000"/>
                    <a:gd name="connsiteY290" fmla="*/ 3607308 h 4223766"/>
                    <a:gd name="connsiteX291" fmla="*/ 10533888 w 12192000"/>
                    <a:gd name="connsiteY291" fmla="*/ 3585972 h 4223766"/>
                    <a:gd name="connsiteX292" fmla="*/ 10515600 w 12192000"/>
                    <a:gd name="connsiteY292" fmla="*/ 3565398 h 4223766"/>
                    <a:gd name="connsiteX293" fmla="*/ 10515600 w 12192000"/>
                    <a:gd name="connsiteY293" fmla="*/ 3599688 h 4223766"/>
                    <a:gd name="connsiteX294" fmla="*/ 10508742 w 12192000"/>
                    <a:gd name="connsiteY294" fmla="*/ 3637788 h 4223766"/>
                    <a:gd name="connsiteX295" fmla="*/ 10505694 w 12192000"/>
                    <a:gd name="connsiteY295" fmla="*/ 3684270 h 4223766"/>
                    <a:gd name="connsiteX296" fmla="*/ 10523982 w 12192000"/>
                    <a:gd name="connsiteY296" fmla="*/ 3684270 h 4223766"/>
                    <a:gd name="connsiteX297" fmla="*/ 10743438 w 12192000"/>
                    <a:gd name="connsiteY297" fmla="*/ 3683508 h 4223766"/>
                    <a:gd name="connsiteX298" fmla="*/ 10761726 w 12192000"/>
                    <a:gd name="connsiteY298" fmla="*/ 3683508 h 4223766"/>
                    <a:gd name="connsiteX299" fmla="*/ 10778490 w 12192000"/>
                    <a:gd name="connsiteY299" fmla="*/ 3687318 h 4223766"/>
                    <a:gd name="connsiteX300" fmla="*/ 10830306 w 12192000"/>
                    <a:gd name="connsiteY300" fmla="*/ 3695700 h 4223766"/>
                    <a:gd name="connsiteX301" fmla="*/ 10888980 w 12192000"/>
                    <a:gd name="connsiteY301" fmla="*/ 3703320 h 4223766"/>
                    <a:gd name="connsiteX302" fmla="*/ 10933176 w 12192000"/>
                    <a:gd name="connsiteY302" fmla="*/ 3710940 h 4223766"/>
                    <a:gd name="connsiteX303" fmla="*/ 10966704 w 12192000"/>
                    <a:gd name="connsiteY303" fmla="*/ 3710940 h 4223766"/>
                    <a:gd name="connsiteX304" fmla="*/ 10950702 w 12192000"/>
                    <a:gd name="connsiteY304" fmla="*/ 3683508 h 4223766"/>
                    <a:gd name="connsiteX305" fmla="*/ 10671810 w 12192000"/>
                    <a:gd name="connsiteY305" fmla="*/ 3497580 h 4223766"/>
                    <a:gd name="connsiteX306" fmla="*/ 10680954 w 12192000"/>
                    <a:gd name="connsiteY306" fmla="*/ 3475482 h 4223766"/>
                    <a:gd name="connsiteX307" fmla="*/ 10687812 w 12192000"/>
                    <a:gd name="connsiteY307" fmla="*/ 3467100 h 4223766"/>
                    <a:gd name="connsiteX308" fmla="*/ 10666476 w 12192000"/>
                    <a:gd name="connsiteY308" fmla="*/ 3480054 h 4223766"/>
                    <a:gd name="connsiteX309" fmla="*/ 10664190 w 12192000"/>
                    <a:gd name="connsiteY309" fmla="*/ 3515868 h 4223766"/>
                    <a:gd name="connsiteX310" fmla="*/ 10671810 w 12192000"/>
                    <a:gd name="connsiteY310" fmla="*/ 3497580 h 4223766"/>
                    <a:gd name="connsiteX311" fmla="*/ 7109460 w 12192000"/>
                    <a:gd name="connsiteY311" fmla="*/ 3208020 h 4223766"/>
                    <a:gd name="connsiteX312" fmla="*/ 7101840 w 12192000"/>
                    <a:gd name="connsiteY312" fmla="*/ 3200400 h 4223766"/>
                    <a:gd name="connsiteX313" fmla="*/ 7094220 w 12192000"/>
                    <a:gd name="connsiteY313" fmla="*/ 3208020 h 4223766"/>
                    <a:gd name="connsiteX314" fmla="*/ 7101840 w 12192000"/>
                    <a:gd name="connsiteY314" fmla="*/ 3215640 h 4223766"/>
                    <a:gd name="connsiteX315" fmla="*/ 7109460 w 12192000"/>
                    <a:gd name="connsiteY315" fmla="*/ 3208020 h 422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Lst>
                  <a:rect l="l" t="t" r="r" b="b"/>
                  <a:pathLst>
                    <a:path w="12192000" h="4223766">
                      <a:moveTo>
                        <a:pt x="0" y="2111502"/>
                      </a:moveTo>
                      <a:lnTo>
                        <a:pt x="0" y="0"/>
                      </a:lnTo>
                      <a:lnTo>
                        <a:pt x="6096000" y="0"/>
                      </a:lnTo>
                      <a:lnTo>
                        <a:pt x="12192000" y="0"/>
                      </a:lnTo>
                      <a:lnTo>
                        <a:pt x="12192000" y="2030730"/>
                      </a:lnTo>
                      <a:cubicBezTo>
                        <a:pt x="12192000" y="4035552"/>
                        <a:pt x="12192000" y="4061460"/>
                        <a:pt x="12177522" y="4061460"/>
                      </a:cubicBezTo>
                      <a:cubicBezTo>
                        <a:pt x="12169140" y="4061460"/>
                        <a:pt x="12159996" y="4058412"/>
                        <a:pt x="12157710" y="4053840"/>
                      </a:cubicBezTo>
                      <a:cubicBezTo>
                        <a:pt x="12155424" y="4050030"/>
                        <a:pt x="12146280" y="4046220"/>
                        <a:pt x="12138660" y="4046220"/>
                      </a:cubicBezTo>
                      <a:cubicBezTo>
                        <a:pt x="12125706" y="4046220"/>
                        <a:pt x="12088368" y="4032504"/>
                        <a:pt x="12053316" y="4014978"/>
                      </a:cubicBezTo>
                      <a:cubicBezTo>
                        <a:pt x="12045696" y="4011168"/>
                        <a:pt x="12028170" y="4008120"/>
                        <a:pt x="12013692" y="4008120"/>
                      </a:cubicBezTo>
                      <a:cubicBezTo>
                        <a:pt x="11999214" y="4008120"/>
                        <a:pt x="11969496" y="3998976"/>
                        <a:pt x="11947398" y="3987546"/>
                      </a:cubicBezTo>
                      <a:cubicBezTo>
                        <a:pt x="11888724" y="3957066"/>
                        <a:pt x="11858244" y="3946398"/>
                        <a:pt x="11814810" y="3938778"/>
                      </a:cubicBezTo>
                      <a:cubicBezTo>
                        <a:pt x="11778234" y="3932682"/>
                        <a:pt x="11732514" y="3923538"/>
                        <a:pt x="11686794" y="3912108"/>
                      </a:cubicBezTo>
                      <a:cubicBezTo>
                        <a:pt x="11675364" y="3909822"/>
                        <a:pt x="11663934" y="3904488"/>
                        <a:pt x="11661648" y="3900678"/>
                      </a:cubicBezTo>
                      <a:cubicBezTo>
                        <a:pt x="11659362" y="3896868"/>
                        <a:pt x="11639550" y="3893820"/>
                        <a:pt x="11616690" y="3893820"/>
                      </a:cubicBezTo>
                      <a:cubicBezTo>
                        <a:pt x="11593830" y="3893820"/>
                        <a:pt x="11573256" y="3890010"/>
                        <a:pt x="11570970" y="3886200"/>
                      </a:cubicBezTo>
                      <a:cubicBezTo>
                        <a:pt x="11564874" y="3876294"/>
                        <a:pt x="11526774" y="3876294"/>
                        <a:pt x="11516106" y="3886962"/>
                      </a:cubicBezTo>
                      <a:cubicBezTo>
                        <a:pt x="11510010" y="3893058"/>
                        <a:pt x="11503152" y="3892296"/>
                        <a:pt x="11490198" y="3884676"/>
                      </a:cubicBezTo>
                      <a:cubicBezTo>
                        <a:pt x="11466576" y="3871722"/>
                        <a:pt x="10892028" y="3872484"/>
                        <a:pt x="10879074" y="3885438"/>
                      </a:cubicBezTo>
                      <a:cubicBezTo>
                        <a:pt x="10874502" y="3890010"/>
                        <a:pt x="10854690" y="3893820"/>
                        <a:pt x="10834878" y="3893820"/>
                      </a:cubicBezTo>
                      <a:cubicBezTo>
                        <a:pt x="10815066" y="3893820"/>
                        <a:pt x="10796016" y="3896868"/>
                        <a:pt x="10793730" y="3901440"/>
                      </a:cubicBezTo>
                      <a:cubicBezTo>
                        <a:pt x="10791444" y="3906012"/>
                        <a:pt x="10772394" y="3909060"/>
                        <a:pt x="10751820" y="3909060"/>
                      </a:cubicBezTo>
                      <a:cubicBezTo>
                        <a:pt x="10731246" y="3909060"/>
                        <a:pt x="10712196" y="3912108"/>
                        <a:pt x="10709910" y="3916680"/>
                      </a:cubicBezTo>
                      <a:cubicBezTo>
                        <a:pt x="10707624" y="3921252"/>
                        <a:pt x="10684764" y="3924300"/>
                        <a:pt x="10660380" y="3924300"/>
                      </a:cubicBezTo>
                      <a:cubicBezTo>
                        <a:pt x="10635996" y="3924300"/>
                        <a:pt x="10613898" y="3927348"/>
                        <a:pt x="10611612" y="3931158"/>
                      </a:cubicBezTo>
                      <a:cubicBezTo>
                        <a:pt x="10609326" y="3934206"/>
                        <a:pt x="10568940" y="3939540"/>
                        <a:pt x="10521696" y="3942588"/>
                      </a:cubicBezTo>
                      <a:cubicBezTo>
                        <a:pt x="10474452" y="3945636"/>
                        <a:pt x="10415016" y="3953256"/>
                        <a:pt x="10389870" y="3960114"/>
                      </a:cubicBezTo>
                      <a:cubicBezTo>
                        <a:pt x="10364724" y="3966210"/>
                        <a:pt x="10335006" y="3973068"/>
                        <a:pt x="10322814" y="3975354"/>
                      </a:cubicBezTo>
                      <a:cubicBezTo>
                        <a:pt x="10311384" y="3977640"/>
                        <a:pt x="10299954" y="3982212"/>
                        <a:pt x="10297668" y="3986022"/>
                      </a:cubicBezTo>
                      <a:cubicBezTo>
                        <a:pt x="10295382" y="3989832"/>
                        <a:pt x="10274808" y="3992880"/>
                        <a:pt x="10251948" y="3992880"/>
                      </a:cubicBezTo>
                      <a:cubicBezTo>
                        <a:pt x="10229088" y="3992880"/>
                        <a:pt x="10204704" y="3995928"/>
                        <a:pt x="10197084" y="3998976"/>
                      </a:cubicBezTo>
                      <a:cubicBezTo>
                        <a:pt x="10190226" y="4002786"/>
                        <a:pt x="10176510" y="4009644"/>
                        <a:pt x="10167366" y="4014216"/>
                      </a:cubicBezTo>
                      <a:cubicBezTo>
                        <a:pt x="10157460" y="4019550"/>
                        <a:pt x="10133838" y="4023360"/>
                        <a:pt x="10114026" y="4023360"/>
                      </a:cubicBezTo>
                      <a:cubicBezTo>
                        <a:pt x="10074402" y="4023360"/>
                        <a:pt x="9947910" y="4046982"/>
                        <a:pt x="9939528" y="4056126"/>
                      </a:cubicBezTo>
                      <a:cubicBezTo>
                        <a:pt x="9936480" y="4059174"/>
                        <a:pt x="9918954" y="4061460"/>
                        <a:pt x="9901428" y="4061460"/>
                      </a:cubicBezTo>
                      <a:cubicBezTo>
                        <a:pt x="9883140" y="4061460"/>
                        <a:pt x="9866376" y="4065270"/>
                        <a:pt x="9864090" y="4069080"/>
                      </a:cubicBezTo>
                      <a:cubicBezTo>
                        <a:pt x="9861042" y="4073652"/>
                        <a:pt x="9822180" y="4076700"/>
                        <a:pt x="9772650" y="4076700"/>
                      </a:cubicBezTo>
                      <a:cubicBezTo>
                        <a:pt x="9723120" y="4076700"/>
                        <a:pt x="9684258" y="4079748"/>
                        <a:pt x="9681210" y="4084320"/>
                      </a:cubicBezTo>
                      <a:cubicBezTo>
                        <a:pt x="9678924" y="4088130"/>
                        <a:pt x="9647682" y="4091940"/>
                        <a:pt x="9612630" y="4091940"/>
                      </a:cubicBezTo>
                      <a:cubicBezTo>
                        <a:pt x="9577578" y="4091940"/>
                        <a:pt x="9546336" y="4095750"/>
                        <a:pt x="9544050" y="4099560"/>
                      </a:cubicBezTo>
                      <a:cubicBezTo>
                        <a:pt x="9541764" y="4104132"/>
                        <a:pt x="9513570" y="4107180"/>
                        <a:pt x="9483090" y="4107180"/>
                      </a:cubicBezTo>
                      <a:cubicBezTo>
                        <a:pt x="9451848" y="4107180"/>
                        <a:pt x="9380982" y="4114038"/>
                        <a:pt x="9325356" y="4123182"/>
                      </a:cubicBezTo>
                      <a:cubicBezTo>
                        <a:pt x="9198864" y="4142994"/>
                        <a:pt x="9037320" y="4142232"/>
                        <a:pt x="9004554" y="4120134"/>
                      </a:cubicBezTo>
                      <a:cubicBezTo>
                        <a:pt x="8993886" y="4113276"/>
                        <a:pt x="8971026" y="4107180"/>
                        <a:pt x="8954262" y="4107180"/>
                      </a:cubicBezTo>
                      <a:cubicBezTo>
                        <a:pt x="8937498" y="4107180"/>
                        <a:pt x="8911590" y="4100322"/>
                        <a:pt x="8897874" y="4092702"/>
                      </a:cubicBezTo>
                      <a:cubicBezTo>
                        <a:pt x="8883396" y="4084320"/>
                        <a:pt x="8863584" y="4076700"/>
                        <a:pt x="8853678" y="4075176"/>
                      </a:cubicBezTo>
                      <a:cubicBezTo>
                        <a:pt x="8842248" y="4073652"/>
                        <a:pt x="8833866" y="4066032"/>
                        <a:pt x="8830818" y="4053840"/>
                      </a:cubicBezTo>
                      <a:cubicBezTo>
                        <a:pt x="8827770" y="4043172"/>
                        <a:pt x="8825484" y="3931158"/>
                        <a:pt x="8824722" y="3804666"/>
                      </a:cubicBezTo>
                      <a:cubicBezTo>
                        <a:pt x="8823960" y="3656076"/>
                        <a:pt x="8820912" y="3573780"/>
                        <a:pt x="8816340" y="3573780"/>
                      </a:cubicBezTo>
                      <a:cubicBezTo>
                        <a:pt x="8812530" y="3573780"/>
                        <a:pt x="8808720" y="3587496"/>
                        <a:pt x="8808720" y="3603498"/>
                      </a:cubicBezTo>
                      <a:cubicBezTo>
                        <a:pt x="8808720" y="3620262"/>
                        <a:pt x="8805672" y="3636264"/>
                        <a:pt x="8801100" y="3638550"/>
                      </a:cubicBezTo>
                      <a:cubicBezTo>
                        <a:pt x="8796528" y="3641598"/>
                        <a:pt x="8793480" y="3716274"/>
                        <a:pt x="8793480" y="3837432"/>
                      </a:cubicBezTo>
                      <a:cubicBezTo>
                        <a:pt x="8793480" y="4009644"/>
                        <a:pt x="8791956" y="4031742"/>
                        <a:pt x="8781288" y="4036314"/>
                      </a:cubicBezTo>
                      <a:cubicBezTo>
                        <a:pt x="8774430" y="4038600"/>
                        <a:pt x="8761476" y="4036314"/>
                        <a:pt x="8752332" y="4030980"/>
                      </a:cubicBezTo>
                      <a:cubicBezTo>
                        <a:pt x="8743950" y="4024884"/>
                        <a:pt x="8717280" y="4010406"/>
                        <a:pt x="8694420" y="3998976"/>
                      </a:cubicBezTo>
                      <a:cubicBezTo>
                        <a:pt x="8671560" y="3986784"/>
                        <a:pt x="8644128" y="3968496"/>
                        <a:pt x="8632698" y="3957828"/>
                      </a:cubicBezTo>
                      <a:cubicBezTo>
                        <a:pt x="8622030" y="3947922"/>
                        <a:pt x="8609076" y="3939540"/>
                        <a:pt x="8603742" y="3939540"/>
                      </a:cubicBezTo>
                      <a:cubicBezTo>
                        <a:pt x="8599170" y="3939540"/>
                        <a:pt x="8571738" y="3921252"/>
                        <a:pt x="8543544" y="3898392"/>
                      </a:cubicBezTo>
                      <a:cubicBezTo>
                        <a:pt x="8515350" y="3876294"/>
                        <a:pt x="8484108" y="3853434"/>
                        <a:pt x="8473440" y="3848100"/>
                      </a:cubicBezTo>
                      <a:cubicBezTo>
                        <a:pt x="8462772" y="3842766"/>
                        <a:pt x="8446008" y="3831336"/>
                        <a:pt x="8435340" y="3823716"/>
                      </a:cubicBezTo>
                      <a:cubicBezTo>
                        <a:pt x="8400288" y="3797046"/>
                        <a:pt x="8358378" y="3771900"/>
                        <a:pt x="8349234" y="3771900"/>
                      </a:cubicBezTo>
                      <a:cubicBezTo>
                        <a:pt x="8343900" y="3771900"/>
                        <a:pt x="8331708" y="3765042"/>
                        <a:pt x="8321040" y="3756660"/>
                      </a:cubicBezTo>
                      <a:cubicBezTo>
                        <a:pt x="8310372" y="3748278"/>
                        <a:pt x="8294370" y="3741420"/>
                        <a:pt x="8285226" y="3741420"/>
                      </a:cubicBezTo>
                      <a:cubicBezTo>
                        <a:pt x="8276082" y="3741420"/>
                        <a:pt x="8266176" y="3738372"/>
                        <a:pt x="8263890" y="3733800"/>
                      </a:cubicBezTo>
                      <a:cubicBezTo>
                        <a:pt x="8261604" y="3729990"/>
                        <a:pt x="8249412" y="3726180"/>
                        <a:pt x="8237220" y="3726180"/>
                      </a:cubicBezTo>
                      <a:cubicBezTo>
                        <a:pt x="8225028" y="3726180"/>
                        <a:pt x="8212836" y="3723132"/>
                        <a:pt x="8210550" y="3718560"/>
                      </a:cubicBezTo>
                      <a:cubicBezTo>
                        <a:pt x="8207502" y="3713988"/>
                        <a:pt x="8154924" y="3710940"/>
                        <a:pt x="8077962" y="3710940"/>
                      </a:cubicBezTo>
                      <a:cubicBezTo>
                        <a:pt x="7959852" y="3710940"/>
                        <a:pt x="7949184" y="3712464"/>
                        <a:pt x="7936230" y="3726180"/>
                      </a:cubicBezTo>
                      <a:cubicBezTo>
                        <a:pt x="7928610" y="3734562"/>
                        <a:pt x="7914894" y="3741420"/>
                        <a:pt x="7905750" y="3741420"/>
                      </a:cubicBezTo>
                      <a:cubicBezTo>
                        <a:pt x="7896606" y="3741420"/>
                        <a:pt x="7882890" y="3748278"/>
                        <a:pt x="7875270" y="3756660"/>
                      </a:cubicBezTo>
                      <a:cubicBezTo>
                        <a:pt x="7867650" y="3765042"/>
                        <a:pt x="7856220" y="3771900"/>
                        <a:pt x="7850124" y="3771900"/>
                      </a:cubicBezTo>
                      <a:cubicBezTo>
                        <a:pt x="7844028" y="3771900"/>
                        <a:pt x="7827264" y="3780282"/>
                        <a:pt x="7813548" y="3790950"/>
                      </a:cubicBezTo>
                      <a:cubicBezTo>
                        <a:pt x="7799832" y="3801618"/>
                        <a:pt x="7785354" y="3810000"/>
                        <a:pt x="7781544" y="3810000"/>
                      </a:cubicBezTo>
                      <a:cubicBezTo>
                        <a:pt x="7777734" y="3810000"/>
                        <a:pt x="7768590" y="3816858"/>
                        <a:pt x="7760970" y="3825240"/>
                      </a:cubicBezTo>
                      <a:cubicBezTo>
                        <a:pt x="7753350" y="3833622"/>
                        <a:pt x="7744206" y="3840480"/>
                        <a:pt x="7741158" y="3840480"/>
                      </a:cubicBezTo>
                      <a:cubicBezTo>
                        <a:pt x="7731252" y="3840480"/>
                        <a:pt x="7665720" y="3886962"/>
                        <a:pt x="7665720" y="3893820"/>
                      </a:cubicBezTo>
                      <a:cubicBezTo>
                        <a:pt x="7665720" y="3904488"/>
                        <a:pt x="7619238" y="3924300"/>
                        <a:pt x="7594092" y="3924300"/>
                      </a:cubicBezTo>
                      <a:cubicBezTo>
                        <a:pt x="7573518" y="3924300"/>
                        <a:pt x="7405878" y="3846576"/>
                        <a:pt x="7379208" y="3824478"/>
                      </a:cubicBezTo>
                      <a:cubicBezTo>
                        <a:pt x="7369302" y="3816858"/>
                        <a:pt x="7287768" y="3776472"/>
                        <a:pt x="7267956" y="3769614"/>
                      </a:cubicBezTo>
                      <a:cubicBezTo>
                        <a:pt x="7260336" y="3766566"/>
                        <a:pt x="7254240" y="3759708"/>
                        <a:pt x="7254240" y="3752850"/>
                      </a:cubicBezTo>
                      <a:cubicBezTo>
                        <a:pt x="7254240" y="3746754"/>
                        <a:pt x="7249668" y="3741420"/>
                        <a:pt x="7243572" y="3741420"/>
                      </a:cubicBezTo>
                      <a:cubicBezTo>
                        <a:pt x="7237476" y="3741420"/>
                        <a:pt x="7207758" y="3728466"/>
                        <a:pt x="7177278" y="3712464"/>
                      </a:cubicBezTo>
                      <a:lnTo>
                        <a:pt x="7120890" y="3683508"/>
                      </a:lnTo>
                      <a:lnTo>
                        <a:pt x="7120890" y="3462528"/>
                      </a:lnTo>
                      <a:cubicBezTo>
                        <a:pt x="7120890" y="3241548"/>
                        <a:pt x="7118604" y="3219450"/>
                        <a:pt x="7094220" y="3234690"/>
                      </a:cubicBezTo>
                      <a:cubicBezTo>
                        <a:pt x="7083552" y="3241548"/>
                        <a:pt x="7085076" y="3319272"/>
                        <a:pt x="7095744" y="3337560"/>
                      </a:cubicBezTo>
                      <a:cubicBezTo>
                        <a:pt x="7103364" y="3349752"/>
                        <a:pt x="7103364" y="3355848"/>
                        <a:pt x="7095744" y="3368040"/>
                      </a:cubicBezTo>
                      <a:cubicBezTo>
                        <a:pt x="7089648" y="3378708"/>
                        <a:pt x="7086600" y="3423666"/>
                        <a:pt x="7086600" y="3515868"/>
                      </a:cubicBezTo>
                      <a:cubicBezTo>
                        <a:pt x="7086600" y="3592830"/>
                        <a:pt x="7083552" y="3650742"/>
                        <a:pt x="7078980" y="3653790"/>
                      </a:cubicBezTo>
                      <a:cubicBezTo>
                        <a:pt x="7075170" y="3656076"/>
                        <a:pt x="7066026" y="3654552"/>
                        <a:pt x="7058406" y="3650742"/>
                      </a:cubicBezTo>
                      <a:cubicBezTo>
                        <a:pt x="7050786" y="3646932"/>
                        <a:pt x="7030974" y="3637788"/>
                        <a:pt x="7014210" y="3630168"/>
                      </a:cubicBezTo>
                      <a:cubicBezTo>
                        <a:pt x="6997446" y="3623310"/>
                        <a:pt x="6974586" y="3611118"/>
                        <a:pt x="6963156" y="3603498"/>
                      </a:cubicBezTo>
                      <a:cubicBezTo>
                        <a:pt x="6952488" y="3595116"/>
                        <a:pt x="6936486" y="3589020"/>
                        <a:pt x="6928104" y="3589020"/>
                      </a:cubicBezTo>
                      <a:cubicBezTo>
                        <a:pt x="6918960" y="3589020"/>
                        <a:pt x="6909816" y="3585972"/>
                        <a:pt x="6907530" y="3581400"/>
                      </a:cubicBezTo>
                      <a:cubicBezTo>
                        <a:pt x="6905244" y="3577590"/>
                        <a:pt x="6893052" y="3573780"/>
                        <a:pt x="6881622" y="3573780"/>
                      </a:cubicBezTo>
                      <a:cubicBezTo>
                        <a:pt x="6870192" y="3573780"/>
                        <a:pt x="6858000" y="3570732"/>
                        <a:pt x="6853428" y="3566922"/>
                      </a:cubicBezTo>
                      <a:cubicBezTo>
                        <a:pt x="6833616" y="3547872"/>
                        <a:pt x="6595872" y="3531108"/>
                        <a:pt x="6489954" y="3541776"/>
                      </a:cubicBezTo>
                      <a:cubicBezTo>
                        <a:pt x="6371844" y="3553206"/>
                        <a:pt x="6337554" y="3559302"/>
                        <a:pt x="6329172" y="3566922"/>
                      </a:cubicBezTo>
                      <a:cubicBezTo>
                        <a:pt x="6324600" y="3570732"/>
                        <a:pt x="6313932" y="3573780"/>
                        <a:pt x="6304788" y="3573780"/>
                      </a:cubicBezTo>
                      <a:cubicBezTo>
                        <a:pt x="6294882" y="3573780"/>
                        <a:pt x="6284976" y="3577590"/>
                        <a:pt x="6282690" y="3581400"/>
                      </a:cubicBezTo>
                      <a:cubicBezTo>
                        <a:pt x="6280404" y="3585972"/>
                        <a:pt x="6269736" y="3589020"/>
                        <a:pt x="6259830" y="3589020"/>
                      </a:cubicBezTo>
                      <a:cubicBezTo>
                        <a:pt x="6249924" y="3589020"/>
                        <a:pt x="6220968" y="3601212"/>
                        <a:pt x="6195060" y="3615690"/>
                      </a:cubicBezTo>
                      <a:cubicBezTo>
                        <a:pt x="6169152" y="3630168"/>
                        <a:pt x="6143244" y="3642360"/>
                        <a:pt x="6137910" y="3642360"/>
                      </a:cubicBezTo>
                      <a:cubicBezTo>
                        <a:pt x="6131814" y="3642360"/>
                        <a:pt x="6124956" y="3646170"/>
                        <a:pt x="6122670" y="3649980"/>
                      </a:cubicBezTo>
                      <a:cubicBezTo>
                        <a:pt x="6120384" y="3654552"/>
                        <a:pt x="6099810" y="3657600"/>
                        <a:pt x="6076950" y="3657600"/>
                      </a:cubicBezTo>
                      <a:cubicBezTo>
                        <a:pt x="6054090" y="3657600"/>
                        <a:pt x="6033516" y="3654552"/>
                        <a:pt x="6031230" y="3649980"/>
                      </a:cubicBezTo>
                      <a:cubicBezTo>
                        <a:pt x="6028944" y="3646170"/>
                        <a:pt x="6019800" y="3642360"/>
                        <a:pt x="6011418" y="3642360"/>
                      </a:cubicBezTo>
                      <a:cubicBezTo>
                        <a:pt x="5994654" y="3642360"/>
                        <a:pt x="5924550" y="3608832"/>
                        <a:pt x="5916930" y="3596640"/>
                      </a:cubicBezTo>
                      <a:cubicBezTo>
                        <a:pt x="5914644" y="3592830"/>
                        <a:pt x="5905500" y="3589020"/>
                        <a:pt x="5897118" y="3589020"/>
                      </a:cubicBezTo>
                      <a:cubicBezTo>
                        <a:pt x="5889498" y="3589020"/>
                        <a:pt x="5875782" y="3585972"/>
                        <a:pt x="5867400" y="3581400"/>
                      </a:cubicBezTo>
                      <a:cubicBezTo>
                        <a:pt x="5859018" y="3577590"/>
                        <a:pt x="5845302" y="3570732"/>
                        <a:pt x="5836920" y="3566160"/>
                      </a:cubicBezTo>
                      <a:cubicBezTo>
                        <a:pt x="5828538" y="3562350"/>
                        <a:pt x="5817108" y="3558540"/>
                        <a:pt x="5810250" y="3558540"/>
                      </a:cubicBezTo>
                      <a:cubicBezTo>
                        <a:pt x="5798058" y="3558540"/>
                        <a:pt x="5748528" y="3532632"/>
                        <a:pt x="5729478" y="3515868"/>
                      </a:cubicBezTo>
                      <a:cubicBezTo>
                        <a:pt x="5723382" y="3509772"/>
                        <a:pt x="5713476" y="3505200"/>
                        <a:pt x="5708904" y="3505200"/>
                      </a:cubicBezTo>
                      <a:cubicBezTo>
                        <a:pt x="5703570" y="3505200"/>
                        <a:pt x="5693664" y="3502152"/>
                        <a:pt x="5686044" y="3498342"/>
                      </a:cubicBezTo>
                      <a:cubicBezTo>
                        <a:pt x="5679186" y="3494532"/>
                        <a:pt x="5660136" y="3485388"/>
                        <a:pt x="5644896" y="3479292"/>
                      </a:cubicBezTo>
                      <a:cubicBezTo>
                        <a:pt x="5629656" y="3472434"/>
                        <a:pt x="5614416" y="3463290"/>
                        <a:pt x="5612130" y="3459480"/>
                      </a:cubicBezTo>
                      <a:cubicBezTo>
                        <a:pt x="5605272" y="3448050"/>
                        <a:pt x="5519166" y="3406140"/>
                        <a:pt x="5503164" y="3406140"/>
                      </a:cubicBezTo>
                      <a:cubicBezTo>
                        <a:pt x="5495544" y="3406140"/>
                        <a:pt x="5479542" y="3395472"/>
                        <a:pt x="5467350" y="3383280"/>
                      </a:cubicBezTo>
                      <a:cubicBezTo>
                        <a:pt x="5443728" y="3358134"/>
                        <a:pt x="5407914" y="3337560"/>
                        <a:pt x="5388864" y="3337560"/>
                      </a:cubicBezTo>
                      <a:cubicBezTo>
                        <a:pt x="5382768" y="3337560"/>
                        <a:pt x="5359908" y="3323082"/>
                        <a:pt x="5338572" y="3304794"/>
                      </a:cubicBezTo>
                      <a:cubicBezTo>
                        <a:pt x="5296662" y="3269742"/>
                        <a:pt x="5247132" y="3238500"/>
                        <a:pt x="5232654" y="3238500"/>
                      </a:cubicBezTo>
                      <a:cubicBezTo>
                        <a:pt x="5228082" y="3238500"/>
                        <a:pt x="5213604" y="3228594"/>
                        <a:pt x="5201412" y="3215640"/>
                      </a:cubicBezTo>
                      <a:cubicBezTo>
                        <a:pt x="5170170" y="3185922"/>
                        <a:pt x="5106924" y="3139440"/>
                        <a:pt x="5097780" y="3139440"/>
                      </a:cubicBezTo>
                      <a:cubicBezTo>
                        <a:pt x="5093208" y="3139440"/>
                        <a:pt x="5062728" y="3117342"/>
                        <a:pt x="5029962" y="3089910"/>
                      </a:cubicBezTo>
                      <a:cubicBezTo>
                        <a:pt x="4997196" y="3062478"/>
                        <a:pt x="4968240" y="3040380"/>
                        <a:pt x="4965192" y="3040380"/>
                      </a:cubicBezTo>
                      <a:cubicBezTo>
                        <a:pt x="4962906" y="3040380"/>
                        <a:pt x="4944618" y="3025140"/>
                        <a:pt x="4924806" y="3006090"/>
                      </a:cubicBezTo>
                      <a:cubicBezTo>
                        <a:pt x="4905756" y="2987040"/>
                        <a:pt x="4886706" y="2971800"/>
                        <a:pt x="4883658" y="2971800"/>
                      </a:cubicBezTo>
                      <a:cubicBezTo>
                        <a:pt x="4880610" y="2971800"/>
                        <a:pt x="4856988" y="2951226"/>
                        <a:pt x="4831080" y="2925318"/>
                      </a:cubicBezTo>
                      <a:cubicBezTo>
                        <a:pt x="4805172" y="2900172"/>
                        <a:pt x="4775454" y="2876550"/>
                        <a:pt x="4765548" y="2872740"/>
                      </a:cubicBezTo>
                      <a:cubicBezTo>
                        <a:pt x="4755642" y="2868930"/>
                        <a:pt x="4747260" y="2860548"/>
                        <a:pt x="4747260" y="2853690"/>
                      </a:cubicBezTo>
                      <a:cubicBezTo>
                        <a:pt x="4747260" y="2846832"/>
                        <a:pt x="4738878" y="2838450"/>
                        <a:pt x="4728210" y="2834640"/>
                      </a:cubicBezTo>
                      <a:cubicBezTo>
                        <a:pt x="4717542" y="2830830"/>
                        <a:pt x="4709160" y="2822448"/>
                        <a:pt x="4709160" y="2816352"/>
                      </a:cubicBezTo>
                      <a:cubicBezTo>
                        <a:pt x="4709160" y="2811018"/>
                        <a:pt x="4702302" y="2804160"/>
                        <a:pt x="4693920" y="2801874"/>
                      </a:cubicBezTo>
                      <a:cubicBezTo>
                        <a:pt x="4685538" y="2799588"/>
                        <a:pt x="4678680" y="2793492"/>
                        <a:pt x="4677918" y="2787396"/>
                      </a:cubicBezTo>
                      <a:cubicBezTo>
                        <a:pt x="4677918" y="2782062"/>
                        <a:pt x="4655820" y="2759202"/>
                        <a:pt x="4628388" y="2737104"/>
                      </a:cubicBezTo>
                      <a:cubicBezTo>
                        <a:pt x="4601718" y="2715006"/>
                        <a:pt x="4579620" y="2692146"/>
                        <a:pt x="4579620" y="2686812"/>
                      </a:cubicBezTo>
                      <a:cubicBezTo>
                        <a:pt x="4579620" y="2681478"/>
                        <a:pt x="4571238" y="2673096"/>
                        <a:pt x="4560570" y="2668524"/>
                      </a:cubicBezTo>
                      <a:cubicBezTo>
                        <a:pt x="4549902" y="2663952"/>
                        <a:pt x="4541520" y="2655570"/>
                        <a:pt x="4541520" y="2650236"/>
                      </a:cubicBezTo>
                      <a:cubicBezTo>
                        <a:pt x="4540758" y="2634996"/>
                        <a:pt x="4475988" y="2567940"/>
                        <a:pt x="4462272" y="2567940"/>
                      </a:cubicBezTo>
                      <a:cubicBezTo>
                        <a:pt x="4455414" y="2567940"/>
                        <a:pt x="4443984" y="2553462"/>
                        <a:pt x="4435602" y="2535936"/>
                      </a:cubicBezTo>
                      <a:cubicBezTo>
                        <a:pt x="4427220" y="2517648"/>
                        <a:pt x="4403598" y="2486406"/>
                        <a:pt x="4382262" y="2465070"/>
                      </a:cubicBezTo>
                      <a:cubicBezTo>
                        <a:pt x="4360926" y="2444496"/>
                        <a:pt x="4343400" y="2424684"/>
                        <a:pt x="4343400" y="2420874"/>
                      </a:cubicBezTo>
                      <a:cubicBezTo>
                        <a:pt x="4343400" y="2417826"/>
                        <a:pt x="4331208" y="2402586"/>
                        <a:pt x="4316730" y="2387346"/>
                      </a:cubicBezTo>
                      <a:cubicBezTo>
                        <a:pt x="4302252" y="2372106"/>
                        <a:pt x="4290060" y="2355342"/>
                        <a:pt x="4290060" y="2350008"/>
                      </a:cubicBezTo>
                      <a:cubicBezTo>
                        <a:pt x="4290060" y="2344674"/>
                        <a:pt x="4277106" y="2327148"/>
                        <a:pt x="4261866" y="2310384"/>
                      </a:cubicBezTo>
                      <a:cubicBezTo>
                        <a:pt x="4234434" y="2281428"/>
                        <a:pt x="4223766" y="2266188"/>
                        <a:pt x="4187190" y="2203704"/>
                      </a:cubicBezTo>
                      <a:cubicBezTo>
                        <a:pt x="4178808" y="2189226"/>
                        <a:pt x="4160520" y="2164842"/>
                        <a:pt x="4147566" y="2150364"/>
                      </a:cubicBezTo>
                      <a:cubicBezTo>
                        <a:pt x="4133850" y="2135124"/>
                        <a:pt x="4120896" y="2116836"/>
                        <a:pt x="4117848" y="2109216"/>
                      </a:cubicBezTo>
                      <a:cubicBezTo>
                        <a:pt x="4115562" y="2101596"/>
                        <a:pt x="4110228" y="2095500"/>
                        <a:pt x="4106418" y="2095500"/>
                      </a:cubicBezTo>
                      <a:cubicBezTo>
                        <a:pt x="4102608" y="2095500"/>
                        <a:pt x="4093464" y="2081784"/>
                        <a:pt x="4086606" y="2065020"/>
                      </a:cubicBezTo>
                      <a:cubicBezTo>
                        <a:pt x="4078986" y="2048256"/>
                        <a:pt x="4070604" y="2034540"/>
                        <a:pt x="4067556" y="2034540"/>
                      </a:cubicBezTo>
                      <a:cubicBezTo>
                        <a:pt x="4065270" y="2034540"/>
                        <a:pt x="4056888" y="2024634"/>
                        <a:pt x="4050792" y="2011680"/>
                      </a:cubicBezTo>
                      <a:cubicBezTo>
                        <a:pt x="4043934" y="1999488"/>
                        <a:pt x="4033266" y="1978914"/>
                        <a:pt x="4027170" y="1966722"/>
                      </a:cubicBezTo>
                      <a:cubicBezTo>
                        <a:pt x="4020312" y="1954530"/>
                        <a:pt x="4010406" y="1940814"/>
                        <a:pt x="4004310" y="1935480"/>
                      </a:cubicBezTo>
                      <a:cubicBezTo>
                        <a:pt x="3998214" y="1930146"/>
                        <a:pt x="3992880" y="1920240"/>
                        <a:pt x="3992880" y="1913382"/>
                      </a:cubicBezTo>
                      <a:cubicBezTo>
                        <a:pt x="3992880" y="1906524"/>
                        <a:pt x="3986022" y="1896618"/>
                        <a:pt x="3978402" y="1892046"/>
                      </a:cubicBezTo>
                      <a:cubicBezTo>
                        <a:pt x="3956304" y="1878330"/>
                        <a:pt x="3954780" y="1879092"/>
                        <a:pt x="3806190" y="1996440"/>
                      </a:cubicBezTo>
                      <a:cubicBezTo>
                        <a:pt x="3764280" y="2029968"/>
                        <a:pt x="3713988" y="2071116"/>
                        <a:pt x="3694176" y="2087880"/>
                      </a:cubicBezTo>
                      <a:cubicBezTo>
                        <a:pt x="3674364" y="2105406"/>
                        <a:pt x="3654552" y="2117598"/>
                        <a:pt x="3649980" y="2114550"/>
                      </a:cubicBezTo>
                      <a:cubicBezTo>
                        <a:pt x="3644646" y="2111502"/>
                        <a:pt x="3642360" y="1975866"/>
                        <a:pt x="3642360" y="1716786"/>
                      </a:cubicBezTo>
                      <a:cubicBezTo>
                        <a:pt x="3642360" y="1500378"/>
                        <a:pt x="3640836" y="1322070"/>
                        <a:pt x="3638550" y="1319784"/>
                      </a:cubicBezTo>
                      <a:cubicBezTo>
                        <a:pt x="3636264" y="1317498"/>
                        <a:pt x="3634740" y="1479042"/>
                        <a:pt x="3634740" y="1678686"/>
                      </a:cubicBezTo>
                      <a:cubicBezTo>
                        <a:pt x="3634740" y="1923288"/>
                        <a:pt x="3632454" y="2042922"/>
                        <a:pt x="3627120" y="2045970"/>
                      </a:cubicBezTo>
                      <a:cubicBezTo>
                        <a:pt x="3621786" y="2049018"/>
                        <a:pt x="3621024" y="2054352"/>
                        <a:pt x="3626358" y="2059686"/>
                      </a:cubicBezTo>
                      <a:cubicBezTo>
                        <a:pt x="3630168" y="2065020"/>
                        <a:pt x="3633216" y="2082546"/>
                        <a:pt x="3632454" y="2099310"/>
                      </a:cubicBezTo>
                      <a:cubicBezTo>
                        <a:pt x="3631692" y="2125980"/>
                        <a:pt x="3626358" y="2135124"/>
                        <a:pt x="3586734" y="2173986"/>
                      </a:cubicBezTo>
                      <a:cubicBezTo>
                        <a:pt x="3561588" y="2197608"/>
                        <a:pt x="3538728" y="2217420"/>
                        <a:pt x="3535680" y="2217420"/>
                      </a:cubicBezTo>
                      <a:cubicBezTo>
                        <a:pt x="3531870" y="2217420"/>
                        <a:pt x="3509010" y="2236470"/>
                        <a:pt x="3485388" y="2259330"/>
                      </a:cubicBezTo>
                      <a:cubicBezTo>
                        <a:pt x="3461004" y="2282190"/>
                        <a:pt x="3437382" y="2301240"/>
                        <a:pt x="3432810" y="2301240"/>
                      </a:cubicBezTo>
                      <a:cubicBezTo>
                        <a:pt x="3428238" y="2301240"/>
                        <a:pt x="3409188" y="2316480"/>
                        <a:pt x="3390900" y="2335530"/>
                      </a:cubicBezTo>
                      <a:cubicBezTo>
                        <a:pt x="3372612" y="2354580"/>
                        <a:pt x="3353562" y="2369820"/>
                        <a:pt x="3348990" y="2369820"/>
                      </a:cubicBezTo>
                      <a:cubicBezTo>
                        <a:pt x="3342894" y="2369820"/>
                        <a:pt x="3316224" y="2391918"/>
                        <a:pt x="3245358" y="2457450"/>
                      </a:cubicBezTo>
                      <a:cubicBezTo>
                        <a:pt x="3238500" y="2463546"/>
                        <a:pt x="3230880" y="2468880"/>
                        <a:pt x="3227832" y="2468880"/>
                      </a:cubicBezTo>
                      <a:cubicBezTo>
                        <a:pt x="3224784" y="2468880"/>
                        <a:pt x="3209544" y="2481834"/>
                        <a:pt x="3193542" y="2497836"/>
                      </a:cubicBezTo>
                      <a:cubicBezTo>
                        <a:pt x="3137916" y="2551938"/>
                        <a:pt x="3094482" y="2590800"/>
                        <a:pt x="3087624" y="2590800"/>
                      </a:cubicBezTo>
                      <a:cubicBezTo>
                        <a:pt x="3084576" y="2590800"/>
                        <a:pt x="3067812" y="2603754"/>
                        <a:pt x="3051810" y="2619756"/>
                      </a:cubicBezTo>
                      <a:cubicBezTo>
                        <a:pt x="3035046" y="2634996"/>
                        <a:pt x="3012186" y="2654046"/>
                        <a:pt x="2999994" y="2661666"/>
                      </a:cubicBezTo>
                      <a:cubicBezTo>
                        <a:pt x="2988564" y="2669286"/>
                        <a:pt x="2966466" y="2689098"/>
                        <a:pt x="2950464" y="2705100"/>
                      </a:cubicBezTo>
                      <a:cubicBezTo>
                        <a:pt x="2935224" y="2721864"/>
                        <a:pt x="2918460" y="2735580"/>
                        <a:pt x="2914650" y="2735580"/>
                      </a:cubicBezTo>
                      <a:cubicBezTo>
                        <a:pt x="2910078" y="2735580"/>
                        <a:pt x="2891028" y="2750820"/>
                        <a:pt x="2872740" y="2769870"/>
                      </a:cubicBezTo>
                      <a:cubicBezTo>
                        <a:pt x="2854452" y="2788920"/>
                        <a:pt x="2834640" y="2804160"/>
                        <a:pt x="2829306" y="2804160"/>
                      </a:cubicBezTo>
                      <a:cubicBezTo>
                        <a:pt x="2823972" y="2804160"/>
                        <a:pt x="2816352" y="2811018"/>
                        <a:pt x="2811780" y="2819400"/>
                      </a:cubicBezTo>
                      <a:cubicBezTo>
                        <a:pt x="2807208" y="2827782"/>
                        <a:pt x="2801112" y="2834640"/>
                        <a:pt x="2797302" y="2834640"/>
                      </a:cubicBezTo>
                      <a:cubicBezTo>
                        <a:pt x="2794254" y="2834640"/>
                        <a:pt x="2775204" y="2849880"/>
                        <a:pt x="2756154" y="2868930"/>
                      </a:cubicBezTo>
                      <a:cubicBezTo>
                        <a:pt x="2736342" y="2887980"/>
                        <a:pt x="2715768" y="2903220"/>
                        <a:pt x="2710434" y="2903220"/>
                      </a:cubicBezTo>
                      <a:cubicBezTo>
                        <a:pt x="2705100" y="2903220"/>
                        <a:pt x="2690622" y="2913888"/>
                        <a:pt x="2677668" y="2926842"/>
                      </a:cubicBezTo>
                      <a:cubicBezTo>
                        <a:pt x="2665476" y="2939796"/>
                        <a:pt x="2625090" y="2974086"/>
                        <a:pt x="2586990" y="3002280"/>
                      </a:cubicBezTo>
                      <a:cubicBezTo>
                        <a:pt x="2549652" y="3031236"/>
                        <a:pt x="2508504" y="3064764"/>
                        <a:pt x="2496312" y="3077718"/>
                      </a:cubicBezTo>
                      <a:cubicBezTo>
                        <a:pt x="2483358" y="3090672"/>
                        <a:pt x="2469642" y="3101340"/>
                        <a:pt x="2465070" y="3101340"/>
                      </a:cubicBezTo>
                      <a:cubicBezTo>
                        <a:pt x="2460498" y="3101340"/>
                        <a:pt x="2441448" y="3116580"/>
                        <a:pt x="2423160" y="3135630"/>
                      </a:cubicBezTo>
                      <a:cubicBezTo>
                        <a:pt x="2404872" y="3154680"/>
                        <a:pt x="2387346" y="3169920"/>
                        <a:pt x="2384298" y="3169920"/>
                      </a:cubicBezTo>
                      <a:cubicBezTo>
                        <a:pt x="2372106" y="3169920"/>
                        <a:pt x="2316480" y="3211068"/>
                        <a:pt x="2316480" y="3220212"/>
                      </a:cubicBezTo>
                      <a:cubicBezTo>
                        <a:pt x="2316480" y="3225546"/>
                        <a:pt x="2305050" y="3235452"/>
                        <a:pt x="2291334" y="3242310"/>
                      </a:cubicBezTo>
                      <a:cubicBezTo>
                        <a:pt x="2277618" y="3248406"/>
                        <a:pt x="2243328" y="3272790"/>
                        <a:pt x="2215896" y="3295650"/>
                      </a:cubicBezTo>
                      <a:cubicBezTo>
                        <a:pt x="2188464" y="3318510"/>
                        <a:pt x="2161794" y="3337560"/>
                        <a:pt x="2157222" y="3337560"/>
                      </a:cubicBezTo>
                      <a:cubicBezTo>
                        <a:pt x="2152650" y="3337560"/>
                        <a:pt x="2138172" y="3348990"/>
                        <a:pt x="2124456" y="3362706"/>
                      </a:cubicBezTo>
                      <a:cubicBezTo>
                        <a:pt x="2110740" y="3375660"/>
                        <a:pt x="2082546" y="3395472"/>
                        <a:pt x="2061972" y="3406140"/>
                      </a:cubicBezTo>
                      <a:cubicBezTo>
                        <a:pt x="2041398" y="3416808"/>
                        <a:pt x="2008632" y="3439668"/>
                        <a:pt x="1988058" y="3457194"/>
                      </a:cubicBezTo>
                      <a:cubicBezTo>
                        <a:pt x="1968246" y="3475482"/>
                        <a:pt x="1949958" y="3489960"/>
                        <a:pt x="1946148" y="3489960"/>
                      </a:cubicBezTo>
                      <a:cubicBezTo>
                        <a:pt x="1943100" y="3489960"/>
                        <a:pt x="1928622" y="3499104"/>
                        <a:pt x="1913382" y="3511296"/>
                      </a:cubicBezTo>
                      <a:cubicBezTo>
                        <a:pt x="1879854" y="3536442"/>
                        <a:pt x="1799082" y="3589020"/>
                        <a:pt x="1793748" y="3589020"/>
                      </a:cubicBezTo>
                      <a:cubicBezTo>
                        <a:pt x="1790700" y="3589020"/>
                        <a:pt x="1776222" y="3598926"/>
                        <a:pt x="1760982" y="3611118"/>
                      </a:cubicBezTo>
                      <a:cubicBezTo>
                        <a:pt x="1745742" y="3623310"/>
                        <a:pt x="1719072" y="3640836"/>
                        <a:pt x="1700784" y="3649980"/>
                      </a:cubicBezTo>
                      <a:cubicBezTo>
                        <a:pt x="1683258" y="3659124"/>
                        <a:pt x="1666494" y="3669792"/>
                        <a:pt x="1664970" y="3673602"/>
                      </a:cubicBezTo>
                      <a:cubicBezTo>
                        <a:pt x="1662684" y="3676650"/>
                        <a:pt x="1632204" y="3695700"/>
                        <a:pt x="1597914" y="3714750"/>
                      </a:cubicBezTo>
                      <a:cubicBezTo>
                        <a:pt x="1563624" y="3733800"/>
                        <a:pt x="1521714" y="3758184"/>
                        <a:pt x="1504950" y="3768090"/>
                      </a:cubicBezTo>
                      <a:cubicBezTo>
                        <a:pt x="1488186" y="3778758"/>
                        <a:pt x="1469136" y="3789426"/>
                        <a:pt x="1463040" y="3792474"/>
                      </a:cubicBezTo>
                      <a:cubicBezTo>
                        <a:pt x="1456944" y="3794760"/>
                        <a:pt x="1431798" y="3810762"/>
                        <a:pt x="1407414" y="3826764"/>
                      </a:cubicBezTo>
                      <a:cubicBezTo>
                        <a:pt x="1383030" y="3842766"/>
                        <a:pt x="1357122" y="3855720"/>
                        <a:pt x="1349502" y="3855720"/>
                      </a:cubicBezTo>
                      <a:cubicBezTo>
                        <a:pt x="1341882" y="3855720"/>
                        <a:pt x="1322832" y="3864102"/>
                        <a:pt x="1307592" y="3874770"/>
                      </a:cubicBezTo>
                      <a:cubicBezTo>
                        <a:pt x="1292352" y="3885438"/>
                        <a:pt x="1274826" y="3893820"/>
                        <a:pt x="1269492" y="3893820"/>
                      </a:cubicBezTo>
                      <a:cubicBezTo>
                        <a:pt x="1264158" y="3893820"/>
                        <a:pt x="1253490" y="3900678"/>
                        <a:pt x="1245870" y="3909060"/>
                      </a:cubicBezTo>
                      <a:cubicBezTo>
                        <a:pt x="1238250" y="3917442"/>
                        <a:pt x="1226058" y="3924300"/>
                        <a:pt x="1219200" y="3924300"/>
                      </a:cubicBezTo>
                      <a:cubicBezTo>
                        <a:pt x="1207770" y="3924300"/>
                        <a:pt x="1144524" y="3950970"/>
                        <a:pt x="1109472" y="3970782"/>
                      </a:cubicBezTo>
                      <a:cubicBezTo>
                        <a:pt x="1101852" y="3975354"/>
                        <a:pt x="1083564" y="3985260"/>
                        <a:pt x="1069086" y="3993642"/>
                      </a:cubicBezTo>
                      <a:cubicBezTo>
                        <a:pt x="1055370" y="4001262"/>
                        <a:pt x="1037082" y="4008120"/>
                        <a:pt x="1029462" y="4008120"/>
                      </a:cubicBezTo>
                      <a:cubicBezTo>
                        <a:pt x="1021080" y="4008120"/>
                        <a:pt x="999744" y="4015740"/>
                        <a:pt x="981456" y="4024122"/>
                      </a:cubicBezTo>
                      <a:cubicBezTo>
                        <a:pt x="918210" y="4055364"/>
                        <a:pt x="910590" y="4059174"/>
                        <a:pt x="876300" y="4069080"/>
                      </a:cubicBezTo>
                      <a:cubicBezTo>
                        <a:pt x="857250" y="4074414"/>
                        <a:pt x="838962" y="4082034"/>
                        <a:pt x="834390" y="4085844"/>
                      </a:cubicBezTo>
                      <a:cubicBezTo>
                        <a:pt x="830580" y="4088892"/>
                        <a:pt x="819912" y="4091940"/>
                        <a:pt x="810768" y="4091940"/>
                      </a:cubicBezTo>
                      <a:cubicBezTo>
                        <a:pt x="800862" y="4091940"/>
                        <a:pt x="790956" y="4095750"/>
                        <a:pt x="788670" y="4099560"/>
                      </a:cubicBezTo>
                      <a:cubicBezTo>
                        <a:pt x="786384" y="4104132"/>
                        <a:pt x="769620" y="4107180"/>
                        <a:pt x="752856" y="4107180"/>
                      </a:cubicBezTo>
                      <a:cubicBezTo>
                        <a:pt x="735330" y="4107180"/>
                        <a:pt x="715518" y="4111752"/>
                        <a:pt x="709422" y="4117086"/>
                      </a:cubicBezTo>
                      <a:cubicBezTo>
                        <a:pt x="702564" y="4123182"/>
                        <a:pt x="681228" y="4132326"/>
                        <a:pt x="660654" y="4137660"/>
                      </a:cubicBezTo>
                      <a:cubicBezTo>
                        <a:pt x="640842" y="4142994"/>
                        <a:pt x="622554" y="4150614"/>
                        <a:pt x="620268" y="4153662"/>
                      </a:cubicBezTo>
                      <a:cubicBezTo>
                        <a:pt x="617982" y="4157472"/>
                        <a:pt x="599694" y="4160520"/>
                        <a:pt x="579120" y="4160520"/>
                      </a:cubicBezTo>
                      <a:cubicBezTo>
                        <a:pt x="558546" y="4160520"/>
                        <a:pt x="539496" y="4164330"/>
                        <a:pt x="537210" y="4168140"/>
                      </a:cubicBezTo>
                      <a:cubicBezTo>
                        <a:pt x="534924" y="4172712"/>
                        <a:pt x="518922" y="4175760"/>
                        <a:pt x="502920" y="4175760"/>
                      </a:cubicBezTo>
                      <a:cubicBezTo>
                        <a:pt x="486918" y="4175760"/>
                        <a:pt x="470916" y="4179570"/>
                        <a:pt x="468630" y="4183380"/>
                      </a:cubicBezTo>
                      <a:cubicBezTo>
                        <a:pt x="466344" y="4187952"/>
                        <a:pt x="451104" y="4191000"/>
                        <a:pt x="435102" y="4191000"/>
                      </a:cubicBezTo>
                      <a:cubicBezTo>
                        <a:pt x="419862" y="4191000"/>
                        <a:pt x="403860" y="4194048"/>
                        <a:pt x="399288" y="4197858"/>
                      </a:cubicBezTo>
                      <a:cubicBezTo>
                        <a:pt x="395478" y="4201668"/>
                        <a:pt x="329184" y="4207002"/>
                        <a:pt x="251460" y="4209288"/>
                      </a:cubicBezTo>
                      <a:cubicBezTo>
                        <a:pt x="173736" y="4211574"/>
                        <a:pt x="85344" y="4216146"/>
                        <a:pt x="55626" y="4218432"/>
                      </a:cubicBezTo>
                      <a:lnTo>
                        <a:pt x="0" y="4223766"/>
                      </a:lnTo>
                      <a:lnTo>
                        <a:pt x="0" y="2111502"/>
                      </a:lnTo>
                      <a:close/>
                      <a:moveTo>
                        <a:pt x="11931396" y="3864102"/>
                      </a:moveTo>
                      <a:cubicBezTo>
                        <a:pt x="11918442" y="3838194"/>
                        <a:pt x="11902440" y="3826002"/>
                        <a:pt x="11881866" y="3825240"/>
                      </a:cubicBezTo>
                      <a:cubicBezTo>
                        <a:pt x="11872722" y="3825240"/>
                        <a:pt x="11862816" y="3822192"/>
                        <a:pt x="11860530" y="3817620"/>
                      </a:cubicBezTo>
                      <a:cubicBezTo>
                        <a:pt x="11858244" y="3813810"/>
                        <a:pt x="11845290" y="3810000"/>
                        <a:pt x="11832336" y="3810000"/>
                      </a:cubicBezTo>
                      <a:cubicBezTo>
                        <a:pt x="11818620" y="3810000"/>
                        <a:pt x="11798046" y="3806952"/>
                        <a:pt x="11785092" y="3802380"/>
                      </a:cubicBezTo>
                      <a:cubicBezTo>
                        <a:pt x="11735562" y="3787902"/>
                        <a:pt x="11668506" y="3771900"/>
                        <a:pt x="11651742" y="3771900"/>
                      </a:cubicBezTo>
                      <a:cubicBezTo>
                        <a:pt x="11634978" y="3771900"/>
                        <a:pt x="11582400" y="3816096"/>
                        <a:pt x="11582400" y="3830574"/>
                      </a:cubicBezTo>
                      <a:cubicBezTo>
                        <a:pt x="11582400" y="3842766"/>
                        <a:pt x="11602212" y="3848100"/>
                        <a:pt x="11643360" y="3848100"/>
                      </a:cubicBezTo>
                      <a:cubicBezTo>
                        <a:pt x="11663934" y="3848100"/>
                        <a:pt x="11682984" y="3851910"/>
                        <a:pt x="11685270" y="3855720"/>
                      </a:cubicBezTo>
                      <a:cubicBezTo>
                        <a:pt x="11687556" y="3860292"/>
                        <a:pt x="11701272" y="3863340"/>
                        <a:pt x="11715750" y="3863340"/>
                      </a:cubicBezTo>
                      <a:cubicBezTo>
                        <a:pt x="11730228" y="3863340"/>
                        <a:pt x="11743944" y="3867150"/>
                        <a:pt x="11746230" y="3870960"/>
                      </a:cubicBezTo>
                      <a:cubicBezTo>
                        <a:pt x="11748516" y="3875532"/>
                        <a:pt x="11771376" y="3878580"/>
                        <a:pt x="11795760" y="3878580"/>
                      </a:cubicBezTo>
                      <a:cubicBezTo>
                        <a:pt x="11832336" y="3878580"/>
                        <a:pt x="11842242" y="3881628"/>
                        <a:pt x="11849100" y="3893058"/>
                      </a:cubicBezTo>
                      <a:cubicBezTo>
                        <a:pt x="11854434" y="3902964"/>
                        <a:pt x="11869674" y="3909822"/>
                        <a:pt x="11896344" y="3914394"/>
                      </a:cubicBezTo>
                      <a:cubicBezTo>
                        <a:pt x="11935206" y="3920490"/>
                        <a:pt x="11936730" y="3920490"/>
                        <a:pt x="11939016" y="3902202"/>
                      </a:cubicBezTo>
                      <a:cubicBezTo>
                        <a:pt x="11940540" y="3892296"/>
                        <a:pt x="11937492" y="3874770"/>
                        <a:pt x="11931396" y="3864102"/>
                      </a:cubicBezTo>
                      <a:close/>
                      <a:moveTo>
                        <a:pt x="10950702" y="3683508"/>
                      </a:moveTo>
                      <a:cubicBezTo>
                        <a:pt x="10941558" y="3669030"/>
                        <a:pt x="10934700" y="3650742"/>
                        <a:pt x="10934700" y="3643122"/>
                      </a:cubicBezTo>
                      <a:cubicBezTo>
                        <a:pt x="10934700" y="3636264"/>
                        <a:pt x="10931652" y="3627120"/>
                        <a:pt x="10927842" y="3623310"/>
                      </a:cubicBezTo>
                      <a:cubicBezTo>
                        <a:pt x="10914126" y="3608832"/>
                        <a:pt x="10888980" y="3557778"/>
                        <a:pt x="10888980" y="3544824"/>
                      </a:cubicBezTo>
                      <a:cubicBezTo>
                        <a:pt x="10888980" y="3537966"/>
                        <a:pt x="10882122" y="3520440"/>
                        <a:pt x="10872978" y="3505962"/>
                      </a:cubicBezTo>
                      <a:cubicBezTo>
                        <a:pt x="10859262" y="3482340"/>
                        <a:pt x="10856976" y="3481578"/>
                        <a:pt x="10847832" y="3493770"/>
                      </a:cubicBezTo>
                      <a:cubicBezTo>
                        <a:pt x="10833354" y="3513582"/>
                        <a:pt x="10818114" y="3500628"/>
                        <a:pt x="10823448" y="3473958"/>
                      </a:cubicBezTo>
                      <a:cubicBezTo>
                        <a:pt x="10825734" y="3462528"/>
                        <a:pt x="10824210" y="3450336"/>
                        <a:pt x="10820400" y="3448050"/>
                      </a:cubicBezTo>
                      <a:cubicBezTo>
                        <a:pt x="10815828" y="3445764"/>
                        <a:pt x="10815066" y="3448812"/>
                        <a:pt x="10817352" y="3454908"/>
                      </a:cubicBezTo>
                      <a:cubicBezTo>
                        <a:pt x="10820400" y="3462528"/>
                        <a:pt x="10816590" y="3469386"/>
                        <a:pt x="10808208" y="3472434"/>
                      </a:cubicBezTo>
                      <a:cubicBezTo>
                        <a:pt x="10799826" y="3476244"/>
                        <a:pt x="10793730" y="3483864"/>
                        <a:pt x="10793730" y="3489960"/>
                      </a:cubicBezTo>
                      <a:cubicBezTo>
                        <a:pt x="10793730" y="3496056"/>
                        <a:pt x="10788396" y="3501390"/>
                        <a:pt x="10782300" y="3501390"/>
                      </a:cubicBezTo>
                      <a:cubicBezTo>
                        <a:pt x="10773918" y="3501390"/>
                        <a:pt x="10770870" y="3493008"/>
                        <a:pt x="10770870" y="3470910"/>
                      </a:cubicBezTo>
                      <a:cubicBezTo>
                        <a:pt x="10770870" y="3454146"/>
                        <a:pt x="10767822" y="3435858"/>
                        <a:pt x="10764774" y="3431286"/>
                      </a:cubicBezTo>
                      <a:cubicBezTo>
                        <a:pt x="10756392" y="3417570"/>
                        <a:pt x="10731246" y="3419094"/>
                        <a:pt x="10731246" y="3432810"/>
                      </a:cubicBezTo>
                      <a:cubicBezTo>
                        <a:pt x="10731246" y="3441192"/>
                        <a:pt x="10733532" y="3441954"/>
                        <a:pt x="10741914" y="3435096"/>
                      </a:cubicBezTo>
                      <a:cubicBezTo>
                        <a:pt x="10759440" y="3420618"/>
                        <a:pt x="10773156" y="3440430"/>
                        <a:pt x="10757916" y="3457194"/>
                      </a:cubicBezTo>
                      <a:cubicBezTo>
                        <a:pt x="10749534" y="3467100"/>
                        <a:pt x="10747248" y="3478530"/>
                        <a:pt x="10751058" y="3497580"/>
                      </a:cubicBezTo>
                      <a:cubicBezTo>
                        <a:pt x="10755630" y="3522726"/>
                        <a:pt x="10757154" y="3524250"/>
                        <a:pt x="10789920" y="3527298"/>
                      </a:cubicBezTo>
                      <a:cubicBezTo>
                        <a:pt x="10808970" y="3528060"/>
                        <a:pt x="10827258" y="3531108"/>
                        <a:pt x="10830306" y="3533394"/>
                      </a:cubicBezTo>
                      <a:cubicBezTo>
                        <a:pt x="10842498" y="3540252"/>
                        <a:pt x="10822686" y="3552444"/>
                        <a:pt x="10792968" y="3555492"/>
                      </a:cubicBezTo>
                      <a:cubicBezTo>
                        <a:pt x="10776204" y="3557778"/>
                        <a:pt x="10755630" y="3563112"/>
                        <a:pt x="10745724" y="3567684"/>
                      </a:cubicBezTo>
                      <a:cubicBezTo>
                        <a:pt x="10732008" y="3575304"/>
                        <a:pt x="10725912" y="3573780"/>
                        <a:pt x="10715244" y="3563874"/>
                      </a:cubicBezTo>
                      <a:cubicBezTo>
                        <a:pt x="10703052" y="3550920"/>
                        <a:pt x="10703052" y="3550158"/>
                        <a:pt x="10719816" y="3545586"/>
                      </a:cubicBezTo>
                      <a:cubicBezTo>
                        <a:pt x="10733532" y="3542538"/>
                        <a:pt x="10735056" y="3539490"/>
                        <a:pt x="10728198" y="3531108"/>
                      </a:cubicBezTo>
                      <a:cubicBezTo>
                        <a:pt x="10723626" y="3525012"/>
                        <a:pt x="10721340" y="3510534"/>
                        <a:pt x="10722864" y="3497580"/>
                      </a:cubicBezTo>
                      <a:cubicBezTo>
                        <a:pt x="10725150" y="3481578"/>
                        <a:pt x="10722864" y="3474720"/>
                        <a:pt x="10716006" y="3474720"/>
                      </a:cubicBezTo>
                      <a:cubicBezTo>
                        <a:pt x="10709910" y="3474720"/>
                        <a:pt x="10707624" y="3478530"/>
                        <a:pt x="10710672" y="3483864"/>
                      </a:cubicBezTo>
                      <a:cubicBezTo>
                        <a:pt x="10713720" y="3488436"/>
                        <a:pt x="10709910" y="3496818"/>
                        <a:pt x="10703052" y="3501390"/>
                      </a:cubicBezTo>
                      <a:cubicBezTo>
                        <a:pt x="10691622" y="3509772"/>
                        <a:pt x="10691622" y="3511296"/>
                        <a:pt x="10702290" y="3515868"/>
                      </a:cubicBezTo>
                      <a:cubicBezTo>
                        <a:pt x="10710672" y="3518916"/>
                        <a:pt x="10712196" y="3523488"/>
                        <a:pt x="10706862" y="3533394"/>
                      </a:cubicBezTo>
                      <a:cubicBezTo>
                        <a:pt x="10703052" y="3541014"/>
                        <a:pt x="10697718" y="3553206"/>
                        <a:pt x="10695432" y="3560826"/>
                      </a:cubicBezTo>
                      <a:cubicBezTo>
                        <a:pt x="10692384" y="3569970"/>
                        <a:pt x="10684764" y="3573780"/>
                        <a:pt x="10674096" y="3572256"/>
                      </a:cubicBezTo>
                      <a:cubicBezTo>
                        <a:pt x="10660380" y="3570732"/>
                        <a:pt x="10656570" y="3565398"/>
                        <a:pt x="10656570" y="3549396"/>
                      </a:cubicBezTo>
                      <a:cubicBezTo>
                        <a:pt x="10657332" y="3537204"/>
                        <a:pt x="10656570" y="3528060"/>
                        <a:pt x="10655808" y="3528060"/>
                      </a:cubicBezTo>
                      <a:cubicBezTo>
                        <a:pt x="10648950" y="3528060"/>
                        <a:pt x="10606278" y="3553968"/>
                        <a:pt x="10599420" y="3562350"/>
                      </a:cubicBezTo>
                      <a:cubicBezTo>
                        <a:pt x="10594086" y="3568446"/>
                        <a:pt x="10585704" y="3573780"/>
                        <a:pt x="10579608" y="3573780"/>
                      </a:cubicBezTo>
                      <a:cubicBezTo>
                        <a:pt x="10574274" y="3573780"/>
                        <a:pt x="10565130" y="3581400"/>
                        <a:pt x="10560558" y="3590544"/>
                      </a:cubicBezTo>
                      <a:lnTo>
                        <a:pt x="10551414" y="3607308"/>
                      </a:lnTo>
                      <a:lnTo>
                        <a:pt x="10533888" y="3585972"/>
                      </a:lnTo>
                      <a:lnTo>
                        <a:pt x="10515600" y="3565398"/>
                      </a:lnTo>
                      <a:lnTo>
                        <a:pt x="10515600" y="3599688"/>
                      </a:lnTo>
                      <a:cubicBezTo>
                        <a:pt x="10515600" y="3618738"/>
                        <a:pt x="10512552" y="3635502"/>
                        <a:pt x="10508742" y="3637788"/>
                      </a:cubicBezTo>
                      <a:cubicBezTo>
                        <a:pt x="10496550" y="3645408"/>
                        <a:pt x="10494264" y="3679698"/>
                        <a:pt x="10505694" y="3684270"/>
                      </a:cubicBezTo>
                      <a:cubicBezTo>
                        <a:pt x="10511790" y="3686556"/>
                        <a:pt x="10520172" y="3686556"/>
                        <a:pt x="10523982" y="3684270"/>
                      </a:cubicBezTo>
                      <a:cubicBezTo>
                        <a:pt x="10533126" y="3678174"/>
                        <a:pt x="10734294" y="3678174"/>
                        <a:pt x="10743438" y="3683508"/>
                      </a:cubicBezTo>
                      <a:cubicBezTo>
                        <a:pt x="10747248" y="3685794"/>
                        <a:pt x="10755630" y="3685794"/>
                        <a:pt x="10761726" y="3683508"/>
                      </a:cubicBezTo>
                      <a:cubicBezTo>
                        <a:pt x="10767822" y="3681222"/>
                        <a:pt x="10775442" y="3682746"/>
                        <a:pt x="10778490" y="3687318"/>
                      </a:cubicBezTo>
                      <a:cubicBezTo>
                        <a:pt x="10780776" y="3691890"/>
                        <a:pt x="10804398" y="3695700"/>
                        <a:pt x="10830306" y="3695700"/>
                      </a:cubicBezTo>
                      <a:cubicBezTo>
                        <a:pt x="10856214" y="3695700"/>
                        <a:pt x="10882884" y="3699510"/>
                        <a:pt x="10888980" y="3703320"/>
                      </a:cubicBezTo>
                      <a:cubicBezTo>
                        <a:pt x="10895076" y="3707130"/>
                        <a:pt x="10915650" y="3710940"/>
                        <a:pt x="10933176" y="3710940"/>
                      </a:cubicBezTo>
                      <a:lnTo>
                        <a:pt x="10966704" y="3710940"/>
                      </a:lnTo>
                      <a:lnTo>
                        <a:pt x="10950702" y="3683508"/>
                      </a:lnTo>
                      <a:close/>
                      <a:moveTo>
                        <a:pt x="10671810" y="3497580"/>
                      </a:moveTo>
                      <a:cubicBezTo>
                        <a:pt x="10668762" y="3488436"/>
                        <a:pt x="10672572" y="3480816"/>
                        <a:pt x="10680954" y="3475482"/>
                      </a:cubicBezTo>
                      <a:cubicBezTo>
                        <a:pt x="10688574" y="3470910"/>
                        <a:pt x="10691622" y="3467100"/>
                        <a:pt x="10687812" y="3467100"/>
                      </a:cubicBezTo>
                      <a:cubicBezTo>
                        <a:pt x="10684002" y="3467100"/>
                        <a:pt x="10674096" y="3472434"/>
                        <a:pt x="10666476" y="3480054"/>
                      </a:cubicBezTo>
                      <a:cubicBezTo>
                        <a:pt x="10649712" y="3495294"/>
                        <a:pt x="10647426" y="3521964"/>
                        <a:pt x="10664190" y="3515868"/>
                      </a:cubicBezTo>
                      <a:cubicBezTo>
                        <a:pt x="10671810" y="3512820"/>
                        <a:pt x="10674096" y="3505962"/>
                        <a:pt x="10671810" y="3497580"/>
                      </a:cubicBezTo>
                      <a:close/>
                      <a:moveTo>
                        <a:pt x="7109460" y="3208020"/>
                      </a:moveTo>
                      <a:cubicBezTo>
                        <a:pt x="7109460" y="3204210"/>
                        <a:pt x="7106412" y="3200400"/>
                        <a:pt x="7101840" y="3200400"/>
                      </a:cubicBezTo>
                      <a:cubicBezTo>
                        <a:pt x="7098030" y="3200400"/>
                        <a:pt x="7094220" y="3204210"/>
                        <a:pt x="7094220" y="3208020"/>
                      </a:cubicBezTo>
                      <a:cubicBezTo>
                        <a:pt x="7094220" y="3212592"/>
                        <a:pt x="7098030" y="3215640"/>
                        <a:pt x="7101840" y="3215640"/>
                      </a:cubicBezTo>
                      <a:cubicBezTo>
                        <a:pt x="7106412" y="3215640"/>
                        <a:pt x="7109460" y="3212592"/>
                        <a:pt x="7109460" y="3208020"/>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76" name="Freeform: Shape 2175">
                  <a:extLst>
                    <a:ext uri="{FF2B5EF4-FFF2-40B4-BE49-F238E27FC236}">
                      <a16:creationId xmlns:a16="http://schemas.microsoft.com/office/drawing/2014/main" id="{CED34604-0EED-424A-93E3-449C0490B68D}"/>
                    </a:ext>
                  </a:extLst>
                </p:cNvPr>
                <p:cNvSpPr/>
                <p:nvPr/>
              </p:nvSpPr>
              <p:spPr>
                <a:xfrm>
                  <a:off x="10821955" y="48778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77" name="Freeform: Shape 2176">
                  <a:extLst>
                    <a:ext uri="{FF2B5EF4-FFF2-40B4-BE49-F238E27FC236}">
                      <a16:creationId xmlns:a16="http://schemas.microsoft.com/office/drawing/2014/main" id="{F2E053C6-76E2-4321-814B-452B4214605E}"/>
                    </a:ext>
                  </a:extLst>
                </p:cNvPr>
                <p:cNvSpPr/>
                <p:nvPr/>
              </p:nvSpPr>
              <p:spPr>
                <a:xfrm>
                  <a:off x="2388179" y="5495724"/>
                  <a:ext cx="56388" cy="27432"/>
                </a:xfrm>
                <a:custGeom>
                  <a:avLst/>
                  <a:gdLst>
                    <a:gd name="connsiteX0" fmla="*/ 691 w 56388"/>
                    <a:gd name="connsiteY0" fmla="*/ 21918 h 27432"/>
                    <a:gd name="connsiteX1" fmla="*/ 46411 w 56388"/>
                    <a:gd name="connsiteY1" fmla="*/ 1344 h 27432"/>
                    <a:gd name="connsiteX2" fmla="*/ 56317 w 56388"/>
                    <a:gd name="connsiteY2" fmla="*/ 15822 h 27432"/>
                    <a:gd name="connsiteX3" fmla="*/ 691 w 56388"/>
                    <a:gd name="connsiteY3" fmla="*/ 21918 h 27432"/>
                  </a:gdLst>
                  <a:ahLst/>
                  <a:cxnLst>
                    <a:cxn ang="0">
                      <a:pos x="connsiteX0" y="connsiteY0"/>
                    </a:cxn>
                    <a:cxn ang="0">
                      <a:pos x="connsiteX1" y="connsiteY1"/>
                    </a:cxn>
                    <a:cxn ang="0">
                      <a:pos x="connsiteX2" y="connsiteY2"/>
                    </a:cxn>
                    <a:cxn ang="0">
                      <a:pos x="connsiteX3" y="connsiteY3"/>
                    </a:cxn>
                  </a:cxnLst>
                  <a:rect l="l" t="t" r="r" b="b"/>
                  <a:pathLst>
                    <a:path w="56388" h="27432">
                      <a:moveTo>
                        <a:pt x="691" y="21918"/>
                      </a:moveTo>
                      <a:cubicBezTo>
                        <a:pt x="-5405" y="11250"/>
                        <a:pt x="30409" y="-4752"/>
                        <a:pt x="46411" y="1344"/>
                      </a:cubicBezTo>
                      <a:cubicBezTo>
                        <a:pt x="53269" y="3630"/>
                        <a:pt x="57841" y="10488"/>
                        <a:pt x="56317" y="15822"/>
                      </a:cubicBezTo>
                      <a:cubicBezTo>
                        <a:pt x="51745" y="27252"/>
                        <a:pt x="7549" y="32586"/>
                        <a:pt x="691" y="21918"/>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78" name="Freeform: Shape 2177">
                  <a:extLst>
                    <a:ext uri="{FF2B5EF4-FFF2-40B4-BE49-F238E27FC236}">
                      <a16:creationId xmlns:a16="http://schemas.microsoft.com/office/drawing/2014/main" id="{EF4BEE8C-F6D0-4CFA-A594-6E9DFE5E25F4}"/>
                    </a:ext>
                  </a:extLst>
                </p:cNvPr>
                <p:cNvSpPr/>
                <p:nvPr/>
              </p:nvSpPr>
              <p:spPr>
                <a:xfrm>
                  <a:off x="2624095" y="5464737"/>
                  <a:ext cx="107442" cy="28194"/>
                </a:xfrm>
                <a:custGeom>
                  <a:avLst/>
                  <a:gdLst>
                    <a:gd name="connsiteX0" fmla="*/ 1757 w 107442"/>
                    <a:gd name="connsiteY0" fmla="*/ 23187 h 28194"/>
                    <a:gd name="connsiteX1" fmla="*/ 63479 w 107442"/>
                    <a:gd name="connsiteY1" fmla="*/ 327 h 28194"/>
                    <a:gd name="connsiteX2" fmla="*/ 107675 w 107442"/>
                    <a:gd name="connsiteY2" fmla="*/ 14043 h 28194"/>
                    <a:gd name="connsiteX3" fmla="*/ 56621 w 107442"/>
                    <a:gd name="connsiteY3" fmla="*/ 27759 h 28194"/>
                    <a:gd name="connsiteX4" fmla="*/ 1757 w 107442"/>
                    <a:gd name="connsiteY4" fmla="*/ 23187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42" h="28194">
                      <a:moveTo>
                        <a:pt x="1757" y="23187"/>
                      </a:moveTo>
                      <a:cubicBezTo>
                        <a:pt x="-7387" y="7947"/>
                        <a:pt x="20045" y="-1959"/>
                        <a:pt x="63479" y="327"/>
                      </a:cubicBezTo>
                      <a:cubicBezTo>
                        <a:pt x="97007" y="1851"/>
                        <a:pt x="107675" y="5661"/>
                        <a:pt x="107675" y="14043"/>
                      </a:cubicBezTo>
                      <a:cubicBezTo>
                        <a:pt x="107675" y="23187"/>
                        <a:pt x="96245" y="26235"/>
                        <a:pt x="56621" y="27759"/>
                      </a:cubicBezTo>
                      <a:cubicBezTo>
                        <a:pt x="29189" y="29283"/>
                        <a:pt x="4043" y="26997"/>
                        <a:pt x="1757" y="23187"/>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79" name="Freeform: Shape 2178">
                  <a:extLst>
                    <a:ext uri="{FF2B5EF4-FFF2-40B4-BE49-F238E27FC236}">
                      <a16:creationId xmlns:a16="http://schemas.microsoft.com/office/drawing/2014/main" id="{D33337A7-BD1E-4E97-95C1-70D16BF4ECED}"/>
                    </a:ext>
                  </a:extLst>
                </p:cNvPr>
                <p:cNvSpPr/>
                <p:nvPr/>
              </p:nvSpPr>
              <p:spPr>
                <a:xfrm>
                  <a:off x="2836486" y="5434565"/>
                  <a:ext cx="94488" cy="25146"/>
                </a:xfrm>
                <a:custGeom>
                  <a:avLst/>
                  <a:gdLst>
                    <a:gd name="connsiteX0" fmla="*/ 1964 w 94488"/>
                    <a:gd name="connsiteY0" fmla="*/ 20593 h 25146"/>
                    <a:gd name="connsiteX1" fmla="*/ 21014 w 94488"/>
                    <a:gd name="connsiteY1" fmla="*/ 9925 h 25146"/>
                    <a:gd name="connsiteX2" fmla="*/ 53018 w 94488"/>
                    <a:gd name="connsiteY2" fmla="*/ 3067 h 25146"/>
                    <a:gd name="connsiteX3" fmla="*/ 91880 w 94488"/>
                    <a:gd name="connsiteY3" fmla="*/ 14497 h 25146"/>
                    <a:gd name="connsiteX4" fmla="*/ 1964 w 94488"/>
                    <a:gd name="connsiteY4" fmla="*/ 20593 h 25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 h="25146">
                      <a:moveTo>
                        <a:pt x="1964" y="20593"/>
                      </a:moveTo>
                      <a:cubicBezTo>
                        <a:pt x="-2608" y="13735"/>
                        <a:pt x="-322" y="12211"/>
                        <a:pt x="21014" y="9925"/>
                      </a:cubicBezTo>
                      <a:cubicBezTo>
                        <a:pt x="27110" y="9925"/>
                        <a:pt x="41588" y="6115"/>
                        <a:pt x="53018" y="3067"/>
                      </a:cubicBezTo>
                      <a:cubicBezTo>
                        <a:pt x="78926" y="-4553"/>
                        <a:pt x="103310" y="3067"/>
                        <a:pt x="91880" y="14497"/>
                      </a:cubicBezTo>
                      <a:cubicBezTo>
                        <a:pt x="81974" y="24403"/>
                        <a:pt x="7298" y="29737"/>
                        <a:pt x="1964" y="20593"/>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80" name="Freeform: Shape 2179">
                  <a:extLst>
                    <a:ext uri="{FF2B5EF4-FFF2-40B4-BE49-F238E27FC236}">
                      <a16:creationId xmlns:a16="http://schemas.microsoft.com/office/drawing/2014/main" id="{8804E5D8-6385-4FCD-B96A-E6B28D677EFA}"/>
                    </a:ext>
                  </a:extLst>
                </p:cNvPr>
                <p:cNvSpPr/>
                <p:nvPr/>
              </p:nvSpPr>
              <p:spPr>
                <a:xfrm>
                  <a:off x="3041935" y="539596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81" name="Freeform: Shape 2180">
                  <a:extLst>
                    <a:ext uri="{FF2B5EF4-FFF2-40B4-BE49-F238E27FC236}">
                      <a16:creationId xmlns:a16="http://schemas.microsoft.com/office/drawing/2014/main" id="{1ED5D36B-B96F-4D9C-9FE9-7032F7675285}"/>
                    </a:ext>
                  </a:extLst>
                </p:cNvPr>
                <p:cNvSpPr/>
                <p:nvPr/>
              </p:nvSpPr>
              <p:spPr>
                <a:xfrm>
                  <a:off x="3217018" y="5368290"/>
                  <a:ext cx="78486" cy="25908"/>
                </a:xfrm>
                <a:custGeom>
                  <a:avLst/>
                  <a:gdLst>
                    <a:gd name="connsiteX0" fmla="*/ 18434 w 78486"/>
                    <a:gd name="connsiteY0" fmla="*/ 21336 h 25908"/>
                    <a:gd name="connsiteX1" fmla="*/ 5480 w 78486"/>
                    <a:gd name="connsiteY1" fmla="*/ 15240 h 25908"/>
                    <a:gd name="connsiteX2" fmla="*/ 146 w 78486"/>
                    <a:gd name="connsiteY2" fmla="*/ 7620 h 25908"/>
                    <a:gd name="connsiteX3" fmla="*/ 40532 w 78486"/>
                    <a:gd name="connsiteY3" fmla="*/ 0 h 25908"/>
                    <a:gd name="connsiteX4" fmla="*/ 78632 w 78486"/>
                    <a:gd name="connsiteY4" fmla="*/ 11430 h 25908"/>
                    <a:gd name="connsiteX5" fmla="*/ 18434 w 78486"/>
                    <a:gd name="connsiteY5" fmla="*/ 21336 h 2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86" h="25908">
                      <a:moveTo>
                        <a:pt x="18434" y="21336"/>
                      </a:moveTo>
                      <a:cubicBezTo>
                        <a:pt x="15386" y="18288"/>
                        <a:pt x="9290" y="15240"/>
                        <a:pt x="5480" y="15240"/>
                      </a:cubicBezTo>
                      <a:cubicBezTo>
                        <a:pt x="1670" y="15240"/>
                        <a:pt x="-616" y="12192"/>
                        <a:pt x="146" y="7620"/>
                      </a:cubicBezTo>
                      <a:cubicBezTo>
                        <a:pt x="908" y="3810"/>
                        <a:pt x="19196" y="0"/>
                        <a:pt x="40532" y="0"/>
                      </a:cubicBezTo>
                      <a:cubicBezTo>
                        <a:pt x="69488" y="0"/>
                        <a:pt x="78632" y="3048"/>
                        <a:pt x="78632" y="11430"/>
                      </a:cubicBezTo>
                      <a:cubicBezTo>
                        <a:pt x="78632" y="23622"/>
                        <a:pt x="29102" y="32004"/>
                        <a:pt x="18434" y="21336"/>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82" name="Freeform: Shape 2181">
                  <a:extLst>
                    <a:ext uri="{FF2B5EF4-FFF2-40B4-BE49-F238E27FC236}">
                      <a16:creationId xmlns:a16="http://schemas.microsoft.com/office/drawing/2014/main" id="{E0170830-F4E9-4215-90F5-D4A1A5576A5B}"/>
                    </a:ext>
                  </a:extLst>
                </p:cNvPr>
                <p:cNvSpPr/>
                <p:nvPr/>
              </p:nvSpPr>
              <p:spPr>
                <a:xfrm>
                  <a:off x="3325777" y="5311140"/>
                  <a:ext cx="137160" cy="51054"/>
                </a:xfrm>
                <a:custGeom>
                  <a:avLst/>
                  <a:gdLst>
                    <a:gd name="connsiteX0" fmla="*/ 1115 w 137160"/>
                    <a:gd name="connsiteY0" fmla="*/ 47244 h 51054"/>
                    <a:gd name="connsiteX1" fmla="*/ 47597 w 137160"/>
                    <a:gd name="connsiteY1" fmla="*/ 22860 h 51054"/>
                    <a:gd name="connsiteX2" fmla="*/ 91031 w 137160"/>
                    <a:gd name="connsiteY2" fmla="*/ 11430 h 51054"/>
                    <a:gd name="connsiteX3" fmla="*/ 123035 w 137160"/>
                    <a:gd name="connsiteY3" fmla="*/ 0 h 51054"/>
                    <a:gd name="connsiteX4" fmla="*/ 128369 w 137160"/>
                    <a:gd name="connsiteY4" fmla="*/ 20574 h 51054"/>
                    <a:gd name="connsiteX5" fmla="*/ 107033 w 137160"/>
                    <a:gd name="connsiteY5" fmla="*/ 35052 h 51054"/>
                    <a:gd name="connsiteX6" fmla="*/ 1115 w 137160"/>
                    <a:gd name="connsiteY6" fmla="*/ 47244 h 5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 h="51054">
                      <a:moveTo>
                        <a:pt x="1115" y="47244"/>
                      </a:moveTo>
                      <a:cubicBezTo>
                        <a:pt x="-5743" y="36576"/>
                        <a:pt x="20165" y="22860"/>
                        <a:pt x="47597" y="22860"/>
                      </a:cubicBezTo>
                      <a:cubicBezTo>
                        <a:pt x="59027" y="22860"/>
                        <a:pt x="78839" y="17526"/>
                        <a:pt x="91031" y="11430"/>
                      </a:cubicBezTo>
                      <a:cubicBezTo>
                        <a:pt x="102461" y="5334"/>
                        <a:pt x="116939" y="0"/>
                        <a:pt x="123035" y="0"/>
                      </a:cubicBezTo>
                      <a:cubicBezTo>
                        <a:pt x="139037" y="0"/>
                        <a:pt x="143609" y="15240"/>
                        <a:pt x="128369" y="20574"/>
                      </a:cubicBezTo>
                      <a:cubicBezTo>
                        <a:pt x="120749" y="23622"/>
                        <a:pt x="111605" y="29718"/>
                        <a:pt x="107033" y="35052"/>
                      </a:cubicBezTo>
                      <a:cubicBezTo>
                        <a:pt x="97127" y="48006"/>
                        <a:pt x="7973" y="57912"/>
                        <a:pt x="1115" y="47244"/>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83" name="Freeform: Shape 2182">
                  <a:extLst>
                    <a:ext uri="{FF2B5EF4-FFF2-40B4-BE49-F238E27FC236}">
                      <a16:creationId xmlns:a16="http://schemas.microsoft.com/office/drawing/2014/main" id="{101A71CB-78BA-448C-97CB-0CA26ADA8FF0}"/>
                    </a:ext>
                  </a:extLst>
                </p:cNvPr>
                <p:cNvSpPr/>
                <p:nvPr/>
              </p:nvSpPr>
              <p:spPr>
                <a:xfrm>
                  <a:off x="3506755" y="52969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84" name="Freeform: Shape 2183">
                  <a:extLst>
                    <a:ext uri="{FF2B5EF4-FFF2-40B4-BE49-F238E27FC236}">
                      <a16:creationId xmlns:a16="http://schemas.microsoft.com/office/drawing/2014/main" id="{BCDF6262-3B60-4309-B261-2E0252F4CEB5}"/>
                    </a:ext>
                  </a:extLst>
                </p:cNvPr>
                <p:cNvSpPr/>
                <p:nvPr/>
              </p:nvSpPr>
              <p:spPr>
                <a:xfrm>
                  <a:off x="3592586" y="5266548"/>
                  <a:ext cx="60960" cy="28194"/>
                </a:xfrm>
                <a:custGeom>
                  <a:avLst/>
                  <a:gdLst>
                    <a:gd name="connsiteX0" fmla="*/ 1006 w 60960"/>
                    <a:gd name="connsiteY0" fmla="*/ 22494 h 28194"/>
                    <a:gd name="connsiteX1" fmla="*/ 44440 w 60960"/>
                    <a:gd name="connsiteY1" fmla="*/ 396 h 28194"/>
                    <a:gd name="connsiteX2" fmla="*/ 61204 w 60960"/>
                    <a:gd name="connsiteY2" fmla="*/ 14112 h 28194"/>
                    <a:gd name="connsiteX3" fmla="*/ 1006 w 60960"/>
                    <a:gd name="connsiteY3" fmla="*/ 22494 h 28194"/>
                  </a:gdLst>
                  <a:ahLst/>
                  <a:cxnLst>
                    <a:cxn ang="0">
                      <a:pos x="connsiteX0" y="connsiteY0"/>
                    </a:cxn>
                    <a:cxn ang="0">
                      <a:pos x="connsiteX1" y="connsiteY1"/>
                    </a:cxn>
                    <a:cxn ang="0">
                      <a:pos x="connsiteX2" y="connsiteY2"/>
                    </a:cxn>
                    <a:cxn ang="0">
                      <a:pos x="connsiteX3" y="connsiteY3"/>
                    </a:cxn>
                  </a:cxnLst>
                  <a:rect l="l" t="t" r="r" b="b"/>
                  <a:pathLst>
                    <a:path w="60960" h="28194">
                      <a:moveTo>
                        <a:pt x="1006" y="22494"/>
                      </a:moveTo>
                      <a:cubicBezTo>
                        <a:pt x="-5852" y="12588"/>
                        <a:pt x="23866" y="-2652"/>
                        <a:pt x="44440" y="396"/>
                      </a:cubicBezTo>
                      <a:cubicBezTo>
                        <a:pt x="53584" y="1920"/>
                        <a:pt x="61204" y="8016"/>
                        <a:pt x="61204" y="14112"/>
                      </a:cubicBezTo>
                      <a:cubicBezTo>
                        <a:pt x="61204" y="27828"/>
                        <a:pt x="8626" y="34686"/>
                        <a:pt x="1006" y="22494"/>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85" name="Freeform: Shape 2184">
                  <a:extLst>
                    <a:ext uri="{FF2B5EF4-FFF2-40B4-BE49-F238E27FC236}">
                      <a16:creationId xmlns:a16="http://schemas.microsoft.com/office/drawing/2014/main" id="{F1A66D09-0E6D-461B-AEAD-F6CB6552141A}"/>
                    </a:ext>
                  </a:extLst>
                </p:cNvPr>
                <p:cNvSpPr/>
                <p:nvPr/>
              </p:nvSpPr>
              <p:spPr>
                <a:xfrm>
                  <a:off x="3707178" y="5231418"/>
                  <a:ext cx="63246" cy="30480"/>
                </a:xfrm>
                <a:custGeom>
                  <a:avLst/>
                  <a:gdLst>
                    <a:gd name="connsiteX0" fmla="*/ 714 w 63246"/>
                    <a:gd name="connsiteY0" fmla="*/ 27144 h 30480"/>
                    <a:gd name="connsiteX1" fmla="*/ 59388 w 63246"/>
                    <a:gd name="connsiteY1" fmla="*/ 2760 h 30480"/>
                    <a:gd name="connsiteX2" fmla="*/ 60912 w 63246"/>
                    <a:gd name="connsiteY2" fmla="*/ 18000 h 30480"/>
                    <a:gd name="connsiteX3" fmla="*/ 714 w 63246"/>
                    <a:gd name="connsiteY3" fmla="*/ 27144 h 30480"/>
                  </a:gdLst>
                  <a:ahLst/>
                  <a:cxnLst>
                    <a:cxn ang="0">
                      <a:pos x="connsiteX0" y="connsiteY0"/>
                    </a:cxn>
                    <a:cxn ang="0">
                      <a:pos x="connsiteX1" y="connsiteY1"/>
                    </a:cxn>
                    <a:cxn ang="0">
                      <a:pos x="connsiteX2" y="connsiteY2"/>
                    </a:cxn>
                    <a:cxn ang="0">
                      <a:pos x="connsiteX3" y="connsiteY3"/>
                    </a:cxn>
                  </a:cxnLst>
                  <a:rect l="l" t="t" r="r" b="b"/>
                  <a:pathLst>
                    <a:path w="63246" h="30480">
                      <a:moveTo>
                        <a:pt x="714" y="27144"/>
                      </a:moveTo>
                      <a:cubicBezTo>
                        <a:pt x="-6906" y="14952"/>
                        <a:pt x="48720" y="-7908"/>
                        <a:pt x="59388" y="2760"/>
                      </a:cubicBezTo>
                      <a:cubicBezTo>
                        <a:pt x="64722" y="8094"/>
                        <a:pt x="64722" y="13428"/>
                        <a:pt x="60912" y="18000"/>
                      </a:cubicBezTo>
                      <a:cubicBezTo>
                        <a:pt x="48720" y="28668"/>
                        <a:pt x="6048" y="35526"/>
                        <a:pt x="714" y="27144"/>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86" name="Freeform: Shape 2185">
                  <a:extLst>
                    <a:ext uri="{FF2B5EF4-FFF2-40B4-BE49-F238E27FC236}">
                      <a16:creationId xmlns:a16="http://schemas.microsoft.com/office/drawing/2014/main" id="{C12550D6-2F24-4A9E-8623-7578A77FEE8C}"/>
                    </a:ext>
                  </a:extLst>
                </p:cNvPr>
                <p:cNvSpPr/>
                <p:nvPr/>
              </p:nvSpPr>
              <p:spPr>
                <a:xfrm>
                  <a:off x="11408325" y="521370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87" name="Freeform: Shape 2186">
                  <a:extLst>
                    <a:ext uri="{FF2B5EF4-FFF2-40B4-BE49-F238E27FC236}">
                      <a16:creationId xmlns:a16="http://schemas.microsoft.com/office/drawing/2014/main" id="{C26E8FA8-AB9A-4C61-84A9-5E5417A38338}"/>
                    </a:ext>
                  </a:extLst>
                </p:cNvPr>
                <p:cNvSpPr/>
                <p:nvPr/>
              </p:nvSpPr>
              <p:spPr>
                <a:xfrm>
                  <a:off x="3827221" y="51975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88" name="Freeform: Shape 2187">
                  <a:extLst>
                    <a:ext uri="{FF2B5EF4-FFF2-40B4-BE49-F238E27FC236}">
                      <a16:creationId xmlns:a16="http://schemas.microsoft.com/office/drawing/2014/main" id="{68468DE4-E784-4E65-8A39-EA5DDBD140A0}"/>
                    </a:ext>
                  </a:extLst>
                </p:cNvPr>
                <p:cNvSpPr/>
                <p:nvPr/>
              </p:nvSpPr>
              <p:spPr>
                <a:xfrm>
                  <a:off x="3911501" y="5163188"/>
                  <a:ext cx="76962" cy="33528"/>
                </a:xfrm>
                <a:custGeom>
                  <a:avLst/>
                  <a:gdLst>
                    <a:gd name="connsiteX0" fmla="*/ 1369 w 76962"/>
                    <a:gd name="connsiteY0" fmla="*/ 26794 h 33528"/>
                    <a:gd name="connsiteX1" fmla="*/ 37183 w 76962"/>
                    <a:gd name="connsiteY1" fmla="*/ 2410 h 33528"/>
                    <a:gd name="connsiteX2" fmla="*/ 72997 w 76962"/>
                    <a:gd name="connsiteY2" fmla="*/ 22984 h 33528"/>
                    <a:gd name="connsiteX3" fmla="*/ 1369 w 76962"/>
                    <a:gd name="connsiteY3" fmla="*/ 26794 h 33528"/>
                  </a:gdLst>
                  <a:ahLst/>
                  <a:cxnLst>
                    <a:cxn ang="0">
                      <a:pos x="connsiteX0" y="connsiteY0"/>
                    </a:cxn>
                    <a:cxn ang="0">
                      <a:pos x="connsiteX1" y="connsiteY1"/>
                    </a:cxn>
                    <a:cxn ang="0">
                      <a:pos x="connsiteX2" y="connsiteY2"/>
                    </a:cxn>
                    <a:cxn ang="0">
                      <a:pos x="connsiteX3" y="connsiteY3"/>
                    </a:cxn>
                  </a:cxnLst>
                  <a:rect l="l" t="t" r="r" b="b"/>
                  <a:pathLst>
                    <a:path w="76962" h="33528">
                      <a:moveTo>
                        <a:pt x="1369" y="26794"/>
                      </a:moveTo>
                      <a:cubicBezTo>
                        <a:pt x="-3965" y="17650"/>
                        <a:pt x="5941" y="11554"/>
                        <a:pt x="37183" y="2410"/>
                      </a:cubicBezTo>
                      <a:cubicBezTo>
                        <a:pt x="66139" y="-5210"/>
                        <a:pt x="86713" y="6220"/>
                        <a:pt x="72997" y="22984"/>
                      </a:cubicBezTo>
                      <a:cubicBezTo>
                        <a:pt x="63091" y="35176"/>
                        <a:pt x="8227" y="37462"/>
                        <a:pt x="1369" y="26794"/>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89" name="Freeform: Shape 2188">
                  <a:extLst>
                    <a:ext uri="{FF2B5EF4-FFF2-40B4-BE49-F238E27FC236}">
                      <a16:creationId xmlns:a16="http://schemas.microsoft.com/office/drawing/2014/main" id="{207B434A-75FB-4A8F-B935-766A7ACA2D42}"/>
                    </a:ext>
                  </a:extLst>
                </p:cNvPr>
                <p:cNvSpPr/>
                <p:nvPr/>
              </p:nvSpPr>
              <p:spPr>
                <a:xfrm>
                  <a:off x="4025341" y="512892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90" name="Freeform: Shape 2189">
                  <a:extLst>
                    <a:ext uri="{FF2B5EF4-FFF2-40B4-BE49-F238E27FC236}">
                      <a16:creationId xmlns:a16="http://schemas.microsoft.com/office/drawing/2014/main" id="{E462B55A-02AF-47FA-A19E-E052C79BCBC3}"/>
                    </a:ext>
                  </a:extLst>
                </p:cNvPr>
                <p:cNvSpPr/>
                <p:nvPr/>
              </p:nvSpPr>
              <p:spPr>
                <a:xfrm>
                  <a:off x="4093271" y="5097780"/>
                  <a:ext cx="48006" cy="29718"/>
                </a:xfrm>
                <a:custGeom>
                  <a:avLst/>
                  <a:gdLst>
                    <a:gd name="connsiteX0" fmla="*/ 2479 w 48006"/>
                    <a:gd name="connsiteY0" fmla="*/ 22860 h 29718"/>
                    <a:gd name="connsiteX1" fmla="*/ 24577 w 48006"/>
                    <a:gd name="connsiteY1" fmla="*/ 0 h 29718"/>
                    <a:gd name="connsiteX2" fmla="*/ 43627 w 48006"/>
                    <a:gd name="connsiteY2" fmla="*/ 20574 h 29718"/>
                    <a:gd name="connsiteX3" fmla="*/ 2479 w 4800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8006" h="29718">
                      <a:moveTo>
                        <a:pt x="2479" y="22860"/>
                      </a:moveTo>
                      <a:cubicBezTo>
                        <a:pt x="-5141" y="10668"/>
                        <a:pt x="5527" y="0"/>
                        <a:pt x="24577" y="0"/>
                      </a:cubicBezTo>
                      <a:cubicBezTo>
                        <a:pt x="46675" y="0"/>
                        <a:pt x="54295" y="7620"/>
                        <a:pt x="43627" y="20574"/>
                      </a:cubicBezTo>
                      <a:cubicBezTo>
                        <a:pt x="33721" y="32004"/>
                        <a:pt x="9337" y="33528"/>
                        <a:pt x="2479" y="22860"/>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91" name="Freeform: Shape 2190">
                  <a:extLst>
                    <a:ext uri="{FF2B5EF4-FFF2-40B4-BE49-F238E27FC236}">
                      <a16:creationId xmlns:a16="http://schemas.microsoft.com/office/drawing/2014/main" id="{4B54A1E8-1D9F-4B2A-B7F1-3AF3B8B2E34E}"/>
                    </a:ext>
                  </a:extLst>
                </p:cNvPr>
                <p:cNvSpPr/>
                <p:nvPr/>
              </p:nvSpPr>
              <p:spPr>
                <a:xfrm>
                  <a:off x="4163424" y="5059680"/>
                  <a:ext cx="72390" cy="34290"/>
                </a:xfrm>
                <a:custGeom>
                  <a:avLst/>
                  <a:gdLst>
                    <a:gd name="connsiteX0" fmla="*/ 1668 w 72390"/>
                    <a:gd name="connsiteY0" fmla="*/ 32766 h 34290"/>
                    <a:gd name="connsiteX1" fmla="*/ 43578 w 72390"/>
                    <a:gd name="connsiteY1" fmla="*/ 0 h 34290"/>
                    <a:gd name="connsiteX2" fmla="*/ 68724 w 72390"/>
                    <a:gd name="connsiteY2" fmla="*/ 22860 h 34290"/>
                    <a:gd name="connsiteX3" fmla="*/ 1668 w 72390"/>
                    <a:gd name="connsiteY3" fmla="*/ 32766 h 34290"/>
                  </a:gdLst>
                  <a:ahLst/>
                  <a:cxnLst>
                    <a:cxn ang="0">
                      <a:pos x="connsiteX0" y="connsiteY0"/>
                    </a:cxn>
                    <a:cxn ang="0">
                      <a:pos x="connsiteX1" y="connsiteY1"/>
                    </a:cxn>
                    <a:cxn ang="0">
                      <a:pos x="connsiteX2" y="connsiteY2"/>
                    </a:cxn>
                    <a:cxn ang="0">
                      <a:pos x="connsiteX3" y="connsiteY3"/>
                    </a:cxn>
                  </a:cxnLst>
                  <a:rect l="l" t="t" r="r" b="b"/>
                  <a:pathLst>
                    <a:path w="72390" h="34290">
                      <a:moveTo>
                        <a:pt x="1668" y="32766"/>
                      </a:moveTo>
                      <a:cubicBezTo>
                        <a:pt x="-7476" y="23622"/>
                        <a:pt x="23004" y="0"/>
                        <a:pt x="43578" y="0"/>
                      </a:cubicBezTo>
                      <a:cubicBezTo>
                        <a:pt x="65676" y="0"/>
                        <a:pt x="79392" y="12192"/>
                        <a:pt x="68724" y="22860"/>
                      </a:cubicBezTo>
                      <a:cubicBezTo>
                        <a:pt x="59580" y="30480"/>
                        <a:pt x="7002" y="38100"/>
                        <a:pt x="1668" y="32766"/>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92" name="Freeform: Shape 2191">
                  <a:extLst>
                    <a:ext uri="{FF2B5EF4-FFF2-40B4-BE49-F238E27FC236}">
                      <a16:creationId xmlns:a16="http://schemas.microsoft.com/office/drawing/2014/main" id="{C1F88E7A-857E-43F7-8620-FBCBC86068D8}"/>
                    </a:ext>
                  </a:extLst>
                </p:cNvPr>
                <p:cNvSpPr/>
                <p:nvPr/>
              </p:nvSpPr>
              <p:spPr>
                <a:xfrm>
                  <a:off x="4260911" y="5029200"/>
                  <a:ext cx="48006" cy="29718"/>
                </a:xfrm>
                <a:custGeom>
                  <a:avLst/>
                  <a:gdLst>
                    <a:gd name="connsiteX0" fmla="*/ 2479 w 48006"/>
                    <a:gd name="connsiteY0" fmla="*/ 22860 h 29718"/>
                    <a:gd name="connsiteX1" fmla="*/ 24577 w 48006"/>
                    <a:gd name="connsiteY1" fmla="*/ 0 h 29718"/>
                    <a:gd name="connsiteX2" fmla="*/ 43627 w 48006"/>
                    <a:gd name="connsiteY2" fmla="*/ 20574 h 29718"/>
                    <a:gd name="connsiteX3" fmla="*/ 2479 w 4800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8006" h="29718">
                      <a:moveTo>
                        <a:pt x="2479" y="22860"/>
                      </a:moveTo>
                      <a:cubicBezTo>
                        <a:pt x="-5141" y="10668"/>
                        <a:pt x="5527" y="0"/>
                        <a:pt x="24577" y="0"/>
                      </a:cubicBezTo>
                      <a:cubicBezTo>
                        <a:pt x="46675" y="0"/>
                        <a:pt x="54295" y="7620"/>
                        <a:pt x="43627" y="20574"/>
                      </a:cubicBezTo>
                      <a:cubicBezTo>
                        <a:pt x="33721" y="32004"/>
                        <a:pt x="9337" y="33528"/>
                        <a:pt x="2479" y="22860"/>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93" name="Freeform: Shape 2192">
                  <a:extLst>
                    <a:ext uri="{FF2B5EF4-FFF2-40B4-BE49-F238E27FC236}">
                      <a16:creationId xmlns:a16="http://schemas.microsoft.com/office/drawing/2014/main" id="{4949A081-423D-4D01-BEBE-6ACB47C770E8}"/>
                    </a:ext>
                  </a:extLst>
                </p:cNvPr>
                <p:cNvSpPr/>
                <p:nvPr/>
              </p:nvSpPr>
              <p:spPr>
                <a:xfrm>
                  <a:off x="4338648" y="4999305"/>
                  <a:ext cx="43434" cy="20574"/>
                </a:xfrm>
                <a:custGeom>
                  <a:avLst/>
                  <a:gdLst>
                    <a:gd name="connsiteX0" fmla="*/ 942 w 43434"/>
                    <a:gd name="connsiteY0" fmla="*/ 15417 h 20574"/>
                    <a:gd name="connsiteX1" fmla="*/ 31422 w 43434"/>
                    <a:gd name="connsiteY1" fmla="*/ 939 h 20574"/>
                    <a:gd name="connsiteX2" fmla="*/ 43614 w 43434"/>
                    <a:gd name="connsiteY2" fmla="*/ 10845 h 20574"/>
                    <a:gd name="connsiteX3" fmla="*/ 942 w 43434"/>
                    <a:gd name="connsiteY3" fmla="*/ 15417 h 20574"/>
                  </a:gdLst>
                  <a:ahLst/>
                  <a:cxnLst>
                    <a:cxn ang="0">
                      <a:pos x="connsiteX0" y="connsiteY0"/>
                    </a:cxn>
                    <a:cxn ang="0">
                      <a:pos x="connsiteX1" y="connsiteY1"/>
                    </a:cxn>
                    <a:cxn ang="0">
                      <a:pos x="connsiteX2" y="connsiteY2"/>
                    </a:cxn>
                    <a:cxn ang="0">
                      <a:pos x="connsiteX3" y="connsiteY3"/>
                    </a:cxn>
                  </a:cxnLst>
                  <a:rect l="l" t="t" r="r" b="b"/>
                  <a:pathLst>
                    <a:path w="43434" h="20574">
                      <a:moveTo>
                        <a:pt x="942" y="15417"/>
                      </a:moveTo>
                      <a:cubicBezTo>
                        <a:pt x="-4392" y="5511"/>
                        <a:pt x="13896" y="-2871"/>
                        <a:pt x="31422" y="939"/>
                      </a:cubicBezTo>
                      <a:cubicBezTo>
                        <a:pt x="38280" y="1701"/>
                        <a:pt x="43614" y="7035"/>
                        <a:pt x="43614" y="10845"/>
                      </a:cubicBezTo>
                      <a:cubicBezTo>
                        <a:pt x="43614" y="21513"/>
                        <a:pt x="7038" y="25323"/>
                        <a:pt x="942" y="15417"/>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94" name="Freeform: Shape 2193">
                  <a:extLst>
                    <a:ext uri="{FF2B5EF4-FFF2-40B4-BE49-F238E27FC236}">
                      <a16:creationId xmlns:a16="http://schemas.microsoft.com/office/drawing/2014/main" id="{94BB82FB-9DC8-445C-9836-4508A58C72E6}"/>
                    </a:ext>
                  </a:extLst>
                </p:cNvPr>
                <p:cNvSpPr/>
                <p:nvPr/>
              </p:nvSpPr>
              <p:spPr>
                <a:xfrm>
                  <a:off x="4391101" y="496128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95" name="Freeform: Shape 2194">
                  <a:extLst>
                    <a:ext uri="{FF2B5EF4-FFF2-40B4-BE49-F238E27FC236}">
                      <a16:creationId xmlns:a16="http://schemas.microsoft.com/office/drawing/2014/main" id="{1A0F45E0-E863-4E7F-8619-92A258F1CAF5}"/>
                    </a:ext>
                  </a:extLst>
                </p:cNvPr>
                <p:cNvSpPr/>
                <p:nvPr/>
              </p:nvSpPr>
              <p:spPr>
                <a:xfrm>
                  <a:off x="4474446" y="4930140"/>
                  <a:ext cx="40386" cy="29718"/>
                </a:xfrm>
                <a:custGeom>
                  <a:avLst/>
                  <a:gdLst>
                    <a:gd name="connsiteX0" fmla="*/ 2304 w 40386"/>
                    <a:gd name="connsiteY0" fmla="*/ 22860 h 29718"/>
                    <a:gd name="connsiteX1" fmla="*/ 20592 w 40386"/>
                    <a:gd name="connsiteY1" fmla="*/ 0 h 29718"/>
                    <a:gd name="connsiteX2" fmla="*/ 35832 w 40386"/>
                    <a:gd name="connsiteY2" fmla="*/ 20574 h 29718"/>
                    <a:gd name="connsiteX3" fmla="*/ 2304 w 4038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0386" h="29718">
                      <a:moveTo>
                        <a:pt x="2304" y="22860"/>
                      </a:moveTo>
                      <a:cubicBezTo>
                        <a:pt x="-4554" y="11430"/>
                        <a:pt x="4590" y="0"/>
                        <a:pt x="20592" y="0"/>
                      </a:cubicBezTo>
                      <a:cubicBezTo>
                        <a:pt x="39642" y="0"/>
                        <a:pt x="45738" y="8382"/>
                        <a:pt x="35832" y="20574"/>
                      </a:cubicBezTo>
                      <a:cubicBezTo>
                        <a:pt x="25926" y="32004"/>
                        <a:pt x="9162" y="33528"/>
                        <a:pt x="2304" y="22860"/>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96" name="Freeform: Shape 2195">
                  <a:extLst>
                    <a:ext uri="{FF2B5EF4-FFF2-40B4-BE49-F238E27FC236}">
                      <a16:creationId xmlns:a16="http://schemas.microsoft.com/office/drawing/2014/main" id="{E68CA519-0CDF-489F-AE3C-B19E93D2FF9E}"/>
                    </a:ext>
                  </a:extLst>
                </p:cNvPr>
                <p:cNvSpPr/>
                <p:nvPr/>
              </p:nvSpPr>
              <p:spPr>
                <a:xfrm>
                  <a:off x="4528261" y="489270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97" name="Freeform: Shape 2196">
                  <a:extLst>
                    <a:ext uri="{FF2B5EF4-FFF2-40B4-BE49-F238E27FC236}">
                      <a16:creationId xmlns:a16="http://schemas.microsoft.com/office/drawing/2014/main" id="{D42B096A-0B09-4C87-859A-3CF24B1D3E12}"/>
                    </a:ext>
                  </a:extLst>
                </p:cNvPr>
                <p:cNvSpPr/>
                <p:nvPr/>
              </p:nvSpPr>
              <p:spPr>
                <a:xfrm>
                  <a:off x="4611285" y="48631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98" name="Freeform: Shape 2197">
                  <a:extLst>
                    <a:ext uri="{FF2B5EF4-FFF2-40B4-BE49-F238E27FC236}">
                      <a16:creationId xmlns:a16="http://schemas.microsoft.com/office/drawing/2014/main" id="{73A842CC-08EB-46C9-BB40-0F4DDA50D000}"/>
                    </a:ext>
                  </a:extLst>
                </p:cNvPr>
                <p:cNvSpPr/>
                <p:nvPr/>
              </p:nvSpPr>
              <p:spPr>
                <a:xfrm>
                  <a:off x="4668184" y="4809631"/>
                  <a:ext cx="39624" cy="42672"/>
                </a:xfrm>
                <a:custGeom>
                  <a:avLst/>
                  <a:gdLst>
                    <a:gd name="connsiteX0" fmla="*/ 590 w 39624"/>
                    <a:gd name="connsiteY0" fmla="*/ 38975 h 42672"/>
                    <a:gd name="connsiteX1" fmla="*/ 10496 w 39624"/>
                    <a:gd name="connsiteY1" fmla="*/ 13829 h 42672"/>
                    <a:gd name="connsiteX2" fmla="*/ 33356 w 39624"/>
                    <a:gd name="connsiteY2" fmla="*/ 3161 h 42672"/>
                    <a:gd name="connsiteX3" fmla="*/ 20402 w 39624"/>
                    <a:gd name="connsiteY3" fmla="*/ 42785 h 42672"/>
                    <a:gd name="connsiteX4" fmla="*/ 590 w 39624"/>
                    <a:gd name="connsiteY4" fmla="*/ 38975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 h="42672">
                      <a:moveTo>
                        <a:pt x="590" y="38975"/>
                      </a:moveTo>
                      <a:cubicBezTo>
                        <a:pt x="-1696" y="35165"/>
                        <a:pt x="2876" y="23735"/>
                        <a:pt x="10496" y="13829"/>
                      </a:cubicBezTo>
                      <a:cubicBezTo>
                        <a:pt x="21164" y="-649"/>
                        <a:pt x="27260" y="-2935"/>
                        <a:pt x="33356" y="3161"/>
                      </a:cubicBezTo>
                      <a:cubicBezTo>
                        <a:pt x="47072" y="16877"/>
                        <a:pt x="39452" y="40499"/>
                        <a:pt x="20402" y="42785"/>
                      </a:cubicBezTo>
                      <a:cubicBezTo>
                        <a:pt x="12020" y="44309"/>
                        <a:pt x="2876" y="42023"/>
                        <a:pt x="590" y="38975"/>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199" name="Freeform: Shape 2198">
                  <a:extLst>
                    <a:ext uri="{FF2B5EF4-FFF2-40B4-BE49-F238E27FC236}">
                      <a16:creationId xmlns:a16="http://schemas.microsoft.com/office/drawing/2014/main" id="{BFC584D8-0F3B-47C6-BE5A-B33889D5A3A2}"/>
                    </a:ext>
                  </a:extLst>
                </p:cNvPr>
                <p:cNvSpPr/>
                <p:nvPr/>
              </p:nvSpPr>
              <p:spPr>
                <a:xfrm>
                  <a:off x="4711141" y="479364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00" name="Freeform: Shape 2199">
                  <a:extLst>
                    <a:ext uri="{FF2B5EF4-FFF2-40B4-BE49-F238E27FC236}">
                      <a16:creationId xmlns:a16="http://schemas.microsoft.com/office/drawing/2014/main" id="{339B8B84-B2C8-432F-8CDF-E3D09256B36C}"/>
                    </a:ext>
                  </a:extLst>
                </p:cNvPr>
                <p:cNvSpPr/>
                <p:nvPr/>
              </p:nvSpPr>
              <p:spPr>
                <a:xfrm>
                  <a:off x="4778925" y="476412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01" name="Freeform: Shape 2200">
                  <a:extLst>
                    <a:ext uri="{FF2B5EF4-FFF2-40B4-BE49-F238E27FC236}">
                      <a16:creationId xmlns:a16="http://schemas.microsoft.com/office/drawing/2014/main" id="{D7E2000E-6F87-4197-B1D9-D747620457A5}"/>
                    </a:ext>
                  </a:extLst>
                </p:cNvPr>
                <p:cNvSpPr/>
                <p:nvPr/>
              </p:nvSpPr>
              <p:spPr>
                <a:xfrm>
                  <a:off x="4826980" y="4727132"/>
                  <a:ext cx="48768" cy="30480"/>
                </a:xfrm>
                <a:custGeom>
                  <a:avLst/>
                  <a:gdLst>
                    <a:gd name="connsiteX0" fmla="*/ 290 w 48768"/>
                    <a:gd name="connsiteY0" fmla="*/ 27748 h 30480"/>
                    <a:gd name="connsiteX1" fmla="*/ 11720 w 48768"/>
                    <a:gd name="connsiteY1" fmla="*/ 8698 h 30480"/>
                    <a:gd name="connsiteX2" fmla="*/ 48296 w 48768"/>
                    <a:gd name="connsiteY2" fmla="*/ 14032 h 30480"/>
                    <a:gd name="connsiteX3" fmla="*/ 290 w 48768"/>
                    <a:gd name="connsiteY3" fmla="*/ 27748 h 30480"/>
                  </a:gdLst>
                  <a:ahLst/>
                  <a:cxnLst>
                    <a:cxn ang="0">
                      <a:pos x="connsiteX0" y="connsiteY0"/>
                    </a:cxn>
                    <a:cxn ang="0">
                      <a:pos x="connsiteX1" y="connsiteY1"/>
                    </a:cxn>
                    <a:cxn ang="0">
                      <a:pos x="connsiteX2" y="connsiteY2"/>
                    </a:cxn>
                    <a:cxn ang="0">
                      <a:pos x="connsiteX3" y="connsiteY3"/>
                    </a:cxn>
                  </a:cxnLst>
                  <a:rect l="l" t="t" r="r" b="b"/>
                  <a:pathLst>
                    <a:path w="48768" h="30480">
                      <a:moveTo>
                        <a:pt x="290" y="27748"/>
                      </a:moveTo>
                      <a:cubicBezTo>
                        <a:pt x="-1234" y="24700"/>
                        <a:pt x="3338" y="16318"/>
                        <a:pt x="11720" y="8698"/>
                      </a:cubicBezTo>
                      <a:cubicBezTo>
                        <a:pt x="26960" y="-5018"/>
                        <a:pt x="53630" y="-1970"/>
                        <a:pt x="48296" y="14032"/>
                      </a:cubicBezTo>
                      <a:cubicBezTo>
                        <a:pt x="44486" y="24700"/>
                        <a:pt x="5624" y="36130"/>
                        <a:pt x="290" y="27748"/>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02" name="Freeform: Shape 2201">
                  <a:extLst>
                    <a:ext uri="{FF2B5EF4-FFF2-40B4-BE49-F238E27FC236}">
                      <a16:creationId xmlns:a16="http://schemas.microsoft.com/office/drawing/2014/main" id="{D0CCBF0A-2987-4B24-A60A-5C4EC34C5193}"/>
                    </a:ext>
                  </a:extLst>
                </p:cNvPr>
                <p:cNvSpPr/>
                <p:nvPr/>
              </p:nvSpPr>
              <p:spPr>
                <a:xfrm>
                  <a:off x="4878781" y="469458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03" name="Freeform: Shape 2202">
                  <a:extLst>
                    <a:ext uri="{FF2B5EF4-FFF2-40B4-BE49-F238E27FC236}">
                      <a16:creationId xmlns:a16="http://schemas.microsoft.com/office/drawing/2014/main" id="{289B6AEA-8298-440F-B530-C25CC00A6C3D}"/>
                    </a:ext>
                  </a:extLst>
                </p:cNvPr>
                <p:cNvSpPr/>
                <p:nvPr/>
              </p:nvSpPr>
              <p:spPr>
                <a:xfrm>
                  <a:off x="4932121" y="46641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04" name="Freeform: Shape 2203">
                  <a:extLst>
                    <a:ext uri="{FF2B5EF4-FFF2-40B4-BE49-F238E27FC236}">
                      <a16:creationId xmlns:a16="http://schemas.microsoft.com/office/drawing/2014/main" id="{AEE1F64E-2C23-4442-8E89-90DDA5EBA02F}"/>
                    </a:ext>
                  </a:extLst>
                </p:cNvPr>
                <p:cNvSpPr/>
                <p:nvPr/>
              </p:nvSpPr>
              <p:spPr>
                <a:xfrm>
                  <a:off x="4979286" y="4613117"/>
                  <a:ext cx="64770" cy="46482"/>
                </a:xfrm>
                <a:custGeom>
                  <a:avLst/>
                  <a:gdLst>
                    <a:gd name="connsiteX0" fmla="*/ 384 w 64770"/>
                    <a:gd name="connsiteY0" fmla="*/ 43465 h 46482"/>
                    <a:gd name="connsiteX1" fmla="*/ 57534 w 64770"/>
                    <a:gd name="connsiteY1" fmla="*/ 793 h 46482"/>
                    <a:gd name="connsiteX2" fmla="*/ 56010 w 64770"/>
                    <a:gd name="connsiteY2" fmla="*/ 38131 h 46482"/>
                    <a:gd name="connsiteX3" fmla="*/ 384 w 64770"/>
                    <a:gd name="connsiteY3" fmla="*/ 43465 h 46482"/>
                  </a:gdLst>
                  <a:ahLst/>
                  <a:cxnLst>
                    <a:cxn ang="0">
                      <a:pos x="connsiteX0" y="connsiteY0"/>
                    </a:cxn>
                    <a:cxn ang="0">
                      <a:pos x="connsiteX1" y="connsiteY1"/>
                    </a:cxn>
                    <a:cxn ang="0">
                      <a:pos x="connsiteX2" y="connsiteY2"/>
                    </a:cxn>
                    <a:cxn ang="0">
                      <a:pos x="connsiteX3" y="connsiteY3"/>
                    </a:cxn>
                  </a:cxnLst>
                  <a:rect l="l" t="t" r="r" b="b"/>
                  <a:pathLst>
                    <a:path w="64770" h="46482">
                      <a:moveTo>
                        <a:pt x="384" y="43465"/>
                      </a:moveTo>
                      <a:cubicBezTo>
                        <a:pt x="-4950" y="33559"/>
                        <a:pt x="46866" y="-6065"/>
                        <a:pt x="57534" y="793"/>
                      </a:cubicBezTo>
                      <a:cubicBezTo>
                        <a:pt x="68202" y="7651"/>
                        <a:pt x="67440" y="35083"/>
                        <a:pt x="56010" y="38131"/>
                      </a:cubicBezTo>
                      <a:cubicBezTo>
                        <a:pt x="25530" y="48037"/>
                        <a:pt x="4956" y="49561"/>
                        <a:pt x="384" y="43465"/>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05" name="Freeform: Shape 2204">
                  <a:extLst>
                    <a:ext uri="{FF2B5EF4-FFF2-40B4-BE49-F238E27FC236}">
                      <a16:creationId xmlns:a16="http://schemas.microsoft.com/office/drawing/2014/main" id="{4BB288DC-DB2D-46C9-BDEF-3F382DF83ABD}"/>
                    </a:ext>
                  </a:extLst>
                </p:cNvPr>
                <p:cNvSpPr/>
                <p:nvPr/>
              </p:nvSpPr>
              <p:spPr>
                <a:xfrm>
                  <a:off x="5045995" y="459586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06" name="Freeform: Shape 2205">
                  <a:extLst>
                    <a:ext uri="{FF2B5EF4-FFF2-40B4-BE49-F238E27FC236}">
                      <a16:creationId xmlns:a16="http://schemas.microsoft.com/office/drawing/2014/main" id="{DF69840C-B065-46B3-9F85-BE067B476FC2}"/>
                    </a:ext>
                  </a:extLst>
                </p:cNvPr>
                <p:cNvSpPr/>
                <p:nvPr/>
              </p:nvSpPr>
              <p:spPr>
                <a:xfrm>
                  <a:off x="5100445" y="45738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6298B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07" name="Freeform: Shape 2206">
                  <a:extLst>
                    <a:ext uri="{FF2B5EF4-FFF2-40B4-BE49-F238E27FC236}">
                      <a16:creationId xmlns:a16="http://schemas.microsoft.com/office/drawing/2014/main" id="{5AB41D7D-ABAC-4CBF-9EEC-184BED3F8239}"/>
                    </a:ext>
                  </a:extLst>
                </p:cNvPr>
                <p:cNvSpPr/>
                <p:nvPr/>
              </p:nvSpPr>
              <p:spPr>
                <a:xfrm>
                  <a:off x="0" y="1318260"/>
                  <a:ext cx="12192000" cy="4223004"/>
                </a:xfrm>
                <a:custGeom>
                  <a:avLst/>
                  <a:gdLst>
                    <a:gd name="connsiteX0" fmla="*/ 0 w 12192000"/>
                    <a:gd name="connsiteY0" fmla="*/ 2111502 h 4223004"/>
                    <a:gd name="connsiteX1" fmla="*/ 0 w 12192000"/>
                    <a:gd name="connsiteY1" fmla="*/ 0 h 4223004"/>
                    <a:gd name="connsiteX2" fmla="*/ 6096000 w 12192000"/>
                    <a:gd name="connsiteY2" fmla="*/ 0 h 4223004"/>
                    <a:gd name="connsiteX3" fmla="*/ 12192000 w 12192000"/>
                    <a:gd name="connsiteY3" fmla="*/ 0 h 4223004"/>
                    <a:gd name="connsiteX4" fmla="*/ 12192000 w 12192000"/>
                    <a:gd name="connsiteY4" fmla="*/ 2030730 h 4223004"/>
                    <a:gd name="connsiteX5" fmla="*/ 12176760 w 12192000"/>
                    <a:gd name="connsiteY5" fmla="*/ 4061460 h 4223004"/>
                    <a:gd name="connsiteX6" fmla="*/ 12157710 w 12192000"/>
                    <a:gd name="connsiteY6" fmla="*/ 4053840 h 4223004"/>
                    <a:gd name="connsiteX7" fmla="*/ 12138660 w 12192000"/>
                    <a:gd name="connsiteY7" fmla="*/ 4046220 h 4223004"/>
                    <a:gd name="connsiteX8" fmla="*/ 12053316 w 12192000"/>
                    <a:gd name="connsiteY8" fmla="*/ 4014978 h 4223004"/>
                    <a:gd name="connsiteX9" fmla="*/ 12013692 w 12192000"/>
                    <a:gd name="connsiteY9" fmla="*/ 4008120 h 4223004"/>
                    <a:gd name="connsiteX10" fmla="*/ 11947398 w 12192000"/>
                    <a:gd name="connsiteY10" fmla="*/ 3987546 h 4223004"/>
                    <a:gd name="connsiteX11" fmla="*/ 11814810 w 12192000"/>
                    <a:gd name="connsiteY11" fmla="*/ 3938778 h 4223004"/>
                    <a:gd name="connsiteX12" fmla="*/ 11686794 w 12192000"/>
                    <a:gd name="connsiteY12" fmla="*/ 3912108 h 4223004"/>
                    <a:gd name="connsiteX13" fmla="*/ 11661648 w 12192000"/>
                    <a:gd name="connsiteY13" fmla="*/ 3900678 h 4223004"/>
                    <a:gd name="connsiteX14" fmla="*/ 11616690 w 12192000"/>
                    <a:gd name="connsiteY14" fmla="*/ 3893820 h 4223004"/>
                    <a:gd name="connsiteX15" fmla="*/ 11570970 w 12192000"/>
                    <a:gd name="connsiteY15" fmla="*/ 3886200 h 4223004"/>
                    <a:gd name="connsiteX16" fmla="*/ 11516106 w 12192000"/>
                    <a:gd name="connsiteY16" fmla="*/ 3886962 h 4223004"/>
                    <a:gd name="connsiteX17" fmla="*/ 11490198 w 12192000"/>
                    <a:gd name="connsiteY17" fmla="*/ 3884676 h 4223004"/>
                    <a:gd name="connsiteX18" fmla="*/ 10879074 w 12192000"/>
                    <a:gd name="connsiteY18" fmla="*/ 3885438 h 4223004"/>
                    <a:gd name="connsiteX19" fmla="*/ 10834878 w 12192000"/>
                    <a:gd name="connsiteY19" fmla="*/ 3893820 h 4223004"/>
                    <a:gd name="connsiteX20" fmla="*/ 10793730 w 12192000"/>
                    <a:gd name="connsiteY20" fmla="*/ 3901440 h 4223004"/>
                    <a:gd name="connsiteX21" fmla="*/ 10751820 w 12192000"/>
                    <a:gd name="connsiteY21" fmla="*/ 3909060 h 4223004"/>
                    <a:gd name="connsiteX22" fmla="*/ 10709910 w 12192000"/>
                    <a:gd name="connsiteY22" fmla="*/ 3916680 h 4223004"/>
                    <a:gd name="connsiteX23" fmla="*/ 10660380 w 12192000"/>
                    <a:gd name="connsiteY23" fmla="*/ 3924300 h 4223004"/>
                    <a:gd name="connsiteX24" fmla="*/ 10611612 w 12192000"/>
                    <a:gd name="connsiteY24" fmla="*/ 3931158 h 4223004"/>
                    <a:gd name="connsiteX25" fmla="*/ 10521696 w 12192000"/>
                    <a:gd name="connsiteY25" fmla="*/ 3942588 h 4223004"/>
                    <a:gd name="connsiteX26" fmla="*/ 10389870 w 12192000"/>
                    <a:gd name="connsiteY26" fmla="*/ 3960114 h 4223004"/>
                    <a:gd name="connsiteX27" fmla="*/ 10322814 w 12192000"/>
                    <a:gd name="connsiteY27" fmla="*/ 3975354 h 4223004"/>
                    <a:gd name="connsiteX28" fmla="*/ 10297668 w 12192000"/>
                    <a:gd name="connsiteY28" fmla="*/ 3986022 h 4223004"/>
                    <a:gd name="connsiteX29" fmla="*/ 10251948 w 12192000"/>
                    <a:gd name="connsiteY29" fmla="*/ 3992880 h 4223004"/>
                    <a:gd name="connsiteX30" fmla="*/ 10197084 w 12192000"/>
                    <a:gd name="connsiteY30" fmla="*/ 3998976 h 4223004"/>
                    <a:gd name="connsiteX31" fmla="*/ 10167366 w 12192000"/>
                    <a:gd name="connsiteY31" fmla="*/ 4014216 h 4223004"/>
                    <a:gd name="connsiteX32" fmla="*/ 10114026 w 12192000"/>
                    <a:gd name="connsiteY32" fmla="*/ 4023360 h 4223004"/>
                    <a:gd name="connsiteX33" fmla="*/ 9939528 w 12192000"/>
                    <a:gd name="connsiteY33" fmla="*/ 4056126 h 4223004"/>
                    <a:gd name="connsiteX34" fmla="*/ 9901428 w 12192000"/>
                    <a:gd name="connsiteY34" fmla="*/ 4061460 h 4223004"/>
                    <a:gd name="connsiteX35" fmla="*/ 9864090 w 12192000"/>
                    <a:gd name="connsiteY35" fmla="*/ 4069080 h 4223004"/>
                    <a:gd name="connsiteX36" fmla="*/ 9772650 w 12192000"/>
                    <a:gd name="connsiteY36" fmla="*/ 4076700 h 4223004"/>
                    <a:gd name="connsiteX37" fmla="*/ 9681210 w 12192000"/>
                    <a:gd name="connsiteY37" fmla="*/ 4084320 h 4223004"/>
                    <a:gd name="connsiteX38" fmla="*/ 9612630 w 12192000"/>
                    <a:gd name="connsiteY38" fmla="*/ 4091940 h 4223004"/>
                    <a:gd name="connsiteX39" fmla="*/ 9544050 w 12192000"/>
                    <a:gd name="connsiteY39" fmla="*/ 4099560 h 4223004"/>
                    <a:gd name="connsiteX40" fmla="*/ 9483090 w 12192000"/>
                    <a:gd name="connsiteY40" fmla="*/ 4107180 h 4223004"/>
                    <a:gd name="connsiteX41" fmla="*/ 9325356 w 12192000"/>
                    <a:gd name="connsiteY41" fmla="*/ 4123182 h 4223004"/>
                    <a:gd name="connsiteX42" fmla="*/ 9004554 w 12192000"/>
                    <a:gd name="connsiteY42" fmla="*/ 4120134 h 4223004"/>
                    <a:gd name="connsiteX43" fmla="*/ 8954262 w 12192000"/>
                    <a:gd name="connsiteY43" fmla="*/ 4107180 h 4223004"/>
                    <a:gd name="connsiteX44" fmla="*/ 8897874 w 12192000"/>
                    <a:gd name="connsiteY44" fmla="*/ 4092702 h 4223004"/>
                    <a:gd name="connsiteX45" fmla="*/ 8853678 w 12192000"/>
                    <a:gd name="connsiteY45" fmla="*/ 4075176 h 4223004"/>
                    <a:gd name="connsiteX46" fmla="*/ 8830818 w 12192000"/>
                    <a:gd name="connsiteY46" fmla="*/ 4053840 h 4223004"/>
                    <a:gd name="connsiteX47" fmla="*/ 8824722 w 12192000"/>
                    <a:gd name="connsiteY47" fmla="*/ 3804666 h 4223004"/>
                    <a:gd name="connsiteX48" fmla="*/ 8816340 w 12192000"/>
                    <a:gd name="connsiteY48" fmla="*/ 3573780 h 4223004"/>
                    <a:gd name="connsiteX49" fmla="*/ 8808720 w 12192000"/>
                    <a:gd name="connsiteY49" fmla="*/ 3603498 h 4223004"/>
                    <a:gd name="connsiteX50" fmla="*/ 8801100 w 12192000"/>
                    <a:gd name="connsiteY50" fmla="*/ 3638550 h 4223004"/>
                    <a:gd name="connsiteX51" fmla="*/ 8793480 w 12192000"/>
                    <a:gd name="connsiteY51" fmla="*/ 3837432 h 4223004"/>
                    <a:gd name="connsiteX52" fmla="*/ 8781288 w 12192000"/>
                    <a:gd name="connsiteY52" fmla="*/ 4036314 h 4223004"/>
                    <a:gd name="connsiteX53" fmla="*/ 8752332 w 12192000"/>
                    <a:gd name="connsiteY53" fmla="*/ 4030980 h 4223004"/>
                    <a:gd name="connsiteX54" fmla="*/ 8694420 w 12192000"/>
                    <a:gd name="connsiteY54" fmla="*/ 3998976 h 4223004"/>
                    <a:gd name="connsiteX55" fmla="*/ 8632698 w 12192000"/>
                    <a:gd name="connsiteY55" fmla="*/ 3957828 h 4223004"/>
                    <a:gd name="connsiteX56" fmla="*/ 8603742 w 12192000"/>
                    <a:gd name="connsiteY56" fmla="*/ 3939540 h 4223004"/>
                    <a:gd name="connsiteX57" fmla="*/ 8543544 w 12192000"/>
                    <a:gd name="connsiteY57" fmla="*/ 3898392 h 4223004"/>
                    <a:gd name="connsiteX58" fmla="*/ 8473440 w 12192000"/>
                    <a:gd name="connsiteY58" fmla="*/ 3848100 h 4223004"/>
                    <a:gd name="connsiteX59" fmla="*/ 8435340 w 12192000"/>
                    <a:gd name="connsiteY59" fmla="*/ 3823716 h 4223004"/>
                    <a:gd name="connsiteX60" fmla="*/ 8349234 w 12192000"/>
                    <a:gd name="connsiteY60" fmla="*/ 3771900 h 4223004"/>
                    <a:gd name="connsiteX61" fmla="*/ 8321040 w 12192000"/>
                    <a:gd name="connsiteY61" fmla="*/ 3756660 h 4223004"/>
                    <a:gd name="connsiteX62" fmla="*/ 8285226 w 12192000"/>
                    <a:gd name="connsiteY62" fmla="*/ 3741420 h 4223004"/>
                    <a:gd name="connsiteX63" fmla="*/ 8263890 w 12192000"/>
                    <a:gd name="connsiteY63" fmla="*/ 3733800 h 4223004"/>
                    <a:gd name="connsiteX64" fmla="*/ 8237220 w 12192000"/>
                    <a:gd name="connsiteY64" fmla="*/ 3726180 h 4223004"/>
                    <a:gd name="connsiteX65" fmla="*/ 8210550 w 12192000"/>
                    <a:gd name="connsiteY65" fmla="*/ 3718560 h 4223004"/>
                    <a:gd name="connsiteX66" fmla="*/ 8077962 w 12192000"/>
                    <a:gd name="connsiteY66" fmla="*/ 3710940 h 4223004"/>
                    <a:gd name="connsiteX67" fmla="*/ 7936230 w 12192000"/>
                    <a:gd name="connsiteY67" fmla="*/ 3726180 h 4223004"/>
                    <a:gd name="connsiteX68" fmla="*/ 7905750 w 12192000"/>
                    <a:gd name="connsiteY68" fmla="*/ 3741420 h 4223004"/>
                    <a:gd name="connsiteX69" fmla="*/ 7875270 w 12192000"/>
                    <a:gd name="connsiteY69" fmla="*/ 3756660 h 4223004"/>
                    <a:gd name="connsiteX70" fmla="*/ 7850124 w 12192000"/>
                    <a:gd name="connsiteY70" fmla="*/ 3771900 h 4223004"/>
                    <a:gd name="connsiteX71" fmla="*/ 7813548 w 12192000"/>
                    <a:gd name="connsiteY71" fmla="*/ 3790950 h 4223004"/>
                    <a:gd name="connsiteX72" fmla="*/ 7781544 w 12192000"/>
                    <a:gd name="connsiteY72" fmla="*/ 3810000 h 4223004"/>
                    <a:gd name="connsiteX73" fmla="*/ 7760970 w 12192000"/>
                    <a:gd name="connsiteY73" fmla="*/ 3825240 h 4223004"/>
                    <a:gd name="connsiteX74" fmla="*/ 7741158 w 12192000"/>
                    <a:gd name="connsiteY74" fmla="*/ 3840480 h 4223004"/>
                    <a:gd name="connsiteX75" fmla="*/ 7665720 w 12192000"/>
                    <a:gd name="connsiteY75" fmla="*/ 3893820 h 4223004"/>
                    <a:gd name="connsiteX76" fmla="*/ 7594092 w 12192000"/>
                    <a:gd name="connsiteY76" fmla="*/ 3924300 h 4223004"/>
                    <a:gd name="connsiteX77" fmla="*/ 7379208 w 12192000"/>
                    <a:gd name="connsiteY77" fmla="*/ 3824478 h 4223004"/>
                    <a:gd name="connsiteX78" fmla="*/ 7267956 w 12192000"/>
                    <a:gd name="connsiteY78" fmla="*/ 3769614 h 4223004"/>
                    <a:gd name="connsiteX79" fmla="*/ 7254240 w 12192000"/>
                    <a:gd name="connsiteY79" fmla="*/ 3752850 h 4223004"/>
                    <a:gd name="connsiteX80" fmla="*/ 7243572 w 12192000"/>
                    <a:gd name="connsiteY80" fmla="*/ 3741420 h 4223004"/>
                    <a:gd name="connsiteX81" fmla="*/ 7177278 w 12192000"/>
                    <a:gd name="connsiteY81" fmla="*/ 3712464 h 4223004"/>
                    <a:gd name="connsiteX82" fmla="*/ 7120890 w 12192000"/>
                    <a:gd name="connsiteY82" fmla="*/ 3683508 h 4223004"/>
                    <a:gd name="connsiteX83" fmla="*/ 7118604 w 12192000"/>
                    <a:gd name="connsiteY83" fmla="*/ 3470910 h 4223004"/>
                    <a:gd name="connsiteX84" fmla="*/ 7121652 w 12192000"/>
                    <a:gd name="connsiteY84" fmla="*/ 3246120 h 4223004"/>
                    <a:gd name="connsiteX85" fmla="*/ 7125462 w 12192000"/>
                    <a:gd name="connsiteY85" fmla="*/ 3223260 h 4223004"/>
                    <a:gd name="connsiteX86" fmla="*/ 7092696 w 12192000"/>
                    <a:gd name="connsiteY86" fmla="*/ 3197352 h 4223004"/>
                    <a:gd name="connsiteX87" fmla="*/ 7095744 w 12192000"/>
                    <a:gd name="connsiteY87" fmla="*/ 3337560 h 4223004"/>
                    <a:gd name="connsiteX88" fmla="*/ 7095744 w 12192000"/>
                    <a:gd name="connsiteY88" fmla="*/ 3368040 h 4223004"/>
                    <a:gd name="connsiteX89" fmla="*/ 7086600 w 12192000"/>
                    <a:gd name="connsiteY89" fmla="*/ 3515868 h 4223004"/>
                    <a:gd name="connsiteX90" fmla="*/ 7078980 w 12192000"/>
                    <a:gd name="connsiteY90" fmla="*/ 3653790 h 4223004"/>
                    <a:gd name="connsiteX91" fmla="*/ 7058406 w 12192000"/>
                    <a:gd name="connsiteY91" fmla="*/ 3650742 h 4223004"/>
                    <a:gd name="connsiteX92" fmla="*/ 7014210 w 12192000"/>
                    <a:gd name="connsiteY92" fmla="*/ 3630168 h 4223004"/>
                    <a:gd name="connsiteX93" fmla="*/ 6963156 w 12192000"/>
                    <a:gd name="connsiteY93" fmla="*/ 3603498 h 4223004"/>
                    <a:gd name="connsiteX94" fmla="*/ 6928104 w 12192000"/>
                    <a:gd name="connsiteY94" fmla="*/ 3589020 h 4223004"/>
                    <a:gd name="connsiteX95" fmla="*/ 6907530 w 12192000"/>
                    <a:gd name="connsiteY95" fmla="*/ 3581400 h 4223004"/>
                    <a:gd name="connsiteX96" fmla="*/ 6881622 w 12192000"/>
                    <a:gd name="connsiteY96" fmla="*/ 3573780 h 4223004"/>
                    <a:gd name="connsiteX97" fmla="*/ 6853428 w 12192000"/>
                    <a:gd name="connsiteY97" fmla="*/ 3566922 h 4223004"/>
                    <a:gd name="connsiteX98" fmla="*/ 6489954 w 12192000"/>
                    <a:gd name="connsiteY98" fmla="*/ 3541776 h 4223004"/>
                    <a:gd name="connsiteX99" fmla="*/ 6329172 w 12192000"/>
                    <a:gd name="connsiteY99" fmla="*/ 3566922 h 4223004"/>
                    <a:gd name="connsiteX100" fmla="*/ 6304788 w 12192000"/>
                    <a:gd name="connsiteY100" fmla="*/ 3573780 h 4223004"/>
                    <a:gd name="connsiteX101" fmla="*/ 6282690 w 12192000"/>
                    <a:gd name="connsiteY101" fmla="*/ 3581400 h 4223004"/>
                    <a:gd name="connsiteX102" fmla="*/ 6259830 w 12192000"/>
                    <a:gd name="connsiteY102" fmla="*/ 3589020 h 4223004"/>
                    <a:gd name="connsiteX103" fmla="*/ 6195060 w 12192000"/>
                    <a:gd name="connsiteY103" fmla="*/ 3615690 h 4223004"/>
                    <a:gd name="connsiteX104" fmla="*/ 6137910 w 12192000"/>
                    <a:gd name="connsiteY104" fmla="*/ 3642360 h 4223004"/>
                    <a:gd name="connsiteX105" fmla="*/ 6122670 w 12192000"/>
                    <a:gd name="connsiteY105" fmla="*/ 3649980 h 4223004"/>
                    <a:gd name="connsiteX106" fmla="*/ 6076950 w 12192000"/>
                    <a:gd name="connsiteY106" fmla="*/ 3657600 h 4223004"/>
                    <a:gd name="connsiteX107" fmla="*/ 6031230 w 12192000"/>
                    <a:gd name="connsiteY107" fmla="*/ 3649980 h 4223004"/>
                    <a:gd name="connsiteX108" fmla="*/ 6011418 w 12192000"/>
                    <a:gd name="connsiteY108" fmla="*/ 3642360 h 4223004"/>
                    <a:gd name="connsiteX109" fmla="*/ 5916930 w 12192000"/>
                    <a:gd name="connsiteY109" fmla="*/ 3596640 h 4223004"/>
                    <a:gd name="connsiteX110" fmla="*/ 5897118 w 12192000"/>
                    <a:gd name="connsiteY110" fmla="*/ 3589020 h 4223004"/>
                    <a:gd name="connsiteX111" fmla="*/ 5867400 w 12192000"/>
                    <a:gd name="connsiteY111" fmla="*/ 3581400 h 4223004"/>
                    <a:gd name="connsiteX112" fmla="*/ 5836920 w 12192000"/>
                    <a:gd name="connsiteY112" fmla="*/ 3566160 h 4223004"/>
                    <a:gd name="connsiteX113" fmla="*/ 5810250 w 12192000"/>
                    <a:gd name="connsiteY113" fmla="*/ 3558540 h 4223004"/>
                    <a:gd name="connsiteX114" fmla="*/ 5729478 w 12192000"/>
                    <a:gd name="connsiteY114" fmla="*/ 3515868 h 4223004"/>
                    <a:gd name="connsiteX115" fmla="*/ 5708904 w 12192000"/>
                    <a:gd name="connsiteY115" fmla="*/ 3505200 h 4223004"/>
                    <a:gd name="connsiteX116" fmla="*/ 5686044 w 12192000"/>
                    <a:gd name="connsiteY116" fmla="*/ 3498342 h 4223004"/>
                    <a:gd name="connsiteX117" fmla="*/ 5644896 w 12192000"/>
                    <a:gd name="connsiteY117" fmla="*/ 3479292 h 4223004"/>
                    <a:gd name="connsiteX118" fmla="*/ 5612130 w 12192000"/>
                    <a:gd name="connsiteY118" fmla="*/ 3459480 h 4223004"/>
                    <a:gd name="connsiteX119" fmla="*/ 5503164 w 12192000"/>
                    <a:gd name="connsiteY119" fmla="*/ 3406140 h 4223004"/>
                    <a:gd name="connsiteX120" fmla="*/ 5467350 w 12192000"/>
                    <a:gd name="connsiteY120" fmla="*/ 3383280 h 4223004"/>
                    <a:gd name="connsiteX121" fmla="*/ 5388864 w 12192000"/>
                    <a:gd name="connsiteY121" fmla="*/ 3337560 h 4223004"/>
                    <a:gd name="connsiteX122" fmla="*/ 5338572 w 12192000"/>
                    <a:gd name="connsiteY122" fmla="*/ 3304794 h 4223004"/>
                    <a:gd name="connsiteX123" fmla="*/ 5231130 w 12192000"/>
                    <a:gd name="connsiteY123" fmla="*/ 3238500 h 4223004"/>
                    <a:gd name="connsiteX124" fmla="*/ 5205222 w 12192000"/>
                    <a:gd name="connsiteY124" fmla="*/ 3218688 h 4223004"/>
                    <a:gd name="connsiteX125" fmla="*/ 5197602 w 12192000"/>
                    <a:gd name="connsiteY125" fmla="*/ 3184398 h 4223004"/>
                    <a:gd name="connsiteX126" fmla="*/ 5177028 w 12192000"/>
                    <a:gd name="connsiteY126" fmla="*/ 3169920 h 4223004"/>
                    <a:gd name="connsiteX127" fmla="*/ 5145786 w 12192000"/>
                    <a:gd name="connsiteY127" fmla="*/ 3154680 h 4223004"/>
                    <a:gd name="connsiteX128" fmla="*/ 5124450 w 12192000"/>
                    <a:gd name="connsiteY128" fmla="*/ 3139440 h 4223004"/>
                    <a:gd name="connsiteX129" fmla="*/ 5091684 w 12192000"/>
                    <a:gd name="connsiteY129" fmla="*/ 3120390 h 4223004"/>
                    <a:gd name="connsiteX130" fmla="*/ 5063490 w 12192000"/>
                    <a:gd name="connsiteY130" fmla="*/ 3101340 h 4223004"/>
                    <a:gd name="connsiteX131" fmla="*/ 5046726 w 12192000"/>
                    <a:gd name="connsiteY131" fmla="*/ 3086862 h 4223004"/>
                    <a:gd name="connsiteX132" fmla="*/ 5028438 w 12192000"/>
                    <a:gd name="connsiteY132" fmla="*/ 3068574 h 4223004"/>
                    <a:gd name="connsiteX133" fmla="*/ 5013960 w 12192000"/>
                    <a:gd name="connsiteY133" fmla="*/ 3053334 h 4223004"/>
                    <a:gd name="connsiteX134" fmla="*/ 4990338 w 12192000"/>
                    <a:gd name="connsiteY134" fmla="*/ 3037332 h 4223004"/>
                    <a:gd name="connsiteX135" fmla="*/ 4962906 w 12192000"/>
                    <a:gd name="connsiteY135" fmla="*/ 3017520 h 4223004"/>
                    <a:gd name="connsiteX136" fmla="*/ 4948428 w 12192000"/>
                    <a:gd name="connsiteY136" fmla="*/ 3002280 h 4223004"/>
                    <a:gd name="connsiteX137" fmla="*/ 4930140 w 12192000"/>
                    <a:gd name="connsiteY137" fmla="*/ 2987040 h 4223004"/>
                    <a:gd name="connsiteX138" fmla="*/ 4902708 w 12192000"/>
                    <a:gd name="connsiteY138" fmla="*/ 2971800 h 4223004"/>
                    <a:gd name="connsiteX139" fmla="*/ 4877562 w 12192000"/>
                    <a:gd name="connsiteY139" fmla="*/ 2953512 h 4223004"/>
                    <a:gd name="connsiteX140" fmla="*/ 4858512 w 12192000"/>
                    <a:gd name="connsiteY140" fmla="*/ 2931414 h 4223004"/>
                    <a:gd name="connsiteX141" fmla="*/ 4846320 w 12192000"/>
                    <a:gd name="connsiteY141" fmla="*/ 2914650 h 4223004"/>
                    <a:gd name="connsiteX142" fmla="*/ 4830318 w 12192000"/>
                    <a:gd name="connsiteY142" fmla="*/ 2903220 h 4223004"/>
                    <a:gd name="connsiteX143" fmla="*/ 4810506 w 12192000"/>
                    <a:gd name="connsiteY143" fmla="*/ 2889504 h 4223004"/>
                    <a:gd name="connsiteX144" fmla="*/ 4784598 w 12192000"/>
                    <a:gd name="connsiteY144" fmla="*/ 2867406 h 4223004"/>
                    <a:gd name="connsiteX145" fmla="*/ 4762500 w 12192000"/>
                    <a:gd name="connsiteY145" fmla="*/ 2847594 h 4223004"/>
                    <a:gd name="connsiteX146" fmla="*/ 4738116 w 12192000"/>
                    <a:gd name="connsiteY146" fmla="*/ 2833116 h 4223004"/>
                    <a:gd name="connsiteX147" fmla="*/ 4710684 w 12192000"/>
                    <a:gd name="connsiteY147" fmla="*/ 2804160 h 4223004"/>
                    <a:gd name="connsiteX148" fmla="*/ 4686300 w 12192000"/>
                    <a:gd name="connsiteY148" fmla="*/ 2768346 h 4223004"/>
                    <a:gd name="connsiteX149" fmla="*/ 4663440 w 12192000"/>
                    <a:gd name="connsiteY149" fmla="*/ 2747772 h 4223004"/>
                    <a:gd name="connsiteX150" fmla="*/ 4647438 w 12192000"/>
                    <a:gd name="connsiteY150" fmla="*/ 2735580 h 4223004"/>
                    <a:gd name="connsiteX151" fmla="*/ 4627626 w 12192000"/>
                    <a:gd name="connsiteY151" fmla="*/ 2721102 h 4223004"/>
                    <a:gd name="connsiteX152" fmla="*/ 4609338 w 12192000"/>
                    <a:gd name="connsiteY152" fmla="*/ 2702814 h 4223004"/>
                    <a:gd name="connsiteX153" fmla="*/ 4594860 w 12192000"/>
                    <a:gd name="connsiteY153" fmla="*/ 2683002 h 4223004"/>
                    <a:gd name="connsiteX154" fmla="*/ 4578858 w 12192000"/>
                    <a:gd name="connsiteY154" fmla="*/ 2667000 h 4223004"/>
                    <a:gd name="connsiteX155" fmla="*/ 4559046 w 12192000"/>
                    <a:gd name="connsiteY155" fmla="*/ 2651760 h 4223004"/>
                    <a:gd name="connsiteX156" fmla="*/ 4544568 w 12192000"/>
                    <a:gd name="connsiteY156" fmla="*/ 2636520 h 4223004"/>
                    <a:gd name="connsiteX157" fmla="*/ 4506468 w 12192000"/>
                    <a:gd name="connsiteY157" fmla="*/ 2581656 h 4223004"/>
                    <a:gd name="connsiteX158" fmla="*/ 4473702 w 12192000"/>
                    <a:gd name="connsiteY158" fmla="*/ 2566416 h 4223004"/>
                    <a:gd name="connsiteX159" fmla="*/ 4443984 w 12192000"/>
                    <a:gd name="connsiteY159" fmla="*/ 2532126 h 4223004"/>
                    <a:gd name="connsiteX160" fmla="*/ 4430268 w 12192000"/>
                    <a:gd name="connsiteY160" fmla="*/ 2499360 h 4223004"/>
                    <a:gd name="connsiteX161" fmla="*/ 4414266 w 12192000"/>
                    <a:gd name="connsiteY161" fmla="*/ 2486406 h 4223004"/>
                    <a:gd name="connsiteX162" fmla="*/ 4399026 w 12192000"/>
                    <a:gd name="connsiteY162" fmla="*/ 2466594 h 4223004"/>
                    <a:gd name="connsiteX163" fmla="*/ 4389120 w 12192000"/>
                    <a:gd name="connsiteY163" fmla="*/ 2449830 h 4223004"/>
                    <a:gd name="connsiteX164" fmla="*/ 4373880 w 12192000"/>
                    <a:gd name="connsiteY164" fmla="*/ 2430780 h 4223004"/>
                    <a:gd name="connsiteX165" fmla="*/ 4358640 w 12192000"/>
                    <a:gd name="connsiteY165" fmla="*/ 2412492 h 4223004"/>
                    <a:gd name="connsiteX166" fmla="*/ 4343400 w 12192000"/>
                    <a:gd name="connsiteY166" fmla="*/ 2398014 h 4223004"/>
                    <a:gd name="connsiteX167" fmla="*/ 4328160 w 12192000"/>
                    <a:gd name="connsiteY167" fmla="*/ 2382012 h 4223004"/>
                    <a:gd name="connsiteX168" fmla="*/ 4320540 w 12192000"/>
                    <a:gd name="connsiteY168" fmla="*/ 2369820 h 4223004"/>
                    <a:gd name="connsiteX169" fmla="*/ 4298442 w 12192000"/>
                    <a:gd name="connsiteY169" fmla="*/ 2336292 h 4223004"/>
                    <a:gd name="connsiteX170" fmla="*/ 4268724 w 12192000"/>
                    <a:gd name="connsiteY170" fmla="*/ 2298954 h 4223004"/>
                    <a:gd name="connsiteX171" fmla="*/ 4244340 w 12192000"/>
                    <a:gd name="connsiteY171" fmla="*/ 2267712 h 4223004"/>
                    <a:gd name="connsiteX172" fmla="*/ 4189476 w 12192000"/>
                    <a:gd name="connsiteY172" fmla="*/ 2199894 h 4223004"/>
                    <a:gd name="connsiteX173" fmla="*/ 4175760 w 12192000"/>
                    <a:gd name="connsiteY173" fmla="*/ 2183130 h 4223004"/>
                    <a:gd name="connsiteX174" fmla="*/ 4147566 w 12192000"/>
                    <a:gd name="connsiteY174" fmla="*/ 2131314 h 4223004"/>
                    <a:gd name="connsiteX175" fmla="*/ 4137660 w 12192000"/>
                    <a:gd name="connsiteY175" fmla="*/ 2113788 h 4223004"/>
                    <a:gd name="connsiteX176" fmla="*/ 4126230 w 12192000"/>
                    <a:gd name="connsiteY176" fmla="*/ 2098548 h 4223004"/>
                    <a:gd name="connsiteX177" fmla="*/ 4101846 w 12192000"/>
                    <a:gd name="connsiteY177" fmla="*/ 2065782 h 4223004"/>
                    <a:gd name="connsiteX178" fmla="*/ 4075938 w 12192000"/>
                    <a:gd name="connsiteY178" fmla="*/ 2029206 h 4223004"/>
                    <a:gd name="connsiteX179" fmla="*/ 4058412 w 12192000"/>
                    <a:gd name="connsiteY179" fmla="*/ 1992630 h 4223004"/>
                    <a:gd name="connsiteX180" fmla="*/ 4042410 w 12192000"/>
                    <a:gd name="connsiteY180" fmla="*/ 1965960 h 4223004"/>
                    <a:gd name="connsiteX181" fmla="*/ 3999738 w 12192000"/>
                    <a:gd name="connsiteY181" fmla="*/ 1892046 h 4223004"/>
                    <a:gd name="connsiteX182" fmla="*/ 3958590 w 12192000"/>
                    <a:gd name="connsiteY182" fmla="*/ 1882140 h 4223004"/>
                    <a:gd name="connsiteX183" fmla="*/ 3937254 w 12192000"/>
                    <a:gd name="connsiteY183" fmla="*/ 1897380 h 4223004"/>
                    <a:gd name="connsiteX184" fmla="*/ 3904488 w 12192000"/>
                    <a:gd name="connsiteY184" fmla="*/ 1918716 h 4223004"/>
                    <a:gd name="connsiteX185" fmla="*/ 3801618 w 12192000"/>
                    <a:gd name="connsiteY185" fmla="*/ 2000250 h 4223004"/>
                    <a:gd name="connsiteX186" fmla="*/ 3691128 w 12192000"/>
                    <a:gd name="connsiteY186" fmla="*/ 2090166 h 4223004"/>
                    <a:gd name="connsiteX187" fmla="*/ 3649980 w 12192000"/>
                    <a:gd name="connsiteY187" fmla="*/ 2114550 h 4223004"/>
                    <a:gd name="connsiteX188" fmla="*/ 3642360 w 12192000"/>
                    <a:gd name="connsiteY188" fmla="*/ 1691640 h 4223004"/>
                    <a:gd name="connsiteX189" fmla="*/ 3637788 w 12192000"/>
                    <a:gd name="connsiteY189" fmla="*/ 1253490 h 4223004"/>
                    <a:gd name="connsiteX190" fmla="*/ 3619500 w 12192000"/>
                    <a:gd name="connsiteY190" fmla="*/ 1693926 h 4223004"/>
                    <a:gd name="connsiteX191" fmla="*/ 3620262 w 12192000"/>
                    <a:gd name="connsiteY191" fmla="*/ 2145030 h 4223004"/>
                    <a:gd name="connsiteX192" fmla="*/ 3579876 w 12192000"/>
                    <a:gd name="connsiteY192" fmla="*/ 2180844 h 4223004"/>
                    <a:gd name="connsiteX193" fmla="*/ 3534156 w 12192000"/>
                    <a:gd name="connsiteY193" fmla="*/ 2217420 h 4223004"/>
                    <a:gd name="connsiteX194" fmla="*/ 3485388 w 12192000"/>
                    <a:gd name="connsiteY194" fmla="*/ 2259330 h 4223004"/>
                    <a:gd name="connsiteX195" fmla="*/ 3432810 w 12192000"/>
                    <a:gd name="connsiteY195" fmla="*/ 2301240 h 4223004"/>
                    <a:gd name="connsiteX196" fmla="*/ 3390900 w 12192000"/>
                    <a:gd name="connsiteY196" fmla="*/ 2335530 h 4223004"/>
                    <a:gd name="connsiteX197" fmla="*/ 3348990 w 12192000"/>
                    <a:gd name="connsiteY197" fmla="*/ 2369820 h 4223004"/>
                    <a:gd name="connsiteX198" fmla="*/ 3245358 w 12192000"/>
                    <a:gd name="connsiteY198" fmla="*/ 2457450 h 4223004"/>
                    <a:gd name="connsiteX199" fmla="*/ 3227832 w 12192000"/>
                    <a:gd name="connsiteY199" fmla="*/ 2468880 h 4223004"/>
                    <a:gd name="connsiteX200" fmla="*/ 3193542 w 12192000"/>
                    <a:gd name="connsiteY200" fmla="*/ 2497836 h 4223004"/>
                    <a:gd name="connsiteX201" fmla="*/ 3087624 w 12192000"/>
                    <a:gd name="connsiteY201" fmla="*/ 2590800 h 4223004"/>
                    <a:gd name="connsiteX202" fmla="*/ 3051810 w 12192000"/>
                    <a:gd name="connsiteY202" fmla="*/ 2619756 h 4223004"/>
                    <a:gd name="connsiteX203" fmla="*/ 2999994 w 12192000"/>
                    <a:gd name="connsiteY203" fmla="*/ 2661666 h 4223004"/>
                    <a:gd name="connsiteX204" fmla="*/ 2950464 w 12192000"/>
                    <a:gd name="connsiteY204" fmla="*/ 2705100 h 4223004"/>
                    <a:gd name="connsiteX205" fmla="*/ 2914650 w 12192000"/>
                    <a:gd name="connsiteY205" fmla="*/ 2735580 h 4223004"/>
                    <a:gd name="connsiteX206" fmla="*/ 2872740 w 12192000"/>
                    <a:gd name="connsiteY206" fmla="*/ 2769870 h 4223004"/>
                    <a:gd name="connsiteX207" fmla="*/ 2829306 w 12192000"/>
                    <a:gd name="connsiteY207" fmla="*/ 2804160 h 4223004"/>
                    <a:gd name="connsiteX208" fmla="*/ 2811780 w 12192000"/>
                    <a:gd name="connsiteY208" fmla="*/ 2819400 h 4223004"/>
                    <a:gd name="connsiteX209" fmla="*/ 2797302 w 12192000"/>
                    <a:gd name="connsiteY209" fmla="*/ 2834640 h 4223004"/>
                    <a:gd name="connsiteX210" fmla="*/ 2756154 w 12192000"/>
                    <a:gd name="connsiteY210" fmla="*/ 2868930 h 4223004"/>
                    <a:gd name="connsiteX211" fmla="*/ 2710434 w 12192000"/>
                    <a:gd name="connsiteY211" fmla="*/ 2903220 h 4223004"/>
                    <a:gd name="connsiteX212" fmla="*/ 2677668 w 12192000"/>
                    <a:gd name="connsiteY212" fmla="*/ 2926842 h 4223004"/>
                    <a:gd name="connsiteX213" fmla="*/ 2586990 w 12192000"/>
                    <a:gd name="connsiteY213" fmla="*/ 3002280 h 4223004"/>
                    <a:gd name="connsiteX214" fmla="*/ 2496312 w 12192000"/>
                    <a:gd name="connsiteY214" fmla="*/ 3077718 h 4223004"/>
                    <a:gd name="connsiteX215" fmla="*/ 2465070 w 12192000"/>
                    <a:gd name="connsiteY215" fmla="*/ 3101340 h 4223004"/>
                    <a:gd name="connsiteX216" fmla="*/ 2423160 w 12192000"/>
                    <a:gd name="connsiteY216" fmla="*/ 3135630 h 4223004"/>
                    <a:gd name="connsiteX217" fmla="*/ 2384298 w 12192000"/>
                    <a:gd name="connsiteY217" fmla="*/ 3169920 h 4223004"/>
                    <a:gd name="connsiteX218" fmla="*/ 2316480 w 12192000"/>
                    <a:gd name="connsiteY218" fmla="*/ 3220212 h 4223004"/>
                    <a:gd name="connsiteX219" fmla="*/ 2291334 w 12192000"/>
                    <a:gd name="connsiteY219" fmla="*/ 3242310 h 4223004"/>
                    <a:gd name="connsiteX220" fmla="*/ 2215896 w 12192000"/>
                    <a:gd name="connsiteY220" fmla="*/ 3295650 h 4223004"/>
                    <a:gd name="connsiteX221" fmla="*/ 2157222 w 12192000"/>
                    <a:gd name="connsiteY221" fmla="*/ 3337560 h 4223004"/>
                    <a:gd name="connsiteX222" fmla="*/ 2124456 w 12192000"/>
                    <a:gd name="connsiteY222" fmla="*/ 3362706 h 4223004"/>
                    <a:gd name="connsiteX223" fmla="*/ 2061972 w 12192000"/>
                    <a:gd name="connsiteY223" fmla="*/ 3406140 h 4223004"/>
                    <a:gd name="connsiteX224" fmla="*/ 1988058 w 12192000"/>
                    <a:gd name="connsiteY224" fmla="*/ 3457194 h 4223004"/>
                    <a:gd name="connsiteX225" fmla="*/ 1946148 w 12192000"/>
                    <a:gd name="connsiteY225" fmla="*/ 3489960 h 4223004"/>
                    <a:gd name="connsiteX226" fmla="*/ 1913382 w 12192000"/>
                    <a:gd name="connsiteY226" fmla="*/ 3511296 h 4223004"/>
                    <a:gd name="connsiteX227" fmla="*/ 1793748 w 12192000"/>
                    <a:gd name="connsiteY227" fmla="*/ 3589020 h 4223004"/>
                    <a:gd name="connsiteX228" fmla="*/ 1760982 w 12192000"/>
                    <a:gd name="connsiteY228" fmla="*/ 3611118 h 4223004"/>
                    <a:gd name="connsiteX229" fmla="*/ 1700784 w 12192000"/>
                    <a:gd name="connsiteY229" fmla="*/ 3649980 h 4223004"/>
                    <a:gd name="connsiteX230" fmla="*/ 1664970 w 12192000"/>
                    <a:gd name="connsiteY230" fmla="*/ 3673602 h 4223004"/>
                    <a:gd name="connsiteX231" fmla="*/ 1597914 w 12192000"/>
                    <a:gd name="connsiteY231" fmla="*/ 3714750 h 4223004"/>
                    <a:gd name="connsiteX232" fmla="*/ 1504950 w 12192000"/>
                    <a:gd name="connsiteY232" fmla="*/ 3768090 h 4223004"/>
                    <a:gd name="connsiteX233" fmla="*/ 1463040 w 12192000"/>
                    <a:gd name="connsiteY233" fmla="*/ 3792474 h 4223004"/>
                    <a:gd name="connsiteX234" fmla="*/ 1407414 w 12192000"/>
                    <a:gd name="connsiteY234" fmla="*/ 3826764 h 4223004"/>
                    <a:gd name="connsiteX235" fmla="*/ 1349502 w 12192000"/>
                    <a:gd name="connsiteY235" fmla="*/ 3855720 h 4223004"/>
                    <a:gd name="connsiteX236" fmla="*/ 1307592 w 12192000"/>
                    <a:gd name="connsiteY236" fmla="*/ 3874770 h 4223004"/>
                    <a:gd name="connsiteX237" fmla="*/ 1269492 w 12192000"/>
                    <a:gd name="connsiteY237" fmla="*/ 3893820 h 4223004"/>
                    <a:gd name="connsiteX238" fmla="*/ 1245870 w 12192000"/>
                    <a:gd name="connsiteY238" fmla="*/ 3909060 h 4223004"/>
                    <a:gd name="connsiteX239" fmla="*/ 1219200 w 12192000"/>
                    <a:gd name="connsiteY239" fmla="*/ 3924300 h 4223004"/>
                    <a:gd name="connsiteX240" fmla="*/ 1109472 w 12192000"/>
                    <a:gd name="connsiteY240" fmla="*/ 3970782 h 4223004"/>
                    <a:gd name="connsiteX241" fmla="*/ 1069086 w 12192000"/>
                    <a:gd name="connsiteY241" fmla="*/ 3993642 h 4223004"/>
                    <a:gd name="connsiteX242" fmla="*/ 1029462 w 12192000"/>
                    <a:gd name="connsiteY242" fmla="*/ 4008120 h 4223004"/>
                    <a:gd name="connsiteX243" fmla="*/ 981456 w 12192000"/>
                    <a:gd name="connsiteY243" fmla="*/ 4024122 h 4223004"/>
                    <a:gd name="connsiteX244" fmla="*/ 876300 w 12192000"/>
                    <a:gd name="connsiteY244" fmla="*/ 4069080 h 4223004"/>
                    <a:gd name="connsiteX245" fmla="*/ 834390 w 12192000"/>
                    <a:gd name="connsiteY245" fmla="*/ 4085844 h 4223004"/>
                    <a:gd name="connsiteX246" fmla="*/ 810768 w 12192000"/>
                    <a:gd name="connsiteY246" fmla="*/ 4091940 h 4223004"/>
                    <a:gd name="connsiteX247" fmla="*/ 788670 w 12192000"/>
                    <a:gd name="connsiteY247" fmla="*/ 4099560 h 4223004"/>
                    <a:gd name="connsiteX248" fmla="*/ 752856 w 12192000"/>
                    <a:gd name="connsiteY248" fmla="*/ 4107180 h 4223004"/>
                    <a:gd name="connsiteX249" fmla="*/ 709422 w 12192000"/>
                    <a:gd name="connsiteY249" fmla="*/ 4117086 h 4223004"/>
                    <a:gd name="connsiteX250" fmla="*/ 660654 w 12192000"/>
                    <a:gd name="connsiteY250" fmla="*/ 4137660 h 4223004"/>
                    <a:gd name="connsiteX251" fmla="*/ 620268 w 12192000"/>
                    <a:gd name="connsiteY251" fmla="*/ 4153662 h 4223004"/>
                    <a:gd name="connsiteX252" fmla="*/ 579120 w 12192000"/>
                    <a:gd name="connsiteY252" fmla="*/ 4160520 h 4223004"/>
                    <a:gd name="connsiteX253" fmla="*/ 537210 w 12192000"/>
                    <a:gd name="connsiteY253" fmla="*/ 4168140 h 4223004"/>
                    <a:gd name="connsiteX254" fmla="*/ 502920 w 12192000"/>
                    <a:gd name="connsiteY254" fmla="*/ 4175760 h 4223004"/>
                    <a:gd name="connsiteX255" fmla="*/ 468630 w 12192000"/>
                    <a:gd name="connsiteY255" fmla="*/ 4183380 h 4223004"/>
                    <a:gd name="connsiteX256" fmla="*/ 435102 w 12192000"/>
                    <a:gd name="connsiteY256" fmla="*/ 4191000 h 4223004"/>
                    <a:gd name="connsiteX257" fmla="*/ 399288 w 12192000"/>
                    <a:gd name="connsiteY257" fmla="*/ 4197858 h 4223004"/>
                    <a:gd name="connsiteX258" fmla="*/ 217170 w 12192000"/>
                    <a:gd name="connsiteY258" fmla="*/ 4210050 h 4223004"/>
                    <a:gd name="connsiteX259" fmla="*/ 21336 w 12192000"/>
                    <a:gd name="connsiteY259" fmla="*/ 4218432 h 4223004"/>
                    <a:gd name="connsiteX260" fmla="*/ 0 w 12192000"/>
                    <a:gd name="connsiteY260" fmla="*/ 4223004 h 4223004"/>
                    <a:gd name="connsiteX261" fmla="*/ 0 w 12192000"/>
                    <a:gd name="connsiteY261" fmla="*/ 2111502 h 4223004"/>
                    <a:gd name="connsiteX262" fmla="*/ 12079986 w 12192000"/>
                    <a:gd name="connsiteY262" fmla="*/ 3941826 h 4223004"/>
                    <a:gd name="connsiteX263" fmla="*/ 12060936 w 12192000"/>
                    <a:gd name="connsiteY263" fmla="*/ 3941826 h 4223004"/>
                    <a:gd name="connsiteX264" fmla="*/ 12070080 w 12192000"/>
                    <a:gd name="connsiteY264" fmla="*/ 3945636 h 4223004"/>
                    <a:gd name="connsiteX265" fmla="*/ 12079986 w 12192000"/>
                    <a:gd name="connsiteY265" fmla="*/ 3941826 h 4223004"/>
                    <a:gd name="connsiteX266" fmla="*/ 11955780 w 12192000"/>
                    <a:gd name="connsiteY266" fmla="*/ 3920490 h 4223004"/>
                    <a:gd name="connsiteX267" fmla="*/ 11948922 w 12192000"/>
                    <a:gd name="connsiteY267" fmla="*/ 3902964 h 4223004"/>
                    <a:gd name="connsiteX268" fmla="*/ 11932158 w 12192000"/>
                    <a:gd name="connsiteY268" fmla="*/ 3867150 h 4223004"/>
                    <a:gd name="connsiteX269" fmla="*/ 11881866 w 12192000"/>
                    <a:gd name="connsiteY269" fmla="*/ 3825240 h 4223004"/>
                    <a:gd name="connsiteX270" fmla="*/ 11860530 w 12192000"/>
                    <a:gd name="connsiteY270" fmla="*/ 3817620 h 4223004"/>
                    <a:gd name="connsiteX271" fmla="*/ 11832336 w 12192000"/>
                    <a:gd name="connsiteY271" fmla="*/ 3810000 h 4223004"/>
                    <a:gd name="connsiteX272" fmla="*/ 11785092 w 12192000"/>
                    <a:gd name="connsiteY272" fmla="*/ 3802380 h 4223004"/>
                    <a:gd name="connsiteX273" fmla="*/ 11651742 w 12192000"/>
                    <a:gd name="connsiteY273" fmla="*/ 3771900 h 4223004"/>
                    <a:gd name="connsiteX274" fmla="*/ 11582400 w 12192000"/>
                    <a:gd name="connsiteY274" fmla="*/ 3831336 h 4223004"/>
                    <a:gd name="connsiteX275" fmla="*/ 11648694 w 12192000"/>
                    <a:gd name="connsiteY275" fmla="*/ 3850386 h 4223004"/>
                    <a:gd name="connsiteX276" fmla="*/ 11686032 w 12192000"/>
                    <a:gd name="connsiteY276" fmla="*/ 3858006 h 4223004"/>
                    <a:gd name="connsiteX277" fmla="*/ 11716512 w 12192000"/>
                    <a:gd name="connsiteY277" fmla="*/ 3863340 h 4223004"/>
                    <a:gd name="connsiteX278" fmla="*/ 11746230 w 12192000"/>
                    <a:gd name="connsiteY278" fmla="*/ 3870960 h 4223004"/>
                    <a:gd name="connsiteX279" fmla="*/ 11777472 w 12192000"/>
                    <a:gd name="connsiteY279" fmla="*/ 3878580 h 4223004"/>
                    <a:gd name="connsiteX280" fmla="*/ 11817096 w 12192000"/>
                    <a:gd name="connsiteY280" fmla="*/ 3885438 h 4223004"/>
                    <a:gd name="connsiteX281" fmla="*/ 11955780 w 12192000"/>
                    <a:gd name="connsiteY281" fmla="*/ 3920490 h 4223004"/>
                    <a:gd name="connsiteX282" fmla="*/ 11414760 w 12192000"/>
                    <a:gd name="connsiteY282" fmla="*/ 3779520 h 4223004"/>
                    <a:gd name="connsiteX283" fmla="*/ 11390376 w 12192000"/>
                    <a:gd name="connsiteY283" fmla="*/ 3772662 h 4223004"/>
                    <a:gd name="connsiteX284" fmla="*/ 11380470 w 12192000"/>
                    <a:gd name="connsiteY284" fmla="*/ 3779520 h 4223004"/>
                    <a:gd name="connsiteX285" fmla="*/ 11414760 w 12192000"/>
                    <a:gd name="connsiteY285" fmla="*/ 3779520 h 4223004"/>
                    <a:gd name="connsiteX286" fmla="*/ 11254740 w 12192000"/>
                    <a:gd name="connsiteY286" fmla="*/ 3749040 h 4223004"/>
                    <a:gd name="connsiteX287" fmla="*/ 11238738 w 12192000"/>
                    <a:gd name="connsiteY287" fmla="*/ 3741420 h 4223004"/>
                    <a:gd name="connsiteX288" fmla="*/ 11228070 w 12192000"/>
                    <a:gd name="connsiteY288" fmla="*/ 3749040 h 4223004"/>
                    <a:gd name="connsiteX289" fmla="*/ 11244072 w 12192000"/>
                    <a:gd name="connsiteY289" fmla="*/ 3756660 h 4223004"/>
                    <a:gd name="connsiteX290" fmla="*/ 11254740 w 12192000"/>
                    <a:gd name="connsiteY290" fmla="*/ 3749040 h 4223004"/>
                    <a:gd name="connsiteX291" fmla="*/ 10956798 w 12192000"/>
                    <a:gd name="connsiteY291" fmla="*/ 3687318 h 4223004"/>
                    <a:gd name="connsiteX292" fmla="*/ 10934700 w 12192000"/>
                    <a:gd name="connsiteY292" fmla="*/ 3646932 h 4223004"/>
                    <a:gd name="connsiteX293" fmla="*/ 10927842 w 12192000"/>
                    <a:gd name="connsiteY293" fmla="*/ 3623310 h 4223004"/>
                    <a:gd name="connsiteX294" fmla="*/ 10888980 w 12192000"/>
                    <a:gd name="connsiteY294" fmla="*/ 3544824 h 4223004"/>
                    <a:gd name="connsiteX295" fmla="*/ 10872978 w 12192000"/>
                    <a:gd name="connsiteY295" fmla="*/ 3505962 h 4223004"/>
                    <a:gd name="connsiteX296" fmla="*/ 10847832 w 12192000"/>
                    <a:gd name="connsiteY296" fmla="*/ 3493770 h 4223004"/>
                    <a:gd name="connsiteX297" fmla="*/ 10823448 w 12192000"/>
                    <a:gd name="connsiteY297" fmla="*/ 3473958 h 4223004"/>
                    <a:gd name="connsiteX298" fmla="*/ 10820400 w 12192000"/>
                    <a:gd name="connsiteY298" fmla="*/ 3448050 h 4223004"/>
                    <a:gd name="connsiteX299" fmla="*/ 10817352 w 12192000"/>
                    <a:gd name="connsiteY299" fmla="*/ 3454908 h 4223004"/>
                    <a:gd name="connsiteX300" fmla="*/ 10808208 w 12192000"/>
                    <a:gd name="connsiteY300" fmla="*/ 3472434 h 4223004"/>
                    <a:gd name="connsiteX301" fmla="*/ 10793730 w 12192000"/>
                    <a:gd name="connsiteY301" fmla="*/ 3489960 h 4223004"/>
                    <a:gd name="connsiteX302" fmla="*/ 10782300 w 12192000"/>
                    <a:gd name="connsiteY302" fmla="*/ 3501390 h 4223004"/>
                    <a:gd name="connsiteX303" fmla="*/ 10770870 w 12192000"/>
                    <a:gd name="connsiteY303" fmla="*/ 3470910 h 4223004"/>
                    <a:gd name="connsiteX304" fmla="*/ 10764774 w 12192000"/>
                    <a:gd name="connsiteY304" fmla="*/ 3431286 h 4223004"/>
                    <a:gd name="connsiteX305" fmla="*/ 10731246 w 12192000"/>
                    <a:gd name="connsiteY305" fmla="*/ 3432810 h 4223004"/>
                    <a:gd name="connsiteX306" fmla="*/ 10741914 w 12192000"/>
                    <a:gd name="connsiteY306" fmla="*/ 3435096 h 4223004"/>
                    <a:gd name="connsiteX307" fmla="*/ 10757916 w 12192000"/>
                    <a:gd name="connsiteY307" fmla="*/ 3457194 h 4223004"/>
                    <a:gd name="connsiteX308" fmla="*/ 10751058 w 12192000"/>
                    <a:gd name="connsiteY308" fmla="*/ 3497580 h 4223004"/>
                    <a:gd name="connsiteX309" fmla="*/ 10789920 w 12192000"/>
                    <a:gd name="connsiteY309" fmla="*/ 3527298 h 4223004"/>
                    <a:gd name="connsiteX310" fmla="*/ 10830306 w 12192000"/>
                    <a:gd name="connsiteY310" fmla="*/ 3533394 h 4223004"/>
                    <a:gd name="connsiteX311" fmla="*/ 10792968 w 12192000"/>
                    <a:gd name="connsiteY311" fmla="*/ 3555492 h 4223004"/>
                    <a:gd name="connsiteX312" fmla="*/ 10745724 w 12192000"/>
                    <a:gd name="connsiteY312" fmla="*/ 3567684 h 4223004"/>
                    <a:gd name="connsiteX313" fmla="*/ 10715244 w 12192000"/>
                    <a:gd name="connsiteY313" fmla="*/ 3563874 h 4223004"/>
                    <a:gd name="connsiteX314" fmla="*/ 10719816 w 12192000"/>
                    <a:gd name="connsiteY314" fmla="*/ 3545586 h 4223004"/>
                    <a:gd name="connsiteX315" fmla="*/ 10728198 w 12192000"/>
                    <a:gd name="connsiteY315" fmla="*/ 3531108 h 4223004"/>
                    <a:gd name="connsiteX316" fmla="*/ 10722864 w 12192000"/>
                    <a:gd name="connsiteY316" fmla="*/ 3497580 h 4223004"/>
                    <a:gd name="connsiteX317" fmla="*/ 10716006 w 12192000"/>
                    <a:gd name="connsiteY317" fmla="*/ 3474720 h 4223004"/>
                    <a:gd name="connsiteX318" fmla="*/ 10710672 w 12192000"/>
                    <a:gd name="connsiteY318" fmla="*/ 3483864 h 4223004"/>
                    <a:gd name="connsiteX319" fmla="*/ 10703052 w 12192000"/>
                    <a:gd name="connsiteY319" fmla="*/ 3501390 h 4223004"/>
                    <a:gd name="connsiteX320" fmla="*/ 10702290 w 12192000"/>
                    <a:gd name="connsiteY320" fmla="*/ 3515868 h 4223004"/>
                    <a:gd name="connsiteX321" fmla="*/ 10706862 w 12192000"/>
                    <a:gd name="connsiteY321" fmla="*/ 3533394 h 4223004"/>
                    <a:gd name="connsiteX322" fmla="*/ 10695432 w 12192000"/>
                    <a:gd name="connsiteY322" fmla="*/ 3560826 h 4223004"/>
                    <a:gd name="connsiteX323" fmla="*/ 10674096 w 12192000"/>
                    <a:gd name="connsiteY323" fmla="*/ 3572256 h 4223004"/>
                    <a:gd name="connsiteX324" fmla="*/ 10656570 w 12192000"/>
                    <a:gd name="connsiteY324" fmla="*/ 3549396 h 4223004"/>
                    <a:gd name="connsiteX325" fmla="*/ 10655808 w 12192000"/>
                    <a:gd name="connsiteY325" fmla="*/ 3528060 h 4223004"/>
                    <a:gd name="connsiteX326" fmla="*/ 10599420 w 12192000"/>
                    <a:gd name="connsiteY326" fmla="*/ 3562350 h 4223004"/>
                    <a:gd name="connsiteX327" fmla="*/ 10579608 w 12192000"/>
                    <a:gd name="connsiteY327" fmla="*/ 3573780 h 4223004"/>
                    <a:gd name="connsiteX328" fmla="*/ 10561320 w 12192000"/>
                    <a:gd name="connsiteY328" fmla="*/ 3589782 h 4223004"/>
                    <a:gd name="connsiteX329" fmla="*/ 10537698 w 12192000"/>
                    <a:gd name="connsiteY329" fmla="*/ 3592068 h 4223004"/>
                    <a:gd name="connsiteX330" fmla="*/ 10523220 w 12192000"/>
                    <a:gd name="connsiteY330" fmla="*/ 3564636 h 4223004"/>
                    <a:gd name="connsiteX331" fmla="*/ 10515600 w 12192000"/>
                    <a:gd name="connsiteY331" fmla="*/ 3550920 h 4223004"/>
                    <a:gd name="connsiteX332" fmla="*/ 10506456 w 12192000"/>
                    <a:gd name="connsiteY332" fmla="*/ 3589782 h 4223004"/>
                    <a:gd name="connsiteX333" fmla="*/ 10508742 w 12192000"/>
                    <a:gd name="connsiteY333" fmla="*/ 3637788 h 4223004"/>
                    <a:gd name="connsiteX334" fmla="*/ 10498836 w 12192000"/>
                    <a:gd name="connsiteY334" fmla="*/ 3660648 h 4223004"/>
                    <a:gd name="connsiteX335" fmla="*/ 10524744 w 12192000"/>
                    <a:gd name="connsiteY335" fmla="*/ 3683508 h 4223004"/>
                    <a:gd name="connsiteX336" fmla="*/ 10609326 w 12192000"/>
                    <a:gd name="connsiteY336" fmla="*/ 3681222 h 4223004"/>
                    <a:gd name="connsiteX337" fmla="*/ 10715244 w 12192000"/>
                    <a:gd name="connsiteY337" fmla="*/ 3684270 h 4223004"/>
                    <a:gd name="connsiteX338" fmla="*/ 10748772 w 12192000"/>
                    <a:gd name="connsiteY338" fmla="*/ 3690366 h 4223004"/>
                    <a:gd name="connsiteX339" fmla="*/ 10815828 w 12192000"/>
                    <a:gd name="connsiteY339" fmla="*/ 3695700 h 4223004"/>
                    <a:gd name="connsiteX340" fmla="*/ 10888980 w 12192000"/>
                    <a:gd name="connsiteY340" fmla="*/ 3703320 h 4223004"/>
                    <a:gd name="connsiteX341" fmla="*/ 10940034 w 12192000"/>
                    <a:gd name="connsiteY341" fmla="*/ 3710940 h 4223004"/>
                    <a:gd name="connsiteX342" fmla="*/ 10978896 w 12192000"/>
                    <a:gd name="connsiteY342" fmla="*/ 3710940 h 4223004"/>
                    <a:gd name="connsiteX343" fmla="*/ 10956798 w 12192000"/>
                    <a:gd name="connsiteY343" fmla="*/ 3687318 h 4223004"/>
                    <a:gd name="connsiteX344" fmla="*/ 11047476 w 12192000"/>
                    <a:gd name="connsiteY344" fmla="*/ 3705606 h 4223004"/>
                    <a:gd name="connsiteX345" fmla="*/ 11020806 w 12192000"/>
                    <a:gd name="connsiteY345" fmla="*/ 3705606 h 4223004"/>
                    <a:gd name="connsiteX346" fmla="*/ 11033760 w 12192000"/>
                    <a:gd name="connsiteY346" fmla="*/ 3709416 h 4223004"/>
                    <a:gd name="connsiteX347" fmla="*/ 11047476 w 12192000"/>
                    <a:gd name="connsiteY347" fmla="*/ 3705606 h 4223004"/>
                    <a:gd name="connsiteX348" fmla="*/ 9462516 w 12192000"/>
                    <a:gd name="connsiteY348" fmla="*/ 3637026 h 4223004"/>
                    <a:gd name="connsiteX349" fmla="*/ 9435846 w 12192000"/>
                    <a:gd name="connsiteY349" fmla="*/ 3637026 h 4223004"/>
                    <a:gd name="connsiteX350" fmla="*/ 9448800 w 12192000"/>
                    <a:gd name="connsiteY350" fmla="*/ 3640836 h 4223004"/>
                    <a:gd name="connsiteX351" fmla="*/ 9462516 w 12192000"/>
                    <a:gd name="connsiteY351" fmla="*/ 3637026 h 4223004"/>
                    <a:gd name="connsiteX352" fmla="*/ 9288780 w 12192000"/>
                    <a:gd name="connsiteY352" fmla="*/ 3611880 h 4223004"/>
                    <a:gd name="connsiteX353" fmla="*/ 9237726 w 12192000"/>
                    <a:gd name="connsiteY353" fmla="*/ 3605784 h 4223004"/>
                    <a:gd name="connsiteX354" fmla="*/ 9185910 w 12192000"/>
                    <a:gd name="connsiteY354" fmla="*/ 3606546 h 4223004"/>
                    <a:gd name="connsiteX355" fmla="*/ 9231630 w 12192000"/>
                    <a:gd name="connsiteY355" fmla="*/ 3611880 h 4223004"/>
                    <a:gd name="connsiteX356" fmla="*/ 9283446 w 12192000"/>
                    <a:gd name="connsiteY356" fmla="*/ 3617976 h 4223004"/>
                    <a:gd name="connsiteX357" fmla="*/ 9288780 w 12192000"/>
                    <a:gd name="connsiteY357" fmla="*/ 3611880 h 4223004"/>
                    <a:gd name="connsiteX358" fmla="*/ 8778240 w 12192000"/>
                    <a:gd name="connsiteY358" fmla="*/ 3548634 h 4223004"/>
                    <a:gd name="connsiteX359" fmla="*/ 8755380 w 12192000"/>
                    <a:gd name="connsiteY359" fmla="*/ 3541776 h 4223004"/>
                    <a:gd name="connsiteX360" fmla="*/ 8759952 w 12192000"/>
                    <a:gd name="connsiteY360" fmla="*/ 3558540 h 4223004"/>
                    <a:gd name="connsiteX361" fmla="*/ 8778240 w 12192000"/>
                    <a:gd name="connsiteY361" fmla="*/ 3548634 h 4223004"/>
                    <a:gd name="connsiteX362" fmla="*/ 8563356 w 12192000"/>
                    <a:gd name="connsiteY362" fmla="*/ 3537966 h 4223004"/>
                    <a:gd name="connsiteX363" fmla="*/ 8536686 w 12192000"/>
                    <a:gd name="connsiteY363" fmla="*/ 3537966 h 4223004"/>
                    <a:gd name="connsiteX364" fmla="*/ 8549640 w 12192000"/>
                    <a:gd name="connsiteY364" fmla="*/ 3541776 h 4223004"/>
                    <a:gd name="connsiteX365" fmla="*/ 8563356 w 12192000"/>
                    <a:gd name="connsiteY365" fmla="*/ 3537966 h 4223004"/>
                    <a:gd name="connsiteX366" fmla="*/ 10671810 w 12192000"/>
                    <a:gd name="connsiteY366" fmla="*/ 3497580 h 4223004"/>
                    <a:gd name="connsiteX367" fmla="*/ 10680954 w 12192000"/>
                    <a:gd name="connsiteY367" fmla="*/ 3475482 h 4223004"/>
                    <a:gd name="connsiteX368" fmla="*/ 10687812 w 12192000"/>
                    <a:gd name="connsiteY368" fmla="*/ 3467100 h 4223004"/>
                    <a:gd name="connsiteX369" fmla="*/ 10666476 w 12192000"/>
                    <a:gd name="connsiteY369" fmla="*/ 3480054 h 4223004"/>
                    <a:gd name="connsiteX370" fmla="*/ 10664190 w 12192000"/>
                    <a:gd name="connsiteY370" fmla="*/ 3515868 h 4223004"/>
                    <a:gd name="connsiteX371" fmla="*/ 10671810 w 12192000"/>
                    <a:gd name="connsiteY371" fmla="*/ 3497580 h 4223004"/>
                    <a:gd name="connsiteX372" fmla="*/ 8092440 w 12192000"/>
                    <a:gd name="connsiteY372" fmla="*/ 3452622 h 4223004"/>
                    <a:gd name="connsiteX373" fmla="*/ 8060436 w 12192000"/>
                    <a:gd name="connsiteY373" fmla="*/ 3436620 h 4223004"/>
                    <a:gd name="connsiteX374" fmla="*/ 8061960 w 12192000"/>
                    <a:gd name="connsiteY374" fmla="*/ 3448050 h 4223004"/>
                    <a:gd name="connsiteX375" fmla="*/ 8092440 w 12192000"/>
                    <a:gd name="connsiteY375" fmla="*/ 3452622 h 4223004"/>
                    <a:gd name="connsiteX376" fmla="*/ 8775954 w 12192000"/>
                    <a:gd name="connsiteY376" fmla="*/ 3412236 h 4223004"/>
                    <a:gd name="connsiteX377" fmla="*/ 8772906 w 12192000"/>
                    <a:gd name="connsiteY377" fmla="*/ 3429000 h 4223004"/>
                    <a:gd name="connsiteX378" fmla="*/ 8775954 w 12192000"/>
                    <a:gd name="connsiteY378" fmla="*/ 3446526 h 4223004"/>
                    <a:gd name="connsiteX379" fmla="*/ 8775954 w 12192000"/>
                    <a:gd name="connsiteY379" fmla="*/ 3412236 h 4223004"/>
                    <a:gd name="connsiteX380" fmla="*/ 7645146 w 12192000"/>
                    <a:gd name="connsiteY380" fmla="*/ 3339846 h 4223004"/>
                    <a:gd name="connsiteX381" fmla="*/ 7622286 w 12192000"/>
                    <a:gd name="connsiteY381" fmla="*/ 3339846 h 4223004"/>
                    <a:gd name="connsiteX382" fmla="*/ 7631430 w 12192000"/>
                    <a:gd name="connsiteY382" fmla="*/ 3343656 h 4223004"/>
                    <a:gd name="connsiteX383" fmla="*/ 7645146 w 12192000"/>
                    <a:gd name="connsiteY383" fmla="*/ 3339846 h 4223004"/>
                    <a:gd name="connsiteX384" fmla="*/ 7239000 w 12192000"/>
                    <a:gd name="connsiteY384" fmla="*/ 3246120 h 4223004"/>
                    <a:gd name="connsiteX385" fmla="*/ 7226808 w 12192000"/>
                    <a:gd name="connsiteY385" fmla="*/ 3238500 h 4223004"/>
                    <a:gd name="connsiteX386" fmla="*/ 7219950 w 12192000"/>
                    <a:gd name="connsiteY386" fmla="*/ 3246120 h 4223004"/>
                    <a:gd name="connsiteX387" fmla="*/ 7232142 w 12192000"/>
                    <a:gd name="connsiteY387" fmla="*/ 3253740 h 4223004"/>
                    <a:gd name="connsiteX388" fmla="*/ 7239000 w 12192000"/>
                    <a:gd name="connsiteY388" fmla="*/ 3246120 h 4223004"/>
                    <a:gd name="connsiteX389" fmla="*/ 8790432 w 12192000"/>
                    <a:gd name="connsiteY389" fmla="*/ 3193542 h 4223004"/>
                    <a:gd name="connsiteX390" fmla="*/ 8775954 w 12192000"/>
                    <a:gd name="connsiteY390" fmla="*/ 3201162 h 4223004"/>
                    <a:gd name="connsiteX391" fmla="*/ 8787384 w 12192000"/>
                    <a:gd name="connsiteY391" fmla="*/ 3209544 h 4223004"/>
                    <a:gd name="connsiteX392" fmla="*/ 8790432 w 12192000"/>
                    <a:gd name="connsiteY392" fmla="*/ 3193542 h 4223004"/>
                    <a:gd name="connsiteX393" fmla="*/ 6997446 w 12192000"/>
                    <a:gd name="connsiteY393" fmla="*/ 3172206 h 4223004"/>
                    <a:gd name="connsiteX394" fmla="*/ 6978396 w 12192000"/>
                    <a:gd name="connsiteY394" fmla="*/ 3172206 h 4223004"/>
                    <a:gd name="connsiteX395" fmla="*/ 6987540 w 12192000"/>
                    <a:gd name="connsiteY395" fmla="*/ 3176016 h 4223004"/>
                    <a:gd name="connsiteX396" fmla="*/ 6997446 w 12192000"/>
                    <a:gd name="connsiteY396" fmla="*/ 3172206 h 4223004"/>
                    <a:gd name="connsiteX397" fmla="*/ 7112508 w 12192000"/>
                    <a:gd name="connsiteY397" fmla="*/ 3150870 h 4223004"/>
                    <a:gd name="connsiteX398" fmla="*/ 7109460 w 12192000"/>
                    <a:gd name="connsiteY398" fmla="*/ 3139440 h 4223004"/>
                    <a:gd name="connsiteX399" fmla="*/ 7101840 w 12192000"/>
                    <a:gd name="connsiteY399" fmla="*/ 3150870 h 4223004"/>
                    <a:gd name="connsiteX400" fmla="*/ 7104888 w 12192000"/>
                    <a:gd name="connsiteY400" fmla="*/ 3162300 h 4223004"/>
                    <a:gd name="connsiteX401" fmla="*/ 7112508 w 12192000"/>
                    <a:gd name="connsiteY401" fmla="*/ 3150870 h 4223004"/>
                    <a:gd name="connsiteX402" fmla="*/ 6749796 w 12192000"/>
                    <a:gd name="connsiteY402" fmla="*/ 3115056 h 4223004"/>
                    <a:gd name="connsiteX403" fmla="*/ 6723888 w 12192000"/>
                    <a:gd name="connsiteY403" fmla="*/ 3102864 h 4223004"/>
                    <a:gd name="connsiteX404" fmla="*/ 6701790 w 12192000"/>
                    <a:gd name="connsiteY404" fmla="*/ 3100578 h 4223004"/>
                    <a:gd name="connsiteX405" fmla="*/ 6720840 w 12192000"/>
                    <a:gd name="connsiteY405" fmla="*/ 3112008 h 4223004"/>
                    <a:gd name="connsiteX406" fmla="*/ 6749796 w 12192000"/>
                    <a:gd name="connsiteY406" fmla="*/ 3115056 h 4223004"/>
                    <a:gd name="connsiteX407" fmla="*/ 5364480 w 12192000"/>
                    <a:gd name="connsiteY407" fmla="*/ 3105912 h 4223004"/>
                    <a:gd name="connsiteX408" fmla="*/ 5345430 w 12192000"/>
                    <a:gd name="connsiteY408" fmla="*/ 3101340 h 4223004"/>
                    <a:gd name="connsiteX409" fmla="*/ 5352288 w 12192000"/>
                    <a:gd name="connsiteY409" fmla="*/ 3108960 h 4223004"/>
                    <a:gd name="connsiteX410" fmla="*/ 5364480 w 12192000"/>
                    <a:gd name="connsiteY410" fmla="*/ 3105912 h 4223004"/>
                    <a:gd name="connsiteX411" fmla="*/ 5465826 w 12192000"/>
                    <a:gd name="connsiteY411" fmla="*/ 3065526 h 4223004"/>
                    <a:gd name="connsiteX412" fmla="*/ 5446776 w 12192000"/>
                    <a:gd name="connsiteY412" fmla="*/ 3065526 h 4223004"/>
                    <a:gd name="connsiteX413" fmla="*/ 5455920 w 12192000"/>
                    <a:gd name="connsiteY413" fmla="*/ 3069336 h 4223004"/>
                    <a:gd name="connsiteX414" fmla="*/ 5465826 w 12192000"/>
                    <a:gd name="connsiteY414" fmla="*/ 3065526 h 4223004"/>
                    <a:gd name="connsiteX415" fmla="*/ 5557266 w 12192000"/>
                    <a:gd name="connsiteY415" fmla="*/ 3035046 h 4223004"/>
                    <a:gd name="connsiteX416" fmla="*/ 5534406 w 12192000"/>
                    <a:gd name="connsiteY416" fmla="*/ 3035046 h 4223004"/>
                    <a:gd name="connsiteX417" fmla="*/ 5543550 w 12192000"/>
                    <a:gd name="connsiteY417" fmla="*/ 3038856 h 4223004"/>
                    <a:gd name="connsiteX418" fmla="*/ 5557266 w 12192000"/>
                    <a:gd name="connsiteY418" fmla="*/ 3035046 h 4223004"/>
                    <a:gd name="connsiteX419" fmla="*/ 6364986 w 12192000"/>
                    <a:gd name="connsiteY419" fmla="*/ 3035046 h 4223004"/>
                    <a:gd name="connsiteX420" fmla="*/ 6342126 w 12192000"/>
                    <a:gd name="connsiteY420" fmla="*/ 3035046 h 4223004"/>
                    <a:gd name="connsiteX421" fmla="*/ 6351270 w 12192000"/>
                    <a:gd name="connsiteY421" fmla="*/ 3038856 h 4223004"/>
                    <a:gd name="connsiteX422" fmla="*/ 6364986 w 12192000"/>
                    <a:gd name="connsiteY422" fmla="*/ 3035046 h 4223004"/>
                    <a:gd name="connsiteX423" fmla="*/ 6429756 w 12192000"/>
                    <a:gd name="connsiteY423" fmla="*/ 3035046 h 4223004"/>
                    <a:gd name="connsiteX424" fmla="*/ 6403086 w 12192000"/>
                    <a:gd name="connsiteY424" fmla="*/ 3035046 h 4223004"/>
                    <a:gd name="connsiteX425" fmla="*/ 6416040 w 12192000"/>
                    <a:gd name="connsiteY425" fmla="*/ 3038856 h 4223004"/>
                    <a:gd name="connsiteX426" fmla="*/ 6429756 w 12192000"/>
                    <a:gd name="connsiteY426" fmla="*/ 3035046 h 4223004"/>
                    <a:gd name="connsiteX427" fmla="*/ 5633466 w 12192000"/>
                    <a:gd name="connsiteY427" fmla="*/ 3004566 h 4223004"/>
                    <a:gd name="connsiteX428" fmla="*/ 5610606 w 12192000"/>
                    <a:gd name="connsiteY428" fmla="*/ 3004566 h 4223004"/>
                    <a:gd name="connsiteX429" fmla="*/ 5619750 w 12192000"/>
                    <a:gd name="connsiteY429" fmla="*/ 3008376 h 4223004"/>
                    <a:gd name="connsiteX430" fmla="*/ 5633466 w 12192000"/>
                    <a:gd name="connsiteY430" fmla="*/ 3004566 h 4223004"/>
                    <a:gd name="connsiteX431" fmla="*/ 6231636 w 12192000"/>
                    <a:gd name="connsiteY431" fmla="*/ 3004566 h 4223004"/>
                    <a:gd name="connsiteX432" fmla="*/ 6201156 w 12192000"/>
                    <a:gd name="connsiteY432" fmla="*/ 3004566 h 4223004"/>
                    <a:gd name="connsiteX433" fmla="*/ 6214110 w 12192000"/>
                    <a:gd name="connsiteY433" fmla="*/ 3007614 h 4223004"/>
                    <a:gd name="connsiteX434" fmla="*/ 6231636 w 12192000"/>
                    <a:gd name="connsiteY434" fmla="*/ 3004566 h 4223004"/>
                    <a:gd name="connsiteX435" fmla="*/ 7112508 w 12192000"/>
                    <a:gd name="connsiteY435" fmla="*/ 2456688 h 4223004"/>
                    <a:gd name="connsiteX436" fmla="*/ 7120890 w 12192000"/>
                    <a:gd name="connsiteY436" fmla="*/ 2445258 h 4223004"/>
                    <a:gd name="connsiteX437" fmla="*/ 7117080 w 12192000"/>
                    <a:gd name="connsiteY437" fmla="*/ 1968246 h 4223004"/>
                    <a:gd name="connsiteX438" fmla="*/ 7109460 w 12192000"/>
                    <a:gd name="connsiteY438" fmla="*/ 1485900 h 4223004"/>
                    <a:gd name="connsiteX439" fmla="*/ 7101840 w 12192000"/>
                    <a:gd name="connsiteY439" fmla="*/ 1616964 h 4223004"/>
                    <a:gd name="connsiteX440" fmla="*/ 7094220 w 12192000"/>
                    <a:gd name="connsiteY440" fmla="*/ 1764030 h 4223004"/>
                    <a:gd name="connsiteX441" fmla="*/ 7093458 w 12192000"/>
                    <a:gd name="connsiteY441" fmla="*/ 2304288 h 4223004"/>
                    <a:gd name="connsiteX442" fmla="*/ 7093458 w 12192000"/>
                    <a:gd name="connsiteY442" fmla="*/ 2411730 h 4223004"/>
                    <a:gd name="connsiteX443" fmla="*/ 7091934 w 12192000"/>
                    <a:gd name="connsiteY443" fmla="*/ 2455926 h 4223004"/>
                    <a:gd name="connsiteX444" fmla="*/ 7112508 w 12192000"/>
                    <a:gd name="connsiteY444" fmla="*/ 2456688 h 4223004"/>
                    <a:gd name="connsiteX445" fmla="*/ 7109460 w 12192000"/>
                    <a:gd name="connsiteY445" fmla="*/ 1450086 h 4223004"/>
                    <a:gd name="connsiteX446" fmla="*/ 7101840 w 12192000"/>
                    <a:gd name="connsiteY446" fmla="*/ 1432560 h 4223004"/>
                    <a:gd name="connsiteX447" fmla="*/ 7088886 w 12192000"/>
                    <a:gd name="connsiteY447" fmla="*/ 1443990 h 4223004"/>
                    <a:gd name="connsiteX448" fmla="*/ 7109460 w 12192000"/>
                    <a:gd name="connsiteY448" fmla="*/ 1450086 h 422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Lst>
                  <a:rect l="l" t="t" r="r" b="b"/>
                  <a:pathLst>
                    <a:path w="12192000" h="4223004">
                      <a:moveTo>
                        <a:pt x="0" y="2111502"/>
                      </a:moveTo>
                      <a:lnTo>
                        <a:pt x="0" y="0"/>
                      </a:lnTo>
                      <a:lnTo>
                        <a:pt x="6096000" y="0"/>
                      </a:lnTo>
                      <a:lnTo>
                        <a:pt x="12192000" y="0"/>
                      </a:lnTo>
                      <a:lnTo>
                        <a:pt x="12192000" y="2030730"/>
                      </a:lnTo>
                      <a:cubicBezTo>
                        <a:pt x="12192000" y="4031742"/>
                        <a:pt x="12192000" y="4061460"/>
                        <a:pt x="12176760" y="4061460"/>
                      </a:cubicBezTo>
                      <a:cubicBezTo>
                        <a:pt x="12169140" y="4061460"/>
                        <a:pt x="12159996" y="4058412"/>
                        <a:pt x="12157710" y="4053840"/>
                      </a:cubicBezTo>
                      <a:cubicBezTo>
                        <a:pt x="12155424" y="4050030"/>
                        <a:pt x="12146280" y="4046220"/>
                        <a:pt x="12138660" y="4046220"/>
                      </a:cubicBezTo>
                      <a:cubicBezTo>
                        <a:pt x="12125706" y="4046220"/>
                        <a:pt x="12088368" y="4032504"/>
                        <a:pt x="12053316" y="4014978"/>
                      </a:cubicBezTo>
                      <a:cubicBezTo>
                        <a:pt x="12045696" y="4011168"/>
                        <a:pt x="12028170" y="4008120"/>
                        <a:pt x="12013692" y="4008120"/>
                      </a:cubicBezTo>
                      <a:cubicBezTo>
                        <a:pt x="11999214" y="4008120"/>
                        <a:pt x="11969496" y="3998976"/>
                        <a:pt x="11947398" y="3987546"/>
                      </a:cubicBezTo>
                      <a:cubicBezTo>
                        <a:pt x="11888724" y="3957066"/>
                        <a:pt x="11858244" y="3946398"/>
                        <a:pt x="11814810" y="3938778"/>
                      </a:cubicBezTo>
                      <a:cubicBezTo>
                        <a:pt x="11778234" y="3932682"/>
                        <a:pt x="11732514" y="3923538"/>
                        <a:pt x="11686794" y="3912108"/>
                      </a:cubicBezTo>
                      <a:cubicBezTo>
                        <a:pt x="11675364" y="3909822"/>
                        <a:pt x="11663934" y="3904488"/>
                        <a:pt x="11661648" y="3900678"/>
                      </a:cubicBezTo>
                      <a:cubicBezTo>
                        <a:pt x="11659362" y="3896868"/>
                        <a:pt x="11639550" y="3893820"/>
                        <a:pt x="11616690" y="3893820"/>
                      </a:cubicBezTo>
                      <a:cubicBezTo>
                        <a:pt x="11593830" y="3893820"/>
                        <a:pt x="11573256" y="3890010"/>
                        <a:pt x="11570970" y="3886200"/>
                      </a:cubicBezTo>
                      <a:cubicBezTo>
                        <a:pt x="11564874" y="3876294"/>
                        <a:pt x="11526774" y="3876294"/>
                        <a:pt x="11516106" y="3886962"/>
                      </a:cubicBezTo>
                      <a:cubicBezTo>
                        <a:pt x="11510010" y="3893058"/>
                        <a:pt x="11503152" y="3892296"/>
                        <a:pt x="11490198" y="3884676"/>
                      </a:cubicBezTo>
                      <a:cubicBezTo>
                        <a:pt x="11466576" y="3871722"/>
                        <a:pt x="10892028" y="3872484"/>
                        <a:pt x="10879074" y="3885438"/>
                      </a:cubicBezTo>
                      <a:cubicBezTo>
                        <a:pt x="10874502" y="3890010"/>
                        <a:pt x="10854690" y="3893820"/>
                        <a:pt x="10834878" y="3893820"/>
                      </a:cubicBezTo>
                      <a:cubicBezTo>
                        <a:pt x="10815066" y="3893820"/>
                        <a:pt x="10796016" y="3896868"/>
                        <a:pt x="10793730" y="3901440"/>
                      </a:cubicBezTo>
                      <a:cubicBezTo>
                        <a:pt x="10791444" y="3906012"/>
                        <a:pt x="10772394" y="3909060"/>
                        <a:pt x="10751820" y="3909060"/>
                      </a:cubicBezTo>
                      <a:cubicBezTo>
                        <a:pt x="10731246" y="3909060"/>
                        <a:pt x="10712196" y="3912108"/>
                        <a:pt x="10709910" y="3916680"/>
                      </a:cubicBezTo>
                      <a:cubicBezTo>
                        <a:pt x="10707624" y="3921252"/>
                        <a:pt x="10684764" y="3924300"/>
                        <a:pt x="10660380" y="3924300"/>
                      </a:cubicBezTo>
                      <a:cubicBezTo>
                        <a:pt x="10635996" y="3924300"/>
                        <a:pt x="10613898" y="3927348"/>
                        <a:pt x="10611612" y="3931158"/>
                      </a:cubicBezTo>
                      <a:cubicBezTo>
                        <a:pt x="10609326" y="3934206"/>
                        <a:pt x="10568940" y="3939540"/>
                        <a:pt x="10521696" y="3942588"/>
                      </a:cubicBezTo>
                      <a:cubicBezTo>
                        <a:pt x="10474452" y="3945636"/>
                        <a:pt x="10415016" y="3953256"/>
                        <a:pt x="10389870" y="3960114"/>
                      </a:cubicBezTo>
                      <a:cubicBezTo>
                        <a:pt x="10364724" y="3966210"/>
                        <a:pt x="10335006" y="3973068"/>
                        <a:pt x="10322814" y="3975354"/>
                      </a:cubicBezTo>
                      <a:cubicBezTo>
                        <a:pt x="10311384" y="3977640"/>
                        <a:pt x="10299954" y="3982212"/>
                        <a:pt x="10297668" y="3986022"/>
                      </a:cubicBezTo>
                      <a:cubicBezTo>
                        <a:pt x="10295382" y="3989832"/>
                        <a:pt x="10274808" y="3992880"/>
                        <a:pt x="10251948" y="3992880"/>
                      </a:cubicBezTo>
                      <a:cubicBezTo>
                        <a:pt x="10229088" y="3992880"/>
                        <a:pt x="10204704" y="3995928"/>
                        <a:pt x="10197084" y="3998976"/>
                      </a:cubicBezTo>
                      <a:cubicBezTo>
                        <a:pt x="10190226" y="4002786"/>
                        <a:pt x="10176510" y="4009644"/>
                        <a:pt x="10167366" y="4014216"/>
                      </a:cubicBezTo>
                      <a:cubicBezTo>
                        <a:pt x="10157460" y="4019550"/>
                        <a:pt x="10133838" y="4023360"/>
                        <a:pt x="10114026" y="4023360"/>
                      </a:cubicBezTo>
                      <a:cubicBezTo>
                        <a:pt x="10074402" y="4023360"/>
                        <a:pt x="9947910" y="4046982"/>
                        <a:pt x="9939528" y="4056126"/>
                      </a:cubicBezTo>
                      <a:cubicBezTo>
                        <a:pt x="9936480" y="4059174"/>
                        <a:pt x="9918954" y="4061460"/>
                        <a:pt x="9901428" y="4061460"/>
                      </a:cubicBezTo>
                      <a:cubicBezTo>
                        <a:pt x="9883140" y="4061460"/>
                        <a:pt x="9866376" y="4065270"/>
                        <a:pt x="9864090" y="4069080"/>
                      </a:cubicBezTo>
                      <a:cubicBezTo>
                        <a:pt x="9861042" y="4073652"/>
                        <a:pt x="9822180" y="4076700"/>
                        <a:pt x="9772650" y="4076700"/>
                      </a:cubicBezTo>
                      <a:cubicBezTo>
                        <a:pt x="9723120" y="4076700"/>
                        <a:pt x="9684258" y="4079748"/>
                        <a:pt x="9681210" y="4084320"/>
                      </a:cubicBezTo>
                      <a:cubicBezTo>
                        <a:pt x="9678924" y="4088130"/>
                        <a:pt x="9647682" y="4091940"/>
                        <a:pt x="9612630" y="4091940"/>
                      </a:cubicBezTo>
                      <a:cubicBezTo>
                        <a:pt x="9577578" y="4091940"/>
                        <a:pt x="9546336" y="4095750"/>
                        <a:pt x="9544050" y="4099560"/>
                      </a:cubicBezTo>
                      <a:cubicBezTo>
                        <a:pt x="9541764" y="4104132"/>
                        <a:pt x="9513570" y="4107180"/>
                        <a:pt x="9483090" y="4107180"/>
                      </a:cubicBezTo>
                      <a:cubicBezTo>
                        <a:pt x="9451848" y="4107180"/>
                        <a:pt x="9380982" y="4114038"/>
                        <a:pt x="9325356" y="4123182"/>
                      </a:cubicBezTo>
                      <a:cubicBezTo>
                        <a:pt x="9198864" y="4142994"/>
                        <a:pt x="9037320" y="4142232"/>
                        <a:pt x="9004554" y="4120134"/>
                      </a:cubicBezTo>
                      <a:cubicBezTo>
                        <a:pt x="8993886" y="4113276"/>
                        <a:pt x="8971026" y="4107180"/>
                        <a:pt x="8954262" y="4107180"/>
                      </a:cubicBezTo>
                      <a:cubicBezTo>
                        <a:pt x="8937498" y="4107180"/>
                        <a:pt x="8911590" y="4100322"/>
                        <a:pt x="8897874" y="4092702"/>
                      </a:cubicBezTo>
                      <a:cubicBezTo>
                        <a:pt x="8883396" y="4084320"/>
                        <a:pt x="8863584" y="4076700"/>
                        <a:pt x="8853678" y="4075176"/>
                      </a:cubicBezTo>
                      <a:cubicBezTo>
                        <a:pt x="8842248" y="4073652"/>
                        <a:pt x="8833866" y="4066032"/>
                        <a:pt x="8830818" y="4053840"/>
                      </a:cubicBezTo>
                      <a:cubicBezTo>
                        <a:pt x="8827770" y="4043172"/>
                        <a:pt x="8825484" y="3931158"/>
                        <a:pt x="8824722" y="3804666"/>
                      </a:cubicBezTo>
                      <a:cubicBezTo>
                        <a:pt x="8823960" y="3656076"/>
                        <a:pt x="8820912" y="3573780"/>
                        <a:pt x="8816340" y="3573780"/>
                      </a:cubicBezTo>
                      <a:cubicBezTo>
                        <a:pt x="8812530" y="3573780"/>
                        <a:pt x="8808720" y="3587496"/>
                        <a:pt x="8808720" y="3603498"/>
                      </a:cubicBezTo>
                      <a:cubicBezTo>
                        <a:pt x="8808720" y="3620262"/>
                        <a:pt x="8805672" y="3636264"/>
                        <a:pt x="8801100" y="3638550"/>
                      </a:cubicBezTo>
                      <a:cubicBezTo>
                        <a:pt x="8796528" y="3641598"/>
                        <a:pt x="8793480" y="3716274"/>
                        <a:pt x="8793480" y="3837432"/>
                      </a:cubicBezTo>
                      <a:cubicBezTo>
                        <a:pt x="8793480" y="4009644"/>
                        <a:pt x="8791956" y="4031742"/>
                        <a:pt x="8781288" y="4036314"/>
                      </a:cubicBezTo>
                      <a:cubicBezTo>
                        <a:pt x="8774430" y="4038600"/>
                        <a:pt x="8761476" y="4036314"/>
                        <a:pt x="8752332" y="4030980"/>
                      </a:cubicBezTo>
                      <a:cubicBezTo>
                        <a:pt x="8743950" y="4024884"/>
                        <a:pt x="8717280" y="4010406"/>
                        <a:pt x="8694420" y="3998976"/>
                      </a:cubicBezTo>
                      <a:cubicBezTo>
                        <a:pt x="8671560" y="3986784"/>
                        <a:pt x="8644128" y="3968496"/>
                        <a:pt x="8632698" y="3957828"/>
                      </a:cubicBezTo>
                      <a:cubicBezTo>
                        <a:pt x="8622030" y="3947922"/>
                        <a:pt x="8609076" y="3939540"/>
                        <a:pt x="8603742" y="3939540"/>
                      </a:cubicBezTo>
                      <a:cubicBezTo>
                        <a:pt x="8599170" y="3939540"/>
                        <a:pt x="8571738" y="3921252"/>
                        <a:pt x="8543544" y="3898392"/>
                      </a:cubicBezTo>
                      <a:cubicBezTo>
                        <a:pt x="8515350" y="3876294"/>
                        <a:pt x="8484108" y="3853434"/>
                        <a:pt x="8473440" y="3848100"/>
                      </a:cubicBezTo>
                      <a:cubicBezTo>
                        <a:pt x="8462772" y="3842766"/>
                        <a:pt x="8446008" y="3831336"/>
                        <a:pt x="8435340" y="3823716"/>
                      </a:cubicBezTo>
                      <a:cubicBezTo>
                        <a:pt x="8400288" y="3797046"/>
                        <a:pt x="8358378" y="3771900"/>
                        <a:pt x="8349234" y="3771900"/>
                      </a:cubicBezTo>
                      <a:cubicBezTo>
                        <a:pt x="8343900" y="3771900"/>
                        <a:pt x="8331708" y="3765042"/>
                        <a:pt x="8321040" y="3756660"/>
                      </a:cubicBezTo>
                      <a:cubicBezTo>
                        <a:pt x="8310372" y="3748278"/>
                        <a:pt x="8294370" y="3741420"/>
                        <a:pt x="8285226" y="3741420"/>
                      </a:cubicBezTo>
                      <a:cubicBezTo>
                        <a:pt x="8276082" y="3741420"/>
                        <a:pt x="8266176" y="3738372"/>
                        <a:pt x="8263890" y="3733800"/>
                      </a:cubicBezTo>
                      <a:cubicBezTo>
                        <a:pt x="8261604" y="3729990"/>
                        <a:pt x="8249412" y="3726180"/>
                        <a:pt x="8237220" y="3726180"/>
                      </a:cubicBezTo>
                      <a:cubicBezTo>
                        <a:pt x="8225028" y="3726180"/>
                        <a:pt x="8212836" y="3723132"/>
                        <a:pt x="8210550" y="3718560"/>
                      </a:cubicBezTo>
                      <a:cubicBezTo>
                        <a:pt x="8207502" y="3713988"/>
                        <a:pt x="8154924" y="3710940"/>
                        <a:pt x="8077962" y="3710940"/>
                      </a:cubicBezTo>
                      <a:cubicBezTo>
                        <a:pt x="7959852" y="3710940"/>
                        <a:pt x="7949184" y="3712464"/>
                        <a:pt x="7936230" y="3726180"/>
                      </a:cubicBezTo>
                      <a:cubicBezTo>
                        <a:pt x="7928610" y="3734562"/>
                        <a:pt x="7914894" y="3741420"/>
                        <a:pt x="7905750" y="3741420"/>
                      </a:cubicBezTo>
                      <a:cubicBezTo>
                        <a:pt x="7896606" y="3741420"/>
                        <a:pt x="7882890" y="3748278"/>
                        <a:pt x="7875270" y="3756660"/>
                      </a:cubicBezTo>
                      <a:cubicBezTo>
                        <a:pt x="7867650" y="3765042"/>
                        <a:pt x="7856220" y="3771900"/>
                        <a:pt x="7850124" y="3771900"/>
                      </a:cubicBezTo>
                      <a:cubicBezTo>
                        <a:pt x="7844028" y="3771900"/>
                        <a:pt x="7827264" y="3780282"/>
                        <a:pt x="7813548" y="3790950"/>
                      </a:cubicBezTo>
                      <a:cubicBezTo>
                        <a:pt x="7799832" y="3801618"/>
                        <a:pt x="7785354" y="3810000"/>
                        <a:pt x="7781544" y="3810000"/>
                      </a:cubicBezTo>
                      <a:cubicBezTo>
                        <a:pt x="7777734" y="3810000"/>
                        <a:pt x="7768590" y="3816858"/>
                        <a:pt x="7760970" y="3825240"/>
                      </a:cubicBezTo>
                      <a:cubicBezTo>
                        <a:pt x="7753350" y="3833622"/>
                        <a:pt x="7744206" y="3840480"/>
                        <a:pt x="7741158" y="3840480"/>
                      </a:cubicBezTo>
                      <a:cubicBezTo>
                        <a:pt x="7731252" y="3840480"/>
                        <a:pt x="7665720" y="3886962"/>
                        <a:pt x="7665720" y="3893820"/>
                      </a:cubicBezTo>
                      <a:cubicBezTo>
                        <a:pt x="7665720" y="3904488"/>
                        <a:pt x="7619238" y="3924300"/>
                        <a:pt x="7594092" y="3924300"/>
                      </a:cubicBezTo>
                      <a:cubicBezTo>
                        <a:pt x="7573518" y="3924300"/>
                        <a:pt x="7405878" y="3846576"/>
                        <a:pt x="7379208" y="3824478"/>
                      </a:cubicBezTo>
                      <a:cubicBezTo>
                        <a:pt x="7369302" y="3816858"/>
                        <a:pt x="7287768" y="3776472"/>
                        <a:pt x="7267956" y="3769614"/>
                      </a:cubicBezTo>
                      <a:cubicBezTo>
                        <a:pt x="7260336" y="3766566"/>
                        <a:pt x="7254240" y="3759708"/>
                        <a:pt x="7254240" y="3752850"/>
                      </a:cubicBezTo>
                      <a:cubicBezTo>
                        <a:pt x="7254240" y="3746754"/>
                        <a:pt x="7249668" y="3741420"/>
                        <a:pt x="7243572" y="3741420"/>
                      </a:cubicBezTo>
                      <a:cubicBezTo>
                        <a:pt x="7237476" y="3741420"/>
                        <a:pt x="7207758" y="3728466"/>
                        <a:pt x="7177278" y="3712464"/>
                      </a:cubicBezTo>
                      <a:lnTo>
                        <a:pt x="7120890" y="3683508"/>
                      </a:lnTo>
                      <a:lnTo>
                        <a:pt x="7118604" y="3470910"/>
                      </a:lnTo>
                      <a:cubicBezTo>
                        <a:pt x="7117842" y="3353562"/>
                        <a:pt x="7119366" y="3252216"/>
                        <a:pt x="7121652" y="3246120"/>
                      </a:cubicBezTo>
                      <a:cubicBezTo>
                        <a:pt x="7124700" y="3240024"/>
                        <a:pt x="7126224" y="3229356"/>
                        <a:pt x="7125462" y="3223260"/>
                      </a:cubicBezTo>
                      <a:cubicBezTo>
                        <a:pt x="7123176" y="3210306"/>
                        <a:pt x="7100316" y="3192780"/>
                        <a:pt x="7092696" y="3197352"/>
                      </a:cubicBezTo>
                      <a:cubicBezTo>
                        <a:pt x="7082790" y="3203448"/>
                        <a:pt x="7085838" y="3321558"/>
                        <a:pt x="7095744" y="3337560"/>
                      </a:cubicBezTo>
                      <a:cubicBezTo>
                        <a:pt x="7103364" y="3349752"/>
                        <a:pt x="7103364" y="3355848"/>
                        <a:pt x="7095744" y="3368040"/>
                      </a:cubicBezTo>
                      <a:cubicBezTo>
                        <a:pt x="7089648" y="3378708"/>
                        <a:pt x="7086600" y="3423666"/>
                        <a:pt x="7086600" y="3515868"/>
                      </a:cubicBezTo>
                      <a:cubicBezTo>
                        <a:pt x="7086600" y="3592830"/>
                        <a:pt x="7083552" y="3650742"/>
                        <a:pt x="7078980" y="3653790"/>
                      </a:cubicBezTo>
                      <a:cubicBezTo>
                        <a:pt x="7075170" y="3656076"/>
                        <a:pt x="7066026" y="3654552"/>
                        <a:pt x="7058406" y="3650742"/>
                      </a:cubicBezTo>
                      <a:cubicBezTo>
                        <a:pt x="7050786" y="3646932"/>
                        <a:pt x="7030974" y="3637788"/>
                        <a:pt x="7014210" y="3630168"/>
                      </a:cubicBezTo>
                      <a:cubicBezTo>
                        <a:pt x="6997446" y="3623310"/>
                        <a:pt x="6974586" y="3611118"/>
                        <a:pt x="6963156" y="3603498"/>
                      </a:cubicBezTo>
                      <a:cubicBezTo>
                        <a:pt x="6952488" y="3595116"/>
                        <a:pt x="6936486" y="3589020"/>
                        <a:pt x="6928104" y="3589020"/>
                      </a:cubicBezTo>
                      <a:cubicBezTo>
                        <a:pt x="6918960" y="3589020"/>
                        <a:pt x="6909816" y="3585972"/>
                        <a:pt x="6907530" y="3581400"/>
                      </a:cubicBezTo>
                      <a:cubicBezTo>
                        <a:pt x="6905244" y="3577590"/>
                        <a:pt x="6893052" y="3573780"/>
                        <a:pt x="6881622" y="3573780"/>
                      </a:cubicBezTo>
                      <a:cubicBezTo>
                        <a:pt x="6870192" y="3573780"/>
                        <a:pt x="6858000" y="3570732"/>
                        <a:pt x="6853428" y="3566922"/>
                      </a:cubicBezTo>
                      <a:cubicBezTo>
                        <a:pt x="6833616" y="3547872"/>
                        <a:pt x="6595872" y="3531108"/>
                        <a:pt x="6489954" y="3541776"/>
                      </a:cubicBezTo>
                      <a:cubicBezTo>
                        <a:pt x="6371844" y="3553206"/>
                        <a:pt x="6337554" y="3559302"/>
                        <a:pt x="6329172" y="3566922"/>
                      </a:cubicBezTo>
                      <a:cubicBezTo>
                        <a:pt x="6324600" y="3570732"/>
                        <a:pt x="6313932" y="3573780"/>
                        <a:pt x="6304788" y="3573780"/>
                      </a:cubicBezTo>
                      <a:cubicBezTo>
                        <a:pt x="6294882" y="3573780"/>
                        <a:pt x="6284976" y="3577590"/>
                        <a:pt x="6282690" y="3581400"/>
                      </a:cubicBezTo>
                      <a:cubicBezTo>
                        <a:pt x="6280404" y="3585972"/>
                        <a:pt x="6269736" y="3589020"/>
                        <a:pt x="6259830" y="3589020"/>
                      </a:cubicBezTo>
                      <a:cubicBezTo>
                        <a:pt x="6249924" y="3589020"/>
                        <a:pt x="6220968" y="3601212"/>
                        <a:pt x="6195060" y="3615690"/>
                      </a:cubicBezTo>
                      <a:cubicBezTo>
                        <a:pt x="6169152" y="3630168"/>
                        <a:pt x="6143244" y="3642360"/>
                        <a:pt x="6137910" y="3642360"/>
                      </a:cubicBezTo>
                      <a:cubicBezTo>
                        <a:pt x="6131814" y="3642360"/>
                        <a:pt x="6124956" y="3646170"/>
                        <a:pt x="6122670" y="3649980"/>
                      </a:cubicBezTo>
                      <a:cubicBezTo>
                        <a:pt x="6120384" y="3654552"/>
                        <a:pt x="6099810" y="3657600"/>
                        <a:pt x="6076950" y="3657600"/>
                      </a:cubicBezTo>
                      <a:cubicBezTo>
                        <a:pt x="6054090" y="3657600"/>
                        <a:pt x="6033516" y="3654552"/>
                        <a:pt x="6031230" y="3649980"/>
                      </a:cubicBezTo>
                      <a:cubicBezTo>
                        <a:pt x="6028944" y="3646170"/>
                        <a:pt x="6019800" y="3642360"/>
                        <a:pt x="6011418" y="3642360"/>
                      </a:cubicBezTo>
                      <a:cubicBezTo>
                        <a:pt x="5994654" y="3642360"/>
                        <a:pt x="5924550" y="3608832"/>
                        <a:pt x="5916930" y="3596640"/>
                      </a:cubicBezTo>
                      <a:cubicBezTo>
                        <a:pt x="5914644" y="3592830"/>
                        <a:pt x="5905500" y="3589020"/>
                        <a:pt x="5897118" y="3589020"/>
                      </a:cubicBezTo>
                      <a:cubicBezTo>
                        <a:pt x="5889498" y="3589020"/>
                        <a:pt x="5875782" y="3585972"/>
                        <a:pt x="5867400" y="3581400"/>
                      </a:cubicBezTo>
                      <a:cubicBezTo>
                        <a:pt x="5859018" y="3577590"/>
                        <a:pt x="5845302" y="3570732"/>
                        <a:pt x="5836920" y="3566160"/>
                      </a:cubicBezTo>
                      <a:cubicBezTo>
                        <a:pt x="5828538" y="3562350"/>
                        <a:pt x="5817108" y="3558540"/>
                        <a:pt x="5810250" y="3558540"/>
                      </a:cubicBezTo>
                      <a:cubicBezTo>
                        <a:pt x="5798058" y="3558540"/>
                        <a:pt x="5748528" y="3532632"/>
                        <a:pt x="5729478" y="3515868"/>
                      </a:cubicBezTo>
                      <a:cubicBezTo>
                        <a:pt x="5723382" y="3509772"/>
                        <a:pt x="5713476" y="3505200"/>
                        <a:pt x="5708904" y="3505200"/>
                      </a:cubicBezTo>
                      <a:cubicBezTo>
                        <a:pt x="5703570" y="3505200"/>
                        <a:pt x="5693664" y="3502152"/>
                        <a:pt x="5686044" y="3498342"/>
                      </a:cubicBezTo>
                      <a:cubicBezTo>
                        <a:pt x="5679186" y="3494532"/>
                        <a:pt x="5660136" y="3485388"/>
                        <a:pt x="5644896" y="3479292"/>
                      </a:cubicBezTo>
                      <a:cubicBezTo>
                        <a:pt x="5629656" y="3472434"/>
                        <a:pt x="5614416" y="3463290"/>
                        <a:pt x="5612130" y="3459480"/>
                      </a:cubicBezTo>
                      <a:cubicBezTo>
                        <a:pt x="5605272" y="3448050"/>
                        <a:pt x="5519166" y="3406140"/>
                        <a:pt x="5503164" y="3406140"/>
                      </a:cubicBezTo>
                      <a:cubicBezTo>
                        <a:pt x="5495544" y="3406140"/>
                        <a:pt x="5479542" y="3395472"/>
                        <a:pt x="5467350" y="3383280"/>
                      </a:cubicBezTo>
                      <a:cubicBezTo>
                        <a:pt x="5443728" y="3358134"/>
                        <a:pt x="5407914" y="3337560"/>
                        <a:pt x="5388864" y="3337560"/>
                      </a:cubicBezTo>
                      <a:cubicBezTo>
                        <a:pt x="5382768" y="3337560"/>
                        <a:pt x="5359908" y="3323082"/>
                        <a:pt x="5338572" y="3304794"/>
                      </a:cubicBezTo>
                      <a:cubicBezTo>
                        <a:pt x="5295138" y="3268218"/>
                        <a:pt x="5247132" y="3238500"/>
                        <a:pt x="5231130" y="3238500"/>
                      </a:cubicBezTo>
                      <a:cubicBezTo>
                        <a:pt x="5225796" y="3238500"/>
                        <a:pt x="5213604" y="3229356"/>
                        <a:pt x="5205222" y="3218688"/>
                      </a:cubicBezTo>
                      <a:cubicBezTo>
                        <a:pt x="5193030" y="3203448"/>
                        <a:pt x="5191506" y="3195066"/>
                        <a:pt x="5197602" y="3184398"/>
                      </a:cubicBezTo>
                      <a:cubicBezTo>
                        <a:pt x="5204460" y="3171444"/>
                        <a:pt x="5202174" y="3169920"/>
                        <a:pt x="5177028" y="3169920"/>
                      </a:cubicBezTo>
                      <a:cubicBezTo>
                        <a:pt x="5156454" y="3169920"/>
                        <a:pt x="5148834" y="3166110"/>
                        <a:pt x="5145786" y="3154680"/>
                      </a:cubicBezTo>
                      <a:cubicBezTo>
                        <a:pt x="5143500" y="3144774"/>
                        <a:pt x="5135118" y="3139440"/>
                        <a:pt x="5124450" y="3139440"/>
                      </a:cubicBezTo>
                      <a:cubicBezTo>
                        <a:pt x="5114544" y="3139440"/>
                        <a:pt x="5100066" y="3131058"/>
                        <a:pt x="5091684" y="3120390"/>
                      </a:cubicBezTo>
                      <a:cubicBezTo>
                        <a:pt x="5083302" y="3109722"/>
                        <a:pt x="5070348" y="3101340"/>
                        <a:pt x="5063490" y="3101340"/>
                      </a:cubicBezTo>
                      <a:cubicBezTo>
                        <a:pt x="5056632" y="3101340"/>
                        <a:pt x="5049012" y="3094482"/>
                        <a:pt x="5046726" y="3086862"/>
                      </a:cubicBezTo>
                      <a:cubicBezTo>
                        <a:pt x="5044440" y="3078480"/>
                        <a:pt x="5036820" y="3070860"/>
                        <a:pt x="5028438" y="3068574"/>
                      </a:cubicBezTo>
                      <a:cubicBezTo>
                        <a:pt x="5020818" y="3066288"/>
                        <a:pt x="5013960" y="3059430"/>
                        <a:pt x="5013960" y="3053334"/>
                      </a:cubicBezTo>
                      <a:cubicBezTo>
                        <a:pt x="5013960" y="3047238"/>
                        <a:pt x="5004054" y="3040380"/>
                        <a:pt x="4990338" y="3037332"/>
                      </a:cubicBezTo>
                      <a:cubicBezTo>
                        <a:pt x="4975860" y="3034284"/>
                        <a:pt x="4965192" y="3027426"/>
                        <a:pt x="4962906" y="3017520"/>
                      </a:cubicBezTo>
                      <a:cubicBezTo>
                        <a:pt x="4960620" y="3009138"/>
                        <a:pt x="4954524" y="3002280"/>
                        <a:pt x="4948428" y="3002280"/>
                      </a:cubicBezTo>
                      <a:cubicBezTo>
                        <a:pt x="4943094" y="3002280"/>
                        <a:pt x="4934712" y="2995422"/>
                        <a:pt x="4930140" y="2987040"/>
                      </a:cubicBezTo>
                      <a:cubicBezTo>
                        <a:pt x="4925568" y="2977896"/>
                        <a:pt x="4914138" y="2971800"/>
                        <a:pt x="4902708" y="2971800"/>
                      </a:cubicBezTo>
                      <a:cubicBezTo>
                        <a:pt x="4889754" y="2971800"/>
                        <a:pt x="4882134" y="2965704"/>
                        <a:pt x="4877562" y="2953512"/>
                      </a:cubicBezTo>
                      <a:cubicBezTo>
                        <a:pt x="4873752" y="2943606"/>
                        <a:pt x="4864608" y="2933700"/>
                        <a:pt x="4858512" y="2931414"/>
                      </a:cubicBezTo>
                      <a:cubicBezTo>
                        <a:pt x="4851654" y="2928366"/>
                        <a:pt x="4846320" y="2921508"/>
                        <a:pt x="4846320" y="2914650"/>
                      </a:cubicBezTo>
                      <a:cubicBezTo>
                        <a:pt x="4846320" y="2907792"/>
                        <a:pt x="4839462" y="2903220"/>
                        <a:pt x="4830318" y="2903220"/>
                      </a:cubicBezTo>
                      <a:cubicBezTo>
                        <a:pt x="4821174" y="2903220"/>
                        <a:pt x="4812792" y="2897124"/>
                        <a:pt x="4810506" y="2889504"/>
                      </a:cubicBezTo>
                      <a:cubicBezTo>
                        <a:pt x="4808982" y="2881884"/>
                        <a:pt x="4796790" y="2871978"/>
                        <a:pt x="4784598" y="2867406"/>
                      </a:cubicBezTo>
                      <a:cubicBezTo>
                        <a:pt x="4772406" y="2862834"/>
                        <a:pt x="4762500" y="2853690"/>
                        <a:pt x="4762500" y="2847594"/>
                      </a:cubicBezTo>
                      <a:cubicBezTo>
                        <a:pt x="4762500" y="2839974"/>
                        <a:pt x="4754118" y="2834640"/>
                        <a:pt x="4738116" y="2833116"/>
                      </a:cubicBezTo>
                      <a:cubicBezTo>
                        <a:pt x="4715256" y="2830830"/>
                        <a:pt x="4712970" y="2828544"/>
                        <a:pt x="4710684" y="2804160"/>
                      </a:cubicBezTo>
                      <a:cubicBezTo>
                        <a:pt x="4709160" y="2782062"/>
                        <a:pt x="4704588" y="2775204"/>
                        <a:pt x="4686300" y="2768346"/>
                      </a:cubicBezTo>
                      <a:cubicBezTo>
                        <a:pt x="4673346" y="2763774"/>
                        <a:pt x="4663440" y="2754630"/>
                        <a:pt x="4663440" y="2747772"/>
                      </a:cubicBezTo>
                      <a:cubicBezTo>
                        <a:pt x="4663440" y="2740152"/>
                        <a:pt x="4657344" y="2735580"/>
                        <a:pt x="4647438" y="2735580"/>
                      </a:cubicBezTo>
                      <a:cubicBezTo>
                        <a:pt x="4638294" y="2735580"/>
                        <a:pt x="4629912" y="2729484"/>
                        <a:pt x="4627626" y="2721102"/>
                      </a:cubicBezTo>
                      <a:cubicBezTo>
                        <a:pt x="4625340" y="2712720"/>
                        <a:pt x="4617720" y="2705100"/>
                        <a:pt x="4609338" y="2702814"/>
                      </a:cubicBezTo>
                      <a:cubicBezTo>
                        <a:pt x="4600956" y="2700528"/>
                        <a:pt x="4594860" y="2692146"/>
                        <a:pt x="4594860" y="2683002"/>
                      </a:cubicBezTo>
                      <a:cubicBezTo>
                        <a:pt x="4594860" y="2671572"/>
                        <a:pt x="4590288" y="2667000"/>
                        <a:pt x="4578858" y="2667000"/>
                      </a:cubicBezTo>
                      <a:cubicBezTo>
                        <a:pt x="4569714" y="2667000"/>
                        <a:pt x="4561332" y="2660904"/>
                        <a:pt x="4559046" y="2651760"/>
                      </a:cubicBezTo>
                      <a:cubicBezTo>
                        <a:pt x="4556760" y="2643378"/>
                        <a:pt x="4550664" y="2636520"/>
                        <a:pt x="4544568" y="2636520"/>
                      </a:cubicBezTo>
                      <a:cubicBezTo>
                        <a:pt x="4535424" y="2636520"/>
                        <a:pt x="4517136" y="2610612"/>
                        <a:pt x="4506468" y="2581656"/>
                      </a:cubicBezTo>
                      <a:cubicBezTo>
                        <a:pt x="4503420" y="2573274"/>
                        <a:pt x="4491990" y="2567940"/>
                        <a:pt x="4473702" y="2566416"/>
                      </a:cubicBezTo>
                      <a:cubicBezTo>
                        <a:pt x="4447032" y="2564130"/>
                        <a:pt x="4446270" y="2563368"/>
                        <a:pt x="4443984" y="2532126"/>
                      </a:cubicBezTo>
                      <a:cubicBezTo>
                        <a:pt x="4442460" y="2509266"/>
                        <a:pt x="4437888" y="2499360"/>
                        <a:pt x="4430268" y="2499360"/>
                      </a:cubicBezTo>
                      <a:cubicBezTo>
                        <a:pt x="4424172" y="2499360"/>
                        <a:pt x="4416552" y="2493264"/>
                        <a:pt x="4414266" y="2486406"/>
                      </a:cubicBezTo>
                      <a:cubicBezTo>
                        <a:pt x="4411218" y="2478786"/>
                        <a:pt x="4405122" y="2469642"/>
                        <a:pt x="4399026" y="2466594"/>
                      </a:cubicBezTo>
                      <a:cubicBezTo>
                        <a:pt x="4393692" y="2463546"/>
                        <a:pt x="4389120" y="2455926"/>
                        <a:pt x="4389120" y="2449830"/>
                      </a:cubicBezTo>
                      <a:cubicBezTo>
                        <a:pt x="4389120" y="2443734"/>
                        <a:pt x="4382262" y="2435352"/>
                        <a:pt x="4373880" y="2430780"/>
                      </a:cubicBezTo>
                      <a:cubicBezTo>
                        <a:pt x="4365498" y="2426208"/>
                        <a:pt x="4358640" y="2417826"/>
                        <a:pt x="4358640" y="2412492"/>
                      </a:cubicBezTo>
                      <a:cubicBezTo>
                        <a:pt x="4358640" y="2406396"/>
                        <a:pt x="4351782" y="2400300"/>
                        <a:pt x="4343400" y="2398014"/>
                      </a:cubicBezTo>
                      <a:cubicBezTo>
                        <a:pt x="4335018" y="2395728"/>
                        <a:pt x="4328160" y="2388870"/>
                        <a:pt x="4328160" y="2382012"/>
                      </a:cubicBezTo>
                      <a:cubicBezTo>
                        <a:pt x="4328160" y="2375154"/>
                        <a:pt x="4325112" y="2369820"/>
                        <a:pt x="4320540" y="2369820"/>
                      </a:cubicBezTo>
                      <a:cubicBezTo>
                        <a:pt x="4316730" y="2369820"/>
                        <a:pt x="4306824" y="2354580"/>
                        <a:pt x="4298442" y="2336292"/>
                      </a:cubicBezTo>
                      <a:cubicBezTo>
                        <a:pt x="4290060" y="2318004"/>
                        <a:pt x="4276344" y="2301240"/>
                        <a:pt x="4268724" y="2298954"/>
                      </a:cubicBezTo>
                      <a:cubicBezTo>
                        <a:pt x="4259580" y="2297430"/>
                        <a:pt x="4249674" y="2283714"/>
                        <a:pt x="4244340" y="2267712"/>
                      </a:cubicBezTo>
                      <a:cubicBezTo>
                        <a:pt x="4234434" y="2237232"/>
                        <a:pt x="4210050" y="2207514"/>
                        <a:pt x="4189476" y="2199894"/>
                      </a:cubicBezTo>
                      <a:cubicBezTo>
                        <a:pt x="4181856" y="2197608"/>
                        <a:pt x="4175760" y="2189988"/>
                        <a:pt x="4175760" y="2183130"/>
                      </a:cubicBezTo>
                      <a:cubicBezTo>
                        <a:pt x="4175760" y="2168652"/>
                        <a:pt x="4159758" y="2139696"/>
                        <a:pt x="4147566" y="2131314"/>
                      </a:cubicBezTo>
                      <a:cubicBezTo>
                        <a:pt x="4142232" y="2128266"/>
                        <a:pt x="4137660" y="2119884"/>
                        <a:pt x="4137660" y="2113788"/>
                      </a:cubicBezTo>
                      <a:cubicBezTo>
                        <a:pt x="4137660" y="2107692"/>
                        <a:pt x="4132326" y="2100834"/>
                        <a:pt x="4126230" y="2098548"/>
                      </a:cubicBezTo>
                      <a:cubicBezTo>
                        <a:pt x="4120134" y="2095500"/>
                        <a:pt x="4108704" y="2081022"/>
                        <a:pt x="4101846" y="2065782"/>
                      </a:cubicBezTo>
                      <a:cubicBezTo>
                        <a:pt x="4094988" y="2050542"/>
                        <a:pt x="4082796" y="2033778"/>
                        <a:pt x="4075938" y="2029206"/>
                      </a:cubicBezTo>
                      <a:cubicBezTo>
                        <a:pt x="4069080" y="2023872"/>
                        <a:pt x="4060698" y="2007870"/>
                        <a:pt x="4058412" y="1992630"/>
                      </a:cubicBezTo>
                      <a:cubicBezTo>
                        <a:pt x="4055364" y="1977390"/>
                        <a:pt x="4048506" y="1965960"/>
                        <a:pt x="4042410" y="1965960"/>
                      </a:cubicBezTo>
                      <a:cubicBezTo>
                        <a:pt x="4032504" y="1965960"/>
                        <a:pt x="4024884" y="1952244"/>
                        <a:pt x="3999738" y="1892046"/>
                      </a:cubicBezTo>
                      <a:cubicBezTo>
                        <a:pt x="3987546" y="1863090"/>
                        <a:pt x="3977640" y="1860804"/>
                        <a:pt x="3958590" y="1882140"/>
                      </a:cubicBezTo>
                      <a:cubicBezTo>
                        <a:pt x="3950970" y="1890522"/>
                        <a:pt x="3941826" y="1897380"/>
                        <a:pt x="3937254" y="1897380"/>
                      </a:cubicBezTo>
                      <a:cubicBezTo>
                        <a:pt x="3933444" y="1897380"/>
                        <a:pt x="3918966" y="1906524"/>
                        <a:pt x="3904488" y="1918716"/>
                      </a:cubicBezTo>
                      <a:cubicBezTo>
                        <a:pt x="3890772" y="1930146"/>
                        <a:pt x="3844290" y="1966722"/>
                        <a:pt x="3801618" y="2000250"/>
                      </a:cubicBezTo>
                      <a:cubicBezTo>
                        <a:pt x="3758946" y="2033778"/>
                        <a:pt x="3709416" y="2074164"/>
                        <a:pt x="3691128" y="2090166"/>
                      </a:cubicBezTo>
                      <a:cubicBezTo>
                        <a:pt x="3672840" y="2106168"/>
                        <a:pt x="3654552" y="2117598"/>
                        <a:pt x="3649980" y="2114550"/>
                      </a:cubicBezTo>
                      <a:cubicBezTo>
                        <a:pt x="3644646" y="2111502"/>
                        <a:pt x="3642360" y="1974342"/>
                        <a:pt x="3642360" y="1691640"/>
                      </a:cubicBezTo>
                      <a:cubicBezTo>
                        <a:pt x="3642360" y="1461516"/>
                        <a:pt x="3640836" y="1264158"/>
                        <a:pt x="3637788" y="1253490"/>
                      </a:cubicBezTo>
                      <a:cubicBezTo>
                        <a:pt x="3622548" y="1193292"/>
                        <a:pt x="3619500" y="1280160"/>
                        <a:pt x="3619500" y="1693926"/>
                      </a:cubicBezTo>
                      <a:lnTo>
                        <a:pt x="3620262" y="2145030"/>
                      </a:lnTo>
                      <a:lnTo>
                        <a:pt x="3579876" y="2180844"/>
                      </a:lnTo>
                      <a:cubicBezTo>
                        <a:pt x="3557778" y="2200656"/>
                        <a:pt x="3537204" y="2217420"/>
                        <a:pt x="3534156" y="2217420"/>
                      </a:cubicBezTo>
                      <a:cubicBezTo>
                        <a:pt x="3531108" y="2217420"/>
                        <a:pt x="3509010" y="2236470"/>
                        <a:pt x="3485388" y="2259330"/>
                      </a:cubicBezTo>
                      <a:cubicBezTo>
                        <a:pt x="3461004" y="2282190"/>
                        <a:pt x="3437382" y="2301240"/>
                        <a:pt x="3432810" y="2301240"/>
                      </a:cubicBezTo>
                      <a:cubicBezTo>
                        <a:pt x="3428238" y="2301240"/>
                        <a:pt x="3409188" y="2316480"/>
                        <a:pt x="3390900" y="2335530"/>
                      </a:cubicBezTo>
                      <a:cubicBezTo>
                        <a:pt x="3372612" y="2354580"/>
                        <a:pt x="3353562" y="2369820"/>
                        <a:pt x="3348990" y="2369820"/>
                      </a:cubicBezTo>
                      <a:cubicBezTo>
                        <a:pt x="3342894" y="2369820"/>
                        <a:pt x="3316224" y="2391918"/>
                        <a:pt x="3245358" y="2457450"/>
                      </a:cubicBezTo>
                      <a:cubicBezTo>
                        <a:pt x="3238500" y="2463546"/>
                        <a:pt x="3230880" y="2468880"/>
                        <a:pt x="3227832" y="2468880"/>
                      </a:cubicBezTo>
                      <a:cubicBezTo>
                        <a:pt x="3224784" y="2468880"/>
                        <a:pt x="3209544" y="2481834"/>
                        <a:pt x="3193542" y="2497836"/>
                      </a:cubicBezTo>
                      <a:cubicBezTo>
                        <a:pt x="3137916" y="2551938"/>
                        <a:pt x="3094482" y="2590800"/>
                        <a:pt x="3087624" y="2590800"/>
                      </a:cubicBezTo>
                      <a:cubicBezTo>
                        <a:pt x="3084576" y="2590800"/>
                        <a:pt x="3067812" y="2603754"/>
                        <a:pt x="3051810" y="2619756"/>
                      </a:cubicBezTo>
                      <a:cubicBezTo>
                        <a:pt x="3035046" y="2634996"/>
                        <a:pt x="3012186" y="2654046"/>
                        <a:pt x="2999994" y="2661666"/>
                      </a:cubicBezTo>
                      <a:cubicBezTo>
                        <a:pt x="2988564" y="2669286"/>
                        <a:pt x="2966466" y="2689098"/>
                        <a:pt x="2950464" y="2705100"/>
                      </a:cubicBezTo>
                      <a:cubicBezTo>
                        <a:pt x="2935224" y="2721864"/>
                        <a:pt x="2918460" y="2735580"/>
                        <a:pt x="2914650" y="2735580"/>
                      </a:cubicBezTo>
                      <a:cubicBezTo>
                        <a:pt x="2910078" y="2735580"/>
                        <a:pt x="2891028" y="2750820"/>
                        <a:pt x="2872740" y="2769870"/>
                      </a:cubicBezTo>
                      <a:cubicBezTo>
                        <a:pt x="2854452" y="2788920"/>
                        <a:pt x="2834640" y="2804160"/>
                        <a:pt x="2829306" y="2804160"/>
                      </a:cubicBezTo>
                      <a:cubicBezTo>
                        <a:pt x="2823972" y="2804160"/>
                        <a:pt x="2816352" y="2811018"/>
                        <a:pt x="2811780" y="2819400"/>
                      </a:cubicBezTo>
                      <a:cubicBezTo>
                        <a:pt x="2807208" y="2827782"/>
                        <a:pt x="2801112" y="2834640"/>
                        <a:pt x="2797302" y="2834640"/>
                      </a:cubicBezTo>
                      <a:cubicBezTo>
                        <a:pt x="2794254" y="2834640"/>
                        <a:pt x="2775204" y="2849880"/>
                        <a:pt x="2756154" y="2868930"/>
                      </a:cubicBezTo>
                      <a:cubicBezTo>
                        <a:pt x="2736342" y="2887980"/>
                        <a:pt x="2715768" y="2903220"/>
                        <a:pt x="2710434" y="2903220"/>
                      </a:cubicBezTo>
                      <a:cubicBezTo>
                        <a:pt x="2705100" y="2903220"/>
                        <a:pt x="2690622" y="2913888"/>
                        <a:pt x="2677668" y="2926842"/>
                      </a:cubicBezTo>
                      <a:cubicBezTo>
                        <a:pt x="2665476" y="2939796"/>
                        <a:pt x="2625090" y="2974086"/>
                        <a:pt x="2586990" y="3002280"/>
                      </a:cubicBezTo>
                      <a:cubicBezTo>
                        <a:pt x="2549652" y="3031236"/>
                        <a:pt x="2508504" y="3064764"/>
                        <a:pt x="2496312" y="3077718"/>
                      </a:cubicBezTo>
                      <a:cubicBezTo>
                        <a:pt x="2483358" y="3090672"/>
                        <a:pt x="2469642" y="3101340"/>
                        <a:pt x="2465070" y="3101340"/>
                      </a:cubicBezTo>
                      <a:cubicBezTo>
                        <a:pt x="2460498" y="3101340"/>
                        <a:pt x="2441448" y="3116580"/>
                        <a:pt x="2423160" y="3135630"/>
                      </a:cubicBezTo>
                      <a:cubicBezTo>
                        <a:pt x="2404872" y="3154680"/>
                        <a:pt x="2387346" y="3169920"/>
                        <a:pt x="2384298" y="3169920"/>
                      </a:cubicBezTo>
                      <a:cubicBezTo>
                        <a:pt x="2372106" y="3169920"/>
                        <a:pt x="2316480" y="3211068"/>
                        <a:pt x="2316480" y="3220212"/>
                      </a:cubicBezTo>
                      <a:cubicBezTo>
                        <a:pt x="2316480" y="3225546"/>
                        <a:pt x="2305050" y="3235452"/>
                        <a:pt x="2291334" y="3242310"/>
                      </a:cubicBezTo>
                      <a:cubicBezTo>
                        <a:pt x="2277618" y="3248406"/>
                        <a:pt x="2243328" y="3272790"/>
                        <a:pt x="2215896" y="3295650"/>
                      </a:cubicBezTo>
                      <a:cubicBezTo>
                        <a:pt x="2188464" y="3318510"/>
                        <a:pt x="2161794" y="3337560"/>
                        <a:pt x="2157222" y="3337560"/>
                      </a:cubicBezTo>
                      <a:cubicBezTo>
                        <a:pt x="2152650" y="3337560"/>
                        <a:pt x="2138172" y="3348990"/>
                        <a:pt x="2124456" y="3362706"/>
                      </a:cubicBezTo>
                      <a:cubicBezTo>
                        <a:pt x="2110740" y="3375660"/>
                        <a:pt x="2082546" y="3395472"/>
                        <a:pt x="2061972" y="3406140"/>
                      </a:cubicBezTo>
                      <a:cubicBezTo>
                        <a:pt x="2041398" y="3416808"/>
                        <a:pt x="2008632" y="3439668"/>
                        <a:pt x="1988058" y="3457194"/>
                      </a:cubicBezTo>
                      <a:cubicBezTo>
                        <a:pt x="1968246" y="3475482"/>
                        <a:pt x="1949958" y="3489960"/>
                        <a:pt x="1946148" y="3489960"/>
                      </a:cubicBezTo>
                      <a:cubicBezTo>
                        <a:pt x="1943100" y="3489960"/>
                        <a:pt x="1928622" y="3499104"/>
                        <a:pt x="1913382" y="3511296"/>
                      </a:cubicBezTo>
                      <a:cubicBezTo>
                        <a:pt x="1879854" y="3536442"/>
                        <a:pt x="1799082" y="3589020"/>
                        <a:pt x="1793748" y="3589020"/>
                      </a:cubicBezTo>
                      <a:cubicBezTo>
                        <a:pt x="1790700" y="3589020"/>
                        <a:pt x="1776222" y="3598926"/>
                        <a:pt x="1760982" y="3611118"/>
                      </a:cubicBezTo>
                      <a:cubicBezTo>
                        <a:pt x="1745742" y="3623310"/>
                        <a:pt x="1719072" y="3640836"/>
                        <a:pt x="1700784" y="3649980"/>
                      </a:cubicBezTo>
                      <a:cubicBezTo>
                        <a:pt x="1683258" y="3659124"/>
                        <a:pt x="1666494" y="3669792"/>
                        <a:pt x="1664970" y="3673602"/>
                      </a:cubicBezTo>
                      <a:cubicBezTo>
                        <a:pt x="1662684" y="3676650"/>
                        <a:pt x="1632204" y="3695700"/>
                        <a:pt x="1597914" y="3714750"/>
                      </a:cubicBezTo>
                      <a:cubicBezTo>
                        <a:pt x="1563624" y="3733800"/>
                        <a:pt x="1521714" y="3758184"/>
                        <a:pt x="1504950" y="3768090"/>
                      </a:cubicBezTo>
                      <a:cubicBezTo>
                        <a:pt x="1488186" y="3778758"/>
                        <a:pt x="1469136" y="3789426"/>
                        <a:pt x="1463040" y="3792474"/>
                      </a:cubicBezTo>
                      <a:cubicBezTo>
                        <a:pt x="1456944" y="3794760"/>
                        <a:pt x="1431798" y="3810762"/>
                        <a:pt x="1407414" y="3826764"/>
                      </a:cubicBezTo>
                      <a:cubicBezTo>
                        <a:pt x="1383030" y="3842766"/>
                        <a:pt x="1357122" y="3855720"/>
                        <a:pt x="1349502" y="3855720"/>
                      </a:cubicBezTo>
                      <a:cubicBezTo>
                        <a:pt x="1341882" y="3855720"/>
                        <a:pt x="1322832" y="3864102"/>
                        <a:pt x="1307592" y="3874770"/>
                      </a:cubicBezTo>
                      <a:cubicBezTo>
                        <a:pt x="1292352" y="3885438"/>
                        <a:pt x="1274826" y="3893820"/>
                        <a:pt x="1269492" y="3893820"/>
                      </a:cubicBezTo>
                      <a:cubicBezTo>
                        <a:pt x="1264158" y="3893820"/>
                        <a:pt x="1253490" y="3900678"/>
                        <a:pt x="1245870" y="3909060"/>
                      </a:cubicBezTo>
                      <a:cubicBezTo>
                        <a:pt x="1238250" y="3917442"/>
                        <a:pt x="1226058" y="3924300"/>
                        <a:pt x="1219200" y="3924300"/>
                      </a:cubicBezTo>
                      <a:cubicBezTo>
                        <a:pt x="1207770" y="3924300"/>
                        <a:pt x="1144524" y="3950970"/>
                        <a:pt x="1109472" y="3970782"/>
                      </a:cubicBezTo>
                      <a:cubicBezTo>
                        <a:pt x="1101852" y="3975354"/>
                        <a:pt x="1083564" y="3985260"/>
                        <a:pt x="1069086" y="3993642"/>
                      </a:cubicBezTo>
                      <a:cubicBezTo>
                        <a:pt x="1055370" y="4001262"/>
                        <a:pt x="1037082" y="4008120"/>
                        <a:pt x="1029462" y="4008120"/>
                      </a:cubicBezTo>
                      <a:cubicBezTo>
                        <a:pt x="1021080" y="4008120"/>
                        <a:pt x="999744" y="4015740"/>
                        <a:pt x="981456" y="4024122"/>
                      </a:cubicBezTo>
                      <a:cubicBezTo>
                        <a:pt x="918210" y="4055364"/>
                        <a:pt x="910590" y="4059174"/>
                        <a:pt x="876300" y="4069080"/>
                      </a:cubicBezTo>
                      <a:cubicBezTo>
                        <a:pt x="857250" y="4074414"/>
                        <a:pt x="838962" y="4082034"/>
                        <a:pt x="834390" y="4085844"/>
                      </a:cubicBezTo>
                      <a:cubicBezTo>
                        <a:pt x="830580" y="4088892"/>
                        <a:pt x="819912" y="4091940"/>
                        <a:pt x="810768" y="4091940"/>
                      </a:cubicBezTo>
                      <a:cubicBezTo>
                        <a:pt x="800862" y="4091940"/>
                        <a:pt x="790956" y="4095750"/>
                        <a:pt x="788670" y="4099560"/>
                      </a:cubicBezTo>
                      <a:cubicBezTo>
                        <a:pt x="786384" y="4104132"/>
                        <a:pt x="769620" y="4107180"/>
                        <a:pt x="752856" y="4107180"/>
                      </a:cubicBezTo>
                      <a:cubicBezTo>
                        <a:pt x="735330" y="4107180"/>
                        <a:pt x="715518" y="4111752"/>
                        <a:pt x="709422" y="4117086"/>
                      </a:cubicBezTo>
                      <a:cubicBezTo>
                        <a:pt x="702564" y="4123182"/>
                        <a:pt x="681228" y="4132326"/>
                        <a:pt x="660654" y="4137660"/>
                      </a:cubicBezTo>
                      <a:cubicBezTo>
                        <a:pt x="640842" y="4142994"/>
                        <a:pt x="622554" y="4150614"/>
                        <a:pt x="620268" y="4153662"/>
                      </a:cubicBezTo>
                      <a:cubicBezTo>
                        <a:pt x="617982" y="4157472"/>
                        <a:pt x="599694" y="4160520"/>
                        <a:pt x="579120" y="4160520"/>
                      </a:cubicBezTo>
                      <a:cubicBezTo>
                        <a:pt x="558546" y="4160520"/>
                        <a:pt x="539496" y="4164330"/>
                        <a:pt x="537210" y="4168140"/>
                      </a:cubicBezTo>
                      <a:cubicBezTo>
                        <a:pt x="534924" y="4172712"/>
                        <a:pt x="518922" y="4175760"/>
                        <a:pt x="502920" y="4175760"/>
                      </a:cubicBezTo>
                      <a:cubicBezTo>
                        <a:pt x="486918" y="4175760"/>
                        <a:pt x="470916" y="4179570"/>
                        <a:pt x="468630" y="4183380"/>
                      </a:cubicBezTo>
                      <a:cubicBezTo>
                        <a:pt x="466344" y="4187952"/>
                        <a:pt x="451104" y="4191000"/>
                        <a:pt x="435102" y="4191000"/>
                      </a:cubicBezTo>
                      <a:cubicBezTo>
                        <a:pt x="419862" y="4191000"/>
                        <a:pt x="403860" y="4194048"/>
                        <a:pt x="399288" y="4197858"/>
                      </a:cubicBezTo>
                      <a:cubicBezTo>
                        <a:pt x="395478" y="4201668"/>
                        <a:pt x="313944" y="4207002"/>
                        <a:pt x="217170" y="4210050"/>
                      </a:cubicBezTo>
                      <a:cubicBezTo>
                        <a:pt x="121158" y="4212336"/>
                        <a:pt x="32766" y="4216146"/>
                        <a:pt x="21336" y="4218432"/>
                      </a:cubicBezTo>
                      <a:lnTo>
                        <a:pt x="0" y="4223004"/>
                      </a:lnTo>
                      <a:lnTo>
                        <a:pt x="0" y="2111502"/>
                      </a:lnTo>
                      <a:close/>
                      <a:moveTo>
                        <a:pt x="12079986" y="3941826"/>
                      </a:moveTo>
                      <a:cubicBezTo>
                        <a:pt x="12074652" y="3940302"/>
                        <a:pt x="12065508" y="3940302"/>
                        <a:pt x="12060936" y="3941826"/>
                      </a:cubicBezTo>
                      <a:cubicBezTo>
                        <a:pt x="12055602" y="3944112"/>
                        <a:pt x="12059412" y="3945636"/>
                        <a:pt x="12070080" y="3945636"/>
                      </a:cubicBezTo>
                      <a:cubicBezTo>
                        <a:pt x="12080748" y="3945636"/>
                        <a:pt x="12084558" y="3944112"/>
                        <a:pt x="12079986" y="3941826"/>
                      </a:cubicBezTo>
                      <a:close/>
                      <a:moveTo>
                        <a:pt x="11955780" y="3920490"/>
                      </a:moveTo>
                      <a:cubicBezTo>
                        <a:pt x="11955780" y="3918204"/>
                        <a:pt x="11952732" y="3910584"/>
                        <a:pt x="11948922" y="3902964"/>
                      </a:cubicBezTo>
                      <a:cubicBezTo>
                        <a:pt x="11945112" y="3896106"/>
                        <a:pt x="11937492" y="3880104"/>
                        <a:pt x="11932158" y="3867150"/>
                      </a:cubicBezTo>
                      <a:cubicBezTo>
                        <a:pt x="11919204" y="3838956"/>
                        <a:pt x="11903202" y="3826002"/>
                        <a:pt x="11881866" y="3825240"/>
                      </a:cubicBezTo>
                      <a:cubicBezTo>
                        <a:pt x="11872722" y="3825240"/>
                        <a:pt x="11862816" y="3822192"/>
                        <a:pt x="11860530" y="3817620"/>
                      </a:cubicBezTo>
                      <a:cubicBezTo>
                        <a:pt x="11858244" y="3813810"/>
                        <a:pt x="11845290" y="3810000"/>
                        <a:pt x="11832336" y="3810000"/>
                      </a:cubicBezTo>
                      <a:cubicBezTo>
                        <a:pt x="11818620" y="3810000"/>
                        <a:pt x="11798046" y="3806952"/>
                        <a:pt x="11785092" y="3802380"/>
                      </a:cubicBezTo>
                      <a:cubicBezTo>
                        <a:pt x="11735562" y="3787902"/>
                        <a:pt x="11668506" y="3771900"/>
                        <a:pt x="11651742" y="3771900"/>
                      </a:cubicBezTo>
                      <a:cubicBezTo>
                        <a:pt x="11634216" y="3771900"/>
                        <a:pt x="11582400" y="3816096"/>
                        <a:pt x="11582400" y="3831336"/>
                      </a:cubicBezTo>
                      <a:cubicBezTo>
                        <a:pt x="11582400" y="3841242"/>
                        <a:pt x="11603736" y="3847338"/>
                        <a:pt x="11648694" y="3850386"/>
                      </a:cubicBezTo>
                      <a:cubicBezTo>
                        <a:pt x="11666220" y="3851148"/>
                        <a:pt x="11682984" y="3854958"/>
                        <a:pt x="11686032" y="3858006"/>
                      </a:cubicBezTo>
                      <a:cubicBezTo>
                        <a:pt x="11689080" y="3861054"/>
                        <a:pt x="11702796" y="3863340"/>
                        <a:pt x="11716512" y="3863340"/>
                      </a:cubicBezTo>
                      <a:cubicBezTo>
                        <a:pt x="11730228" y="3863340"/>
                        <a:pt x="11743944" y="3867150"/>
                        <a:pt x="11746230" y="3870960"/>
                      </a:cubicBezTo>
                      <a:cubicBezTo>
                        <a:pt x="11748516" y="3875532"/>
                        <a:pt x="11762994" y="3878580"/>
                        <a:pt x="11777472" y="3878580"/>
                      </a:cubicBezTo>
                      <a:cubicBezTo>
                        <a:pt x="11791950" y="3878580"/>
                        <a:pt x="11809476" y="3881628"/>
                        <a:pt x="11817096" y="3885438"/>
                      </a:cubicBezTo>
                      <a:cubicBezTo>
                        <a:pt x="11871198" y="3912870"/>
                        <a:pt x="11955780" y="3934206"/>
                        <a:pt x="11955780" y="3920490"/>
                      </a:cubicBezTo>
                      <a:close/>
                      <a:moveTo>
                        <a:pt x="11414760" y="3779520"/>
                      </a:moveTo>
                      <a:cubicBezTo>
                        <a:pt x="11414760" y="3775710"/>
                        <a:pt x="11403330" y="3771900"/>
                        <a:pt x="11390376" y="3772662"/>
                      </a:cubicBezTo>
                      <a:cubicBezTo>
                        <a:pt x="11369040" y="3772662"/>
                        <a:pt x="11367516" y="3774186"/>
                        <a:pt x="11380470" y="3779520"/>
                      </a:cubicBezTo>
                      <a:cubicBezTo>
                        <a:pt x="11401806" y="3788664"/>
                        <a:pt x="11414760" y="3788664"/>
                        <a:pt x="11414760" y="3779520"/>
                      </a:cubicBezTo>
                      <a:close/>
                      <a:moveTo>
                        <a:pt x="11254740" y="3749040"/>
                      </a:moveTo>
                      <a:cubicBezTo>
                        <a:pt x="11254740" y="3745230"/>
                        <a:pt x="11247882" y="3741420"/>
                        <a:pt x="11238738" y="3741420"/>
                      </a:cubicBezTo>
                      <a:cubicBezTo>
                        <a:pt x="11230356" y="3741420"/>
                        <a:pt x="11225784" y="3745230"/>
                        <a:pt x="11228070" y="3749040"/>
                      </a:cubicBezTo>
                      <a:cubicBezTo>
                        <a:pt x="11230356" y="3753612"/>
                        <a:pt x="11237976" y="3756660"/>
                        <a:pt x="11244072" y="3756660"/>
                      </a:cubicBezTo>
                      <a:cubicBezTo>
                        <a:pt x="11250168" y="3756660"/>
                        <a:pt x="11254740" y="3753612"/>
                        <a:pt x="11254740" y="3749040"/>
                      </a:cubicBezTo>
                      <a:close/>
                      <a:moveTo>
                        <a:pt x="10956798" y="3687318"/>
                      </a:moveTo>
                      <a:cubicBezTo>
                        <a:pt x="10944606" y="3674364"/>
                        <a:pt x="10934700" y="3656076"/>
                        <a:pt x="10934700" y="3646932"/>
                      </a:cubicBezTo>
                      <a:cubicBezTo>
                        <a:pt x="10934700" y="3637788"/>
                        <a:pt x="10931652" y="3627120"/>
                        <a:pt x="10927842" y="3623310"/>
                      </a:cubicBezTo>
                      <a:cubicBezTo>
                        <a:pt x="10914126" y="3608832"/>
                        <a:pt x="10888980" y="3557778"/>
                        <a:pt x="10888980" y="3544824"/>
                      </a:cubicBezTo>
                      <a:cubicBezTo>
                        <a:pt x="10888980" y="3537966"/>
                        <a:pt x="10882122" y="3520440"/>
                        <a:pt x="10872978" y="3505962"/>
                      </a:cubicBezTo>
                      <a:cubicBezTo>
                        <a:pt x="10859262" y="3482340"/>
                        <a:pt x="10856976" y="3481578"/>
                        <a:pt x="10847832" y="3493770"/>
                      </a:cubicBezTo>
                      <a:cubicBezTo>
                        <a:pt x="10833354" y="3513582"/>
                        <a:pt x="10818114" y="3500628"/>
                        <a:pt x="10823448" y="3473958"/>
                      </a:cubicBezTo>
                      <a:cubicBezTo>
                        <a:pt x="10825734" y="3462528"/>
                        <a:pt x="10824210" y="3450336"/>
                        <a:pt x="10820400" y="3448050"/>
                      </a:cubicBezTo>
                      <a:cubicBezTo>
                        <a:pt x="10815828" y="3445764"/>
                        <a:pt x="10815066" y="3448812"/>
                        <a:pt x="10817352" y="3454908"/>
                      </a:cubicBezTo>
                      <a:cubicBezTo>
                        <a:pt x="10820400" y="3462528"/>
                        <a:pt x="10816590" y="3469386"/>
                        <a:pt x="10808208" y="3472434"/>
                      </a:cubicBezTo>
                      <a:cubicBezTo>
                        <a:pt x="10799826" y="3476244"/>
                        <a:pt x="10793730" y="3483864"/>
                        <a:pt x="10793730" y="3489960"/>
                      </a:cubicBezTo>
                      <a:cubicBezTo>
                        <a:pt x="10793730" y="3496056"/>
                        <a:pt x="10788396" y="3501390"/>
                        <a:pt x="10782300" y="3501390"/>
                      </a:cubicBezTo>
                      <a:cubicBezTo>
                        <a:pt x="10773918" y="3501390"/>
                        <a:pt x="10770870" y="3493008"/>
                        <a:pt x="10770870" y="3470910"/>
                      </a:cubicBezTo>
                      <a:cubicBezTo>
                        <a:pt x="10770870" y="3454146"/>
                        <a:pt x="10767822" y="3435858"/>
                        <a:pt x="10764774" y="3431286"/>
                      </a:cubicBezTo>
                      <a:cubicBezTo>
                        <a:pt x="10756392" y="3417570"/>
                        <a:pt x="10731246" y="3419094"/>
                        <a:pt x="10731246" y="3432810"/>
                      </a:cubicBezTo>
                      <a:cubicBezTo>
                        <a:pt x="10731246" y="3441192"/>
                        <a:pt x="10733532" y="3441954"/>
                        <a:pt x="10741914" y="3435096"/>
                      </a:cubicBezTo>
                      <a:cubicBezTo>
                        <a:pt x="10759440" y="3420618"/>
                        <a:pt x="10773156" y="3440430"/>
                        <a:pt x="10757916" y="3457194"/>
                      </a:cubicBezTo>
                      <a:cubicBezTo>
                        <a:pt x="10749534" y="3467100"/>
                        <a:pt x="10747248" y="3478530"/>
                        <a:pt x="10751058" y="3497580"/>
                      </a:cubicBezTo>
                      <a:cubicBezTo>
                        <a:pt x="10755630" y="3522726"/>
                        <a:pt x="10757154" y="3524250"/>
                        <a:pt x="10789920" y="3527298"/>
                      </a:cubicBezTo>
                      <a:cubicBezTo>
                        <a:pt x="10808970" y="3528060"/>
                        <a:pt x="10827258" y="3531108"/>
                        <a:pt x="10830306" y="3533394"/>
                      </a:cubicBezTo>
                      <a:cubicBezTo>
                        <a:pt x="10842498" y="3540252"/>
                        <a:pt x="10822686" y="3552444"/>
                        <a:pt x="10792968" y="3555492"/>
                      </a:cubicBezTo>
                      <a:cubicBezTo>
                        <a:pt x="10776204" y="3557778"/>
                        <a:pt x="10755630" y="3563112"/>
                        <a:pt x="10745724" y="3567684"/>
                      </a:cubicBezTo>
                      <a:cubicBezTo>
                        <a:pt x="10732008" y="3575304"/>
                        <a:pt x="10725912" y="3573780"/>
                        <a:pt x="10715244" y="3563874"/>
                      </a:cubicBezTo>
                      <a:cubicBezTo>
                        <a:pt x="10703052" y="3550920"/>
                        <a:pt x="10703052" y="3550158"/>
                        <a:pt x="10719816" y="3545586"/>
                      </a:cubicBezTo>
                      <a:cubicBezTo>
                        <a:pt x="10733532" y="3542538"/>
                        <a:pt x="10735056" y="3539490"/>
                        <a:pt x="10728198" y="3531108"/>
                      </a:cubicBezTo>
                      <a:cubicBezTo>
                        <a:pt x="10723626" y="3525012"/>
                        <a:pt x="10721340" y="3510534"/>
                        <a:pt x="10722864" y="3497580"/>
                      </a:cubicBezTo>
                      <a:cubicBezTo>
                        <a:pt x="10725150" y="3481578"/>
                        <a:pt x="10722864" y="3474720"/>
                        <a:pt x="10716006" y="3474720"/>
                      </a:cubicBezTo>
                      <a:cubicBezTo>
                        <a:pt x="10709910" y="3474720"/>
                        <a:pt x="10707624" y="3478530"/>
                        <a:pt x="10710672" y="3483864"/>
                      </a:cubicBezTo>
                      <a:cubicBezTo>
                        <a:pt x="10713720" y="3488436"/>
                        <a:pt x="10709910" y="3496818"/>
                        <a:pt x="10703052" y="3501390"/>
                      </a:cubicBezTo>
                      <a:cubicBezTo>
                        <a:pt x="10691622" y="3509772"/>
                        <a:pt x="10691622" y="3511296"/>
                        <a:pt x="10702290" y="3515868"/>
                      </a:cubicBezTo>
                      <a:cubicBezTo>
                        <a:pt x="10710672" y="3518916"/>
                        <a:pt x="10712196" y="3523488"/>
                        <a:pt x="10706862" y="3533394"/>
                      </a:cubicBezTo>
                      <a:cubicBezTo>
                        <a:pt x="10703052" y="3541014"/>
                        <a:pt x="10697718" y="3553206"/>
                        <a:pt x="10695432" y="3560826"/>
                      </a:cubicBezTo>
                      <a:cubicBezTo>
                        <a:pt x="10692384" y="3569970"/>
                        <a:pt x="10684764" y="3573780"/>
                        <a:pt x="10674096" y="3572256"/>
                      </a:cubicBezTo>
                      <a:cubicBezTo>
                        <a:pt x="10660380" y="3570732"/>
                        <a:pt x="10656570" y="3565398"/>
                        <a:pt x="10656570" y="3549396"/>
                      </a:cubicBezTo>
                      <a:cubicBezTo>
                        <a:pt x="10657332" y="3537204"/>
                        <a:pt x="10656570" y="3528060"/>
                        <a:pt x="10655808" y="3528060"/>
                      </a:cubicBezTo>
                      <a:cubicBezTo>
                        <a:pt x="10648950" y="3528060"/>
                        <a:pt x="10606278" y="3553968"/>
                        <a:pt x="10599420" y="3562350"/>
                      </a:cubicBezTo>
                      <a:cubicBezTo>
                        <a:pt x="10594086" y="3568446"/>
                        <a:pt x="10585704" y="3573780"/>
                        <a:pt x="10579608" y="3573780"/>
                      </a:cubicBezTo>
                      <a:cubicBezTo>
                        <a:pt x="10574274" y="3573780"/>
                        <a:pt x="10565892" y="3580638"/>
                        <a:pt x="10561320" y="3589782"/>
                      </a:cubicBezTo>
                      <a:cubicBezTo>
                        <a:pt x="10552938" y="3605022"/>
                        <a:pt x="10552176" y="3605022"/>
                        <a:pt x="10537698" y="3592068"/>
                      </a:cubicBezTo>
                      <a:cubicBezTo>
                        <a:pt x="10530078" y="3585210"/>
                        <a:pt x="10523220" y="3573018"/>
                        <a:pt x="10523220" y="3564636"/>
                      </a:cubicBezTo>
                      <a:cubicBezTo>
                        <a:pt x="10523220" y="3557016"/>
                        <a:pt x="10519410" y="3550920"/>
                        <a:pt x="10515600" y="3550920"/>
                      </a:cubicBezTo>
                      <a:cubicBezTo>
                        <a:pt x="10502646" y="3550920"/>
                        <a:pt x="10497312" y="3574542"/>
                        <a:pt x="10506456" y="3589782"/>
                      </a:cubicBezTo>
                      <a:cubicBezTo>
                        <a:pt x="10517124" y="3606546"/>
                        <a:pt x="10518648" y="3632454"/>
                        <a:pt x="10508742" y="3637788"/>
                      </a:cubicBezTo>
                      <a:cubicBezTo>
                        <a:pt x="10504932" y="3640074"/>
                        <a:pt x="10500360" y="3650742"/>
                        <a:pt x="10498836" y="3660648"/>
                      </a:cubicBezTo>
                      <a:cubicBezTo>
                        <a:pt x="10495026" y="3680460"/>
                        <a:pt x="10509504" y="3692652"/>
                        <a:pt x="10524744" y="3683508"/>
                      </a:cubicBezTo>
                      <a:cubicBezTo>
                        <a:pt x="10528554" y="3680460"/>
                        <a:pt x="10567416" y="3679698"/>
                        <a:pt x="10609326" y="3681222"/>
                      </a:cubicBezTo>
                      <a:cubicBezTo>
                        <a:pt x="10651998" y="3681984"/>
                        <a:pt x="10700004" y="3683508"/>
                        <a:pt x="10715244" y="3684270"/>
                      </a:cubicBezTo>
                      <a:cubicBezTo>
                        <a:pt x="10730484" y="3684270"/>
                        <a:pt x="10745724" y="3687318"/>
                        <a:pt x="10748772" y="3690366"/>
                      </a:cubicBezTo>
                      <a:cubicBezTo>
                        <a:pt x="10751820" y="3693414"/>
                        <a:pt x="10782300" y="3695700"/>
                        <a:pt x="10815828" y="3695700"/>
                      </a:cubicBezTo>
                      <a:cubicBezTo>
                        <a:pt x="10850118" y="3695700"/>
                        <a:pt x="10882884" y="3699510"/>
                        <a:pt x="10888980" y="3703320"/>
                      </a:cubicBezTo>
                      <a:cubicBezTo>
                        <a:pt x="10895076" y="3707130"/>
                        <a:pt x="10917936" y="3710940"/>
                        <a:pt x="10940034" y="3710940"/>
                      </a:cubicBezTo>
                      <a:lnTo>
                        <a:pt x="10978896" y="3710940"/>
                      </a:lnTo>
                      <a:lnTo>
                        <a:pt x="10956798" y="3687318"/>
                      </a:lnTo>
                      <a:close/>
                      <a:moveTo>
                        <a:pt x="11047476" y="3705606"/>
                      </a:moveTo>
                      <a:cubicBezTo>
                        <a:pt x="11039856" y="3704082"/>
                        <a:pt x="11027664" y="3704082"/>
                        <a:pt x="11020806" y="3705606"/>
                      </a:cubicBezTo>
                      <a:cubicBezTo>
                        <a:pt x="11013186" y="3707892"/>
                        <a:pt x="11019282" y="3709416"/>
                        <a:pt x="11033760" y="3709416"/>
                      </a:cubicBezTo>
                      <a:cubicBezTo>
                        <a:pt x="11048238" y="3709416"/>
                        <a:pt x="11054334" y="3707892"/>
                        <a:pt x="11047476" y="3705606"/>
                      </a:cubicBezTo>
                      <a:close/>
                      <a:moveTo>
                        <a:pt x="9462516" y="3637026"/>
                      </a:moveTo>
                      <a:cubicBezTo>
                        <a:pt x="9454896" y="3635502"/>
                        <a:pt x="9442704" y="3635502"/>
                        <a:pt x="9435846" y="3637026"/>
                      </a:cubicBezTo>
                      <a:cubicBezTo>
                        <a:pt x="9428226" y="3639312"/>
                        <a:pt x="9434322" y="3640836"/>
                        <a:pt x="9448800" y="3640836"/>
                      </a:cubicBezTo>
                      <a:cubicBezTo>
                        <a:pt x="9463278" y="3640836"/>
                        <a:pt x="9469374" y="3639312"/>
                        <a:pt x="9462516" y="3637026"/>
                      </a:cubicBezTo>
                      <a:close/>
                      <a:moveTo>
                        <a:pt x="9288780" y="3611880"/>
                      </a:moveTo>
                      <a:cubicBezTo>
                        <a:pt x="9288780" y="3607308"/>
                        <a:pt x="9267444" y="3605022"/>
                        <a:pt x="9237726" y="3605784"/>
                      </a:cubicBezTo>
                      <a:lnTo>
                        <a:pt x="9185910" y="3606546"/>
                      </a:lnTo>
                      <a:lnTo>
                        <a:pt x="9231630" y="3611880"/>
                      </a:lnTo>
                      <a:cubicBezTo>
                        <a:pt x="9256776" y="3614928"/>
                        <a:pt x="9279636" y="3617214"/>
                        <a:pt x="9283446" y="3617976"/>
                      </a:cubicBezTo>
                      <a:cubicBezTo>
                        <a:pt x="9286494" y="3618738"/>
                        <a:pt x="9288780" y="3616452"/>
                        <a:pt x="9288780" y="3611880"/>
                      </a:cubicBezTo>
                      <a:close/>
                      <a:moveTo>
                        <a:pt x="8778240" y="3548634"/>
                      </a:moveTo>
                      <a:cubicBezTo>
                        <a:pt x="8778240" y="3541776"/>
                        <a:pt x="8770620" y="3539490"/>
                        <a:pt x="8755380" y="3541776"/>
                      </a:cubicBezTo>
                      <a:cubicBezTo>
                        <a:pt x="8728710" y="3545586"/>
                        <a:pt x="8732520" y="3558540"/>
                        <a:pt x="8759952" y="3558540"/>
                      </a:cubicBezTo>
                      <a:cubicBezTo>
                        <a:pt x="8769858" y="3558540"/>
                        <a:pt x="8778240" y="3553968"/>
                        <a:pt x="8778240" y="3548634"/>
                      </a:cubicBezTo>
                      <a:close/>
                      <a:moveTo>
                        <a:pt x="8563356" y="3537966"/>
                      </a:moveTo>
                      <a:cubicBezTo>
                        <a:pt x="8555736" y="3536442"/>
                        <a:pt x="8543544" y="3536442"/>
                        <a:pt x="8536686" y="3537966"/>
                      </a:cubicBezTo>
                      <a:cubicBezTo>
                        <a:pt x="8529066" y="3540252"/>
                        <a:pt x="8535162" y="3541776"/>
                        <a:pt x="8549640" y="3541776"/>
                      </a:cubicBezTo>
                      <a:cubicBezTo>
                        <a:pt x="8564118" y="3541776"/>
                        <a:pt x="8570214" y="3540252"/>
                        <a:pt x="8563356" y="3537966"/>
                      </a:cubicBezTo>
                      <a:close/>
                      <a:moveTo>
                        <a:pt x="10671810" y="3497580"/>
                      </a:moveTo>
                      <a:cubicBezTo>
                        <a:pt x="10668762" y="3488436"/>
                        <a:pt x="10672572" y="3480816"/>
                        <a:pt x="10680954" y="3475482"/>
                      </a:cubicBezTo>
                      <a:cubicBezTo>
                        <a:pt x="10688574" y="3470910"/>
                        <a:pt x="10691622" y="3467100"/>
                        <a:pt x="10687812" y="3467100"/>
                      </a:cubicBezTo>
                      <a:cubicBezTo>
                        <a:pt x="10684002" y="3467100"/>
                        <a:pt x="10674096" y="3472434"/>
                        <a:pt x="10666476" y="3480054"/>
                      </a:cubicBezTo>
                      <a:cubicBezTo>
                        <a:pt x="10649712" y="3495294"/>
                        <a:pt x="10647426" y="3521964"/>
                        <a:pt x="10664190" y="3515868"/>
                      </a:cubicBezTo>
                      <a:cubicBezTo>
                        <a:pt x="10671810" y="3512820"/>
                        <a:pt x="10674096" y="3505962"/>
                        <a:pt x="10671810" y="3497580"/>
                      </a:cubicBezTo>
                      <a:close/>
                      <a:moveTo>
                        <a:pt x="8092440" y="3452622"/>
                      </a:moveTo>
                      <a:cubicBezTo>
                        <a:pt x="8092440" y="3445764"/>
                        <a:pt x="8074152" y="3436620"/>
                        <a:pt x="8060436" y="3436620"/>
                      </a:cubicBezTo>
                      <a:cubicBezTo>
                        <a:pt x="8055864" y="3436620"/>
                        <a:pt x="8055864" y="3441192"/>
                        <a:pt x="8061960" y="3448050"/>
                      </a:cubicBezTo>
                      <a:cubicBezTo>
                        <a:pt x="8072628" y="3460242"/>
                        <a:pt x="8092440" y="3463290"/>
                        <a:pt x="8092440" y="3452622"/>
                      </a:cubicBezTo>
                      <a:close/>
                      <a:moveTo>
                        <a:pt x="8775954" y="3412236"/>
                      </a:moveTo>
                      <a:cubicBezTo>
                        <a:pt x="8774430" y="3402330"/>
                        <a:pt x="8772906" y="3409950"/>
                        <a:pt x="8772906" y="3429000"/>
                      </a:cubicBezTo>
                      <a:cubicBezTo>
                        <a:pt x="8772906" y="3448050"/>
                        <a:pt x="8774430" y="3455670"/>
                        <a:pt x="8775954" y="3446526"/>
                      </a:cubicBezTo>
                      <a:cubicBezTo>
                        <a:pt x="8777478" y="3436620"/>
                        <a:pt x="8777478" y="3421380"/>
                        <a:pt x="8775954" y="3412236"/>
                      </a:cubicBezTo>
                      <a:close/>
                      <a:moveTo>
                        <a:pt x="7645146" y="3339846"/>
                      </a:moveTo>
                      <a:cubicBezTo>
                        <a:pt x="7639812" y="3338322"/>
                        <a:pt x="7629144" y="3338322"/>
                        <a:pt x="7622286" y="3339846"/>
                      </a:cubicBezTo>
                      <a:cubicBezTo>
                        <a:pt x="7614666" y="3342132"/>
                        <a:pt x="7619238" y="3343656"/>
                        <a:pt x="7631430" y="3343656"/>
                      </a:cubicBezTo>
                      <a:cubicBezTo>
                        <a:pt x="7644384" y="3343656"/>
                        <a:pt x="7649718" y="3342132"/>
                        <a:pt x="7645146" y="3339846"/>
                      </a:cubicBezTo>
                      <a:close/>
                      <a:moveTo>
                        <a:pt x="7239000" y="3246120"/>
                      </a:moveTo>
                      <a:cubicBezTo>
                        <a:pt x="7239000" y="3242310"/>
                        <a:pt x="7233666" y="3238500"/>
                        <a:pt x="7226808" y="3238500"/>
                      </a:cubicBezTo>
                      <a:cubicBezTo>
                        <a:pt x="7220712" y="3238500"/>
                        <a:pt x="7217664" y="3242310"/>
                        <a:pt x="7219950" y="3246120"/>
                      </a:cubicBezTo>
                      <a:cubicBezTo>
                        <a:pt x="7222236" y="3250692"/>
                        <a:pt x="7227570" y="3253740"/>
                        <a:pt x="7232142" y="3253740"/>
                      </a:cubicBezTo>
                      <a:cubicBezTo>
                        <a:pt x="7235952" y="3253740"/>
                        <a:pt x="7239000" y="3250692"/>
                        <a:pt x="7239000" y="3246120"/>
                      </a:cubicBezTo>
                      <a:close/>
                      <a:moveTo>
                        <a:pt x="8790432" y="3193542"/>
                      </a:moveTo>
                      <a:cubicBezTo>
                        <a:pt x="8781288" y="3179064"/>
                        <a:pt x="8772144" y="3184398"/>
                        <a:pt x="8775954" y="3201162"/>
                      </a:cubicBezTo>
                      <a:cubicBezTo>
                        <a:pt x="8779002" y="3211068"/>
                        <a:pt x="8782812" y="3214116"/>
                        <a:pt x="8787384" y="3209544"/>
                      </a:cubicBezTo>
                      <a:cubicBezTo>
                        <a:pt x="8791956" y="3204972"/>
                        <a:pt x="8792718" y="3198114"/>
                        <a:pt x="8790432" y="3193542"/>
                      </a:cubicBezTo>
                      <a:close/>
                      <a:moveTo>
                        <a:pt x="6997446" y="3172206"/>
                      </a:moveTo>
                      <a:cubicBezTo>
                        <a:pt x="6992112" y="3170682"/>
                        <a:pt x="6982968" y="3170682"/>
                        <a:pt x="6978396" y="3172206"/>
                      </a:cubicBezTo>
                      <a:cubicBezTo>
                        <a:pt x="6973062" y="3174492"/>
                        <a:pt x="6976872" y="3176016"/>
                        <a:pt x="6987540" y="3176016"/>
                      </a:cubicBezTo>
                      <a:cubicBezTo>
                        <a:pt x="6998208" y="3176016"/>
                        <a:pt x="7002018" y="3174492"/>
                        <a:pt x="6997446" y="3172206"/>
                      </a:cubicBezTo>
                      <a:close/>
                      <a:moveTo>
                        <a:pt x="7112508" y="3150870"/>
                      </a:moveTo>
                      <a:cubicBezTo>
                        <a:pt x="7114794" y="3144774"/>
                        <a:pt x="7113270" y="3139440"/>
                        <a:pt x="7109460" y="3139440"/>
                      </a:cubicBezTo>
                      <a:cubicBezTo>
                        <a:pt x="7104888" y="3139440"/>
                        <a:pt x="7101840" y="3144774"/>
                        <a:pt x="7101840" y="3150870"/>
                      </a:cubicBezTo>
                      <a:cubicBezTo>
                        <a:pt x="7101840" y="3156966"/>
                        <a:pt x="7103364" y="3162300"/>
                        <a:pt x="7104888" y="3162300"/>
                      </a:cubicBezTo>
                      <a:cubicBezTo>
                        <a:pt x="7106412" y="3162300"/>
                        <a:pt x="7109460" y="3156966"/>
                        <a:pt x="7112508" y="3150870"/>
                      </a:cubicBezTo>
                      <a:close/>
                      <a:moveTo>
                        <a:pt x="6749796" y="3115056"/>
                      </a:moveTo>
                      <a:cubicBezTo>
                        <a:pt x="6747510" y="3109722"/>
                        <a:pt x="6736080" y="3104388"/>
                        <a:pt x="6723888" y="3102864"/>
                      </a:cubicBezTo>
                      <a:lnTo>
                        <a:pt x="6701790" y="3100578"/>
                      </a:lnTo>
                      <a:lnTo>
                        <a:pt x="6720840" y="3112008"/>
                      </a:lnTo>
                      <a:cubicBezTo>
                        <a:pt x="6745224" y="3125724"/>
                        <a:pt x="6753606" y="3126486"/>
                        <a:pt x="6749796" y="3115056"/>
                      </a:cubicBezTo>
                      <a:close/>
                      <a:moveTo>
                        <a:pt x="5364480" y="3105912"/>
                      </a:moveTo>
                      <a:cubicBezTo>
                        <a:pt x="5364480" y="3097530"/>
                        <a:pt x="5350002" y="3094482"/>
                        <a:pt x="5345430" y="3101340"/>
                      </a:cubicBezTo>
                      <a:cubicBezTo>
                        <a:pt x="5343144" y="3105150"/>
                        <a:pt x="5346192" y="3108960"/>
                        <a:pt x="5352288" y="3108960"/>
                      </a:cubicBezTo>
                      <a:cubicBezTo>
                        <a:pt x="5359146" y="3108960"/>
                        <a:pt x="5364480" y="3107436"/>
                        <a:pt x="5364480" y="3105912"/>
                      </a:cubicBezTo>
                      <a:close/>
                      <a:moveTo>
                        <a:pt x="5465826" y="3065526"/>
                      </a:moveTo>
                      <a:cubicBezTo>
                        <a:pt x="5460492" y="3064002"/>
                        <a:pt x="5451348" y="3064002"/>
                        <a:pt x="5446776" y="3065526"/>
                      </a:cubicBezTo>
                      <a:cubicBezTo>
                        <a:pt x="5441442" y="3067812"/>
                        <a:pt x="5445252" y="3069336"/>
                        <a:pt x="5455920" y="3069336"/>
                      </a:cubicBezTo>
                      <a:cubicBezTo>
                        <a:pt x="5466588" y="3069336"/>
                        <a:pt x="5470398" y="3067812"/>
                        <a:pt x="5465826" y="3065526"/>
                      </a:cubicBezTo>
                      <a:close/>
                      <a:moveTo>
                        <a:pt x="5557266" y="3035046"/>
                      </a:moveTo>
                      <a:cubicBezTo>
                        <a:pt x="5551932" y="3033522"/>
                        <a:pt x="5541264" y="3033522"/>
                        <a:pt x="5534406" y="3035046"/>
                      </a:cubicBezTo>
                      <a:cubicBezTo>
                        <a:pt x="5526786" y="3037332"/>
                        <a:pt x="5531358" y="3038856"/>
                        <a:pt x="5543550" y="3038856"/>
                      </a:cubicBezTo>
                      <a:cubicBezTo>
                        <a:pt x="5556504" y="3038856"/>
                        <a:pt x="5561838" y="3037332"/>
                        <a:pt x="5557266" y="3035046"/>
                      </a:cubicBezTo>
                      <a:close/>
                      <a:moveTo>
                        <a:pt x="6364986" y="3035046"/>
                      </a:moveTo>
                      <a:cubicBezTo>
                        <a:pt x="6359652" y="3033522"/>
                        <a:pt x="6348984" y="3033522"/>
                        <a:pt x="6342126" y="3035046"/>
                      </a:cubicBezTo>
                      <a:cubicBezTo>
                        <a:pt x="6334506" y="3037332"/>
                        <a:pt x="6339078" y="3038856"/>
                        <a:pt x="6351270" y="3038856"/>
                      </a:cubicBezTo>
                      <a:cubicBezTo>
                        <a:pt x="6364224" y="3038856"/>
                        <a:pt x="6369558" y="3037332"/>
                        <a:pt x="6364986" y="3035046"/>
                      </a:cubicBezTo>
                      <a:close/>
                      <a:moveTo>
                        <a:pt x="6429756" y="3035046"/>
                      </a:moveTo>
                      <a:cubicBezTo>
                        <a:pt x="6422136" y="3033522"/>
                        <a:pt x="6409944" y="3033522"/>
                        <a:pt x="6403086" y="3035046"/>
                      </a:cubicBezTo>
                      <a:cubicBezTo>
                        <a:pt x="6395466" y="3037332"/>
                        <a:pt x="6401562" y="3038856"/>
                        <a:pt x="6416040" y="3038856"/>
                      </a:cubicBezTo>
                      <a:cubicBezTo>
                        <a:pt x="6430518" y="3038856"/>
                        <a:pt x="6436614" y="3037332"/>
                        <a:pt x="6429756" y="3035046"/>
                      </a:cubicBezTo>
                      <a:close/>
                      <a:moveTo>
                        <a:pt x="5633466" y="3004566"/>
                      </a:moveTo>
                      <a:cubicBezTo>
                        <a:pt x="5628132" y="3003042"/>
                        <a:pt x="5617464" y="3003042"/>
                        <a:pt x="5610606" y="3004566"/>
                      </a:cubicBezTo>
                      <a:cubicBezTo>
                        <a:pt x="5602986" y="3006852"/>
                        <a:pt x="5607558" y="3008376"/>
                        <a:pt x="5619750" y="3008376"/>
                      </a:cubicBezTo>
                      <a:cubicBezTo>
                        <a:pt x="5632704" y="3008376"/>
                        <a:pt x="5638038" y="3006852"/>
                        <a:pt x="5633466" y="3004566"/>
                      </a:cubicBezTo>
                      <a:close/>
                      <a:moveTo>
                        <a:pt x="6231636" y="3004566"/>
                      </a:moveTo>
                      <a:cubicBezTo>
                        <a:pt x="6224016" y="3003042"/>
                        <a:pt x="6210300" y="3003042"/>
                        <a:pt x="6201156" y="3004566"/>
                      </a:cubicBezTo>
                      <a:cubicBezTo>
                        <a:pt x="6191250" y="3006090"/>
                        <a:pt x="6197346" y="3007614"/>
                        <a:pt x="6214110" y="3007614"/>
                      </a:cubicBezTo>
                      <a:cubicBezTo>
                        <a:pt x="6230874" y="3008376"/>
                        <a:pt x="6238494" y="3006852"/>
                        <a:pt x="6231636" y="3004566"/>
                      </a:cubicBezTo>
                      <a:close/>
                      <a:moveTo>
                        <a:pt x="7112508" y="2456688"/>
                      </a:moveTo>
                      <a:cubicBezTo>
                        <a:pt x="7119366" y="2454402"/>
                        <a:pt x="7122414" y="2449068"/>
                        <a:pt x="7120890" y="2445258"/>
                      </a:cubicBezTo>
                      <a:cubicBezTo>
                        <a:pt x="7118604" y="2441448"/>
                        <a:pt x="7116318" y="2227326"/>
                        <a:pt x="7117080" y="1968246"/>
                      </a:cubicBezTo>
                      <a:cubicBezTo>
                        <a:pt x="7117080" y="1672590"/>
                        <a:pt x="7114032" y="1492758"/>
                        <a:pt x="7109460" y="1485900"/>
                      </a:cubicBezTo>
                      <a:cubicBezTo>
                        <a:pt x="7104888" y="1478280"/>
                        <a:pt x="7101840" y="1520952"/>
                        <a:pt x="7101840" y="1616964"/>
                      </a:cubicBezTo>
                      <a:cubicBezTo>
                        <a:pt x="7101840" y="1703832"/>
                        <a:pt x="7098792" y="1760982"/>
                        <a:pt x="7094220" y="1764030"/>
                      </a:cubicBezTo>
                      <a:cubicBezTo>
                        <a:pt x="7084314" y="1770126"/>
                        <a:pt x="7083552" y="2298954"/>
                        <a:pt x="7093458" y="2304288"/>
                      </a:cubicBezTo>
                      <a:cubicBezTo>
                        <a:pt x="7102602" y="2310384"/>
                        <a:pt x="7102602" y="2406396"/>
                        <a:pt x="7093458" y="2411730"/>
                      </a:cubicBezTo>
                      <a:cubicBezTo>
                        <a:pt x="7085838" y="2417064"/>
                        <a:pt x="7084314" y="2448306"/>
                        <a:pt x="7091934" y="2455926"/>
                      </a:cubicBezTo>
                      <a:cubicBezTo>
                        <a:pt x="7098030" y="2462022"/>
                        <a:pt x="7098030" y="2462022"/>
                        <a:pt x="7112508" y="2456688"/>
                      </a:cubicBezTo>
                      <a:close/>
                      <a:moveTo>
                        <a:pt x="7109460" y="1450086"/>
                      </a:moveTo>
                      <a:cubicBezTo>
                        <a:pt x="7109460" y="1446276"/>
                        <a:pt x="7106412" y="1438656"/>
                        <a:pt x="7101840" y="1432560"/>
                      </a:cubicBezTo>
                      <a:cubicBezTo>
                        <a:pt x="7093458" y="1418844"/>
                        <a:pt x="7082790" y="1427226"/>
                        <a:pt x="7088886" y="1443990"/>
                      </a:cubicBezTo>
                      <a:cubicBezTo>
                        <a:pt x="7093458" y="1455420"/>
                        <a:pt x="7109460" y="1459992"/>
                        <a:pt x="7109460" y="1450086"/>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08" name="Freeform: Shape 2207">
                  <a:extLst>
                    <a:ext uri="{FF2B5EF4-FFF2-40B4-BE49-F238E27FC236}">
                      <a16:creationId xmlns:a16="http://schemas.microsoft.com/office/drawing/2014/main" id="{CAD75FE6-7FDF-4915-82F4-7FF5076122CB}"/>
                    </a:ext>
                  </a:extLst>
                </p:cNvPr>
                <p:cNvSpPr/>
                <p:nvPr/>
              </p:nvSpPr>
              <p:spPr>
                <a:xfrm>
                  <a:off x="10821955" y="48778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09" name="Freeform: Shape 2208">
                  <a:extLst>
                    <a:ext uri="{FF2B5EF4-FFF2-40B4-BE49-F238E27FC236}">
                      <a16:creationId xmlns:a16="http://schemas.microsoft.com/office/drawing/2014/main" id="{9E2E17DF-CACE-4515-B3DE-65970F53F98C}"/>
                    </a:ext>
                  </a:extLst>
                </p:cNvPr>
                <p:cNvSpPr/>
                <p:nvPr/>
              </p:nvSpPr>
              <p:spPr>
                <a:xfrm>
                  <a:off x="2388179" y="5495724"/>
                  <a:ext cx="56388" cy="27432"/>
                </a:xfrm>
                <a:custGeom>
                  <a:avLst/>
                  <a:gdLst>
                    <a:gd name="connsiteX0" fmla="*/ 691 w 56388"/>
                    <a:gd name="connsiteY0" fmla="*/ 21918 h 27432"/>
                    <a:gd name="connsiteX1" fmla="*/ 46411 w 56388"/>
                    <a:gd name="connsiteY1" fmla="*/ 1344 h 27432"/>
                    <a:gd name="connsiteX2" fmla="*/ 56317 w 56388"/>
                    <a:gd name="connsiteY2" fmla="*/ 15822 h 27432"/>
                    <a:gd name="connsiteX3" fmla="*/ 691 w 56388"/>
                    <a:gd name="connsiteY3" fmla="*/ 21918 h 27432"/>
                  </a:gdLst>
                  <a:ahLst/>
                  <a:cxnLst>
                    <a:cxn ang="0">
                      <a:pos x="connsiteX0" y="connsiteY0"/>
                    </a:cxn>
                    <a:cxn ang="0">
                      <a:pos x="connsiteX1" y="connsiteY1"/>
                    </a:cxn>
                    <a:cxn ang="0">
                      <a:pos x="connsiteX2" y="connsiteY2"/>
                    </a:cxn>
                    <a:cxn ang="0">
                      <a:pos x="connsiteX3" y="connsiteY3"/>
                    </a:cxn>
                  </a:cxnLst>
                  <a:rect l="l" t="t" r="r" b="b"/>
                  <a:pathLst>
                    <a:path w="56388" h="27432">
                      <a:moveTo>
                        <a:pt x="691" y="21918"/>
                      </a:moveTo>
                      <a:cubicBezTo>
                        <a:pt x="-5405" y="11250"/>
                        <a:pt x="30409" y="-4752"/>
                        <a:pt x="46411" y="1344"/>
                      </a:cubicBezTo>
                      <a:cubicBezTo>
                        <a:pt x="53269" y="3630"/>
                        <a:pt x="57841" y="10488"/>
                        <a:pt x="56317" y="15822"/>
                      </a:cubicBezTo>
                      <a:cubicBezTo>
                        <a:pt x="51745" y="27252"/>
                        <a:pt x="7549" y="32586"/>
                        <a:pt x="691" y="21918"/>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10" name="Freeform: Shape 2209">
                  <a:extLst>
                    <a:ext uri="{FF2B5EF4-FFF2-40B4-BE49-F238E27FC236}">
                      <a16:creationId xmlns:a16="http://schemas.microsoft.com/office/drawing/2014/main" id="{33F4E3B4-99C1-4A18-ABE7-62EA15BC85AE}"/>
                    </a:ext>
                  </a:extLst>
                </p:cNvPr>
                <p:cNvSpPr/>
                <p:nvPr/>
              </p:nvSpPr>
              <p:spPr>
                <a:xfrm>
                  <a:off x="2624095" y="5464737"/>
                  <a:ext cx="107442" cy="28194"/>
                </a:xfrm>
                <a:custGeom>
                  <a:avLst/>
                  <a:gdLst>
                    <a:gd name="connsiteX0" fmla="*/ 1757 w 107442"/>
                    <a:gd name="connsiteY0" fmla="*/ 23187 h 28194"/>
                    <a:gd name="connsiteX1" fmla="*/ 63479 w 107442"/>
                    <a:gd name="connsiteY1" fmla="*/ 327 h 28194"/>
                    <a:gd name="connsiteX2" fmla="*/ 107675 w 107442"/>
                    <a:gd name="connsiteY2" fmla="*/ 14043 h 28194"/>
                    <a:gd name="connsiteX3" fmla="*/ 56621 w 107442"/>
                    <a:gd name="connsiteY3" fmla="*/ 27759 h 28194"/>
                    <a:gd name="connsiteX4" fmla="*/ 1757 w 107442"/>
                    <a:gd name="connsiteY4" fmla="*/ 23187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42" h="28194">
                      <a:moveTo>
                        <a:pt x="1757" y="23187"/>
                      </a:moveTo>
                      <a:cubicBezTo>
                        <a:pt x="-7387" y="7947"/>
                        <a:pt x="20045" y="-1959"/>
                        <a:pt x="63479" y="327"/>
                      </a:cubicBezTo>
                      <a:cubicBezTo>
                        <a:pt x="97007" y="1851"/>
                        <a:pt x="107675" y="5661"/>
                        <a:pt x="107675" y="14043"/>
                      </a:cubicBezTo>
                      <a:cubicBezTo>
                        <a:pt x="107675" y="23187"/>
                        <a:pt x="96245" y="26235"/>
                        <a:pt x="56621" y="27759"/>
                      </a:cubicBezTo>
                      <a:cubicBezTo>
                        <a:pt x="29189" y="29283"/>
                        <a:pt x="4043" y="26997"/>
                        <a:pt x="1757" y="23187"/>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11" name="Freeform: Shape 2210">
                  <a:extLst>
                    <a:ext uri="{FF2B5EF4-FFF2-40B4-BE49-F238E27FC236}">
                      <a16:creationId xmlns:a16="http://schemas.microsoft.com/office/drawing/2014/main" id="{525C2671-592C-419B-83E6-169D64DB5A69}"/>
                    </a:ext>
                  </a:extLst>
                </p:cNvPr>
                <p:cNvSpPr/>
                <p:nvPr/>
              </p:nvSpPr>
              <p:spPr>
                <a:xfrm>
                  <a:off x="2836486" y="5434565"/>
                  <a:ext cx="94488" cy="25146"/>
                </a:xfrm>
                <a:custGeom>
                  <a:avLst/>
                  <a:gdLst>
                    <a:gd name="connsiteX0" fmla="*/ 1964 w 94488"/>
                    <a:gd name="connsiteY0" fmla="*/ 20593 h 25146"/>
                    <a:gd name="connsiteX1" fmla="*/ 21014 w 94488"/>
                    <a:gd name="connsiteY1" fmla="*/ 9925 h 25146"/>
                    <a:gd name="connsiteX2" fmla="*/ 53018 w 94488"/>
                    <a:gd name="connsiteY2" fmla="*/ 3067 h 25146"/>
                    <a:gd name="connsiteX3" fmla="*/ 91880 w 94488"/>
                    <a:gd name="connsiteY3" fmla="*/ 14497 h 25146"/>
                    <a:gd name="connsiteX4" fmla="*/ 1964 w 94488"/>
                    <a:gd name="connsiteY4" fmla="*/ 20593 h 25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 h="25146">
                      <a:moveTo>
                        <a:pt x="1964" y="20593"/>
                      </a:moveTo>
                      <a:cubicBezTo>
                        <a:pt x="-2608" y="13735"/>
                        <a:pt x="-322" y="12211"/>
                        <a:pt x="21014" y="9925"/>
                      </a:cubicBezTo>
                      <a:cubicBezTo>
                        <a:pt x="27110" y="9925"/>
                        <a:pt x="41588" y="6115"/>
                        <a:pt x="53018" y="3067"/>
                      </a:cubicBezTo>
                      <a:cubicBezTo>
                        <a:pt x="78926" y="-4553"/>
                        <a:pt x="103310" y="3067"/>
                        <a:pt x="91880" y="14497"/>
                      </a:cubicBezTo>
                      <a:cubicBezTo>
                        <a:pt x="81974" y="24403"/>
                        <a:pt x="7298" y="29737"/>
                        <a:pt x="1964" y="20593"/>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12" name="Freeform: Shape 2211">
                  <a:extLst>
                    <a:ext uri="{FF2B5EF4-FFF2-40B4-BE49-F238E27FC236}">
                      <a16:creationId xmlns:a16="http://schemas.microsoft.com/office/drawing/2014/main" id="{EAB9BDC9-DEB1-4B91-9537-CD4118E32A7D}"/>
                    </a:ext>
                  </a:extLst>
                </p:cNvPr>
                <p:cNvSpPr/>
                <p:nvPr/>
              </p:nvSpPr>
              <p:spPr>
                <a:xfrm>
                  <a:off x="3041935" y="539596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13" name="Freeform: Shape 2212">
                  <a:extLst>
                    <a:ext uri="{FF2B5EF4-FFF2-40B4-BE49-F238E27FC236}">
                      <a16:creationId xmlns:a16="http://schemas.microsoft.com/office/drawing/2014/main" id="{CCA52458-C014-4D81-802D-7CA297D11FE4}"/>
                    </a:ext>
                  </a:extLst>
                </p:cNvPr>
                <p:cNvSpPr/>
                <p:nvPr/>
              </p:nvSpPr>
              <p:spPr>
                <a:xfrm>
                  <a:off x="3217018" y="5368290"/>
                  <a:ext cx="78486" cy="25908"/>
                </a:xfrm>
                <a:custGeom>
                  <a:avLst/>
                  <a:gdLst>
                    <a:gd name="connsiteX0" fmla="*/ 18434 w 78486"/>
                    <a:gd name="connsiteY0" fmla="*/ 21336 h 25908"/>
                    <a:gd name="connsiteX1" fmla="*/ 5480 w 78486"/>
                    <a:gd name="connsiteY1" fmla="*/ 15240 h 25908"/>
                    <a:gd name="connsiteX2" fmla="*/ 146 w 78486"/>
                    <a:gd name="connsiteY2" fmla="*/ 7620 h 25908"/>
                    <a:gd name="connsiteX3" fmla="*/ 40532 w 78486"/>
                    <a:gd name="connsiteY3" fmla="*/ 0 h 25908"/>
                    <a:gd name="connsiteX4" fmla="*/ 78632 w 78486"/>
                    <a:gd name="connsiteY4" fmla="*/ 11430 h 25908"/>
                    <a:gd name="connsiteX5" fmla="*/ 18434 w 78486"/>
                    <a:gd name="connsiteY5" fmla="*/ 21336 h 2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86" h="25908">
                      <a:moveTo>
                        <a:pt x="18434" y="21336"/>
                      </a:moveTo>
                      <a:cubicBezTo>
                        <a:pt x="15386" y="18288"/>
                        <a:pt x="9290" y="15240"/>
                        <a:pt x="5480" y="15240"/>
                      </a:cubicBezTo>
                      <a:cubicBezTo>
                        <a:pt x="1670" y="15240"/>
                        <a:pt x="-616" y="12192"/>
                        <a:pt x="146" y="7620"/>
                      </a:cubicBezTo>
                      <a:cubicBezTo>
                        <a:pt x="908" y="3810"/>
                        <a:pt x="19196" y="0"/>
                        <a:pt x="40532" y="0"/>
                      </a:cubicBezTo>
                      <a:cubicBezTo>
                        <a:pt x="69488" y="0"/>
                        <a:pt x="78632" y="3048"/>
                        <a:pt x="78632" y="11430"/>
                      </a:cubicBezTo>
                      <a:cubicBezTo>
                        <a:pt x="78632" y="23622"/>
                        <a:pt x="29102" y="32004"/>
                        <a:pt x="18434" y="21336"/>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14" name="Freeform: Shape 2213">
                  <a:extLst>
                    <a:ext uri="{FF2B5EF4-FFF2-40B4-BE49-F238E27FC236}">
                      <a16:creationId xmlns:a16="http://schemas.microsoft.com/office/drawing/2014/main" id="{534C99DE-597C-434A-9B30-C2DFC3E05E12}"/>
                    </a:ext>
                  </a:extLst>
                </p:cNvPr>
                <p:cNvSpPr/>
                <p:nvPr/>
              </p:nvSpPr>
              <p:spPr>
                <a:xfrm>
                  <a:off x="3325777" y="5311140"/>
                  <a:ext cx="137160" cy="51054"/>
                </a:xfrm>
                <a:custGeom>
                  <a:avLst/>
                  <a:gdLst>
                    <a:gd name="connsiteX0" fmla="*/ 1115 w 137160"/>
                    <a:gd name="connsiteY0" fmla="*/ 47244 h 51054"/>
                    <a:gd name="connsiteX1" fmla="*/ 47597 w 137160"/>
                    <a:gd name="connsiteY1" fmla="*/ 22860 h 51054"/>
                    <a:gd name="connsiteX2" fmla="*/ 91031 w 137160"/>
                    <a:gd name="connsiteY2" fmla="*/ 11430 h 51054"/>
                    <a:gd name="connsiteX3" fmla="*/ 123035 w 137160"/>
                    <a:gd name="connsiteY3" fmla="*/ 0 h 51054"/>
                    <a:gd name="connsiteX4" fmla="*/ 128369 w 137160"/>
                    <a:gd name="connsiteY4" fmla="*/ 20574 h 51054"/>
                    <a:gd name="connsiteX5" fmla="*/ 107033 w 137160"/>
                    <a:gd name="connsiteY5" fmla="*/ 35052 h 51054"/>
                    <a:gd name="connsiteX6" fmla="*/ 1115 w 137160"/>
                    <a:gd name="connsiteY6" fmla="*/ 47244 h 5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 h="51054">
                      <a:moveTo>
                        <a:pt x="1115" y="47244"/>
                      </a:moveTo>
                      <a:cubicBezTo>
                        <a:pt x="-5743" y="36576"/>
                        <a:pt x="20165" y="22860"/>
                        <a:pt x="47597" y="22860"/>
                      </a:cubicBezTo>
                      <a:cubicBezTo>
                        <a:pt x="59027" y="22860"/>
                        <a:pt x="78839" y="17526"/>
                        <a:pt x="91031" y="11430"/>
                      </a:cubicBezTo>
                      <a:cubicBezTo>
                        <a:pt x="102461" y="5334"/>
                        <a:pt x="116939" y="0"/>
                        <a:pt x="123035" y="0"/>
                      </a:cubicBezTo>
                      <a:cubicBezTo>
                        <a:pt x="139037" y="0"/>
                        <a:pt x="143609" y="15240"/>
                        <a:pt x="128369" y="20574"/>
                      </a:cubicBezTo>
                      <a:cubicBezTo>
                        <a:pt x="120749" y="23622"/>
                        <a:pt x="111605" y="29718"/>
                        <a:pt x="107033" y="35052"/>
                      </a:cubicBezTo>
                      <a:cubicBezTo>
                        <a:pt x="97127" y="48006"/>
                        <a:pt x="7973" y="57912"/>
                        <a:pt x="1115" y="47244"/>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15" name="Freeform: Shape 2214">
                  <a:extLst>
                    <a:ext uri="{FF2B5EF4-FFF2-40B4-BE49-F238E27FC236}">
                      <a16:creationId xmlns:a16="http://schemas.microsoft.com/office/drawing/2014/main" id="{F97DF1E1-C505-4961-B59A-30BAC3F57B6A}"/>
                    </a:ext>
                  </a:extLst>
                </p:cNvPr>
                <p:cNvSpPr/>
                <p:nvPr/>
              </p:nvSpPr>
              <p:spPr>
                <a:xfrm>
                  <a:off x="3506755" y="52969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16" name="Freeform: Shape 2215">
                  <a:extLst>
                    <a:ext uri="{FF2B5EF4-FFF2-40B4-BE49-F238E27FC236}">
                      <a16:creationId xmlns:a16="http://schemas.microsoft.com/office/drawing/2014/main" id="{EC380DEE-AD7F-4AF7-9E12-DBAEA94735AF}"/>
                    </a:ext>
                  </a:extLst>
                </p:cNvPr>
                <p:cNvSpPr/>
                <p:nvPr/>
              </p:nvSpPr>
              <p:spPr>
                <a:xfrm>
                  <a:off x="3592586" y="5266548"/>
                  <a:ext cx="60960" cy="28194"/>
                </a:xfrm>
                <a:custGeom>
                  <a:avLst/>
                  <a:gdLst>
                    <a:gd name="connsiteX0" fmla="*/ 1006 w 60960"/>
                    <a:gd name="connsiteY0" fmla="*/ 22494 h 28194"/>
                    <a:gd name="connsiteX1" fmla="*/ 44440 w 60960"/>
                    <a:gd name="connsiteY1" fmla="*/ 396 h 28194"/>
                    <a:gd name="connsiteX2" fmla="*/ 61204 w 60960"/>
                    <a:gd name="connsiteY2" fmla="*/ 14112 h 28194"/>
                    <a:gd name="connsiteX3" fmla="*/ 1006 w 60960"/>
                    <a:gd name="connsiteY3" fmla="*/ 22494 h 28194"/>
                  </a:gdLst>
                  <a:ahLst/>
                  <a:cxnLst>
                    <a:cxn ang="0">
                      <a:pos x="connsiteX0" y="connsiteY0"/>
                    </a:cxn>
                    <a:cxn ang="0">
                      <a:pos x="connsiteX1" y="connsiteY1"/>
                    </a:cxn>
                    <a:cxn ang="0">
                      <a:pos x="connsiteX2" y="connsiteY2"/>
                    </a:cxn>
                    <a:cxn ang="0">
                      <a:pos x="connsiteX3" y="connsiteY3"/>
                    </a:cxn>
                  </a:cxnLst>
                  <a:rect l="l" t="t" r="r" b="b"/>
                  <a:pathLst>
                    <a:path w="60960" h="28194">
                      <a:moveTo>
                        <a:pt x="1006" y="22494"/>
                      </a:moveTo>
                      <a:cubicBezTo>
                        <a:pt x="-5852" y="12588"/>
                        <a:pt x="23866" y="-2652"/>
                        <a:pt x="44440" y="396"/>
                      </a:cubicBezTo>
                      <a:cubicBezTo>
                        <a:pt x="53584" y="1920"/>
                        <a:pt x="61204" y="8016"/>
                        <a:pt x="61204" y="14112"/>
                      </a:cubicBezTo>
                      <a:cubicBezTo>
                        <a:pt x="61204" y="27828"/>
                        <a:pt x="8626" y="34686"/>
                        <a:pt x="1006" y="22494"/>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17" name="Freeform: Shape 2216">
                  <a:extLst>
                    <a:ext uri="{FF2B5EF4-FFF2-40B4-BE49-F238E27FC236}">
                      <a16:creationId xmlns:a16="http://schemas.microsoft.com/office/drawing/2014/main" id="{BE1B5033-898C-4329-9A59-93EB066028E7}"/>
                    </a:ext>
                  </a:extLst>
                </p:cNvPr>
                <p:cNvSpPr/>
                <p:nvPr/>
              </p:nvSpPr>
              <p:spPr>
                <a:xfrm>
                  <a:off x="3707178" y="5231418"/>
                  <a:ext cx="63246" cy="30480"/>
                </a:xfrm>
                <a:custGeom>
                  <a:avLst/>
                  <a:gdLst>
                    <a:gd name="connsiteX0" fmla="*/ 714 w 63246"/>
                    <a:gd name="connsiteY0" fmla="*/ 27144 h 30480"/>
                    <a:gd name="connsiteX1" fmla="*/ 59388 w 63246"/>
                    <a:gd name="connsiteY1" fmla="*/ 2760 h 30480"/>
                    <a:gd name="connsiteX2" fmla="*/ 60912 w 63246"/>
                    <a:gd name="connsiteY2" fmla="*/ 18000 h 30480"/>
                    <a:gd name="connsiteX3" fmla="*/ 714 w 63246"/>
                    <a:gd name="connsiteY3" fmla="*/ 27144 h 30480"/>
                  </a:gdLst>
                  <a:ahLst/>
                  <a:cxnLst>
                    <a:cxn ang="0">
                      <a:pos x="connsiteX0" y="connsiteY0"/>
                    </a:cxn>
                    <a:cxn ang="0">
                      <a:pos x="connsiteX1" y="connsiteY1"/>
                    </a:cxn>
                    <a:cxn ang="0">
                      <a:pos x="connsiteX2" y="connsiteY2"/>
                    </a:cxn>
                    <a:cxn ang="0">
                      <a:pos x="connsiteX3" y="connsiteY3"/>
                    </a:cxn>
                  </a:cxnLst>
                  <a:rect l="l" t="t" r="r" b="b"/>
                  <a:pathLst>
                    <a:path w="63246" h="30480">
                      <a:moveTo>
                        <a:pt x="714" y="27144"/>
                      </a:moveTo>
                      <a:cubicBezTo>
                        <a:pt x="-6906" y="14952"/>
                        <a:pt x="48720" y="-7908"/>
                        <a:pt x="59388" y="2760"/>
                      </a:cubicBezTo>
                      <a:cubicBezTo>
                        <a:pt x="64722" y="8094"/>
                        <a:pt x="64722" y="13428"/>
                        <a:pt x="60912" y="18000"/>
                      </a:cubicBezTo>
                      <a:cubicBezTo>
                        <a:pt x="48720" y="28668"/>
                        <a:pt x="6048" y="35526"/>
                        <a:pt x="714" y="27144"/>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18" name="Freeform: Shape 2217">
                  <a:extLst>
                    <a:ext uri="{FF2B5EF4-FFF2-40B4-BE49-F238E27FC236}">
                      <a16:creationId xmlns:a16="http://schemas.microsoft.com/office/drawing/2014/main" id="{97D19A5B-DD91-4024-A364-F6271D61960C}"/>
                    </a:ext>
                  </a:extLst>
                </p:cNvPr>
                <p:cNvSpPr/>
                <p:nvPr/>
              </p:nvSpPr>
              <p:spPr>
                <a:xfrm>
                  <a:off x="11408325" y="521370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19" name="Freeform: Shape 2218">
                  <a:extLst>
                    <a:ext uri="{FF2B5EF4-FFF2-40B4-BE49-F238E27FC236}">
                      <a16:creationId xmlns:a16="http://schemas.microsoft.com/office/drawing/2014/main" id="{F8B42074-2A9B-4F50-BCA1-CA3A2AEA724D}"/>
                    </a:ext>
                  </a:extLst>
                </p:cNvPr>
                <p:cNvSpPr/>
                <p:nvPr/>
              </p:nvSpPr>
              <p:spPr>
                <a:xfrm>
                  <a:off x="3827221" y="51975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20" name="Freeform: Shape 2219">
                  <a:extLst>
                    <a:ext uri="{FF2B5EF4-FFF2-40B4-BE49-F238E27FC236}">
                      <a16:creationId xmlns:a16="http://schemas.microsoft.com/office/drawing/2014/main" id="{2EB97698-B277-44B1-B703-B39248FA2443}"/>
                    </a:ext>
                  </a:extLst>
                </p:cNvPr>
                <p:cNvSpPr/>
                <p:nvPr/>
              </p:nvSpPr>
              <p:spPr>
                <a:xfrm>
                  <a:off x="3911501" y="5163188"/>
                  <a:ext cx="76962" cy="33528"/>
                </a:xfrm>
                <a:custGeom>
                  <a:avLst/>
                  <a:gdLst>
                    <a:gd name="connsiteX0" fmla="*/ 1369 w 76962"/>
                    <a:gd name="connsiteY0" fmla="*/ 26794 h 33528"/>
                    <a:gd name="connsiteX1" fmla="*/ 37183 w 76962"/>
                    <a:gd name="connsiteY1" fmla="*/ 2410 h 33528"/>
                    <a:gd name="connsiteX2" fmla="*/ 72997 w 76962"/>
                    <a:gd name="connsiteY2" fmla="*/ 22984 h 33528"/>
                    <a:gd name="connsiteX3" fmla="*/ 1369 w 76962"/>
                    <a:gd name="connsiteY3" fmla="*/ 26794 h 33528"/>
                  </a:gdLst>
                  <a:ahLst/>
                  <a:cxnLst>
                    <a:cxn ang="0">
                      <a:pos x="connsiteX0" y="connsiteY0"/>
                    </a:cxn>
                    <a:cxn ang="0">
                      <a:pos x="connsiteX1" y="connsiteY1"/>
                    </a:cxn>
                    <a:cxn ang="0">
                      <a:pos x="connsiteX2" y="connsiteY2"/>
                    </a:cxn>
                    <a:cxn ang="0">
                      <a:pos x="connsiteX3" y="connsiteY3"/>
                    </a:cxn>
                  </a:cxnLst>
                  <a:rect l="l" t="t" r="r" b="b"/>
                  <a:pathLst>
                    <a:path w="76962" h="33528">
                      <a:moveTo>
                        <a:pt x="1369" y="26794"/>
                      </a:moveTo>
                      <a:cubicBezTo>
                        <a:pt x="-3965" y="17650"/>
                        <a:pt x="5941" y="11554"/>
                        <a:pt x="37183" y="2410"/>
                      </a:cubicBezTo>
                      <a:cubicBezTo>
                        <a:pt x="66139" y="-5210"/>
                        <a:pt x="86713" y="6220"/>
                        <a:pt x="72997" y="22984"/>
                      </a:cubicBezTo>
                      <a:cubicBezTo>
                        <a:pt x="63091" y="35176"/>
                        <a:pt x="8227" y="37462"/>
                        <a:pt x="1369" y="26794"/>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21" name="Freeform: Shape 2220">
                  <a:extLst>
                    <a:ext uri="{FF2B5EF4-FFF2-40B4-BE49-F238E27FC236}">
                      <a16:creationId xmlns:a16="http://schemas.microsoft.com/office/drawing/2014/main" id="{6007BA4E-E6E3-4264-8FC2-346BB4F525B0}"/>
                    </a:ext>
                  </a:extLst>
                </p:cNvPr>
                <p:cNvSpPr/>
                <p:nvPr/>
              </p:nvSpPr>
              <p:spPr>
                <a:xfrm>
                  <a:off x="4025341" y="512892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22" name="Freeform: Shape 2221">
                  <a:extLst>
                    <a:ext uri="{FF2B5EF4-FFF2-40B4-BE49-F238E27FC236}">
                      <a16:creationId xmlns:a16="http://schemas.microsoft.com/office/drawing/2014/main" id="{1236F37B-15CA-4867-942C-8E4ADBD4A2A5}"/>
                    </a:ext>
                  </a:extLst>
                </p:cNvPr>
                <p:cNvSpPr/>
                <p:nvPr/>
              </p:nvSpPr>
              <p:spPr>
                <a:xfrm>
                  <a:off x="4093271" y="5097780"/>
                  <a:ext cx="48006" cy="29718"/>
                </a:xfrm>
                <a:custGeom>
                  <a:avLst/>
                  <a:gdLst>
                    <a:gd name="connsiteX0" fmla="*/ 2479 w 48006"/>
                    <a:gd name="connsiteY0" fmla="*/ 22860 h 29718"/>
                    <a:gd name="connsiteX1" fmla="*/ 24577 w 48006"/>
                    <a:gd name="connsiteY1" fmla="*/ 0 h 29718"/>
                    <a:gd name="connsiteX2" fmla="*/ 43627 w 48006"/>
                    <a:gd name="connsiteY2" fmla="*/ 20574 h 29718"/>
                    <a:gd name="connsiteX3" fmla="*/ 2479 w 4800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8006" h="29718">
                      <a:moveTo>
                        <a:pt x="2479" y="22860"/>
                      </a:moveTo>
                      <a:cubicBezTo>
                        <a:pt x="-5141" y="10668"/>
                        <a:pt x="5527" y="0"/>
                        <a:pt x="24577" y="0"/>
                      </a:cubicBezTo>
                      <a:cubicBezTo>
                        <a:pt x="46675" y="0"/>
                        <a:pt x="54295" y="7620"/>
                        <a:pt x="43627" y="20574"/>
                      </a:cubicBezTo>
                      <a:cubicBezTo>
                        <a:pt x="33721" y="32004"/>
                        <a:pt x="9337" y="33528"/>
                        <a:pt x="2479" y="22860"/>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23" name="Freeform: Shape 2222">
                  <a:extLst>
                    <a:ext uri="{FF2B5EF4-FFF2-40B4-BE49-F238E27FC236}">
                      <a16:creationId xmlns:a16="http://schemas.microsoft.com/office/drawing/2014/main" id="{BF43A170-32B1-4ECF-A5AA-27AFBD797864}"/>
                    </a:ext>
                  </a:extLst>
                </p:cNvPr>
                <p:cNvSpPr/>
                <p:nvPr/>
              </p:nvSpPr>
              <p:spPr>
                <a:xfrm>
                  <a:off x="4163424" y="5059680"/>
                  <a:ext cx="72390" cy="34290"/>
                </a:xfrm>
                <a:custGeom>
                  <a:avLst/>
                  <a:gdLst>
                    <a:gd name="connsiteX0" fmla="*/ 1668 w 72390"/>
                    <a:gd name="connsiteY0" fmla="*/ 32766 h 34290"/>
                    <a:gd name="connsiteX1" fmla="*/ 43578 w 72390"/>
                    <a:gd name="connsiteY1" fmla="*/ 0 h 34290"/>
                    <a:gd name="connsiteX2" fmla="*/ 68724 w 72390"/>
                    <a:gd name="connsiteY2" fmla="*/ 22860 h 34290"/>
                    <a:gd name="connsiteX3" fmla="*/ 1668 w 72390"/>
                    <a:gd name="connsiteY3" fmla="*/ 32766 h 34290"/>
                  </a:gdLst>
                  <a:ahLst/>
                  <a:cxnLst>
                    <a:cxn ang="0">
                      <a:pos x="connsiteX0" y="connsiteY0"/>
                    </a:cxn>
                    <a:cxn ang="0">
                      <a:pos x="connsiteX1" y="connsiteY1"/>
                    </a:cxn>
                    <a:cxn ang="0">
                      <a:pos x="connsiteX2" y="connsiteY2"/>
                    </a:cxn>
                    <a:cxn ang="0">
                      <a:pos x="connsiteX3" y="connsiteY3"/>
                    </a:cxn>
                  </a:cxnLst>
                  <a:rect l="l" t="t" r="r" b="b"/>
                  <a:pathLst>
                    <a:path w="72390" h="34290">
                      <a:moveTo>
                        <a:pt x="1668" y="32766"/>
                      </a:moveTo>
                      <a:cubicBezTo>
                        <a:pt x="-7476" y="23622"/>
                        <a:pt x="23004" y="0"/>
                        <a:pt x="43578" y="0"/>
                      </a:cubicBezTo>
                      <a:cubicBezTo>
                        <a:pt x="65676" y="0"/>
                        <a:pt x="79392" y="12192"/>
                        <a:pt x="68724" y="22860"/>
                      </a:cubicBezTo>
                      <a:cubicBezTo>
                        <a:pt x="59580" y="30480"/>
                        <a:pt x="7002" y="38100"/>
                        <a:pt x="1668" y="32766"/>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24" name="Freeform: Shape 2223">
                  <a:extLst>
                    <a:ext uri="{FF2B5EF4-FFF2-40B4-BE49-F238E27FC236}">
                      <a16:creationId xmlns:a16="http://schemas.microsoft.com/office/drawing/2014/main" id="{35C30F77-3BD5-4D96-8F79-0BB08DC860D8}"/>
                    </a:ext>
                  </a:extLst>
                </p:cNvPr>
                <p:cNvSpPr/>
                <p:nvPr/>
              </p:nvSpPr>
              <p:spPr>
                <a:xfrm>
                  <a:off x="4260911" y="5029200"/>
                  <a:ext cx="48006" cy="29718"/>
                </a:xfrm>
                <a:custGeom>
                  <a:avLst/>
                  <a:gdLst>
                    <a:gd name="connsiteX0" fmla="*/ 2479 w 48006"/>
                    <a:gd name="connsiteY0" fmla="*/ 22860 h 29718"/>
                    <a:gd name="connsiteX1" fmla="*/ 24577 w 48006"/>
                    <a:gd name="connsiteY1" fmla="*/ 0 h 29718"/>
                    <a:gd name="connsiteX2" fmla="*/ 43627 w 48006"/>
                    <a:gd name="connsiteY2" fmla="*/ 20574 h 29718"/>
                    <a:gd name="connsiteX3" fmla="*/ 2479 w 4800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8006" h="29718">
                      <a:moveTo>
                        <a:pt x="2479" y="22860"/>
                      </a:moveTo>
                      <a:cubicBezTo>
                        <a:pt x="-5141" y="10668"/>
                        <a:pt x="5527" y="0"/>
                        <a:pt x="24577" y="0"/>
                      </a:cubicBezTo>
                      <a:cubicBezTo>
                        <a:pt x="46675" y="0"/>
                        <a:pt x="54295" y="7620"/>
                        <a:pt x="43627" y="20574"/>
                      </a:cubicBezTo>
                      <a:cubicBezTo>
                        <a:pt x="33721" y="32004"/>
                        <a:pt x="9337" y="33528"/>
                        <a:pt x="2479" y="22860"/>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25" name="Freeform: Shape 2224">
                  <a:extLst>
                    <a:ext uri="{FF2B5EF4-FFF2-40B4-BE49-F238E27FC236}">
                      <a16:creationId xmlns:a16="http://schemas.microsoft.com/office/drawing/2014/main" id="{232C0D96-B7CA-4E1E-AF80-AD9FCB09E8A2}"/>
                    </a:ext>
                  </a:extLst>
                </p:cNvPr>
                <p:cNvSpPr/>
                <p:nvPr/>
              </p:nvSpPr>
              <p:spPr>
                <a:xfrm>
                  <a:off x="4338648" y="4999305"/>
                  <a:ext cx="43434" cy="20574"/>
                </a:xfrm>
                <a:custGeom>
                  <a:avLst/>
                  <a:gdLst>
                    <a:gd name="connsiteX0" fmla="*/ 942 w 43434"/>
                    <a:gd name="connsiteY0" fmla="*/ 15417 h 20574"/>
                    <a:gd name="connsiteX1" fmla="*/ 31422 w 43434"/>
                    <a:gd name="connsiteY1" fmla="*/ 939 h 20574"/>
                    <a:gd name="connsiteX2" fmla="*/ 43614 w 43434"/>
                    <a:gd name="connsiteY2" fmla="*/ 10845 h 20574"/>
                    <a:gd name="connsiteX3" fmla="*/ 942 w 43434"/>
                    <a:gd name="connsiteY3" fmla="*/ 15417 h 20574"/>
                  </a:gdLst>
                  <a:ahLst/>
                  <a:cxnLst>
                    <a:cxn ang="0">
                      <a:pos x="connsiteX0" y="connsiteY0"/>
                    </a:cxn>
                    <a:cxn ang="0">
                      <a:pos x="connsiteX1" y="connsiteY1"/>
                    </a:cxn>
                    <a:cxn ang="0">
                      <a:pos x="connsiteX2" y="connsiteY2"/>
                    </a:cxn>
                    <a:cxn ang="0">
                      <a:pos x="connsiteX3" y="connsiteY3"/>
                    </a:cxn>
                  </a:cxnLst>
                  <a:rect l="l" t="t" r="r" b="b"/>
                  <a:pathLst>
                    <a:path w="43434" h="20574">
                      <a:moveTo>
                        <a:pt x="942" y="15417"/>
                      </a:moveTo>
                      <a:cubicBezTo>
                        <a:pt x="-4392" y="5511"/>
                        <a:pt x="13896" y="-2871"/>
                        <a:pt x="31422" y="939"/>
                      </a:cubicBezTo>
                      <a:cubicBezTo>
                        <a:pt x="38280" y="1701"/>
                        <a:pt x="43614" y="7035"/>
                        <a:pt x="43614" y="10845"/>
                      </a:cubicBezTo>
                      <a:cubicBezTo>
                        <a:pt x="43614" y="21513"/>
                        <a:pt x="7038" y="25323"/>
                        <a:pt x="942" y="15417"/>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26" name="Freeform: Shape 2225">
                  <a:extLst>
                    <a:ext uri="{FF2B5EF4-FFF2-40B4-BE49-F238E27FC236}">
                      <a16:creationId xmlns:a16="http://schemas.microsoft.com/office/drawing/2014/main" id="{0C8953D1-9BB6-4807-A143-EC6814A33DF7}"/>
                    </a:ext>
                  </a:extLst>
                </p:cNvPr>
                <p:cNvSpPr/>
                <p:nvPr/>
              </p:nvSpPr>
              <p:spPr>
                <a:xfrm>
                  <a:off x="4391101" y="496128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27" name="Freeform: Shape 2226">
                  <a:extLst>
                    <a:ext uri="{FF2B5EF4-FFF2-40B4-BE49-F238E27FC236}">
                      <a16:creationId xmlns:a16="http://schemas.microsoft.com/office/drawing/2014/main" id="{16E439FF-2AFD-4F36-BDA7-DBD50459BF5E}"/>
                    </a:ext>
                  </a:extLst>
                </p:cNvPr>
                <p:cNvSpPr/>
                <p:nvPr/>
              </p:nvSpPr>
              <p:spPr>
                <a:xfrm>
                  <a:off x="4474446" y="4930140"/>
                  <a:ext cx="40386" cy="29718"/>
                </a:xfrm>
                <a:custGeom>
                  <a:avLst/>
                  <a:gdLst>
                    <a:gd name="connsiteX0" fmla="*/ 2304 w 40386"/>
                    <a:gd name="connsiteY0" fmla="*/ 22860 h 29718"/>
                    <a:gd name="connsiteX1" fmla="*/ 20592 w 40386"/>
                    <a:gd name="connsiteY1" fmla="*/ 0 h 29718"/>
                    <a:gd name="connsiteX2" fmla="*/ 35832 w 40386"/>
                    <a:gd name="connsiteY2" fmla="*/ 20574 h 29718"/>
                    <a:gd name="connsiteX3" fmla="*/ 2304 w 4038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0386" h="29718">
                      <a:moveTo>
                        <a:pt x="2304" y="22860"/>
                      </a:moveTo>
                      <a:cubicBezTo>
                        <a:pt x="-4554" y="11430"/>
                        <a:pt x="4590" y="0"/>
                        <a:pt x="20592" y="0"/>
                      </a:cubicBezTo>
                      <a:cubicBezTo>
                        <a:pt x="39642" y="0"/>
                        <a:pt x="45738" y="8382"/>
                        <a:pt x="35832" y="20574"/>
                      </a:cubicBezTo>
                      <a:cubicBezTo>
                        <a:pt x="25926" y="32004"/>
                        <a:pt x="9162" y="33528"/>
                        <a:pt x="2304" y="22860"/>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28" name="Freeform: Shape 2227">
                  <a:extLst>
                    <a:ext uri="{FF2B5EF4-FFF2-40B4-BE49-F238E27FC236}">
                      <a16:creationId xmlns:a16="http://schemas.microsoft.com/office/drawing/2014/main" id="{597B3FFA-D479-4E11-BA3C-38E789DA3EE2}"/>
                    </a:ext>
                  </a:extLst>
                </p:cNvPr>
                <p:cNvSpPr/>
                <p:nvPr/>
              </p:nvSpPr>
              <p:spPr>
                <a:xfrm>
                  <a:off x="4528261" y="489270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29" name="Freeform: Shape 2228">
                  <a:extLst>
                    <a:ext uri="{FF2B5EF4-FFF2-40B4-BE49-F238E27FC236}">
                      <a16:creationId xmlns:a16="http://schemas.microsoft.com/office/drawing/2014/main" id="{97CF6793-2B71-4B8B-9FB5-8805FDB42DD1}"/>
                    </a:ext>
                  </a:extLst>
                </p:cNvPr>
                <p:cNvSpPr/>
                <p:nvPr/>
              </p:nvSpPr>
              <p:spPr>
                <a:xfrm>
                  <a:off x="4611285" y="48631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30" name="Freeform: Shape 2229">
                  <a:extLst>
                    <a:ext uri="{FF2B5EF4-FFF2-40B4-BE49-F238E27FC236}">
                      <a16:creationId xmlns:a16="http://schemas.microsoft.com/office/drawing/2014/main" id="{1819A09E-266E-40D3-95B1-FFFDCABB3438}"/>
                    </a:ext>
                  </a:extLst>
                </p:cNvPr>
                <p:cNvSpPr/>
                <p:nvPr/>
              </p:nvSpPr>
              <p:spPr>
                <a:xfrm>
                  <a:off x="4668184" y="4809631"/>
                  <a:ext cx="39624" cy="42672"/>
                </a:xfrm>
                <a:custGeom>
                  <a:avLst/>
                  <a:gdLst>
                    <a:gd name="connsiteX0" fmla="*/ 590 w 39624"/>
                    <a:gd name="connsiteY0" fmla="*/ 38975 h 42672"/>
                    <a:gd name="connsiteX1" fmla="*/ 10496 w 39624"/>
                    <a:gd name="connsiteY1" fmla="*/ 13829 h 42672"/>
                    <a:gd name="connsiteX2" fmla="*/ 33356 w 39624"/>
                    <a:gd name="connsiteY2" fmla="*/ 3161 h 42672"/>
                    <a:gd name="connsiteX3" fmla="*/ 20402 w 39624"/>
                    <a:gd name="connsiteY3" fmla="*/ 42785 h 42672"/>
                    <a:gd name="connsiteX4" fmla="*/ 590 w 39624"/>
                    <a:gd name="connsiteY4" fmla="*/ 38975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 h="42672">
                      <a:moveTo>
                        <a:pt x="590" y="38975"/>
                      </a:moveTo>
                      <a:cubicBezTo>
                        <a:pt x="-1696" y="35165"/>
                        <a:pt x="2876" y="23735"/>
                        <a:pt x="10496" y="13829"/>
                      </a:cubicBezTo>
                      <a:cubicBezTo>
                        <a:pt x="21164" y="-649"/>
                        <a:pt x="27260" y="-2935"/>
                        <a:pt x="33356" y="3161"/>
                      </a:cubicBezTo>
                      <a:cubicBezTo>
                        <a:pt x="47072" y="16877"/>
                        <a:pt x="39452" y="40499"/>
                        <a:pt x="20402" y="42785"/>
                      </a:cubicBezTo>
                      <a:cubicBezTo>
                        <a:pt x="12020" y="44309"/>
                        <a:pt x="2876" y="42023"/>
                        <a:pt x="590" y="38975"/>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31" name="Freeform: Shape 2230">
                  <a:extLst>
                    <a:ext uri="{FF2B5EF4-FFF2-40B4-BE49-F238E27FC236}">
                      <a16:creationId xmlns:a16="http://schemas.microsoft.com/office/drawing/2014/main" id="{2AF840B6-1B21-426C-8724-057370FF6167}"/>
                    </a:ext>
                  </a:extLst>
                </p:cNvPr>
                <p:cNvSpPr/>
                <p:nvPr/>
              </p:nvSpPr>
              <p:spPr>
                <a:xfrm>
                  <a:off x="4711141" y="479364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32" name="Freeform: Shape 2231">
                  <a:extLst>
                    <a:ext uri="{FF2B5EF4-FFF2-40B4-BE49-F238E27FC236}">
                      <a16:creationId xmlns:a16="http://schemas.microsoft.com/office/drawing/2014/main" id="{00A3C3DA-B452-4071-974B-4BEEB7D863F9}"/>
                    </a:ext>
                  </a:extLst>
                </p:cNvPr>
                <p:cNvSpPr/>
                <p:nvPr/>
              </p:nvSpPr>
              <p:spPr>
                <a:xfrm>
                  <a:off x="4778925" y="476412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33" name="Freeform: Shape 2232">
                  <a:extLst>
                    <a:ext uri="{FF2B5EF4-FFF2-40B4-BE49-F238E27FC236}">
                      <a16:creationId xmlns:a16="http://schemas.microsoft.com/office/drawing/2014/main" id="{D96DFE74-0608-4F59-BE65-6679A86FB05E}"/>
                    </a:ext>
                  </a:extLst>
                </p:cNvPr>
                <p:cNvSpPr/>
                <p:nvPr/>
              </p:nvSpPr>
              <p:spPr>
                <a:xfrm>
                  <a:off x="4826980" y="4727132"/>
                  <a:ext cx="48768" cy="30480"/>
                </a:xfrm>
                <a:custGeom>
                  <a:avLst/>
                  <a:gdLst>
                    <a:gd name="connsiteX0" fmla="*/ 290 w 48768"/>
                    <a:gd name="connsiteY0" fmla="*/ 27748 h 30480"/>
                    <a:gd name="connsiteX1" fmla="*/ 11720 w 48768"/>
                    <a:gd name="connsiteY1" fmla="*/ 8698 h 30480"/>
                    <a:gd name="connsiteX2" fmla="*/ 48296 w 48768"/>
                    <a:gd name="connsiteY2" fmla="*/ 14032 h 30480"/>
                    <a:gd name="connsiteX3" fmla="*/ 290 w 48768"/>
                    <a:gd name="connsiteY3" fmla="*/ 27748 h 30480"/>
                  </a:gdLst>
                  <a:ahLst/>
                  <a:cxnLst>
                    <a:cxn ang="0">
                      <a:pos x="connsiteX0" y="connsiteY0"/>
                    </a:cxn>
                    <a:cxn ang="0">
                      <a:pos x="connsiteX1" y="connsiteY1"/>
                    </a:cxn>
                    <a:cxn ang="0">
                      <a:pos x="connsiteX2" y="connsiteY2"/>
                    </a:cxn>
                    <a:cxn ang="0">
                      <a:pos x="connsiteX3" y="connsiteY3"/>
                    </a:cxn>
                  </a:cxnLst>
                  <a:rect l="l" t="t" r="r" b="b"/>
                  <a:pathLst>
                    <a:path w="48768" h="30480">
                      <a:moveTo>
                        <a:pt x="290" y="27748"/>
                      </a:moveTo>
                      <a:cubicBezTo>
                        <a:pt x="-1234" y="24700"/>
                        <a:pt x="3338" y="16318"/>
                        <a:pt x="11720" y="8698"/>
                      </a:cubicBezTo>
                      <a:cubicBezTo>
                        <a:pt x="26960" y="-5018"/>
                        <a:pt x="53630" y="-1970"/>
                        <a:pt x="48296" y="14032"/>
                      </a:cubicBezTo>
                      <a:cubicBezTo>
                        <a:pt x="44486" y="24700"/>
                        <a:pt x="5624" y="36130"/>
                        <a:pt x="290" y="27748"/>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34" name="Freeform: Shape 2233">
                  <a:extLst>
                    <a:ext uri="{FF2B5EF4-FFF2-40B4-BE49-F238E27FC236}">
                      <a16:creationId xmlns:a16="http://schemas.microsoft.com/office/drawing/2014/main" id="{8B422671-6D8F-4FBA-8D7F-0316BC8DF407}"/>
                    </a:ext>
                  </a:extLst>
                </p:cNvPr>
                <p:cNvSpPr/>
                <p:nvPr/>
              </p:nvSpPr>
              <p:spPr>
                <a:xfrm>
                  <a:off x="4878781" y="469458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35" name="Freeform: Shape 2234">
                  <a:extLst>
                    <a:ext uri="{FF2B5EF4-FFF2-40B4-BE49-F238E27FC236}">
                      <a16:creationId xmlns:a16="http://schemas.microsoft.com/office/drawing/2014/main" id="{C5F9B820-BFFE-4224-ACC4-474DD9D9D1F6}"/>
                    </a:ext>
                  </a:extLst>
                </p:cNvPr>
                <p:cNvSpPr/>
                <p:nvPr/>
              </p:nvSpPr>
              <p:spPr>
                <a:xfrm>
                  <a:off x="4932121" y="46641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36" name="Freeform: Shape 2235">
                  <a:extLst>
                    <a:ext uri="{FF2B5EF4-FFF2-40B4-BE49-F238E27FC236}">
                      <a16:creationId xmlns:a16="http://schemas.microsoft.com/office/drawing/2014/main" id="{F95B71EE-121F-4F8B-98CF-A4D466889EF4}"/>
                    </a:ext>
                  </a:extLst>
                </p:cNvPr>
                <p:cNvSpPr/>
                <p:nvPr/>
              </p:nvSpPr>
              <p:spPr>
                <a:xfrm>
                  <a:off x="4979286" y="4613117"/>
                  <a:ext cx="64770" cy="46482"/>
                </a:xfrm>
                <a:custGeom>
                  <a:avLst/>
                  <a:gdLst>
                    <a:gd name="connsiteX0" fmla="*/ 384 w 64770"/>
                    <a:gd name="connsiteY0" fmla="*/ 43465 h 46482"/>
                    <a:gd name="connsiteX1" fmla="*/ 57534 w 64770"/>
                    <a:gd name="connsiteY1" fmla="*/ 793 h 46482"/>
                    <a:gd name="connsiteX2" fmla="*/ 56010 w 64770"/>
                    <a:gd name="connsiteY2" fmla="*/ 38131 h 46482"/>
                    <a:gd name="connsiteX3" fmla="*/ 384 w 64770"/>
                    <a:gd name="connsiteY3" fmla="*/ 43465 h 46482"/>
                  </a:gdLst>
                  <a:ahLst/>
                  <a:cxnLst>
                    <a:cxn ang="0">
                      <a:pos x="connsiteX0" y="connsiteY0"/>
                    </a:cxn>
                    <a:cxn ang="0">
                      <a:pos x="connsiteX1" y="connsiteY1"/>
                    </a:cxn>
                    <a:cxn ang="0">
                      <a:pos x="connsiteX2" y="connsiteY2"/>
                    </a:cxn>
                    <a:cxn ang="0">
                      <a:pos x="connsiteX3" y="connsiteY3"/>
                    </a:cxn>
                  </a:cxnLst>
                  <a:rect l="l" t="t" r="r" b="b"/>
                  <a:pathLst>
                    <a:path w="64770" h="46482">
                      <a:moveTo>
                        <a:pt x="384" y="43465"/>
                      </a:moveTo>
                      <a:cubicBezTo>
                        <a:pt x="-4950" y="33559"/>
                        <a:pt x="46866" y="-6065"/>
                        <a:pt x="57534" y="793"/>
                      </a:cubicBezTo>
                      <a:cubicBezTo>
                        <a:pt x="68202" y="7651"/>
                        <a:pt x="67440" y="35083"/>
                        <a:pt x="56010" y="38131"/>
                      </a:cubicBezTo>
                      <a:cubicBezTo>
                        <a:pt x="25530" y="48037"/>
                        <a:pt x="4956" y="49561"/>
                        <a:pt x="384" y="43465"/>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37" name="Freeform: Shape 2236">
                  <a:extLst>
                    <a:ext uri="{FF2B5EF4-FFF2-40B4-BE49-F238E27FC236}">
                      <a16:creationId xmlns:a16="http://schemas.microsoft.com/office/drawing/2014/main" id="{A29CC233-D10C-4697-8364-911F61C4FC14}"/>
                    </a:ext>
                  </a:extLst>
                </p:cNvPr>
                <p:cNvSpPr/>
                <p:nvPr/>
              </p:nvSpPr>
              <p:spPr>
                <a:xfrm>
                  <a:off x="5045995" y="459586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38" name="Freeform: Shape 2237">
                  <a:extLst>
                    <a:ext uri="{FF2B5EF4-FFF2-40B4-BE49-F238E27FC236}">
                      <a16:creationId xmlns:a16="http://schemas.microsoft.com/office/drawing/2014/main" id="{D81E9E8B-4612-4042-9735-51DE03BEF5E2}"/>
                    </a:ext>
                  </a:extLst>
                </p:cNvPr>
                <p:cNvSpPr/>
                <p:nvPr/>
              </p:nvSpPr>
              <p:spPr>
                <a:xfrm>
                  <a:off x="5100445" y="45738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4BA0D2"/>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39" name="Freeform: Shape 2238">
                  <a:extLst>
                    <a:ext uri="{FF2B5EF4-FFF2-40B4-BE49-F238E27FC236}">
                      <a16:creationId xmlns:a16="http://schemas.microsoft.com/office/drawing/2014/main" id="{DA3FDD18-41F6-4706-BB84-E900FE2DC116}"/>
                    </a:ext>
                  </a:extLst>
                </p:cNvPr>
                <p:cNvSpPr/>
                <p:nvPr/>
              </p:nvSpPr>
              <p:spPr>
                <a:xfrm>
                  <a:off x="0" y="1318260"/>
                  <a:ext cx="12192000" cy="4223004"/>
                </a:xfrm>
                <a:custGeom>
                  <a:avLst/>
                  <a:gdLst>
                    <a:gd name="connsiteX0" fmla="*/ 0 w 12192000"/>
                    <a:gd name="connsiteY0" fmla="*/ 2111502 h 4223004"/>
                    <a:gd name="connsiteX1" fmla="*/ 0 w 12192000"/>
                    <a:gd name="connsiteY1" fmla="*/ 0 h 4223004"/>
                    <a:gd name="connsiteX2" fmla="*/ 6096000 w 12192000"/>
                    <a:gd name="connsiteY2" fmla="*/ 0 h 4223004"/>
                    <a:gd name="connsiteX3" fmla="*/ 12192000 w 12192000"/>
                    <a:gd name="connsiteY3" fmla="*/ 0 h 4223004"/>
                    <a:gd name="connsiteX4" fmla="*/ 12192000 w 12192000"/>
                    <a:gd name="connsiteY4" fmla="*/ 1931670 h 4223004"/>
                    <a:gd name="connsiteX5" fmla="*/ 12192000 w 12192000"/>
                    <a:gd name="connsiteY5" fmla="*/ 3863340 h 4223004"/>
                    <a:gd name="connsiteX6" fmla="*/ 12159996 w 12192000"/>
                    <a:gd name="connsiteY6" fmla="*/ 3863340 h 4223004"/>
                    <a:gd name="connsiteX7" fmla="*/ 12058650 w 12192000"/>
                    <a:gd name="connsiteY7" fmla="*/ 3854958 h 4223004"/>
                    <a:gd name="connsiteX8" fmla="*/ 11957304 w 12192000"/>
                    <a:gd name="connsiteY8" fmla="*/ 3844290 h 4223004"/>
                    <a:gd name="connsiteX9" fmla="*/ 11916156 w 12192000"/>
                    <a:gd name="connsiteY9" fmla="*/ 3834384 h 4223004"/>
                    <a:gd name="connsiteX10" fmla="*/ 11886438 w 12192000"/>
                    <a:gd name="connsiteY10" fmla="*/ 3825240 h 4223004"/>
                    <a:gd name="connsiteX11" fmla="*/ 11860530 w 12192000"/>
                    <a:gd name="connsiteY11" fmla="*/ 3817620 h 4223004"/>
                    <a:gd name="connsiteX12" fmla="*/ 11832336 w 12192000"/>
                    <a:gd name="connsiteY12" fmla="*/ 3810000 h 4223004"/>
                    <a:gd name="connsiteX13" fmla="*/ 11785092 w 12192000"/>
                    <a:gd name="connsiteY13" fmla="*/ 3802380 h 4223004"/>
                    <a:gd name="connsiteX14" fmla="*/ 11711940 w 12192000"/>
                    <a:gd name="connsiteY14" fmla="*/ 3782568 h 4223004"/>
                    <a:gd name="connsiteX15" fmla="*/ 11653266 w 12192000"/>
                    <a:gd name="connsiteY15" fmla="*/ 3762756 h 4223004"/>
                    <a:gd name="connsiteX16" fmla="*/ 11632692 w 12192000"/>
                    <a:gd name="connsiteY16" fmla="*/ 3763518 h 4223004"/>
                    <a:gd name="connsiteX17" fmla="*/ 11542776 w 12192000"/>
                    <a:gd name="connsiteY17" fmla="*/ 3733038 h 4223004"/>
                    <a:gd name="connsiteX18" fmla="*/ 11507724 w 12192000"/>
                    <a:gd name="connsiteY18" fmla="*/ 3726180 h 4223004"/>
                    <a:gd name="connsiteX19" fmla="*/ 11479530 w 12192000"/>
                    <a:gd name="connsiteY19" fmla="*/ 3720084 h 4223004"/>
                    <a:gd name="connsiteX20" fmla="*/ 11426190 w 12192000"/>
                    <a:gd name="connsiteY20" fmla="*/ 3699510 h 4223004"/>
                    <a:gd name="connsiteX21" fmla="*/ 11355324 w 12192000"/>
                    <a:gd name="connsiteY21" fmla="*/ 3671316 h 4223004"/>
                    <a:gd name="connsiteX22" fmla="*/ 11313414 w 12192000"/>
                    <a:gd name="connsiteY22" fmla="*/ 3657600 h 4223004"/>
                    <a:gd name="connsiteX23" fmla="*/ 11288268 w 12192000"/>
                    <a:gd name="connsiteY23" fmla="*/ 3649980 h 4223004"/>
                    <a:gd name="connsiteX24" fmla="*/ 11187684 w 12192000"/>
                    <a:gd name="connsiteY24" fmla="*/ 3640074 h 4223004"/>
                    <a:gd name="connsiteX25" fmla="*/ 11089386 w 12192000"/>
                    <a:gd name="connsiteY25" fmla="*/ 3632454 h 4223004"/>
                    <a:gd name="connsiteX26" fmla="*/ 11015472 w 12192000"/>
                    <a:gd name="connsiteY26" fmla="*/ 3627120 h 4223004"/>
                    <a:gd name="connsiteX27" fmla="*/ 10929366 w 12192000"/>
                    <a:gd name="connsiteY27" fmla="*/ 3615690 h 4223004"/>
                    <a:gd name="connsiteX28" fmla="*/ 10888980 w 12192000"/>
                    <a:gd name="connsiteY28" fmla="*/ 3544062 h 4223004"/>
                    <a:gd name="connsiteX29" fmla="*/ 10872978 w 12192000"/>
                    <a:gd name="connsiteY29" fmla="*/ 3505962 h 4223004"/>
                    <a:gd name="connsiteX30" fmla="*/ 10847832 w 12192000"/>
                    <a:gd name="connsiteY30" fmla="*/ 3493770 h 4223004"/>
                    <a:gd name="connsiteX31" fmla="*/ 10823448 w 12192000"/>
                    <a:gd name="connsiteY31" fmla="*/ 3473958 h 4223004"/>
                    <a:gd name="connsiteX32" fmla="*/ 10820400 w 12192000"/>
                    <a:gd name="connsiteY32" fmla="*/ 3448050 h 4223004"/>
                    <a:gd name="connsiteX33" fmla="*/ 10817352 w 12192000"/>
                    <a:gd name="connsiteY33" fmla="*/ 3454908 h 4223004"/>
                    <a:gd name="connsiteX34" fmla="*/ 10808208 w 12192000"/>
                    <a:gd name="connsiteY34" fmla="*/ 3472434 h 4223004"/>
                    <a:gd name="connsiteX35" fmla="*/ 10793730 w 12192000"/>
                    <a:gd name="connsiteY35" fmla="*/ 3489960 h 4223004"/>
                    <a:gd name="connsiteX36" fmla="*/ 10782300 w 12192000"/>
                    <a:gd name="connsiteY36" fmla="*/ 3501390 h 4223004"/>
                    <a:gd name="connsiteX37" fmla="*/ 10770870 w 12192000"/>
                    <a:gd name="connsiteY37" fmla="*/ 3470910 h 4223004"/>
                    <a:gd name="connsiteX38" fmla="*/ 10764774 w 12192000"/>
                    <a:gd name="connsiteY38" fmla="*/ 3431286 h 4223004"/>
                    <a:gd name="connsiteX39" fmla="*/ 10731246 w 12192000"/>
                    <a:gd name="connsiteY39" fmla="*/ 3432810 h 4223004"/>
                    <a:gd name="connsiteX40" fmla="*/ 10741914 w 12192000"/>
                    <a:gd name="connsiteY40" fmla="*/ 3435096 h 4223004"/>
                    <a:gd name="connsiteX41" fmla="*/ 10757916 w 12192000"/>
                    <a:gd name="connsiteY41" fmla="*/ 3457194 h 4223004"/>
                    <a:gd name="connsiteX42" fmla="*/ 10751058 w 12192000"/>
                    <a:gd name="connsiteY42" fmla="*/ 3497580 h 4223004"/>
                    <a:gd name="connsiteX43" fmla="*/ 10789920 w 12192000"/>
                    <a:gd name="connsiteY43" fmla="*/ 3526536 h 4223004"/>
                    <a:gd name="connsiteX44" fmla="*/ 10790682 w 12192000"/>
                    <a:gd name="connsiteY44" fmla="*/ 3556254 h 4223004"/>
                    <a:gd name="connsiteX45" fmla="*/ 10745724 w 12192000"/>
                    <a:gd name="connsiteY45" fmla="*/ 3567684 h 4223004"/>
                    <a:gd name="connsiteX46" fmla="*/ 10715244 w 12192000"/>
                    <a:gd name="connsiteY46" fmla="*/ 3563874 h 4223004"/>
                    <a:gd name="connsiteX47" fmla="*/ 10719816 w 12192000"/>
                    <a:gd name="connsiteY47" fmla="*/ 3545586 h 4223004"/>
                    <a:gd name="connsiteX48" fmla="*/ 10728198 w 12192000"/>
                    <a:gd name="connsiteY48" fmla="*/ 3531108 h 4223004"/>
                    <a:gd name="connsiteX49" fmla="*/ 10722864 w 12192000"/>
                    <a:gd name="connsiteY49" fmla="*/ 3497580 h 4223004"/>
                    <a:gd name="connsiteX50" fmla="*/ 10716006 w 12192000"/>
                    <a:gd name="connsiteY50" fmla="*/ 3474720 h 4223004"/>
                    <a:gd name="connsiteX51" fmla="*/ 10710672 w 12192000"/>
                    <a:gd name="connsiteY51" fmla="*/ 3483864 h 4223004"/>
                    <a:gd name="connsiteX52" fmla="*/ 10703052 w 12192000"/>
                    <a:gd name="connsiteY52" fmla="*/ 3501390 h 4223004"/>
                    <a:gd name="connsiteX53" fmla="*/ 10702290 w 12192000"/>
                    <a:gd name="connsiteY53" fmla="*/ 3515868 h 4223004"/>
                    <a:gd name="connsiteX54" fmla="*/ 10706862 w 12192000"/>
                    <a:gd name="connsiteY54" fmla="*/ 3533394 h 4223004"/>
                    <a:gd name="connsiteX55" fmla="*/ 10695432 w 12192000"/>
                    <a:gd name="connsiteY55" fmla="*/ 3560826 h 4223004"/>
                    <a:gd name="connsiteX56" fmla="*/ 10674096 w 12192000"/>
                    <a:gd name="connsiteY56" fmla="*/ 3572256 h 4223004"/>
                    <a:gd name="connsiteX57" fmla="*/ 10656570 w 12192000"/>
                    <a:gd name="connsiteY57" fmla="*/ 3549396 h 4223004"/>
                    <a:gd name="connsiteX58" fmla="*/ 10655808 w 12192000"/>
                    <a:gd name="connsiteY58" fmla="*/ 3528060 h 4223004"/>
                    <a:gd name="connsiteX59" fmla="*/ 10599420 w 12192000"/>
                    <a:gd name="connsiteY59" fmla="*/ 3562350 h 4223004"/>
                    <a:gd name="connsiteX60" fmla="*/ 10577322 w 12192000"/>
                    <a:gd name="connsiteY60" fmla="*/ 3573780 h 4223004"/>
                    <a:gd name="connsiteX61" fmla="*/ 10555986 w 12192000"/>
                    <a:gd name="connsiteY61" fmla="*/ 3582162 h 4223004"/>
                    <a:gd name="connsiteX62" fmla="*/ 10523220 w 12192000"/>
                    <a:gd name="connsiteY62" fmla="*/ 3566160 h 4223004"/>
                    <a:gd name="connsiteX63" fmla="*/ 10498836 w 12192000"/>
                    <a:gd name="connsiteY63" fmla="*/ 3563874 h 4223004"/>
                    <a:gd name="connsiteX64" fmla="*/ 10475976 w 12192000"/>
                    <a:gd name="connsiteY64" fmla="*/ 3567684 h 4223004"/>
                    <a:gd name="connsiteX65" fmla="*/ 10439400 w 12192000"/>
                    <a:gd name="connsiteY65" fmla="*/ 3558540 h 4223004"/>
                    <a:gd name="connsiteX66" fmla="*/ 10363200 w 12192000"/>
                    <a:gd name="connsiteY66" fmla="*/ 3547872 h 4223004"/>
                    <a:gd name="connsiteX67" fmla="*/ 10264140 w 12192000"/>
                    <a:gd name="connsiteY67" fmla="*/ 3528060 h 4223004"/>
                    <a:gd name="connsiteX68" fmla="*/ 10206990 w 12192000"/>
                    <a:gd name="connsiteY68" fmla="*/ 3512058 h 4223004"/>
                    <a:gd name="connsiteX69" fmla="*/ 10137648 w 12192000"/>
                    <a:gd name="connsiteY69" fmla="*/ 3505200 h 4223004"/>
                    <a:gd name="connsiteX70" fmla="*/ 10069830 w 12192000"/>
                    <a:gd name="connsiteY70" fmla="*/ 3497580 h 4223004"/>
                    <a:gd name="connsiteX71" fmla="*/ 10027920 w 12192000"/>
                    <a:gd name="connsiteY71" fmla="*/ 3489960 h 4223004"/>
                    <a:gd name="connsiteX72" fmla="*/ 9986010 w 12192000"/>
                    <a:gd name="connsiteY72" fmla="*/ 3482340 h 4223004"/>
                    <a:gd name="connsiteX73" fmla="*/ 9940290 w 12192000"/>
                    <a:gd name="connsiteY73" fmla="*/ 3474720 h 4223004"/>
                    <a:gd name="connsiteX74" fmla="*/ 9841230 w 12192000"/>
                    <a:gd name="connsiteY74" fmla="*/ 3451098 h 4223004"/>
                    <a:gd name="connsiteX75" fmla="*/ 9772650 w 12192000"/>
                    <a:gd name="connsiteY75" fmla="*/ 3437382 h 4223004"/>
                    <a:gd name="connsiteX76" fmla="*/ 9681210 w 12192000"/>
                    <a:gd name="connsiteY76" fmla="*/ 3420618 h 4223004"/>
                    <a:gd name="connsiteX77" fmla="*/ 9593580 w 12192000"/>
                    <a:gd name="connsiteY77" fmla="*/ 3408426 h 4223004"/>
                    <a:gd name="connsiteX78" fmla="*/ 9537192 w 12192000"/>
                    <a:gd name="connsiteY78" fmla="*/ 3397758 h 4223004"/>
                    <a:gd name="connsiteX79" fmla="*/ 9512046 w 12192000"/>
                    <a:gd name="connsiteY79" fmla="*/ 3390900 h 4223004"/>
                    <a:gd name="connsiteX80" fmla="*/ 9480804 w 12192000"/>
                    <a:gd name="connsiteY80" fmla="*/ 3384042 h 4223004"/>
                    <a:gd name="connsiteX81" fmla="*/ 9330690 w 12192000"/>
                    <a:gd name="connsiteY81" fmla="*/ 3341370 h 4223004"/>
                    <a:gd name="connsiteX82" fmla="*/ 9233916 w 12192000"/>
                    <a:gd name="connsiteY82" fmla="*/ 3313938 h 4223004"/>
                    <a:gd name="connsiteX83" fmla="*/ 9201912 w 12192000"/>
                    <a:gd name="connsiteY83" fmla="*/ 3307080 h 4223004"/>
                    <a:gd name="connsiteX84" fmla="*/ 9178290 w 12192000"/>
                    <a:gd name="connsiteY84" fmla="*/ 3299460 h 4223004"/>
                    <a:gd name="connsiteX85" fmla="*/ 9156192 w 12192000"/>
                    <a:gd name="connsiteY85" fmla="*/ 3291840 h 4223004"/>
                    <a:gd name="connsiteX86" fmla="*/ 9133332 w 12192000"/>
                    <a:gd name="connsiteY86" fmla="*/ 3286506 h 4223004"/>
                    <a:gd name="connsiteX87" fmla="*/ 8987790 w 12192000"/>
                    <a:gd name="connsiteY87" fmla="*/ 3249168 h 4223004"/>
                    <a:gd name="connsiteX88" fmla="*/ 8893302 w 12192000"/>
                    <a:gd name="connsiteY88" fmla="*/ 3221736 h 4223004"/>
                    <a:gd name="connsiteX89" fmla="*/ 8855202 w 12192000"/>
                    <a:gd name="connsiteY89" fmla="*/ 3211830 h 4223004"/>
                    <a:gd name="connsiteX90" fmla="*/ 8846058 w 12192000"/>
                    <a:gd name="connsiteY90" fmla="*/ 3381756 h 4223004"/>
                    <a:gd name="connsiteX91" fmla="*/ 8852916 w 12192000"/>
                    <a:gd name="connsiteY91" fmla="*/ 3560826 h 4223004"/>
                    <a:gd name="connsiteX92" fmla="*/ 8935212 w 12192000"/>
                    <a:gd name="connsiteY92" fmla="*/ 3573780 h 4223004"/>
                    <a:gd name="connsiteX93" fmla="*/ 9010650 w 12192000"/>
                    <a:gd name="connsiteY93" fmla="*/ 3581400 h 4223004"/>
                    <a:gd name="connsiteX94" fmla="*/ 9060180 w 12192000"/>
                    <a:gd name="connsiteY94" fmla="*/ 3589020 h 4223004"/>
                    <a:gd name="connsiteX95" fmla="*/ 9108948 w 12192000"/>
                    <a:gd name="connsiteY95" fmla="*/ 3595878 h 4223004"/>
                    <a:gd name="connsiteX96" fmla="*/ 9286494 w 12192000"/>
                    <a:gd name="connsiteY96" fmla="*/ 3614928 h 4223004"/>
                    <a:gd name="connsiteX97" fmla="*/ 9308592 w 12192000"/>
                    <a:gd name="connsiteY97" fmla="*/ 3621024 h 4223004"/>
                    <a:gd name="connsiteX98" fmla="*/ 9365742 w 12192000"/>
                    <a:gd name="connsiteY98" fmla="*/ 3627120 h 4223004"/>
                    <a:gd name="connsiteX99" fmla="*/ 9421368 w 12192000"/>
                    <a:gd name="connsiteY99" fmla="*/ 3633978 h 4223004"/>
                    <a:gd name="connsiteX100" fmla="*/ 9689592 w 12192000"/>
                    <a:gd name="connsiteY100" fmla="*/ 3641598 h 4223004"/>
                    <a:gd name="connsiteX101" fmla="*/ 9978390 w 12192000"/>
                    <a:gd name="connsiteY101" fmla="*/ 3665982 h 4223004"/>
                    <a:gd name="connsiteX102" fmla="*/ 10057638 w 12192000"/>
                    <a:gd name="connsiteY102" fmla="*/ 3672840 h 4223004"/>
                    <a:gd name="connsiteX103" fmla="*/ 10146030 w 12192000"/>
                    <a:gd name="connsiteY103" fmla="*/ 3665220 h 4223004"/>
                    <a:gd name="connsiteX104" fmla="*/ 10218420 w 12192000"/>
                    <a:gd name="connsiteY104" fmla="*/ 3666744 h 4223004"/>
                    <a:gd name="connsiteX105" fmla="*/ 10247376 w 12192000"/>
                    <a:gd name="connsiteY105" fmla="*/ 3668268 h 4223004"/>
                    <a:gd name="connsiteX106" fmla="*/ 10344150 w 12192000"/>
                    <a:gd name="connsiteY106" fmla="*/ 3664458 h 4223004"/>
                    <a:gd name="connsiteX107" fmla="*/ 10392156 w 12192000"/>
                    <a:gd name="connsiteY107" fmla="*/ 3663696 h 4223004"/>
                    <a:gd name="connsiteX108" fmla="*/ 10410444 w 12192000"/>
                    <a:gd name="connsiteY108" fmla="*/ 3663696 h 4223004"/>
                    <a:gd name="connsiteX109" fmla="*/ 10466832 w 12192000"/>
                    <a:gd name="connsiteY109" fmla="*/ 3656838 h 4223004"/>
                    <a:gd name="connsiteX110" fmla="*/ 10498074 w 12192000"/>
                    <a:gd name="connsiteY110" fmla="*/ 3665220 h 4223004"/>
                    <a:gd name="connsiteX111" fmla="*/ 10524744 w 12192000"/>
                    <a:gd name="connsiteY111" fmla="*/ 3683508 h 4223004"/>
                    <a:gd name="connsiteX112" fmla="*/ 10609326 w 12192000"/>
                    <a:gd name="connsiteY112" fmla="*/ 3681222 h 4223004"/>
                    <a:gd name="connsiteX113" fmla="*/ 10751820 w 12192000"/>
                    <a:gd name="connsiteY113" fmla="*/ 3690366 h 4223004"/>
                    <a:gd name="connsiteX114" fmla="*/ 10991088 w 12192000"/>
                    <a:gd name="connsiteY114" fmla="*/ 3707130 h 4223004"/>
                    <a:gd name="connsiteX115" fmla="*/ 11097768 w 12192000"/>
                    <a:gd name="connsiteY115" fmla="*/ 3718560 h 4223004"/>
                    <a:gd name="connsiteX116" fmla="*/ 11155680 w 12192000"/>
                    <a:gd name="connsiteY116" fmla="*/ 3726180 h 4223004"/>
                    <a:gd name="connsiteX117" fmla="*/ 11220450 w 12192000"/>
                    <a:gd name="connsiteY117" fmla="*/ 3741420 h 4223004"/>
                    <a:gd name="connsiteX118" fmla="*/ 11277600 w 12192000"/>
                    <a:gd name="connsiteY118" fmla="*/ 3756660 h 4223004"/>
                    <a:gd name="connsiteX119" fmla="*/ 11326368 w 12192000"/>
                    <a:gd name="connsiteY119" fmla="*/ 3761994 h 4223004"/>
                    <a:gd name="connsiteX120" fmla="*/ 11422380 w 12192000"/>
                    <a:gd name="connsiteY120" fmla="*/ 3781806 h 4223004"/>
                    <a:gd name="connsiteX121" fmla="*/ 11455908 w 12192000"/>
                    <a:gd name="connsiteY121" fmla="*/ 3793998 h 4223004"/>
                    <a:gd name="connsiteX122" fmla="*/ 11484102 w 12192000"/>
                    <a:gd name="connsiteY122" fmla="*/ 3800094 h 4223004"/>
                    <a:gd name="connsiteX123" fmla="*/ 11513820 w 12192000"/>
                    <a:gd name="connsiteY123" fmla="*/ 3800856 h 4223004"/>
                    <a:gd name="connsiteX124" fmla="*/ 11541252 w 12192000"/>
                    <a:gd name="connsiteY124" fmla="*/ 3810000 h 4223004"/>
                    <a:gd name="connsiteX125" fmla="*/ 11576304 w 12192000"/>
                    <a:gd name="connsiteY125" fmla="*/ 3829050 h 4223004"/>
                    <a:gd name="connsiteX126" fmla="*/ 11626596 w 12192000"/>
                    <a:gd name="connsiteY126" fmla="*/ 3848862 h 4223004"/>
                    <a:gd name="connsiteX127" fmla="*/ 11686032 w 12192000"/>
                    <a:gd name="connsiteY127" fmla="*/ 3858006 h 4223004"/>
                    <a:gd name="connsiteX128" fmla="*/ 11716512 w 12192000"/>
                    <a:gd name="connsiteY128" fmla="*/ 3863340 h 4223004"/>
                    <a:gd name="connsiteX129" fmla="*/ 11746230 w 12192000"/>
                    <a:gd name="connsiteY129" fmla="*/ 3870960 h 4223004"/>
                    <a:gd name="connsiteX130" fmla="*/ 11777472 w 12192000"/>
                    <a:gd name="connsiteY130" fmla="*/ 3878580 h 4223004"/>
                    <a:gd name="connsiteX131" fmla="*/ 11817096 w 12192000"/>
                    <a:gd name="connsiteY131" fmla="*/ 3885438 h 4223004"/>
                    <a:gd name="connsiteX132" fmla="*/ 11942826 w 12192000"/>
                    <a:gd name="connsiteY132" fmla="*/ 3924300 h 4223004"/>
                    <a:gd name="connsiteX133" fmla="*/ 11955780 w 12192000"/>
                    <a:gd name="connsiteY133" fmla="*/ 3913632 h 4223004"/>
                    <a:gd name="connsiteX134" fmla="*/ 11985498 w 12192000"/>
                    <a:gd name="connsiteY134" fmla="*/ 3906774 h 4223004"/>
                    <a:gd name="connsiteX135" fmla="*/ 12085320 w 12192000"/>
                    <a:gd name="connsiteY135" fmla="*/ 3948684 h 4223004"/>
                    <a:gd name="connsiteX136" fmla="*/ 12104370 w 12192000"/>
                    <a:gd name="connsiteY136" fmla="*/ 3962400 h 4223004"/>
                    <a:gd name="connsiteX137" fmla="*/ 12142470 w 12192000"/>
                    <a:gd name="connsiteY137" fmla="*/ 3976116 h 4223004"/>
                    <a:gd name="connsiteX138" fmla="*/ 12192000 w 12192000"/>
                    <a:gd name="connsiteY138" fmla="*/ 4029456 h 4223004"/>
                    <a:gd name="connsiteX139" fmla="*/ 12177522 w 12192000"/>
                    <a:gd name="connsiteY139" fmla="*/ 4061460 h 4223004"/>
                    <a:gd name="connsiteX140" fmla="*/ 12157710 w 12192000"/>
                    <a:gd name="connsiteY140" fmla="*/ 4053840 h 4223004"/>
                    <a:gd name="connsiteX141" fmla="*/ 12138660 w 12192000"/>
                    <a:gd name="connsiteY141" fmla="*/ 4046220 h 4223004"/>
                    <a:gd name="connsiteX142" fmla="*/ 12053316 w 12192000"/>
                    <a:gd name="connsiteY142" fmla="*/ 4014978 h 4223004"/>
                    <a:gd name="connsiteX143" fmla="*/ 12013692 w 12192000"/>
                    <a:gd name="connsiteY143" fmla="*/ 4008120 h 4223004"/>
                    <a:gd name="connsiteX144" fmla="*/ 11947398 w 12192000"/>
                    <a:gd name="connsiteY144" fmla="*/ 3987546 h 4223004"/>
                    <a:gd name="connsiteX145" fmla="*/ 11814810 w 12192000"/>
                    <a:gd name="connsiteY145" fmla="*/ 3938778 h 4223004"/>
                    <a:gd name="connsiteX146" fmla="*/ 11686794 w 12192000"/>
                    <a:gd name="connsiteY146" fmla="*/ 3912108 h 4223004"/>
                    <a:gd name="connsiteX147" fmla="*/ 11661648 w 12192000"/>
                    <a:gd name="connsiteY147" fmla="*/ 3900678 h 4223004"/>
                    <a:gd name="connsiteX148" fmla="*/ 11616690 w 12192000"/>
                    <a:gd name="connsiteY148" fmla="*/ 3893820 h 4223004"/>
                    <a:gd name="connsiteX149" fmla="*/ 11570970 w 12192000"/>
                    <a:gd name="connsiteY149" fmla="*/ 3886200 h 4223004"/>
                    <a:gd name="connsiteX150" fmla="*/ 11516106 w 12192000"/>
                    <a:gd name="connsiteY150" fmla="*/ 3886962 h 4223004"/>
                    <a:gd name="connsiteX151" fmla="*/ 11490198 w 12192000"/>
                    <a:gd name="connsiteY151" fmla="*/ 3884676 h 4223004"/>
                    <a:gd name="connsiteX152" fmla="*/ 10879074 w 12192000"/>
                    <a:gd name="connsiteY152" fmla="*/ 3885438 h 4223004"/>
                    <a:gd name="connsiteX153" fmla="*/ 10834878 w 12192000"/>
                    <a:gd name="connsiteY153" fmla="*/ 3893820 h 4223004"/>
                    <a:gd name="connsiteX154" fmla="*/ 10793730 w 12192000"/>
                    <a:gd name="connsiteY154" fmla="*/ 3901440 h 4223004"/>
                    <a:gd name="connsiteX155" fmla="*/ 10751820 w 12192000"/>
                    <a:gd name="connsiteY155" fmla="*/ 3909060 h 4223004"/>
                    <a:gd name="connsiteX156" fmla="*/ 10709910 w 12192000"/>
                    <a:gd name="connsiteY156" fmla="*/ 3916680 h 4223004"/>
                    <a:gd name="connsiteX157" fmla="*/ 10660380 w 12192000"/>
                    <a:gd name="connsiteY157" fmla="*/ 3924300 h 4223004"/>
                    <a:gd name="connsiteX158" fmla="*/ 10611612 w 12192000"/>
                    <a:gd name="connsiteY158" fmla="*/ 3931158 h 4223004"/>
                    <a:gd name="connsiteX159" fmla="*/ 10521696 w 12192000"/>
                    <a:gd name="connsiteY159" fmla="*/ 3942588 h 4223004"/>
                    <a:gd name="connsiteX160" fmla="*/ 10389870 w 12192000"/>
                    <a:gd name="connsiteY160" fmla="*/ 3960114 h 4223004"/>
                    <a:gd name="connsiteX161" fmla="*/ 10322814 w 12192000"/>
                    <a:gd name="connsiteY161" fmla="*/ 3975354 h 4223004"/>
                    <a:gd name="connsiteX162" fmla="*/ 10297668 w 12192000"/>
                    <a:gd name="connsiteY162" fmla="*/ 3986022 h 4223004"/>
                    <a:gd name="connsiteX163" fmla="*/ 10251948 w 12192000"/>
                    <a:gd name="connsiteY163" fmla="*/ 3992880 h 4223004"/>
                    <a:gd name="connsiteX164" fmla="*/ 10197084 w 12192000"/>
                    <a:gd name="connsiteY164" fmla="*/ 3998976 h 4223004"/>
                    <a:gd name="connsiteX165" fmla="*/ 10167366 w 12192000"/>
                    <a:gd name="connsiteY165" fmla="*/ 4014216 h 4223004"/>
                    <a:gd name="connsiteX166" fmla="*/ 10114026 w 12192000"/>
                    <a:gd name="connsiteY166" fmla="*/ 4023360 h 4223004"/>
                    <a:gd name="connsiteX167" fmla="*/ 9939528 w 12192000"/>
                    <a:gd name="connsiteY167" fmla="*/ 4056126 h 4223004"/>
                    <a:gd name="connsiteX168" fmla="*/ 9901428 w 12192000"/>
                    <a:gd name="connsiteY168" fmla="*/ 4061460 h 4223004"/>
                    <a:gd name="connsiteX169" fmla="*/ 9864090 w 12192000"/>
                    <a:gd name="connsiteY169" fmla="*/ 4069080 h 4223004"/>
                    <a:gd name="connsiteX170" fmla="*/ 9772650 w 12192000"/>
                    <a:gd name="connsiteY170" fmla="*/ 4076700 h 4223004"/>
                    <a:gd name="connsiteX171" fmla="*/ 9681210 w 12192000"/>
                    <a:gd name="connsiteY171" fmla="*/ 4084320 h 4223004"/>
                    <a:gd name="connsiteX172" fmla="*/ 9612630 w 12192000"/>
                    <a:gd name="connsiteY172" fmla="*/ 4091940 h 4223004"/>
                    <a:gd name="connsiteX173" fmla="*/ 9544050 w 12192000"/>
                    <a:gd name="connsiteY173" fmla="*/ 4099560 h 4223004"/>
                    <a:gd name="connsiteX174" fmla="*/ 9483090 w 12192000"/>
                    <a:gd name="connsiteY174" fmla="*/ 4107180 h 4223004"/>
                    <a:gd name="connsiteX175" fmla="*/ 9325356 w 12192000"/>
                    <a:gd name="connsiteY175" fmla="*/ 4123182 h 4223004"/>
                    <a:gd name="connsiteX176" fmla="*/ 9004554 w 12192000"/>
                    <a:gd name="connsiteY176" fmla="*/ 4120134 h 4223004"/>
                    <a:gd name="connsiteX177" fmla="*/ 8954262 w 12192000"/>
                    <a:gd name="connsiteY177" fmla="*/ 4107180 h 4223004"/>
                    <a:gd name="connsiteX178" fmla="*/ 8897874 w 12192000"/>
                    <a:gd name="connsiteY178" fmla="*/ 4092702 h 4223004"/>
                    <a:gd name="connsiteX179" fmla="*/ 8853678 w 12192000"/>
                    <a:gd name="connsiteY179" fmla="*/ 4075176 h 4223004"/>
                    <a:gd name="connsiteX180" fmla="*/ 8830818 w 12192000"/>
                    <a:gd name="connsiteY180" fmla="*/ 4053840 h 4223004"/>
                    <a:gd name="connsiteX181" fmla="*/ 8824722 w 12192000"/>
                    <a:gd name="connsiteY181" fmla="*/ 3804666 h 4223004"/>
                    <a:gd name="connsiteX182" fmla="*/ 8816340 w 12192000"/>
                    <a:gd name="connsiteY182" fmla="*/ 3573780 h 4223004"/>
                    <a:gd name="connsiteX183" fmla="*/ 8808720 w 12192000"/>
                    <a:gd name="connsiteY183" fmla="*/ 3603498 h 4223004"/>
                    <a:gd name="connsiteX184" fmla="*/ 8801100 w 12192000"/>
                    <a:gd name="connsiteY184" fmla="*/ 3638550 h 4223004"/>
                    <a:gd name="connsiteX185" fmla="*/ 8793480 w 12192000"/>
                    <a:gd name="connsiteY185" fmla="*/ 3837432 h 4223004"/>
                    <a:gd name="connsiteX186" fmla="*/ 8781288 w 12192000"/>
                    <a:gd name="connsiteY186" fmla="*/ 4036314 h 4223004"/>
                    <a:gd name="connsiteX187" fmla="*/ 8752332 w 12192000"/>
                    <a:gd name="connsiteY187" fmla="*/ 4030980 h 4223004"/>
                    <a:gd name="connsiteX188" fmla="*/ 8694420 w 12192000"/>
                    <a:gd name="connsiteY188" fmla="*/ 3998976 h 4223004"/>
                    <a:gd name="connsiteX189" fmla="*/ 8632698 w 12192000"/>
                    <a:gd name="connsiteY189" fmla="*/ 3957828 h 4223004"/>
                    <a:gd name="connsiteX190" fmla="*/ 8603742 w 12192000"/>
                    <a:gd name="connsiteY190" fmla="*/ 3939540 h 4223004"/>
                    <a:gd name="connsiteX191" fmla="*/ 8543544 w 12192000"/>
                    <a:gd name="connsiteY191" fmla="*/ 3898392 h 4223004"/>
                    <a:gd name="connsiteX192" fmla="*/ 8473440 w 12192000"/>
                    <a:gd name="connsiteY192" fmla="*/ 3848100 h 4223004"/>
                    <a:gd name="connsiteX193" fmla="*/ 8435340 w 12192000"/>
                    <a:gd name="connsiteY193" fmla="*/ 3823716 h 4223004"/>
                    <a:gd name="connsiteX194" fmla="*/ 8349234 w 12192000"/>
                    <a:gd name="connsiteY194" fmla="*/ 3771900 h 4223004"/>
                    <a:gd name="connsiteX195" fmla="*/ 8321040 w 12192000"/>
                    <a:gd name="connsiteY195" fmla="*/ 3756660 h 4223004"/>
                    <a:gd name="connsiteX196" fmla="*/ 8285226 w 12192000"/>
                    <a:gd name="connsiteY196" fmla="*/ 3741420 h 4223004"/>
                    <a:gd name="connsiteX197" fmla="*/ 8263890 w 12192000"/>
                    <a:gd name="connsiteY197" fmla="*/ 3733800 h 4223004"/>
                    <a:gd name="connsiteX198" fmla="*/ 8237220 w 12192000"/>
                    <a:gd name="connsiteY198" fmla="*/ 3726180 h 4223004"/>
                    <a:gd name="connsiteX199" fmla="*/ 8210550 w 12192000"/>
                    <a:gd name="connsiteY199" fmla="*/ 3718560 h 4223004"/>
                    <a:gd name="connsiteX200" fmla="*/ 8077962 w 12192000"/>
                    <a:gd name="connsiteY200" fmla="*/ 3710940 h 4223004"/>
                    <a:gd name="connsiteX201" fmla="*/ 7936230 w 12192000"/>
                    <a:gd name="connsiteY201" fmla="*/ 3726180 h 4223004"/>
                    <a:gd name="connsiteX202" fmla="*/ 7905750 w 12192000"/>
                    <a:gd name="connsiteY202" fmla="*/ 3741420 h 4223004"/>
                    <a:gd name="connsiteX203" fmla="*/ 7875270 w 12192000"/>
                    <a:gd name="connsiteY203" fmla="*/ 3756660 h 4223004"/>
                    <a:gd name="connsiteX204" fmla="*/ 7850124 w 12192000"/>
                    <a:gd name="connsiteY204" fmla="*/ 3771900 h 4223004"/>
                    <a:gd name="connsiteX205" fmla="*/ 7813548 w 12192000"/>
                    <a:gd name="connsiteY205" fmla="*/ 3790950 h 4223004"/>
                    <a:gd name="connsiteX206" fmla="*/ 7781544 w 12192000"/>
                    <a:gd name="connsiteY206" fmla="*/ 3810000 h 4223004"/>
                    <a:gd name="connsiteX207" fmla="*/ 7760970 w 12192000"/>
                    <a:gd name="connsiteY207" fmla="*/ 3825240 h 4223004"/>
                    <a:gd name="connsiteX208" fmla="*/ 7741158 w 12192000"/>
                    <a:gd name="connsiteY208" fmla="*/ 3840480 h 4223004"/>
                    <a:gd name="connsiteX209" fmla="*/ 7665720 w 12192000"/>
                    <a:gd name="connsiteY209" fmla="*/ 3893820 h 4223004"/>
                    <a:gd name="connsiteX210" fmla="*/ 7594092 w 12192000"/>
                    <a:gd name="connsiteY210" fmla="*/ 3924300 h 4223004"/>
                    <a:gd name="connsiteX211" fmla="*/ 7379208 w 12192000"/>
                    <a:gd name="connsiteY211" fmla="*/ 3824478 h 4223004"/>
                    <a:gd name="connsiteX212" fmla="*/ 7267956 w 12192000"/>
                    <a:gd name="connsiteY212" fmla="*/ 3769614 h 4223004"/>
                    <a:gd name="connsiteX213" fmla="*/ 7254240 w 12192000"/>
                    <a:gd name="connsiteY213" fmla="*/ 3752850 h 4223004"/>
                    <a:gd name="connsiteX214" fmla="*/ 7243572 w 12192000"/>
                    <a:gd name="connsiteY214" fmla="*/ 3741420 h 4223004"/>
                    <a:gd name="connsiteX215" fmla="*/ 7177278 w 12192000"/>
                    <a:gd name="connsiteY215" fmla="*/ 3712464 h 4223004"/>
                    <a:gd name="connsiteX216" fmla="*/ 7120890 w 12192000"/>
                    <a:gd name="connsiteY216" fmla="*/ 3683508 h 4223004"/>
                    <a:gd name="connsiteX217" fmla="*/ 7120890 w 12192000"/>
                    <a:gd name="connsiteY217" fmla="*/ 3463290 h 4223004"/>
                    <a:gd name="connsiteX218" fmla="*/ 7120890 w 12192000"/>
                    <a:gd name="connsiteY218" fmla="*/ 3243072 h 4223004"/>
                    <a:gd name="connsiteX219" fmla="*/ 7141464 w 12192000"/>
                    <a:gd name="connsiteY219" fmla="*/ 3231642 h 4223004"/>
                    <a:gd name="connsiteX220" fmla="*/ 7181088 w 12192000"/>
                    <a:gd name="connsiteY220" fmla="*/ 3229356 h 4223004"/>
                    <a:gd name="connsiteX221" fmla="*/ 7283196 w 12192000"/>
                    <a:gd name="connsiteY221" fmla="*/ 3257550 h 4223004"/>
                    <a:gd name="connsiteX222" fmla="*/ 7335012 w 12192000"/>
                    <a:gd name="connsiteY222" fmla="*/ 3269742 h 4223004"/>
                    <a:gd name="connsiteX223" fmla="*/ 7370064 w 12192000"/>
                    <a:gd name="connsiteY223" fmla="*/ 3276600 h 4223004"/>
                    <a:gd name="connsiteX224" fmla="*/ 7404354 w 12192000"/>
                    <a:gd name="connsiteY224" fmla="*/ 3291078 h 4223004"/>
                    <a:gd name="connsiteX225" fmla="*/ 7528560 w 12192000"/>
                    <a:gd name="connsiteY225" fmla="*/ 3319272 h 4223004"/>
                    <a:gd name="connsiteX226" fmla="*/ 7586472 w 12192000"/>
                    <a:gd name="connsiteY226" fmla="*/ 3331464 h 4223004"/>
                    <a:gd name="connsiteX227" fmla="*/ 7628382 w 12192000"/>
                    <a:gd name="connsiteY227" fmla="*/ 3343656 h 4223004"/>
                    <a:gd name="connsiteX228" fmla="*/ 7662672 w 12192000"/>
                    <a:gd name="connsiteY228" fmla="*/ 3358896 h 4223004"/>
                    <a:gd name="connsiteX229" fmla="*/ 7677150 w 12192000"/>
                    <a:gd name="connsiteY229" fmla="*/ 3368040 h 4223004"/>
                    <a:gd name="connsiteX230" fmla="*/ 7697724 w 12192000"/>
                    <a:gd name="connsiteY230" fmla="*/ 3366516 h 4223004"/>
                    <a:gd name="connsiteX231" fmla="*/ 7732014 w 12192000"/>
                    <a:gd name="connsiteY231" fmla="*/ 3375660 h 4223004"/>
                    <a:gd name="connsiteX232" fmla="*/ 7783068 w 12192000"/>
                    <a:gd name="connsiteY232" fmla="*/ 3390900 h 4223004"/>
                    <a:gd name="connsiteX233" fmla="*/ 7814310 w 12192000"/>
                    <a:gd name="connsiteY233" fmla="*/ 3398520 h 4223004"/>
                    <a:gd name="connsiteX234" fmla="*/ 7882890 w 12192000"/>
                    <a:gd name="connsiteY234" fmla="*/ 3398520 h 4223004"/>
                    <a:gd name="connsiteX235" fmla="*/ 7905750 w 12192000"/>
                    <a:gd name="connsiteY235" fmla="*/ 3406140 h 4223004"/>
                    <a:gd name="connsiteX236" fmla="*/ 7927848 w 12192000"/>
                    <a:gd name="connsiteY236" fmla="*/ 3412998 h 4223004"/>
                    <a:gd name="connsiteX237" fmla="*/ 7987284 w 12192000"/>
                    <a:gd name="connsiteY237" fmla="*/ 3424428 h 4223004"/>
                    <a:gd name="connsiteX238" fmla="*/ 8058150 w 12192000"/>
                    <a:gd name="connsiteY238" fmla="*/ 3444240 h 4223004"/>
                    <a:gd name="connsiteX239" fmla="*/ 8102346 w 12192000"/>
                    <a:gd name="connsiteY239" fmla="*/ 3459480 h 4223004"/>
                    <a:gd name="connsiteX240" fmla="*/ 8134350 w 12192000"/>
                    <a:gd name="connsiteY240" fmla="*/ 3467100 h 4223004"/>
                    <a:gd name="connsiteX241" fmla="*/ 8202930 w 12192000"/>
                    <a:gd name="connsiteY241" fmla="*/ 3474720 h 4223004"/>
                    <a:gd name="connsiteX242" fmla="*/ 8271510 w 12192000"/>
                    <a:gd name="connsiteY242" fmla="*/ 3482340 h 4223004"/>
                    <a:gd name="connsiteX243" fmla="*/ 8327898 w 12192000"/>
                    <a:gd name="connsiteY243" fmla="*/ 3489960 h 4223004"/>
                    <a:gd name="connsiteX244" fmla="*/ 8390382 w 12192000"/>
                    <a:gd name="connsiteY244" fmla="*/ 3502152 h 4223004"/>
                    <a:gd name="connsiteX245" fmla="*/ 8414766 w 12192000"/>
                    <a:gd name="connsiteY245" fmla="*/ 3509772 h 4223004"/>
                    <a:gd name="connsiteX246" fmla="*/ 8451342 w 12192000"/>
                    <a:gd name="connsiteY246" fmla="*/ 3517392 h 4223004"/>
                    <a:gd name="connsiteX247" fmla="*/ 8495538 w 12192000"/>
                    <a:gd name="connsiteY247" fmla="*/ 3528060 h 4223004"/>
                    <a:gd name="connsiteX248" fmla="*/ 8522208 w 12192000"/>
                    <a:gd name="connsiteY248" fmla="*/ 3534156 h 4223004"/>
                    <a:gd name="connsiteX249" fmla="*/ 8626602 w 12192000"/>
                    <a:gd name="connsiteY249" fmla="*/ 3541014 h 4223004"/>
                    <a:gd name="connsiteX250" fmla="*/ 8735568 w 12192000"/>
                    <a:gd name="connsiteY250" fmla="*/ 3550920 h 4223004"/>
                    <a:gd name="connsiteX251" fmla="*/ 8760714 w 12192000"/>
                    <a:gd name="connsiteY251" fmla="*/ 3558540 h 4223004"/>
                    <a:gd name="connsiteX252" fmla="*/ 8778240 w 12192000"/>
                    <a:gd name="connsiteY252" fmla="*/ 3365754 h 4223004"/>
                    <a:gd name="connsiteX253" fmla="*/ 8786622 w 12192000"/>
                    <a:gd name="connsiteY253" fmla="*/ 3211068 h 4223004"/>
                    <a:gd name="connsiteX254" fmla="*/ 8785860 w 12192000"/>
                    <a:gd name="connsiteY254" fmla="*/ 3188970 h 4223004"/>
                    <a:gd name="connsiteX255" fmla="*/ 8770620 w 12192000"/>
                    <a:gd name="connsiteY255" fmla="*/ 3181350 h 4223004"/>
                    <a:gd name="connsiteX256" fmla="*/ 8759190 w 12192000"/>
                    <a:gd name="connsiteY256" fmla="*/ 3177540 h 4223004"/>
                    <a:gd name="connsiteX257" fmla="*/ 8739378 w 12192000"/>
                    <a:gd name="connsiteY257" fmla="*/ 3169920 h 4223004"/>
                    <a:gd name="connsiteX258" fmla="*/ 8709660 w 12192000"/>
                    <a:gd name="connsiteY258" fmla="*/ 3162300 h 4223004"/>
                    <a:gd name="connsiteX259" fmla="*/ 8679180 w 12192000"/>
                    <a:gd name="connsiteY259" fmla="*/ 3147060 h 4223004"/>
                    <a:gd name="connsiteX260" fmla="*/ 8643366 w 12192000"/>
                    <a:gd name="connsiteY260" fmla="*/ 3139440 h 4223004"/>
                    <a:gd name="connsiteX261" fmla="*/ 8596884 w 12192000"/>
                    <a:gd name="connsiteY261" fmla="*/ 3124200 h 4223004"/>
                    <a:gd name="connsiteX262" fmla="*/ 8554974 w 12192000"/>
                    <a:gd name="connsiteY262" fmla="*/ 3108960 h 4223004"/>
                    <a:gd name="connsiteX263" fmla="*/ 8516112 w 12192000"/>
                    <a:gd name="connsiteY263" fmla="*/ 3097530 h 4223004"/>
                    <a:gd name="connsiteX264" fmla="*/ 8484870 w 12192000"/>
                    <a:gd name="connsiteY264" fmla="*/ 3086100 h 4223004"/>
                    <a:gd name="connsiteX265" fmla="*/ 8395716 w 12192000"/>
                    <a:gd name="connsiteY265" fmla="*/ 3047238 h 4223004"/>
                    <a:gd name="connsiteX266" fmla="*/ 8369808 w 12192000"/>
                    <a:gd name="connsiteY266" fmla="*/ 3040380 h 4223004"/>
                    <a:gd name="connsiteX267" fmla="*/ 8337804 w 12192000"/>
                    <a:gd name="connsiteY267" fmla="*/ 3029712 h 4223004"/>
                    <a:gd name="connsiteX268" fmla="*/ 8298180 w 12192000"/>
                    <a:gd name="connsiteY268" fmla="*/ 3012186 h 4223004"/>
                    <a:gd name="connsiteX269" fmla="*/ 8246364 w 12192000"/>
                    <a:gd name="connsiteY269" fmla="*/ 2987802 h 4223004"/>
                    <a:gd name="connsiteX270" fmla="*/ 8202168 w 12192000"/>
                    <a:gd name="connsiteY270" fmla="*/ 2971800 h 4223004"/>
                    <a:gd name="connsiteX271" fmla="*/ 8177784 w 12192000"/>
                    <a:gd name="connsiteY271" fmla="*/ 2964942 h 4223004"/>
                    <a:gd name="connsiteX272" fmla="*/ 8134350 w 12192000"/>
                    <a:gd name="connsiteY272" fmla="*/ 2945130 h 4223004"/>
                    <a:gd name="connsiteX273" fmla="*/ 8074152 w 12192000"/>
                    <a:gd name="connsiteY273" fmla="*/ 2917698 h 4223004"/>
                    <a:gd name="connsiteX274" fmla="*/ 8030718 w 12192000"/>
                    <a:gd name="connsiteY274" fmla="*/ 2903220 h 4223004"/>
                    <a:gd name="connsiteX275" fmla="*/ 8012430 w 12192000"/>
                    <a:gd name="connsiteY275" fmla="*/ 2895600 h 4223004"/>
                    <a:gd name="connsiteX276" fmla="*/ 7990332 w 12192000"/>
                    <a:gd name="connsiteY276" fmla="*/ 2887980 h 4223004"/>
                    <a:gd name="connsiteX277" fmla="*/ 7924800 w 12192000"/>
                    <a:gd name="connsiteY277" fmla="*/ 2853690 h 4223004"/>
                    <a:gd name="connsiteX278" fmla="*/ 7872984 w 12192000"/>
                    <a:gd name="connsiteY278" fmla="*/ 2834640 h 4223004"/>
                    <a:gd name="connsiteX279" fmla="*/ 7834884 w 12192000"/>
                    <a:gd name="connsiteY279" fmla="*/ 2820924 h 4223004"/>
                    <a:gd name="connsiteX280" fmla="*/ 7780020 w 12192000"/>
                    <a:gd name="connsiteY280" fmla="*/ 2791968 h 4223004"/>
                    <a:gd name="connsiteX281" fmla="*/ 7701534 w 12192000"/>
                    <a:gd name="connsiteY281" fmla="*/ 2756154 h 4223004"/>
                    <a:gd name="connsiteX282" fmla="*/ 7647432 w 12192000"/>
                    <a:gd name="connsiteY282" fmla="*/ 2735580 h 4223004"/>
                    <a:gd name="connsiteX283" fmla="*/ 7573518 w 12192000"/>
                    <a:gd name="connsiteY283" fmla="*/ 2695956 h 4223004"/>
                    <a:gd name="connsiteX284" fmla="*/ 7522464 w 12192000"/>
                    <a:gd name="connsiteY284" fmla="*/ 2670048 h 4223004"/>
                    <a:gd name="connsiteX285" fmla="*/ 7485888 w 12192000"/>
                    <a:gd name="connsiteY285" fmla="*/ 2650998 h 4223004"/>
                    <a:gd name="connsiteX286" fmla="*/ 7463790 w 12192000"/>
                    <a:gd name="connsiteY286" fmla="*/ 2636520 h 4223004"/>
                    <a:gd name="connsiteX287" fmla="*/ 7398258 w 12192000"/>
                    <a:gd name="connsiteY287" fmla="*/ 2601468 h 4223004"/>
                    <a:gd name="connsiteX288" fmla="*/ 7319010 w 12192000"/>
                    <a:gd name="connsiteY288" fmla="*/ 2567940 h 4223004"/>
                    <a:gd name="connsiteX289" fmla="*/ 7288530 w 12192000"/>
                    <a:gd name="connsiteY289" fmla="*/ 2552700 h 4223004"/>
                    <a:gd name="connsiteX290" fmla="*/ 7268718 w 12192000"/>
                    <a:gd name="connsiteY290" fmla="*/ 2537460 h 4223004"/>
                    <a:gd name="connsiteX291" fmla="*/ 7174230 w 12192000"/>
                    <a:gd name="connsiteY291" fmla="*/ 2476500 h 4223004"/>
                    <a:gd name="connsiteX292" fmla="*/ 7151370 w 12192000"/>
                    <a:gd name="connsiteY292" fmla="*/ 2468880 h 4223004"/>
                    <a:gd name="connsiteX293" fmla="*/ 7124700 w 12192000"/>
                    <a:gd name="connsiteY293" fmla="*/ 2453640 h 4223004"/>
                    <a:gd name="connsiteX294" fmla="*/ 7117080 w 12192000"/>
                    <a:gd name="connsiteY294" fmla="*/ 1967484 h 4223004"/>
                    <a:gd name="connsiteX295" fmla="*/ 7109460 w 12192000"/>
                    <a:gd name="connsiteY295" fmla="*/ 1485900 h 4223004"/>
                    <a:gd name="connsiteX296" fmla="*/ 7101840 w 12192000"/>
                    <a:gd name="connsiteY296" fmla="*/ 1616964 h 4223004"/>
                    <a:gd name="connsiteX297" fmla="*/ 7094220 w 12192000"/>
                    <a:gd name="connsiteY297" fmla="*/ 1764030 h 4223004"/>
                    <a:gd name="connsiteX298" fmla="*/ 7093458 w 12192000"/>
                    <a:gd name="connsiteY298" fmla="*/ 2304288 h 4223004"/>
                    <a:gd name="connsiteX299" fmla="*/ 7100316 w 12192000"/>
                    <a:gd name="connsiteY299" fmla="*/ 2356866 h 4223004"/>
                    <a:gd name="connsiteX300" fmla="*/ 7086600 w 12192000"/>
                    <a:gd name="connsiteY300" fmla="*/ 2423160 h 4223004"/>
                    <a:gd name="connsiteX301" fmla="*/ 7072884 w 12192000"/>
                    <a:gd name="connsiteY301" fmla="*/ 2441448 h 4223004"/>
                    <a:gd name="connsiteX302" fmla="*/ 7051548 w 12192000"/>
                    <a:gd name="connsiteY302" fmla="*/ 2420874 h 4223004"/>
                    <a:gd name="connsiteX303" fmla="*/ 7021830 w 12192000"/>
                    <a:gd name="connsiteY303" fmla="*/ 2400300 h 4223004"/>
                    <a:gd name="connsiteX304" fmla="*/ 6998970 w 12192000"/>
                    <a:gd name="connsiteY304" fmla="*/ 2385060 h 4223004"/>
                    <a:gd name="connsiteX305" fmla="*/ 6968490 w 12192000"/>
                    <a:gd name="connsiteY305" fmla="*/ 2369820 h 4223004"/>
                    <a:gd name="connsiteX306" fmla="*/ 6929628 w 12192000"/>
                    <a:gd name="connsiteY306" fmla="*/ 2349246 h 4223004"/>
                    <a:gd name="connsiteX307" fmla="*/ 6828282 w 12192000"/>
                    <a:gd name="connsiteY307" fmla="*/ 2286000 h 4223004"/>
                    <a:gd name="connsiteX308" fmla="*/ 6792468 w 12192000"/>
                    <a:gd name="connsiteY308" fmla="*/ 2265426 h 4223004"/>
                    <a:gd name="connsiteX309" fmla="*/ 6698742 w 12192000"/>
                    <a:gd name="connsiteY309" fmla="*/ 2202180 h 4223004"/>
                    <a:gd name="connsiteX310" fmla="*/ 6678930 w 12192000"/>
                    <a:gd name="connsiteY310" fmla="*/ 2186940 h 4223004"/>
                    <a:gd name="connsiteX311" fmla="*/ 6656070 w 12192000"/>
                    <a:gd name="connsiteY311" fmla="*/ 2171700 h 4223004"/>
                    <a:gd name="connsiteX312" fmla="*/ 6633210 w 12192000"/>
                    <a:gd name="connsiteY312" fmla="*/ 2156460 h 4223004"/>
                    <a:gd name="connsiteX313" fmla="*/ 6592062 w 12192000"/>
                    <a:gd name="connsiteY313" fmla="*/ 2128266 h 4223004"/>
                    <a:gd name="connsiteX314" fmla="*/ 6549390 w 12192000"/>
                    <a:gd name="connsiteY314" fmla="*/ 2103120 h 4223004"/>
                    <a:gd name="connsiteX315" fmla="*/ 6507480 w 12192000"/>
                    <a:gd name="connsiteY315" fmla="*/ 2075688 h 4223004"/>
                    <a:gd name="connsiteX316" fmla="*/ 6453378 w 12192000"/>
                    <a:gd name="connsiteY316" fmla="*/ 2038350 h 4223004"/>
                    <a:gd name="connsiteX317" fmla="*/ 6381750 w 12192000"/>
                    <a:gd name="connsiteY317" fmla="*/ 1985010 h 4223004"/>
                    <a:gd name="connsiteX318" fmla="*/ 6304026 w 12192000"/>
                    <a:gd name="connsiteY318" fmla="*/ 1925574 h 4223004"/>
                    <a:gd name="connsiteX319" fmla="*/ 6259068 w 12192000"/>
                    <a:gd name="connsiteY319" fmla="*/ 1897380 h 4223004"/>
                    <a:gd name="connsiteX320" fmla="*/ 6168390 w 12192000"/>
                    <a:gd name="connsiteY320" fmla="*/ 1832610 h 4223004"/>
                    <a:gd name="connsiteX321" fmla="*/ 6073902 w 12192000"/>
                    <a:gd name="connsiteY321" fmla="*/ 1767840 h 4223004"/>
                    <a:gd name="connsiteX322" fmla="*/ 6050280 w 12192000"/>
                    <a:gd name="connsiteY322" fmla="*/ 1748790 h 4223004"/>
                    <a:gd name="connsiteX323" fmla="*/ 6032754 w 12192000"/>
                    <a:gd name="connsiteY323" fmla="*/ 1729740 h 4223004"/>
                    <a:gd name="connsiteX324" fmla="*/ 6008370 w 12192000"/>
                    <a:gd name="connsiteY324" fmla="*/ 1714500 h 4223004"/>
                    <a:gd name="connsiteX325" fmla="*/ 5987034 w 12192000"/>
                    <a:gd name="connsiteY325" fmla="*/ 1699260 h 4223004"/>
                    <a:gd name="connsiteX326" fmla="*/ 5949696 w 12192000"/>
                    <a:gd name="connsiteY326" fmla="*/ 1664970 h 4223004"/>
                    <a:gd name="connsiteX327" fmla="*/ 5906262 w 12192000"/>
                    <a:gd name="connsiteY327" fmla="*/ 1630680 h 4223004"/>
                    <a:gd name="connsiteX328" fmla="*/ 5858256 w 12192000"/>
                    <a:gd name="connsiteY328" fmla="*/ 1596390 h 4223004"/>
                    <a:gd name="connsiteX329" fmla="*/ 5815584 w 12192000"/>
                    <a:gd name="connsiteY329" fmla="*/ 1562100 h 4223004"/>
                    <a:gd name="connsiteX330" fmla="*/ 5786628 w 12192000"/>
                    <a:gd name="connsiteY330" fmla="*/ 1534668 h 4223004"/>
                    <a:gd name="connsiteX331" fmla="*/ 5742432 w 12192000"/>
                    <a:gd name="connsiteY331" fmla="*/ 1498092 h 4223004"/>
                    <a:gd name="connsiteX332" fmla="*/ 5667756 w 12192000"/>
                    <a:gd name="connsiteY332" fmla="*/ 1440942 h 4223004"/>
                    <a:gd name="connsiteX333" fmla="*/ 5610606 w 12192000"/>
                    <a:gd name="connsiteY333" fmla="*/ 1394460 h 4223004"/>
                    <a:gd name="connsiteX334" fmla="*/ 5574030 w 12192000"/>
                    <a:gd name="connsiteY334" fmla="*/ 1363980 h 4223004"/>
                    <a:gd name="connsiteX335" fmla="*/ 5534406 w 12192000"/>
                    <a:gd name="connsiteY335" fmla="*/ 1333500 h 4223004"/>
                    <a:gd name="connsiteX336" fmla="*/ 5471922 w 12192000"/>
                    <a:gd name="connsiteY336" fmla="*/ 1282446 h 4223004"/>
                    <a:gd name="connsiteX337" fmla="*/ 5358384 w 12192000"/>
                    <a:gd name="connsiteY337" fmla="*/ 1203198 h 4223004"/>
                    <a:gd name="connsiteX338" fmla="*/ 5358384 w 12192000"/>
                    <a:gd name="connsiteY338" fmla="*/ 1228344 h 4223004"/>
                    <a:gd name="connsiteX339" fmla="*/ 5357622 w 12192000"/>
                    <a:gd name="connsiteY339" fmla="*/ 1483614 h 4223004"/>
                    <a:gd name="connsiteX340" fmla="*/ 5357622 w 12192000"/>
                    <a:gd name="connsiteY340" fmla="*/ 1496568 h 4223004"/>
                    <a:gd name="connsiteX341" fmla="*/ 5358384 w 12192000"/>
                    <a:gd name="connsiteY341" fmla="*/ 2964180 h 4223004"/>
                    <a:gd name="connsiteX342" fmla="*/ 5358384 w 12192000"/>
                    <a:gd name="connsiteY342" fmla="*/ 2996184 h 4223004"/>
                    <a:gd name="connsiteX343" fmla="*/ 5349240 w 12192000"/>
                    <a:gd name="connsiteY343" fmla="*/ 3108960 h 4223004"/>
                    <a:gd name="connsiteX344" fmla="*/ 5390388 w 12192000"/>
                    <a:gd name="connsiteY344" fmla="*/ 3089910 h 4223004"/>
                    <a:gd name="connsiteX345" fmla="*/ 5449062 w 12192000"/>
                    <a:gd name="connsiteY345" fmla="*/ 3070860 h 4223004"/>
                    <a:gd name="connsiteX346" fmla="*/ 5466588 w 12192000"/>
                    <a:gd name="connsiteY346" fmla="*/ 3060192 h 4223004"/>
                    <a:gd name="connsiteX347" fmla="*/ 5518404 w 12192000"/>
                    <a:gd name="connsiteY347" fmla="*/ 3038856 h 4223004"/>
                    <a:gd name="connsiteX348" fmla="*/ 5578602 w 12192000"/>
                    <a:gd name="connsiteY348" fmla="*/ 3024378 h 4223004"/>
                    <a:gd name="connsiteX349" fmla="*/ 5617464 w 12192000"/>
                    <a:gd name="connsiteY349" fmla="*/ 3009900 h 4223004"/>
                    <a:gd name="connsiteX350" fmla="*/ 5654040 w 12192000"/>
                    <a:gd name="connsiteY350" fmla="*/ 2999994 h 4223004"/>
                    <a:gd name="connsiteX351" fmla="*/ 5779770 w 12192000"/>
                    <a:gd name="connsiteY351" fmla="*/ 2994660 h 4223004"/>
                    <a:gd name="connsiteX352" fmla="*/ 5788152 w 12192000"/>
                    <a:gd name="connsiteY352" fmla="*/ 2989326 h 4223004"/>
                    <a:gd name="connsiteX353" fmla="*/ 5882640 w 12192000"/>
                    <a:gd name="connsiteY353" fmla="*/ 2975610 h 4223004"/>
                    <a:gd name="connsiteX354" fmla="*/ 5977128 w 12192000"/>
                    <a:gd name="connsiteY354" fmla="*/ 2989326 h 4223004"/>
                    <a:gd name="connsiteX355" fmla="*/ 6009132 w 12192000"/>
                    <a:gd name="connsiteY355" fmla="*/ 3002280 h 4223004"/>
                    <a:gd name="connsiteX356" fmla="*/ 6046470 w 12192000"/>
                    <a:gd name="connsiteY356" fmla="*/ 2994660 h 4223004"/>
                    <a:gd name="connsiteX357" fmla="*/ 6123432 w 12192000"/>
                    <a:gd name="connsiteY357" fmla="*/ 2993898 h 4223004"/>
                    <a:gd name="connsiteX358" fmla="*/ 6201156 w 12192000"/>
                    <a:gd name="connsiteY358" fmla="*/ 3006852 h 4223004"/>
                    <a:gd name="connsiteX359" fmla="*/ 6275832 w 12192000"/>
                    <a:gd name="connsiteY359" fmla="*/ 3018282 h 4223004"/>
                    <a:gd name="connsiteX360" fmla="*/ 6301740 w 12192000"/>
                    <a:gd name="connsiteY360" fmla="*/ 3025140 h 4223004"/>
                    <a:gd name="connsiteX361" fmla="*/ 6327648 w 12192000"/>
                    <a:gd name="connsiteY361" fmla="*/ 3031236 h 4223004"/>
                    <a:gd name="connsiteX362" fmla="*/ 6393180 w 12192000"/>
                    <a:gd name="connsiteY362" fmla="*/ 3038856 h 4223004"/>
                    <a:gd name="connsiteX363" fmla="*/ 6472428 w 12192000"/>
                    <a:gd name="connsiteY363" fmla="*/ 3064002 h 4223004"/>
                    <a:gd name="connsiteX364" fmla="*/ 6529578 w 12192000"/>
                    <a:gd name="connsiteY364" fmla="*/ 3070860 h 4223004"/>
                    <a:gd name="connsiteX365" fmla="*/ 6595110 w 12192000"/>
                    <a:gd name="connsiteY365" fmla="*/ 3078480 h 4223004"/>
                    <a:gd name="connsiteX366" fmla="*/ 6629400 w 12192000"/>
                    <a:gd name="connsiteY366" fmla="*/ 3086100 h 4223004"/>
                    <a:gd name="connsiteX367" fmla="*/ 6663690 w 12192000"/>
                    <a:gd name="connsiteY367" fmla="*/ 3093720 h 4223004"/>
                    <a:gd name="connsiteX368" fmla="*/ 6685026 w 12192000"/>
                    <a:gd name="connsiteY368" fmla="*/ 3101340 h 4223004"/>
                    <a:gd name="connsiteX369" fmla="*/ 6723888 w 12192000"/>
                    <a:gd name="connsiteY369" fmla="*/ 3112770 h 4223004"/>
                    <a:gd name="connsiteX370" fmla="*/ 6781800 w 12192000"/>
                    <a:gd name="connsiteY370" fmla="*/ 3124200 h 4223004"/>
                    <a:gd name="connsiteX371" fmla="*/ 6838950 w 12192000"/>
                    <a:gd name="connsiteY371" fmla="*/ 3134868 h 4223004"/>
                    <a:gd name="connsiteX372" fmla="*/ 6869430 w 12192000"/>
                    <a:gd name="connsiteY372" fmla="*/ 3142488 h 4223004"/>
                    <a:gd name="connsiteX373" fmla="*/ 6884670 w 12192000"/>
                    <a:gd name="connsiteY373" fmla="*/ 3146298 h 4223004"/>
                    <a:gd name="connsiteX374" fmla="*/ 6910578 w 12192000"/>
                    <a:gd name="connsiteY374" fmla="*/ 3154680 h 4223004"/>
                    <a:gd name="connsiteX375" fmla="*/ 6954012 w 12192000"/>
                    <a:gd name="connsiteY375" fmla="*/ 3166110 h 4223004"/>
                    <a:gd name="connsiteX376" fmla="*/ 7008114 w 12192000"/>
                    <a:gd name="connsiteY376" fmla="*/ 3169158 h 4223004"/>
                    <a:gd name="connsiteX377" fmla="*/ 7033260 w 12192000"/>
                    <a:gd name="connsiteY377" fmla="*/ 3183636 h 4223004"/>
                    <a:gd name="connsiteX378" fmla="*/ 7058406 w 12192000"/>
                    <a:gd name="connsiteY378" fmla="*/ 3196590 h 4223004"/>
                    <a:gd name="connsiteX379" fmla="*/ 7082790 w 12192000"/>
                    <a:gd name="connsiteY379" fmla="*/ 3196590 h 4223004"/>
                    <a:gd name="connsiteX380" fmla="*/ 7085076 w 12192000"/>
                    <a:gd name="connsiteY380" fmla="*/ 3257550 h 4223004"/>
                    <a:gd name="connsiteX381" fmla="*/ 7095744 w 12192000"/>
                    <a:gd name="connsiteY381" fmla="*/ 3336036 h 4223004"/>
                    <a:gd name="connsiteX382" fmla="*/ 7095744 w 12192000"/>
                    <a:gd name="connsiteY382" fmla="*/ 3368040 h 4223004"/>
                    <a:gd name="connsiteX383" fmla="*/ 7086600 w 12192000"/>
                    <a:gd name="connsiteY383" fmla="*/ 3515868 h 4223004"/>
                    <a:gd name="connsiteX384" fmla="*/ 7078980 w 12192000"/>
                    <a:gd name="connsiteY384" fmla="*/ 3653790 h 4223004"/>
                    <a:gd name="connsiteX385" fmla="*/ 7058406 w 12192000"/>
                    <a:gd name="connsiteY385" fmla="*/ 3650742 h 4223004"/>
                    <a:gd name="connsiteX386" fmla="*/ 7014210 w 12192000"/>
                    <a:gd name="connsiteY386" fmla="*/ 3630168 h 4223004"/>
                    <a:gd name="connsiteX387" fmla="*/ 6963156 w 12192000"/>
                    <a:gd name="connsiteY387" fmla="*/ 3603498 h 4223004"/>
                    <a:gd name="connsiteX388" fmla="*/ 6928104 w 12192000"/>
                    <a:gd name="connsiteY388" fmla="*/ 3589020 h 4223004"/>
                    <a:gd name="connsiteX389" fmla="*/ 6907530 w 12192000"/>
                    <a:gd name="connsiteY389" fmla="*/ 3581400 h 4223004"/>
                    <a:gd name="connsiteX390" fmla="*/ 6881622 w 12192000"/>
                    <a:gd name="connsiteY390" fmla="*/ 3573780 h 4223004"/>
                    <a:gd name="connsiteX391" fmla="*/ 6853428 w 12192000"/>
                    <a:gd name="connsiteY391" fmla="*/ 3566922 h 4223004"/>
                    <a:gd name="connsiteX392" fmla="*/ 6489954 w 12192000"/>
                    <a:gd name="connsiteY392" fmla="*/ 3541776 h 4223004"/>
                    <a:gd name="connsiteX393" fmla="*/ 6329172 w 12192000"/>
                    <a:gd name="connsiteY393" fmla="*/ 3566922 h 4223004"/>
                    <a:gd name="connsiteX394" fmla="*/ 6304788 w 12192000"/>
                    <a:gd name="connsiteY394" fmla="*/ 3573780 h 4223004"/>
                    <a:gd name="connsiteX395" fmla="*/ 6282690 w 12192000"/>
                    <a:gd name="connsiteY395" fmla="*/ 3581400 h 4223004"/>
                    <a:gd name="connsiteX396" fmla="*/ 6259830 w 12192000"/>
                    <a:gd name="connsiteY396" fmla="*/ 3589020 h 4223004"/>
                    <a:gd name="connsiteX397" fmla="*/ 6195060 w 12192000"/>
                    <a:gd name="connsiteY397" fmla="*/ 3615690 h 4223004"/>
                    <a:gd name="connsiteX398" fmla="*/ 6137910 w 12192000"/>
                    <a:gd name="connsiteY398" fmla="*/ 3642360 h 4223004"/>
                    <a:gd name="connsiteX399" fmla="*/ 6122670 w 12192000"/>
                    <a:gd name="connsiteY399" fmla="*/ 3649980 h 4223004"/>
                    <a:gd name="connsiteX400" fmla="*/ 6076950 w 12192000"/>
                    <a:gd name="connsiteY400" fmla="*/ 3657600 h 4223004"/>
                    <a:gd name="connsiteX401" fmla="*/ 6031230 w 12192000"/>
                    <a:gd name="connsiteY401" fmla="*/ 3649980 h 4223004"/>
                    <a:gd name="connsiteX402" fmla="*/ 6011418 w 12192000"/>
                    <a:gd name="connsiteY402" fmla="*/ 3642360 h 4223004"/>
                    <a:gd name="connsiteX403" fmla="*/ 5916930 w 12192000"/>
                    <a:gd name="connsiteY403" fmla="*/ 3596640 h 4223004"/>
                    <a:gd name="connsiteX404" fmla="*/ 5897118 w 12192000"/>
                    <a:gd name="connsiteY404" fmla="*/ 3589020 h 4223004"/>
                    <a:gd name="connsiteX405" fmla="*/ 5867400 w 12192000"/>
                    <a:gd name="connsiteY405" fmla="*/ 3581400 h 4223004"/>
                    <a:gd name="connsiteX406" fmla="*/ 5836920 w 12192000"/>
                    <a:gd name="connsiteY406" fmla="*/ 3566160 h 4223004"/>
                    <a:gd name="connsiteX407" fmla="*/ 5810250 w 12192000"/>
                    <a:gd name="connsiteY407" fmla="*/ 3558540 h 4223004"/>
                    <a:gd name="connsiteX408" fmla="*/ 5729478 w 12192000"/>
                    <a:gd name="connsiteY408" fmla="*/ 3515868 h 4223004"/>
                    <a:gd name="connsiteX409" fmla="*/ 5708904 w 12192000"/>
                    <a:gd name="connsiteY409" fmla="*/ 3505200 h 4223004"/>
                    <a:gd name="connsiteX410" fmla="*/ 5686044 w 12192000"/>
                    <a:gd name="connsiteY410" fmla="*/ 3498342 h 4223004"/>
                    <a:gd name="connsiteX411" fmla="*/ 5644896 w 12192000"/>
                    <a:gd name="connsiteY411" fmla="*/ 3479292 h 4223004"/>
                    <a:gd name="connsiteX412" fmla="*/ 5612130 w 12192000"/>
                    <a:gd name="connsiteY412" fmla="*/ 3459480 h 4223004"/>
                    <a:gd name="connsiteX413" fmla="*/ 5503164 w 12192000"/>
                    <a:gd name="connsiteY413" fmla="*/ 3406140 h 4223004"/>
                    <a:gd name="connsiteX414" fmla="*/ 5467350 w 12192000"/>
                    <a:gd name="connsiteY414" fmla="*/ 3383280 h 4223004"/>
                    <a:gd name="connsiteX415" fmla="*/ 5388864 w 12192000"/>
                    <a:gd name="connsiteY415" fmla="*/ 3337560 h 4223004"/>
                    <a:gd name="connsiteX416" fmla="*/ 5338572 w 12192000"/>
                    <a:gd name="connsiteY416" fmla="*/ 3304794 h 4223004"/>
                    <a:gd name="connsiteX417" fmla="*/ 5231130 w 12192000"/>
                    <a:gd name="connsiteY417" fmla="*/ 3238500 h 4223004"/>
                    <a:gd name="connsiteX418" fmla="*/ 5194554 w 12192000"/>
                    <a:gd name="connsiteY418" fmla="*/ 3188208 h 4223004"/>
                    <a:gd name="connsiteX419" fmla="*/ 5256276 w 12192000"/>
                    <a:gd name="connsiteY419" fmla="*/ 3154680 h 4223004"/>
                    <a:gd name="connsiteX420" fmla="*/ 5283708 w 12192000"/>
                    <a:gd name="connsiteY420" fmla="*/ 3135630 h 4223004"/>
                    <a:gd name="connsiteX421" fmla="*/ 5295900 w 12192000"/>
                    <a:gd name="connsiteY421" fmla="*/ 2139696 h 4223004"/>
                    <a:gd name="connsiteX422" fmla="*/ 5295900 w 12192000"/>
                    <a:gd name="connsiteY422" fmla="*/ 1161288 h 4223004"/>
                    <a:gd name="connsiteX423" fmla="*/ 5263896 w 12192000"/>
                    <a:gd name="connsiteY423" fmla="*/ 1164336 h 4223004"/>
                    <a:gd name="connsiteX424" fmla="*/ 5224272 w 12192000"/>
                    <a:gd name="connsiteY424" fmla="*/ 1174242 h 4223004"/>
                    <a:gd name="connsiteX425" fmla="*/ 5199888 w 12192000"/>
                    <a:gd name="connsiteY425" fmla="*/ 1181100 h 4223004"/>
                    <a:gd name="connsiteX426" fmla="*/ 5177790 w 12192000"/>
                    <a:gd name="connsiteY426" fmla="*/ 1188720 h 4223004"/>
                    <a:gd name="connsiteX427" fmla="*/ 5153406 w 12192000"/>
                    <a:gd name="connsiteY427" fmla="*/ 1196340 h 4223004"/>
                    <a:gd name="connsiteX428" fmla="*/ 5113782 w 12192000"/>
                    <a:gd name="connsiteY428" fmla="*/ 1210818 h 4223004"/>
                    <a:gd name="connsiteX429" fmla="*/ 5013198 w 12192000"/>
                    <a:gd name="connsiteY429" fmla="*/ 1249680 h 4223004"/>
                    <a:gd name="connsiteX430" fmla="*/ 4945380 w 12192000"/>
                    <a:gd name="connsiteY430" fmla="*/ 1283970 h 4223004"/>
                    <a:gd name="connsiteX431" fmla="*/ 4927092 w 12192000"/>
                    <a:gd name="connsiteY431" fmla="*/ 1295400 h 4223004"/>
                    <a:gd name="connsiteX432" fmla="*/ 4880610 w 12192000"/>
                    <a:gd name="connsiteY432" fmla="*/ 1313688 h 4223004"/>
                    <a:gd name="connsiteX433" fmla="*/ 4815078 w 12192000"/>
                    <a:gd name="connsiteY433" fmla="*/ 1344168 h 4223004"/>
                    <a:gd name="connsiteX434" fmla="*/ 4777740 w 12192000"/>
                    <a:gd name="connsiteY434" fmla="*/ 1367790 h 4223004"/>
                    <a:gd name="connsiteX435" fmla="*/ 4759452 w 12192000"/>
                    <a:gd name="connsiteY435" fmla="*/ 1379220 h 4223004"/>
                    <a:gd name="connsiteX436" fmla="*/ 4566666 w 12192000"/>
                    <a:gd name="connsiteY436" fmla="*/ 1482852 h 4223004"/>
                    <a:gd name="connsiteX437" fmla="*/ 4533138 w 12192000"/>
                    <a:gd name="connsiteY437" fmla="*/ 1501140 h 4223004"/>
                    <a:gd name="connsiteX438" fmla="*/ 4510278 w 12192000"/>
                    <a:gd name="connsiteY438" fmla="*/ 1513332 h 4223004"/>
                    <a:gd name="connsiteX439" fmla="*/ 4425696 w 12192000"/>
                    <a:gd name="connsiteY439" fmla="*/ 1564386 h 4223004"/>
                    <a:gd name="connsiteX440" fmla="*/ 4404360 w 12192000"/>
                    <a:gd name="connsiteY440" fmla="*/ 1583436 h 4223004"/>
                    <a:gd name="connsiteX441" fmla="*/ 4391406 w 12192000"/>
                    <a:gd name="connsiteY441" fmla="*/ 1597914 h 4223004"/>
                    <a:gd name="connsiteX442" fmla="*/ 4357116 w 12192000"/>
                    <a:gd name="connsiteY442" fmla="*/ 1616964 h 4223004"/>
                    <a:gd name="connsiteX443" fmla="*/ 4326636 w 12192000"/>
                    <a:gd name="connsiteY443" fmla="*/ 1630680 h 4223004"/>
                    <a:gd name="connsiteX444" fmla="*/ 4290822 w 12192000"/>
                    <a:gd name="connsiteY444" fmla="*/ 1656588 h 4223004"/>
                    <a:gd name="connsiteX445" fmla="*/ 4232148 w 12192000"/>
                    <a:gd name="connsiteY445" fmla="*/ 1700022 h 4223004"/>
                    <a:gd name="connsiteX446" fmla="*/ 4171188 w 12192000"/>
                    <a:gd name="connsiteY446" fmla="*/ 1742694 h 4223004"/>
                    <a:gd name="connsiteX447" fmla="*/ 4136898 w 12192000"/>
                    <a:gd name="connsiteY447" fmla="*/ 1767840 h 4223004"/>
                    <a:gd name="connsiteX448" fmla="*/ 4053840 w 12192000"/>
                    <a:gd name="connsiteY448" fmla="*/ 1821942 h 4223004"/>
                    <a:gd name="connsiteX449" fmla="*/ 3982212 w 12192000"/>
                    <a:gd name="connsiteY449" fmla="*/ 1866900 h 4223004"/>
                    <a:gd name="connsiteX450" fmla="*/ 3958590 w 12192000"/>
                    <a:gd name="connsiteY450" fmla="*/ 1882140 h 4223004"/>
                    <a:gd name="connsiteX451" fmla="*/ 3937254 w 12192000"/>
                    <a:gd name="connsiteY451" fmla="*/ 1897380 h 4223004"/>
                    <a:gd name="connsiteX452" fmla="*/ 3904488 w 12192000"/>
                    <a:gd name="connsiteY452" fmla="*/ 1918716 h 4223004"/>
                    <a:gd name="connsiteX453" fmla="*/ 3801618 w 12192000"/>
                    <a:gd name="connsiteY453" fmla="*/ 2000250 h 4223004"/>
                    <a:gd name="connsiteX454" fmla="*/ 3691128 w 12192000"/>
                    <a:gd name="connsiteY454" fmla="*/ 2090166 h 4223004"/>
                    <a:gd name="connsiteX455" fmla="*/ 3649980 w 12192000"/>
                    <a:gd name="connsiteY455" fmla="*/ 2114550 h 4223004"/>
                    <a:gd name="connsiteX456" fmla="*/ 3642360 w 12192000"/>
                    <a:gd name="connsiteY456" fmla="*/ 1691640 h 4223004"/>
                    <a:gd name="connsiteX457" fmla="*/ 3637788 w 12192000"/>
                    <a:gd name="connsiteY457" fmla="*/ 1253490 h 4223004"/>
                    <a:gd name="connsiteX458" fmla="*/ 3619500 w 12192000"/>
                    <a:gd name="connsiteY458" fmla="*/ 1693926 h 4223004"/>
                    <a:gd name="connsiteX459" fmla="*/ 3620262 w 12192000"/>
                    <a:gd name="connsiteY459" fmla="*/ 2145030 h 4223004"/>
                    <a:gd name="connsiteX460" fmla="*/ 3579876 w 12192000"/>
                    <a:gd name="connsiteY460" fmla="*/ 2180844 h 4223004"/>
                    <a:gd name="connsiteX461" fmla="*/ 3534156 w 12192000"/>
                    <a:gd name="connsiteY461" fmla="*/ 2217420 h 4223004"/>
                    <a:gd name="connsiteX462" fmla="*/ 3485388 w 12192000"/>
                    <a:gd name="connsiteY462" fmla="*/ 2259330 h 4223004"/>
                    <a:gd name="connsiteX463" fmla="*/ 3432810 w 12192000"/>
                    <a:gd name="connsiteY463" fmla="*/ 2301240 h 4223004"/>
                    <a:gd name="connsiteX464" fmla="*/ 3390900 w 12192000"/>
                    <a:gd name="connsiteY464" fmla="*/ 2335530 h 4223004"/>
                    <a:gd name="connsiteX465" fmla="*/ 3348990 w 12192000"/>
                    <a:gd name="connsiteY465" fmla="*/ 2369820 h 4223004"/>
                    <a:gd name="connsiteX466" fmla="*/ 3245358 w 12192000"/>
                    <a:gd name="connsiteY466" fmla="*/ 2457450 h 4223004"/>
                    <a:gd name="connsiteX467" fmla="*/ 3227832 w 12192000"/>
                    <a:gd name="connsiteY467" fmla="*/ 2468880 h 4223004"/>
                    <a:gd name="connsiteX468" fmla="*/ 3193542 w 12192000"/>
                    <a:gd name="connsiteY468" fmla="*/ 2497836 h 4223004"/>
                    <a:gd name="connsiteX469" fmla="*/ 3087624 w 12192000"/>
                    <a:gd name="connsiteY469" fmla="*/ 2590800 h 4223004"/>
                    <a:gd name="connsiteX470" fmla="*/ 3051810 w 12192000"/>
                    <a:gd name="connsiteY470" fmla="*/ 2619756 h 4223004"/>
                    <a:gd name="connsiteX471" fmla="*/ 2999994 w 12192000"/>
                    <a:gd name="connsiteY471" fmla="*/ 2661666 h 4223004"/>
                    <a:gd name="connsiteX472" fmla="*/ 2950464 w 12192000"/>
                    <a:gd name="connsiteY472" fmla="*/ 2705100 h 4223004"/>
                    <a:gd name="connsiteX473" fmla="*/ 2914650 w 12192000"/>
                    <a:gd name="connsiteY473" fmla="*/ 2735580 h 4223004"/>
                    <a:gd name="connsiteX474" fmla="*/ 2872740 w 12192000"/>
                    <a:gd name="connsiteY474" fmla="*/ 2769870 h 4223004"/>
                    <a:gd name="connsiteX475" fmla="*/ 2829306 w 12192000"/>
                    <a:gd name="connsiteY475" fmla="*/ 2804160 h 4223004"/>
                    <a:gd name="connsiteX476" fmla="*/ 2811780 w 12192000"/>
                    <a:gd name="connsiteY476" fmla="*/ 2819400 h 4223004"/>
                    <a:gd name="connsiteX477" fmla="*/ 2797302 w 12192000"/>
                    <a:gd name="connsiteY477" fmla="*/ 2834640 h 4223004"/>
                    <a:gd name="connsiteX478" fmla="*/ 2756154 w 12192000"/>
                    <a:gd name="connsiteY478" fmla="*/ 2868930 h 4223004"/>
                    <a:gd name="connsiteX479" fmla="*/ 2710434 w 12192000"/>
                    <a:gd name="connsiteY479" fmla="*/ 2903220 h 4223004"/>
                    <a:gd name="connsiteX480" fmla="*/ 2677668 w 12192000"/>
                    <a:gd name="connsiteY480" fmla="*/ 2926842 h 4223004"/>
                    <a:gd name="connsiteX481" fmla="*/ 2586990 w 12192000"/>
                    <a:gd name="connsiteY481" fmla="*/ 3002280 h 4223004"/>
                    <a:gd name="connsiteX482" fmla="*/ 2496312 w 12192000"/>
                    <a:gd name="connsiteY482" fmla="*/ 3077718 h 4223004"/>
                    <a:gd name="connsiteX483" fmla="*/ 2465070 w 12192000"/>
                    <a:gd name="connsiteY483" fmla="*/ 3101340 h 4223004"/>
                    <a:gd name="connsiteX484" fmla="*/ 2423160 w 12192000"/>
                    <a:gd name="connsiteY484" fmla="*/ 3135630 h 4223004"/>
                    <a:gd name="connsiteX485" fmla="*/ 2384298 w 12192000"/>
                    <a:gd name="connsiteY485" fmla="*/ 3169920 h 4223004"/>
                    <a:gd name="connsiteX486" fmla="*/ 2316480 w 12192000"/>
                    <a:gd name="connsiteY486" fmla="*/ 3220212 h 4223004"/>
                    <a:gd name="connsiteX487" fmla="*/ 2291334 w 12192000"/>
                    <a:gd name="connsiteY487" fmla="*/ 3242310 h 4223004"/>
                    <a:gd name="connsiteX488" fmla="*/ 2215896 w 12192000"/>
                    <a:gd name="connsiteY488" fmla="*/ 3295650 h 4223004"/>
                    <a:gd name="connsiteX489" fmla="*/ 2157222 w 12192000"/>
                    <a:gd name="connsiteY489" fmla="*/ 3337560 h 4223004"/>
                    <a:gd name="connsiteX490" fmla="*/ 2124456 w 12192000"/>
                    <a:gd name="connsiteY490" fmla="*/ 3362706 h 4223004"/>
                    <a:gd name="connsiteX491" fmla="*/ 2061972 w 12192000"/>
                    <a:gd name="connsiteY491" fmla="*/ 3406140 h 4223004"/>
                    <a:gd name="connsiteX492" fmla="*/ 1988058 w 12192000"/>
                    <a:gd name="connsiteY492" fmla="*/ 3457194 h 4223004"/>
                    <a:gd name="connsiteX493" fmla="*/ 1946148 w 12192000"/>
                    <a:gd name="connsiteY493" fmla="*/ 3489960 h 4223004"/>
                    <a:gd name="connsiteX494" fmla="*/ 1913382 w 12192000"/>
                    <a:gd name="connsiteY494" fmla="*/ 3511296 h 4223004"/>
                    <a:gd name="connsiteX495" fmla="*/ 1793748 w 12192000"/>
                    <a:gd name="connsiteY495" fmla="*/ 3589020 h 4223004"/>
                    <a:gd name="connsiteX496" fmla="*/ 1760982 w 12192000"/>
                    <a:gd name="connsiteY496" fmla="*/ 3611118 h 4223004"/>
                    <a:gd name="connsiteX497" fmla="*/ 1700784 w 12192000"/>
                    <a:gd name="connsiteY497" fmla="*/ 3649980 h 4223004"/>
                    <a:gd name="connsiteX498" fmla="*/ 1664970 w 12192000"/>
                    <a:gd name="connsiteY498" fmla="*/ 3673602 h 4223004"/>
                    <a:gd name="connsiteX499" fmla="*/ 1597914 w 12192000"/>
                    <a:gd name="connsiteY499" fmla="*/ 3714750 h 4223004"/>
                    <a:gd name="connsiteX500" fmla="*/ 1504950 w 12192000"/>
                    <a:gd name="connsiteY500" fmla="*/ 3768090 h 4223004"/>
                    <a:gd name="connsiteX501" fmla="*/ 1463040 w 12192000"/>
                    <a:gd name="connsiteY501" fmla="*/ 3792474 h 4223004"/>
                    <a:gd name="connsiteX502" fmla="*/ 1407414 w 12192000"/>
                    <a:gd name="connsiteY502" fmla="*/ 3826764 h 4223004"/>
                    <a:gd name="connsiteX503" fmla="*/ 1349502 w 12192000"/>
                    <a:gd name="connsiteY503" fmla="*/ 3855720 h 4223004"/>
                    <a:gd name="connsiteX504" fmla="*/ 1307592 w 12192000"/>
                    <a:gd name="connsiteY504" fmla="*/ 3874770 h 4223004"/>
                    <a:gd name="connsiteX505" fmla="*/ 1269492 w 12192000"/>
                    <a:gd name="connsiteY505" fmla="*/ 3893820 h 4223004"/>
                    <a:gd name="connsiteX506" fmla="*/ 1245870 w 12192000"/>
                    <a:gd name="connsiteY506" fmla="*/ 3909060 h 4223004"/>
                    <a:gd name="connsiteX507" fmla="*/ 1219200 w 12192000"/>
                    <a:gd name="connsiteY507" fmla="*/ 3924300 h 4223004"/>
                    <a:gd name="connsiteX508" fmla="*/ 1109472 w 12192000"/>
                    <a:gd name="connsiteY508" fmla="*/ 3970782 h 4223004"/>
                    <a:gd name="connsiteX509" fmla="*/ 1069086 w 12192000"/>
                    <a:gd name="connsiteY509" fmla="*/ 3993642 h 4223004"/>
                    <a:gd name="connsiteX510" fmla="*/ 1029462 w 12192000"/>
                    <a:gd name="connsiteY510" fmla="*/ 4008120 h 4223004"/>
                    <a:gd name="connsiteX511" fmla="*/ 981456 w 12192000"/>
                    <a:gd name="connsiteY511" fmla="*/ 4024122 h 4223004"/>
                    <a:gd name="connsiteX512" fmla="*/ 876300 w 12192000"/>
                    <a:gd name="connsiteY512" fmla="*/ 4069080 h 4223004"/>
                    <a:gd name="connsiteX513" fmla="*/ 834390 w 12192000"/>
                    <a:gd name="connsiteY513" fmla="*/ 4085844 h 4223004"/>
                    <a:gd name="connsiteX514" fmla="*/ 810768 w 12192000"/>
                    <a:gd name="connsiteY514" fmla="*/ 4091940 h 4223004"/>
                    <a:gd name="connsiteX515" fmla="*/ 788670 w 12192000"/>
                    <a:gd name="connsiteY515" fmla="*/ 4099560 h 4223004"/>
                    <a:gd name="connsiteX516" fmla="*/ 752856 w 12192000"/>
                    <a:gd name="connsiteY516" fmla="*/ 4107180 h 4223004"/>
                    <a:gd name="connsiteX517" fmla="*/ 709422 w 12192000"/>
                    <a:gd name="connsiteY517" fmla="*/ 4117086 h 4223004"/>
                    <a:gd name="connsiteX518" fmla="*/ 660654 w 12192000"/>
                    <a:gd name="connsiteY518" fmla="*/ 4137660 h 4223004"/>
                    <a:gd name="connsiteX519" fmla="*/ 620268 w 12192000"/>
                    <a:gd name="connsiteY519" fmla="*/ 4153662 h 4223004"/>
                    <a:gd name="connsiteX520" fmla="*/ 579120 w 12192000"/>
                    <a:gd name="connsiteY520" fmla="*/ 4160520 h 4223004"/>
                    <a:gd name="connsiteX521" fmla="*/ 537210 w 12192000"/>
                    <a:gd name="connsiteY521" fmla="*/ 4168140 h 4223004"/>
                    <a:gd name="connsiteX522" fmla="*/ 502920 w 12192000"/>
                    <a:gd name="connsiteY522" fmla="*/ 4175760 h 4223004"/>
                    <a:gd name="connsiteX523" fmla="*/ 468630 w 12192000"/>
                    <a:gd name="connsiteY523" fmla="*/ 4183380 h 4223004"/>
                    <a:gd name="connsiteX524" fmla="*/ 435102 w 12192000"/>
                    <a:gd name="connsiteY524" fmla="*/ 4191000 h 4223004"/>
                    <a:gd name="connsiteX525" fmla="*/ 399288 w 12192000"/>
                    <a:gd name="connsiteY525" fmla="*/ 4197858 h 4223004"/>
                    <a:gd name="connsiteX526" fmla="*/ 217170 w 12192000"/>
                    <a:gd name="connsiteY526" fmla="*/ 4210050 h 4223004"/>
                    <a:gd name="connsiteX527" fmla="*/ 21336 w 12192000"/>
                    <a:gd name="connsiteY527" fmla="*/ 4218432 h 4223004"/>
                    <a:gd name="connsiteX528" fmla="*/ 0 w 12192000"/>
                    <a:gd name="connsiteY528" fmla="*/ 4223004 h 4223004"/>
                    <a:gd name="connsiteX529" fmla="*/ 0 w 12192000"/>
                    <a:gd name="connsiteY529" fmla="*/ 2111502 h 4223004"/>
                    <a:gd name="connsiteX530" fmla="*/ 10671810 w 12192000"/>
                    <a:gd name="connsiteY530" fmla="*/ 3497580 h 4223004"/>
                    <a:gd name="connsiteX531" fmla="*/ 10680954 w 12192000"/>
                    <a:gd name="connsiteY531" fmla="*/ 3475482 h 4223004"/>
                    <a:gd name="connsiteX532" fmla="*/ 10687812 w 12192000"/>
                    <a:gd name="connsiteY532" fmla="*/ 3467100 h 4223004"/>
                    <a:gd name="connsiteX533" fmla="*/ 10666476 w 12192000"/>
                    <a:gd name="connsiteY533" fmla="*/ 3480054 h 4223004"/>
                    <a:gd name="connsiteX534" fmla="*/ 10664190 w 12192000"/>
                    <a:gd name="connsiteY534" fmla="*/ 3515868 h 4223004"/>
                    <a:gd name="connsiteX535" fmla="*/ 10671810 w 12192000"/>
                    <a:gd name="connsiteY535" fmla="*/ 3497580 h 4223004"/>
                    <a:gd name="connsiteX536" fmla="*/ 7109460 w 12192000"/>
                    <a:gd name="connsiteY536" fmla="*/ 1450086 h 4223004"/>
                    <a:gd name="connsiteX537" fmla="*/ 7101840 w 12192000"/>
                    <a:gd name="connsiteY537" fmla="*/ 1432560 h 4223004"/>
                    <a:gd name="connsiteX538" fmla="*/ 7088886 w 12192000"/>
                    <a:gd name="connsiteY538" fmla="*/ 1443990 h 4223004"/>
                    <a:gd name="connsiteX539" fmla="*/ 7109460 w 12192000"/>
                    <a:gd name="connsiteY539" fmla="*/ 1450086 h 422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Lst>
                  <a:rect l="l" t="t" r="r" b="b"/>
                  <a:pathLst>
                    <a:path w="12192000" h="4223004">
                      <a:moveTo>
                        <a:pt x="0" y="2111502"/>
                      </a:moveTo>
                      <a:lnTo>
                        <a:pt x="0" y="0"/>
                      </a:lnTo>
                      <a:lnTo>
                        <a:pt x="6096000" y="0"/>
                      </a:lnTo>
                      <a:lnTo>
                        <a:pt x="12192000" y="0"/>
                      </a:lnTo>
                      <a:lnTo>
                        <a:pt x="12192000" y="1931670"/>
                      </a:lnTo>
                      <a:lnTo>
                        <a:pt x="12192000" y="3863340"/>
                      </a:lnTo>
                      <a:lnTo>
                        <a:pt x="12159996" y="3863340"/>
                      </a:lnTo>
                      <a:cubicBezTo>
                        <a:pt x="12141708" y="3863340"/>
                        <a:pt x="12096750" y="3859530"/>
                        <a:pt x="12058650" y="3854958"/>
                      </a:cubicBezTo>
                      <a:cubicBezTo>
                        <a:pt x="12021312" y="3849624"/>
                        <a:pt x="11975592" y="3845814"/>
                        <a:pt x="11957304" y="3844290"/>
                      </a:cubicBezTo>
                      <a:cubicBezTo>
                        <a:pt x="11939778" y="3843528"/>
                        <a:pt x="11920728" y="3838956"/>
                        <a:pt x="11916156" y="3834384"/>
                      </a:cubicBezTo>
                      <a:cubicBezTo>
                        <a:pt x="11910822" y="3829050"/>
                        <a:pt x="11897868" y="3825240"/>
                        <a:pt x="11886438" y="3825240"/>
                      </a:cubicBezTo>
                      <a:cubicBezTo>
                        <a:pt x="11875008" y="3825240"/>
                        <a:pt x="11862816" y="3822192"/>
                        <a:pt x="11860530" y="3817620"/>
                      </a:cubicBezTo>
                      <a:cubicBezTo>
                        <a:pt x="11858244" y="3813810"/>
                        <a:pt x="11845290" y="3810000"/>
                        <a:pt x="11832336" y="3810000"/>
                      </a:cubicBezTo>
                      <a:cubicBezTo>
                        <a:pt x="11818620" y="3810000"/>
                        <a:pt x="11798046" y="3806952"/>
                        <a:pt x="11785092" y="3802380"/>
                      </a:cubicBezTo>
                      <a:cubicBezTo>
                        <a:pt x="11772138" y="3798570"/>
                        <a:pt x="11739372" y="3790188"/>
                        <a:pt x="11711940" y="3782568"/>
                      </a:cubicBezTo>
                      <a:cubicBezTo>
                        <a:pt x="11684508" y="3775710"/>
                        <a:pt x="11657838" y="3766566"/>
                        <a:pt x="11653266" y="3762756"/>
                      </a:cubicBezTo>
                      <a:cubicBezTo>
                        <a:pt x="11646408" y="3757422"/>
                        <a:pt x="11640312" y="3757422"/>
                        <a:pt x="11632692" y="3763518"/>
                      </a:cubicBezTo>
                      <a:cubicBezTo>
                        <a:pt x="11622786" y="3771900"/>
                        <a:pt x="11614404" y="3768852"/>
                        <a:pt x="11542776" y="3733038"/>
                      </a:cubicBezTo>
                      <a:cubicBezTo>
                        <a:pt x="11535156" y="3729228"/>
                        <a:pt x="11519916" y="3726180"/>
                        <a:pt x="11507724" y="3726180"/>
                      </a:cubicBezTo>
                      <a:cubicBezTo>
                        <a:pt x="11496294" y="3726180"/>
                        <a:pt x="11483340" y="3723132"/>
                        <a:pt x="11479530" y="3720084"/>
                      </a:cubicBezTo>
                      <a:cubicBezTo>
                        <a:pt x="11474958" y="3716274"/>
                        <a:pt x="11451336" y="3707130"/>
                        <a:pt x="11426190" y="3699510"/>
                      </a:cubicBezTo>
                      <a:cubicBezTo>
                        <a:pt x="11401044" y="3691890"/>
                        <a:pt x="11369040" y="3678936"/>
                        <a:pt x="11355324" y="3671316"/>
                      </a:cubicBezTo>
                      <a:cubicBezTo>
                        <a:pt x="11341608" y="3663696"/>
                        <a:pt x="11322558" y="3657600"/>
                        <a:pt x="11313414" y="3657600"/>
                      </a:cubicBezTo>
                      <a:cubicBezTo>
                        <a:pt x="11303508" y="3657600"/>
                        <a:pt x="11292078" y="3653790"/>
                        <a:pt x="11288268" y="3649980"/>
                      </a:cubicBezTo>
                      <a:cubicBezTo>
                        <a:pt x="11283696" y="3645408"/>
                        <a:pt x="11238738" y="3640836"/>
                        <a:pt x="11187684" y="3640074"/>
                      </a:cubicBezTo>
                      <a:cubicBezTo>
                        <a:pt x="11136630" y="3638550"/>
                        <a:pt x="11092434" y="3634740"/>
                        <a:pt x="11089386" y="3632454"/>
                      </a:cubicBezTo>
                      <a:cubicBezTo>
                        <a:pt x="11087100" y="3629406"/>
                        <a:pt x="11053572" y="3627120"/>
                        <a:pt x="11015472" y="3627120"/>
                      </a:cubicBezTo>
                      <a:cubicBezTo>
                        <a:pt x="10965942" y="3627120"/>
                        <a:pt x="10940796" y="3624072"/>
                        <a:pt x="10929366" y="3615690"/>
                      </a:cubicBezTo>
                      <a:cubicBezTo>
                        <a:pt x="10911078" y="3602736"/>
                        <a:pt x="10888980" y="3563112"/>
                        <a:pt x="10888980" y="3544062"/>
                      </a:cubicBezTo>
                      <a:cubicBezTo>
                        <a:pt x="10888980" y="3537204"/>
                        <a:pt x="10882122" y="3520440"/>
                        <a:pt x="10872978" y="3505962"/>
                      </a:cubicBezTo>
                      <a:cubicBezTo>
                        <a:pt x="10859262" y="3482340"/>
                        <a:pt x="10856976" y="3481578"/>
                        <a:pt x="10847832" y="3493770"/>
                      </a:cubicBezTo>
                      <a:cubicBezTo>
                        <a:pt x="10833354" y="3513582"/>
                        <a:pt x="10818114" y="3500628"/>
                        <a:pt x="10823448" y="3473958"/>
                      </a:cubicBezTo>
                      <a:cubicBezTo>
                        <a:pt x="10825734" y="3462528"/>
                        <a:pt x="10824210" y="3450336"/>
                        <a:pt x="10820400" y="3448050"/>
                      </a:cubicBezTo>
                      <a:cubicBezTo>
                        <a:pt x="10815828" y="3445764"/>
                        <a:pt x="10815066" y="3448812"/>
                        <a:pt x="10817352" y="3454908"/>
                      </a:cubicBezTo>
                      <a:cubicBezTo>
                        <a:pt x="10820400" y="3462528"/>
                        <a:pt x="10816590" y="3469386"/>
                        <a:pt x="10808208" y="3472434"/>
                      </a:cubicBezTo>
                      <a:cubicBezTo>
                        <a:pt x="10799826" y="3476244"/>
                        <a:pt x="10793730" y="3483864"/>
                        <a:pt x="10793730" y="3489960"/>
                      </a:cubicBezTo>
                      <a:cubicBezTo>
                        <a:pt x="10793730" y="3496056"/>
                        <a:pt x="10788396" y="3501390"/>
                        <a:pt x="10782300" y="3501390"/>
                      </a:cubicBezTo>
                      <a:cubicBezTo>
                        <a:pt x="10773918" y="3501390"/>
                        <a:pt x="10770870" y="3493008"/>
                        <a:pt x="10770870" y="3470910"/>
                      </a:cubicBezTo>
                      <a:cubicBezTo>
                        <a:pt x="10770870" y="3454146"/>
                        <a:pt x="10767822" y="3435858"/>
                        <a:pt x="10764774" y="3431286"/>
                      </a:cubicBezTo>
                      <a:cubicBezTo>
                        <a:pt x="10756392" y="3417570"/>
                        <a:pt x="10731246" y="3419094"/>
                        <a:pt x="10731246" y="3432810"/>
                      </a:cubicBezTo>
                      <a:cubicBezTo>
                        <a:pt x="10731246" y="3441192"/>
                        <a:pt x="10733532" y="3441954"/>
                        <a:pt x="10741914" y="3435096"/>
                      </a:cubicBezTo>
                      <a:cubicBezTo>
                        <a:pt x="10759440" y="3420618"/>
                        <a:pt x="10773156" y="3440430"/>
                        <a:pt x="10757916" y="3457194"/>
                      </a:cubicBezTo>
                      <a:cubicBezTo>
                        <a:pt x="10749534" y="3467100"/>
                        <a:pt x="10747248" y="3478530"/>
                        <a:pt x="10751058" y="3497580"/>
                      </a:cubicBezTo>
                      <a:cubicBezTo>
                        <a:pt x="10755630" y="3522726"/>
                        <a:pt x="10757154" y="3524250"/>
                        <a:pt x="10789920" y="3526536"/>
                      </a:cubicBezTo>
                      <a:cubicBezTo>
                        <a:pt x="10847070" y="3531108"/>
                        <a:pt x="10847832" y="3549396"/>
                        <a:pt x="10790682" y="3556254"/>
                      </a:cubicBezTo>
                      <a:cubicBezTo>
                        <a:pt x="10775442" y="3557778"/>
                        <a:pt x="10755630" y="3563112"/>
                        <a:pt x="10745724" y="3567684"/>
                      </a:cubicBezTo>
                      <a:cubicBezTo>
                        <a:pt x="10732008" y="3575304"/>
                        <a:pt x="10725912" y="3573780"/>
                        <a:pt x="10715244" y="3563874"/>
                      </a:cubicBezTo>
                      <a:cubicBezTo>
                        <a:pt x="10703052" y="3550920"/>
                        <a:pt x="10703052" y="3550158"/>
                        <a:pt x="10719816" y="3545586"/>
                      </a:cubicBezTo>
                      <a:cubicBezTo>
                        <a:pt x="10733532" y="3542538"/>
                        <a:pt x="10735056" y="3539490"/>
                        <a:pt x="10728198" y="3531108"/>
                      </a:cubicBezTo>
                      <a:cubicBezTo>
                        <a:pt x="10723626" y="3525012"/>
                        <a:pt x="10721340" y="3510534"/>
                        <a:pt x="10722864" y="3497580"/>
                      </a:cubicBezTo>
                      <a:cubicBezTo>
                        <a:pt x="10725150" y="3481578"/>
                        <a:pt x="10722864" y="3474720"/>
                        <a:pt x="10716006" y="3474720"/>
                      </a:cubicBezTo>
                      <a:cubicBezTo>
                        <a:pt x="10709910" y="3474720"/>
                        <a:pt x="10707624" y="3478530"/>
                        <a:pt x="10710672" y="3483864"/>
                      </a:cubicBezTo>
                      <a:cubicBezTo>
                        <a:pt x="10713720" y="3488436"/>
                        <a:pt x="10709910" y="3496818"/>
                        <a:pt x="10703052" y="3501390"/>
                      </a:cubicBezTo>
                      <a:cubicBezTo>
                        <a:pt x="10691622" y="3509772"/>
                        <a:pt x="10691622" y="3511296"/>
                        <a:pt x="10702290" y="3515868"/>
                      </a:cubicBezTo>
                      <a:cubicBezTo>
                        <a:pt x="10710672" y="3518916"/>
                        <a:pt x="10712196" y="3523488"/>
                        <a:pt x="10706862" y="3533394"/>
                      </a:cubicBezTo>
                      <a:cubicBezTo>
                        <a:pt x="10703052" y="3541014"/>
                        <a:pt x="10697718" y="3553206"/>
                        <a:pt x="10695432" y="3560826"/>
                      </a:cubicBezTo>
                      <a:cubicBezTo>
                        <a:pt x="10692384" y="3569970"/>
                        <a:pt x="10684764" y="3573780"/>
                        <a:pt x="10674096" y="3572256"/>
                      </a:cubicBezTo>
                      <a:cubicBezTo>
                        <a:pt x="10660380" y="3570732"/>
                        <a:pt x="10656570" y="3565398"/>
                        <a:pt x="10656570" y="3549396"/>
                      </a:cubicBezTo>
                      <a:cubicBezTo>
                        <a:pt x="10657332" y="3537204"/>
                        <a:pt x="10656570" y="3528060"/>
                        <a:pt x="10655808" y="3528060"/>
                      </a:cubicBezTo>
                      <a:cubicBezTo>
                        <a:pt x="10648950" y="3528060"/>
                        <a:pt x="10606278" y="3553968"/>
                        <a:pt x="10599420" y="3562350"/>
                      </a:cubicBezTo>
                      <a:cubicBezTo>
                        <a:pt x="10594086" y="3568446"/>
                        <a:pt x="10584180" y="3573780"/>
                        <a:pt x="10577322" y="3573780"/>
                      </a:cubicBezTo>
                      <a:cubicBezTo>
                        <a:pt x="10570464" y="3573780"/>
                        <a:pt x="10560558" y="3577590"/>
                        <a:pt x="10555986" y="3582162"/>
                      </a:cubicBezTo>
                      <a:cubicBezTo>
                        <a:pt x="10543794" y="3594354"/>
                        <a:pt x="10523220" y="3584448"/>
                        <a:pt x="10523220" y="3566160"/>
                      </a:cubicBezTo>
                      <a:cubicBezTo>
                        <a:pt x="10523220" y="3547872"/>
                        <a:pt x="10517124" y="3547110"/>
                        <a:pt x="10498836" y="3563874"/>
                      </a:cubicBezTo>
                      <a:cubicBezTo>
                        <a:pt x="10488168" y="3573780"/>
                        <a:pt x="10482834" y="3574542"/>
                        <a:pt x="10475976" y="3567684"/>
                      </a:cubicBezTo>
                      <a:cubicBezTo>
                        <a:pt x="10470642" y="3562350"/>
                        <a:pt x="10454640" y="3558540"/>
                        <a:pt x="10439400" y="3558540"/>
                      </a:cubicBezTo>
                      <a:cubicBezTo>
                        <a:pt x="10424922" y="3558540"/>
                        <a:pt x="10390632" y="3553968"/>
                        <a:pt x="10363200" y="3547872"/>
                      </a:cubicBezTo>
                      <a:cubicBezTo>
                        <a:pt x="10335768" y="3541776"/>
                        <a:pt x="10291572" y="3532632"/>
                        <a:pt x="10264140" y="3528060"/>
                      </a:cubicBezTo>
                      <a:cubicBezTo>
                        <a:pt x="10236708" y="3523488"/>
                        <a:pt x="10211562" y="3515868"/>
                        <a:pt x="10206990" y="3512058"/>
                      </a:cubicBezTo>
                      <a:cubicBezTo>
                        <a:pt x="10203180" y="3508248"/>
                        <a:pt x="10171938" y="3505200"/>
                        <a:pt x="10137648" y="3505200"/>
                      </a:cubicBezTo>
                      <a:cubicBezTo>
                        <a:pt x="10102596" y="3505200"/>
                        <a:pt x="10072116" y="3502152"/>
                        <a:pt x="10069830" y="3497580"/>
                      </a:cubicBezTo>
                      <a:cubicBezTo>
                        <a:pt x="10067544" y="3493770"/>
                        <a:pt x="10048494" y="3489960"/>
                        <a:pt x="10027920" y="3489960"/>
                      </a:cubicBezTo>
                      <a:cubicBezTo>
                        <a:pt x="10007346" y="3489960"/>
                        <a:pt x="9988296" y="3486912"/>
                        <a:pt x="9986010" y="3482340"/>
                      </a:cubicBezTo>
                      <a:cubicBezTo>
                        <a:pt x="9983724" y="3478530"/>
                        <a:pt x="9963150" y="3474720"/>
                        <a:pt x="9940290" y="3474720"/>
                      </a:cubicBezTo>
                      <a:cubicBezTo>
                        <a:pt x="9902952" y="3474720"/>
                        <a:pt x="9887712" y="3470910"/>
                        <a:pt x="9841230" y="3451098"/>
                      </a:cubicBezTo>
                      <a:cubicBezTo>
                        <a:pt x="9832848" y="3447288"/>
                        <a:pt x="9802368" y="3441192"/>
                        <a:pt x="9772650" y="3437382"/>
                      </a:cubicBezTo>
                      <a:cubicBezTo>
                        <a:pt x="9743694" y="3432810"/>
                        <a:pt x="9702546" y="3425952"/>
                        <a:pt x="9681210" y="3420618"/>
                      </a:cubicBezTo>
                      <a:cubicBezTo>
                        <a:pt x="9660636" y="3416046"/>
                        <a:pt x="9621012" y="3410712"/>
                        <a:pt x="9593580" y="3408426"/>
                      </a:cubicBezTo>
                      <a:cubicBezTo>
                        <a:pt x="9566148" y="3406902"/>
                        <a:pt x="9541002" y="3401568"/>
                        <a:pt x="9537192" y="3397758"/>
                      </a:cubicBezTo>
                      <a:cubicBezTo>
                        <a:pt x="9532620" y="3393948"/>
                        <a:pt x="9521952" y="3390900"/>
                        <a:pt x="9512046" y="3390900"/>
                      </a:cubicBezTo>
                      <a:cubicBezTo>
                        <a:pt x="9502140" y="3390900"/>
                        <a:pt x="9488424" y="3387852"/>
                        <a:pt x="9480804" y="3384042"/>
                      </a:cubicBezTo>
                      <a:cubicBezTo>
                        <a:pt x="9437370" y="3361944"/>
                        <a:pt x="9383268" y="3346704"/>
                        <a:pt x="9330690" y="3341370"/>
                      </a:cubicBezTo>
                      <a:cubicBezTo>
                        <a:pt x="9288018" y="3336798"/>
                        <a:pt x="9266682" y="3330702"/>
                        <a:pt x="9233916" y="3313938"/>
                      </a:cubicBezTo>
                      <a:cubicBezTo>
                        <a:pt x="9226296" y="3310128"/>
                        <a:pt x="9211818" y="3307080"/>
                        <a:pt x="9201912" y="3307080"/>
                      </a:cubicBezTo>
                      <a:cubicBezTo>
                        <a:pt x="9191244" y="3307080"/>
                        <a:pt x="9180576" y="3304032"/>
                        <a:pt x="9178290" y="3299460"/>
                      </a:cubicBezTo>
                      <a:cubicBezTo>
                        <a:pt x="9176004" y="3295650"/>
                        <a:pt x="9166098" y="3291840"/>
                        <a:pt x="9156192" y="3291840"/>
                      </a:cubicBezTo>
                      <a:cubicBezTo>
                        <a:pt x="9147048" y="3291840"/>
                        <a:pt x="9136380" y="3289554"/>
                        <a:pt x="9133332" y="3286506"/>
                      </a:cubicBezTo>
                      <a:cubicBezTo>
                        <a:pt x="9127998" y="3280410"/>
                        <a:pt x="9096756" y="3272790"/>
                        <a:pt x="8987790" y="3249168"/>
                      </a:cubicBezTo>
                      <a:cubicBezTo>
                        <a:pt x="8954262" y="3242310"/>
                        <a:pt x="8911590" y="3230118"/>
                        <a:pt x="8893302" y="3221736"/>
                      </a:cubicBezTo>
                      <a:cubicBezTo>
                        <a:pt x="8875014" y="3213354"/>
                        <a:pt x="8858250" y="3209544"/>
                        <a:pt x="8855202" y="3211830"/>
                      </a:cubicBezTo>
                      <a:cubicBezTo>
                        <a:pt x="8852916" y="3214878"/>
                        <a:pt x="8848344" y="3291078"/>
                        <a:pt x="8846058" y="3381756"/>
                      </a:cubicBezTo>
                      <a:cubicBezTo>
                        <a:pt x="8842248" y="3522726"/>
                        <a:pt x="8843010" y="3549396"/>
                        <a:pt x="8852916" y="3560826"/>
                      </a:cubicBezTo>
                      <a:cubicBezTo>
                        <a:pt x="8862060" y="3571494"/>
                        <a:pt x="8877300" y="3573780"/>
                        <a:pt x="8935212" y="3573780"/>
                      </a:cubicBezTo>
                      <a:cubicBezTo>
                        <a:pt x="8974074" y="3573780"/>
                        <a:pt x="9008364" y="3576828"/>
                        <a:pt x="9010650" y="3581400"/>
                      </a:cubicBezTo>
                      <a:cubicBezTo>
                        <a:pt x="9012936" y="3585972"/>
                        <a:pt x="9035796" y="3589020"/>
                        <a:pt x="9060180" y="3589020"/>
                      </a:cubicBezTo>
                      <a:cubicBezTo>
                        <a:pt x="9084564" y="3589020"/>
                        <a:pt x="9106662" y="3592068"/>
                        <a:pt x="9108948" y="3595878"/>
                      </a:cubicBezTo>
                      <a:cubicBezTo>
                        <a:pt x="9112758" y="3601212"/>
                        <a:pt x="9212580" y="3611880"/>
                        <a:pt x="9286494" y="3614928"/>
                      </a:cubicBezTo>
                      <a:cubicBezTo>
                        <a:pt x="9295638" y="3615690"/>
                        <a:pt x="9305544" y="3617976"/>
                        <a:pt x="9308592" y="3621024"/>
                      </a:cubicBezTo>
                      <a:cubicBezTo>
                        <a:pt x="9311640" y="3624834"/>
                        <a:pt x="9337548" y="3627120"/>
                        <a:pt x="9365742" y="3627120"/>
                      </a:cubicBezTo>
                      <a:cubicBezTo>
                        <a:pt x="9393936" y="3627120"/>
                        <a:pt x="9419082" y="3630168"/>
                        <a:pt x="9421368" y="3633978"/>
                      </a:cubicBezTo>
                      <a:cubicBezTo>
                        <a:pt x="9424416" y="3637788"/>
                        <a:pt x="9539478" y="3641598"/>
                        <a:pt x="9689592" y="3641598"/>
                      </a:cubicBezTo>
                      <a:cubicBezTo>
                        <a:pt x="9942576" y="3642360"/>
                        <a:pt x="9989820" y="3646170"/>
                        <a:pt x="9978390" y="3665982"/>
                      </a:cubicBezTo>
                      <a:cubicBezTo>
                        <a:pt x="9975342" y="3669792"/>
                        <a:pt x="10006584" y="3672840"/>
                        <a:pt x="10057638" y="3672840"/>
                      </a:cubicBezTo>
                      <a:cubicBezTo>
                        <a:pt x="10104882" y="3672840"/>
                        <a:pt x="10142982" y="3669792"/>
                        <a:pt x="10146030" y="3665220"/>
                      </a:cubicBezTo>
                      <a:cubicBezTo>
                        <a:pt x="10152888" y="3654552"/>
                        <a:pt x="10200132" y="3656076"/>
                        <a:pt x="10218420" y="3666744"/>
                      </a:cubicBezTo>
                      <a:cubicBezTo>
                        <a:pt x="10229088" y="3673602"/>
                        <a:pt x="10237470" y="3674364"/>
                        <a:pt x="10247376" y="3668268"/>
                      </a:cubicBezTo>
                      <a:cubicBezTo>
                        <a:pt x="10264902" y="3657600"/>
                        <a:pt x="10337292" y="3654552"/>
                        <a:pt x="10344150" y="3664458"/>
                      </a:cubicBezTo>
                      <a:cubicBezTo>
                        <a:pt x="10350246" y="3675888"/>
                        <a:pt x="10380726" y="3675126"/>
                        <a:pt x="10392156" y="3663696"/>
                      </a:cubicBezTo>
                      <a:cubicBezTo>
                        <a:pt x="10399014" y="3656838"/>
                        <a:pt x="10403586" y="3656838"/>
                        <a:pt x="10410444" y="3663696"/>
                      </a:cubicBezTo>
                      <a:cubicBezTo>
                        <a:pt x="10424160" y="3677412"/>
                        <a:pt x="10447782" y="3674364"/>
                        <a:pt x="10466832" y="3656838"/>
                      </a:cubicBezTo>
                      <a:cubicBezTo>
                        <a:pt x="10485882" y="3639312"/>
                        <a:pt x="10503408" y="3643884"/>
                        <a:pt x="10498074" y="3665220"/>
                      </a:cubicBezTo>
                      <a:cubicBezTo>
                        <a:pt x="10494264" y="3680460"/>
                        <a:pt x="10511028" y="3691890"/>
                        <a:pt x="10524744" y="3683508"/>
                      </a:cubicBezTo>
                      <a:cubicBezTo>
                        <a:pt x="10528554" y="3680460"/>
                        <a:pt x="10567416" y="3679698"/>
                        <a:pt x="10609326" y="3681222"/>
                      </a:cubicBezTo>
                      <a:cubicBezTo>
                        <a:pt x="10722102" y="3684270"/>
                        <a:pt x="10738866" y="3685032"/>
                        <a:pt x="10751820" y="3690366"/>
                      </a:cubicBezTo>
                      <a:cubicBezTo>
                        <a:pt x="10765536" y="3695700"/>
                        <a:pt x="10854690" y="3701796"/>
                        <a:pt x="10991088" y="3707130"/>
                      </a:cubicBezTo>
                      <a:cubicBezTo>
                        <a:pt x="11045190" y="3708654"/>
                        <a:pt x="11093196" y="3713988"/>
                        <a:pt x="11097768" y="3718560"/>
                      </a:cubicBezTo>
                      <a:cubicBezTo>
                        <a:pt x="11101578" y="3722370"/>
                        <a:pt x="11128248" y="3726180"/>
                        <a:pt x="11155680" y="3726180"/>
                      </a:cubicBezTo>
                      <a:cubicBezTo>
                        <a:pt x="11196828" y="3726180"/>
                        <a:pt x="11209020" y="3729228"/>
                        <a:pt x="11220450" y="3741420"/>
                      </a:cubicBezTo>
                      <a:cubicBezTo>
                        <a:pt x="11231118" y="3753612"/>
                        <a:pt x="11244072" y="3756660"/>
                        <a:pt x="11277600" y="3756660"/>
                      </a:cubicBezTo>
                      <a:cubicBezTo>
                        <a:pt x="11301222" y="3756660"/>
                        <a:pt x="11323320" y="3758946"/>
                        <a:pt x="11326368" y="3761994"/>
                      </a:cubicBezTo>
                      <a:cubicBezTo>
                        <a:pt x="11336274" y="3771900"/>
                        <a:pt x="11403330" y="3785616"/>
                        <a:pt x="11422380" y="3781806"/>
                      </a:cubicBezTo>
                      <a:cubicBezTo>
                        <a:pt x="11435334" y="3779520"/>
                        <a:pt x="11446002" y="3783330"/>
                        <a:pt x="11455908" y="3793998"/>
                      </a:cubicBezTo>
                      <a:cubicBezTo>
                        <a:pt x="11467338" y="3806190"/>
                        <a:pt x="11471910" y="3807714"/>
                        <a:pt x="11484102" y="3800094"/>
                      </a:cubicBezTo>
                      <a:cubicBezTo>
                        <a:pt x="11495532" y="3793236"/>
                        <a:pt x="11501628" y="3793236"/>
                        <a:pt x="11513820" y="3800856"/>
                      </a:cubicBezTo>
                      <a:cubicBezTo>
                        <a:pt x="11522202" y="3805428"/>
                        <a:pt x="11534394" y="3810000"/>
                        <a:pt x="11541252" y="3810000"/>
                      </a:cubicBezTo>
                      <a:cubicBezTo>
                        <a:pt x="11548110" y="3810000"/>
                        <a:pt x="11563350" y="3818382"/>
                        <a:pt x="11576304" y="3829050"/>
                      </a:cubicBezTo>
                      <a:cubicBezTo>
                        <a:pt x="11590020" y="3841242"/>
                        <a:pt x="11609070" y="3848862"/>
                        <a:pt x="11626596" y="3848862"/>
                      </a:cubicBezTo>
                      <a:cubicBezTo>
                        <a:pt x="11676126" y="3851148"/>
                        <a:pt x="11679936" y="3851910"/>
                        <a:pt x="11686032" y="3858006"/>
                      </a:cubicBezTo>
                      <a:cubicBezTo>
                        <a:pt x="11689080" y="3861054"/>
                        <a:pt x="11702796" y="3863340"/>
                        <a:pt x="11716512" y="3863340"/>
                      </a:cubicBezTo>
                      <a:cubicBezTo>
                        <a:pt x="11730228" y="3863340"/>
                        <a:pt x="11743944" y="3867150"/>
                        <a:pt x="11746230" y="3870960"/>
                      </a:cubicBezTo>
                      <a:cubicBezTo>
                        <a:pt x="11748516" y="3875532"/>
                        <a:pt x="11762994" y="3878580"/>
                        <a:pt x="11777472" y="3878580"/>
                      </a:cubicBezTo>
                      <a:cubicBezTo>
                        <a:pt x="11791950" y="3878580"/>
                        <a:pt x="11809476" y="3881628"/>
                        <a:pt x="11817096" y="3885438"/>
                      </a:cubicBezTo>
                      <a:cubicBezTo>
                        <a:pt x="11857482" y="3906012"/>
                        <a:pt x="11916156" y="3924300"/>
                        <a:pt x="11942826" y="3924300"/>
                      </a:cubicBezTo>
                      <a:cubicBezTo>
                        <a:pt x="11949684" y="3924300"/>
                        <a:pt x="11955780" y="3919728"/>
                        <a:pt x="11955780" y="3913632"/>
                      </a:cubicBezTo>
                      <a:cubicBezTo>
                        <a:pt x="11955780" y="3894582"/>
                        <a:pt x="11972544" y="3890772"/>
                        <a:pt x="11985498" y="3906774"/>
                      </a:cubicBezTo>
                      <a:cubicBezTo>
                        <a:pt x="11997690" y="3922776"/>
                        <a:pt x="12051030" y="3944874"/>
                        <a:pt x="12085320" y="3948684"/>
                      </a:cubicBezTo>
                      <a:cubicBezTo>
                        <a:pt x="12095988" y="3950208"/>
                        <a:pt x="12104370" y="3955542"/>
                        <a:pt x="12104370" y="3962400"/>
                      </a:cubicBezTo>
                      <a:cubicBezTo>
                        <a:pt x="12104370" y="3970782"/>
                        <a:pt x="12115038" y="3974592"/>
                        <a:pt x="12142470" y="3976116"/>
                      </a:cubicBezTo>
                      <a:cubicBezTo>
                        <a:pt x="12185904" y="3979164"/>
                        <a:pt x="12192000" y="3985260"/>
                        <a:pt x="12192000" y="4029456"/>
                      </a:cubicBezTo>
                      <a:cubicBezTo>
                        <a:pt x="12192000" y="4056126"/>
                        <a:pt x="12189714" y="4061460"/>
                        <a:pt x="12177522" y="4061460"/>
                      </a:cubicBezTo>
                      <a:cubicBezTo>
                        <a:pt x="12169140" y="4061460"/>
                        <a:pt x="12159996" y="4058412"/>
                        <a:pt x="12157710" y="4053840"/>
                      </a:cubicBezTo>
                      <a:cubicBezTo>
                        <a:pt x="12155424" y="4050030"/>
                        <a:pt x="12146280" y="4046220"/>
                        <a:pt x="12138660" y="4046220"/>
                      </a:cubicBezTo>
                      <a:cubicBezTo>
                        <a:pt x="12125706" y="4046220"/>
                        <a:pt x="12088368" y="4032504"/>
                        <a:pt x="12053316" y="4014978"/>
                      </a:cubicBezTo>
                      <a:cubicBezTo>
                        <a:pt x="12045696" y="4011168"/>
                        <a:pt x="12028170" y="4008120"/>
                        <a:pt x="12013692" y="4008120"/>
                      </a:cubicBezTo>
                      <a:cubicBezTo>
                        <a:pt x="11999214" y="4008120"/>
                        <a:pt x="11969496" y="3998976"/>
                        <a:pt x="11947398" y="3987546"/>
                      </a:cubicBezTo>
                      <a:cubicBezTo>
                        <a:pt x="11888724" y="3957066"/>
                        <a:pt x="11858244" y="3946398"/>
                        <a:pt x="11814810" y="3938778"/>
                      </a:cubicBezTo>
                      <a:cubicBezTo>
                        <a:pt x="11778234" y="3932682"/>
                        <a:pt x="11732514" y="3923538"/>
                        <a:pt x="11686794" y="3912108"/>
                      </a:cubicBezTo>
                      <a:cubicBezTo>
                        <a:pt x="11675364" y="3909822"/>
                        <a:pt x="11663934" y="3904488"/>
                        <a:pt x="11661648" y="3900678"/>
                      </a:cubicBezTo>
                      <a:cubicBezTo>
                        <a:pt x="11659362" y="3896868"/>
                        <a:pt x="11639550" y="3893820"/>
                        <a:pt x="11616690" y="3893820"/>
                      </a:cubicBezTo>
                      <a:cubicBezTo>
                        <a:pt x="11593830" y="3893820"/>
                        <a:pt x="11573256" y="3890010"/>
                        <a:pt x="11570970" y="3886200"/>
                      </a:cubicBezTo>
                      <a:cubicBezTo>
                        <a:pt x="11564874" y="3876294"/>
                        <a:pt x="11526774" y="3876294"/>
                        <a:pt x="11516106" y="3886962"/>
                      </a:cubicBezTo>
                      <a:cubicBezTo>
                        <a:pt x="11510010" y="3893058"/>
                        <a:pt x="11503152" y="3892296"/>
                        <a:pt x="11490198" y="3884676"/>
                      </a:cubicBezTo>
                      <a:cubicBezTo>
                        <a:pt x="11466576" y="3871722"/>
                        <a:pt x="10892028" y="3872484"/>
                        <a:pt x="10879074" y="3885438"/>
                      </a:cubicBezTo>
                      <a:cubicBezTo>
                        <a:pt x="10874502" y="3890010"/>
                        <a:pt x="10854690" y="3893820"/>
                        <a:pt x="10834878" y="3893820"/>
                      </a:cubicBezTo>
                      <a:cubicBezTo>
                        <a:pt x="10815066" y="3893820"/>
                        <a:pt x="10796016" y="3896868"/>
                        <a:pt x="10793730" y="3901440"/>
                      </a:cubicBezTo>
                      <a:cubicBezTo>
                        <a:pt x="10791444" y="3906012"/>
                        <a:pt x="10772394" y="3909060"/>
                        <a:pt x="10751820" y="3909060"/>
                      </a:cubicBezTo>
                      <a:cubicBezTo>
                        <a:pt x="10731246" y="3909060"/>
                        <a:pt x="10712196" y="3912108"/>
                        <a:pt x="10709910" y="3916680"/>
                      </a:cubicBezTo>
                      <a:cubicBezTo>
                        <a:pt x="10707624" y="3921252"/>
                        <a:pt x="10684764" y="3924300"/>
                        <a:pt x="10660380" y="3924300"/>
                      </a:cubicBezTo>
                      <a:cubicBezTo>
                        <a:pt x="10635996" y="3924300"/>
                        <a:pt x="10613898" y="3927348"/>
                        <a:pt x="10611612" y="3931158"/>
                      </a:cubicBezTo>
                      <a:cubicBezTo>
                        <a:pt x="10609326" y="3934206"/>
                        <a:pt x="10568940" y="3939540"/>
                        <a:pt x="10521696" y="3942588"/>
                      </a:cubicBezTo>
                      <a:cubicBezTo>
                        <a:pt x="10474452" y="3945636"/>
                        <a:pt x="10415016" y="3953256"/>
                        <a:pt x="10389870" y="3960114"/>
                      </a:cubicBezTo>
                      <a:cubicBezTo>
                        <a:pt x="10364724" y="3966210"/>
                        <a:pt x="10335006" y="3973068"/>
                        <a:pt x="10322814" y="3975354"/>
                      </a:cubicBezTo>
                      <a:cubicBezTo>
                        <a:pt x="10311384" y="3977640"/>
                        <a:pt x="10299954" y="3982212"/>
                        <a:pt x="10297668" y="3986022"/>
                      </a:cubicBezTo>
                      <a:cubicBezTo>
                        <a:pt x="10295382" y="3989832"/>
                        <a:pt x="10274808" y="3992880"/>
                        <a:pt x="10251948" y="3992880"/>
                      </a:cubicBezTo>
                      <a:cubicBezTo>
                        <a:pt x="10229088" y="3992880"/>
                        <a:pt x="10204704" y="3995928"/>
                        <a:pt x="10197084" y="3998976"/>
                      </a:cubicBezTo>
                      <a:cubicBezTo>
                        <a:pt x="10190226" y="4002786"/>
                        <a:pt x="10176510" y="4009644"/>
                        <a:pt x="10167366" y="4014216"/>
                      </a:cubicBezTo>
                      <a:cubicBezTo>
                        <a:pt x="10157460" y="4019550"/>
                        <a:pt x="10133838" y="4023360"/>
                        <a:pt x="10114026" y="4023360"/>
                      </a:cubicBezTo>
                      <a:cubicBezTo>
                        <a:pt x="10074402" y="4023360"/>
                        <a:pt x="9947910" y="4046982"/>
                        <a:pt x="9939528" y="4056126"/>
                      </a:cubicBezTo>
                      <a:cubicBezTo>
                        <a:pt x="9936480" y="4059174"/>
                        <a:pt x="9918954" y="4061460"/>
                        <a:pt x="9901428" y="4061460"/>
                      </a:cubicBezTo>
                      <a:cubicBezTo>
                        <a:pt x="9883140" y="4061460"/>
                        <a:pt x="9866376" y="4065270"/>
                        <a:pt x="9864090" y="4069080"/>
                      </a:cubicBezTo>
                      <a:cubicBezTo>
                        <a:pt x="9861042" y="4073652"/>
                        <a:pt x="9822180" y="4076700"/>
                        <a:pt x="9772650" y="4076700"/>
                      </a:cubicBezTo>
                      <a:cubicBezTo>
                        <a:pt x="9723120" y="4076700"/>
                        <a:pt x="9684258" y="4079748"/>
                        <a:pt x="9681210" y="4084320"/>
                      </a:cubicBezTo>
                      <a:cubicBezTo>
                        <a:pt x="9678924" y="4088130"/>
                        <a:pt x="9647682" y="4091940"/>
                        <a:pt x="9612630" y="4091940"/>
                      </a:cubicBezTo>
                      <a:cubicBezTo>
                        <a:pt x="9577578" y="4091940"/>
                        <a:pt x="9546336" y="4095750"/>
                        <a:pt x="9544050" y="4099560"/>
                      </a:cubicBezTo>
                      <a:cubicBezTo>
                        <a:pt x="9541764" y="4104132"/>
                        <a:pt x="9513570" y="4107180"/>
                        <a:pt x="9483090" y="4107180"/>
                      </a:cubicBezTo>
                      <a:cubicBezTo>
                        <a:pt x="9451848" y="4107180"/>
                        <a:pt x="9380982" y="4114038"/>
                        <a:pt x="9325356" y="4123182"/>
                      </a:cubicBezTo>
                      <a:cubicBezTo>
                        <a:pt x="9198864" y="4142994"/>
                        <a:pt x="9037320" y="4142232"/>
                        <a:pt x="9004554" y="4120134"/>
                      </a:cubicBezTo>
                      <a:cubicBezTo>
                        <a:pt x="8993886" y="4113276"/>
                        <a:pt x="8971026" y="4107180"/>
                        <a:pt x="8954262" y="4107180"/>
                      </a:cubicBezTo>
                      <a:cubicBezTo>
                        <a:pt x="8937498" y="4107180"/>
                        <a:pt x="8911590" y="4100322"/>
                        <a:pt x="8897874" y="4092702"/>
                      </a:cubicBezTo>
                      <a:cubicBezTo>
                        <a:pt x="8883396" y="4084320"/>
                        <a:pt x="8863584" y="4076700"/>
                        <a:pt x="8853678" y="4075176"/>
                      </a:cubicBezTo>
                      <a:cubicBezTo>
                        <a:pt x="8842248" y="4073652"/>
                        <a:pt x="8833866" y="4066032"/>
                        <a:pt x="8830818" y="4053840"/>
                      </a:cubicBezTo>
                      <a:cubicBezTo>
                        <a:pt x="8827770" y="4043172"/>
                        <a:pt x="8825484" y="3931158"/>
                        <a:pt x="8824722" y="3804666"/>
                      </a:cubicBezTo>
                      <a:cubicBezTo>
                        <a:pt x="8823960" y="3656076"/>
                        <a:pt x="8820912" y="3573780"/>
                        <a:pt x="8816340" y="3573780"/>
                      </a:cubicBezTo>
                      <a:cubicBezTo>
                        <a:pt x="8812530" y="3573780"/>
                        <a:pt x="8808720" y="3587496"/>
                        <a:pt x="8808720" y="3603498"/>
                      </a:cubicBezTo>
                      <a:cubicBezTo>
                        <a:pt x="8808720" y="3620262"/>
                        <a:pt x="8805672" y="3636264"/>
                        <a:pt x="8801100" y="3638550"/>
                      </a:cubicBezTo>
                      <a:cubicBezTo>
                        <a:pt x="8796528" y="3641598"/>
                        <a:pt x="8793480" y="3716274"/>
                        <a:pt x="8793480" y="3837432"/>
                      </a:cubicBezTo>
                      <a:cubicBezTo>
                        <a:pt x="8793480" y="4009644"/>
                        <a:pt x="8791956" y="4031742"/>
                        <a:pt x="8781288" y="4036314"/>
                      </a:cubicBezTo>
                      <a:cubicBezTo>
                        <a:pt x="8774430" y="4038600"/>
                        <a:pt x="8761476" y="4036314"/>
                        <a:pt x="8752332" y="4030980"/>
                      </a:cubicBezTo>
                      <a:cubicBezTo>
                        <a:pt x="8743950" y="4024884"/>
                        <a:pt x="8717280" y="4010406"/>
                        <a:pt x="8694420" y="3998976"/>
                      </a:cubicBezTo>
                      <a:cubicBezTo>
                        <a:pt x="8671560" y="3986784"/>
                        <a:pt x="8644128" y="3968496"/>
                        <a:pt x="8632698" y="3957828"/>
                      </a:cubicBezTo>
                      <a:cubicBezTo>
                        <a:pt x="8622030" y="3947922"/>
                        <a:pt x="8609076" y="3939540"/>
                        <a:pt x="8603742" y="3939540"/>
                      </a:cubicBezTo>
                      <a:cubicBezTo>
                        <a:pt x="8599170" y="3939540"/>
                        <a:pt x="8571738" y="3921252"/>
                        <a:pt x="8543544" y="3898392"/>
                      </a:cubicBezTo>
                      <a:cubicBezTo>
                        <a:pt x="8515350" y="3876294"/>
                        <a:pt x="8484108" y="3853434"/>
                        <a:pt x="8473440" y="3848100"/>
                      </a:cubicBezTo>
                      <a:cubicBezTo>
                        <a:pt x="8462772" y="3842766"/>
                        <a:pt x="8446008" y="3831336"/>
                        <a:pt x="8435340" y="3823716"/>
                      </a:cubicBezTo>
                      <a:cubicBezTo>
                        <a:pt x="8400288" y="3797046"/>
                        <a:pt x="8358378" y="3771900"/>
                        <a:pt x="8349234" y="3771900"/>
                      </a:cubicBezTo>
                      <a:cubicBezTo>
                        <a:pt x="8343900" y="3771900"/>
                        <a:pt x="8331708" y="3765042"/>
                        <a:pt x="8321040" y="3756660"/>
                      </a:cubicBezTo>
                      <a:cubicBezTo>
                        <a:pt x="8310372" y="3748278"/>
                        <a:pt x="8294370" y="3741420"/>
                        <a:pt x="8285226" y="3741420"/>
                      </a:cubicBezTo>
                      <a:cubicBezTo>
                        <a:pt x="8276082" y="3741420"/>
                        <a:pt x="8266176" y="3738372"/>
                        <a:pt x="8263890" y="3733800"/>
                      </a:cubicBezTo>
                      <a:cubicBezTo>
                        <a:pt x="8261604" y="3729990"/>
                        <a:pt x="8249412" y="3726180"/>
                        <a:pt x="8237220" y="3726180"/>
                      </a:cubicBezTo>
                      <a:cubicBezTo>
                        <a:pt x="8225028" y="3726180"/>
                        <a:pt x="8212836" y="3723132"/>
                        <a:pt x="8210550" y="3718560"/>
                      </a:cubicBezTo>
                      <a:cubicBezTo>
                        <a:pt x="8207502" y="3713988"/>
                        <a:pt x="8154924" y="3710940"/>
                        <a:pt x="8077962" y="3710940"/>
                      </a:cubicBezTo>
                      <a:cubicBezTo>
                        <a:pt x="7959852" y="3710940"/>
                        <a:pt x="7949184" y="3712464"/>
                        <a:pt x="7936230" y="3726180"/>
                      </a:cubicBezTo>
                      <a:cubicBezTo>
                        <a:pt x="7928610" y="3734562"/>
                        <a:pt x="7914894" y="3741420"/>
                        <a:pt x="7905750" y="3741420"/>
                      </a:cubicBezTo>
                      <a:cubicBezTo>
                        <a:pt x="7896606" y="3741420"/>
                        <a:pt x="7882890" y="3748278"/>
                        <a:pt x="7875270" y="3756660"/>
                      </a:cubicBezTo>
                      <a:cubicBezTo>
                        <a:pt x="7867650" y="3765042"/>
                        <a:pt x="7856220" y="3771900"/>
                        <a:pt x="7850124" y="3771900"/>
                      </a:cubicBezTo>
                      <a:cubicBezTo>
                        <a:pt x="7844028" y="3771900"/>
                        <a:pt x="7827264" y="3780282"/>
                        <a:pt x="7813548" y="3790950"/>
                      </a:cubicBezTo>
                      <a:cubicBezTo>
                        <a:pt x="7799832" y="3801618"/>
                        <a:pt x="7785354" y="3810000"/>
                        <a:pt x="7781544" y="3810000"/>
                      </a:cubicBezTo>
                      <a:cubicBezTo>
                        <a:pt x="7777734" y="3810000"/>
                        <a:pt x="7768590" y="3816858"/>
                        <a:pt x="7760970" y="3825240"/>
                      </a:cubicBezTo>
                      <a:cubicBezTo>
                        <a:pt x="7753350" y="3833622"/>
                        <a:pt x="7744206" y="3840480"/>
                        <a:pt x="7741158" y="3840480"/>
                      </a:cubicBezTo>
                      <a:cubicBezTo>
                        <a:pt x="7731252" y="3840480"/>
                        <a:pt x="7665720" y="3886962"/>
                        <a:pt x="7665720" y="3893820"/>
                      </a:cubicBezTo>
                      <a:cubicBezTo>
                        <a:pt x="7665720" y="3904488"/>
                        <a:pt x="7619238" y="3924300"/>
                        <a:pt x="7594092" y="3924300"/>
                      </a:cubicBezTo>
                      <a:cubicBezTo>
                        <a:pt x="7573518" y="3924300"/>
                        <a:pt x="7405878" y="3846576"/>
                        <a:pt x="7379208" y="3824478"/>
                      </a:cubicBezTo>
                      <a:cubicBezTo>
                        <a:pt x="7369302" y="3816858"/>
                        <a:pt x="7287768" y="3776472"/>
                        <a:pt x="7267956" y="3769614"/>
                      </a:cubicBezTo>
                      <a:cubicBezTo>
                        <a:pt x="7260336" y="3766566"/>
                        <a:pt x="7254240" y="3759708"/>
                        <a:pt x="7254240" y="3752850"/>
                      </a:cubicBezTo>
                      <a:cubicBezTo>
                        <a:pt x="7254240" y="3746754"/>
                        <a:pt x="7249668" y="3741420"/>
                        <a:pt x="7243572" y="3741420"/>
                      </a:cubicBezTo>
                      <a:cubicBezTo>
                        <a:pt x="7237476" y="3741420"/>
                        <a:pt x="7207758" y="3728466"/>
                        <a:pt x="7177278" y="3712464"/>
                      </a:cubicBezTo>
                      <a:lnTo>
                        <a:pt x="7120890" y="3683508"/>
                      </a:lnTo>
                      <a:lnTo>
                        <a:pt x="7120890" y="3463290"/>
                      </a:lnTo>
                      <a:lnTo>
                        <a:pt x="7120890" y="3243072"/>
                      </a:lnTo>
                      <a:lnTo>
                        <a:pt x="7141464" y="3231642"/>
                      </a:lnTo>
                      <a:cubicBezTo>
                        <a:pt x="7157466" y="3222498"/>
                        <a:pt x="7165086" y="3221736"/>
                        <a:pt x="7181088" y="3229356"/>
                      </a:cubicBezTo>
                      <a:cubicBezTo>
                        <a:pt x="7224522" y="3249168"/>
                        <a:pt x="7236714" y="3252978"/>
                        <a:pt x="7283196" y="3257550"/>
                      </a:cubicBezTo>
                      <a:cubicBezTo>
                        <a:pt x="7309104" y="3260598"/>
                        <a:pt x="7332726" y="3265932"/>
                        <a:pt x="7335012" y="3269742"/>
                      </a:cubicBezTo>
                      <a:cubicBezTo>
                        <a:pt x="7337298" y="3273552"/>
                        <a:pt x="7352538" y="3276600"/>
                        <a:pt x="7370064" y="3276600"/>
                      </a:cubicBezTo>
                      <a:cubicBezTo>
                        <a:pt x="7393686" y="3276600"/>
                        <a:pt x="7401306" y="3279648"/>
                        <a:pt x="7404354" y="3291078"/>
                      </a:cubicBezTo>
                      <a:cubicBezTo>
                        <a:pt x="7408164" y="3306318"/>
                        <a:pt x="7411212" y="3307080"/>
                        <a:pt x="7528560" y="3319272"/>
                      </a:cubicBezTo>
                      <a:cubicBezTo>
                        <a:pt x="7555992" y="3321558"/>
                        <a:pt x="7581900" y="3326892"/>
                        <a:pt x="7586472" y="3331464"/>
                      </a:cubicBezTo>
                      <a:cubicBezTo>
                        <a:pt x="7591806" y="3335274"/>
                        <a:pt x="7610094" y="3340608"/>
                        <a:pt x="7628382" y="3343656"/>
                      </a:cubicBezTo>
                      <a:cubicBezTo>
                        <a:pt x="7646670" y="3346704"/>
                        <a:pt x="7662672" y="3353562"/>
                        <a:pt x="7662672" y="3358896"/>
                      </a:cubicBezTo>
                      <a:cubicBezTo>
                        <a:pt x="7664958" y="3376422"/>
                        <a:pt x="7665720" y="3377184"/>
                        <a:pt x="7677150" y="3368040"/>
                      </a:cubicBezTo>
                      <a:cubicBezTo>
                        <a:pt x="7686294" y="3360420"/>
                        <a:pt x="7691628" y="3360420"/>
                        <a:pt x="7697724" y="3366516"/>
                      </a:cubicBezTo>
                      <a:cubicBezTo>
                        <a:pt x="7703058" y="3371850"/>
                        <a:pt x="7718298" y="3375660"/>
                        <a:pt x="7732014" y="3375660"/>
                      </a:cubicBezTo>
                      <a:cubicBezTo>
                        <a:pt x="7745730" y="3375660"/>
                        <a:pt x="7768590" y="3382518"/>
                        <a:pt x="7783068" y="3390900"/>
                      </a:cubicBezTo>
                      <a:cubicBezTo>
                        <a:pt x="7799070" y="3399282"/>
                        <a:pt x="7812024" y="3402330"/>
                        <a:pt x="7814310" y="3398520"/>
                      </a:cubicBezTo>
                      <a:cubicBezTo>
                        <a:pt x="7820406" y="3388614"/>
                        <a:pt x="7876794" y="3388614"/>
                        <a:pt x="7882890" y="3398520"/>
                      </a:cubicBezTo>
                      <a:cubicBezTo>
                        <a:pt x="7885176" y="3403092"/>
                        <a:pt x="7895844" y="3406140"/>
                        <a:pt x="7905750" y="3406140"/>
                      </a:cubicBezTo>
                      <a:cubicBezTo>
                        <a:pt x="7915656" y="3406140"/>
                        <a:pt x="7925562" y="3409188"/>
                        <a:pt x="7927848" y="3412998"/>
                      </a:cubicBezTo>
                      <a:cubicBezTo>
                        <a:pt x="7930134" y="3416046"/>
                        <a:pt x="7956804" y="3421380"/>
                        <a:pt x="7987284" y="3424428"/>
                      </a:cubicBezTo>
                      <a:cubicBezTo>
                        <a:pt x="8026146" y="3428238"/>
                        <a:pt x="8046720" y="3433572"/>
                        <a:pt x="8058150" y="3444240"/>
                      </a:cubicBezTo>
                      <a:cubicBezTo>
                        <a:pt x="8068056" y="3453384"/>
                        <a:pt x="8084820" y="3459480"/>
                        <a:pt x="8102346" y="3459480"/>
                      </a:cubicBezTo>
                      <a:cubicBezTo>
                        <a:pt x="8117586" y="3459480"/>
                        <a:pt x="8132064" y="3463290"/>
                        <a:pt x="8134350" y="3467100"/>
                      </a:cubicBezTo>
                      <a:cubicBezTo>
                        <a:pt x="8136636" y="3471672"/>
                        <a:pt x="8167878" y="3474720"/>
                        <a:pt x="8202930" y="3474720"/>
                      </a:cubicBezTo>
                      <a:cubicBezTo>
                        <a:pt x="8237982" y="3474720"/>
                        <a:pt x="8269224" y="3478530"/>
                        <a:pt x="8271510" y="3482340"/>
                      </a:cubicBezTo>
                      <a:cubicBezTo>
                        <a:pt x="8273796" y="3486912"/>
                        <a:pt x="8299704" y="3489960"/>
                        <a:pt x="8327898" y="3489960"/>
                      </a:cubicBezTo>
                      <a:cubicBezTo>
                        <a:pt x="8365998" y="3489960"/>
                        <a:pt x="8382762" y="3493008"/>
                        <a:pt x="8390382" y="3502152"/>
                      </a:cubicBezTo>
                      <a:cubicBezTo>
                        <a:pt x="8395716" y="3509010"/>
                        <a:pt x="8406384" y="3512058"/>
                        <a:pt x="8414766" y="3509772"/>
                      </a:cubicBezTo>
                      <a:cubicBezTo>
                        <a:pt x="8423148" y="3507486"/>
                        <a:pt x="8439912" y="3511296"/>
                        <a:pt x="8451342" y="3517392"/>
                      </a:cubicBezTo>
                      <a:cubicBezTo>
                        <a:pt x="8462772" y="3522726"/>
                        <a:pt x="8482584" y="3528060"/>
                        <a:pt x="8495538" y="3528060"/>
                      </a:cubicBezTo>
                      <a:cubicBezTo>
                        <a:pt x="8507730" y="3528060"/>
                        <a:pt x="8519922" y="3531108"/>
                        <a:pt x="8522208" y="3534156"/>
                      </a:cubicBezTo>
                      <a:cubicBezTo>
                        <a:pt x="8523732" y="3537204"/>
                        <a:pt x="8570976" y="3541014"/>
                        <a:pt x="8626602" y="3541014"/>
                      </a:cubicBezTo>
                      <a:cubicBezTo>
                        <a:pt x="8684514" y="3541776"/>
                        <a:pt x="8730996" y="3546348"/>
                        <a:pt x="8735568" y="3550920"/>
                      </a:cubicBezTo>
                      <a:cubicBezTo>
                        <a:pt x="8739378" y="3554730"/>
                        <a:pt x="8750808" y="3558540"/>
                        <a:pt x="8760714" y="3558540"/>
                      </a:cubicBezTo>
                      <a:cubicBezTo>
                        <a:pt x="8781288" y="3558540"/>
                        <a:pt x="8779764" y="3574542"/>
                        <a:pt x="8778240" y="3365754"/>
                      </a:cubicBezTo>
                      <a:cubicBezTo>
                        <a:pt x="8777478" y="3265170"/>
                        <a:pt x="8779764" y="3218688"/>
                        <a:pt x="8786622" y="3211068"/>
                      </a:cubicBezTo>
                      <a:cubicBezTo>
                        <a:pt x="8793480" y="3202686"/>
                        <a:pt x="8793480" y="3198114"/>
                        <a:pt x="8785860" y="3188970"/>
                      </a:cubicBezTo>
                      <a:cubicBezTo>
                        <a:pt x="8780526" y="3182874"/>
                        <a:pt x="8773668" y="3179064"/>
                        <a:pt x="8770620" y="3181350"/>
                      </a:cubicBezTo>
                      <a:cubicBezTo>
                        <a:pt x="8766810" y="3183636"/>
                        <a:pt x="8762238" y="3182112"/>
                        <a:pt x="8759190" y="3177540"/>
                      </a:cubicBezTo>
                      <a:cubicBezTo>
                        <a:pt x="8756904" y="3173730"/>
                        <a:pt x="8747760" y="3169920"/>
                        <a:pt x="8739378" y="3169920"/>
                      </a:cubicBezTo>
                      <a:cubicBezTo>
                        <a:pt x="8731758" y="3169920"/>
                        <a:pt x="8718042" y="3166872"/>
                        <a:pt x="8709660" y="3162300"/>
                      </a:cubicBezTo>
                      <a:cubicBezTo>
                        <a:pt x="8701278" y="3158490"/>
                        <a:pt x="8687562" y="3151632"/>
                        <a:pt x="8679180" y="3147060"/>
                      </a:cubicBezTo>
                      <a:cubicBezTo>
                        <a:pt x="8670798" y="3143250"/>
                        <a:pt x="8654796" y="3139440"/>
                        <a:pt x="8643366" y="3139440"/>
                      </a:cubicBezTo>
                      <a:cubicBezTo>
                        <a:pt x="8631174" y="3139440"/>
                        <a:pt x="8610600" y="3132582"/>
                        <a:pt x="8596884" y="3124200"/>
                      </a:cubicBezTo>
                      <a:cubicBezTo>
                        <a:pt x="8583168" y="3115818"/>
                        <a:pt x="8564880" y="3108960"/>
                        <a:pt x="8554974" y="3108960"/>
                      </a:cubicBezTo>
                      <a:cubicBezTo>
                        <a:pt x="8545830" y="3108960"/>
                        <a:pt x="8528304" y="3103626"/>
                        <a:pt x="8516112" y="3097530"/>
                      </a:cubicBezTo>
                      <a:cubicBezTo>
                        <a:pt x="8504682" y="3091434"/>
                        <a:pt x="8490204" y="3086100"/>
                        <a:pt x="8484870" y="3086100"/>
                      </a:cubicBezTo>
                      <a:cubicBezTo>
                        <a:pt x="8476488" y="3086100"/>
                        <a:pt x="8451342" y="3075432"/>
                        <a:pt x="8395716" y="3047238"/>
                      </a:cubicBezTo>
                      <a:cubicBezTo>
                        <a:pt x="8388096" y="3043428"/>
                        <a:pt x="8376666" y="3040380"/>
                        <a:pt x="8369808" y="3040380"/>
                      </a:cubicBezTo>
                      <a:cubicBezTo>
                        <a:pt x="8362950" y="3040380"/>
                        <a:pt x="8348472" y="3035808"/>
                        <a:pt x="8337804" y="3029712"/>
                      </a:cubicBezTo>
                      <a:cubicBezTo>
                        <a:pt x="8326374" y="3024378"/>
                        <a:pt x="8308848" y="3015996"/>
                        <a:pt x="8298180" y="3012186"/>
                      </a:cubicBezTo>
                      <a:cubicBezTo>
                        <a:pt x="8287512" y="3007614"/>
                        <a:pt x="8263890" y="2996946"/>
                        <a:pt x="8246364" y="2987802"/>
                      </a:cubicBezTo>
                      <a:cubicBezTo>
                        <a:pt x="8228076" y="2979420"/>
                        <a:pt x="8208264" y="2971800"/>
                        <a:pt x="8202168" y="2971800"/>
                      </a:cubicBezTo>
                      <a:cubicBezTo>
                        <a:pt x="8196072" y="2971800"/>
                        <a:pt x="8185404" y="2968752"/>
                        <a:pt x="8177784" y="2964942"/>
                      </a:cubicBezTo>
                      <a:cubicBezTo>
                        <a:pt x="8170926" y="2961132"/>
                        <a:pt x="8151114" y="2951988"/>
                        <a:pt x="8134350" y="2945130"/>
                      </a:cubicBezTo>
                      <a:cubicBezTo>
                        <a:pt x="8117586" y="2937510"/>
                        <a:pt x="8090154" y="2925318"/>
                        <a:pt x="8074152" y="2917698"/>
                      </a:cubicBezTo>
                      <a:cubicBezTo>
                        <a:pt x="8057388" y="2909316"/>
                        <a:pt x="8037576" y="2903220"/>
                        <a:pt x="8030718" y="2903220"/>
                      </a:cubicBezTo>
                      <a:cubicBezTo>
                        <a:pt x="8023098" y="2903220"/>
                        <a:pt x="8014716" y="2900172"/>
                        <a:pt x="8012430" y="2895600"/>
                      </a:cubicBezTo>
                      <a:cubicBezTo>
                        <a:pt x="8010144" y="2891790"/>
                        <a:pt x="8000238" y="2887980"/>
                        <a:pt x="7990332" y="2887980"/>
                      </a:cubicBezTo>
                      <a:cubicBezTo>
                        <a:pt x="7966710" y="2887980"/>
                        <a:pt x="7924800" y="2866644"/>
                        <a:pt x="7924800" y="2853690"/>
                      </a:cubicBezTo>
                      <a:cubicBezTo>
                        <a:pt x="7924800" y="2843022"/>
                        <a:pt x="7901940" y="2834640"/>
                        <a:pt x="7872984" y="2834640"/>
                      </a:cubicBezTo>
                      <a:cubicBezTo>
                        <a:pt x="7863078" y="2834640"/>
                        <a:pt x="7845552" y="2828544"/>
                        <a:pt x="7834884" y="2820924"/>
                      </a:cubicBezTo>
                      <a:cubicBezTo>
                        <a:pt x="7823454" y="2813304"/>
                        <a:pt x="7799070" y="2800350"/>
                        <a:pt x="7780020" y="2791968"/>
                      </a:cubicBezTo>
                      <a:cubicBezTo>
                        <a:pt x="7760970" y="2782824"/>
                        <a:pt x="7725918" y="2766822"/>
                        <a:pt x="7701534" y="2756154"/>
                      </a:cubicBezTo>
                      <a:cubicBezTo>
                        <a:pt x="7677912" y="2744724"/>
                        <a:pt x="7652766" y="2735580"/>
                        <a:pt x="7647432" y="2735580"/>
                      </a:cubicBezTo>
                      <a:cubicBezTo>
                        <a:pt x="7633716" y="2735580"/>
                        <a:pt x="7607046" y="2721102"/>
                        <a:pt x="7573518" y="2695956"/>
                      </a:cubicBezTo>
                      <a:cubicBezTo>
                        <a:pt x="7558278" y="2684526"/>
                        <a:pt x="7535418" y="2672334"/>
                        <a:pt x="7522464" y="2670048"/>
                      </a:cubicBezTo>
                      <a:cubicBezTo>
                        <a:pt x="7509510" y="2667762"/>
                        <a:pt x="7492746" y="2658618"/>
                        <a:pt x="7485888" y="2650998"/>
                      </a:cubicBezTo>
                      <a:cubicBezTo>
                        <a:pt x="7479030" y="2642616"/>
                        <a:pt x="7469124" y="2636520"/>
                        <a:pt x="7463790" y="2636520"/>
                      </a:cubicBezTo>
                      <a:cubicBezTo>
                        <a:pt x="7450074" y="2636520"/>
                        <a:pt x="7409688" y="2615184"/>
                        <a:pt x="7398258" y="2601468"/>
                      </a:cubicBezTo>
                      <a:cubicBezTo>
                        <a:pt x="7386066" y="2586990"/>
                        <a:pt x="7341870" y="2567940"/>
                        <a:pt x="7319010" y="2567940"/>
                      </a:cubicBezTo>
                      <a:cubicBezTo>
                        <a:pt x="7309866" y="2567940"/>
                        <a:pt x="7296150" y="2561082"/>
                        <a:pt x="7288530" y="2552700"/>
                      </a:cubicBezTo>
                      <a:cubicBezTo>
                        <a:pt x="7280910" y="2544318"/>
                        <a:pt x="7271766" y="2537460"/>
                        <a:pt x="7268718" y="2537460"/>
                      </a:cubicBezTo>
                      <a:cubicBezTo>
                        <a:pt x="7259574" y="2537460"/>
                        <a:pt x="7180326" y="2485644"/>
                        <a:pt x="7174230" y="2476500"/>
                      </a:cubicBezTo>
                      <a:cubicBezTo>
                        <a:pt x="7171944" y="2472690"/>
                        <a:pt x="7161276" y="2468880"/>
                        <a:pt x="7151370" y="2468880"/>
                      </a:cubicBezTo>
                      <a:cubicBezTo>
                        <a:pt x="7140702" y="2468880"/>
                        <a:pt x="7129272" y="2462022"/>
                        <a:pt x="7124700" y="2453640"/>
                      </a:cubicBezTo>
                      <a:cubicBezTo>
                        <a:pt x="7119366" y="2442972"/>
                        <a:pt x="7116318" y="2289810"/>
                        <a:pt x="7117080" y="1967484"/>
                      </a:cubicBezTo>
                      <a:cubicBezTo>
                        <a:pt x="7117080" y="1672590"/>
                        <a:pt x="7114032" y="1492758"/>
                        <a:pt x="7109460" y="1485900"/>
                      </a:cubicBezTo>
                      <a:cubicBezTo>
                        <a:pt x="7104888" y="1478280"/>
                        <a:pt x="7101840" y="1520952"/>
                        <a:pt x="7101840" y="1616964"/>
                      </a:cubicBezTo>
                      <a:cubicBezTo>
                        <a:pt x="7101840" y="1703832"/>
                        <a:pt x="7098792" y="1760982"/>
                        <a:pt x="7094220" y="1764030"/>
                      </a:cubicBezTo>
                      <a:cubicBezTo>
                        <a:pt x="7084314" y="1770126"/>
                        <a:pt x="7083552" y="2298954"/>
                        <a:pt x="7093458" y="2304288"/>
                      </a:cubicBezTo>
                      <a:cubicBezTo>
                        <a:pt x="7097268" y="2306574"/>
                        <a:pt x="7100316" y="2330196"/>
                        <a:pt x="7100316" y="2356866"/>
                      </a:cubicBezTo>
                      <a:cubicBezTo>
                        <a:pt x="7100316" y="2391918"/>
                        <a:pt x="7097268" y="2409444"/>
                        <a:pt x="7086600" y="2423160"/>
                      </a:cubicBezTo>
                      <a:lnTo>
                        <a:pt x="7072884" y="2441448"/>
                      </a:lnTo>
                      <a:lnTo>
                        <a:pt x="7051548" y="2420874"/>
                      </a:lnTo>
                      <a:cubicBezTo>
                        <a:pt x="7040880" y="2409444"/>
                        <a:pt x="7027164" y="2400300"/>
                        <a:pt x="7021830" y="2400300"/>
                      </a:cubicBezTo>
                      <a:cubicBezTo>
                        <a:pt x="7017258" y="2400300"/>
                        <a:pt x="7006590" y="2393442"/>
                        <a:pt x="6998970" y="2385060"/>
                      </a:cubicBezTo>
                      <a:cubicBezTo>
                        <a:pt x="6991350" y="2376678"/>
                        <a:pt x="6977634" y="2369820"/>
                        <a:pt x="6968490" y="2369820"/>
                      </a:cubicBezTo>
                      <a:cubicBezTo>
                        <a:pt x="6959346" y="2369820"/>
                        <a:pt x="6941820" y="2360676"/>
                        <a:pt x="6929628" y="2349246"/>
                      </a:cubicBezTo>
                      <a:cubicBezTo>
                        <a:pt x="6898386" y="2319528"/>
                        <a:pt x="6845046" y="2286000"/>
                        <a:pt x="6828282" y="2286000"/>
                      </a:cubicBezTo>
                      <a:cubicBezTo>
                        <a:pt x="6820662" y="2286000"/>
                        <a:pt x="6804660" y="2276856"/>
                        <a:pt x="6792468" y="2265426"/>
                      </a:cubicBezTo>
                      <a:cubicBezTo>
                        <a:pt x="6768084" y="2242566"/>
                        <a:pt x="6708648" y="2202180"/>
                        <a:pt x="6698742" y="2202180"/>
                      </a:cubicBezTo>
                      <a:cubicBezTo>
                        <a:pt x="6695694" y="2202180"/>
                        <a:pt x="6686550" y="2195322"/>
                        <a:pt x="6678930" y="2186940"/>
                      </a:cubicBezTo>
                      <a:cubicBezTo>
                        <a:pt x="6671310" y="2178558"/>
                        <a:pt x="6661404" y="2171700"/>
                        <a:pt x="6656070" y="2171700"/>
                      </a:cubicBezTo>
                      <a:cubicBezTo>
                        <a:pt x="6650736" y="2171700"/>
                        <a:pt x="6640830" y="2164842"/>
                        <a:pt x="6633210" y="2156460"/>
                      </a:cubicBezTo>
                      <a:cubicBezTo>
                        <a:pt x="6624828" y="2147316"/>
                        <a:pt x="6606540" y="2135124"/>
                        <a:pt x="6592062" y="2128266"/>
                      </a:cubicBezTo>
                      <a:cubicBezTo>
                        <a:pt x="6576822" y="2121408"/>
                        <a:pt x="6557772" y="2109978"/>
                        <a:pt x="6549390" y="2103120"/>
                      </a:cubicBezTo>
                      <a:cubicBezTo>
                        <a:pt x="6541008" y="2095500"/>
                        <a:pt x="6521958" y="2083308"/>
                        <a:pt x="6507480" y="2075688"/>
                      </a:cubicBezTo>
                      <a:cubicBezTo>
                        <a:pt x="6493002" y="2068068"/>
                        <a:pt x="6468618" y="2051304"/>
                        <a:pt x="6453378" y="2038350"/>
                      </a:cubicBezTo>
                      <a:cubicBezTo>
                        <a:pt x="6438138" y="2026158"/>
                        <a:pt x="6406134" y="2001774"/>
                        <a:pt x="6381750" y="1985010"/>
                      </a:cubicBezTo>
                      <a:cubicBezTo>
                        <a:pt x="6357366" y="1968246"/>
                        <a:pt x="6322314" y="1941576"/>
                        <a:pt x="6304026" y="1925574"/>
                      </a:cubicBezTo>
                      <a:cubicBezTo>
                        <a:pt x="6285738" y="1910334"/>
                        <a:pt x="6265164" y="1897380"/>
                        <a:pt x="6259068" y="1897380"/>
                      </a:cubicBezTo>
                      <a:cubicBezTo>
                        <a:pt x="6252210" y="1897380"/>
                        <a:pt x="6211824" y="1868424"/>
                        <a:pt x="6168390" y="1832610"/>
                      </a:cubicBezTo>
                      <a:cubicBezTo>
                        <a:pt x="6124956" y="1796796"/>
                        <a:pt x="6083046" y="1767840"/>
                        <a:pt x="6073902" y="1767840"/>
                      </a:cubicBezTo>
                      <a:cubicBezTo>
                        <a:pt x="6063234" y="1767840"/>
                        <a:pt x="6054852" y="1760982"/>
                        <a:pt x="6050280" y="1748790"/>
                      </a:cubicBezTo>
                      <a:cubicBezTo>
                        <a:pt x="6046470" y="1738122"/>
                        <a:pt x="6038088" y="1729740"/>
                        <a:pt x="6032754" y="1729740"/>
                      </a:cubicBezTo>
                      <a:cubicBezTo>
                        <a:pt x="6026658" y="1729740"/>
                        <a:pt x="6015990" y="1722882"/>
                        <a:pt x="6008370" y="1714500"/>
                      </a:cubicBezTo>
                      <a:cubicBezTo>
                        <a:pt x="6000750" y="1706118"/>
                        <a:pt x="5991606" y="1699260"/>
                        <a:pt x="5987034" y="1699260"/>
                      </a:cubicBezTo>
                      <a:cubicBezTo>
                        <a:pt x="5983224" y="1699260"/>
                        <a:pt x="5966460" y="1684020"/>
                        <a:pt x="5949696" y="1664970"/>
                      </a:cubicBezTo>
                      <a:cubicBezTo>
                        <a:pt x="5932932" y="1645920"/>
                        <a:pt x="5913120" y="1630680"/>
                        <a:pt x="5906262" y="1630680"/>
                      </a:cubicBezTo>
                      <a:cubicBezTo>
                        <a:pt x="5898642" y="1630680"/>
                        <a:pt x="5877306" y="1615440"/>
                        <a:pt x="5858256" y="1596390"/>
                      </a:cubicBezTo>
                      <a:cubicBezTo>
                        <a:pt x="5839206" y="1577340"/>
                        <a:pt x="5819394" y="1562100"/>
                        <a:pt x="5815584" y="1562100"/>
                      </a:cubicBezTo>
                      <a:cubicBezTo>
                        <a:pt x="5811012" y="1562100"/>
                        <a:pt x="5798058" y="1549908"/>
                        <a:pt x="5786628" y="1534668"/>
                      </a:cubicBezTo>
                      <a:cubicBezTo>
                        <a:pt x="5775198" y="1520190"/>
                        <a:pt x="5755386" y="1503426"/>
                        <a:pt x="5742432" y="1498092"/>
                      </a:cubicBezTo>
                      <a:cubicBezTo>
                        <a:pt x="5729478" y="1492758"/>
                        <a:pt x="5695950" y="1466850"/>
                        <a:pt x="5667756" y="1440942"/>
                      </a:cubicBezTo>
                      <a:cubicBezTo>
                        <a:pt x="5640324" y="1415796"/>
                        <a:pt x="5614416" y="1394460"/>
                        <a:pt x="5610606" y="1394460"/>
                      </a:cubicBezTo>
                      <a:cubicBezTo>
                        <a:pt x="5606796" y="1394460"/>
                        <a:pt x="5590032" y="1380744"/>
                        <a:pt x="5574030" y="1363980"/>
                      </a:cubicBezTo>
                      <a:cubicBezTo>
                        <a:pt x="5558028" y="1347216"/>
                        <a:pt x="5539740" y="1333500"/>
                        <a:pt x="5534406" y="1333500"/>
                      </a:cubicBezTo>
                      <a:cubicBezTo>
                        <a:pt x="5529072" y="1333500"/>
                        <a:pt x="5500878" y="1310640"/>
                        <a:pt x="5471922" y="1282446"/>
                      </a:cubicBezTo>
                      <a:cubicBezTo>
                        <a:pt x="5378958" y="1191006"/>
                        <a:pt x="5329428" y="1156716"/>
                        <a:pt x="5358384" y="1203198"/>
                      </a:cubicBezTo>
                      <a:cubicBezTo>
                        <a:pt x="5366004" y="1215390"/>
                        <a:pt x="5366004" y="1220724"/>
                        <a:pt x="5358384" y="1228344"/>
                      </a:cubicBezTo>
                      <a:cubicBezTo>
                        <a:pt x="5346192" y="1240536"/>
                        <a:pt x="5345430" y="1471422"/>
                        <a:pt x="5357622" y="1483614"/>
                      </a:cubicBezTo>
                      <a:cubicBezTo>
                        <a:pt x="5363718" y="1489710"/>
                        <a:pt x="5363718" y="1493520"/>
                        <a:pt x="5357622" y="1496568"/>
                      </a:cubicBezTo>
                      <a:cubicBezTo>
                        <a:pt x="5344668" y="1504950"/>
                        <a:pt x="5346192" y="2943606"/>
                        <a:pt x="5358384" y="2964180"/>
                      </a:cubicBezTo>
                      <a:cubicBezTo>
                        <a:pt x="5365242" y="2974848"/>
                        <a:pt x="5365242" y="2982468"/>
                        <a:pt x="5358384" y="2996184"/>
                      </a:cubicBezTo>
                      <a:cubicBezTo>
                        <a:pt x="5350002" y="3013710"/>
                        <a:pt x="5341620" y="3108960"/>
                        <a:pt x="5349240" y="3108960"/>
                      </a:cubicBezTo>
                      <a:cubicBezTo>
                        <a:pt x="5351526" y="3108960"/>
                        <a:pt x="5369814" y="3100578"/>
                        <a:pt x="5390388" y="3089910"/>
                      </a:cubicBezTo>
                      <a:cubicBezTo>
                        <a:pt x="5410962" y="3079242"/>
                        <a:pt x="5437632" y="3070860"/>
                        <a:pt x="5449062" y="3070860"/>
                      </a:cubicBezTo>
                      <a:cubicBezTo>
                        <a:pt x="5464302" y="3070860"/>
                        <a:pt x="5469636" y="3067812"/>
                        <a:pt x="5466588" y="3060192"/>
                      </a:cubicBezTo>
                      <a:cubicBezTo>
                        <a:pt x="5460492" y="3044952"/>
                        <a:pt x="5473446" y="3039618"/>
                        <a:pt x="5518404" y="3038856"/>
                      </a:cubicBezTo>
                      <a:cubicBezTo>
                        <a:pt x="5545074" y="3038856"/>
                        <a:pt x="5565648" y="3034284"/>
                        <a:pt x="5578602" y="3024378"/>
                      </a:cubicBezTo>
                      <a:cubicBezTo>
                        <a:pt x="5590032" y="3016758"/>
                        <a:pt x="5607558" y="3009900"/>
                        <a:pt x="5617464" y="3009900"/>
                      </a:cubicBezTo>
                      <a:cubicBezTo>
                        <a:pt x="5626608" y="3009900"/>
                        <a:pt x="5643372" y="3005328"/>
                        <a:pt x="5654040" y="2999994"/>
                      </a:cubicBezTo>
                      <a:cubicBezTo>
                        <a:pt x="5678424" y="2987040"/>
                        <a:pt x="5766054" y="2983230"/>
                        <a:pt x="5779770" y="2994660"/>
                      </a:cubicBezTo>
                      <a:cubicBezTo>
                        <a:pt x="5787390" y="3000756"/>
                        <a:pt x="5789676" y="2999994"/>
                        <a:pt x="5788152" y="2989326"/>
                      </a:cubicBezTo>
                      <a:cubicBezTo>
                        <a:pt x="5787390" y="2977134"/>
                        <a:pt x="5795772" y="2975610"/>
                        <a:pt x="5882640" y="2975610"/>
                      </a:cubicBezTo>
                      <a:cubicBezTo>
                        <a:pt x="5968746" y="2975610"/>
                        <a:pt x="5977890" y="2977134"/>
                        <a:pt x="5977128" y="2989326"/>
                      </a:cubicBezTo>
                      <a:cubicBezTo>
                        <a:pt x="5975604" y="2999994"/>
                        <a:pt x="5981700" y="3002280"/>
                        <a:pt x="6009132" y="3002280"/>
                      </a:cubicBezTo>
                      <a:cubicBezTo>
                        <a:pt x="6026658" y="3002280"/>
                        <a:pt x="6044184" y="2998470"/>
                        <a:pt x="6046470" y="2994660"/>
                      </a:cubicBezTo>
                      <a:cubicBezTo>
                        <a:pt x="6052566" y="2984754"/>
                        <a:pt x="6113526" y="2984754"/>
                        <a:pt x="6123432" y="2993898"/>
                      </a:cubicBezTo>
                      <a:cubicBezTo>
                        <a:pt x="6127242" y="2998470"/>
                        <a:pt x="6162294" y="3003804"/>
                        <a:pt x="6201156" y="3006852"/>
                      </a:cubicBezTo>
                      <a:cubicBezTo>
                        <a:pt x="6240018" y="3009900"/>
                        <a:pt x="6273546" y="3015234"/>
                        <a:pt x="6275832" y="3018282"/>
                      </a:cubicBezTo>
                      <a:cubicBezTo>
                        <a:pt x="6278118" y="3022092"/>
                        <a:pt x="6289548" y="3025140"/>
                        <a:pt x="6301740" y="3025140"/>
                      </a:cubicBezTo>
                      <a:cubicBezTo>
                        <a:pt x="6313932" y="3025140"/>
                        <a:pt x="6325362" y="3028188"/>
                        <a:pt x="6327648" y="3031236"/>
                      </a:cubicBezTo>
                      <a:cubicBezTo>
                        <a:pt x="6329934" y="3035046"/>
                        <a:pt x="6359652" y="3038094"/>
                        <a:pt x="6393180" y="3038856"/>
                      </a:cubicBezTo>
                      <a:cubicBezTo>
                        <a:pt x="6452616" y="3039618"/>
                        <a:pt x="6482334" y="3048762"/>
                        <a:pt x="6472428" y="3064002"/>
                      </a:cubicBezTo>
                      <a:cubicBezTo>
                        <a:pt x="6470142" y="3067812"/>
                        <a:pt x="6496050" y="3070860"/>
                        <a:pt x="6529578" y="3070860"/>
                      </a:cubicBezTo>
                      <a:cubicBezTo>
                        <a:pt x="6563106" y="3070860"/>
                        <a:pt x="6592824" y="3074670"/>
                        <a:pt x="6595110" y="3078480"/>
                      </a:cubicBezTo>
                      <a:cubicBezTo>
                        <a:pt x="6597396" y="3083052"/>
                        <a:pt x="6613398" y="3086100"/>
                        <a:pt x="6629400" y="3086100"/>
                      </a:cubicBezTo>
                      <a:cubicBezTo>
                        <a:pt x="6645402" y="3086100"/>
                        <a:pt x="6661404" y="3089910"/>
                        <a:pt x="6663690" y="3093720"/>
                      </a:cubicBezTo>
                      <a:cubicBezTo>
                        <a:pt x="6665976" y="3098292"/>
                        <a:pt x="6675882" y="3101340"/>
                        <a:pt x="6685026" y="3101340"/>
                      </a:cubicBezTo>
                      <a:cubicBezTo>
                        <a:pt x="6694170" y="3101340"/>
                        <a:pt x="6711696" y="3106674"/>
                        <a:pt x="6723888" y="3112770"/>
                      </a:cubicBezTo>
                      <a:cubicBezTo>
                        <a:pt x="6735318" y="3118866"/>
                        <a:pt x="6761988" y="3124200"/>
                        <a:pt x="6781800" y="3124200"/>
                      </a:cubicBezTo>
                      <a:cubicBezTo>
                        <a:pt x="6801612" y="3124200"/>
                        <a:pt x="6827520" y="3128772"/>
                        <a:pt x="6838950" y="3134868"/>
                      </a:cubicBezTo>
                      <a:cubicBezTo>
                        <a:pt x="6850380" y="3140964"/>
                        <a:pt x="6864096" y="3144012"/>
                        <a:pt x="6869430" y="3142488"/>
                      </a:cubicBezTo>
                      <a:cubicBezTo>
                        <a:pt x="6874764" y="3140202"/>
                        <a:pt x="6881622" y="3141726"/>
                        <a:pt x="6884670" y="3146298"/>
                      </a:cubicBezTo>
                      <a:cubicBezTo>
                        <a:pt x="6886956" y="3150870"/>
                        <a:pt x="6899148" y="3154680"/>
                        <a:pt x="6910578" y="3154680"/>
                      </a:cubicBezTo>
                      <a:cubicBezTo>
                        <a:pt x="6922770" y="3154680"/>
                        <a:pt x="6942582" y="3160014"/>
                        <a:pt x="6954012" y="3166110"/>
                      </a:cubicBezTo>
                      <a:cubicBezTo>
                        <a:pt x="6980682" y="3179826"/>
                        <a:pt x="6996684" y="3180588"/>
                        <a:pt x="7008114" y="3169158"/>
                      </a:cubicBezTo>
                      <a:cubicBezTo>
                        <a:pt x="7018782" y="3158490"/>
                        <a:pt x="7033260" y="3166872"/>
                        <a:pt x="7033260" y="3183636"/>
                      </a:cubicBezTo>
                      <a:cubicBezTo>
                        <a:pt x="7033260" y="3193542"/>
                        <a:pt x="7040118" y="3196590"/>
                        <a:pt x="7058406" y="3196590"/>
                      </a:cubicBezTo>
                      <a:lnTo>
                        <a:pt x="7082790" y="3196590"/>
                      </a:lnTo>
                      <a:lnTo>
                        <a:pt x="7085076" y="3257550"/>
                      </a:lnTo>
                      <a:cubicBezTo>
                        <a:pt x="7085838" y="3291078"/>
                        <a:pt x="7091172" y="3326130"/>
                        <a:pt x="7095744" y="3336036"/>
                      </a:cubicBezTo>
                      <a:cubicBezTo>
                        <a:pt x="7102602" y="3349752"/>
                        <a:pt x="7102602" y="3357372"/>
                        <a:pt x="7095744" y="3368040"/>
                      </a:cubicBezTo>
                      <a:cubicBezTo>
                        <a:pt x="7089648" y="3378708"/>
                        <a:pt x="7086600" y="3425952"/>
                        <a:pt x="7086600" y="3515868"/>
                      </a:cubicBezTo>
                      <a:cubicBezTo>
                        <a:pt x="7086600" y="3592830"/>
                        <a:pt x="7083552" y="3650742"/>
                        <a:pt x="7078980" y="3653790"/>
                      </a:cubicBezTo>
                      <a:cubicBezTo>
                        <a:pt x="7075170" y="3656076"/>
                        <a:pt x="7066026" y="3654552"/>
                        <a:pt x="7058406" y="3650742"/>
                      </a:cubicBezTo>
                      <a:cubicBezTo>
                        <a:pt x="7050786" y="3646932"/>
                        <a:pt x="7030974" y="3637788"/>
                        <a:pt x="7014210" y="3630168"/>
                      </a:cubicBezTo>
                      <a:cubicBezTo>
                        <a:pt x="6997446" y="3623310"/>
                        <a:pt x="6974586" y="3611118"/>
                        <a:pt x="6963156" y="3603498"/>
                      </a:cubicBezTo>
                      <a:cubicBezTo>
                        <a:pt x="6952488" y="3595116"/>
                        <a:pt x="6936486" y="3589020"/>
                        <a:pt x="6928104" y="3589020"/>
                      </a:cubicBezTo>
                      <a:cubicBezTo>
                        <a:pt x="6918960" y="3589020"/>
                        <a:pt x="6909816" y="3585972"/>
                        <a:pt x="6907530" y="3581400"/>
                      </a:cubicBezTo>
                      <a:cubicBezTo>
                        <a:pt x="6905244" y="3577590"/>
                        <a:pt x="6893052" y="3573780"/>
                        <a:pt x="6881622" y="3573780"/>
                      </a:cubicBezTo>
                      <a:cubicBezTo>
                        <a:pt x="6870192" y="3573780"/>
                        <a:pt x="6858000" y="3570732"/>
                        <a:pt x="6853428" y="3566922"/>
                      </a:cubicBezTo>
                      <a:cubicBezTo>
                        <a:pt x="6833616" y="3547872"/>
                        <a:pt x="6595872" y="3531108"/>
                        <a:pt x="6489954" y="3541776"/>
                      </a:cubicBezTo>
                      <a:cubicBezTo>
                        <a:pt x="6371844" y="3553206"/>
                        <a:pt x="6337554" y="3559302"/>
                        <a:pt x="6329172" y="3566922"/>
                      </a:cubicBezTo>
                      <a:cubicBezTo>
                        <a:pt x="6324600" y="3570732"/>
                        <a:pt x="6313932" y="3573780"/>
                        <a:pt x="6304788" y="3573780"/>
                      </a:cubicBezTo>
                      <a:cubicBezTo>
                        <a:pt x="6294882" y="3573780"/>
                        <a:pt x="6284976" y="3577590"/>
                        <a:pt x="6282690" y="3581400"/>
                      </a:cubicBezTo>
                      <a:cubicBezTo>
                        <a:pt x="6280404" y="3585972"/>
                        <a:pt x="6269736" y="3589020"/>
                        <a:pt x="6259830" y="3589020"/>
                      </a:cubicBezTo>
                      <a:cubicBezTo>
                        <a:pt x="6249924" y="3589020"/>
                        <a:pt x="6220968" y="3601212"/>
                        <a:pt x="6195060" y="3615690"/>
                      </a:cubicBezTo>
                      <a:cubicBezTo>
                        <a:pt x="6169152" y="3630168"/>
                        <a:pt x="6143244" y="3642360"/>
                        <a:pt x="6137910" y="3642360"/>
                      </a:cubicBezTo>
                      <a:cubicBezTo>
                        <a:pt x="6131814" y="3642360"/>
                        <a:pt x="6124956" y="3646170"/>
                        <a:pt x="6122670" y="3649980"/>
                      </a:cubicBezTo>
                      <a:cubicBezTo>
                        <a:pt x="6120384" y="3654552"/>
                        <a:pt x="6099810" y="3657600"/>
                        <a:pt x="6076950" y="3657600"/>
                      </a:cubicBezTo>
                      <a:cubicBezTo>
                        <a:pt x="6054090" y="3657600"/>
                        <a:pt x="6033516" y="3654552"/>
                        <a:pt x="6031230" y="3649980"/>
                      </a:cubicBezTo>
                      <a:cubicBezTo>
                        <a:pt x="6028944" y="3646170"/>
                        <a:pt x="6019800" y="3642360"/>
                        <a:pt x="6011418" y="3642360"/>
                      </a:cubicBezTo>
                      <a:cubicBezTo>
                        <a:pt x="5994654" y="3642360"/>
                        <a:pt x="5924550" y="3608832"/>
                        <a:pt x="5916930" y="3596640"/>
                      </a:cubicBezTo>
                      <a:cubicBezTo>
                        <a:pt x="5914644" y="3592830"/>
                        <a:pt x="5905500" y="3589020"/>
                        <a:pt x="5897118" y="3589020"/>
                      </a:cubicBezTo>
                      <a:cubicBezTo>
                        <a:pt x="5889498" y="3589020"/>
                        <a:pt x="5875782" y="3585972"/>
                        <a:pt x="5867400" y="3581400"/>
                      </a:cubicBezTo>
                      <a:cubicBezTo>
                        <a:pt x="5859018" y="3577590"/>
                        <a:pt x="5845302" y="3570732"/>
                        <a:pt x="5836920" y="3566160"/>
                      </a:cubicBezTo>
                      <a:cubicBezTo>
                        <a:pt x="5828538" y="3562350"/>
                        <a:pt x="5817108" y="3558540"/>
                        <a:pt x="5810250" y="3558540"/>
                      </a:cubicBezTo>
                      <a:cubicBezTo>
                        <a:pt x="5798058" y="3558540"/>
                        <a:pt x="5748528" y="3532632"/>
                        <a:pt x="5729478" y="3515868"/>
                      </a:cubicBezTo>
                      <a:cubicBezTo>
                        <a:pt x="5723382" y="3509772"/>
                        <a:pt x="5713476" y="3505200"/>
                        <a:pt x="5708904" y="3505200"/>
                      </a:cubicBezTo>
                      <a:cubicBezTo>
                        <a:pt x="5703570" y="3505200"/>
                        <a:pt x="5693664" y="3502152"/>
                        <a:pt x="5686044" y="3498342"/>
                      </a:cubicBezTo>
                      <a:cubicBezTo>
                        <a:pt x="5679186" y="3494532"/>
                        <a:pt x="5660136" y="3485388"/>
                        <a:pt x="5644896" y="3479292"/>
                      </a:cubicBezTo>
                      <a:cubicBezTo>
                        <a:pt x="5629656" y="3472434"/>
                        <a:pt x="5614416" y="3463290"/>
                        <a:pt x="5612130" y="3459480"/>
                      </a:cubicBezTo>
                      <a:cubicBezTo>
                        <a:pt x="5605272" y="3448050"/>
                        <a:pt x="5519166" y="3406140"/>
                        <a:pt x="5503164" y="3406140"/>
                      </a:cubicBezTo>
                      <a:cubicBezTo>
                        <a:pt x="5495544" y="3406140"/>
                        <a:pt x="5479542" y="3395472"/>
                        <a:pt x="5467350" y="3383280"/>
                      </a:cubicBezTo>
                      <a:cubicBezTo>
                        <a:pt x="5443728" y="3358134"/>
                        <a:pt x="5407914" y="3337560"/>
                        <a:pt x="5388864" y="3337560"/>
                      </a:cubicBezTo>
                      <a:cubicBezTo>
                        <a:pt x="5382768" y="3337560"/>
                        <a:pt x="5359908" y="3323082"/>
                        <a:pt x="5338572" y="3304794"/>
                      </a:cubicBezTo>
                      <a:cubicBezTo>
                        <a:pt x="5295138" y="3268218"/>
                        <a:pt x="5247132" y="3238500"/>
                        <a:pt x="5231130" y="3238500"/>
                      </a:cubicBezTo>
                      <a:cubicBezTo>
                        <a:pt x="5216652" y="3238500"/>
                        <a:pt x="5189220" y="3201924"/>
                        <a:pt x="5194554" y="3188208"/>
                      </a:cubicBezTo>
                      <a:cubicBezTo>
                        <a:pt x="5199888" y="3174492"/>
                        <a:pt x="5236464" y="3154680"/>
                        <a:pt x="5256276" y="3154680"/>
                      </a:cubicBezTo>
                      <a:cubicBezTo>
                        <a:pt x="5264658" y="3154680"/>
                        <a:pt x="5276850" y="3146298"/>
                        <a:pt x="5283708" y="3135630"/>
                      </a:cubicBezTo>
                      <a:cubicBezTo>
                        <a:pt x="5295138" y="3118866"/>
                        <a:pt x="5295900" y="3026664"/>
                        <a:pt x="5295900" y="2139696"/>
                      </a:cubicBezTo>
                      <a:lnTo>
                        <a:pt x="5295900" y="1161288"/>
                      </a:lnTo>
                      <a:lnTo>
                        <a:pt x="5263896" y="1164336"/>
                      </a:lnTo>
                      <a:cubicBezTo>
                        <a:pt x="5245608" y="1165860"/>
                        <a:pt x="5228082" y="1170432"/>
                        <a:pt x="5224272" y="1174242"/>
                      </a:cubicBezTo>
                      <a:cubicBezTo>
                        <a:pt x="5219700" y="1178052"/>
                        <a:pt x="5209032" y="1181100"/>
                        <a:pt x="5199888" y="1181100"/>
                      </a:cubicBezTo>
                      <a:cubicBezTo>
                        <a:pt x="5189982" y="1181100"/>
                        <a:pt x="5180076" y="1184148"/>
                        <a:pt x="5177790" y="1188720"/>
                      </a:cubicBezTo>
                      <a:cubicBezTo>
                        <a:pt x="5175504" y="1192530"/>
                        <a:pt x="5164074" y="1196340"/>
                        <a:pt x="5153406" y="1196340"/>
                      </a:cubicBezTo>
                      <a:cubicBezTo>
                        <a:pt x="5143500" y="1196340"/>
                        <a:pt x="5125212" y="1203198"/>
                        <a:pt x="5113782" y="1210818"/>
                      </a:cubicBezTo>
                      <a:cubicBezTo>
                        <a:pt x="5090922" y="1226820"/>
                        <a:pt x="5033010" y="1249680"/>
                        <a:pt x="5013198" y="1249680"/>
                      </a:cubicBezTo>
                      <a:cubicBezTo>
                        <a:pt x="4997196" y="1249680"/>
                        <a:pt x="4956810" y="1270254"/>
                        <a:pt x="4945380" y="1283970"/>
                      </a:cubicBezTo>
                      <a:cubicBezTo>
                        <a:pt x="4940046" y="1290066"/>
                        <a:pt x="4932426" y="1295400"/>
                        <a:pt x="4927092" y="1295400"/>
                      </a:cubicBezTo>
                      <a:cubicBezTo>
                        <a:pt x="4922520" y="1295400"/>
                        <a:pt x="4901946" y="1303782"/>
                        <a:pt x="4880610" y="1313688"/>
                      </a:cubicBezTo>
                      <a:cubicBezTo>
                        <a:pt x="4860036" y="1323594"/>
                        <a:pt x="4830318" y="1337310"/>
                        <a:pt x="4815078" y="1344168"/>
                      </a:cubicBezTo>
                      <a:cubicBezTo>
                        <a:pt x="4799838" y="1351026"/>
                        <a:pt x="4783074" y="1360932"/>
                        <a:pt x="4777740" y="1367790"/>
                      </a:cubicBezTo>
                      <a:cubicBezTo>
                        <a:pt x="4772406" y="1373886"/>
                        <a:pt x="4764024" y="1379220"/>
                        <a:pt x="4759452" y="1379220"/>
                      </a:cubicBezTo>
                      <a:cubicBezTo>
                        <a:pt x="4743450" y="1379220"/>
                        <a:pt x="4606290" y="1453134"/>
                        <a:pt x="4566666" y="1482852"/>
                      </a:cubicBezTo>
                      <a:cubicBezTo>
                        <a:pt x="4553712" y="1492758"/>
                        <a:pt x="4538472" y="1501140"/>
                        <a:pt x="4533138" y="1501140"/>
                      </a:cubicBezTo>
                      <a:cubicBezTo>
                        <a:pt x="4527804" y="1501140"/>
                        <a:pt x="4517898" y="1506474"/>
                        <a:pt x="4510278" y="1513332"/>
                      </a:cubicBezTo>
                      <a:cubicBezTo>
                        <a:pt x="4494276" y="1527810"/>
                        <a:pt x="4454652" y="1551432"/>
                        <a:pt x="4425696" y="1564386"/>
                      </a:cubicBezTo>
                      <a:cubicBezTo>
                        <a:pt x="4413504" y="1568958"/>
                        <a:pt x="4404360" y="1577340"/>
                        <a:pt x="4404360" y="1583436"/>
                      </a:cubicBezTo>
                      <a:cubicBezTo>
                        <a:pt x="4404360" y="1588770"/>
                        <a:pt x="4398264" y="1594866"/>
                        <a:pt x="4391406" y="1597914"/>
                      </a:cubicBezTo>
                      <a:cubicBezTo>
                        <a:pt x="4383786" y="1600200"/>
                        <a:pt x="4368546" y="1609344"/>
                        <a:pt x="4357116" y="1616964"/>
                      </a:cubicBezTo>
                      <a:cubicBezTo>
                        <a:pt x="4346448" y="1624584"/>
                        <a:pt x="4332732" y="1630680"/>
                        <a:pt x="4326636" y="1630680"/>
                      </a:cubicBezTo>
                      <a:cubicBezTo>
                        <a:pt x="4320540" y="1630680"/>
                        <a:pt x="4304538" y="1642110"/>
                        <a:pt x="4290822" y="1656588"/>
                      </a:cubicBezTo>
                      <a:cubicBezTo>
                        <a:pt x="4277106" y="1671066"/>
                        <a:pt x="4250436" y="1690116"/>
                        <a:pt x="4232148" y="1700022"/>
                      </a:cubicBezTo>
                      <a:cubicBezTo>
                        <a:pt x="4213098" y="1709166"/>
                        <a:pt x="4185666" y="1728978"/>
                        <a:pt x="4171188" y="1742694"/>
                      </a:cubicBezTo>
                      <a:cubicBezTo>
                        <a:pt x="4155948" y="1756410"/>
                        <a:pt x="4140708" y="1767840"/>
                        <a:pt x="4136898" y="1767840"/>
                      </a:cubicBezTo>
                      <a:cubicBezTo>
                        <a:pt x="4128516" y="1767840"/>
                        <a:pt x="4060698" y="1812798"/>
                        <a:pt x="4053840" y="1821942"/>
                      </a:cubicBezTo>
                      <a:cubicBezTo>
                        <a:pt x="4046220" y="1833372"/>
                        <a:pt x="3992118" y="1866900"/>
                        <a:pt x="3982212" y="1866900"/>
                      </a:cubicBezTo>
                      <a:cubicBezTo>
                        <a:pt x="3976878" y="1866900"/>
                        <a:pt x="3966210" y="1873758"/>
                        <a:pt x="3958590" y="1882140"/>
                      </a:cubicBezTo>
                      <a:cubicBezTo>
                        <a:pt x="3950970" y="1890522"/>
                        <a:pt x="3941826" y="1897380"/>
                        <a:pt x="3937254" y="1897380"/>
                      </a:cubicBezTo>
                      <a:cubicBezTo>
                        <a:pt x="3933444" y="1897380"/>
                        <a:pt x="3918966" y="1906524"/>
                        <a:pt x="3904488" y="1918716"/>
                      </a:cubicBezTo>
                      <a:cubicBezTo>
                        <a:pt x="3890772" y="1930146"/>
                        <a:pt x="3844290" y="1966722"/>
                        <a:pt x="3801618" y="2000250"/>
                      </a:cubicBezTo>
                      <a:cubicBezTo>
                        <a:pt x="3758946" y="2033778"/>
                        <a:pt x="3709416" y="2074164"/>
                        <a:pt x="3691128" y="2090166"/>
                      </a:cubicBezTo>
                      <a:cubicBezTo>
                        <a:pt x="3672840" y="2106168"/>
                        <a:pt x="3654552" y="2117598"/>
                        <a:pt x="3649980" y="2114550"/>
                      </a:cubicBezTo>
                      <a:cubicBezTo>
                        <a:pt x="3644646" y="2111502"/>
                        <a:pt x="3642360" y="1974342"/>
                        <a:pt x="3642360" y="1691640"/>
                      </a:cubicBezTo>
                      <a:cubicBezTo>
                        <a:pt x="3642360" y="1461516"/>
                        <a:pt x="3640836" y="1264158"/>
                        <a:pt x="3637788" y="1253490"/>
                      </a:cubicBezTo>
                      <a:cubicBezTo>
                        <a:pt x="3622548" y="1193292"/>
                        <a:pt x="3619500" y="1280160"/>
                        <a:pt x="3619500" y="1693926"/>
                      </a:cubicBezTo>
                      <a:lnTo>
                        <a:pt x="3620262" y="2145030"/>
                      </a:lnTo>
                      <a:lnTo>
                        <a:pt x="3579876" y="2180844"/>
                      </a:lnTo>
                      <a:cubicBezTo>
                        <a:pt x="3557778" y="2200656"/>
                        <a:pt x="3537204" y="2217420"/>
                        <a:pt x="3534156" y="2217420"/>
                      </a:cubicBezTo>
                      <a:cubicBezTo>
                        <a:pt x="3531108" y="2217420"/>
                        <a:pt x="3509010" y="2236470"/>
                        <a:pt x="3485388" y="2259330"/>
                      </a:cubicBezTo>
                      <a:cubicBezTo>
                        <a:pt x="3461004" y="2282190"/>
                        <a:pt x="3437382" y="2301240"/>
                        <a:pt x="3432810" y="2301240"/>
                      </a:cubicBezTo>
                      <a:cubicBezTo>
                        <a:pt x="3428238" y="2301240"/>
                        <a:pt x="3409188" y="2316480"/>
                        <a:pt x="3390900" y="2335530"/>
                      </a:cubicBezTo>
                      <a:cubicBezTo>
                        <a:pt x="3372612" y="2354580"/>
                        <a:pt x="3353562" y="2369820"/>
                        <a:pt x="3348990" y="2369820"/>
                      </a:cubicBezTo>
                      <a:cubicBezTo>
                        <a:pt x="3342894" y="2369820"/>
                        <a:pt x="3316224" y="2391918"/>
                        <a:pt x="3245358" y="2457450"/>
                      </a:cubicBezTo>
                      <a:cubicBezTo>
                        <a:pt x="3238500" y="2463546"/>
                        <a:pt x="3230880" y="2468880"/>
                        <a:pt x="3227832" y="2468880"/>
                      </a:cubicBezTo>
                      <a:cubicBezTo>
                        <a:pt x="3224784" y="2468880"/>
                        <a:pt x="3209544" y="2481834"/>
                        <a:pt x="3193542" y="2497836"/>
                      </a:cubicBezTo>
                      <a:cubicBezTo>
                        <a:pt x="3137916" y="2551938"/>
                        <a:pt x="3094482" y="2590800"/>
                        <a:pt x="3087624" y="2590800"/>
                      </a:cubicBezTo>
                      <a:cubicBezTo>
                        <a:pt x="3084576" y="2590800"/>
                        <a:pt x="3067812" y="2603754"/>
                        <a:pt x="3051810" y="2619756"/>
                      </a:cubicBezTo>
                      <a:cubicBezTo>
                        <a:pt x="3035046" y="2634996"/>
                        <a:pt x="3012186" y="2654046"/>
                        <a:pt x="2999994" y="2661666"/>
                      </a:cubicBezTo>
                      <a:cubicBezTo>
                        <a:pt x="2988564" y="2669286"/>
                        <a:pt x="2966466" y="2689098"/>
                        <a:pt x="2950464" y="2705100"/>
                      </a:cubicBezTo>
                      <a:cubicBezTo>
                        <a:pt x="2935224" y="2721864"/>
                        <a:pt x="2918460" y="2735580"/>
                        <a:pt x="2914650" y="2735580"/>
                      </a:cubicBezTo>
                      <a:cubicBezTo>
                        <a:pt x="2910078" y="2735580"/>
                        <a:pt x="2891028" y="2750820"/>
                        <a:pt x="2872740" y="2769870"/>
                      </a:cubicBezTo>
                      <a:cubicBezTo>
                        <a:pt x="2854452" y="2788920"/>
                        <a:pt x="2834640" y="2804160"/>
                        <a:pt x="2829306" y="2804160"/>
                      </a:cubicBezTo>
                      <a:cubicBezTo>
                        <a:pt x="2823972" y="2804160"/>
                        <a:pt x="2816352" y="2811018"/>
                        <a:pt x="2811780" y="2819400"/>
                      </a:cubicBezTo>
                      <a:cubicBezTo>
                        <a:pt x="2807208" y="2827782"/>
                        <a:pt x="2801112" y="2834640"/>
                        <a:pt x="2797302" y="2834640"/>
                      </a:cubicBezTo>
                      <a:cubicBezTo>
                        <a:pt x="2794254" y="2834640"/>
                        <a:pt x="2775204" y="2849880"/>
                        <a:pt x="2756154" y="2868930"/>
                      </a:cubicBezTo>
                      <a:cubicBezTo>
                        <a:pt x="2736342" y="2887980"/>
                        <a:pt x="2715768" y="2903220"/>
                        <a:pt x="2710434" y="2903220"/>
                      </a:cubicBezTo>
                      <a:cubicBezTo>
                        <a:pt x="2705100" y="2903220"/>
                        <a:pt x="2690622" y="2913888"/>
                        <a:pt x="2677668" y="2926842"/>
                      </a:cubicBezTo>
                      <a:cubicBezTo>
                        <a:pt x="2665476" y="2939796"/>
                        <a:pt x="2625090" y="2974086"/>
                        <a:pt x="2586990" y="3002280"/>
                      </a:cubicBezTo>
                      <a:cubicBezTo>
                        <a:pt x="2549652" y="3031236"/>
                        <a:pt x="2508504" y="3064764"/>
                        <a:pt x="2496312" y="3077718"/>
                      </a:cubicBezTo>
                      <a:cubicBezTo>
                        <a:pt x="2483358" y="3090672"/>
                        <a:pt x="2469642" y="3101340"/>
                        <a:pt x="2465070" y="3101340"/>
                      </a:cubicBezTo>
                      <a:cubicBezTo>
                        <a:pt x="2460498" y="3101340"/>
                        <a:pt x="2441448" y="3116580"/>
                        <a:pt x="2423160" y="3135630"/>
                      </a:cubicBezTo>
                      <a:cubicBezTo>
                        <a:pt x="2404872" y="3154680"/>
                        <a:pt x="2387346" y="3169920"/>
                        <a:pt x="2384298" y="3169920"/>
                      </a:cubicBezTo>
                      <a:cubicBezTo>
                        <a:pt x="2372106" y="3169920"/>
                        <a:pt x="2316480" y="3211068"/>
                        <a:pt x="2316480" y="3220212"/>
                      </a:cubicBezTo>
                      <a:cubicBezTo>
                        <a:pt x="2316480" y="3225546"/>
                        <a:pt x="2305050" y="3235452"/>
                        <a:pt x="2291334" y="3242310"/>
                      </a:cubicBezTo>
                      <a:cubicBezTo>
                        <a:pt x="2277618" y="3248406"/>
                        <a:pt x="2243328" y="3272790"/>
                        <a:pt x="2215896" y="3295650"/>
                      </a:cubicBezTo>
                      <a:cubicBezTo>
                        <a:pt x="2188464" y="3318510"/>
                        <a:pt x="2161794" y="3337560"/>
                        <a:pt x="2157222" y="3337560"/>
                      </a:cubicBezTo>
                      <a:cubicBezTo>
                        <a:pt x="2152650" y="3337560"/>
                        <a:pt x="2138172" y="3348990"/>
                        <a:pt x="2124456" y="3362706"/>
                      </a:cubicBezTo>
                      <a:cubicBezTo>
                        <a:pt x="2110740" y="3375660"/>
                        <a:pt x="2082546" y="3395472"/>
                        <a:pt x="2061972" y="3406140"/>
                      </a:cubicBezTo>
                      <a:cubicBezTo>
                        <a:pt x="2041398" y="3416808"/>
                        <a:pt x="2008632" y="3439668"/>
                        <a:pt x="1988058" y="3457194"/>
                      </a:cubicBezTo>
                      <a:cubicBezTo>
                        <a:pt x="1968246" y="3475482"/>
                        <a:pt x="1949958" y="3489960"/>
                        <a:pt x="1946148" y="3489960"/>
                      </a:cubicBezTo>
                      <a:cubicBezTo>
                        <a:pt x="1943100" y="3489960"/>
                        <a:pt x="1928622" y="3499104"/>
                        <a:pt x="1913382" y="3511296"/>
                      </a:cubicBezTo>
                      <a:cubicBezTo>
                        <a:pt x="1879854" y="3536442"/>
                        <a:pt x="1799082" y="3589020"/>
                        <a:pt x="1793748" y="3589020"/>
                      </a:cubicBezTo>
                      <a:cubicBezTo>
                        <a:pt x="1790700" y="3589020"/>
                        <a:pt x="1776222" y="3598926"/>
                        <a:pt x="1760982" y="3611118"/>
                      </a:cubicBezTo>
                      <a:cubicBezTo>
                        <a:pt x="1745742" y="3623310"/>
                        <a:pt x="1719072" y="3640836"/>
                        <a:pt x="1700784" y="3649980"/>
                      </a:cubicBezTo>
                      <a:cubicBezTo>
                        <a:pt x="1683258" y="3659124"/>
                        <a:pt x="1666494" y="3669792"/>
                        <a:pt x="1664970" y="3673602"/>
                      </a:cubicBezTo>
                      <a:cubicBezTo>
                        <a:pt x="1662684" y="3676650"/>
                        <a:pt x="1632204" y="3695700"/>
                        <a:pt x="1597914" y="3714750"/>
                      </a:cubicBezTo>
                      <a:cubicBezTo>
                        <a:pt x="1563624" y="3733800"/>
                        <a:pt x="1521714" y="3758184"/>
                        <a:pt x="1504950" y="3768090"/>
                      </a:cubicBezTo>
                      <a:cubicBezTo>
                        <a:pt x="1488186" y="3778758"/>
                        <a:pt x="1469136" y="3789426"/>
                        <a:pt x="1463040" y="3792474"/>
                      </a:cubicBezTo>
                      <a:cubicBezTo>
                        <a:pt x="1456944" y="3794760"/>
                        <a:pt x="1431798" y="3810762"/>
                        <a:pt x="1407414" y="3826764"/>
                      </a:cubicBezTo>
                      <a:cubicBezTo>
                        <a:pt x="1383030" y="3842766"/>
                        <a:pt x="1357122" y="3855720"/>
                        <a:pt x="1349502" y="3855720"/>
                      </a:cubicBezTo>
                      <a:cubicBezTo>
                        <a:pt x="1341882" y="3855720"/>
                        <a:pt x="1322832" y="3864102"/>
                        <a:pt x="1307592" y="3874770"/>
                      </a:cubicBezTo>
                      <a:cubicBezTo>
                        <a:pt x="1292352" y="3885438"/>
                        <a:pt x="1274826" y="3893820"/>
                        <a:pt x="1269492" y="3893820"/>
                      </a:cubicBezTo>
                      <a:cubicBezTo>
                        <a:pt x="1264158" y="3893820"/>
                        <a:pt x="1253490" y="3900678"/>
                        <a:pt x="1245870" y="3909060"/>
                      </a:cubicBezTo>
                      <a:cubicBezTo>
                        <a:pt x="1238250" y="3917442"/>
                        <a:pt x="1226058" y="3924300"/>
                        <a:pt x="1219200" y="3924300"/>
                      </a:cubicBezTo>
                      <a:cubicBezTo>
                        <a:pt x="1207770" y="3924300"/>
                        <a:pt x="1144524" y="3950970"/>
                        <a:pt x="1109472" y="3970782"/>
                      </a:cubicBezTo>
                      <a:cubicBezTo>
                        <a:pt x="1101852" y="3975354"/>
                        <a:pt x="1083564" y="3985260"/>
                        <a:pt x="1069086" y="3993642"/>
                      </a:cubicBezTo>
                      <a:cubicBezTo>
                        <a:pt x="1055370" y="4001262"/>
                        <a:pt x="1037082" y="4008120"/>
                        <a:pt x="1029462" y="4008120"/>
                      </a:cubicBezTo>
                      <a:cubicBezTo>
                        <a:pt x="1021080" y="4008120"/>
                        <a:pt x="999744" y="4015740"/>
                        <a:pt x="981456" y="4024122"/>
                      </a:cubicBezTo>
                      <a:cubicBezTo>
                        <a:pt x="918210" y="4055364"/>
                        <a:pt x="910590" y="4059174"/>
                        <a:pt x="876300" y="4069080"/>
                      </a:cubicBezTo>
                      <a:cubicBezTo>
                        <a:pt x="857250" y="4074414"/>
                        <a:pt x="838962" y="4082034"/>
                        <a:pt x="834390" y="4085844"/>
                      </a:cubicBezTo>
                      <a:cubicBezTo>
                        <a:pt x="830580" y="4088892"/>
                        <a:pt x="819912" y="4091940"/>
                        <a:pt x="810768" y="4091940"/>
                      </a:cubicBezTo>
                      <a:cubicBezTo>
                        <a:pt x="800862" y="4091940"/>
                        <a:pt x="790956" y="4095750"/>
                        <a:pt x="788670" y="4099560"/>
                      </a:cubicBezTo>
                      <a:cubicBezTo>
                        <a:pt x="786384" y="4104132"/>
                        <a:pt x="769620" y="4107180"/>
                        <a:pt x="752856" y="4107180"/>
                      </a:cubicBezTo>
                      <a:cubicBezTo>
                        <a:pt x="735330" y="4107180"/>
                        <a:pt x="715518" y="4111752"/>
                        <a:pt x="709422" y="4117086"/>
                      </a:cubicBezTo>
                      <a:cubicBezTo>
                        <a:pt x="702564" y="4123182"/>
                        <a:pt x="681228" y="4132326"/>
                        <a:pt x="660654" y="4137660"/>
                      </a:cubicBezTo>
                      <a:cubicBezTo>
                        <a:pt x="640842" y="4142994"/>
                        <a:pt x="622554" y="4150614"/>
                        <a:pt x="620268" y="4153662"/>
                      </a:cubicBezTo>
                      <a:cubicBezTo>
                        <a:pt x="617982" y="4157472"/>
                        <a:pt x="599694" y="4160520"/>
                        <a:pt x="579120" y="4160520"/>
                      </a:cubicBezTo>
                      <a:cubicBezTo>
                        <a:pt x="558546" y="4160520"/>
                        <a:pt x="539496" y="4164330"/>
                        <a:pt x="537210" y="4168140"/>
                      </a:cubicBezTo>
                      <a:cubicBezTo>
                        <a:pt x="534924" y="4172712"/>
                        <a:pt x="518922" y="4175760"/>
                        <a:pt x="502920" y="4175760"/>
                      </a:cubicBezTo>
                      <a:cubicBezTo>
                        <a:pt x="486918" y="4175760"/>
                        <a:pt x="470916" y="4179570"/>
                        <a:pt x="468630" y="4183380"/>
                      </a:cubicBezTo>
                      <a:cubicBezTo>
                        <a:pt x="466344" y="4187952"/>
                        <a:pt x="451104" y="4191000"/>
                        <a:pt x="435102" y="4191000"/>
                      </a:cubicBezTo>
                      <a:cubicBezTo>
                        <a:pt x="419862" y="4191000"/>
                        <a:pt x="403860" y="4194048"/>
                        <a:pt x="399288" y="4197858"/>
                      </a:cubicBezTo>
                      <a:cubicBezTo>
                        <a:pt x="395478" y="4201668"/>
                        <a:pt x="313944" y="4207002"/>
                        <a:pt x="217170" y="4210050"/>
                      </a:cubicBezTo>
                      <a:cubicBezTo>
                        <a:pt x="121158" y="4212336"/>
                        <a:pt x="32766" y="4216146"/>
                        <a:pt x="21336" y="4218432"/>
                      </a:cubicBezTo>
                      <a:lnTo>
                        <a:pt x="0" y="4223004"/>
                      </a:lnTo>
                      <a:lnTo>
                        <a:pt x="0" y="2111502"/>
                      </a:lnTo>
                      <a:close/>
                      <a:moveTo>
                        <a:pt x="10671810" y="3497580"/>
                      </a:moveTo>
                      <a:cubicBezTo>
                        <a:pt x="10668762" y="3488436"/>
                        <a:pt x="10672572" y="3480816"/>
                        <a:pt x="10680954" y="3475482"/>
                      </a:cubicBezTo>
                      <a:cubicBezTo>
                        <a:pt x="10688574" y="3470910"/>
                        <a:pt x="10691622" y="3467100"/>
                        <a:pt x="10687812" y="3467100"/>
                      </a:cubicBezTo>
                      <a:cubicBezTo>
                        <a:pt x="10684002" y="3467100"/>
                        <a:pt x="10674096" y="3472434"/>
                        <a:pt x="10666476" y="3480054"/>
                      </a:cubicBezTo>
                      <a:cubicBezTo>
                        <a:pt x="10649712" y="3495294"/>
                        <a:pt x="10647426" y="3521964"/>
                        <a:pt x="10664190" y="3515868"/>
                      </a:cubicBezTo>
                      <a:cubicBezTo>
                        <a:pt x="10671810" y="3512820"/>
                        <a:pt x="10674096" y="3505962"/>
                        <a:pt x="10671810" y="3497580"/>
                      </a:cubicBezTo>
                      <a:close/>
                      <a:moveTo>
                        <a:pt x="7109460" y="1450086"/>
                      </a:moveTo>
                      <a:cubicBezTo>
                        <a:pt x="7109460" y="1446276"/>
                        <a:pt x="7106412" y="1438656"/>
                        <a:pt x="7101840" y="1432560"/>
                      </a:cubicBezTo>
                      <a:cubicBezTo>
                        <a:pt x="7093458" y="1418844"/>
                        <a:pt x="7082790" y="1427226"/>
                        <a:pt x="7088886" y="1443990"/>
                      </a:cubicBezTo>
                      <a:cubicBezTo>
                        <a:pt x="7093458" y="1455420"/>
                        <a:pt x="7109460" y="1459992"/>
                        <a:pt x="7109460" y="1450086"/>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40" name="Freeform: Shape 2239">
                  <a:extLst>
                    <a:ext uri="{FF2B5EF4-FFF2-40B4-BE49-F238E27FC236}">
                      <a16:creationId xmlns:a16="http://schemas.microsoft.com/office/drawing/2014/main" id="{C2AEF2E4-5EE9-40E8-B85B-71B5E76B42BB}"/>
                    </a:ext>
                  </a:extLst>
                </p:cNvPr>
                <p:cNvSpPr/>
                <p:nvPr/>
              </p:nvSpPr>
              <p:spPr>
                <a:xfrm>
                  <a:off x="2388179" y="5495724"/>
                  <a:ext cx="56388" cy="27432"/>
                </a:xfrm>
                <a:custGeom>
                  <a:avLst/>
                  <a:gdLst>
                    <a:gd name="connsiteX0" fmla="*/ 691 w 56388"/>
                    <a:gd name="connsiteY0" fmla="*/ 21918 h 27432"/>
                    <a:gd name="connsiteX1" fmla="*/ 46411 w 56388"/>
                    <a:gd name="connsiteY1" fmla="*/ 1344 h 27432"/>
                    <a:gd name="connsiteX2" fmla="*/ 56317 w 56388"/>
                    <a:gd name="connsiteY2" fmla="*/ 15822 h 27432"/>
                    <a:gd name="connsiteX3" fmla="*/ 691 w 56388"/>
                    <a:gd name="connsiteY3" fmla="*/ 21918 h 27432"/>
                  </a:gdLst>
                  <a:ahLst/>
                  <a:cxnLst>
                    <a:cxn ang="0">
                      <a:pos x="connsiteX0" y="connsiteY0"/>
                    </a:cxn>
                    <a:cxn ang="0">
                      <a:pos x="connsiteX1" y="connsiteY1"/>
                    </a:cxn>
                    <a:cxn ang="0">
                      <a:pos x="connsiteX2" y="connsiteY2"/>
                    </a:cxn>
                    <a:cxn ang="0">
                      <a:pos x="connsiteX3" y="connsiteY3"/>
                    </a:cxn>
                  </a:cxnLst>
                  <a:rect l="l" t="t" r="r" b="b"/>
                  <a:pathLst>
                    <a:path w="56388" h="27432">
                      <a:moveTo>
                        <a:pt x="691" y="21918"/>
                      </a:moveTo>
                      <a:cubicBezTo>
                        <a:pt x="-5405" y="11250"/>
                        <a:pt x="30409" y="-4752"/>
                        <a:pt x="46411" y="1344"/>
                      </a:cubicBezTo>
                      <a:cubicBezTo>
                        <a:pt x="53269" y="3630"/>
                        <a:pt x="57841" y="10488"/>
                        <a:pt x="56317" y="15822"/>
                      </a:cubicBezTo>
                      <a:cubicBezTo>
                        <a:pt x="51745" y="27252"/>
                        <a:pt x="7549" y="32586"/>
                        <a:pt x="691" y="21918"/>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41" name="Freeform: Shape 2240">
                  <a:extLst>
                    <a:ext uri="{FF2B5EF4-FFF2-40B4-BE49-F238E27FC236}">
                      <a16:creationId xmlns:a16="http://schemas.microsoft.com/office/drawing/2014/main" id="{B5609B5A-3B8A-4788-A2F9-46EDDEB2D72D}"/>
                    </a:ext>
                  </a:extLst>
                </p:cNvPr>
                <p:cNvSpPr/>
                <p:nvPr/>
              </p:nvSpPr>
              <p:spPr>
                <a:xfrm>
                  <a:off x="2624095" y="5464737"/>
                  <a:ext cx="107442" cy="28194"/>
                </a:xfrm>
                <a:custGeom>
                  <a:avLst/>
                  <a:gdLst>
                    <a:gd name="connsiteX0" fmla="*/ 1757 w 107442"/>
                    <a:gd name="connsiteY0" fmla="*/ 23187 h 28194"/>
                    <a:gd name="connsiteX1" fmla="*/ 63479 w 107442"/>
                    <a:gd name="connsiteY1" fmla="*/ 327 h 28194"/>
                    <a:gd name="connsiteX2" fmla="*/ 107675 w 107442"/>
                    <a:gd name="connsiteY2" fmla="*/ 14043 h 28194"/>
                    <a:gd name="connsiteX3" fmla="*/ 56621 w 107442"/>
                    <a:gd name="connsiteY3" fmla="*/ 27759 h 28194"/>
                    <a:gd name="connsiteX4" fmla="*/ 1757 w 107442"/>
                    <a:gd name="connsiteY4" fmla="*/ 23187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42" h="28194">
                      <a:moveTo>
                        <a:pt x="1757" y="23187"/>
                      </a:moveTo>
                      <a:cubicBezTo>
                        <a:pt x="-7387" y="7947"/>
                        <a:pt x="20045" y="-1959"/>
                        <a:pt x="63479" y="327"/>
                      </a:cubicBezTo>
                      <a:cubicBezTo>
                        <a:pt x="97007" y="1851"/>
                        <a:pt x="107675" y="5661"/>
                        <a:pt x="107675" y="14043"/>
                      </a:cubicBezTo>
                      <a:cubicBezTo>
                        <a:pt x="107675" y="23187"/>
                        <a:pt x="96245" y="26235"/>
                        <a:pt x="56621" y="27759"/>
                      </a:cubicBezTo>
                      <a:cubicBezTo>
                        <a:pt x="29189" y="29283"/>
                        <a:pt x="4043" y="26997"/>
                        <a:pt x="1757" y="23187"/>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42" name="Freeform: Shape 2241">
                  <a:extLst>
                    <a:ext uri="{FF2B5EF4-FFF2-40B4-BE49-F238E27FC236}">
                      <a16:creationId xmlns:a16="http://schemas.microsoft.com/office/drawing/2014/main" id="{7C12BB3A-69D9-4439-8F83-8C8B9520872D}"/>
                    </a:ext>
                  </a:extLst>
                </p:cNvPr>
                <p:cNvSpPr/>
                <p:nvPr/>
              </p:nvSpPr>
              <p:spPr>
                <a:xfrm>
                  <a:off x="2836486" y="5434565"/>
                  <a:ext cx="94488" cy="25146"/>
                </a:xfrm>
                <a:custGeom>
                  <a:avLst/>
                  <a:gdLst>
                    <a:gd name="connsiteX0" fmla="*/ 1964 w 94488"/>
                    <a:gd name="connsiteY0" fmla="*/ 20593 h 25146"/>
                    <a:gd name="connsiteX1" fmla="*/ 21014 w 94488"/>
                    <a:gd name="connsiteY1" fmla="*/ 9925 h 25146"/>
                    <a:gd name="connsiteX2" fmla="*/ 53018 w 94488"/>
                    <a:gd name="connsiteY2" fmla="*/ 3067 h 25146"/>
                    <a:gd name="connsiteX3" fmla="*/ 91880 w 94488"/>
                    <a:gd name="connsiteY3" fmla="*/ 14497 h 25146"/>
                    <a:gd name="connsiteX4" fmla="*/ 1964 w 94488"/>
                    <a:gd name="connsiteY4" fmla="*/ 20593 h 25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 h="25146">
                      <a:moveTo>
                        <a:pt x="1964" y="20593"/>
                      </a:moveTo>
                      <a:cubicBezTo>
                        <a:pt x="-2608" y="13735"/>
                        <a:pt x="-322" y="12211"/>
                        <a:pt x="21014" y="9925"/>
                      </a:cubicBezTo>
                      <a:cubicBezTo>
                        <a:pt x="27110" y="9925"/>
                        <a:pt x="41588" y="6115"/>
                        <a:pt x="53018" y="3067"/>
                      </a:cubicBezTo>
                      <a:cubicBezTo>
                        <a:pt x="78926" y="-4553"/>
                        <a:pt x="103310" y="3067"/>
                        <a:pt x="91880" y="14497"/>
                      </a:cubicBezTo>
                      <a:cubicBezTo>
                        <a:pt x="81974" y="24403"/>
                        <a:pt x="7298" y="29737"/>
                        <a:pt x="1964" y="20593"/>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43" name="Freeform: Shape 2242">
                  <a:extLst>
                    <a:ext uri="{FF2B5EF4-FFF2-40B4-BE49-F238E27FC236}">
                      <a16:creationId xmlns:a16="http://schemas.microsoft.com/office/drawing/2014/main" id="{B6CB6AFF-42CB-4198-A610-7FEA2B237693}"/>
                    </a:ext>
                  </a:extLst>
                </p:cNvPr>
                <p:cNvSpPr/>
                <p:nvPr/>
              </p:nvSpPr>
              <p:spPr>
                <a:xfrm>
                  <a:off x="3041935" y="539596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44" name="Freeform: Shape 2243">
                  <a:extLst>
                    <a:ext uri="{FF2B5EF4-FFF2-40B4-BE49-F238E27FC236}">
                      <a16:creationId xmlns:a16="http://schemas.microsoft.com/office/drawing/2014/main" id="{C6DC6B24-9B92-4E1A-BB08-4457D8837C30}"/>
                    </a:ext>
                  </a:extLst>
                </p:cNvPr>
                <p:cNvSpPr/>
                <p:nvPr/>
              </p:nvSpPr>
              <p:spPr>
                <a:xfrm>
                  <a:off x="3217018" y="5368290"/>
                  <a:ext cx="78486" cy="25908"/>
                </a:xfrm>
                <a:custGeom>
                  <a:avLst/>
                  <a:gdLst>
                    <a:gd name="connsiteX0" fmla="*/ 18434 w 78486"/>
                    <a:gd name="connsiteY0" fmla="*/ 21336 h 25908"/>
                    <a:gd name="connsiteX1" fmla="*/ 5480 w 78486"/>
                    <a:gd name="connsiteY1" fmla="*/ 15240 h 25908"/>
                    <a:gd name="connsiteX2" fmla="*/ 146 w 78486"/>
                    <a:gd name="connsiteY2" fmla="*/ 7620 h 25908"/>
                    <a:gd name="connsiteX3" fmla="*/ 40532 w 78486"/>
                    <a:gd name="connsiteY3" fmla="*/ 0 h 25908"/>
                    <a:gd name="connsiteX4" fmla="*/ 78632 w 78486"/>
                    <a:gd name="connsiteY4" fmla="*/ 11430 h 25908"/>
                    <a:gd name="connsiteX5" fmla="*/ 18434 w 78486"/>
                    <a:gd name="connsiteY5" fmla="*/ 21336 h 2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86" h="25908">
                      <a:moveTo>
                        <a:pt x="18434" y="21336"/>
                      </a:moveTo>
                      <a:cubicBezTo>
                        <a:pt x="15386" y="18288"/>
                        <a:pt x="9290" y="15240"/>
                        <a:pt x="5480" y="15240"/>
                      </a:cubicBezTo>
                      <a:cubicBezTo>
                        <a:pt x="1670" y="15240"/>
                        <a:pt x="-616" y="12192"/>
                        <a:pt x="146" y="7620"/>
                      </a:cubicBezTo>
                      <a:cubicBezTo>
                        <a:pt x="908" y="3810"/>
                        <a:pt x="19196" y="0"/>
                        <a:pt x="40532" y="0"/>
                      </a:cubicBezTo>
                      <a:cubicBezTo>
                        <a:pt x="69488" y="0"/>
                        <a:pt x="78632" y="3048"/>
                        <a:pt x="78632" y="11430"/>
                      </a:cubicBezTo>
                      <a:cubicBezTo>
                        <a:pt x="78632" y="23622"/>
                        <a:pt x="29102" y="32004"/>
                        <a:pt x="18434" y="21336"/>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45" name="Freeform: Shape 2244">
                  <a:extLst>
                    <a:ext uri="{FF2B5EF4-FFF2-40B4-BE49-F238E27FC236}">
                      <a16:creationId xmlns:a16="http://schemas.microsoft.com/office/drawing/2014/main" id="{E93BB721-2B57-4600-8B10-629CBE86BE73}"/>
                    </a:ext>
                  </a:extLst>
                </p:cNvPr>
                <p:cNvSpPr/>
                <p:nvPr/>
              </p:nvSpPr>
              <p:spPr>
                <a:xfrm>
                  <a:off x="3325777" y="5311140"/>
                  <a:ext cx="137160" cy="51054"/>
                </a:xfrm>
                <a:custGeom>
                  <a:avLst/>
                  <a:gdLst>
                    <a:gd name="connsiteX0" fmla="*/ 1115 w 137160"/>
                    <a:gd name="connsiteY0" fmla="*/ 47244 h 51054"/>
                    <a:gd name="connsiteX1" fmla="*/ 47597 w 137160"/>
                    <a:gd name="connsiteY1" fmla="*/ 22860 h 51054"/>
                    <a:gd name="connsiteX2" fmla="*/ 91031 w 137160"/>
                    <a:gd name="connsiteY2" fmla="*/ 11430 h 51054"/>
                    <a:gd name="connsiteX3" fmla="*/ 123035 w 137160"/>
                    <a:gd name="connsiteY3" fmla="*/ 0 h 51054"/>
                    <a:gd name="connsiteX4" fmla="*/ 128369 w 137160"/>
                    <a:gd name="connsiteY4" fmla="*/ 20574 h 51054"/>
                    <a:gd name="connsiteX5" fmla="*/ 107033 w 137160"/>
                    <a:gd name="connsiteY5" fmla="*/ 35052 h 51054"/>
                    <a:gd name="connsiteX6" fmla="*/ 1115 w 137160"/>
                    <a:gd name="connsiteY6" fmla="*/ 47244 h 5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 h="51054">
                      <a:moveTo>
                        <a:pt x="1115" y="47244"/>
                      </a:moveTo>
                      <a:cubicBezTo>
                        <a:pt x="-5743" y="36576"/>
                        <a:pt x="20165" y="22860"/>
                        <a:pt x="47597" y="22860"/>
                      </a:cubicBezTo>
                      <a:cubicBezTo>
                        <a:pt x="59027" y="22860"/>
                        <a:pt x="78839" y="17526"/>
                        <a:pt x="91031" y="11430"/>
                      </a:cubicBezTo>
                      <a:cubicBezTo>
                        <a:pt x="102461" y="5334"/>
                        <a:pt x="116939" y="0"/>
                        <a:pt x="123035" y="0"/>
                      </a:cubicBezTo>
                      <a:cubicBezTo>
                        <a:pt x="139037" y="0"/>
                        <a:pt x="143609" y="15240"/>
                        <a:pt x="128369" y="20574"/>
                      </a:cubicBezTo>
                      <a:cubicBezTo>
                        <a:pt x="120749" y="23622"/>
                        <a:pt x="111605" y="29718"/>
                        <a:pt x="107033" y="35052"/>
                      </a:cubicBezTo>
                      <a:cubicBezTo>
                        <a:pt x="97127" y="48006"/>
                        <a:pt x="7973" y="57912"/>
                        <a:pt x="1115" y="47244"/>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46" name="Freeform: Shape 2245">
                  <a:extLst>
                    <a:ext uri="{FF2B5EF4-FFF2-40B4-BE49-F238E27FC236}">
                      <a16:creationId xmlns:a16="http://schemas.microsoft.com/office/drawing/2014/main" id="{877F7A33-2A3D-4545-9E49-8F063322DC02}"/>
                    </a:ext>
                  </a:extLst>
                </p:cNvPr>
                <p:cNvSpPr/>
                <p:nvPr/>
              </p:nvSpPr>
              <p:spPr>
                <a:xfrm>
                  <a:off x="3506755" y="52969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47" name="Freeform: Shape 2246">
                  <a:extLst>
                    <a:ext uri="{FF2B5EF4-FFF2-40B4-BE49-F238E27FC236}">
                      <a16:creationId xmlns:a16="http://schemas.microsoft.com/office/drawing/2014/main" id="{D3D8701E-F43D-4094-9128-55A065A73BAA}"/>
                    </a:ext>
                  </a:extLst>
                </p:cNvPr>
                <p:cNvSpPr/>
                <p:nvPr/>
              </p:nvSpPr>
              <p:spPr>
                <a:xfrm>
                  <a:off x="3592586" y="5266548"/>
                  <a:ext cx="60960" cy="28194"/>
                </a:xfrm>
                <a:custGeom>
                  <a:avLst/>
                  <a:gdLst>
                    <a:gd name="connsiteX0" fmla="*/ 1006 w 60960"/>
                    <a:gd name="connsiteY0" fmla="*/ 22494 h 28194"/>
                    <a:gd name="connsiteX1" fmla="*/ 44440 w 60960"/>
                    <a:gd name="connsiteY1" fmla="*/ 396 h 28194"/>
                    <a:gd name="connsiteX2" fmla="*/ 61204 w 60960"/>
                    <a:gd name="connsiteY2" fmla="*/ 14112 h 28194"/>
                    <a:gd name="connsiteX3" fmla="*/ 1006 w 60960"/>
                    <a:gd name="connsiteY3" fmla="*/ 22494 h 28194"/>
                  </a:gdLst>
                  <a:ahLst/>
                  <a:cxnLst>
                    <a:cxn ang="0">
                      <a:pos x="connsiteX0" y="connsiteY0"/>
                    </a:cxn>
                    <a:cxn ang="0">
                      <a:pos x="connsiteX1" y="connsiteY1"/>
                    </a:cxn>
                    <a:cxn ang="0">
                      <a:pos x="connsiteX2" y="connsiteY2"/>
                    </a:cxn>
                    <a:cxn ang="0">
                      <a:pos x="connsiteX3" y="connsiteY3"/>
                    </a:cxn>
                  </a:cxnLst>
                  <a:rect l="l" t="t" r="r" b="b"/>
                  <a:pathLst>
                    <a:path w="60960" h="28194">
                      <a:moveTo>
                        <a:pt x="1006" y="22494"/>
                      </a:moveTo>
                      <a:cubicBezTo>
                        <a:pt x="-5852" y="12588"/>
                        <a:pt x="23866" y="-2652"/>
                        <a:pt x="44440" y="396"/>
                      </a:cubicBezTo>
                      <a:cubicBezTo>
                        <a:pt x="53584" y="1920"/>
                        <a:pt x="61204" y="8016"/>
                        <a:pt x="61204" y="14112"/>
                      </a:cubicBezTo>
                      <a:cubicBezTo>
                        <a:pt x="61204" y="27828"/>
                        <a:pt x="8626" y="34686"/>
                        <a:pt x="1006" y="22494"/>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48" name="Freeform: Shape 2247">
                  <a:extLst>
                    <a:ext uri="{FF2B5EF4-FFF2-40B4-BE49-F238E27FC236}">
                      <a16:creationId xmlns:a16="http://schemas.microsoft.com/office/drawing/2014/main" id="{65C37829-6E82-48ED-B2F6-EAC6FD355EC9}"/>
                    </a:ext>
                  </a:extLst>
                </p:cNvPr>
                <p:cNvSpPr/>
                <p:nvPr/>
              </p:nvSpPr>
              <p:spPr>
                <a:xfrm>
                  <a:off x="3707178" y="5231418"/>
                  <a:ext cx="63246" cy="30480"/>
                </a:xfrm>
                <a:custGeom>
                  <a:avLst/>
                  <a:gdLst>
                    <a:gd name="connsiteX0" fmla="*/ 714 w 63246"/>
                    <a:gd name="connsiteY0" fmla="*/ 27144 h 30480"/>
                    <a:gd name="connsiteX1" fmla="*/ 59388 w 63246"/>
                    <a:gd name="connsiteY1" fmla="*/ 2760 h 30480"/>
                    <a:gd name="connsiteX2" fmla="*/ 60912 w 63246"/>
                    <a:gd name="connsiteY2" fmla="*/ 18000 h 30480"/>
                    <a:gd name="connsiteX3" fmla="*/ 714 w 63246"/>
                    <a:gd name="connsiteY3" fmla="*/ 27144 h 30480"/>
                  </a:gdLst>
                  <a:ahLst/>
                  <a:cxnLst>
                    <a:cxn ang="0">
                      <a:pos x="connsiteX0" y="connsiteY0"/>
                    </a:cxn>
                    <a:cxn ang="0">
                      <a:pos x="connsiteX1" y="connsiteY1"/>
                    </a:cxn>
                    <a:cxn ang="0">
                      <a:pos x="connsiteX2" y="connsiteY2"/>
                    </a:cxn>
                    <a:cxn ang="0">
                      <a:pos x="connsiteX3" y="connsiteY3"/>
                    </a:cxn>
                  </a:cxnLst>
                  <a:rect l="l" t="t" r="r" b="b"/>
                  <a:pathLst>
                    <a:path w="63246" h="30480">
                      <a:moveTo>
                        <a:pt x="714" y="27144"/>
                      </a:moveTo>
                      <a:cubicBezTo>
                        <a:pt x="-6906" y="14952"/>
                        <a:pt x="48720" y="-7908"/>
                        <a:pt x="59388" y="2760"/>
                      </a:cubicBezTo>
                      <a:cubicBezTo>
                        <a:pt x="64722" y="8094"/>
                        <a:pt x="64722" y="13428"/>
                        <a:pt x="60912" y="18000"/>
                      </a:cubicBezTo>
                      <a:cubicBezTo>
                        <a:pt x="48720" y="28668"/>
                        <a:pt x="6048" y="35526"/>
                        <a:pt x="714" y="27144"/>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49" name="Freeform: Shape 2248">
                  <a:extLst>
                    <a:ext uri="{FF2B5EF4-FFF2-40B4-BE49-F238E27FC236}">
                      <a16:creationId xmlns:a16="http://schemas.microsoft.com/office/drawing/2014/main" id="{275537BB-4BA9-4E74-AA6C-C2F1A4065CE3}"/>
                    </a:ext>
                  </a:extLst>
                </p:cNvPr>
                <p:cNvSpPr/>
                <p:nvPr/>
              </p:nvSpPr>
              <p:spPr>
                <a:xfrm>
                  <a:off x="11408325" y="521370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50" name="Freeform: Shape 2249">
                  <a:extLst>
                    <a:ext uri="{FF2B5EF4-FFF2-40B4-BE49-F238E27FC236}">
                      <a16:creationId xmlns:a16="http://schemas.microsoft.com/office/drawing/2014/main" id="{819285AA-4987-4C04-B1FD-994A03D18944}"/>
                    </a:ext>
                  </a:extLst>
                </p:cNvPr>
                <p:cNvSpPr/>
                <p:nvPr/>
              </p:nvSpPr>
              <p:spPr>
                <a:xfrm>
                  <a:off x="3827221" y="51975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51" name="Freeform: Shape 2250">
                  <a:extLst>
                    <a:ext uri="{FF2B5EF4-FFF2-40B4-BE49-F238E27FC236}">
                      <a16:creationId xmlns:a16="http://schemas.microsoft.com/office/drawing/2014/main" id="{72F97F72-335D-4C2E-81E3-AC3C1837250E}"/>
                    </a:ext>
                  </a:extLst>
                </p:cNvPr>
                <p:cNvSpPr/>
                <p:nvPr/>
              </p:nvSpPr>
              <p:spPr>
                <a:xfrm>
                  <a:off x="3911501" y="5163188"/>
                  <a:ext cx="76962" cy="33528"/>
                </a:xfrm>
                <a:custGeom>
                  <a:avLst/>
                  <a:gdLst>
                    <a:gd name="connsiteX0" fmla="*/ 1369 w 76962"/>
                    <a:gd name="connsiteY0" fmla="*/ 26794 h 33528"/>
                    <a:gd name="connsiteX1" fmla="*/ 37183 w 76962"/>
                    <a:gd name="connsiteY1" fmla="*/ 2410 h 33528"/>
                    <a:gd name="connsiteX2" fmla="*/ 72997 w 76962"/>
                    <a:gd name="connsiteY2" fmla="*/ 22984 h 33528"/>
                    <a:gd name="connsiteX3" fmla="*/ 1369 w 76962"/>
                    <a:gd name="connsiteY3" fmla="*/ 26794 h 33528"/>
                  </a:gdLst>
                  <a:ahLst/>
                  <a:cxnLst>
                    <a:cxn ang="0">
                      <a:pos x="connsiteX0" y="connsiteY0"/>
                    </a:cxn>
                    <a:cxn ang="0">
                      <a:pos x="connsiteX1" y="connsiteY1"/>
                    </a:cxn>
                    <a:cxn ang="0">
                      <a:pos x="connsiteX2" y="connsiteY2"/>
                    </a:cxn>
                    <a:cxn ang="0">
                      <a:pos x="connsiteX3" y="connsiteY3"/>
                    </a:cxn>
                  </a:cxnLst>
                  <a:rect l="l" t="t" r="r" b="b"/>
                  <a:pathLst>
                    <a:path w="76962" h="33528">
                      <a:moveTo>
                        <a:pt x="1369" y="26794"/>
                      </a:moveTo>
                      <a:cubicBezTo>
                        <a:pt x="-3965" y="17650"/>
                        <a:pt x="5941" y="11554"/>
                        <a:pt x="37183" y="2410"/>
                      </a:cubicBezTo>
                      <a:cubicBezTo>
                        <a:pt x="66139" y="-5210"/>
                        <a:pt x="86713" y="6220"/>
                        <a:pt x="72997" y="22984"/>
                      </a:cubicBezTo>
                      <a:cubicBezTo>
                        <a:pt x="63091" y="35176"/>
                        <a:pt x="8227" y="37462"/>
                        <a:pt x="1369" y="26794"/>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52" name="Freeform: Shape 2251">
                  <a:extLst>
                    <a:ext uri="{FF2B5EF4-FFF2-40B4-BE49-F238E27FC236}">
                      <a16:creationId xmlns:a16="http://schemas.microsoft.com/office/drawing/2014/main" id="{76D3E333-AF18-4A6A-A652-70476F145951}"/>
                    </a:ext>
                  </a:extLst>
                </p:cNvPr>
                <p:cNvSpPr/>
                <p:nvPr/>
              </p:nvSpPr>
              <p:spPr>
                <a:xfrm>
                  <a:off x="4025341" y="512892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53" name="Freeform: Shape 2252">
                  <a:extLst>
                    <a:ext uri="{FF2B5EF4-FFF2-40B4-BE49-F238E27FC236}">
                      <a16:creationId xmlns:a16="http://schemas.microsoft.com/office/drawing/2014/main" id="{F9F5EABD-AFD8-45AF-8FEE-1B9513180EAD}"/>
                    </a:ext>
                  </a:extLst>
                </p:cNvPr>
                <p:cNvSpPr/>
                <p:nvPr/>
              </p:nvSpPr>
              <p:spPr>
                <a:xfrm>
                  <a:off x="4093271" y="5097780"/>
                  <a:ext cx="48006" cy="29718"/>
                </a:xfrm>
                <a:custGeom>
                  <a:avLst/>
                  <a:gdLst>
                    <a:gd name="connsiteX0" fmla="*/ 2479 w 48006"/>
                    <a:gd name="connsiteY0" fmla="*/ 22860 h 29718"/>
                    <a:gd name="connsiteX1" fmla="*/ 24577 w 48006"/>
                    <a:gd name="connsiteY1" fmla="*/ 0 h 29718"/>
                    <a:gd name="connsiteX2" fmla="*/ 43627 w 48006"/>
                    <a:gd name="connsiteY2" fmla="*/ 20574 h 29718"/>
                    <a:gd name="connsiteX3" fmla="*/ 2479 w 4800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8006" h="29718">
                      <a:moveTo>
                        <a:pt x="2479" y="22860"/>
                      </a:moveTo>
                      <a:cubicBezTo>
                        <a:pt x="-5141" y="10668"/>
                        <a:pt x="5527" y="0"/>
                        <a:pt x="24577" y="0"/>
                      </a:cubicBezTo>
                      <a:cubicBezTo>
                        <a:pt x="46675" y="0"/>
                        <a:pt x="54295" y="7620"/>
                        <a:pt x="43627" y="20574"/>
                      </a:cubicBezTo>
                      <a:cubicBezTo>
                        <a:pt x="33721" y="32004"/>
                        <a:pt x="9337" y="33528"/>
                        <a:pt x="2479" y="22860"/>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54" name="Freeform: Shape 2253">
                  <a:extLst>
                    <a:ext uri="{FF2B5EF4-FFF2-40B4-BE49-F238E27FC236}">
                      <a16:creationId xmlns:a16="http://schemas.microsoft.com/office/drawing/2014/main" id="{4B2E3A6F-D48E-4096-A003-A89993B52335}"/>
                    </a:ext>
                  </a:extLst>
                </p:cNvPr>
                <p:cNvSpPr/>
                <p:nvPr/>
              </p:nvSpPr>
              <p:spPr>
                <a:xfrm>
                  <a:off x="4163424" y="5059680"/>
                  <a:ext cx="72390" cy="34290"/>
                </a:xfrm>
                <a:custGeom>
                  <a:avLst/>
                  <a:gdLst>
                    <a:gd name="connsiteX0" fmla="*/ 1668 w 72390"/>
                    <a:gd name="connsiteY0" fmla="*/ 32766 h 34290"/>
                    <a:gd name="connsiteX1" fmla="*/ 43578 w 72390"/>
                    <a:gd name="connsiteY1" fmla="*/ 0 h 34290"/>
                    <a:gd name="connsiteX2" fmla="*/ 68724 w 72390"/>
                    <a:gd name="connsiteY2" fmla="*/ 22860 h 34290"/>
                    <a:gd name="connsiteX3" fmla="*/ 1668 w 72390"/>
                    <a:gd name="connsiteY3" fmla="*/ 32766 h 34290"/>
                  </a:gdLst>
                  <a:ahLst/>
                  <a:cxnLst>
                    <a:cxn ang="0">
                      <a:pos x="connsiteX0" y="connsiteY0"/>
                    </a:cxn>
                    <a:cxn ang="0">
                      <a:pos x="connsiteX1" y="connsiteY1"/>
                    </a:cxn>
                    <a:cxn ang="0">
                      <a:pos x="connsiteX2" y="connsiteY2"/>
                    </a:cxn>
                    <a:cxn ang="0">
                      <a:pos x="connsiteX3" y="connsiteY3"/>
                    </a:cxn>
                  </a:cxnLst>
                  <a:rect l="l" t="t" r="r" b="b"/>
                  <a:pathLst>
                    <a:path w="72390" h="34290">
                      <a:moveTo>
                        <a:pt x="1668" y="32766"/>
                      </a:moveTo>
                      <a:cubicBezTo>
                        <a:pt x="-7476" y="23622"/>
                        <a:pt x="23004" y="0"/>
                        <a:pt x="43578" y="0"/>
                      </a:cubicBezTo>
                      <a:cubicBezTo>
                        <a:pt x="65676" y="0"/>
                        <a:pt x="79392" y="12192"/>
                        <a:pt x="68724" y="22860"/>
                      </a:cubicBezTo>
                      <a:cubicBezTo>
                        <a:pt x="59580" y="30480"/>
                        <a:pt x="7002" y="38100"/>
                        <a:pt x="1668" y="32766"/>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55" name="Freeform: Shape 2254">
                  <a:extLst>
                    <a:ext uri="{FF2B5EF4-FFF2-40B4-BE49-F238E27FC236}">
                      <a16:creationId xmlns:a16="http://schemas.microsoft.com/office/drawing/2014/main" id="{E2A6EAB7-D7F7-4593-AFF7-9E521866C458}"/>
                    </a:ext>
                  </a:extLst>
                </p:cNvPr>
                <p:cNvSpPr/>
                <p:nvPr/>
              </p:nvSpPr>
              <p:spPr>
                <a:xfrm>
                  <a:off x="4260911" y="5029200"/>
                  <a:ext cx="48006" cy="29718"/>
                </a:xfrm>
                <a:custGeom>
                  <a:avLst/>
                  <a:gdLst>
                    <a:gd name="connsiteX0" fmla="*/ 2479 w 48006"/>
                    <a:gd name="connsiteY0" fmla="*/ 22860 h 29718"/>
                    <a:gd name="connsiteX1" fmla="*/ 24577 w 48006"/>
                    <a:gd name="connsiteY1" fmla="*/ 0 h 29718"/>
                    <a:gd name="connsiteX2" fmla="*/ 43627 w 48006"/>
                    <a:gd name="connsiteY2" fmla="*/ 20574 h 29718"/>
                    <a:gd name="connsiteX3" fmla="*/ 2479 w 4800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8006" h="29718">
                      <a:moveTo>
                        <a:pt x="2479" y="22860"/>
                      </a:moveTo>
                      <a:cubicBezTo>
                        <a:pt x="-5141" y="10668"/>
                        <a:pt x="5527" y="0"/>
                        <a:pt x="24577" y="0"/>
                      </a:cubicBezTo>
                      <a:cubicBezTo>
                        <a:pt x="46675" y="0"/>
                        <a:pt x="54295" y="7620"/>
                        <a:pt x="43627" y="20574"/>
                      </a:cubicBezTo>
                      <a:cubicBezTo>
                        <a:pt x="33721" y="32004"/>
                        <a:pt x="9337" y="33528"/>
                        <a:pt x="2479" y="22860"/>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56" name="Freeform: Shape 2255">
                  <a:extLst>
                    <a:ext uri="{FF2B5EF4-FFF2-40B4-BE49-F238E27FC236}">
                      <a16:creationId xmlns:a16="http://schemas.microsoft.com/office/drawing/2014/main" id="{AF78453E-3152-45F0-B5D9-4FCAEE2FDA1B}"/>
                    </a:ext>
                  </a:extLst>
                </p:cNvPr>
                <p:cNvSpPr/>
                <p:nvPr/>
              </p:nvSpPr>
              <p:spPr>
                <a:xfrm>
                  <a:off x="4338648" y="4999305"/>
                  <a:ext cx="43434" cy="20574"/>
                </a:xfrm>
                <a:custGeom>
                  <a:avLst/>
                  <a:gdLst>
                    <a:gd name="connsiteX0" fmla="*/ 942 w 43434"/>
                    <a:gd name="connsiteY0" fmla="*/ 15417 h 20574"/>
                    <a:gd name="connsiteX1" fmla="*/ 31422 w 43434"/>
                    <a:gd name="connsiteY1" fmla="*/ 939 h 20574"/>
                    <a:gd name="connsiteX2" fmla="*/ 43614 w 43434"/>
                    <a:gd name="connsiteY2" fmla="*/ 10845 h 20574"/>
                    <a:gd name="connsiteX3" fmla="*/ 942 w 43434"/>
                    <a:gd name="connsiteY3" fmla="*/ 15417 h 20574"/>
                  </a:gdLst>
                  <a:ahLst/>
                  <a:cxnLst>
                    <a:cxn ang="0">
                      <a:pos x="connsiteX0" y="connsiteY0"/>
                    </a:cxn>
                    <a:cxn ang="0">
                      <a:pos x="connsiteX1" y="connsiteY1"/>
                    </a:cxn>
                    <a:cxn ang="0">
                      <a:pos x="connsiteX2" y="connsiteY2"/>
                    </a:cxn>
                    <a:cxn ang="0">
                      <a:pos x="connsiteX3" y="connsiteY3"/>
                    </a:cxn>
                  </a:cxnLst>
                  <a:rect l="l" t="t" r="r" b="b"/>
                  <a:pathLst>
                    <a:path w="43434" h="20574">
                      <a:moveTo>
                        <a:pt x="942" y="15417"/>
                      </a:moveTo>
                      <a:cubicBezTo>
                        <a:pt x="-4392" y="5511"/>
                        <a:pt x="13896" y="-2871"/>
                        <a:pt x="31422" y="939"/>
                      </a:cubicBezTo>
                      <a:cubicBezTo>
                        <a:pt x="38280" y="1701"/>
                        <a:pt x="43614" y="7035"/>
                        <a:pt x="43614" y="10845"/>
                      </a:cubicBezTo>
                      <a:cubicBezTo>
                        <a:pt x="43614" y="21513"/>
                        <a:pt x="7038" y="25323"/>
                        <a:pt x="942" y="15417"/>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57" name="Freeform: Shape 2256">
                  <a:extLst>
                    <a:ext uri="{FF2B5EF4-FFF2-40B4-BE49-F238E27FC236}">
                      <a16:creationId xmlns:a16="http://schemas.microsoft.com/office/drawing/2014/main" id="{F5A4DE73-D4BA-4350-878F-1F9CFC325CA4}"/>
                    </a:ext>
                  </a:extLst>
                </p:cNvPr>
                <p:cNvSpPr/>
                <p:nvPr/>
              </p:nvSpPr>
              <p:spPr>
                <a:xfrm>
                  <a:off x="4391101" y="496128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58" name="Freeform: Shape 2257">
                  <a:extLst>
                    <a:ext uri="{FF2B5EF4-FFF2-40B4-BE49-F238E27FC236}">
                      <a16:creationId xmlns:a16="http://schemas.microsoft.com/office/drawing/2014/main" id="{F2FAC6F2-FF63-4830-B0E5-642439EC9757}"/>
                    </a:ext>
                  </a:extLst>
                </p:cNvPr>
                <p:cNvSpPr/>
                <p:nvPr/>
              </p:nvSpPr>
              <p:spPr>
                <a:xfrm>
                  <a:off x="4474446" y="4930140"/>
                  <a:ext cx="40386" cy="29718"/>
                </a:xfrm>
                <a:custGeom>
                  <a:avLst/>
                  <a:gdLst>
                    <a:gd name="connsiteX0" fmla="*/ 2304 w 40386"/>
                    <a:gd name="connsiteY0" fmla="*/ 22860 h 29718"/>
                    <a:gd name="connsiteX1" fmla="*/ 20592 w 40386"/>
                    <a:gd name="connsiteY1" fmla="*/ 0 h 29718"/>
                    <a:gd name="connsiteX2" fmla="*/ 35832 w 40386"/>
                    <a:gd name="connsiteY2" fmla="*/ 20574 h 29718"/>
                    <a:gd name="connsiteX3" fmla="*/ 2304 w 40386"/>
                    <a:gd name="connsiteY3" fmla="*/ 22860 h 29718"/>
                  </a:gdLst>
                  <a:ahLst/>
                  <a:cxnLst>
                    <a:cxn ang="0">
                      <a:pos x="connsiteX0" y="connsiteY0"/>
                    </a:cxn>
                    <a:cxn ang="0">
                      <a:pos x="connsiteX1" y="connsiteY1"/>
                    </a:cxn>
                    <a:cxn ang="0">
                      <a:pos x="connsiteX2" y="connsiteY2"/>
                    </a:cxn>
                    <a:cxn ang="0">
                      <a:pos x="connsiteX3" y="connsiteY3"/>
                    </a:cxn>
                  </a:cxnLst>
                  <a:rect l="l" t="t" r="r" b="b"/>
                  <a:pathLst>
                    <a:path w="40386" h="29718">
                      <a:moveTo>
                        <a:pt x="2304" y="22860"/>
                      </a:moveTo>
                      <a:cubicBezTo>
                        <a:pt x="-4554" y="11430"/>
                        <a:pt x="4590" y="0"/>
                        <a:pt x="20592" y="0"/>
                      </a:cubicBezTo>
                      <a:cubicBezTo>
                        <a:pt x="39642" y="0"/>
                        <a:pt x="45738" y="8382"/>
                        <a:pt x="35832" y="20574"/>
                      </a:cubicBezTo>
                      <a:cubicBezTo>
                        <a:pt x="25926" y="32004"/>
                        <a:pt x="9162" y="33528"/>
                        <a:pt x="2304" y="22860"/>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59" name="Freeform: Shape 2258">
                  <a:extLst>
                    <a:ext uri="{FF2B5EF4-FFF2-40B4-BE49-F238E27FC236}">
                      <a16:creationId xmlns:a16="http://schemas.microsoft.com/office/drawing/2014/main" id="{EFDA937F-BFBD-4E66-9B85-A3CABD33391F}"/>
                    </a:ext>
                  </a:extLst>
                </p:cNvPr>
                <p:cNvSpPr/>
                <p:nvPr/>
              </p:nvSpPr>
              <p:spPr>
                <a:xfrm>
                  <a:off x="4528261" y="489270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60" name="Freeform: Shape 2259">
                  <a:extLst>
                    <a:ext uri="{FF2B5EF4-FFF2-40B4-BE49-F238E27FC236}">
                      <a16:creationId xmlns:a16="http://schemas.microsoft.com/office/drawing/2014/main" id="{1333A980-5E08-4022-BF16-13C27E035023}"/>
                    </a:ext>
                  </a:extLst>
                </p:cNvPr>
                <p:cNvSpPr/>
                <p:nvPr/>
              </p:nvSpPr>
              <p:spPr>
                <a:xfrm>
                  <a:off x="10821955" y="48778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61" name="Freeform: Shape 2260">
                  <a:extLst>
                    <a:ext uri="{FF2B5EF4-FFF2-40B4-BE49-F238E27FC236}">
                      <a16:creationId xmlns:a16="http://schemas.microsoft.com/office/drawing/2014/main" id="{D91FFAFD-1722-474B-A32E-2CA58AD82606}"/>
                    </a:ext>
                  </a:extLst>
                </p:cNvPr>
                <p:cNvSpPr/>
                <p:nvPr/>
              </p:nvSpPr>
              <p:spPr>
                <a:xfrm>
                  <a:off x="4611285" y="48631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62" name="Freeform: Shape 2261">
                  <a:extLst>
                    <a:ext uri="{FF2B5EF4-FFF2-40B4-BE49-F238E27FC236}">
                      <a16:creationId xmlns:a16="http://schemas.microsoft.com/office/drawing/2014/main" id="{6B041411-B4DE-436A-8D2A-77CBBA451424}"/>
                    </a:ext>
                  </a:extLst>
                </p:cNvPr>
                <p:cNvSpPr/>
                <p:nvPr/>
              </p:nvSpPr>
              <p:spPr>
                <a:xfrm>
                  <a:off x="4668184" y="4809631"/>
                  <a:ext cx="39624" cy="42672"/>
                </a:xfrm>
                <a:custGeom>
                  <a:avLst/>
                  <a:gdLst>
                    <a:gd name="connsiteX0" fmla="*/ 590 w 39624"/>
                    <a:gd name="connsiteY0" fmla="*/ 38975 h 42672"/>
                    <a:gd name="connsiteX1" fmla="*/ 10496 w 39624"/>
                    <a:gd name="connsiteY1" fmla="*/ 13829 h 42672"/>
                    <a:gd name="connsiteX2" fmla="*/ 33356 w 39624"/>
                    <a:gd name="connsiteY2" fmla="*/ 3161 h 42672"/>
                    <a:gd name="connsiteX3" fmla="*/ 20402 w 39624"/>
                    <a:gd name="connsiteY3" fmla="*/ 42785 h 42672"/>
                    <a:gd name="connsiteX4" fmla="*/ 590 w 39624"/>
                    <a:gd name="connsiteY4" fmla="*/ 38975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 h="42672">
                      <a:moveTo>
                        <a:pt x="590" y="38975"/>
                      </a:moveTo>
                      <a:cubicBezTo>
                        <a:pt x="-1696" y="35165"/>
                        <a:pt x="2876" y="23735"/>
                        <a:pt x="10496" y="13829"/>
                      </a:cubicBezTo>
                      <a:cubicBezTo>
                        <a:pt x="21164" y="-649"/>
                        <a:pt x="27260" y="-2935"/>
                        <a:pt x="33356" y="3161"/>
                      </a:cubicBezTo>
                      <a:cubicBezTo>
                        <a:pt x="47072" y="16877"/>
                        <a:pt x="39452" y="40499"/>
                        <a:pt x="20402" y="42785"/>
                      </a:cubicBezTo>
                      <a:cubicBezTo>
                        <a:pt x="12020" y="44309"/>
                        <a:pt x="2876" y="42023"/>
                        <a:pt x="590" y="38975"/>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63" name="Freeform: Shape 2262">
                  <a:extLst>
                    <a:ext uri="{FF2B5EF4-FFF2-40B4-BE49-F238E27FC236}">
                      <a16:creationId xmlns:a16="http://schemas.microsoft.com/office/drawing/2014/main" id="{F3A3B47F-3E39-4986-A58C-F49142D26AEC}"/>
                    </a:ext>
                  </a:extLst>
                </p:cNvPr>
                <p:cNvSpPr/>
                <p:nvPr/>
              </p:nvSpPr>
              <p:spPr>
                <a:xfrm>
                  <a:off x="4711141" y="479364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64" name="Freeform: Shape 2263">
                  <a:extLst>
                    <a:ext uri="{FF2B5EF4-FFF2-40B4-BE49-F238E27FC236}">
                      <a16:creationId xmlns:a16="http://schemas.microsoft.com/office/drawing/2014/main" id="{C3FD5027-42BB-46FF-9E33-4EDA4CA19C69}"/>
                    </a:ext>
                  </a:extLst>
                </p:cNvPr>
                <p:cNvSpPr/>
                <p:nvPr/>
              </p:nvSpPr>
              <p:spPr>
                <a:xfrm>
                  <a:off x="4778925" y="476412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65" name="Freeform: Shape 2264">
                  <a:extLst>
                    <a:ext uri="{FF2B5EF4-FFF2-40B4-BE49-F238E27FC236}">
                      <a16:creationId xmlns:a16="http://schemas.microsoft.com/office/drawing/2014/main" id="{FE1D5318-1EB1-42B0-B8D0-2844A5D6E36B}"/>
                    </a:ext>
                  </a:extLst>
                </p:cNvPr>
                <p:cNvSpPr/>
                <p:nvPr/>
              </p:nvSpPr>
              <p:spPr>
                <a:xfrm>
                  <a:off x="4826980" y="4727132"/>
                  <a:ext cx="48768" cy="30480"/>
                </a:xfrm>
                <a:custGeom>
                  <a:avLst/>
                  <a:gdLst>
                    <a:gd name="connsiteX0" fmla="*/ 290 w 48768"/>
                    <a:gd name="connsiteY0" fmla="*/ 27748 h 30480"/>
                    <a:gd name="connsiteX1" fmla="*/ 11720 w 48768"/>
                    <a:gd name="connsiteY1" fmla="*/ 8698 h 30480"/>
                    <a:gd name="connsiteX2" fmla="*/ 48296 w 48768"/>
                    <a:gd name="connsiteY2" fmla="*/ 14032 h 30480"/>
                    <a:gd name="connsiteX3" fmla="*/ 290 w 48768"/>
                    <a:gd name="connsiteY3" fmla="*/ 27748 h 30480"/>
                  </a:gdLst>
                  <a:ahLst/>
                  <a:cxnLst>
                    <a:cxn ang="0">
                      <a:pos x="connsiteX0" y="connsiteY0"/>
                    </a:cxn>
                    <a:cxn ang="0">
                      <a:pos x="connsiteX1" y="connsiteY1"/>
                    </a:cxn>
                    <a:cxn ang="0">
                      <a:pos x="connsiteX2" y="connsiteY2"/>
                    </a:cxn>
                    <a:cxn ang="0">
                      <a:pos x="connsiteX3" y="connsiteY3"/>
                    </a:cxn>
                  </a:cxnLst>
                  <a:rect l="l" t="t" r="r" b="b"/>
                  <a:pathLst>
                    <a:path w="48768" h="30480">
                      <a:moveTo>
                        <a:pt x="290" y="27748"/>
                      </a:moveTo>
                      <a:cubicBezTo>
                        <a:pt x="-1234" y="24700"/>
                        <a:pt x="3338" y="16318"/>
                        <a:pt x="11720" y="8698"/>
                      </a:cubicBezTo>
                      <a:cubicBezTo>
                        <a:pt x="26960" y="-5018"/>
                        <a:pt x="53630" y="-1970"/>
                        <a:pt x="48296" y="14032"/>
                      </a:cubicBezTo>
                      <a:cubicBezTo>
                        <a:pt x="44486" y="24700"/>
                        <a:pt x="5624" y="36130"/>
                        <a:pt x="290" y="27748"/>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66" name="Freeform: Shape 2265">
                  <a:extLst>
                    <a:ext uri="{FF2B5EF4-FFF2-40B4-BE49-F238E27FC236}">
                      <a16:creationId xmlns:a16="http://schemas.microsoft.com/office/drawing/2014/main" id="{B740560F-F86E-4429-9AFF-260F917CB5E0}"/>
                    </a:ext>
                  </a:extLst>
                </p:cNvPr>
                <p:cNvSpPr/>
                <p:nvPr/>
              </p:nvSpPr>
              <p:spPr>
                <a:xfrm>
                  <a:off x="4878781" y="469458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67" name="Freeform: Shape 2266">
                  <a:extLst>
                    <a:ext uri="{FF2B5EF4-FFF2-40B4-BE49-F238E27FC236}">
                      <a16:creationId xmlns:a16="http://schemas.microsoft.com/office/drawing/2014/main" id="{F8D94818-28E2-454F-A040-01491A0BC47D}"/>
                    </a:ext>
                  </a:extLst>
                </p:cNvPr>
                <p:cNvSpPr/>
                <p:nvPr/>
              </p:nvSpPr>
              <p:spPr>
                <a:xfrm>
                  <a:off x="4932121" y="46641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68" name="Freeform: Shape 2267">
                  <a:extLst>
                    <a:ext uri="{FF2B5EF4-FFF2-40B4-BE49-F238E27FC236}">
                      <a16:creationId xmlns:a16="http://schemas.microsoft.com/office/drawing/2014/main" id="{181C0A91-0153-4D37-A83D-BBA2AE044F51}"/>
                    </a:ext>
                  </a:extLst>
                </p:cNvPr>
                <p:cNvSpPr/>
                <p:nvPr/>
              </p:nvSpPr>
              <p:spPr>
                <a:xfrm>
                  <a:off x="4979286" y="4613117"/>
                  <a:ext cx="64770" cy="46482"/>
                </a:xfrm>
                <a:custGeom>
                  <a:avLst/>
                  <a:gdLst>
                    <a:gd name="connsiteX0" fmla="*/ 384 w 64770"/>
                    <a:gd name="connsiteY0" fmla="*/ 43465 h 46482"/>
                    <a:gd name="connsiteX1" fmla="*/ 57534 w 64770"/>
                    <a:gd name="connsiteY1" fmla="*/ 793 h 46482"/>
                    <a:gd name="connsiteX2" fmla="*/ 56010 w 64770"/>
                    <a:gd name="connsiteY2" fmla="*/ 38131 h 46482"/>
                    <a:gd name="connsiteX3" fmla="*/ 384 w 64770"/>
                    <a:gd name="connsiteY3" fmla="*/ 43465 h 46482"/>
                  </a:gdLst>
                  <a:ahLst/>
                  <a:cxnLst>
                    <a:cxn ang="0">
                      <a:pos x="connsiteX0" y="connsiteY0"/>
                    </a:cxn>
                    <a:cxn ang="0">
                      <a:pos x="connsiteX1" y="connsiteY1"/>
                    </a:cxn>
                    <a:cxn ang="0">
                      <a:pos x="connsiteX2" y="connsiteY2"/>
                    </a:cxn>
                    <a:cxn ang="0">
                      <a:pos x="connsiteX3" y="connsiteY3"/>
                    </a:cxn>
                  </a:cxnLst>
                  <a:rect l="l" t="t" r="r" b="b"/>
                  <a:pathLst>
                    <a:path w="64770" h="46482">
                      <a:moveTo>
                        <a:pt x="384" y="43465"/>
                      </a:moveTo>
                      <a:cubicBezTo>
                        <a:pt x="-4950" y="33559"/>
                        <a:pt x="46866" y="-6065"/>
                        <a:pt x="57534" y="793"/>
                      </a:cubicBezTo>
                      <a:cubicBezTo>
                        <a:pt x="68202" y="7651"/>
                        <a:pt x="67440" y="35083"/>
                        <a:pt x="56010" y="38131"/>
                      </a:cubicBezTo>
                      <a:cubicBezTo>
                        <a:pt x="25530" y="48037"/>
                        <a:pt x="4956" y="49561"/>
                        <a:pt x="384" y="43465"/>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69" name="Freeform: Shape 2268">
                  <a:extLst>
                    <a:ext uri="{FF2B5EF4-FFF2-40B4-BE49-F238E27FC236}">
                      <a16:creationId xmlns:a16="http://schemas.microsoft.com/office/drawing/2014/main" id="{649D8B6E-38D0-4B4E-A77C-9DC245BE956F}"/>
                    </a:ext>
                  </a:extLst>
                </p:cNvPr>
                <p:cNvSpPr/>
                <p:nvPr/>
              </p:nvSpPr>
              <p:spPr>
                <a:xfrm>
                  <a:off x="5045995" y="459586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70" name="Freeform: Shape 2269">
                  <a:extLst>
                    <a:ext uri="{FF2B5EF4-FFF2-40B4-BE49-F238E27FC236}">
                      <a16:creationId xmlns:a16="http://schemas.microsoft.com/office/drawing/2014/main" id="{EDBD57DC-741D-4AFA-9AFB-AC496FC2A2A3}"/>
                    </a:ext>
                  </a:extLst>
                </p:cNvPr>
                <p:cNvSpPr/>
                <p:nvPr/>
              </p:nvSpPr>
              <p:spPr>
                <a:xfrm>
                  <a:off x="5100445" y="45738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D7985F"/>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71" name="Freeform: Shape 2270">
                  <a:extLst>
                    <a:ext uri="{FF2B5EF4-FFF2-40B4-BE49-F238E27FC236}">
                      <a16:creationId xmlns:a16="http://schemas.microsoft.com/office/drawing/2014/main" id="{C8F58014-0A10-4918-8259-CDCF5CFDD497}"/>
                    </a:ext>
                  </a:extLst>
                </p:cNvPr>
                <p:cNvSpPr/>
                <p:nvPr/>
              </p:nvSpPr>
              <p:spPr>
                <a:xfrm>
                  <a:off x="0" y="1318260"/>
                  <a:ext cx="8808720" cy="4223004"/>
                </a:xfrm>
                <a:custGeom>
                  <a:avLst/>
                  <a:gdLst>
                    <a:gd name="connsiteX0" fmla="*/ 0 w 8808720"/>
                    <a:gd name="connsiteY0" fmla="*/ 2111502 h 4223004"/>
                    <a:gd name="connsiteX1" fmla="*/ 0 w 8808720"/>
                    <a:gd name="connsiteY1" fmla="*/ 0 h 4223004"/>
                    <a:gd name="connsiteX2" fmla="*/ 4404360 w 8808720"/>
                    <a:gd name="connsiteY2" fmla="*/ 0 h 4223004"/>
                    <a:gd name="connsiteX3" fmla="*/ 8808720 w 8808720"/>
                    <a:gd name="connsiteY3" fmla="*/ 0 h 4223004"/>
                    <a:gd name="connsiteX4" fmla="*/ 8808720 w 8808720"/>
                    <a:gd name="connsiteY4" fmla="*/ 1591818 h 4223004"/>
                    <a:gd name="connsiteX5" fmla="*/ 8801100 w 8808720"/>
                    <a:gd name="connsiteY5" fmla="*/ 3188970 h 4223004"/>
                    <a:gd name="connsiteX6" fmla="*/ 8782050 w 8808720"/>
                    <a:gd name="connsiteY6" fmla="*/ 3185160 h 4223004"/>
                    <a:gd name="connsiteX7" fmla="*/ 8770620 w 8808720"/>
                    <a:gd name="connsiteY7" fmla="*/ 3182112 h 4223004"/>
                    <a:gd name="connsiteX8" fmla="*/ 8761476 w 8808720"/>
                    <a:gd name="connsiteY8" fmla="*/ 3179064 h 4223004"/>
                    <a:gd name="connsiteX9" fmla="*/ 8738616 w 8808720"/>
                    <a:gd name="connsiteY9" fmla="*/ 3169920 h 4223004"/>
                    <a:gd name="connsiteX10" fmla="*/ 8709660 w 8808720"/>
                    <a:gd name="connsiteY10" fmla="*/ 3162300 h 4223004"/>
                    <a:gd name="connsiteX11" fmla="*/ 8679180 w 8808720"/>
                    <a:gd name="connsiteY11" fmla="*/ 3147060 h 4223004"/>
                    <a:gd name="connsiteX12" fmla="*/ 8643366 w 8808720"/>
                    <a:gd name="connsiteY12" fmla="*/ 3139440 h 4223004"/>
                    <a:gd name="connsiteX13" fmla="*/ 8596884 w 8808720"/>
                    <a:gd name="connsiteY13" fmla="*/ 3124200 h 4223004"/>
                    <a:gd name="connsiteX14" fmla="*/ 8554974 w 8808720"/>
                    <a:gd name="connsiteY14" fmla="*/ 3108960 h 4223004"/>
                    <a:gd name="connsiteX15" fmla="*/ 8516112 w 8808720"/>
                    <a:gd name="connsiteY15" fmla="*/ 3097530 h 4223004"/>
                    <a:gd name="connsiteX16" fmla="*/ 8484870 w 8808720"/>
                    <a:gd name="connsiteY16" fmla="*/ 3086100 h 4223004"/>
                    <a:gd name="connsiteX17" fmla="*/ 8395716 w 8808720"/>
                    <a:gd name="connsiteY17" fmla="*/ 3047238 h 4223004"/>
                    <a:gd name="connsiteX18" fmla="*/ 8369808 w 8808720"/>
                    <a:gd name="connsiteY18" fmla="*/ 3040380 h 4223004"/>
                    <a:gd name="connsiteX19" fmla="*/ 8337804 w 8808720"/>
                    <a:gd name="connsiteY19" fmla="*/ 3029712 h 4223004"/>
                    <a:gd name="connsiteX20" fmla="*/ 8298180 w 8808720"/>
                    <a:gd name="connsiteY20" fmla="*/ 3012186 h 4223004"/>
                    <a:gd name="connsiteX21" fmla="*/ 8246364 w 8808720"/>
                    <a:gd name="connsiteY21" fmla="*/ 2987802 h 4223004"/>
                    <a:gd name="connsiteX22" fmla="*/ 8202168 w 8808720"/>
                    <a:gd name="connsiteY22" fmla="*/ 2971800 h 4223004"/>
                    <a:gd name="connsiteX23" fmla="*/ 8177784 w 8808720"/>
                    <a:gd name="connsiteY23" fmla="*/ 2964942 h 4223004"/>
                    <a:gd name="connsiteX24" fmla="*/ 8134350 w 8808720"/>
                    <a:gd name="connsiteY24" fmla="*/ 2945130 h 4223004"/>
                    <a:gd name="connsiteX25" fmla="*/ 8074152 w 8808720"/>
                    <a:gd name="connsiteY25" fmla="*/ 2917698 h 4223004"/>
                    <a:gd name="connsiteX26" fmla="*/ 8030718 w 8808720"/>
                    <a:gd name="connsiteY26" fmla="*/ 2903220 h 4223004"/>
                    <a:gd name="connsiteX27" fmla="*/ 8012430 w 8808720"/>
                    <a:gd name="connsiteY27" fmla="*/ 2895600 h 4223004"/>
                    <a:gd name="connsiteX28" fmla="*/ 7990332 w 8808720"/>
                    <a:gd name="connsiteY28" fmla="*/ 2887980 h 4223004"/>
                    <a:gd name="connsiteX29" fmla="*/ 7924800 w 8808720"/>
                    <a:gd name="connsiteY29" fmla="*/ 2853690 h 4223004"/>
                    <a:gd name="connsiteX30" fmla="*/ 7872984 w 8808720"/>
                    <a:gd name="connsiteY30" fmla="*/ 2834640 h 4223004"/>
                    <a:gd name="connsiteX31" fmla="*/ 7834884 w 8808720"/>
                    <a:gd name="connsiteY31" fmla="*/ 2820924 h 4223004"/>
                    <a:gd name="connsiteX32" fmla="*/ 7780020 w 8808720"/>
                    <a:gd name="connsiteY32" fmla="*/ 2791968 h 4223004"/>
                    <a:gd name="connsiteX33" fmla="*/ 7701534 w 8808720"/>
                    <a:gd name="connsiteY33" fmla="*/ 2756154 h 4223004"/>
                    <a:gd name="connsiteX34" fmla="*/ 7647432 w 8808720"/>
                    <a:gd name="connsiteY34" fmla="*/ 2735580 h 4223004"/>
                    <a:gd name="connsiteX35" fmla="*/ 7573518 w 8808720"/>
                    <a:gd name="connsiteY35" fmla="*/ 2695956 h 4223004"/>
                    <a:gd name="connsiteX36" fmla="*/ 7522464 w 8808720"/>
                    <a:gd name="connsiteY36" fmla="*/ 2670048 h 4223004"/>
                    <a:gd name="connsiteX37" fmla="*/ 7485888 w 8808720"/>
                    <a:gd name="connsiteY37" fmla="*/ 2650998 h 4223004"/>
                    <a:gd name="connsiteX38" fmla="*/ 7463790 w 8808720"/>
                    <a:gd name="connsiteY38" fmla="*/ 2636520 h 4223004"/>
                    <a:gd name="connsiteX39" fmla="*/ 7398258 w 8808720"/>
                    <a:gd name="connsiteY39" fmla="*/ 2601468 h 4223004"/>
                    <a:gd name="connsiteX40" fmla="*/ 7319010 w 8808720"/>
                    <a:gd name="connsiteY40" fmla="*/ 2567940 h 4223004"/>
                    <a:gd name="connsiteX41" fmla="*/ 7288530 w 8808720"/>
                    <a:gd name="connsiteY41" fmla="*/ 2552700 h 4223004"/>
                    <a:gd name="connsiteX42" fmla="*/ 7268718 w 8808720"/>
                    <a:gd name="connsiteY42" fmla="*/ 2537460 h 4223004"/>
                    <a:gd name="connsiteX43" fmla="*/ 7174230 w 8808720"/>
                    <a:gd name="connsiteY43" fmla="*/ 2476500 h 4223004"/>
                    <a:gd name="connsiteX44" fmla="*/ 7151370 w 8808720"/>
                    <a:gd name="connsiteY44" fmla="*/ 2468880 h 4223004"/>
                    <a:gd name="connsiteX45" fmla="*/ 7124700 w 8808720"/>
                    <a:gd name="connsiteY45" fmla="*/ 2453640 h 4223004"/>
                    <a:gd name="connsiteX46" fmla="*/ 7117080 w 8808720"/>
                    <a:gd name="connsiteY46" fmla="*/ 1967484 h 4223004"/>
                    <a:gd name="connsiteX47" fmla="*/ 7109460 w 8808720"/>
                    <a:gd name="connsiteY47" fmla="*/ 1485900 h 4223004"/>
                    <a:gd name="connsiteX48" fmla="*/ 7101840 w 8808720"/>
                    <a:gd name="connsiteY48" fmla="*/ 1616964 h 4223004"/>
                    <a:gd name="connsiteX49" fmla="*/ 7094220 w 8808720"/>
                    <a:gd name="connsiteY49" fmla="*/ 1764030 h 4223004"/>
                    <a:gd name="connsiteX50" fmla="*/ 7093458 w 8808720"/>
                    <a:gd name="connsiteY50" fmla="*/ 2304288 h 4223004"/>
                    <a:gd name="connsiteX51" fmla="*/ 7100316 w 8808720"/>
                    <a:gd name="connsiteY51" fmla="*/ 2356866 h 4223004"/>
                    <a:gd name="connsiteX52" fmla="*/ 7086600 w 8808720"/>
                    <a:gd name="connsiteY52" fmla="*/ 2423160 h 4223004"/>
                    <a:gd name="connsiteX53" fmla="*/ 7072884 w 8808720"/>
                    <a:gd name="connsiteY53" fmla="*/ 2441448 h 4223004"/>
                    <a:gd name="connsiteX54" fmla="*/ 7051548 w 8808720"/>
                    <a:gd name="connsiteY54" fmla="*/ 2420874 h 4223004"/>
                    <a:gd name="connsiteX55" fmla="*/ 7021830 w 8808720"/>
                    <a:gd name="connsiteY55" fmla="*/ 2400300 h 4223004"/>
                    <a:gd name="connsiteX56" fmla="*/ 6998970 w 8808720"/>
                    <a:gd name="connsiteY56" fmla="*/ 2385060 h 4223004"/>
                    <a:gd name="connsiteX57" fmla="*/ 6968490 w 8808720"/>
                    <a:gd name="connsiteY57" fmla="*/ 2369820 h 4223004"/>
                    <a:gd name="connsiteX58" fmla="*/ 6929628 w 8808720"/>
                    <a:gd name="connsiteY58" fmla="*/ 2349246 h 4223004"/>
                    <a:gd name="connsiteX59" fmla="*/ 6828282 w 8808720"/>
                    <a:gd name="connsiteY59" fmla="*/ 2286000 h 4223004"/>
                    <a:gd name="connsiteX60" fmla="*/ 6792468 w 8808720"/>
                    <a:gd name="connsiteY60" fmla="*/ 2265426 h 4223004"/>
                    <a:gd name="connsiteX61" fmla="*/ 6698742 w 8808720"/>
                    <a:gd name="connsiteY61" fmla="*/ 2202180 h 4223004"/>
                    <a:gd name="connsiteX62" fmla="*/ 6678930 w 8808720"/>
                    <a:gd name="connsiteY62" fmla="*/ 2186940 h 4223004"/>
                    <a:gd name="connsiteX63" fmla="*/ 6656070 w 8808720"/>
                    <a:gd name="connsiteY63" fmla="*/ 2171700 h 4223004"/>
                    <a:gd name="connsiteX64" fmla="*/ 6633210 w 8808720"/>
                    <a:gd name="connsiteY64" fmla="*/ 2156460 h 4223004"/>
                    <a:gd name="connsiteX65" fmla="*/ 6592062 w 8808720"/>
                    <a:gd name="connsiteY65" fmla="*/ 2128266 h 4223004"/>
                    <a:gd name="connsiteX66" fmla="*/ 6549390 w 8808720"/>
                    <a:gd name="connsiteY66" fmla="*/ 2103120 h 4223004"/>
                    <a:gd name="connsiteX67" fmla="*/ 6507480 w 8808720"/>
                    <a:gd name="connsiteY67" fmla="*/ 2075688 h 4223004"/>
                    <a:gd name="connsiteX68" fmla="*/ 6453378 w 8808720"/>
                    <a:gd name="connsiteY68" fmla="*/ 2038350 h 4223004"/>
                    <a:gd name="connsiteX69" fmla="*/ 6381750 w 8808720"/>
                    <a:gd name="connsiteY69" fmla="*/ 1985010 h 4223004"/>
                    <a:gd name="connsiteX70" fmla="*/ 6304026 w 8808720"/>
                    <a:gd name="connsiteY70" fmla="*/ 1925574 h 4223004"/>
                    <a:gd name="connsiteX71" fmla="*/ 6259068 w 8808720"/>
                    <a:gd name="connsiteY71" fmla="*/ 1897380 h 4223004"/>
                    <a:gd name="connsiteX72" fmla="*/ 6168390 w 8808720"/>
                    <a:gd name="connsiteY72" fmla="*/ 1832610 h 4223004"/>
                    <a:gd name="connsiteX73" fmla="*/ 6073902 w 8808720"/>
                    <a:gd name="connsiteY73" fmla="*/ 1767840 h 4223004"/>
                    <a:gd name="connsiteX74" fmla="*/ 6050280 w 8808720"/>
                    <a:gd name="connsiteY74" fmla="*/ 1748790 h 4223004"/>
                    <a:gd name="connsiteX75" fmla="*/ 6032754 w 8808720"/>
                    <a:gd name="connsiteY75" fmla="*/ 1729740 h 4223004"/>
                    <a:gd name="connsiteX76" fmla="*/ 6008370 w 8808720"/>
                    <a:gd name="connsiteY76" fmla="*/ 1714500 h 4223004"/>
                    <a:gd name="connsiteX77" fmla="*/ 5987034 w 8808720"/>
                    <a:gd name="connsiteY77" fmla="*/ 1699260 h 4223004"/>
                    <a:gd name="connsiteX78" fmla="*/ 5949696 w 8808720"/>
                    <a:gd name="connsiteY78" fmla="*/ 1664970 h 4223004"/>
                    <a:gd name="connsiteX79" fmla="*/ 5906262 w 8808720"/>
                    <a:gd name="connsiteY79" fmla="*/ 1630680 h 4223004"/>
                    <a:gd name="connsiteX80" fmla="*/ 5858256 w 8808720"/>
                    <a:gd name="connsiteY80" fmla="*/ 1596390 h 4223004"/>
                    <a:gd name="connsiteX81" fmla="*/ 5815584 w 8808720"/>
                    <a:gd name="connsiteY81" fmla="*/ 1562100 h 4223004"/>
                    <a:gd name="connsiteX82" fmla="*/ 5786628 w 8808720"/>
                    <a:gd name="connsiteY82" fmla="*/ 1534668 h 4223004"/>
                    <a:gd name="connsiteX83" fmla="*/ 5742432 w 8808720"/>
                    <a:gd name="connsiteY83" fmla="*/ 1498092 h 4223004"/>
                    <a:gd name="connsiteX84" fmla="*/ 5667756 w 8808720"/>
                    <a:gd name="connsiteY84" fmla="*/ 1440942 h 4223004"/>
                    <a:gd name="connsiteX85" fmla="*/ 5610606 w 8808720"/>
                    <a:gd name="connsiteY85" fmla="*/ 1394460 h 4223004"/>
                    <a:gd name="connsiteX86" fmla="*/ 5574030 w 8808720"/>
                    <a:gd name="connsiteY86" fmla="*/ 1363980 h 4223004"/>
                    <a:gd name="connsiteX87" fmla="*/ 5534406 w 8808720"/>
                    <a:gd name="connsiteY87" fmla="*/ 1333500 h 4223004"/>
                    <a:gd name="connsiteX88" fmla="*/ 5471922 w 8808720"/>
                    <a:gd name="connsiteY88" fmla="*/ 1282446 h 4223004"/>
                    <a:gd name="connsiteX89" fmla="*/ 5358384 w 8808720"/>
                    <a:gd name="connsiteY89" fmla="*/ 1203198 h 4223004"/>
                    <a:gd name="connsiteX90" fmla="*/ 5358384 w 8808720"/>
                    <a:gd name="connsiteY90" fmla="*/ 1228344 h 4223004"/>
                    <a:gd name="connsiteX91" fmla="*/ 5357622 w 8808720"/>
                    <a:gd name="connsiteY91" fmla="*/ 1483614 h 4223004"/>
                    <a:gd name="connsiteX92" fmla="*/ 5357622 w 8808720"/>
                    <a:gd name="connsiteY92" fmla="*/ 1496568 h 4223004"/>
                    <a:gd name="connsiteX93" fmla="*/ 5358384 w 8808720"/>
                    <a:gd name="connsiteY93" fmla="*/ 2964180 h 4223004"/>
                    <a:gd name="connsiteX94" fmla="*/ 5358384 w 8808720"/>
                    <a:gd name="connsiteY94" fmla="*/ 2996184 h 4223004"/>
                    <a:gd name="connsiteX95" fmla="*/ 5349240 w 8808720"/>
                    <a:gd name="connsiteY95" fmla="*/ 3108960 h 4223004"/>
                    <a:gd name="connsiteX96" fmla="*/ 5390388 w 8808720"/>
                    <a:gd name="connsiteY96" fmla="*/ 3089910 h 4223004"/>
                    <a:gd name="connsiteX97" fmla="*/ 5449062 w 8808720"/>
                    <a:gd name="connsiteY97" fmla="*/ 3070860 h 4223004"/>
                    <a:gd name="connsiteX98" fmla="*/ 5466588 w 8808720"/>
                    <a:gd name="connsiteY98" fmla="*/ 3060192 h 4223004"/>
                    <a:gd name="connsiteX99" fmla="*/ 5518404 w 8808720"/>
                    <a:gd name="connsiteY99" fmla="*/ 3038856 h 4223004"/>
                    <a:gd name="connsiteX100" fmla="*/ 5578602 w 8808720"/>
                    <a:gd name="connsiteY100" fmla="*/ 3024378 h 4223004"/>
                    <a:gd name="connsiteX101" fmla="*/ 5617464 w 8808720"/>
                    <a:gd name="connsiteY101" fmla="*/ 3009900 h 4223004"/>
                    <a:gd name="connsiteX102" fmla="*/ 5654040 w 8808720"/>
                    <a:gd name="connsiteY102" fmla="*/ 2999994 h 4223004"/>
                    <a:gd name="connsiteX103" fmla="*/ 5779770 w 8808720"/>
                    <a:gd name="connsiteY103" fmla="*/ 2994660 h 4223004"/>
                    <a:gd name="connsiteX104" fmla="*/ 5788152 w 8808720"/>
                    <a:gd name="connsiteY104" fmla="*/ 2989326 h 4223004"/>
                    <a:gd name="connsiteX105" fmla="*/ 5882640 w 8808720"/>
                    <a:gd name="connsiteY105" fmla="*/ 2975610 h 4223004"/>
                    <a:gd name="connsiteX106" fmla="*/ 5977128 w 8808720"/>
                    <a:gd name="connsiteY106" fmla="*/ 2989326 h 4223004"/>
                    <a:gd name="connsiteX107" fmla="*/ 6009132 w 8808720"/>
                    <a:gd name="connsiteY107" fmla="*/ 3002280 h 4223004"/>
                    <a:gd name="connsiteX108" fmla="*/ 6046470 w 8808720"/>
                    <a:gd name="connsiteY108" fmla="*/ 2994660 h 4223004"/>
                    <a:gd name="connsiteX109" fmla="*/ 6123432 w 8808720"/>
                    <a:gd name="connsiteY109" fmla="*/ 2993898 h 4223004"/>
                    <a:gd name="connsiteX110" fmla="*/ 6201156 w 8808720"/>
                    <a:gd name="connsiteY110" fmla="*/ 3006852 h 4223004"/>
                    <a:gd name="connsiteX111" fmla="*/ 6275832 w 8808720"/>
                    <a:gd name="connsiteY111" fmla="*/ 3018282 h 4223004"/>
                    <a:gd name="connsiteX112" fmla="*/ 6301740 w 8808720"/>
                    <a:gd name="connsiteY112" fmla="*/ 3025140 h 4223004"/>
                    <a:gd name="connsiteX113" fmla="*/ 6327648 w 8808720"/>
                    <a:gd name="connsiteY113" fmla="*/ 3031236 h 4223004"/>
                    <a:gd name="connsiteX114" fmla="*/ 6393180 w 8808720"/>
                    <a:gd name="connsiteY114" fmla="*/ 3038856 h 4223004"/>
                    <a:gd name="connsiteX115" fmla="*/ 6472428 w 8808720"/>
                    <a:gd name="connsiteY115" fmla="*/ 3064002 h 4223004"/>
                    <a:gd name="connsiteX116" fmla="*/ 6529578 w 8808720"/>
                    <a:gd name="connsiteY116" fmla="*/ 3070860 h 4223004"/>
                    <a:gd name="connsiteX117" fmla="*/ 6595110 w 8808720"/>
                    <a:gd name="connsiteY117" fmla="*/ 3078480 h 4223004"/>
                    <a:gd name="connsiteX118" fmla="*/ 6629400 w 8808720"/>
                    <a:gd name="connsiteY118" fmla="*/ 3086100 h 4223004"/>
                    <a:gd name="connsiteX119" fmla="*/ 6663690 w 8808720"/>
                    <a:gd name="connsiteY119" fmla="*/ 3093720 h 4223004"/>
                    <a:gd name="connsiteX120" fmla="*/ 6685026 w 8808720"/>
                    <a:gd name="connsiteY120" fmla="*/ 3101340 h 4223004"/>
                    <a:gd name="connsiteX121" fmla="*/ 6724650 w 8808720"/>
                    <a:gd name="connsiteY121" fmla="*/ 3113532 h 4223004"/>
                    <a:gd name="connsiteX122" fmla="*/ 6784848 w 8808720"/>
                    <a:gd name="connsiteY122" fmla="*/ 3125724 h 4223004"/>
                    <a:gd name="connsiteX123" fmla="*/ 6840474 w 8808720"/>
                    <a:gd name="connsiteY123" fmla="*/ 3135630 h 4223004"/>
                    <a:gd name="connsiteX124" fmla="*/ 6869430 w 8808720"/>
                    <a:gd name="connsiteY124" fmla="*/ 3142488 h 4223004"/>
                    <a:gd name="connsiteX125" fmla="*/ 6884670 w 8808720"/>
                    <a:gd name="connsiteY125" fmla="*/ 3146298 h 4223004"/>
                    <a:gd name="connsiteX126" fmla="*/ 6910578 w 8808720"/>
                    <a:gd name="connsiteY126" fmla="*/ 3154680 h 4223004"/>
                    <a:gd name="connsiteX127" fmla="*/ 6954012 w 8808720"/>
                    <a:gd name="connsiteY127" fmla="*/ 3166110 h 4223004"/>
                    <a:gd name="connsiteX128" fmla="*/ 7008114 w 8808720"/>
                    <a:gd name="connsiteY128" fmla="*/ 3169158 h 4223004"/>
                    <a:gd name="connsiteX129" fmla="*/ 7033260 w 8808720"/>
                    <a:gd name="connsiteY129" fmla="*/ 3183636 h 4223004"/>
                    <a:gd name="connsiteX130" fmla="*/ 7058406 w 8808720"/>
                    <a:gd name="connsiteY130" fmla="*/ 3196590 h 4223004"/>
                    <a:gd name="connsiteX131" fmla="*/ 7082790 w 8808720"/>
                    <a:gd name="connsiteY131" fmla="*/ 3196590 h 4223004"/>
                    <a:gd name="connsiteX132" fmla="*/ 7085076 w 8808720"/>
                    <a:gd name="connsiteY132" fmla="*/ 3420618 h 4223004"/>
                    <a:gd name="connsiteX133" fmla="*/ 7079742 w 8808720"/>
                    <a:gd name="connsiteY133" fmla="*/ 3652266 h 4223004"/>
                    <a:gd name="connsiteX134" fmla="*/ 7059168 w 8808720"/>
                    <a:gd name="connsiteY134" fmla="*/ 3651504 h 4223004"/>
                    <a:gd name="connsiteX135" fmla="*/ 7014210 w 8808720"/>
                    <a:gd name="connsiteY135" fmla="*/ 3630168 h 4223004"/>
                    <a:gd name="connsiteX136" fmla="*/ 6963156 w 8808720"/>
                    <a:gd name="connsiteY136" fmla="*/ 3603498 h 4223004"/>
                    <a:gd name="connsiteX137" fmla="*/ 6928104 w 8808720"/>
                    <a:gd name="connsiteY137" fmla="*/ 3589020 h 4223004"/>
                    <a:gd name="connsiteX138" fmla="*/ 6907530 w 8808720"/>
                    <a:gd name="connsiteY138" fmla="*/ 3581400 h 4223004"/>
                    <a:gd name="connsiteX139" fmla="*/ 6881622 w 8808720"/>
                    <a:gd name="connsiteY139" fmla="*/ 3573780 h 4223004"/>
                    <a:gd name="connsiteX140" fmla="*/ 6853428 w 8808720"/>
                    <a:gd name="connsiteY140" fmla="*/ 3566922 h 4223004"/>
                    <a:gd name="connsiteX141" fmla="*/ 6489954 w 8808720"/>
                    <a:gd name="connsiteY141" fmla="*/ 3541776 h 4223004"/>
                    <a:gd name="connsiteX142" fmla="*/ 6329172 w 8808720"/>
                    <a:gd name="connsiteY142" fmla="*/ 3566922 h 4223004"/>
                    <a:gd name="connsiteX143" fmla="*/ 6304788 w 8808720"/>
                    <a:gd name="connsiteY143" fmla="*/ 3573780 h 4223004"/>
                    <a:gd name="connsiteX144" fmla="*/ 6282690 w 8808720"/>
                    <a:gd name="connsiteY144" fmla="*/ 3581400 h 4223004"/>
                    <a:gd name="connsiteX145" fmla="*/ 6262116 w 8808720"/>
                    <a:gd name="connsiteY145" fmla="*/ 3589020 h 4223004"/>
                    <a:gd name="connsiteX146" fmla="*/ 6160008 w 8808720"/>
                    <a:gd name="connsiteY146" fmla="*/ 3635502 h 4223004"/>
                    <a:gd name="connsiteX147" fmla="*/ 6134100 w 8808720"/>
                    <a:gd name="connsiteY147" fmla="*/ 3642360 h 4223004"/>
                    <a:gd name="connsiteX148" fmla="*/ 6107430 w 8808720"/>
                    <a:gd name="connsiteY148" fmla="*/ 3649980 h 4223004"/>
                    <a:gd name="connsiteX149" fmla="*/ 6080760 w 8808720"/>
                    <a:gd name="connsiteY149" fmla="*/ 3657600 h 4223004"/>
                    <a:gd name="connsiteX150" fmla="*/ 6054090 w 8808720"/>
                    <a:gd name="connsiteY150" fmla="*/ 3649980 h 4223004"/>
                    <a:gd name="connsiteX151" fmla="*/ 6029706 w 8808720"/>
                    <a:gd name="connsiteY151" fmla="*/ 3642360 h 4223004"/>
                    <a:gd name="connsiteX152" fmla="*/ 5974842 w 8808720"/>
                    <a:gd name="connsiteY152" fmla="*/ 3624072 h 4223004"/>
                    <a:gd name="connsiteX153" fmla="*/ 5905500 w 8808720"/>
                    <a:gd name="connsiteY153" fmla="*/ 3591306 h 4223004"/>
                    <a:gd name="connsiteX154" fmla="*/ 5705856 w 8808720"/>
                    <a:gd name="connsiteY154" fmla="*/ 3496818 h 4223004"/>
                    <a:gd name="connsiteX155" fmla="*/ 5641848 w 8808720"/>
                    <a:gd name="connsiteY155" fmla="*/ 3463290 h 4223004"/>
                    <a:gd name="connsiteX156" fmla="*/ 5582412 w 8808720"/>
                    <a:gd name="connsiteY156" fmla="*/ 3436620 h 4223004"/>
                    <a:gd name="connsiteX157" fmla="*/ 5558790 w 8808720"/>
                    <a:gd name="connsiteY157" fmla="*/ 3421380 h 4223004"/>
                    <a:gd name="connsiteX158" fmla="*/ 5535930 w 8808720"/>
                    <a:gd name="connsiteY158" fmla="*/ 3406140 h 4223004"/>
                    <a:gd name="connsiteX159" fmla="*/ 5438394 w 8808720"/>
                    <a:gd name="connsiteY159" fmla="*/ 3355086 h 4223004"/>
                    <a:gd name="connsiteX160" fmla="*/ 5392674 w 8808720"/>
                    <a:gd name="connsiteY160" fmla="*/ 3326892 h 4223004"/>
                    <a:gd name="connsiteX161" fmla="*/ 5340858 w 8808720"/>
                    <a:gd name="connsiteY161" fmla="*/ 3291078 h 4223004"/>
                    <a:gd name="connsiteX162" fmla="*/ 5307330 w 8808720"/>
                    <a:gd name="connsiteY162" fmla="*/ 3268980 h 4223004"/>
                    <a:gd name="connsiteX163" fmla="*/ 5194554 w 8808720"/>
                    <a:gd name="connsiteY163" fmla="*/ 3187446 h 4223004"/>
                    <a:gd name="connsiteX164" fmla="*/ 5256276 w 8808720"/>
                    <a:gd name="connsiteY164" fmla="*/ 3154680 h 4223004"/>
                    <a:gd name="connsiteX165" fmla="*/ 5283708 w 8808720"/>
                    <a:gd name="connsiteY165" fmla="*/ 3135630 h 4223004"/>
                    <a:gd name="connsiteX166" fmla="*/ 5295900 w 8808720"/>
                    <a:gd name="connsiteY166" fmla="*/ 2139696 h 4223004"/>
                    <a:gd name="connsiteX167" fmla="*/ 5295900 w 8808720"/>
                    <a:gd name="connsiteY167" fmla="*/ 1161288 h 4223004"/>
                    <a:gd name="connsiteX168" fmla="*/ 5263896 w 8808720"/>
                    <a:gd name="connsiteY168" fmla="*/ 1164336 h 4223004"/>
                    <a:gd name="connsiteX169" fmla="*/ 5224272 w 8808720"/>
                    <a:gd name="connsiteY169" fmla="*/ 1174242 h 4223004"/>
                    <a:gd name="connsiteX170" fmla="*/ 5199888 w 8808720"/>
                    <a:gd name="connsiteY170" fmla="*/ 1181100 h 4223004"/>
                    <a:gd name="connsiteX171" fmla="*/ 5177790 w 8808720"/>
                    <a:gd name="connsiteY171" fmla="*/ 1188720 h 4223004"/>
                    <a:gd name="connsiteX172" fmla="*/ 5153406 w 8808720"/>
                    <a:gd name="connsiteY172" fmla="*/ 1196340 h 4223004"/>
                    <a:gd name="connsiteX173" fmla="*/ 5113782 w 8808720"/>
                    <a:gd name="connsiteY173" fmla="*/ 1210818 h 4223004"/>
                    <a:gd name="connsiteX174" fmla="*/ 5013198 w 8808720"/>
                    <a:gd name="connsiteY174" fmla="*/ 1249680 h 4223004"/>
                    <a:gd name="connsiteX175" fmla="*/ 4945380 w 8808720"/>
                    <a:gd name="connsiteY175" fmla="*/ 1283970 h 4223004"/>
                    <a:gd name="connsiteX176" fmla="*/ 4927092 w 8808720"/>
                    <a:gd name="connsiteY176" fmla="*/ 1295400 h 4223004"/>
                    <a:gd name="connsiteX177" fmla="*/ 4880610 w 8808720"/>
                    <a:gd name="connsiteY177" fmla="*/ 1313688 h 4223004"/>
                    <a:gd name="connsiteX178" fmla="*/ 4815078 w 8808720"/>
                    <a:gd name="connsiteY178" fmla="*/ 1344168 h 4223004"/>
                    <a:gd name="connsiteX179" fmla="*/ 4777740 w 8808720"/>
                    <a:gd name="connsiteY179" fmla="*/ 1367790 h 4223004"/>
                    <a:gd name="connsiteX180" fmla="*/ 4759452 w 8808720"/>
                    <a:gd name="connsiteY180" fmla="*/ 1379220 h 4223004"/>
                    <a:gd name="connsiteX181" fmla="*/ 4566666 w 8808720"/>
                    <a:gd name="connsiteY181" fmla="*/ 1482852 h 4223004"/>
                    <a:gd name="connsiteX182" fmla="*/ 4533138 w 8808720"/>
                    <a:gd name="connsiteY182" fmla="*/ 1501140 h 4223004"/>
                    <a:gd name="connsiteX183" fmla="*/ 4510278 w 8808720"/>
                    <a:gd name="connsiteY183" fmla="*/ 1513332 h 4223004"/>
                    <a:gd name="connsiteX184" fmla="*/ 4425696 w 8808720"/>
                    <a:gd name="connsiteY184" fmla="*/ 1564386 h 4223004"/>
                    <a:gd name="connsiteX185" fmla="*/ 4404360 w 8808720"/>
                    <a:gd name="connsiteY185" fmla="*/ 1583436 h 4223004"/>
                    <a:gd name="connsiteX186" fmla="*/ 4391406 w 8808720"/>
                    <a:gd name="connsiteY186" fmla="*/ 1597914 h 4223004"/>
                    <a:gd name="connsiteX187" fmla="*/ 4357116 w 8808720"/>
                    <a:gd name="connsiteY187" fmla="*/ 1616964 h 4223004"/>
                    <a:gd name="connsiteX188" fmla="*/ 4326636 w 8808720"/>
                    <a:gd name="connsiteY188" fmla="*/ 1630680 h 4223004"/>
                    <a:gd name="connsiteX189" fmla="*/ 4290822 w 8808720"/>
                    <a:gd name="connsiteY189" fmla="*/ 1656588 h 4223004"/>
                    <a:gd name="connsiteX190" fmla="*/ 4232148 w 8808720"/>
                    <a:gd name="connsiteY190" fmla="*/ 1700022 h 4223004"/>
                    <a:gd name="connsiteX191" fmla="*/ 4171188 w 8808720"/>
                    <a:gd name="connsiteY191" fmla="*/ 1742694 h 4223004"/>
                    <a:gd name="connsiteX192" fmla="*/ 4136898 w 8808720"/>
                    <a:gd name="connsiteY192" fmla="*/ 1767840 h 4223004"/>
                    <a:gd name="connsiteX193" fmla="*/ 4053840 w 8808720"/>
                    <a:gd name="connsiteY193" fmla="*/ 1821942 h 4223004"/>
                    <a:gd name="connsiteX194" fmla="*/ 3982212 w 8808720"/>
                    <a:gd name="connsiteY194" fmla="*/ 1866900 h 4223004"/>
                    <a:gd name="connsiteX195" fmla="*/ 3958590 w 8808720"/>
                    <a:gd name="connsiteY195" fmla="*/ 1882140 h 4223004"/>
                    <a:gd name="connsiteX196" fmla="*/ 3937254 w 8808720"/>
                    <a:gd name="connsiteY196" fmla="*/ 1897380 h 4223004"/>
                    <a:gd name="connsiteX197" fmla="*/ 3904488 w 8808720"/>
                    <a:gd name="connsiteY197" fmla="*/ 1918716 h 4223004"/>
                    <a:gd name="connsiteX198" fmla="*/ 3801618 w 8808720"/>
                    <a:gd name="connsiteY198" fmla="*/ 2000250 h 4223004"/>
                    <a:gd name="connsiteX199" fmla="*/ 3691128 w 8808720"/>
                    <a:gd name="connsiteY199" fmla="*/ 2090166 h 4223004"/>
                    <a:gd name="connsiteX200" fmla="*/ 3649980 w 8808720"/>
                    <a:gd name="connsiteY200" fmla="*/ 2114550 h 4223004"/>
                    <a:gd name="connsiteX201" fmla="*/ 3642360 w 8808720"/>
                    <a:gd name="connsiteY201" fmla="*/ 1691640 h 4223004"/>
                    <a:gd name="connsiteX202" fmla="*/ 3637788 w 8808720"/>
                    <a:gd name="connsiteY202" fmla="*/ 1253490 h 4223004"/>
                    <a:gd name="connsiteX203" fmla="*/ 3619500 w 8808720"/>
                    <a:gd name="connsiteY203" fmla="*/ 1693926 h 4223004"/>
                    <a:gd name="connsiteX204" fmla="*/ 3620262 w 8808720"/>
                    <a:gd name="connsiteY204" fmla="*/ 2145030 h 4223004"/>
                    <a:gd name="connsiteX205" fmla="*/ 3579876 w 8808720"/>
                    <a:gd name="connsiteY205" fmla="*/ 2180844 h 4223004"/>
                    <a:gd name="connsiteX206" fmla="*/ 3534156 w 8808720"/>
                    <a:gd name="connsiteY206" fmla="*/ 2217420 h 4223004"/>
                    <a:gd name="connsiteX207" fmla="*/ 3485388 w 8808720"/>
                    <a:gd name="connsiteY207" fmla="*/ 2259330 h 4223004"/>
                    <a:gd name="connsiteX208" fmla="*/ 3432810 w 8808720"/>
                    <a:gd name="connsiteY208" fmla="*/ 2301240 h 4223004"/>
                    <a:gd name="connsiteX209" fmla="*/ 3390900 w 8808720"/>
                    <a:gd name="connsiteY209" fmla="*/ 2335530 h 4223004"/>
                    <a:gd name="connsiteX210" fmla="*/ 3348990 w 8808720"/>
                    <a:gd name="connsiteY210" fmla="*/ 2369820 h 4223004"/>
                    <a:gd name="connsiteX211" fmla="*/ 3245358 w 8808720"/>
                    <a:gd name="connsiteY211" fmla="*/ 2457450 h 4223004"/>
                    <a:gd name="connsiteX212" fmla="*/ 3227832 w 8808720"/>
                    <a:gd name="connsiteY212" fmla="*/ 2468880 h 4223004"/>
                    <a:gd name="connsiteX213" fmla="*/ 3193542 w 8808720"/>
                    <a:gd name="connsiteY213" fmla="*/ 2497836 h 4223004"/>
                    <a:gd name="connsiteX214" fmla="*/ 3087624 w 8808720"/>
                    <a:gd name="connsiteY214" fmla="*/ 2590800 h 4223004"/>
                    <a:gd name="connsiteX215" fmla="*/ 3051810 w 8808720"/>
                    <a:gd name="connsiteY215" fmla="*/ 2619756 h 4223004"/>
                    <a:gd name="connsiteX216" fmla="*/ 2999994 w 8808720"/>
                    <a:gd name="connsiteY216" fmla="*/ 2661666 h 4223004"/>
                    <a:gd name="connsiteX217" fmla="*/ 2950464 w 8808720"/>
                    <a:gd name="connsiteY217" fmla="*/ 2705100 h 4223004"/>
                    <a:gd name="connsiteX218" fmla="*/ 2914650 w 8808720"/>
                    <a:gd name="connsiteY218" fmla="*/ 2735580 h 4223004"/>
                    <a:gd name="connsiteX219" fmla="*/ 2872740 w 8808720"/>
                    <a:gd name="connsiteY219" fmla="*/ 2769870 h 4223004"/>
                    <a:gd name="connsiteX220" fmla="*/ 2829306 w 8808720"/>
                    <a:gd name="connsiteY220" fmla="*/ 2804160 h 4223004"/>
                    <a:gd name="connsiteX221" fmla="*/ 2811780 w 8808720"/>
                    <a:gd name="connsiteY221" fmla="*/ 2819400 h 4223004"/>
                    <a:gd name="connsiteX222" fmla="*/ 2797302 w 8808720"/>
                    <a:gd name="connsiteY222" fmla="*/ 2834640 h 4223004"/>
                    <a:gd name="connsiteX223" fmla="*/ 2756154 w 8808720"/>
                    <a:gd name="connsiteY223" fmla="*/ 2868930 h 4223004"/>
                    <a:gd name="connsiteX224" fmla="*/ 2710434 w 8808720"/>
                    <a:gd name="connsiteY224" fmla="*/ 2903220 h 4223004"/>
                    <a:gd name="connsiteX225" fmla="*/ 2677668 w 8808720"/>
                    <a:gd name="connsiteY225" fmla="*/ 2926842 h 4223004"/>
                    <a:gd name="connsiteX226" fmla="*/ 2586990 w 8808720"/>
                    <a:gd name="connsiteY226" fmla="*/ 3002280 h 4223004"/>
                    <a:gd name="connsiteX227" fmla="*/ 2496312 w 8808720"/>
                    <a:gd name="connsiteY227" fmla="*/ 3077718 h 4223004"/>
                    <a:gd name="connsiteX228" fmla="*/ 2465070 w 8808720"/>
                    <a:gd name="connsiteY228" fmla="*/ 3101340 h 4223004"/>
                    <a:gd name="connsiteX229" fmla="*/ 2423160 w 8808720"/>
                    <a:gd name="connsiteY229" fmla="*/ 3135630 h 4223004"/>
                    <a:gd name="connsiteX230" fmla="*/ 2384298 w 8808720"/>
                    <a:gd name="connsiteY230" fmla="*/ 3169920 h 4223004"/>
                    <a:gd name="connsiteX231" fmla="*/ 2316480 w 8808720"/>
                    <a:gd name="connsiteY231" fmla="*/ 3220212 h 4223004"/>
                    <a:gd name="connsiteX232" fmla="*/ 2291334 w 8808720"/>
                    <a:gd name="connsiteY232" fmla="*/ 3242310 h 4223004"/>
                    <a:gd name="connsiteX233" fmla="*/ 2215896 w 8808720"/>
                    <a:gd name="connsiteY233" fmla="*/ 3295650 h 4223004"/>
                    <a:gd name="connsiteX234" fmla="*/ 2157222 w 8808720"/>
                    <a:gd name="connsiteY234" fmla="*/ 3337560 h 4223004"/>
                    <a:gd name="connsiteX235" fmla="*/ 2124456 w 8808720"/>
                    <a:gd name="connsiteY235" fmla="*/ 3362706 h 4223004"/>
                    <a:gd name="connsiteX236" fmla="*/ 2061972 w 8808720"/>
                    <a:gd name="connsiteY236" fmla="*/ 3406140 h 4223004"/>
                    <a:gd name="connsiteX237" fmla="*/ 1988058 w 8808720"/>
                    <a:gd name="connsiteY237" fmla="*/ 3457194 h 4223004"/>
                    <a:gd name="connsiteX238" fmla="*/ 1946148 w 8808720"/>
                    <a:gd name="connsiteY238" fmla="*/ 3489960 h 4223004"/>
                    <a:gd name="connsiteX239" fmla="*/ 1913382 w 8808720"/>
                    <a:gd name="connsiteY239" fmla="*/ 3511296 h 4223004"/>
                    <a:gd name="connsiteX240" fmla="*/ 1793748 w 8808720"/>
                    <a:gd name="connsiteY240" fmla="*/ 3589020 h 4223004"/>
                    <a:gd name="connsiteX241" fmla="*/ 1760982 w 8808720"/>
                    <a:gd name="connsiteY241" fmla="*/ 3611118 h 4223004"/>
                    <a:gd name="connsiteX242" fmla="*/ 1700784 w 8808720"/>
                    <a:gd name="connsiteY242" fmla="*/ 3649980 h 4223004"/>
                    <a:gd name="connsiteX243" fmla="*/ 1664970 w 8808720"/>
                    <a:gd name="connsiteY243" fmla="*/ 3673602 h 4223004"/>
                    <a:gd name="connsiteX244" fmla="*/ 1597914 w 8808720"/>
                    <a:gd name="connsiteY244" fmla="*/ 3714750 h 4223004"/>
                    <a:gd name="connsiteX245" fmla="*/ 1504950 w 8808720"/>
                    <a:gd name="connsiteY245" fmla="*/ 3768090 h 4223004"/>
                    <a:gd name="connsiteX246" fmla="*/ 1463040 w 8808720"/>
                    <a:gd name="connsiteY246" fmla="*/ 3792474 h 4223004"/>
                    <a:gd name="connsiteX247" fmla="*/ 1407414 w 8808720"/>
                    <a:gd name="connsiteY247" fmla="*/ 3826764 h 4223004"/>
                    <a:gd name="connsiteX248" fmla="*/ 1349502 w 8808720"/>
                    <a:gd name="connsiteY248" fmla="*/ 3855720 h 4223004"/>
                    <a:gd name="connsiteX249" fmla="*/ 1307592 w 8808720"/>
                    <a:gd name="connsiteY249" fmla="*/ 3874770 h 4223004"/>
                    <a:gd name="connsiteX250" fmla="*/ 1269492 w 8808720"/>
                    <a:gd name="connsiteY250" fmla="*/ 3893820 h 4223004"/>
                    <a:gd name="connsiteX251" fmla="*/ 1245870 w 8808720"/>
                    <a:gd name="connsiteY251" fmla="*/ 3909060 h 4223004"/>
                    <a:gd name="connsiteX252" fmla="*/ 1219200 w 8808720"/>
                    <a:gd name="connsiteY252" fmla="*/ 3924300 h 4223004"/>
                    <a:gd name="connsiteX253" fmla="*/ 1109472 w 8808720"/>
                    <a:gd name="connsiteY253" fmla="*/ 3970782 h 4223004"/>
                    <a:gd name="connsiteX254" fmla="*/ 1069086 w 8808720"/>
                    <a:gd name="connsiteY254" fmla="*/ 3993642 h 4223004"/>
                    <a:gd name="connsiteX255" fmla="*/ 1029462 w 8808720"/>
                    <a:gd name="connsiteY255" fmla="*/ 4008120 h 4223004"/>
                    <a:gd name="connsiteX256" fmla="*/ 981456 w 8808720"/>
                    <a:gd name="connsiteY256" fmla="*/ 4024122 h 4223004"/>
                    <a:gd name="connsiteX257" fmla="*/ 876300 w 8808720"/>
                    <a:gd name="connsiteY257" fmla="*/ 4069080 h 4223004"/>
                    <a:gd name="connsiteX258" fmla="*/ 834390 w 8808720"/>
                    <a:gd name="connsiteY258" fmla="*/ 4085844 h 4223004"/>
                    <a:gd name="connsiteX259" fmla="*/ 810768 w 8808720"/>
                    <a:gd name="connsiteY259" fmla="*/ 4091940 h 4223004"/>
                    <a:gd name="connsiteX260" fmla="*/ 788670 w 8808720"/>
                    <a:gd name="connsiteY260" fmla="*/ 4099560 h 4223004"/>
                    <a:gd name="connsiteX261" fmla="*/ 752856 w 8808720"/>
                    <a:gd name="connsiteY261" fmla="*/ 4107180 h 4223004"/>
                    <a:gd name="connsiteX262" fmla="*/ 709422 w 8808720"/>
                    <a:gd name="connsiteY262" fmla="*/ 4117086 h 4223004"/>
                    <a:gd name="connsiteX263" fmla="*/ 660654 w 8808720"/>
                    <a:gd name="connsiteY263" fmla="*/ 4137660 h 4223004"/>
                    <a:gd name="connsiteX264" fmla="*/ 620268 w 8808720"/>
                    <a:gd name="connsiteY264" fmla="*/ 4153662 h 4223004"/>
                    <a:gd name="connsiteX265" fmla="*/ 579120 w 8808720"/>
                    <a:gd name="connsiteY265" fmla="*/ 4160520 h 4223004"/>
                    <a:gd name="connsiteX266" fmla="*/ 537210 w 8808720"/>
                    <a:gd name="connsiteY266" fmla="*/ 4168140 h 4223004"/>
                    <a:gd name="connsiteX267" fmla="*/ 502920 w 8808720"/>
                    <a:gd name="connsiteY267" fmla="*/ 4175760 h 4223004"/>
                    <a:gd name="connsiteX268" fmla="*/ 468630 w 8808720"/>
                    <a:gd name="connsiteY268" fmla="*/ 4183380 h 4223004"/>
                    <a:gd name="connsiteX269" fmla="*/ 435102 w 8808720"/>
                    <a:gd name="connsiteY269" fmla="*/ 4191000 h 4223004"/>
                    <a:gd name="connsiteX270" fmla="*/ 399288 w 8808720"/>
                    <a:gd name="connsiteY270" fmla="*/ 4197858 h 4223004"/>
                    <a:gd name="connsiteX271" fmla="*/ 217170 w 8808720"/>
                    <a:gd name="connsiteY271" fmla="*/ 4210050 h 4223004"/>
                    <a:gd name="connsiteX272" fmla="*/ 21336 w 8808720"/>
                    <a:gd name="connsiteY272" fmla="*/ 4218432 h 4223004"/>
                    <a:gd name="connsiteX273" fmla="*/ 0 w 8808720"/>
                    <a:gd name="connsiteY273" fmla="*/ 4223004 h 4223004"/>
                    <a:gd name="connsiteX274" fmla="*/ 0 w 8808720"/>
                    <a:gd name="connsiteY274" fmla="*/ 2111502 h 4223004"/>
                    <a:gd name="connsiteX275" fmla="*/ 7109460 w 8808720"/>
                    <a:gd name="connsiteY275" fmla="*/ 1450086 h 4223004"/>
                    <a:gd name="connsiteX276" fmla="*/ 7101840 w 8808720"/>
                    <a:gd name="connsiteY276" fmla="*/ 1432560 h 4223004"/>
                    <a:gd name="connsiteX277" fmla="*/ 7088886 w 8808720"/>
                    <a:gd name="connsiteY277" fmla="*/ 1443990 h 4223004"/>
                    <a:gd name="connsiteX278" fmla="*/ 7109460 w 8808720"/>
                    <a:gd name="connsiteY278" fmla="*/ 1450086 h 422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8808720" h="4223004">
                      <a:moveTo>
                        <a:pt x="0" y="2111502"/>
                      </a:moveTo>
                      <a:lnTo>
                        <a:pt x="0" y="0"/>
                      </a:lnTo>
                      <a:lnTo>
                        <a:pt x="4404360" y="0"/>
                      </a:lnTo>
                      <a:lnTo>
                        <a:pt x="8808720" y="0"/>
                      </a:lnTo>
                      <a:lnTo>
                        <a:pt x="8808720" y="1591818"/>
                      </a:lnTo>
                      <a:cubicBezTo>
                        <a:pt x="8808720" y="2689860"/>
                        <a:pt x="8806434" y="3185922"/>
                        <a:pt x="8801100" y="3188970"/>
                      </a:cubicBezTo>
                      <a:cubicBezTo>
                        <a:pt x="8796528" y="3192018"/>
                        <a:pt x="8788146" y="3189732"/>
                        <a:pt x="8782050" y="3185160"/>
                      </a:cubicBezTo>
                      <a:cubicBezTo>
                        <a:pt x="8775954" y="3179826"/>
                        <a:pt x="8770620" y="3178302"/>
                        <a:pt x="8770620" y="3182112"/>
                      </a:cubicBezTo>
                      <a:cubicBezTo>
                        <a:pt x="8770620" y="3185160"/>
                        <a:pt x="8766810" y="3184398"/>
                        <a:pt x="8761476" y="3179064"/>
                      </a:cubicBezTo>
                      <a:cubicBezTo>
                        <a:pt x="8756142" y="3173730"/>
                        <a:pt x="8746236" y="3169920"/>
                        <a:pt x="8738616" y="3169920"/>
                      </a:cubicBezTo>
                      <a:cubicBezTo>
                        <a:pt x="8730996" y="3169920"/>
                        <a:pt x="8718042" y="3166872"/>
                        <a:pt x="8709660" y="3162300"/>
                      </a:cubicBezTo>
                      <a:cubicBezTo>
                        <a:pt x="8701278" y="3158490"/>
                        <a:pt x="8687562" y="3151632"/>
                        <a:pt x="8679180" y="3147060"/>
                      </a:cubicBezTo>
                      <a:cubicBezTo>
                        <a:pt x="8670798" y="3143250"/>
                        <a:pt x="8654796" y="3139440"/>
                        <a:pt x="8643366" y="3139440"/>
                      </a:cubicBezTo>
                      <a:cubicBezTo>
                        <a:pt x="8631174" y="3139440"/>
                        <a:pt x="8610600" y="3132582"/>
                        <a:pt x="8596884" y="3124200"/>
                      </a:cubicBezTo>
                      <a:cubicBezTo>
                        <a:pt x="8583168" y="3115818"/>
                        <a:pt x="8564880" y="3108960"/>
                        <a:pt x="8554974" y="3108960"/>
                      </a:cubicBezTo>
                      <a:cubicBezTo>
                        <a:pt x="8545830" y="3108960"/>
                        <a:pt x="8528304" y="3103626"/>
                        <a:pt x="8516112" y="3097530"/>
                      </a:cubicBezTo>
                      <a:cubicBezTo>
                        <a:pt x="8504682" y="3091434"/>
                        <a:pt x="8490204" y="3086100"/>
                        <a:pt x="8484870" y="3086100"/>
                      </a:cubicBezTo>
                      <a:cubicBezTo>
                        <a:pt x="8476488" y="3086100"/>
                        <a:pt x="8451342" y="3075432"/>
                        <a:pt x="8395716" y="3047238"/>
                      </a:cubicBezTo>
                      <a:cubicBezTo>
                        <a:pt x="8388096" y="3043428"/>
                        <a:pt x="8376666" y="3040380"/>
                        <a:pt x="8369808" y="3040380"/>
                      </a:cubicBezTo>
                      <a:cubicBezTo>
                        <a:pt x="8362950" y="3040380"/>
                        <a:pt x="8348472" y="3035808"/>
                        <a:pt x="8337804" y="3029712"/>
                      </a:cubicBezTo>
                      <a:cubicBezTo>
                        <a:pt x="8326374" y="3024378"/>
                        <a:pt x="8308848" y="3015996"/>
                        <a:pt x="8298180" y="3012186"/>
                      </a:cubicBezTo>
                      <a:cubicBezTo>
                        <a:pt x="8287512" y="3007614"/>
                        <a:pt x="8263890" y="2996946"/>
                        <a:pt x="8246364" y="2987802"/>
                      </a:cubicBezTo>
                      <a:cubicBezTo>
                        <a:pt x="8228076" y="2979420"/>
                        <a:pt x="8208264" y="2971800"/>
                        <a:pt x="8202168" y="2971800"/>
                      </a:cubicBezTo>
                      <a:cubicBezTo>
                        <a:pt x="8196072" y="2971800"/>
                        <a:pt x="8185404" y="2968752"/>
                        <a:pt x="8177784" y="2964942"/>
                      </a:cubicBezTo>
                      <a:cubicBezTo>
                        <a:pt x="8170926" y="2961132"/>
                        <a:pt x="8151114" y="2951988"/>
                        <a:pt x="8134350" y="2945130"/>
                      </a:cubicBezTo>
                      <a:cubicBezTo>
                        <a:pt x="8117586" y="2937510"/>
                        <a:pt x="8090154" y="2925318"/>
                        <a:pt x="8074152" y="2917698"/>
                      </a:cubicBezTo>
                      <a:cubicBezTo>
                        <a:pt x="8057388" y="2909316"/>
                        <a:pt x="8037576" y="2903220"/>
                        <a:pt x="8030718" y="2903220"/>
                      </a:cubicBezTo>
                      <a:cubicBezTo>
                        <a:pt x="8023098" y="2903220"/>
                        <a:pt x="8014716" y="2900172"/>
                        <a:pt x="8012430" y="2895600"/>
                      </a:cubicBezTo>
                      <a:cubicBezTo>
                        <a:pt x="8010144" y="2891790"/>
                        <a:pt x="8000238" y="2887980"/>
                        <a:pt x="7990332" y="2887980"/>
                      </a:cubicBezTo>
                      <a:cubicBezTo>
                        <a:pt x="7966710" y="2887980"/>
                        <a:pt x="7924800" y="2866644"/>
                        <a:pt x="7924800" y="2853690"/>
                      </a:cubicBezTo>
                      <a:cubicBezTo>
                        <a:pt x="7924800" y="2843022"/>
                        <a:pt x="7901940" y="2834640"/>
                        <a:pt x="7872984" y="2834640"/>
                      </a:cubicBezTo>
                      <a:cubicBezTo>
                        <a:pt x="7863078" y="2834640"/>
                        <a:pt x="7845552" y="2828544"/>
                        <a:pt x="7834884" y="2820924"/>
                      </a:cubicBezTo>
                      <a:cubicBezTo>
                        <a:pt x="7823454" y="2813304"/>
                        <a:pt x="7799070" y="2800350"/>
                        <a:pt x="7780020" y="2791968"/>
                      </a:cubicBezTo>
                      <a:cubicBezTo>
                        <a:pt x="7760970" y="2782824"/>
                        <a:pt x="7725918" y="2766822"/>
                        <a:pt x="7701534" y="2756154"/>
                      </a:cubicBezTo>
                      <a:cubicBezTo>
                        <a:pt x="7677912" y="2744724"/>
                        <a:pt x="7652766" y="2735580"/>
                        <a:pt x="7647432" y="2735580"/>
                      </a:cubicBezTo>
                      <a:cubicBezTo>
                        <a:pt x="7633716" y="2735580"/>
                        <a:pt x="7607046" y="2721102"/>
                        <a:pt x="7573518" y="2695956"/>
                      </a:cubicBezTo>
                      <a:cubicBezTo>
                        <a:pt x="7558278" y="2684526"/>
                        <a:pt x="7535418" y="2672334"/>
                        <a:pt x="7522464" y="2670048"/>
                      </a:cubicBezTo>
                      <a:cubicBezTo>
                        <a:pt x="7509510" y="2667762"/>
                        <a:pt x="7492746" y="2658618"/>
                        <a:pt x="7485888" y="2650998"/>
                      </a:cubicBezTo>
                      <a:cubicBezTo>
                        <a:pt x="7479030" y="2642616"/>
                        <a:pt x="7469124" y="2636520"/>
                        <a:pt x="7463790" y="2636520"/>
                      </a:cubicBezTo>
                      <a:cubicBezTo>
                        <a:pt x="7450074" y="2636520"/>
                        <a:pt x="7409688" y="2615184"/>
                        <a:pt x="7398258" y="2601468"/>
                      </a:cubicBezTo>
                      <a:cubicBezTo>
                        <a:pt x="7386066" y="2586990"/>
                        <a:pt x="7341870" y="2567940"/>
                        <a:pt x="7319010" y="2567940"/>
                      </a:cubicBezTo>
                      <a:cubicBezTo>
                        <a:pt x="7309866" y="2567940"/>
                        <a:pt x="7296150" y="2561082"/>
                        <a:pt x="7288530" y="2552700"/>
                      </a:cubicBezTo>
                      <a:cubicBezTo>
                        <a:pt x="7280910" y="2544318"/>
                        <a:pt x="7271766" y="2537460"/>
                        <a:pt x="7268718" y="2537460"/>
                      </a:cubicBezTo>
                      <a:cubicBezTo>
                        <a:pt x="7259574" y="2537460"/>
                        <a:pt x="7180326" y="2485644"/>
                        <a:pt x="7174230" y="2476500"/>
                      </a:cubicBezTo>
                      <a:cubicBezTo>
                        <a:pt x="7171944" y="2472690"/>
                        <a:pt x="7161276" y="2468880"/>
                        <a:pt x="7151370" y="2468880"/>
                      </a:cubicBezTo>
                      <a:cubicBezTo>
                        <a:pt x="7140702" y="2468880"/>
                        <a:pt x="7129272" y="2462022"/>
                        <a:pt x="7124700" y="2453640"/>
                      </a:cubicBezTo>
                      <a:cubicBezTo>
                        <a:pt x="7119366" y="2442972"/>
                        <a:pt x="7116318" y="2289810"/>
                        <a:pt x="7117080" y="1967484"/>
                      </a:cubicBezTo>
                      <a:cubicBezTo>
                        <a:pt x="7117080" y="1672590"/>
                        <a:pt x="7114032" y="1492758"/>
                        <a:pt x="7109460" y="1485900"/>
                      </a:cubicBezTo>
                      <a:cubicBezTo>
                        <a:pt x="7104888" y="1478280"/>
                        <a:pt x="7101840" y="1520952"/>
                        <a:pt x="7101840" y="1616964"/>
                      </a:cubicBezTo>
                      <a:cubicBezTo>
                        <a:pt x="7101840" y="1703832"/>
                        <a:pt x="7098792" y="1760982"/>
                        <a:pt x="7094220" y="1764030"/>
                      </a:cubicBezTo>
                      <a:cubicBezTo>
                        <a:pt x="7084314" y="1770126"/>
                        <a:pt x="7083552" y="2298954"/>
                        <a:pt x="7093458" y="2304288"/>
                      </a:cubicBezTo>
                      <a:cubicBezTo>
                        <a:pt x="7097268" y="2306574"/>
                        <a:pt x="7100316" y="2330196"/>
                        <a:pt x="7100316" y="2356866"/>
                      </a:cubicBezTo>
                      <a:cubicBezTo>
                        <a:pt x="7100316" y="2391918"/>
                        <a:pt x="7097268" y="2409444"/>
                        <a:pt x="7086600" y="2423160"/>
                      </a:cubicBezTo>
                      <a:lnTo>
                        <a:pt x="7072884" y="2441448"/>
                      </a:lnTo>
                      <a:lnTo>
                        <a:pt x="7051548" y="2420874"/>
                      </a:lnTo>
                      <a:cubicBezTo>
                        <a:pt x="7040880" y="2409444"/>
                        <a:pt x="7027164" y="2400300"/>
                        <a:pt x="7021830" y="2400300"/>
                      </a:cubicBezTo>
                      <a:cubicBezTo>
                        <a:pt x="7017258" y="2400300"/>
                        <a:pt x="7006590" y="2393442"/>
                        <a:pt x="6998970" y="2385060"/>
                      </a:cubicBezTo>
                      <a:cubicBezTo>
                        <a:pt x="6991350" y="2376678"/>
                        <a:pt x="6977634" y="2369820"/>
                        <a:pt x="6968490" y="2369820"/>
                      </a:cubicBezTo>
                      <a:cubicBezTo>
                        <a:pt x="6959346" y="2369820"/>
                        <a:pt x="6941820" y="2360676"/>
                        <a:pt x="6929628" y="2349246"/>
                      </a:cubicBezTo>
                      <a:cubicBezTo>
                        <a:pt x="6898386" y="2319528"/>
                        <a:pt x="6845046" y="2286000"/>
                        <a:pt x="6828282" y="2286000"/>
                      </a:cubicBezTo>
                      <a:cubicBezTo>
                        <a:pt x="6820662" y="2286000"/>
                        <a:pt x="6804660" y="2276856"/>
                        <a:pt x="6792468" y="2265426"/>
                      </a:cubicBezTo>
                      <a:cubicBezTo>
                        <a:pt x="6768084" y="2242566"/>
                        <a:pt x="6708648" y="2202180"/>
                        <a:pt x="6698742" y="2202180"/>
                      </a:cubicBezTo>
                      <a:cubicBezTo>
                        <a:pt x="6695694" y="2202180"/>
                        <a:pt x="6686550" y="2195322"/>
                        <a:pt x="6678930" y="2186940"/>
                      </a:cubicBezTo>
                      <a:cubicBezTo>
                        <a:pt x="6671310" y="2178558"/>
                        <a:pt x="6661404" y="2171700"/>
                        <a:pt x="6656070" y="2171700"/>
                      </a:cubicBezTo>
                      <a:cubicBezTo>
                        <a:pt x="6650736" y="2171700"/>
                        <a:pt x="6640830" y="2164842"/>
                        <a:pt x="6633210" y="2156460"/>
                      </a:cubicBezTo>
                      <a:cubicBezTo>
                        <a:pt x="6624828" y="2147316"/>
                        <a:pt x="6606540" y="2135124"/>
                        <a:pt x="6592062" y="2128266"/>
                      </a:cubicBezTo>
                      <a:cubicBezTo>
                        <a:pt x="6576822" y="2121408"/>
                        <a:pt x="6557772" y="2109978"/>
                        <a:pt x="6549390" y="2103120"/>
                      </a:cubicBezTo>
                      <a:cubicBezTo>
                        <a:pt x="6541008" y="2095500"/>
                        <a:pt x="6521958" y="2083308"/>
                        <a:pt x="6507480" y="2075688"/>
                      </a:cubicBezTo>
                      <a:cubicBezTo>
                        <a:pt x="6493002" y="2068068"/>
                        <a:pt x="6468618" y="2051304"/>
                        <a:pt x="6453378" y="2038350"/>
                      </a:cubicBezTo>
                      <a:cubicBezTo>
                        <a:pt x="6438138" y="2026158"/>
                        <a:pt x="6406134" y="2001774"/>
                        <a:pt x="6381750" y="1985010"/>
                      </a:cubicBezTo>
                      <a:cubicBezTo>
                        <a:pt x="6357366" y="1968246"/>
                        <a:pt x="6322314" y="1941576"/>
                        <a:pt x="6304026" y="1925574"/>
                      </a:cubicBezTo>
                      <a:cubicBezTo>
                        <a:pt x="6285738" y="1910334"/>
                        <a:pt x="6265164" y="1897380"/>
                        <a:pt x="6259068" y="1897380"/>
                      </a:cubicBezTo>
                      <a:cubicBezTo>
                        <a:pt x="6252210" y="1897380"/>
                        <a:pt x="6211824" y="1868424"/>
                        <a:pt x="6168390" y="1832610"/>
                      </a:cubicBezTo>
                      <a:cubicBezTo>
                        <a:pt x="6124956" y="1796796"/>
                        <a:pt x="6083046" y="1767840"/>
                        <a:pt x="6073902" y="1767840"/>
                      </a:cubicBezTo>
                      <a:cubicBezTo>
                        <a:pt x="6063234" y="1767840"/>
                        <a:pt x="6054852" y="1760982"/>
                        <a:pt x="6050280" y="1748790"/>
                      </a:cubicBezTo>
                      <a:cubicBezTo>
                        <a:pt x="6046470" y="1738122"/>
                        <a:pt x="6038088" y="1729740"/>
                        <a:pt x="6032754" y="1729740"/>
                      </a:cubicBezTo>
                      <a:cubicBezTo>
                        <a:pt x="6026658" y="1729740"/>
                        <a:pt x="6015990" y="1722882"/>
                        <a:pt x="6008370" y="1714500"/>
                      </a:cubicBezTo>
                      <a:cubicBezTo>
                        <a:pt x="6000750" y="1706118"/>
                        <a:pt x="5991606" y="1699260"/>
                        <a:pt x="5987034" y="1699260"/>
                      </a:cubicBezTo>
                      <a:cubicBezTo>
                        <a:pt x="5983224" y="1699260"/>
                        <a:pt x="5966460" y="1684020"/>
                        <a:pt x="5949696" y="1664970"/>
                      </a:cubicBezTo>
                      <a:cubicBezTo>
                        <a:pt x="5932932" y="1645920"/>
                        <a:pt x="5913120" y="1630680"/>
                        <a:pt x="5906262" y="1630680"/>
                      </a:cubicBezTo>
                      <a:cubicBezTo>
                        <a:pt x="5898642" y="1630680"/>
                        <a:pt x="5877306" y="1615440"/>
                        <a:pt x="5858256" y="1596390"/>
                      </a:cubicBezTo>
                      <a:cubicBezTo>
                        <a:pt x="5839206" y="1577340"/>
                        <a:pt x="5819394" y="1562100"/>
                        <a:pt x="5815584" y="1562100"/>
                      </a:cubicBezTo>
                      <a:cubicBezTo>
                        <a:pt x="5811012" y="1562100"/>
                        <a:pt x="5798058" y="1549908"/>
                        <a:pt x="5786628" y="1534668"/>
                      </a:cubicBezTo>
                      <a:cubicBezTo>
                        <a:pt x="5775198" y="1520190"/>
                        <a:pt x="5755386" y="1503426"/>
                        <a:pt x="5742432" y="1498092"/>
                      </a:cubicBezTo>
                      <a:cubicBezTo>
                        <a:pt x="5729478" y="1492758"/>
                        <a:pt x="5695950" y="1466850"/>
                        <a:pt x="5667756" y="1440942"/>
                      </a:cubicBezTo>
                      <a:cubicBezTo>
                        <a:pt x="5640324" y="1415796"/>
                        <a:pt x="5614416" y="1394460"/>
                        <a:pt x="5610606" y="1394460"/>
                      </a:cubicBezTo>
                      <a:cubicBezTo>
                        <a:pt x="5606796" y="1394460"/>
                        <a:pt x="5590032" y="1380744"/>
                        <a:pt x="5574030" y="1363980"/>
                      </a:cubicBezTo>
                      <a:cubicBezTo>
                        <a:pt x="5558028" y="1347216"/>
                        <a:pt x="5539740" y="1333500"/>
                        <a:pt x="5534406" y="1333500"/>
                      </a:cubicBezTo>
                      <a:cubicBezTo>
                        <a:pt x="5529072" y="1333500"/>
                        <a:pt x="5500878" y="1310640"/>
                        <a:pt x="5471922" y="1282446"/>
                      </a:cubicBezTo>
                      <a:cubicBezTo>
                        <a:pt x="5378958" y="1191006"/>
                        <a:pt x="5329428" y="1156716"/>
                        <a:pt x="5358384" y="1203198"/>
                      </a:cubicBezTo>
                      <a:cubicBezTo>
                        <a:pt x="5366004" y="1215390"/>
                        <a:pt x="5366004" y="1220724"/>
                        <a:pt x="5358384" y="1228344"/>
                      </a:cubicBezTo>
                      <a:cubicBezTo>
                        <a:pt x="5346192" y="1240536"/>
                        <a:pt x="5345430" y="1471422"/>
                        <a:pt x="5357622" y="1483614"/>
                      </a:cubicBezTo>
                      <a:cubicBezTo>
                        <a:pt x="5363718" y="1489710"/>
                        <a:pt x="5363718" y="1493520"/>
                        <a:pt x="5357622" y="1496568"/>
                      </a:cubicBezTo>
                      <a:cubicBezTo>
                        <a:pt x="5344668" y="1504950"/>
                        <a:pt x="5346192" y="2943606"/>
                        <a:pt x="5358384" y="2964180"/>
                      </a:cubicBezTo>
                      <a:cubicBezTo>
                        <a:pt x="5365242" y="2974848"/>
                        <a:pt x="5365242" y="2982468"/>
                        <a:pt x="5358384" y="2996184"/>
                      </a:cubicBezTo>
                      <a:cubicBezTo>
                        <a:pt x="5350002" y="3013710"/>
                        <a:pt x="5341620" y="3108960"/>
                        <a:pt x="5349240" y="3108960"/>
                      </a:cubicBezTo>
                      <a:cubicBezTo>
                        <a:pt x="5351526" y="3108960"/>
                        <a:pt x="5369814" y="3100578"/>
                        <a:pt x="5390388" y="3089910"/>
                      </a:cubicBezTo>
                      <a:cubicBezTo>
                        <a:pt x="5410962" y="3079242"/>
                        <a:pt x="5437632" y="3070860"/>
                        <a:pt x="5449062" y="3070860"/>
                      </a:cubicBezTo>
                      <a:cubicBezTo>
                        <a:pt x="5464302" y="3070860"/>
                        <a:pt x="5469636" y="3067812"/>
                        <a:pt x="5466588" y="3060192"/>
                      </a:cubicBezTo>
                      <a:cubicBezTo>
                        <a:pt x="5460492" y="3044952"/>
                        <a:pt x="5473446" y="3039618"/>
                        <a:pt x="5518404" y="3038856"/>
                      </a:cubicBezTo>
                      <a:cubicBezTo>
                        <a:pt x="5545074" y="3038856"/>
                        <a:pt x="5565648" y="3034284"/>
                        <a:pt x="5578602" y="3024378"/>
                      </a:cubicBezTo>
                      <a:cubicBezTo>
                        <a:pt x="5590032" y="3016758"/>
                        <a:pt x="5607558" y="3009900"/>
                        <a:pt x="5617464" y="3009900"/>
                      </a:cubicBezTo>
                      <a:cubicBezTo>
                        <a:pt x="5626608" y="3009900"/>
                        <a:pt x="5643372" y="3005328"/>
                        <a:pt x="5654040" y="2999994"/>
                      </a:cubicBezTo>
                      <a:cubicBezTo>
                        <a:pt x="5678424" y="2987040"/>
                        <a:pt x="5766054" y="2983230"/>
                        <a:pt x="5779770" y="2994660"/>
                      </a:cubicBezTo>
                      <a:cubicBezTo>
                        <a:pt x="5787390" y="3000756"/>
                        <a:pt x="5789676" y="2999994"/>
                        <a:pt x="5788152" y="2989326"/>
                      </a:cubicBezTo>
                      <a:cubicBezTo>
                        <a:pt x="5787390" y="2977134"/>
                        <a:pt x="5795772" y="2975610"/>
                        <a:pt x="5882640" y="2975610"/>
                      </a:cubicBezTo>
                      <a:cubicBezTo>
                        <a:pt x="5968746" y="2975610"/>
                        <a:pt x="5977890" y="2977134"/>
                        <a:pt x="5977128" y="2989326"/>
                      </a:cubicBezTo>
                      <a:cubicBezTo>
                        <a:pt x="5975604" y="2999994"/>
                        <a:pt x="5981700" y="3002280"/>
                        <a:pt x="6009132" y="3002280"/>
                      </a:cubicBezTo>
                      <a:cubicBezTo>
                        <a:pt x="6026658" y="3002280"/>
                        <a:pt x="6044184" y="2998470"/>
                        <a:pt x="6046470" y="2994660"/>
                      </a:cubicBezTo>
                      <a:cubicBezTo>
                        <a:pt x="6052566" y="2984754"/>
                        <a:pt x="6113526" y="2984754"/>
                        <a:pt x="6123432" y="2993898"/>
                      </a:cubicBezTo>
                      <a:cubicBezTo>
                        <a:pt x="6127242" y="2998470"/>
                        <a:pt x="6162294" y="3003804"/>
                        <a:pt x="6201156" y="3006852"/>
                      </a:cubicBezTo>
                      <a:cubicBezTo>
                        <a:pt x="6240018" y="3009900"/>
                        <a:pt x="6273546" y="3015234"/>
                        <a:pt x="6275832" y="3018282"/>
                      </a:cubicBezTo>
                      <a:cubicBezTo>
                        <a:pt x="6278118" y="3022092"/>
                        <a:pt x="6289548" y="3025140"/>
                        <a:pt x="6301740" y="3025140"/>
                      </a:cubicBezTo>
                      <a:cubicBezTo>
                        <a:pt x="6313932" y="3025140"/>
                        <a:pt x="6325362" y="3028188"/>
                        <a:pt x="6327648" y="3031236"/>
                      </a:cubicBezTo>
                      <a:cubicBezTo>
                        <a:pt x="6329934" y="3035046"/>
                        <a:pt x="6359652" y="3038094"/>
                        <a:pt x="6393180" y="3038856"/>
                      </a:cubicBezTo>
                      <a:cubicBezTo>
                        <a:pt x="6452616" y="3039618"/>
                        <a:pt x="6482334" y="3048762"/>
                        <a:pt x="6472428" y="3064002"/>
                      </a:cubicBezTo>
                      <a:cubicBezTo>
                        <a:pt x="6470142" y="3067812"/>
                        <a:pt x="6496050" y="3070860"/>
                        <a:pt x="6529578" y="3070860"/>
                      </a:cubicBezTo>
                      <a:cubicBezTo>
                        <a:pt x="6563106" y="3070860"/>
                        <a:pt x="6592824" y="3074670"/>
                        <a:pt x="6595110" y="3078480"/>
                      </a:cubicBezTo>
                      <a:cubicBezTo>
                        <a:pt x="6597396" y="3083052"/>
                        <a:pt x="6613398" y="3086100"/>
                        <a:pt x="6629400" y="3086100"/>
                      </a:cubicBezTo>
                      <a:cubicBezTo>
                        <a:pt x="6645402" y="3086100"/>
                        <a:pt x="6661404" y="3089910"/>
                        <a:pt x="6663690" y="3093720"/>
                      </a:cubicBezTo>
                      <a:cubicBezTo>
                        <a:pt x="6665976" y="3098292"/>
                        <a:pt x="6675882" y="3101340"/>
                        <a:pt x="6685026" y="3101340"/>
                      </a:cubicBezTo>
                      <a:cubicBezTo>
                        <a:pt x="6694170" y="3101340"/>
                        <a:pt x="6712458" y="3106674"/>
                        <a:pt x="6724650" y="3113532"/>
                      </a:cubicBezTo>
                      <a:cubicBezTo>
                        <a:pt x="6737604" y="3120390"/>
                        <a:pt x="6764274" y="3125724"/>
                        <a:pt x="6784848" y="3125724"/>
                      </a:cubicBezTo>
                      <a:cubicBezTo>
                        <a:pt x="6804660" y="3125724"/>
                        <a:pt x="6829806" y="3130296"/>
                        <a:pt x="6840474" y="3135630"/>
                      </a:cubicBezTo>
                      <a:cubicBezTo>
                        <a:pt x="6851142" y="3141726"/>
                        <a:pt x="6864096" y="3144012"/>
                        <a:pt x="6869430" y="3142488"/>
                      </a:cubicBezTo>
                      <a:cubicBezTo>
                        <a:pt x="6874764" y="3140202"/>
                        <a:pt x="6881622" y="3141726"/>
                        <a:pt x="6884670" y="3146298"/>
                      </a:cubicBezTo>
                      <a:cubicBezTo>
                        <a:pt x="6886956" y="3150870"/>
                        <a:pt x="6899148" y="3154680"/>
                        <a:pt x="6910578" y="3154680"/>
                      </a:cubicBezTo>
                      <a:cubicBezTo>
                        <a:pt x="6922770" y="3154680"/>
                        <a:pt x="6942582" y="3160014"/>
                        <a:pt x="6954012" y="3166110"/>
                      </a:cubicBezTo>
                      <a:cubicBezTo>
                        <a:pt x="6980682" y="3179826"/>
                        <a:pt x="6996684" y="3180588"/>
                        <a:pt x="7008114" y="3169158"/>
                      </a:cubicBezTo>
                      <a:cubicBezTo>
                        <a:pt x="7018782" y="3158490"/>
                        <a:pt x="7033260" y="3166872"/>
                        <a:pt x="7033260" y="3183636"/>
                      </a:cubicBezTo>
                      <a:cubicBezTo>
                        <a:pt x="7033260" y="3193542"/>
                        <a:pt x="7040118" y="3196590"/>
                        <a:pt x="7058406" y="3196590"/>
                      </a:cubicBezTo>
                      <a:lnTo>
                        <a:pt x="7082790" y="3196590"/>
                      </a:lnTo>
                      <a:lnTo>
                        <a:pt x="7085076" y="3420618"/>
                      </a:lnTo>
                      <a:cubicBezTo>
                        <a:pt x="7085838" y="3546348"/>
                        <a:pt x="7083552" y="3648456"/>
                        <a:pt x="7079742" y="3652266"/>
                      </a:cubicBezTo>
                      <a:cubicBezTo>
                        <a:pt x="7075932" y="3656076"/>
                        <a:pt x="7067550" y="3656076"/>
                        <a:pt x="7059168" y="3651504"/>
                      </a:cubicBezTo>
                      <a:cubicBezTo>
                        <a:pt x="7050786" y="3646932"/>
                        <a:pt x="7030974" y="3637788"/>
                        <a:pt x="7014210" y="3630168"/>
                      </a:cubicBezTo>
                      <a:cubicBezTo>
                        <a:pt x="6997446" y="3623310"/>
                        <a:pt x="6974586" y="3611118"/>
                        <a:pt x="6963156" y="3603498"/>
                      </a:cubicBezTo>
                      <a:cubicBezTo>
                        <a:pt x="6952488" y="3595116"/>
                        <a:pt x="6936486" y="3589020"/>
                        <a:pt x="6928104" y="3589020"/>
                      </a:cubicBezTo>
                      <a:cubicBezTo>
                        <a:pt x="6918960" y="3589020"/>
                        <a:pt x="6909816" y="3585972"/>
                        <a:pt x="6907530" y="3581400"/>
                      </a:cubicBezTo>
                      <a:cubicBezTo>
                        <a:pt x="6905244" y="3577590"/>
                        <a:pt x="6893052" y="3573780"/>
                        <a:pt x="6881622" y="3573780"/>
                      </a:cubicBezTo>
                      <a:cubicBezTo>
                        <a:pt x="6870192" y="3573780"/>
                        <a:pt x="6858000" y="3570732"/>
                        <a:pt x="6853428" y="3566922"/>
                      </a:cubicBezTo>
                      <a:cubicBezTo>
                        <a:pt x="6833616" y="3547872"/>
                        <a:pt x="6595872" y="3531108"/>
                        <a:pt x="6489954" y="3541776"/>
                      </a:cubicBezTo>
                      <a:cubicBezTo>
                        <a:pt x="6371844" y="3553206"/>
                        <a:pt x="6337554" y="3559302"/>
                        <a:pt x="6329172" y="3566922"/>
                      </a:cubicBezTo>
                      <a:cubicBezTo>
                        <a:pt x="6324600" y="3570732"/>
                        <a:pt x="6313932" y="3573780"/>
                        <a:pt x="6304788" y="3573780"/>
                      </a:cubicBezTo>
                      <a:cubicBezTo>
                        <a:pt x="6294882" y="3573780"/>
                        <a:pt x="6284976" y="3577590"/>
                        <a:pt x="6282690" y="3581400"/>
                      </a:cubicBezTo>
                      <a:cubicBezTo>
                        <a:pt x="6280404" y="3585972"/>
                        <a:pt x="6270498" y="3589020"/>
                        <a:pt x="6262116" y="3589020"/>
                      </a:cubicBezTo>
                      <a:cubicBezTo>
                        <a:pt x="6244590" y="3589020"/>
                        <a:pt x="6166866" y="3624834"/>
                        <a:pt x="6160008" y="3635502"/>
                      </a:cubicBezTo>
                      <a:cubicBezTo>
                        <a:pt x="6157722" y="3639312"/>
                        <a:pt x="6146292" y="3642360"/>
                        <a:pt x="6134100" y="3642360"/>
                      </a:cubicBezTo>
                      <a:cubicBezTo>
                        <a:pt x="6121908" y="3642360"/>
                        <a:pt x="6109716" y="3646170"/>
                        <a:pt x="6107430" y="3649980"/>
                      </a:cubicBezTo>
                      <a:cubicBezTo>
                        <a:pt x="6105144" y="3654552"/>
                        <a:pt x="6092952" y="3657600"/>
                        <a:pt x="6080760" y="3657600"/>
                      </a:cubicBezTo>
                      <a:cubicBezTo>
                        <a:pt x="6068568" y="3657600"/>
                        <a:pt x="6056376" y="3654552"/>
                        <a:pt x="6054090" y="3649980"/>
                      </a:cubicBezTo>
                      <a:cubicBezTo>
                        <a:pt x="6051804" y="3646170"/>
                        <a:pt x="6040374" y="3642360"/>
                        <a:pt x="6029706" y="3642360"/>
                      </a:cubicBezTo>
                      <a:cubicBezTo>
                        <a:pt x="6019038" y="3642360"/>
                        <a:pt x="5994654" y="3633978"/>
                        <a:pt x="5974842" y="3624072"/>
                      </a:cubicBezTo>
                      <a:cubicBezTo>
                        <a:pt x="5955792" y="3614166"/>
                        <a:pt x="5924550" y="3599688"/>
                        <a:pt x="5905500" y="3591306"/>
                      </a:cubicBezTo>
                      <a:cubicBezTo>
                        <a:pt x="5870448" y="3575304"/>
                        <a:pt x="5728716" y="3509010"/>
                        <a:pt x="5705856" y="3496818"/>
                      </a:cubicBezTo>
                      <a:cubicBezTo>
                        <a:pt x="5698236" y="3493008"/>
                        <a:pt x="5670042" y="3477768"/>
                        <a:pt x="5641848" y="3463290"/>
                      </a:cubicBezTo>
                      <a:cubicBezTo>
                        <a:pt x="5614416" y="3448812"/>
                        <a:pt x="5587746" y="3436620"/>
                        <a:pt x="5582412" y="3436620"/>
                      </a:cubicBezTo>
                      <a:cubicBezTo>
                        <a:pt x="5577078" y="3436620"/>
                        <a:pt x="5566410" y="3429762"/>
                        <a:pt x="5558790" y="3421380"/>
                      </a:cubicBezTo>
                      <a:cubicBezTo>
                        <a:pt x="5551170" y="3412998"/>
                        <a:pt x="5541264" y="3406140"/>
                        <a:pt x="5535930" y="3406140"/>
                      </a:cubicBezTo>
                      <a:cubicBezTo>
                        <a:pt x="5522976" y="3406140"/>
                        <a:pt x="5457444" y="3371850"/>
                        <a:pt x="5438394" y="3355086"/>
                      </a:cubicBezTo>
                      <a:cubicBezTo>
                        <a:pt x="5429250" y="3346704"/>
                        <a:pt x="5408676" y="3334512"/>
                        <a:pt x="5392674" y="3326892"/>
                      </a:cubicBezTo>
                      <a:cubicBezTo>
                        <a:pt x="5376672" y="3320034"/>
                        <a:pt x="5353812" y="3304032"/>
                        <a:pt x="5340858" y="3291078"/>
                      </a:cubicBezTo>
                      <a:cubicBezTo>
                        <a:pt x="5328666" y="3278886"/>
                        <a:pt x="5313426" y="3268980"/>
                        <a:pt x="5307330" y="3268980"/>
                      </a:cubicBezTo>
                      <a:cubicBezTo>
                        <a:pt x="5279136" y="3268980"/>
                        <a:pt x="5188458" y="3203448"/>
                        <a:pt x="5194554" y="3187446"/>
                      </a:cubicBezTo>
                      <a:cubicBezTo>
                        <a:pt x="5199888" y="3174492"/>
                        <a:pt x="5237226" y="3154680"/>
                        <a:pt x="5256276" y="3154680"/>
                      </a:cubicBezTo>
                      <a:cubicBezTo>
                        <a:pt x="5264658" y="3154680"/>
                        <a:pt x="5276850" y="3146298"/>
                        <a:pt x="5283708" y="3135630"/>
                      </a:cubicBezTo>
                      <a:cubicBezTo>
                        <a:pt x="5295138" y="3118866"/>
                        <a:pt x="5295900" y="3026664"/>
                        <a:pt x="5295900" y="2139696"/>
                      </a:cubicBezTo>
                      <a:lnTo>
                        <a:pt x="5295900" y="1161288"/>
                      </a:lnTo>
                      <a:lnTo>
                        <a:pt x="5263896" y="1164336"/>
                      </a:lnTo>
                      <a:cubicBezTo>
                        <a:pt x="5245608" y="1165860"/>
                        <a:pt x="5228082" y="1170432"/>
                        <a:pt x="5224272" y="1174242"/>
                      </a:cubicBezTo>
                      <a:cubicBezTo>
                        <a:pt x="5219700" y="1178052"/>
                        <a:pt x="5209032" y="1181100"/>
                        <a:pt x="5199888" y="1181100"/>
                      </a:cubicBezTo>
                      <a:cubicBezTo>
                        <a:pt x="5189982" y="1181100"/>
                        <a:pt x="5180076" y="1184148"/>
                        <a:pt x="5177790" y="1188720"/>
                      </a:cubicBezTo>
                      <a:cubicBezTo>
                        <a:pt x="5175504" y="1192530"/>
                        <a:pt x="5164074" y="1196340"/>
                        <a:pt x="5153406" y="1196340"/>
                      </a:cubicBezTo>
                      <a:cubicBezTo>
                        <a:pt x="5143500" y="1196340"/>
                        <a:pt x="5125212" y="1203198"/>
                        <a:pt x="5113782" y="1210818"/>
                      </a:cubicBezTo>
                      <a:cubicBezTo>
                        <a:pt x="5090922" y="1226820"/>
                        <a:pt x="5033010" y="1249680"/>
                        <a:pt x="5013198" y="1249680"/>
                      </a:cubicBezTo>
                      <a:cubicBezTo>
                        <a:pt x="4997196" y="1249680"/>
                        <a:pt x="4956810" y="1270254"/>
                        <a:pt x="4945380" y="1283970"/>
                      </a:cubicBezTo>
                      <a:cubicBezTo>
                        <a:pt x="4940046" y="1290066"/>
                        <a:pt x="4932426" y="1295400"/>
                        <a:pt x="4927092" y="1295400"/>
                      </a:cubicBezTo>
                      <a:cubicBezTo>
                        <a:pt x="4922520" y="1295400"/>
                        <a:pt x="4901946" y="1303782"/>
                        <a:pt x="4880610" y="1313688"/>
                      </a:cubicBezTo>
                      <a:cubicBezTo>
                        <a:pt x="4860036" y="1323594"/>
                        <a:pt x="4830318" y="1337310"/>
                        <a:pt x="4815078" y="1344168"/>
                      </a:cubicBezTo>
                      <a:cubicBezTo>
                        <a:pt x="4799838" y="1351026"/>
                        <a:pt x="4783074" y="1360932"/>
                        <a:pt x="4777740" y="1367790"/>
                      </a:cubicBezTo>
                      <a:cubicBezTo>
                        <a:pt x="4772406" y="1373886"/>
                        <a:pt x="4764024" y="1379220"/>
                        <a:pt x="4759452" y="1379220"/>
                      </a:cubicBezTo>
                      <a:cubicBezTo>
                        <a:pt x="4743450" y="1379220"/>
                        <a:pt x="4606290" y="1453134"/>
                        <a:pt x="4566666" y="1482852"/>
                      </a:cubicBezTo>
                      <a:cubicBezTo>
                        <a:pt x="4553712" y="1492758"/>
                        <a:pt x="4538472" y="1501140"/>
                        <a:pt x="4533138" y="1501140"/>
                      </a:cubicBezTo>
                      <a:cubicBezTo>
                        <a:pt x="4527804" y="1501140"/>
                        <a:pt x="4517898" y="1506474"/>
                        <a:pt x="4510278" y="1513332"/>
                      </a:cubicBezTo>
                      <a:cubicBezTo>
                        <a:pt x="4494276" y="1527810"/>
                        <a:pt x="4454652" y="1551432"/>
                        <a:pt x="4425696" y="1564386"/>
                      </a:cubicBezTo>
                      <a:cubicBezTo>
                        <a:pt x="4413504" y="1568958"/>
                        <a:pt x="4404360" y="1577340"/>
                        <a:pt x="4404360" y="1583436"/>
                      </a:cubicBezTo>
                      <a:cubicBezTo>
                        <a:pt x="4404360" y="1588770"/>
                        <a:pt x="4398264" y="1594866"/>
                        <a:pt x="4391406" y="1597914"/>
                      </a:cubicBezTo>
                      <a:cubicBezTo>
                        <a:pt x="4383786" y="1600200"/>
                        <a:pt x="4368546" y="1609344"/>
                        <a:pt x="4357116" y="1616964"/>
                      </a:cubicBezTo>
                      <a:cubicBezTo>
                        <a:pt x="4346448" y="1624584"/>
                        <a:pt x="4332732" y="1630680"/>
                        <a:pt x="4326636" y="1630680"/>
                      </a:cubicBezTo>
                      <a:cubicBezTo>
                        <a:pt x="4320540" y="1630680"/>
                        <a:pt x="4304538" y="1642110"/>
                        <a:pt x="4290822" y="1656588"/>
                      </a:cubicBezTo>
                      <a:cubicBezTo>
                        <a:pt x="4277106" y="1671066"/>
                        <a:pt x="4250436" y="1690116"/>
                        <a:pt x="4232148" y="1700022"/>
                      </a:cubicBezTo>
                      <a:cubicBezTo>
                        <a:pt x="4213098" y="1709166"/>
                        <a:pt x="4185666" y="1728978"/>
                        <a:pt x="4171188" y="1742694"/>
                      </a:cubicBezTo>
                      <a:cubicBezTo>
                        <a:pt x="4155948" y="1756410"/>
                        <a:pt x="4140708" y="1767840"/>
                        <a:pt x="4136898" y="1767840"/>
                      </a:cubicBezTo>
                      <a:cubicBezTo>
                        <a:pt x="4128516" y="1767840"/>
                        <a:pt x="4060698" y="1812798"/>
                        <a:pt x="4053840" y="1821942"/>
                      </a:cubicBezTo>
                      <a:cubicBezTo>
                        <a:pt x="4046220" y="1833372"/>
                        <a:pt x="3992118" y="1866900"/>
                        <a:pt x="3982212" y="1866900"/>
                      </a:cubicBezTo>
                      <a:cubicBezTo>
                        <a:pt x="3976878" y="1866900"/>
                        <a:pt x="3966210" y="1873758"/>
                        <a:pt x="3958590" y="1882140"/>
                      </a:cubicBezTo>
                      <a:cubicBezTo>
                        <a:pt x="3950970" y="1890522"/>
                        <a:pt x="3941826" y="1897380"/>
                        <a:pt x="3937254" y="1897380"/>
                      </a:cubicBezTo>
                      <a:cubicBezTo>
                        <a:pt x="3933444" y="1897380"/>
                        <a:pt x="3918966" y="1906524"/>
                        <a:pt x="3904488" y="1918716"/>
                      </a:cubicBezTo>
                      <a:cubicBezTo>
                        <a:pt x="3890772" y="1930146"/>
                        <a:pt x="3844290" y="1966722"/>
                        <a:pt x="3801618" y="2000250"/>
                      </a:cubicBezTo>
                      <a:cubicBezTo>
                        <a:pt x="3758946" y="2033778"/>
                        <a:pt x="3709416" y="2074164"/>
                        <a:pt x="3691128" y="2090166"/>
                      </a:cubicBezTo>
                      <a:cubicBezTo>
                        <a:pt x="3672840" y="2106168"/>
                        <a:pt x="3654552" y="2117598"/>
                        <a:pt x="3649980" y="2114550"/>
                      </a:cubicBezTo>
                      <a:cubicBezTo>
                        <a:pt x="3644646" y="2111502"/>
                        <a:pt x="3642360" y="1974342"/>
                        <a:pt x="3642360" y="1691640"/>
                      </a:cubicBezTo>
                      <a:cubicBezTo>
                        <a:pt x="3642360" y="1461516"/>
                        <a:pt x="3640836" y="1264158"/>
                        <a:pt x="3637788" y="1253490"/>
                      </a:cubicBezTo>
                      <a:cubicBezTo>
                        <a:pt x="3622548" y="1193292"/>
                        <a:pt x="3619500" y="1280160"/>
                        <a:pt x="3619500" y="1693926"/>
                      </a:cubicBezTo>
                      <a:lnTo>
                        <a:pt x="3620262" y="2145030"/>
                      </a:lnTo>
                      <a:lnTo>
                        <a:pt x="3579876" y="2180844"/>
                      </a:lnTo>
                      <a:cubicBezTo>
                        <a:pt x="3557778" y="2200656"/>
                        <a:pt x="3537204" y="2217420"/>
                        <a:pt x="3534156" y="2217420"/>
                      </a:cubicBezTo>
                      <a:cubicBezTo>
                        <a:pt x="3531108" y="2217420"/>
                        <a:pt x="3509010" y="2236470"/>
                        <a:pt x="3485388" y="2259330"/>
                      </a:cubicBezTo>
                      <a:cubicBezTo>
                        <a:pt x="3461004" y="2282190"/>
                        <a:pt x="3437382" y="2301240"/>
                        <a:pt x="3432810" y="2301240"/>
                      </a:cubicBezTo>
                      <a:cubicBezTo>
                        <a:pt x="3428238" y="2301240"/>
                        <a:pt x="3409188" y="2316480"/>
                        <a:pt x="3390900" y="2335530"/>
                      </a:cubicBezTo>
                      <a:cubicBezTo>
                        <a:pt x="3372612" y="2354580"/>
                        <a:pt x="3353562" y="2369820"/>
                        <a:pt x="3348990" y="2369820"/>
                      </a:cubicBezTo>
                      <a:cubicBezTo>
                        <a:pt x="3342894" y="2369820"/>
                        <a:pt x="3316224" y="2391918"/>
                        <a:pt x="3245358" y="2457450"/>
                      </a:cubicBezTo>
                      <a:cubicBezTo>
                        <a:pt x="3238500" y="2463546"/>
                        <a:pt x="3230880" y="2468880"/>
                        <a:pt x="3227832" y="2468880"/>
                      </a:cubicBezTo>
                      <a:cubicBezTo>
                        <a:pt x="3224784" y="2468880"/>
                        <a:pt x="3209544" y="2481834"/>
                        <a:pt x="3193542" y="2497836"/>
                      </a:cubicBezTo>
                      <a:cubicBezTo>
                        <a:pt x="3137916" y="2551938"/>
                        <a:pt x="3094482" y="2590800"/>
                        <a:pt x="3087624" y="2590800"/>
                      </a:cubicBezTo>
                      <a:cubicBezTo>
                        <a:pt x="3084576" y="2590800"/>
                        <a:pt x="3067812" y="2603754"/>
                        <a:pt x="3051810" y="2619756"/>
                      </a:cubicBezTo>
                      <a:cubicBezTo>
                        <a:pt x="3035046" y="2634996"/>
                        <a:pt x="3012186" y="2654046"/>
                        <a:pt x="2999994" y="2661666"/>
                      </a:cubicBezTo>
                      <a:cubicBezTo>
                        <a:pt x="2988564" y="2669286"/>
                        <a:pt x="2966466" y="2689098"/>
                        <a:pt x="2950464" y="2705100"/>
                      </a:cubicBezTo>
                      <a:cubicBezTo>
                        <a:pt x="2935224" y="2721864"/>
                        <a:pt x="2918460" y="2735580"/>
                        <a:pt x="2914650" y="2735580"/>
                      </a:cubicBezTo>
                      <a:cubicBezTo>
                        <a:pt x="2910078" y="2735580"/>
                        <a:pt x="2891028" y="2750820"/>
                        <a:pt x="2872740" y="2769870"/>
                      </a:cubicBezTo>
                      <a:cubicBezTo>
                        <a:pt x="2854452" y="2788920"/>
                        <a:pt x="2834640" y="2804160"/>
                        <a:pt x="2829306" y="2804160"/>
                      </a:cubicBezTo>
                      <a:cubicBezTo>
                        <a:pt x="2823972" y="2804160"/>
                        <a:pt x="2816352" y="2811018"/>
                        <a:pt x="2811780" y="2819400"/>
                      </a:cubicBezTo>
                      <a:cubicBezTo>
                        <a:pt x="2807208" y="2827782"/>
                        <a:pt x="2801112" y="2834640"/>
                        <a:pt x="2797302" y="2834640"/>
                      </a:cubicBezTo>
                      <a:cubicBezTo>
                        <a:pt x="2794254" y="2834640"/>
                        <a:pt x="2775204" y="2849880"/>
                        <a:pt x="2756154" y="2868930"/>
                      </a:cubicBezTo>
                      <a:cubicBezTo>
                        <a:pt x="2736342" y="2887980"/>
                        <a:pt x="2715768" y="2903220"/>
                        <a:pt x="2710434" y="2903220"/>
                      </a:cubicBezTo>
                      <a:cubicBezTo>
                        <a:pt x="2705100" y="2903220"/>
                        <a:pt x="2690622" y="2913888"/>
                        <a:pt x="2677668" y="2926842"/>
                      </a:cubicBezTo>
                      <a:cubicBezTo>
                        <a:pt x="2665476" y="2939796"/>
                        <a:pt x="2625090" y="2974086"/>
                        <a:pt x="2586990" y="3002280"/>
                      </a:cubicBezTo>
                      <a:cubicBezTo>
                        <a:pt x="2549652" y="3031236"/>
                        <a:pt x="2508504" y="3064764"/>
                        <a:pt x="2496312" y="3077718"/>
                      </a:cubicBezTo>
                      <a:cubicBezTo>
                        <a:pt x="2483358" y="3090672"/>
                        <a:pt x="2469642" y="3101340"/>
                        <a:pt x="2465070" y="3101340"/>
                      </a:cubicBezTo>
                      <a:cubicBezTo>
                        <a:pt x="2460498" y="3101340"/>
                        <a:pt x="2441448" y="3116580"/>
                        <a:pt x="2423160" y="3135630"/>
                      </a:cubicBezTo>
                      <a:cubicBezTo>
                        <a:pt x="2404872" y="3154680"/>
                        <a:pt x="2387346" y="3169920"/>
                        <a:pt x="2384298" y="3169920"/>
                      </a:cubicBezTo>
                      <a:cubicBezTo>
                        <a:pt x="2372106" y="3169920"/>
                        <a:pt x="2316480" y="3211068"/>
                        <a:pt x="2316480" y="3220212"/>
                      </a:cubicBezTo>
                      <a:cubicBezTo>
                        <a:pt x="2316480" y="3225546"/>
                        <a:pt x="2305050" y="3235452"/>
                        <a:pt x="2291334" y="3242310"/>
                      </a:cubicBezTo>
                      <a:cubicBezTo>
                        <a:pt x="2277618" y="3248406"/>
                        <a:pt x="2243328" y="3272790"/>
                        <a:pt x="2215896" y="3295650"/>
                      </a:cubicBezTo>
                      <a:cubicBezTo>
                        <a:pt x="2188464" y="3318510"/>
                        <a:pt x="2161794" y="3337560"/>
                        <a:pt x="2157222" y="3337560"/>
                      </a:cubicBezTo>
                      <a:cubicBezTo>
                        <a:pt x="2152650" y="3337560"/>
                        <a:pt x="2138172" y="3348990"/>
                        <a:pt x="2124456" y="3362706"/>
                      </a:cubicBezTo>
                      <a:cubicBezTo>
                        <a:pt x="2110740" y="3375660"/>
                        <a:pt x="2082546" y="3395472"/>
                        <a:pt x="2061972" y="3406140"/>
                      </a:cubicBezTo>
                      <a:cubicBezTo>
                        <a:pt x="2041398" y="3416808"/>
                        <a:pt x="2008632" y="3439668"/>
                        <a:pt x="1988058" y="3457194"/>
                      </a:cubicBezTo>
                      <a:cubicBezTo>
                        <a:pt x="1968246" y="3475482"/>
                        <a:pt x="1949958" y="3489960"/>
                        <a:pt x="1946148" y="3489960"/>
                      </a:cubicBezTo>
                      <a:cubicBezTo>
                        <a:pt x="1943100" y="3489960"/>
                        <a:pt x="1928622" y="3499104"/>
                        <a:pt x="1913382" y="3511296"/>
                      </a:cubicBezTo>
                      <a:cubicBezTo>
                        <a:pt x="1879854" y="3536442"/>
                        <a:pt x="1799082" y="3589020"/>
                        <a:pt x="1793748" y="3589020"/>
                      </a:cubicBezTo>
                      <a:cubicBezTo>
                        <a:pt x="1790700" y="3589020"/>
                        <a:pt x="1776222" y="3598926"/>
                        <a:pt x="1760982" y="3611118"/>
                      </a:cubicBezTo>
                      <a:cubicBezTo>
                        <a:pt x="1745742" y="3623310"/>
                        <a:pt x="1719072" y="3640836"/>
                        <a:pt x="1700784" y="3649980"/>
                      </a:cubicBezTo>
                      <a:cubicBezTo>
                        <a:pt x="1683258" y="3659124"/>
                        <a:pt x="1666494" y="3669792"/>
                        <a:pt x="1664970" y="3673602"/>
                      </a:cubicBezTo>
                      <a:cubicBezTo>
                        <a:pt x="1662684" y="3676650"/>
                        <a:pt x="1632204" y="3695700"/>
                        <a:pt x="1597914" y="3714750"/>
                      </a:cubicBezTo>
                      <a:cubicBezTo>
                        <a:pt x="1563624" y="3733800"/>
                        <a:pt x="1521714" y="3758184"/>
                        <a:pt x="1504950" y="3768090"/>
                      </a:cubicBezTo>
                      <a:cubicBezTo>
                        <a:pt x="1488186" y="3778758"/>
                        <a:pt x="1469136" y="3789426"/>
                        <a:pt x="1463040" y="3792474"/>
                      </a:cubicBezTo>
                      <a:cubicBezTo>
                        <a:pt x="1456944" y="3794760"/>
                        <a:pt x="1431798" y="3810762"/>
                        <a:pt x="1407414" y="3826764"/>
                      </a:cubicBezTo>
                      <a:cubicBezTo>
                        <a:pt x="1383030" y="3842766"/>
                        <a:pt x="1357122" y="3855720"/>
                        <a:pt x="1349502" y="3855720"/>
                      </a:cubicBezTo>
                      <a:cubicBezTo>
                        <a:pt x="1341882" y="3855720"/>
                        <a:pt x="1322832" y="3864102"/>
                        <a:pt x="1307592" y="3874770"/>
                      </a:cubicBezTo>
                      <a:cubicBezTo>
                        <a:pt x="1292352" y="3885438"/>
                        <a:pt x="1274826" y="3893820"/>
                        <a:pt x="1269492" y="3893820"/>
                      </a:cubicBezTo>
                      <a:cubicBezTo>
                        <a:pt x="1264158" y="3893820"/>
                        <a:pt x="1253490" y="3900678"/>
                        <a:pt x="1245870" y="3909060"/>
                      </a:cubicBezTo>
                      <a:cubicBezTo>
                        <a:pt x="1238250" y="3917442"/>
                        <a:pt x="1226058" y="3924300"/>
                        <a:pt x="1219200" y="3924300"/>
                      </a:cubicBezTo>
                      <a:cubicBezTo>
                        <a:pt x="1207770" y="3924300"/>
                        <a:pt x="1144524" y="3950970"/>
                        <a:pt x="1109472" y="3970782"/>
                      </a:cubicBezTo>
                      <a:cubicBezTo>
                        <a:pt x="1101852" y="3975354"/>
                        <a:pt x="1083564" y="3985260"/>
                        <a:pt x="1069086" y="3993642"/>
                      </a:cubicBezTo>
                      <a:cubicBezTo>
                        <a:pt x="1055370" y="4001262"/>
                        <a:pt x="1037082" y="4008120"/>
                        <a:pt x="1029462" y="4008120"/>
                      </a:cubicBezTo>
                      <a:cubicBezTo>
                        <a:pt x="1021080" y="4008120"/>
                        <a:pt x="999744" y="4015740"/>
                        <a:pt x="981456" y="4024122"/>
                      </a:cubicBezTo>
                      <a:cubicBezTo>
                        <a:pt x="918210" y="4055364"/>
                        <a:pt x="910590" y="4059174"/>
                        <a:pt x="876300" y="4069080"/>
                      </a:cubicBezTo>
                      <a:cubicBezTo>
                        <a:pt x="857250" y="4074414"/>
                        <a:pt x="838962" y="4082034"/>
                        <a:pt x="834390" y="4085844"/>
                      </a:cubicBezTo>
                      <a:cubicBezTo>
                        <a:pt x="830580" y="4088892"/>
                        <a:pt x="819912" y="4091940"/>
                        <a:pt x="810768" y="4091940"/>
                      </a:cubicBezTo>
                      <a:cubicBezTo>
                        <a:pt x="800862" y="4091940"/>
                        <a:pt x="790956" y="4095750"/>
                        <a:pt x="788670" y="4099560"/>
                      </a:cubicBezTo>
                      <a:cubicBezTo>
                        <a:pt x="786384" y="4104132"/>
                        <a:pt x="769620" y="4107180"/>
                        <a:pt x="752856" y="4107180"/>
                      </a:cubicBezTo>
                      <a:cubicBezTo>
                        <a:pt x="735330" y="4107180"/>
                        <a:pt x="715518" y="4111752"/>
                        <a:pt x="709422" y="4117086"/>
                      </a:cubicBezTo>
                      <a:cubicBezTo>
                        <a:pt x="702564" y="4123182"/>
                        <a:pt x="681228" y="4132326"/>
                        <a:pt x="660654" y="4137660"/>
                      </a:cubicBezTo>
                      <a:cubicBezTo>
                        <a:pt x="640842" y="4142994"/>
                        <a:pt x="622554" y="4150614"/>
                        <a:pt x="620268" y="4153662"/>
                      </a:cubicBezTo>
                      <a:cubicBezTo>
                        <a:pt x="617982" y="4157472"/>
                        <a:pt x="599694" y="4160520"/>
                        <a:pt x="579120" y="4160520"/>
                      </a:cubicBezTo>
                      <a:cubicBezTo>
                        <a:pt x="558546" y="4160520"/>
                        <a:pt x="539496" y="4164330"/>
                        <a:pt x="537210" y="4168140"/>
                      </a:cubicBezTo>
                      <a:cubicBezTo>
                        <a:pt x="534924" y="4172712"/>
                        <a:pt x="518922" y="4175760"/>
                        <a:pt x="502920" y="4175760"/>
                      </a:cubicBezTo>
                      <a:cubicBezTo>
                        <a:pt x="486918" y="4175760"/>
                        <a:pt x="470916" y="4179570"/>
                        <a:pt x="468630" y="4183380"/>
                      </a:cubicBezTo>
                      <a:cubicBezTo>
                        <a:pt x="466344" y="4187952"/>
                        <a:pt x="451104" y="4191000"/>
                        <a:pt x="435102" y="4191000"/>
                      </a:cubicBezTo>
                      <a:cubicBezTo>
                        <a:pt x="419862" y="4191000"/>
                        <a:pt x="403860" y="4194048"/>
                        <a:pt x="399288" y="4197858"/>
                      </a:cubicBezTo>
                      <a:cubicBezTo>
                        <a:pt x="395478" y="4201668"/>
                        <a:pt x="313944" y="4207002"/>
                        <a:pt x="217170" y="4210050"/>
                      </a:cubicBezTo>
                      <a:cubicBezTo>
                        <a:pt x="121158" y="4212336"/>
                        <a:pt x="32766" y="4216146"/>
                        <a:pt x="21336" y="4218432"/>
                      </a:cubicBezTo>
                      <a:lnTo>
                        <a:pt x="0" y="4223004"/>
                      </a:lnTo>
                      <a:lnTo>
                        <a:pt x="0" y="2111502"/>
                      </a:lnTo>
                      <a:close/>
                      <a:moveTo>
                        <a:pt x="7109460" y="1450086"/>
                      </a:moveTo>
                      <a:cubicBezTo>
                        <a:pt x="7109460" y="1446276"/>
                        <a:pt x="7106412" y="1438656"/>
                        <a:pt x="7101840" y="1432560"/>
                      </a:cubicBezTo>
                      <a:cubicBezTo>
                        <a:pt x="7093458" y="1418844"/>
                        <a:pt x="7082790" y="1427226"/>
                        <a:pt x="7088886" y="1443990"/>
                      </a:cubicBezTo>
                      <a:cubicBezTo>
                        <a:pt x="7093458" y="1455420"/>
                        <a:pt x="7109460" y="1459992"/>
                        <a:pt x="7109460" y="1450086"/>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72" name="Freeform: Shape 2271">
                  <a:extLst>
                    <a:ext uri="{FF2B5EF4-FFF2-40B4-BE49-F238E27FC236}">
                      <a16:creationId xmlns:a16="http://schemas.microsoft.com/office/drawing/2014/main" id="{36598F27-21D8-4D11-80F3-4CD20AFC36BB}"/>
                    </a:ext>
                  </a:extLst>
                </p:cNvPr>
                <p:cNvSpPr/>
                <p:nvPr/>
              </p:nvSpPr>
              <p:spPr>
                <a:xfrm>
                  <a:off x="8826040" y="4864839"/>
                  <a:ext cx="1921764" cy="579882"/>
                </a:xfrm>
                <a:custGeom>
                  <a:avLst/>
                  <a:gdLst>
                    <a:gd name="connsiteX0" fmla="*/ 207470 w 1921764"/>
                    <a:gd name="connsiteY0" fmla="*/ 578127 h 579882"/>
                    <a:gd name="connsiteX1" fmla="*/ 177752 w 1921764"/>
                    <a:gd name="connsiteY1" fmla="*/ 567459 h 579882"/>
                    <a:gd name="connsiteX2" fmla="*/ 133556 w 1921764"/>
                    <a:gd name="connsiteY2" fmla="*/ 560601 h 579882"/>
                    <a:gd name="connsiteX3" fmla="*/ 71834 w 1921764"/>
                    <a:gd name="connsiteY3" fmla="*/ 546123 h 579882"/>
                    <a:gd name="connsiteX4" fmla="*/ 27638 w 1921764"/>
                    <a:gd name="connsiteY4" fmla="*/ 528597 h 579882"/>
                    <a:gd name="connsiteX5" fmla="*/ 4778 w 1921764"/>
                    <a:gd name="connsiteY5" fmla="*/ 476781 h 579882"/>
                    <a:gd name="connsiteX6" fmla="*/ 5540 w 1921764"/>
                    <a:gd name="connsiteY6" fmla="*/ 531 h 579882"/>
                    <a:gd name="connsiteX7" fmla="*/ 24590 w 1921764"/>
                    <a:gd name="connsiteY7" fmla="*/ 11961 h 579882"/>
                    <a:gd name="connsiteX8" fmla="*/ 109172 w 1921764"/>
                    <a:gd name="connsiteY8" fmla="*/ 27201 h 579882"/>
                    <a:gd name="connsiteX9" fmla="*/ 184610 w 1921764"/>
                    <a:gd name="connsiteY9" fmla="*/ 34821 h 579882"/>
                    <a:gd name="connsiteX10" fmla="*/ 234140 w 1921764"/>
                    <a:gd name="connsiteY10" fmla="*/ 42441 h 579882"/>
                    <a:gd name="connsiteX11" fmla="*/ 282908 w 1921764"/>
                    <a:gd name="connsiteY11" fmla="*/ 49299 h 579882"/>
                    <a:gd name="connsiteX12" fmla="*/ 460454 w 1921764"/>
                    <a:gd name="connsiteY12" fmla="*/ 68349 h 579882"/>
                    <a:gd name="connsiteX13" fmla="*/ 482552 w 1921764"/>
                    <a:gd name="connsiteY13" fmla="*/ 75207 h 579882"/>
                    <a:gd name="connsiteX14" fmla="*/ 539702 w 1921764"/>
                    <a:gd name="connsiteY14" fmla="*/ 80541 h 579882"/>
                    <a:gd name="connsiteX15" fmla="*/ 595328 w 1921764"/>
                    <a:gd name="connsiteY15" fmla="*/ 87399 h 579882"/>
                    <a:gd name="connsiteX16" fmla="*/ 863552 w 1921764"/>
                    <a:gd name="connsiteY16" fmla="*/ 95019 h 579882"/>
                    <a:gd name="connsiteX17" fmla="*/ 1152350 w 1921764"/>
                    <a:gd name="connsiteY17" fmla="*/ 119403 h 579882"/>
                    <a:gd name="connsiteX18" fmla="*/ 1231598 w 1921764"/>
                    <a:gd name="connsiteY18" fmla="*/ 126261 h 579882"/>
                    <a:gd name="connsiteX19" fmla="*/ 1319990 w 1921764"/>
                    <a:gd name="connsiteY19" fmla="*/ 118641 h 579882"/>
                    <a:gd name="connsiteX20" fmla="*/ 1392380 w 1921764"/>
                    <a:gd name="connsiteY20" fmla="*/ 120165 h 579882"/>
                    <a:gd name="connsiteX21" fmla="*/ 1421336 w 1921764"/>
                    <a:gd name="connsiteY21" fmla="*/ 121689 h 579882"/>
                    <a:gd name="connsiteX22" fmla="*/ 1518110 w 1921764"/>
                    <a:gd name="connsiteY22" fmla="*/ 117879 h 579882"/>
                    <a:gd name="connsiteX23" fmla="*/ 1566116 w 1921764"/>
                    <a:gd name="connsiteY23" fmla="*/ 117117 h 579882"/>
                    <a:gd name="connsiteX24" fmla="*/ 1584404 w 1921764"/>
                    <a:gd name="connsiteY24" fmla="*/ 117117 h 579882"/>
                    <a:gd name="connsiteX25" fmla="*/ 1640792 w 1921764"/>
                    <a:gd name="connsiteY25" fmla="*/ 110259 h 579882"/>
                    <a:gd name="connsiteX26" fmla="*/ 1672034 w 1921764"/>
                    <a:gd name="connsiteY26" fmla="*/ 118641 h 579882"/>
                    <a:gd name="connsiteX27" fmla="*/ 1698704 w 1921764"/>
                    <a:gd name="connsiteY27" fmla="*/ 136929 h 579882"/>
                    <a:gd name="connsiteX28" fmla="*/ 1783286 w 1921764"/>
                    <a:gd name="connsiteY28" fmla="*/ 134643 h 579882"/>
                    <a:gd name="connsiteX29" fmla="*/ 1891490 w 1921764"/>
                    <a:gd name="connsiteY29" fmla="*/ 136929 h 579882"/>
                    <a:gd name="connsiteX30" fmla="*/ 1921970 w 1921764"/>
                    <a:gd name="connsiteY30" fmla="*/ 149121 h 579882"/>
                    <a:gd name="connsiteX31" fmla="*/ 1780238 w 1921764"/>
                    <a:gd name="connsiteY31" fmla="*/ 162837 h 579882"/>
                    <a:gd name="connsiteX32" fmla="*/ 1638506 w 1921764"/>
                    <a:gd name="connsiteY32" fmla="*/ 164361 h 579882"/>
                    <a:gd name="connsiteX33" fmla="*/ 1570688 w 1921764"/>
                    <a:gd name="connsiteY33" fmla="*/ 242085 h 579882"/>
                    <a:gd name="connsiteX34" fmla="*/ 1479248 w 1921764"/>
                    <a:gd name="connsiteY34" fmla="*/ 328953 h 579882"/>
                    <a:gd name="connsiteX35" fmla="*/ 1442672 w 1921764"/>
                    <a:gd name="connsiteY35" fmla="*/ 366291 h 579882"/>
                    <a:gd name="connsiteX36" fmla="*/ 1415240 w 1921764"/>
                    <a:gd name="connsiteY36" fmla="*/ 392961 h 579882"/>
                    <a:gd name="connsiteX37" fmla="*/ 1387808 w 1921764"/>
                    <a:gd name="connsiteY37" fmla="*/ 412011 h 579882"/>
                    <a:gd name="connsiteX38" fmla="*/ 1365710 w 1921764"/>
                    <a:gd name="connsiteY38" fmla="*/ 431061 h 579882"/>
                    <a:gd name="connsiteX39" fmla="*/ 1342850 w 1921764"/>
                    <a:gd name="connsiteY39" fmla="*/ 446301 h 579882"/>
                    <a:gd name="connsiteX40" fmla="*/ 1307798 w 1921764"/>
                    <a:gd name="connsiteY40" fmla="*/ 461541 h 579882"/>
                    <a:gd name="connsiteX41" fmla="*/ 1282652 w 1921764"/>
                    <a:gd name="connsiteY41" fmla="*/ 468399 h 579882"/>
                    <a:gd name="connsiteX42" fmla="*/ 1234646 w 1921764"/>
                    <a:gd name="connsiteY42" fmla="*/ 479067 h 579882"/>
                    <a:gd name="connsiteX43" fmla="*/ 1129490 w 1921764"/>
                    <a:gd name="connsiteY43" fmla="*/ 495831 h 579882"/>
                    <a:gd name="connsiteX44" fmla="*/ 1030430 w 1921764"/>
                    <a:gd name="connsiteY44" fmla="*/ 512595 h 579882"/>
                    <a:gd name="connsiteX45" fmla="*/ 984710 w 1921764"/>
                    <a:gd name="connsiteY45" fmla="*/ 523263 h 579882"/>
                    <a:gd name="connsiteX46" fmla="*/ 900128 w 1921764"/>
                    <a:gd name="connsiteY46" fmla="*/ 530121 h 579882"/>
                    <a:gd name="connsiteX47" fmla="*/ 817070 w 1921764"/>
                    <a:gd name="connsiteY47" fmla="*/ 537741 h 579882"/>
                    <a:gd name="connsiteX48" fmla="*/ 756110 w 1921764"/>
                    <a:gd name="connsiteY48" fmla="*/ 545361 h 579882"/>
                    <a:gd name="connsiteX49" fmla="*/ 695150 w 1921764"/>
                    <a:gd name="connsiteY49" fmla="*/ 552981 h 579882"/>
                    <a:gd name="connsiteX50" fmla="*/ 589994 w 1921764"/>
                    <a:gd name="connsiteY50" fmla="*/ 560601 h 579882"/>
                    <a:gd name="connsiteX51" fmla="*/ 462740 w 1921764"/>
                    <a:gd name="connsiteY51" fmla="*/ 568983 h 579882"/>
                    <a:gd name="connsiteX52" fmla="*/ 207470 w 1921764"/>
                    <a:gd name="connsiteY52" fmla="*/ 578127 h 57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21764" h="579882">
                      <a:moveTo>
                        <a:pt x="207470" y="578127"/>
                      </a:moveTo>
                      <a:cubicBezTo>
                        <a:pt x="195278" y="575841"/>
                        <a:pt x="181562" y="571269"/>
                        <a:pt x="177752" y="567459"/>
                      </a:cubicBezTo>
                      <a:cubicBezTo>
                        <a:pt x="173180" y="563649"/>
                        <a:pt x="154130" y="560601"/>
                        <a:pt x="133556" y="560601"/>
                      </a:cubicBezTo>
                      <a:cubicBezTo>
                        <a:pt x="112220" y="560601"/>
                        <a:pt x="87074" y="554505"/>
                        <a:pt x="71834" y="546123"/>
                      </a:cubicBezTo>
                      <a:cubicBezTo>
                        <a:pt x="57356" y="537741"/>
                        <a:pt x="37544" y="530121"/>
                        <a:pt x="27638" y="528597"/>
                      </a:cubicBezTo>
                      <a:cubicBezTo>
                        <a:pt x="10874" y="526311"/>
                        <a:pt x="8588" y="521739"/>
                        <a:pt x="4778" y="476781"/>
                      </a:cubicBezTo>
                      <a:cubicBezTo>
                        <a:pt x="-2080" y="408963"/>
                        <a:pt x="-1318" y="4341"/>
                        <a:pt x="5540" y="531"/>
                      </a:cubicBezTo>
                      <a:cubicBezTo>
                        <a:pt x="8588" y="-1755"/>
                        <a:pt x="16970" y="3579"/>
                        <a:pt x="24590" y="11961"/>
                      </a:cubicBezTo>
                      <a:cubicBezTo>
                        <a:pt x="36782" y="24915"/>
                        <a:pt x="48212" y="27201"/>
                        <a:pt x="109172" y="27201"/>
                      </a:cubicBezTo>
                      <a:cubicBezTo>
                        <a:pt x="148034" y="27201"/>
                        <a:pt x="182324" y="30249"/>
                        <a:pt x="184610" y="34821"/>
                      </a:cubicBezTo>
                      <a:cubicBezTo>
                        <a:pt x="186896" y="39393"/>
                        <a:pt x="209756" y="42441"/>
                        <a:pt x="234140" y="42441"/>
                      </a:cubicBezTo>
                      <a:cubicBezTo>
                        <a:pt x="258524" y="42441"/>
                        <a:pt x="280622" y="45489"/>
                        <a:pt x="282908" y="49299"/>
                      </a:cubicBezTo>
                      <a:cubicBezTo>
                        <a:pt x="286718" y="54633"/>
                        <a:pt x="386540" y="65301"/>
                        <a:pt x="460454" y="68349"/>
                      </a:cubicBezTo>
                      <a:cubicBezTo>
                        <a:pt x="469598" y="69111"/>
                        <a:pt x="479504" y="71397"/>
                        <a:pt x="482552" y="75207"/>
                      </a:cubicBezTo>
                      <a:cubicBezTo>
                        <a:pt x="485600" y="78255"/>
                        <a:pt x="511508" y="80541"/>
                        <a:pt x="539702" y="80541"/>
                      </a:cubicBezTo>
                      <a:cubicBezTo>
                        <a:pt x="567896" y="80541"/>
                        <a:pt x="593042" y="83589"/>
                        <a:pt x="595328" y="87399"/>
                      </a:cubicBezTo>
                      <a:cubicBezTo>
                        <a:pt x="598376" y="91209"/>
                        <a:pt x="713438" y="95019"/>
                        <a:pt x="863552" y="95019"/>
                      </a:cubicBezTo>
                      <a:cubicBezTo>
                        <a:pt x="1116536" y="95781"/>
                        <a:pt x="1163780" y="99591"/>
                        <a:pt x="1152350" y="119403"/>
                      </a:cubicBezTo>
                      <a:cubicBezTo>
                        <a:pt x="1149302" y="123213"/>
                        <a:pt x="1180544" y="126261"/>
                        <a:pt x="1231598" y="126261"/>
                      </a:cubicBezTo>
                      <a:cubicBezTo>
                        <a:pt x="1278842" y="126261"/>
                        <a:pt x="1316942" y="123213"/>
                        <a:pt x="1319990" y="118641"/>
                      </a:cubicBezTo>
                      <a:cubicBezTo>
                        <a:pt x="1326848" y="107973"/>
                        <a:pt x="1374092" y="109497"/>
                        <a:pt x="1392380" y="120165"/>
                      </a:cubicBezTo>
                      <a:cubicBezTo>
                        <a:pt x="1403048" y="127023"/>
                        <a:pt x="1411430" y="127785"/>
                        <a:pt x="1421336" y="121689"/>
                      </a:cubicBezTo>
                      <a:cubicBezTo>
                        <a:pt x="1438862" y="111021"/>
                        <a:pt x="1511252" y="107973"/>
                        <a:pt x="1518110" y="117879"/>
                      </a:cubicBezTo>
                      <a:cubicBezTo>
                        <a:pt x="1524206" y="129309"/>
                        <a:pt x="1554686" y="128547"/>
                        <a:pt x="1566116" y="117117"/>
                      </a:cubicBezTo>
                      <a:cubicBezTo>
                        <a:pt x="1572974" y="110259"/>
                        <a:pt x="1577546" y="110259"/>
                        <a:pt x="1584404" y="117117"/>
                      </a:cubicBezTo>
                      <a:cubicBezTo>
                        <a:pt x="1598120" y="130833"/>
                        <a:pt x="1621742" y="127785"/>
                        <a:pt x="1640792" y="110259"/>
                      </a:cubicBezTo>
                      <a:cubicBezTo>
                        <a:pt x="1659842" y="92733"/>
                        <a:pt x="1677368" y="97305"/>
                        <a:pt x="1672034" y="118641"/>
                      </a:cubicBezTo>
                      <a:cubicBezTo>
                        <a:pt x="1668224" y="133881"/>
                        <a:pt x="1684988" y="145311"/>
                        <a:pt x="1698704" y="136929"/>
                      </a:cubicBezTo>
                      <a:cubicBezTo>
                        <a:pt x="1702514" y="133881"/>
                        <a:pt x="1741376" y="133119"/>
                        <a:pt x="1783286" y="134643"/>
                      </a:cubicBezTo>
                      <a:cubicBezTo>
                        <a:pt x="1825958" y="135405"/>
                        <a:pt x="1874726" y="136929"/>
                        <a:pt x="1891490" y="136929"/>
                      </a:cubicBezTo>
                      <a:cubicBezTo>
                        <a:pt x="1912826" y="137691"/>
                        <a:pt x="1921970" y="141501"/>
                        <a:pt x="1921970" y="149121"/>
                      </a:cubicBezTo>
                      <a:cubicBezTo>
                        <a:pt x="1921970" y="159027"/>
                        <a:pt x="1899110" y="160551"/>
                        <a:pt x="1780238" y="162837"/>
                      </a:cubicBezTo>
                      <a:lnTo>
                        <a:pt x="1638506" y="164361"/>
                      </a:lnTo>
                      <a:lnTo>
                        <a:pt x="1570688" y="242085"/>
                      </a:lnTo>
                      <a:cubicBezTo>
                        <a:pt x="1533350" y="283995"/>
                        <a:pt x="1492202" y="323619"/>
                        <a:pt x="1479248" y="328953"/>
                      </a:cubicBezTo>
                      <a:cubicBezTo>
                        <a:pt x="1464770" y="335049"/>
                        <a:pt x="1450292" y="349527"/>
                        <a:pt x="1442672" y="366291"/>
                      </a:cubicBezTo>
                      <a:cubicBezTo>
                        <a:pt x="1434290" y="383055"/>
                        <a:pt x="1424384" y="392961"/>
                        <a:pt x="1415240" y="392961"/>
                      </a:cubicBezTo>
                      <a:cubicBezTo>
                        <a:pt x="1406858" y="392961"/>
                        <a:pt x="1394666" y="401343"/>
                        <a:pt x="1387808" y="412011"/>
                      </a:cubicBezTo>
                      <a:cubicBezTo>
                        <a:pt x="1380950" y="422679"/>
                        <a:pt x="1371044" y="431061"/>
                        <a:pt x="1365710" y="431061"/>
                      </a:cubicBezTo>
                      <a:cubicBezTo>
                        <a:pt x="1361138" y="431061"/>
                        <a:pt x="1350470" y="437919"/>
                        <a:pt x="1342850" y="446301"/>
                      </a:cubicBezTo>
                      <a:cubicBezTo>
                        <a:pt x="1335230" y="454683"/>
                        <a:pt x="1319228" y="461541"/>
                        <a:pt x="1307798" y="461541"/>
                      </a:cubicBezTo>
                      <a:cubicBezTo>
                        <a:pt x="1296368" y="461541"/>
                        <a:pt x="1284938" y="464589"/>
                        <a:pt x="1282652" y="468399"/>
                      </a:cubicBezTo>
                      <a:cubicBezTo>
                        <a:pt x="1280366" y="472209"/>
                        <a:pt x="1258268" y="476781"/>
                        <a:pt x="1234646" y="479067"/>
                      </a:cubicBezTo>
                      <a:cubicBezTo>
                        <a:pt x="1210262" y="481353"/>
                        <a:pt x="1163018" y="488973"/>
                        <a:pt x="1129490" y="495831"/>
                      </a:cubicBezTo>
                      <a:cubicBezTo>
                        <a:pt x="1095962" y="502689"/>
                        <a:pt x="1051766" y="510309"/>
                        <a:pt x="1030430" y="512595"/>
                      </a:cubicBezTo>
                      <a:cubicBezTo>
                        <a:pt x="1009856" y="514119"/>
                        <a:pt x="989282" y="519453"/>
                        <a:pt x="984710" y="523263"/>
                      </a:cubicBezTo>
                      <a:cubicBezTo>
                        <a:pt x="980900" y="527073"/>
                        <a:pt x="942800" y="530121"/>
                        <a:pt x="900128" y="530121"/>
                      </a:cubicBezTo>
                      <a:cubicBezTo>
                        <a:pt x="855932" y="530121"/>
                        <a:pt x="819356" y="533169"/>
                        <a:pt x="817070" y="537741"/>
                      </a:cubicBezTo>
                      <a:cubicBezTo>
                        <a:pt x="814784" y="542313"/>
                        <a:pt x="787352" y="545361"/>
                        <a:pt x="756110" y="545361"/>
                      </a:cubicBezTo>
                      <a:cubicBezTo>
                        <a:pt x="724868" y="545361"/>
                        <a:pt x="697436" y="549171"/>
                        <a:pt x="695150" y="552981"/>
                      </a:cubicBezTo>
                      <a:cubicBezTo>
                        <a:pt x="692102" y="557553"/>
                        <a:pt x="648668" y="560601"/>
                        <a:pt x="589994" y="560601"/>
                      </a:cubicBezTo>
                      <a:cubicBezTo>
                        <a:pt x="534368" y="560601"/>
                        <a:pt x="477218" y="564411"/>
                        <a:pt x="462740" y="568983"/>
                      </a:cubicBezTo>
                      <a:cubicBezTo>
                        <a:pt x="435308" y="577365"/>
                        <a:pt x="247094" y="584223"/>
                        <a:pt x="207470" y="578127"/>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73" name="Freeform: Shape 2272">
                  <a:extLst>
                    <a:ext uri="{FF2B5EF4-FFF2-40B4-BE49-F238E27FC236}">
                      <a16:creationId xmlns:a16="http://schemas.microsoft.com/office/drawing/2014/main" id="{5DA0C6B0-373B-4DB7-895E-B0B666982DC3}"/>
                    </a:ext>
                  </a:extLst>
                </p:cNvPr>
                <p:cNvSpPr/>
                <p:nvPr/>
              </p:nvSpPr>
              <p:spPr>
                <a:xfrm>
                  <a:off x="3210971" y="536743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74" name="Freeform: Shape 2273">
                  <a:extLst>
                    <a:ext uri="{FF2B5EF4-FFF2-40B4-BE49-F238E27FC236}">
                      <a16:creationId xmlns:a16="http://schemas.microsoft.com/office/drawing/2014/main" id="{FB4584ED-B77B-4626-A872-BF429170827D}"/>
                    </a:ext>
                  </a:extLst>
                </p:cNvPr>
                <p:cNvSpPr/>
                <p:nvPr/>
              </p:nvSpPr>
              <p:spPr>
                <a:xfrm>
                  <a:off x="11827117" y="5214000"/>
                  <a:ext cx="364236" cy="149352"/>
                </a:xfrm>
                <a:custGeom>
                  <a:avLst/>
                  <a:gdLst>
                    <a:gd name="connsiteX0" fmla="*/ 296303 w 364236"/>
                    <a:gd name="connsiteY0" fmla="*/ 137526 h 149352"/>
                    <a:gd name="connsiteX1" fmla="*/ 256679 w 364236"/>
                    <a:gd name="connsiteY1" fmla="*/ 119238 h 149352"/>
                    <a:gd name="connsiteX2" fmla="*/ 219341 w 364236"/>
                    <a:gd name="connsiteY2" fmla="*/ 112380 h 149352"/>
                    <a:gd name="connsiteX3" fmla="*/ 143903 w 364236"/>
                    <a:gd name="connsiteY3" fmla="*/ 62088 h 149352"/>
                    <a:gd name="connsiteX4" fmla="*/ 104279 w 364236"/>
                    <a:gd name="connsiteY4" fmla="*/ 50658 h 149352"/>
                    <a:gd name="connsiteX5" fmla="*/ 647 w 364236"/>
                    <a:gd name="connsiteY5" fmla="*/ 25512 h 149352"/>
                    <a:gd name="connsiteX6" fmla="*/ 23507 w 364236"/>
                    <a:gd name="connsiteY6" fmla="*/ 3414 h 149352"/>
                    <a:gd name="connsiteX7" fmla="*/ 116471 w 364236"/>
                    <a:gd name="connsiteY7" fmla="*/ 28560 h 149352"/>
                    <a:gd name="connsiteX8" fmla="*/ 128663 w 364236"/>
                    <a:gd name="connsiteY8" fmla="*/ 17892 h 149352"/>
                    <a:gd name="connsiteX9" fmla="*/ 158381 w 364236"/>
                    <a:gd name="connsiteY9" fmla="*/ 11034 h 149352"/>
                    <a:gd name="connsiteX10" fmla="*/ 258203 w 364236"/>
                    <a:gd name="connsiteY10" fmla="*/ 52944 h 149352"/>
                    <a:gd name="connsiteX11" fmla="*/ 277253 w 364236"/>
                    <a:gd name="connsiteY11" fmla="*/ 66660 h 149352"/>
                    <a:gd name="connsiteX12" fmla="*/ 315353 w 364236"/>
                    <a:gd name="connsiteY12" fmla="*/ 80376 h 149352"/>
                    <a:gd name="connsiteX13" fmla="*/ 364883 w 364236"/>
                    <a:gd name="connsiteY13" fmla="*/ 126096 h 149352"/>
                    <a:gd name="connsiteX14" fmla="*/ 344309 w 364236"/>
                    <a:gd name="connsiteY14" fmla="*/ 149718 h 149352"/>
                    <a:gd name="connsiteX15" fmla="*/ 296303 w 364236"/>
                    <a:gd name="connsiteY15" fmla="*/ 137526 h 14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4236" h="149352">
                      <a:moveTo>
                        <a:pt x="296303" y="137526"/>
                      </a:moveTo>
                      <a:cubicBezTo>
                        <a:pt x="281825" y="131430"/>
                        <a:pt x="263537" y="123048"/>
                        <a:pt x="256679" y="119238"/>
                      </a:cubicBezTo>
                      <a:cubicBezTo>
                        <a:pt x="249059" y="115428"/>
                        <a:pt x="232295" y="112380"/>
                        <a:pt x="219341" y="112380"/>
                      </a:cubicBezTo>
                      <a:cubicBezTo>
                        <a:pt x="191909" y="112380"/>
                        <a:pt x="143903" y="80376"/>
                        <a:pt x="143903" y="62088"/>
                      </a:cubicBezTo>
                      <a:cubicBezTo>
                        <a:pt x="143903" y="54468"/>
                        <a:pt x="133235" y="51420"/>
                        <a:pt x="104279" y="50658"/>
                      </a:cubicBezTo>
                      <a:cubicBezTo>
                        <a:pt x="38747" y="49896"/>
                        <a:pt x="3695" y="41514"/>
                        <a:pt x="647" y="25512"/>
                      </a:cubicBezTo>
                      <a:cubicBezTo>
                        <a:pt x="-3163" y="6462"/>
                        <a:pt x="10553" y="-6492"/>
                        <a:pt x="23507" y="3414"/>
                      </a:cubicBezTo>
                      <a:cubicBezTo>
                        <a:pt x="34175" y="11796"/>
                        <a:pt x="96659" y="28560"/>
                        <a:pt x="116471" y="28560"/>
                      </a:cubicBezTo>
                      <a:cubicBezTo>
                        <a:pt x="123329" y="28560"/>
                        <a:pt x="128663" y="23988"/>
                        <a:pt x="128663" y="17892"/>
                      </a:cubicBezTo>
                      <a:cubicBezTo>
                        <a:pt x="128663" y="-1158"/>
                        <a:pt x="145427" y="-4968"/>
                        <a:pt x="158381" y="11034"/>
                      </a:cubicBezTo>
                      <a:cubicBezTo>
                        <a:pt x="170573" y="27036"/>
                        <a:pt x="223913" y="49134"/>
                        <a:pt x="258203" y="52944"/>
                      </a:cubicBezTo>
                      <a:cubicBezTo>
                        <a:pt x="268871" y="54468"/>
                        <a:pt x="277253" y="59802"/>
                        <a:pt x="277253" y="66660"/>
                      </a:cubicBezTo>
                      <a:cubicBezTo>
                        <a:pt x="277253" y="75042"/>
                        <a:pt x="287921" y="78852"/>
                        <a:pt x="315353" y="80376"/>
                      </a:cubicBezTo>
                      <a:cubicBezTo>
                        <a:pt x="357263" y="83424"/>
                        <a:pt x="364883" y="89520"/>
                        <a:pt x="364883" y="126096"/>
                      </a:cubicBezTo>
                      <a:cubicBezTo>
                        <a:pt x="364883" y="147432"/>
                        <a:pt x="362597" y="150480"/>
                        <a:pt x="344309" y="149718"/>
                      </a:cubicBezTo>
                      <a:cubicBezTo>
                        <a:pt x="332117" y="149718"/>
                        <a:pt x="310781" y="144384"/>
                        <a:pt x="296303" y="137526"/>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75" name="Freeform: Shape 2274">
                  <a:extLst>
                    <a:ext uri="{FF2B5EF4-FFF2-40B4-BE49-F238E27FC236}">
                      <a16:creationId xmlns:a16="http://schemas.microsoft.com/office/drawing/2014/main" id="{5B88A947-63C4-47B9-A418-7FFA6410C5EE}"/>
                    </a:ext>
                  </a:extLst>
                </p:cNvPr>
                <p:cNvSpPr/>
                <p:nvPr/>
              </p:nvSpPr>
              <p:spPr>
                <a:xfrm>
                  <a:off x="3340304" y="5334981"/>
                  <a:ext cx="39624" cy="21336"/>
                </a:xfrm>
                <a:custGeom>
                  <a:avLst/>
                  <a:gdLst>
                    <a:gd name="connsiteX0" fmla="*/ 1066 w 39624"/>
                    <a:gd name="connsiteY0" fmla="*/ 14259 h 21336"/>
                    <a:gd name="connsiteX1" fmla="*/ 32308 w 39624"/>
                    <a:gd name="connsiteY1" fmla="*/ 2067 h 21336"/>
                    <a:gd name="connsiteX2" fmla="*/ 20116 w 39624"/>
                    <a:gd name="connsiteY2" fmla="*/ 21879 h 21336"/>
                    <a:gd name="connsiteX3" fmla="*/ 1066 w 39624"/>
                    <a:gd name="connsiteY3" fmla="*/ 14259 h 21336"/>
                  </a:gdLst>
                  <a:ahLst/>
                  <a:cxnLst>
                    <a:cxn ang="0">
                      <a:pos x="connsiteX0" y="connsiteY0"/>
                    </a:cxn>
                    <a:cxn ang="0">
                      <a:pos x="connsiteX1" y="connsiteY1"/>
                    </a:cxn>
                    <a:cxn ang="0">
                      <a:pos x="connsiteX2" y="connsiteY2"/>
                    </a:cxn>
                    <a:cxn ang="0">
                      <a:pos x="connsiteX3" y="connsiteY3"/>
                    </a:cxn>
                  </a:cxnLst>
                  <a:rect l="l" t="t" r="r" b="b"/>
                  <a:pathLst>
                    <a:path w="39624" h="21336">
                      <a:moveTo>
                        <a:pt x="1066" y="14259"/>
                      </a:moveTo>
                      <a:cubicBezTo>
                        <a:pt x="-5030" y="4353"/>
                        <a:pt x="16306" y="-4029"/>
                        <a:pt x="32308" y="2067"/>
                      </a:cubicBezTo>
                      <a:cubicBezTo>
                        <a:pt x="47548" y="8163"/>
                        <a:pt x="39166" y="21879"/>
                        <a:pt x="20116" y="21879"/>
                      </a:cubicBezTo>
                      <a:cubicBezTo>
                        <a:pt x="12496" y="21879"/>
                        <a:pt x="3352" y="18069"/>
                        <a:pt x="1066" y="14259"/>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76" name="Freeform: Shape 2275">
                  <a:extLst>
                    <a:ext uri="{FF2B5EF4-FFF2-40B4-BE49-F238E27FC236}">
                      <a16:creationId xmlns:a16="http://schemas.microsoft.com/office/drawing/2014/main" id="{988B3788-4DDC-487A-910D-21032781B8CA}"/>
                    </a:ext>
                  </a:extLst>
                </p:cNvPr>
                <p:cNvSpPr/>
                <p:nvPr/>
              </p:nvSpPr>
              <p:spPr>
                <a:xfrm>
                  <a:off x="7120890" y="4542270"/>
                  <a:ext cx="1671066" cy="797052"/>
                </a:xfrm>
                <a:custGeom>
                  <a:avLst/>
                  <a:gdLst>
                    <a:gd name="connsiteX0" fmla="*/ 1611630 w 1671066"/>
                    <a:gd name="connsiteY0" fmla="*/ 792492 h 797052"/>
                    <a:gd name="connsiteX1" fmla="*/ 1564386 w 1671066"/>
                    <a:gd name="connsiteY1" fmla="*/ 768870 h 797052"/>
                    <a:gd name="connsiteX2" fmla="*/ 1511808 w 1671066"/>
                    <a:gd name="connsiteY2" fmla="*/ 733818 h 797052"/>
                    <a:gd name="connsiteX3" fmla="*/ 1484376 w 1671066"/>
                    <a:gd name="connsiteY3" fmla="*/ 715530 h 797052"/>
                    <a:gd name="connsiteX4" fmla="*/ 1422654 w 1671066"/>
                    <a:gd name="connsiteY4" fmla="*/ 674382 h 797052"/>
                    <a:gd name="connsiteX5" fmla="*/ 1352550 w 1671066"/>
                    <a:gd name="connsiteY5" fmla="*/ 624090 h 797052"/>
                    <a:gd name="connsiteX6" fmla="*/ 1314450 w 1671066"/>
                    <a:gd name="connsiteY6" fmla="*/ 599706 h 797052"/>
                    <a:gd name="connsiteX7" fmla="*/ 1228344 w 1671066"/>
                    <a:gd name="connsiteY7" fmla="*/ 547890 h 797052"/>
                    <a:gd name="connsiteX8" fmla="*/ 1200150 w 1671066"/>
                    <a:gd name="connsiteY8" fmla="*/ 532650 h 797052"/>
                    <a:gd name="connsiteX9" fmla="*/ 1164336 w 1671066"/>
                    <a:gd name="connsiteY9" fmla="*/ 517410 h 797052"/>
                    <a:gd name="connsiteX10" fmla="*/ 1143000 w 1671066"/>
                    <a:gd name="connsiteY10" fmla="*/ 509790 h 797052"/>
                    <a:gd name="connsiteX11" fmla="*/ 1116330 w 1671066"/>
                    <a:gd name="connsiteY11" fmla="*/ 502170 h 797052"/>
                    <a:gd name="connsiteX12" fmla="*/ 1089660 w 1671066"/>
                    <a:gd name="connsiteY12" fmla="*/ 494550 h 797052"/>
                    <a:gd name="connsiteX13" fmla="*/ 957072 w 1671066"/>
                    <a:gd name="connsiteY13" fmla="*/ 486930 h 797052"/>
                    <a:gd name="connsiteX14" fmla="*/ 815340 w 1671066"/>
                    <a:gd name="connsiteY14" fmla="*/ 502170 h 797052"/>
                    <a:gd name="connsiteX15" fmla="*/ 784860 w 1671066"/>
                    <a:gd name="connsiteY15" fmla="*/ 517410 h 797052"/>
                    <a:gd name="connsiteX16" fmla="*/ 754380 w 1671066"/>
                    <a:gd name="connsiteY16" fmla="*/ 532650 h 797052"/>
                    <a:gd name="connsiteX17" fmla="*/ 729234 w 1671066"/>
                    <a:gd name="connsiteY17" fmla="*/ 547890 h 797052"/>
                    <a:gd name="connsiteX18" fmla="*/ 692658 w 1671066"/>
                    <a:gd name="connsiteY18" fmla="*/ 566940 h 797052"/>
                    <a:gd name="connsiteX19" fmla="*/ 660654 w 1671066"/>
                    <a:gd name="connsiteY19" fmla="*/ 585990 h 797052"/>
                    <a:gd name="connsiteX20" fmla="*/ 640080 w 1671066"/>
                    <a:gd name="connsiteY20" fmla="*/ 601230 h 797052"/>
                    <a:gd name="connsiteX21" fmla="*/ 620268 w 1671066"/>
                    <a:gd name="connsiteY21" fmla="*/ 616470 h 797052"/>
                    <a:gd name="connsiteX22" fmla="*/ 544830 w 1671066"/>
                    <a:gd name="connsiteY22" fmla="*/ 669810 h 797052"/>
                    <a:gd name="connsiteX23" fmla="*/ 473202 w 1671066"/>
                    <a:gd name="connsiteY23" fmla="*/ 700290 h 797052"/>
                    <a:gd name="connsiteX24" fmla="*/ 258318 w 1671066"/>
                    <a:gd name="connsiteY24" fmla="*/ 600468 h 797052"/>
                    <a:gd name="connsiteX25" fmla="*/ 147066 w 1671066"/>
                    <a:gd name="connsiteY25" fmla="*/ 545604 h 797052"/>
                    <a:gd name="connsiteX26" fmla="*/ 133350 w 1671066"/>
                    <a:gd name="connsiteY26" fmla="*/ 528840 h 797052"/>
                    <a:gd name="connsiteX27" fmla="*/ 122682 w 1671066"/>
                    <a:gd name="connsiteY27" fmla="*/ 517410 h 797052"/>
                    <a:gd name="connsiteX28" fmla="*/ 56388 w 1671066"/>
                    <a:gd name="connsiteY28" fmla="*/ 488454 h 797052"/>
                    <a:gd name="connsiteX29" fmla="*/ 0 w 1671066"/>
                    <a:gd name="connsiteY29" fmla="*/ 459498 h 797052"/>
                    <a:gd name="connsiteX30" fmla="*/ 0 w 1671066"/>
                    <a:gd name="connsiteY30" fmla="*/ 239280 h 797052"/>
                    <a:gd name="connsiteX31" fmla="*/ 0 w 1671066"/>
                    <a:gd name="connsiteY31" fmla="*/ 19062 h 797052"/>
                    <a:gd name="connsiteX32" fmla="*/ 20574 w 1671066"/>
                    <a:gd name="connsiteY32" fmla="*/ 7632 h 797052"/>
                    <a:gd name="connsiteX33" fmla="*/ 62484 w 1671066"/>
                    <a:gd name="connsiteY33" fmla="*/ 6108 h 797052"/>
                    <a:gd name="connsiteX34" fmla="*/ 160020 w 1671066"/>
                    <a:gd name="connsiteY34" fmla="*/ 33540 h 797052"/>
                    <a:gd name="connsiteX35" fmla="*/ 213360 w 1671066"/>
                    <a:gd name="connsiteY35" fmla="*/ 44970 h 797052"/>
                    <a:gd name="connsiteX36" fmla="*/ 251460 w 1671066"/>
                    <a:gd name="connsiteY36" fmla="*/ 54114 h 797052"/>
                    <a:gd name="connsiteX37" fmla="*/ 281940 w 1671066"/>
                    <a:gd name="connsiteY37" fmla="*/ 67830 h 797052"/>
                    <a:gd name="connsiteX38" fmla="*/ 411480 w 1671066"/>
                    <a:gd name="connsiteY38" fmla="*/ 95262 h 797052"/>
                    <a:gd name="connsiteX39" fmla="*/ 465582 w 1671066"/>
                    <a:gd name="connsiteY39" fmla="*/ 107454 h 797052"/>
                    <a:gd name="connsiteX40" fmla="*/ 507492 w 1671066"/>
                    <a:gd name="connsiteY40" fmla="*/ 119646 h 797052"/>
                    <a:gd name="connsiteX41" fmla="*/ 541782 w 1671066"/>
                    <a:gd name="connsiteY41" fmla="*/ 134886 h 797052"/>
                    <a:gd name="connsiteX42" fmla="*/ 556260 w 1671066"/>
                    <a:gd name="connsiteY42" fmla="*/ 144030 h 797052"/>
                    <a:gd name="connsiteX43" fmla="*/ 576834 w 1671066"/>
                    <a:gd name="connsiteY43" fmla="*/ 142506 h 797052"/>
                    <a:gd name="connsiteX44" fmla="*/ 611124 w 1671066"/>
                    <a:gd name="connsiteY44" fmla="*/ 151650 h 797052"/>
                    <a:gd name="connsiteX45" fmla="*/ 662178 w 1671066"/>
                    <a:gd name="connsiteY45" fmla="*/ 166890 h 797052"/>
                    <a:gd name="connsiteX46" fmla="*/ 693420 w 1671066"/>
                    <a:gd name="connsiteY46" fmla="*/ 174510 h 797052"/>
                    <a:gd name="connsiteX47" fmla="*/ 762000 w 1671066"/>
                    <a:gd name="connsiteY47" fmla="*/ 174510 h 797052"/>
                    <a:gd name="connsiteX48" fmla="*/ 784860 w 1671066"/>
                    <a:gd name="connsiteY48" fmla="*/ 182130 h 797052"/>
                    <a:gd name="connsiteX49" fmla="*/ 806958 w 1671066"/>
                    <a:gd name="connsiteY49" fmla="*/ 188988 h 797052"/>
                    <a:gd name="connsiteX50" fmla="*/ 866394 w 1671066"/>
                    <a:gd name="connsiteY50" fmla="*/ 200418 h 797052"/>
                    <a:gd name="connsiteX51" fmla="*/ 937260 w 1671066"/>
                    <a:gd name="connsiteY51" fmla="*/ 220230 h 797052"/>
                    <a:gd name="connsiteX52" fmla="*/ 981456 w 1671066"/>
                    <a:gd name="connsiteY52" fmla="*/ 235470 h 797052"/>
                    <a:gd name="connsiteX53" fmla="*/ 1013460 w 1671066"/>
                    <a:gd name="connsiteY53" fmla="*/ 243090 h 797052"/>
                    <a:gd name="connsiteX54" fmla="*/ 1082040 w 1671066"/>
                    <a:gd name="connsiteY54" fmla="*/ 250710 h 797052"/>
                    <a:gd name="connsiteX55" fmla="*/ 1150620 w 1671066"/>
                    <a:gd name="connsiteY55" fmla="*/ 258330 h 797052"/>
                    <a:gd name="connsiteX56" fmla="*/ 1207008 w 1671066"/>
                    <a:gd name="connsiteY56" fmla="*/ 265950 h 797052"/>
                    <a:gd name="connsiteX57" fmla="*/ 1269492 w 1671066"/>
                    <a:gd name="connsiteY57" fmla="*/ 278142 h 797052"/>
                    <a:gd name="connsiteX58" fmla="*/ 1293876 w 1671066"/>
                    <a:gd name="connsiteY58" fmla="*/ 285762 h 797052"/>
                    <a:gd name="connsiteX59" fmla="*/ 1330452 w 1671066"/>
                    <a:gd name="connsiteY59" fmla="*/ 293382 h 797052"/>
                    <a:gd name="connsiteX60" fmla="*/ 1374648 w 1671066"/>
                    <a:gd name="connsiteY60" fmla="*/ 304050 h 797052"/>
                    <a:gd name="connsiteX61" fmla="*/ 1401318 w 1671066"/>
                    <a:gd name="connsiteY61" fmla="*/ 310146 h 797052"/>
                    <a:gd name="connsiteX62" fmla="*/ 1505712 w 1671066"/>
                    <a:gd name="connsiteY62" fmla="*/ 317004 h 797052"/>
                    <a:gd name="connsiteX63" fmla="*/ 1614678 w 1671066"/>
                    <a:gd name="connsiteY63" fmla="*/ 326910 h 797052"/>
                    <a:gd name="connsiteX64" fmla="*/ 1636014 w 1671066"/>
                    <a:gd name="connsiteY64" fmla="*/ 334530 h 797052"/>
                    <a:gd name="connsiteX65" fmla="*/ 1660398 w 1671066"/>
                    <a:gd name="connsiteY65" fmla="*/ 376440 h 797052"/>
                    <a:gd name="connsiteX66" fmla="*/ 1664208 w 1671066"/>
                    <a:gd name="connsiteY66" fmla="*/ 405396 h 797052"/>
                    <a:gd name="connsiteX67" fmla="*/ 1671066 w 1671066"/>
                    <a:gd name="connsiteY67" fmla="*/ 608850 h 797052"/>
                    <a:gd name="connsiteX68" fmla="*/ 1668780 w 1671066"/>
                    <a:gd name="connsiteY68" fmla="*/ 795540 h 797052"/>
                    <a:gd name="connsiteX69" fmla="*/ 1645920 w 1671066"/>
                    <a:gd name="connsiteY69" fmla="*/ 797064 h 797052"/>
                    <a:gd name="connsiteX70" fmla="*/ 1611630 w 1671066"/>
                    <a:gd name="connsiteY70" fmla="*/ 792492 h 79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671066" h="797052">
                      <a:moveTo>
                        <a:pt x="1611630" y="792492"/>
                      </a:moveTo>
                      <a:cubicBezTo>
                        <a:pt x="1605534" y="788682"/>
                        <a:pt x="1584198" y="778014"/>
                        <a:pt x="1564386" y="768870"/>
                      </a:cubicBezTo>
                      <a:cubicBezTo>
                        <a:pt x="1544574" y="758964"/>
                        <a:pt x="1520952" y="743724"/>
                        <a:pt x="1511808" y="733818"/>
                      </a:cubicBezTo>
                      <a:cubicBezTo>
                        <a:pt x="1502664" y="723912"/>
                        <a:pt x="1489710" y="715530"/>
                        <a:pt x="1484376" y="715530"/>
                      </a:cubicBezTo>
                      <a:cubicBezTo>
                        <a:pt x="1478280" y="715530"/>
                        <a:pt x="1450848" y="697242"/>
                        <a:pt x="1422654" y="674382"/>
                      </a:cubicBezTo>
                      <a:cubicBezTo>
                        <a:pt x="1394460" y="652284"/>
                        <a:pt x="1363218" y="629424"/>
                        <a:pt x="1352550" y="624090"/>
                      </a:cubicBezTo>
                      <a:cubicBezTo>
                        <a:pt x="1341882" y="618756"/>
                        <a:pt x="1325118" y="607326"/>
                        <a:pt x="1314450" y="599706"/>
                      </a:cubicBezTo>
                      <a:cubicBezTo>
                        <a:pt x="1279398" y="573036"/>
                        <a:pt x="1237488" y="547890"/>
                        <a:pt x="1228344" y="547890"/>
                      </a:cubicBezTo>
                      <a:cubicBezTo>
                        <a:pt x="1223010" y="547890"/>
                        <a:pt x="1210818" y="541032"/>
                        <a:pt x="1200150" y="532650"/>
                      </a:cubicBezTo>
                      <a:cubicBezTo>
                        <a:pt x="1189482" y="524268"/>
                        <a:pt x="1173480" y="517410"/>
                        <a:pt x="1164336" y="517410"/>
                      </a:cubicBezTo>
                      <a:cubicBezTo>
                        <a:pt x="1155192" y="517410"/>
                        <a:pt x="1145286" y="514362"/>
                        <a:pt x="1143000" y="509790"/>
                      </a:cubicBezTo>
                      <a:cubicBezTo>
                        <a:pt x="1140714" y="505980"/>
                        <a:pt x="1128522" y="502170"/>
                        <a:pt x="1116330" y="502170"/>
                      </a:cubicBezTo>
                      <a:cubicBezTo>
                        <a:pt x="1104138" y="502170"/>
                        <a:pt x="1091946" y="499122"/>
                        <a:pt x="1089660" y="494550"/>
                      </a:cubicBezTo>
                      <a:cubicBezTo>
                        <a:pt x="1086612" y="489978"/>
                        <a:pt x="1034034" y="486930"/>
                        <a:pt x="957072" y="486930"/>
                      </a:cubicBezTo>
                      <a:cubicBezTo>
                        <a:pt x="838962" y="486930"/>
                        <a:pt x="828294" y="488454"/>
                        <a:pt x="815340" y="502170"/>
                      </a:cubicBezTo>
                      <a:cubicBezTo>
                        <a:pt x="807720" y="510552"/>
                        <a:pt x="794004" y="517410"/>
                        <a:pt x="784860" y="517410"/>
                      </a:cubicBezTo>
                      <a:cubicBezTo>
                        <a:pt x="775716" y="517410"/>
                        <a:pt x="762000" y="524268"/>
                        <a:pt x="754380" y="532650"/>
                      </a:cubicBezTo>
                      <a:cubicBezTo>
                        <a:pt x="746760" y="541032"/>
                        <a:pt x="735330" y="547890"/>
                        <a:pt x="729234" y="547890"/>
                      </a:cubicBezTo>
                      <a:cubicBezTo>
                        <a:pt x="723138" y="547890"/>
                        <a:pt x="706374" y="556272"/>
                        <a:pt x="692658" y="566940"/>
                      </a:cubicBezTo>
                      <a:cubicBezTo>
                        <a:pt x="678942" y="577608"/>
                        <a:pt x="664464" y="585990"/>
                        <a:pt x="660654" y="585990"/>
                      </a:cubicBezTo>
                      <a:cubicBezTo>
                        <a:pt x="656844" y="585990"/>
                        <a:pt x="647700" y="592848"/>
                        <a:pt x="640080" y="601230"/>
                      </a:cubicBezTo>
                      <a:cubicBezTo>
                        <a:pt x="632460" y="609612"/>
                        <a:pt x="623316" y="616470"/>
                        <a:pt x="620268" y="616470"/>
                      </a:cubicBezTo>
                      <a:cubicBezTo>
                        <a:pt x="610362" y="616470"/>
                        <a:pt x="544830" y="662952"/>
                        <a:pt x="544830" y="669810"/>
                      </a:cubicBezTo>
                      <a:cubicBezTo>
                        <a:pt x="544830" y="680478"/>
                        <a:pt x="498348" y="700290"/>
                        <a:pt x="473202" y="700290"/>
                      </a:cubicBezTo>
                      <a:cubicBezTo>
                        <a:pt x="452628" y="700290"/>
                        <a:pt x="284988" y="622566"/>
                        <a:pt x="258318" y="600468"/>
                      </a:cubicBezTo>
                      <a:cubicBezTo>
                        <a:pt x="248412" y="592848"/>
                        <a:pt x="166878" y="552462"/>
                        <a:pt x="147066" y="545604"/>
                      </a:cubicBezTo>
                      <a:cubicBezTo>
                        <a:pt x="139446" y="542556"/>
                        <a:pt x="133350" y="535698"/>
                        <a:pt x="133350" y="528840"/>
                      </a:cubicBezTo>
                      <a:cubicBezTo>
                        <a:pt x="133350" y="522744"/>
                        <a:pt x="128778" y="517410"/>
                        <a:pt x="122682" y="517410"/>
                      </a:cubicBezTo>
                      <a:cubicBezTo>
                        <a:pt x="116586" y="517410"/>
                        <a:pt x="86868" y="504456"/>
                        <a:pt x="56388" y="488454"/>
                      </a:cubicBezTo>
                      <a:lnTo>
                        <a:pt x="0" y="459498"/>
                      </a:lnTo>
                      <a:lnTo>
                        <a:pt x="0" y="239280"/>
                      </a:lnTo>
                      <a:lnTo>
                        <a:pt x="0" y="19062"/>
                      </a:lnTo>
                      <a:lnTo>
                        <a:pt x="20574" y="7632"/>
                      </a:lnTo>
                      <a:cubicBezTo>
                        <a:pt x="37338" y="-2274"/>
                        <a:pt x="44196" y="-2274"/>
                        <a:pt x="62484" y="6108"/>
                      </a:cubicBezTo>
                      <a:cubicBezTo>
                        <a:pt x="102870" y="25158"/>
                        <a:pt x="114300" y="28968"/>
                        <a:pt x="160020" y="33540"/>
                      </a:cubicBezTo>
                      <a:cubicBezTo>
                        <a:pt x="185166" y="36588"/>
                        <a:pt x="209550" y="41922"/>
                        <a:pt x="213360" y="44970"/>
                      </a:cubicBezTo>
                      <a:cubicBezTo>
                        <a:pt x="217932" y="48780"/>
                        <a:pt x="234696" y="52590"/>
                        <a:pt x="251460" y="54114"/>
                      </a:cubicBezTo>
                      <a:cubicBezTo>
                        <a:pt x="272034" y="55638"/>
                        <a:pt x="281940" y="60210"/>
                        <a:pt x="281940" y="67830"/>
                      </a:cubicBezTo>
                      <a:cubicBezTo>
                        <a:pt x="281940" y="79260"/>
                        <a:pt x="304800" y="83832"/>
                        <a:pt x="411480" y="95262"/>
                      </a:cubicBezTo>
                      <a:cubicBezTo>
                        <a:pt x="436626" y="98310"/>
                        <a:pt x="461010" y="102882"/>
                        <a:pt x="465582" y="107454"/>
                      </a:cubicBezTo>
                      <a:cubicBezTo>
                        <a:pt x="470916" y="111264"/>
                        <a:pt x="489204" y="116598"/>
                        <a:pt x="507492" y="119646"/>
                      </a:cubicBezTo>
                      <a:cubicBezTo>
                        <a:pt x="525780" y="122694"/>
                        <a:pt x="541782" y="129552"/>
                        <a:pt x="541782" y="134886"/>
                      </a:cubicBezTo>
                      <a:cubicBezTo>
                        <a:pt x="544068" y="152412"/>
                        <a:pt x="544830" y="153174"/>
                        <a:pt x="556260" y="144030"/>
                      </a:cubicBezTo>
                      <a:cubicBezTo>
                        <a:pt x="565404" y="136410"/>
                        <a:pt x="570738" y="136410"/>
                        <a:pt x="576834" y="142506"/>
                      </a:cubicBezTo>
                      <a:cubicBezTo>
                        <a:pt x="582168" y="147840"/>
                        <a:pt x="597408" y="151650"/>
                        <a:pt x="611124" y="151650"/>
                      </a:cubicBezTo>
                      <a:cubicBezTo>
                        <a:pt x="624840" y="151650"/>
                        <a:pt x="647700" y="158508"/>
                        <a:pt x="662178" y="166890"/>
                      </a:cubicBezTo>
                      <a:cubicBezTo>
                        <a:pt x="678180" y="175272"/>
                        <a:pt x="691134" y="178320"/>
                        <a:pt x="693420" y="174510"/>
                      </a:cubicBezTo>
                      <a:cubicBezTo>
                        <a:pt x="699516" y="164604"/>
                        <a:pt x="755904" y="164604"/>
                        <a:pt x="762000" y="174510"/>
                      </a:cubicBezTo>
                      <a:cubicBezTo>
                        <a:pt x="764286" y="179082"/>
                        <a:pt x="774954" y="182130"/>
                        <a:pt x="784860" y="182130"/>
                      </a:cubicBezTo>
                      <a:cubicBezTo>
                        <a:pt x="794766" y="182130"/>
                        <a:pt x="804672" y="185178"/>
                        <a:pt x="806958" y="188988"/>
                      </a:cubicBezTo>
                      <a:cubicBezTo>
                        <a:pt x="809244" y="192036"/>
                        <a:pt x="835914" y="197370"/>
                        <a:pt x="866394" y="200418"/>
                      </a:cubicBezTo>
                      <a:cubicBezTo>
                        <a:pt x="905256" y="204228"/>
                        <a:pt x="925830" y="209562"/>
                        <a:pt x="937260" y="220230"/>
                      </a:cubicBezTo>
                      <a:cubicBezTo>
                        <a:pt x="947166" y="229374"/>
                        <a:pt x="963930" y="235470"/>
                        <a:pt x="981456" y="235470"/>
                      </a:cubicBezTo>
                      <a:cubicBezTo>
                        <a:pt x="996696" y="235470"/>
                        <a:pt x="1011174" y="239280"/>
                        <a:pt x="1013460" y="243090"/>
                      </a:cubicBezTo>
                      <a:cubicBezTo>
                        <a:pt x="1015746" y="247662"/>
                        <a:pt x="1046988" y="250710"/>
                        <a:pt x="1082040" y="250710"/>
                      </a:cubicBezTo>
                      <a:cubicBezTo>
                        <a:pt x="1117092" y="250710"/>
                        <a:pt x="1148334" y="254520"/>
                        <a:pt x="1150620" y="258330"/>
                      </a:cubicBezTo>
                      <a:cubicBezTo>
                        <a:pt x="1152906" y="262902"/>
                        <a:pt x="1178814" y="265950"/>
                        <a:pt x="1207008" y="265950"/>
                      </a:cubicBezTo>
                      <a:cubicBezTo>
                        <a:pt x="1245108" y="265950"/>
                        <a:pt x="1261872" y="268998"/>
                        <a:pt x="1269492" y="278142"/>
                      </a:cubicBezTo>
                      <a:cubicBezTo>
                        <a:pt x="1274826" y="285000"/>
                        <a:pt x="1285494" y="288048"/>
                        <a:pt x="1293876" y="285762"/>
                      </a:cubicBezTo>
                      <a:cubicBezTo>
                        <a:pt x="1302258" y="283476"/>
                        <a:pt x="1319022" y="287286"/>
                        <a:pt x="1330452" y="293382"/>
                      </a:cubicBezTo>
                      <a:cubicBezTo>
                        <a:pt x="1341882" y="298716"/>
                        <a:pt x="1361694" y="304050"/>
                        <a:pt x="1374648" y="304050"/>
                      </a:cubicBezTo>
                      <a:cubicBezTo>
                        <a:pt x="1386840" y="304050"/>
                        <a:pt x="1399032" y="307098"/>
                        <a:pt x="1401318" y="310146"/>
                      </a:cubicBezTo>
                      <a:cubicBezTo>
                        <a:pt x="1402842" y="313194"/>
                        <a:pt x="1450086" y="317004"/>
                        <a:pt x="1505712" y="317004"/>
                      </a:cubicBezTo>
                      <a:cubicBezTo>
                        <a:pt x="1563624" y="317766"/>
                        <a:pt x="1610106" y="322338"/>
                        <a:pt x="1614678" y="326910"/>
                      </a:cubicBezTo>
                      <a:cubicBezTo>
                        <a:pt x="1618488" y="330720"/>
                        <a:pt x="1628394" y="334530"/>
                        <a:pt x="1636014" y="334530"/>
                      </a:cubicBezTo>
                      <a:cubicBezTo>
                        <a:pt x="1652016" y="334530"/>
                        <a:pt x="1666494" y="359676"/>
                        <a:pt x="1660398" y="376440"/>
                      </a:cubicBezTo>
                      <a:cubicBezTo>
                        <a:pt x="1657350" y="383298"/>
                        <a:pt x="1659636" y="396252"/>
                        <a:pt x="1664208" y="405396"/>
                      </a:cubicBezTo>
                      <a:cubicBezTo>
                        <a:pt x="1670304" y="416826"/>
                        <a:pt x="1672590" y="478548"/>
                        <a:pt x="1671066" y="608850"/>
                      </a:cubicBezTo>
                      <a:lnTo>
                        <a:pt x="1668780" y="795540"/>
                      </a:lnTo>
                      <a:lnTo>
                        <a:pt x="1645920" y="797064"/>
                      </a:lnTo>
                      <a:cubicBezTo>
                        <a:pt x="1633728" y="797826"/>
                        <a:pt x="1617726" y="795540"/>
                        <a:pt x="1611630" y="792492"/>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77" name="Freeform: Shape 2276">
                  <a:extLst>
                    <a:ext uri="{FF2B5EF4-FFF2-40B4-BE49-F238E27FC236}">
                      <a16:creationId xmlns:a16="http://schemas.microsoft.com/office/drawing/2014/main" id="{7E58044B-E85E-4F6F-90A0-6015C9424A28}"/>
                    </a:ext>
                  </a:extLst>
                </p:cNvPr>
                <p:cNvSpPr/>
                <p:nvPr/>
              </p:nvSpPr>
              <p:spPr>
                <a:xfrm>
                  <a:off x="11719635" y="5183789"/>
                  <a:ext cx="94488" cy="41910"/>
                </a:xfrm>
                <a:custGeom>
                  <a:avLst/>
                  <a:gdLst>
                    <a:gd name="connsiteX0" fmla="*/ 5259 w 94488"/>
                    <a:gd name="connsiteY0" fmla="*/ 38959 h 41910"/>
                    <a:gd name="connsiteX1" fmla="*/ 7545 w 94488"/>
                    <a:gd name="connsiteY1" fmla="*/ 1621 h 41910"/>
                    <a:gd name="connsiteX2" fmla="*/ 25071 w 94488"/>
                    <a:gd name="connsiteY2" fmla="*/ 3907 h 41910"/>
                    <a:gd name="connsiteX3" fmla="*/ 64695 w 94488"/>
                    <a:gd name="connsiteY3" fmla="*/ 14575 h 41910"/>
                    <a:gd name="connsiteX4" fmla="*/ 95175 w 94488"/>
                    <a:gd name="connsiteY4" fmla="*/ 28291 h 41910"/>
                    <a:gd name="connsiteX5" fmla="*/ 53265 w 94488"/>
                    <a:gd name="connsiteY5" fmla="*/ 42007 h 41910"/>
                    <a:gd name="connsiteX6" fmla="*/ 5259 w 94488"/>
                    <a:gd name="connsiteY6" fmla="*/ 38959 h 4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88" h="41910">
                      <a:moveTo>
                        <a:pt x="5259" y="38959"/>
                      </a:moveTo>
                      <a:cubicBezTo>
                        <a:pt x="-3123" y="30577"/>
                        <a:pt x="-837" y="6955"/>
                        <a:pt x="7545" y="1621"/>
                      </a:cubicBezTo>
                      <a:cubicBezTo>
                        <a:pt x="12117" y="-1427"/>
                        <a:pt x="19737" y="97"/>
                        <a:pt x="25071" y="3907"/>
                      </a:cubicBezTo>
                      <a:cubicBezTo>
                        <a:pt x="30405" y="8479"/>
                        <a:pt x="47931" y="13051"/>
                        <a:pt x="64695" y="14575"/>
                      </a:cubicBezTo>
                      <a:cubicBezTo>
                        <a:pt x="85269" y="16099"/>
                        <a:pt x="95175" y="20671"/>
                        <a:pt x="95175" y="28291"/>
                      </a:cubicBezTo>
                      <a:cubicBezTo>
                        <a:pt x="95175" y="36673"/>
                        <a:pt x="84507" y="40483"/>
                        <a:pt x="53265" y="42007"/>
                      </a:cubicBezTo>
                      <a:cubicBezTo>
                        <a:pt x="29643" y="43531"/>
                        <a:pt x="8307" y="42007"/>
                        <a:pt x="5259" y="38959"/>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78" name="Freeform: Shape 2277">
                  <a:extLst>
                    <a:ext uri="{FF2B5EF4-FFF2-40B4-BE49-F238E27FC236}">
                      <a16:creationId xmlns:a16="http://schemas.microsoft.com/office/drawing/2014/main" id="{C2A59D7D-D210-4904-ADAF-90B8C655F865}"/>
                    </a:ext>
                  </a:extLst>
                </p:cNvPr>
                <p:cNvSpPr/>
                <p:nvPr/>
              </p:nvSpPr>
              <p:spPr>
                <a:xfrm>
                  <a:off x="10869930" y="5020677"/>
                  <a:ext cx="816864" cy="176022"/>
                </a:xfrm>
                <a:custGeom>
                  <a:avLst/>
                  <a:gdLst>
                    <a:gd name="connsiteX0" fmla="*/ 418338 w 816864"/>
                    <a:gd name="connsiteY0" fmla="*/ 168543 h 176022"/>
                    <a:gd name="connsiteX1" fmla="*/ 219456 w 816864"/>
                    <a:gd name="connsiteY1" fmla="*/ 164733 h 176022"/>
                    <a:gd name="connsiteX2" fmla="*/ 183642 w 816864"/>
                    <a:gd name="connsiteY2" fmla="*/ 128919 h 176022"/>
                    <a:gd name="connsiteX3" fmla="*/ 134874 w 816864"/>
                    <a:gd name="connsiteY3" fmla="*/ 67959 h 176022"/>
                    <a:gd name="connsiteX4" fmla="*/ 60198 w 816864"/>
                    <a:gd name="connsiteY4" fmla="*/ 39003 h 176022"/>
                    <a:gd name="connsiteX5" fmla="*/ 0 w 816864"/>
                    <a:gd name="connsiteY5" fmla="*/ 16143 h 176022"/>
                    <a:gd name="connsiteX6" fmla="*/ 11430 w 816864"/>
                    <a:gd name="connsiteY6" fmla="*/ 903 h 176022"/>
                    <a:gd name="connsiteX7" fmla="*/ 121158 w 816864"/>
                    <a:gd name="connsiteY7" fmla="*/ 6237 h 176022"/>
                    <a:gd name="connsiteX8" fmla="*/ 227838 w 816864"/>
                    <a:gd name="connsiteY8" fmla="*/ 16143 h 176022"/>
                    <a:gd name="connsiteX9" fmla="*/ 285750 w 816864"/>
                    <a:gd name="connsiteY9" fmla="*/ 23763 h 176022"/>
                    <a:gd name="connsiteX10" fmla="*/ 350520 w 816864"/>
                    <a:gd name="connsiteY10" fmla="*/ 39003 h 176022"/>
                    <a:gd name="connsiteX11" fmla="*/ 407670 w 816864"/>
                    <a:gd name="connsiteY11" fmla="*/ 54243 h 176022"/>
                    <a:gd name="connsiteX12" fmla="*/ 456438 w 816864"/>
                    <a:gd name="connsiteY12" fmla="*/ 59577 h 176022"/>
                    <a:gd name="connsiteX13" fmla="*/ 552450 w 816864"/>
                    <a:gd name="connsiteY13" fmla="*/ 79389 h 176022"/>
                    <a:gd name="connsiteX14" fmla="*/ 585978 w 816864"/>
                    <a:gd name="connsiteY14" fmla="*/ 91581 h 176022"/>
                    <a:gd name="connsiteX15" fmla="*/ 614172 w 816864"/>
                    <a:gd name="connsiteY15" fmla="*/ 97677 h 176022"/>
                    <a:gd name="connsiteX16" fmla="*/ 643890 w 816864"/>
                    <a:gd name="connsiteY16" fmla="*/ 98439 h 176022"/>
                    <a:gd name="connsiteX17" fmla="*/ 671322 w 816864"/>
                    <a:gd name="connsiteY17" fmla="*/ 107583 h 176022"/>
                    <a:gd name="connsiteX18" fmla="*/ 706374 w 816864"/>
                    <a:gd name="connsiteY18" fmla="*/ 126633 h 176022"/>
                    <a:gd name="connsiteX19" fmla="*/ 756666 w 816864"/>
                    <a:gd name="connsiteY19" fmla="*/ 146445 h 176022"/>
                    <a:gd name="connsiteX20" fmla="*/ 815340 w 816864"/>
                    <a:gd name="connsiteY20" fmla="*/ 152541 h 176022"/>
                    <a:gd name="connsiteX21" fmla="*/ 808482 w 816864"/>
                    <a:gd name="connsiteY21" fmla="*/ 164733 h 176022"/>
                    <a:gd name="connsiteX22" fmla="*/ 752856 w 816864"/>
                    <a:gd name="connsiteY22" fmla="*/ 176163 h 176022"/>
                    <a:gd name="connsiteX23" fmla="*/ 703326 w 816864"/>
                    <a:gd name="connsiteY23" fmla="*/ 160923 h 176022"/>
                    <a:gd name="connsiteX24" fmla="*/ 667512 w 816864"/>
                    <a:gd name="connsiteY24" fmla="*/ 156351 h 176022"/>
                    <a:gd name="connsiteX25" fmla="*/ 418338 w 816864"/>
                    <a:gd name="connsiteY25" fmla="*/ 168543 h 17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6864" h="176022">
                      <a:moveTo>
                        <a:pt x="418338" y="168543"/>
                      </a:moveTo>
                      <a:lnTo>
                        <a:pt x="219456" y="164733"/>
                      </a:lnTo>
                      <a:lnTo>
                        <a:pt x="183642" y="128919"/>
                      </a:lnTo>
                      <a:cubicBezTo>
                        <a:pt x="164592" y="109107"/>
                        <a:pt x="142494" y="81675"/>
                        <a:pt x="134874" y="67959"/>
                      </a:cubicBezTo>
                      <a:cubicBezTo>
                        <a:pt x="121158" y="43575"/>
                        <a:pt x="118872" y="42813"/>
                        <a:pt x="60198" y="39003"/>
                      </a:cubicBezTo>
                      <a:cubicBezTo>
                        <a:pt x="2286" y="35193"/>
                        <a:pt x="0" y="34431"/>
                        <a:pt x="0" y="16143"/>
                      </a:cubicBezTo>
                      <a:cubicBezTo>
                        <a:pt x="0" y="2427"/>
                        <a:pt x="3048" y="-2145"/>
                        <a:pt x="11430" y="903"/>
                      </a:cubicBezTo>
                      <a:cubicBezTo>
                        <a:pt x="17526" y="2427"/>
                        <a:pt x="67056" y="4713"/>
                        <a:pt x="121158" y="6237"/>
                      </a:cubicBezTo>
                      <a:cubicBezTo>
                        <a:pt x="176784" y="6999"/>
                        <a:pt x="223266" y="11571"/>
                        <a:pt x="227838" y="16143"/>
                      </a:cubicBezTo>
                      <a:cubicBezTo>
                        <a:pt x="231648" y="19953"/>
                        <a:pt x="258318" y="23763"/>
                        <a:pt x="285750" y="23763"/>
                      </a:cubicBezTo>
                      <a:cubicBezTo>
                        <a:pt x="326898" y="23763"/>
                        <a:pt x="339090" y="26811"/>
                        <a:pt x="350520" y="39003"/>
                      </a:cubicBezTo>
                      <a:cubicBezTo>
                        <a:pt x="361188" y="51195"/>
                        <a:pt x="374142" y="54243"/>
                        <a:pt x="407670" y="54243"/>
                      </a:cubicBezTo>
                      <a:cubicBezTo>
                        <a:pt x="431292" y="54243"/>
                        <a:pt x="453390" y="56529"/>
                        <a:pt x="456438" y="59577"/>
                      </a:cubicBezTo>
                      <a:cubicBezTo>
                        <a:pt x="466344" y="69483"/>
                        <a:pt x="533400" y="83199"/>
                        <a:pt x="552450" y="79389"/>
                      </a:cubicBezTo>
                      <a:cubicBezTo>
                        <a:pt x="565404" y="77103"/>
                        <a:pt x="576072" y="80913"/>
                        <a:pt x="585978" y="91581"/>
                      </a:cubicBezTo>
                      <a:cubicBezTo>
                        <a:pt x="597408" y="103773"/>
                        <a:pt x="601980" y="105297"/>
                        <a:pt x="614172" y="97677"/>
                      </a:cubicBezTo>
                      <a:cubicBezTo>
                        <a:pt x="625602" y="90819"/>
                        <a:pt x="631698" y="90819"/>
                        <a:pt x="643890" y="98439"/>
                      </a:cubicBezTo>
                      <a:cubicBezTo>
                        <a:pt x="652272" y="103011"/>
                        <a:pt x="664464" y="107583"/>
                        <a:pt x="671322" y="107583"/>
                      </a:cubicBezTo>
                      <a:cubicBezTo>
                        <a:pt x="678180" y="107583"/>
                        <a:pt x="693420" y="115965"/>
                        <a:pt x="706374" y="126633"/>
                      </a:cubicBezTo>
                      <a:cubicBezTo>
                        <a:pt x="720090" y="138825"/>
                        <a:pt x="739140" y="146445"/>
                        <a:pt x="756666" y="146445"/>
                      </a:cubicBezTo>
                      <a:cubicBezTo>
                        <a:pt x="783336" y="147969"/>
                        <a:pt x="797814" y="149493"/>
                        <a:pt x="815340" y="152541"/>
                      </a:cubicBezTo>
                      <a:cubicBezTo>
                        <a:pt x="819912" y="153303"/>
                        <a:pt x="816102" y="158637"/>
                        <a:pt x="808482" y="164733"/>
                      </a:cubicBezTo>
                      <a:cubicBezTo>
                        <a:pt x="799338" y="171591"/>
                        <a:pt x="776478" y="176163"/>
                        <a:pt x="752856" y="176163"/>
                      </a:cubicBezTo>
                      <a:cubicBezTo>
                        <a:pt x="720852" y="176163"/>
                        <a:pt x="710946" y="173115"/>
                        <a:pt x="703326" y="160923"/>
                      </a:cubicBezTo>
                      <a:cubicBezTo>
                        <a:pt x="691896" y="142635"/>
                        <a:pt x="683514" y="141873"/>
                        <a:pt x="667512" y="156351"/>
                      </a:cubicBezTo>
                      <a:cubicBezTo>
                        <a:pt x="649224" y="171591"/>
                        <a:pt x="632460" y="172353"/>
                        <a:pt x="418338" y="168543"/>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79" name="Freeform: Shape 2278">
                  <a:extLst>
                    <a:ext uri="{FF2B5EF4-FFF2-40B4-BE49-F238E27FC236}">
                      <a16:creationId xmlns:a16="http://schemas.microsoft.com/office/drawing/2014/main" id="{1489AD59-8657-47A4-B47D-8A49AA91F3ED}"/>
                    </a:ext>
                  </a:extLst>
                </p:cNvPr>
                <p:cNvSpPr/>
                <p:nvPr/>
              </p:nvSpPr>
              <p:spPr>
                <a:xfrm>
                  <a:off x="8822539" y="1318260"/>
                  <a:ext cx="3368802" cy="3863340"/>
                </a:xfrm>
                <a:custGeom>
                  <a:avLst/>
                  <a:gdLst>
                    <a:gd name="connsiteX0" fmla="*/ 3228491 w 3368802"/>
                    <a:gd name="connsiteY0" fmla="*/ 3854196 h 3863340"/>
                    <a:gd name="connsiteX1" fmla="*/ 3138575 w 3368802"/>
                    <a:gd name="connsiteY1" fmla="*/ 3845052 h 3863340"/>
                    <a:gd name="connsiteX2" fmla="*/ 3092855 w 3368802"/>
                    <a:gd name="connsiteY2" fmla="*/ 3833622 h 3863340"/>
                    <a:gd name="connsiteX3" fmla="*/ 3063899 w 3368802"/>
                    <a:gd name="connsiteY3" fmla="*/ 3825240 h 3863340"/>
                    <a:gd name="connsiteX4" fmla="*/ 3037991 w 3368802"/>
                    <a:gd name="connsiteY4" fmla="*/ 3817620 h 3863340"/>
                    <a:gd name="connsiteX5" fmla="*/ 3009797 w 3368802"/>
                    <a:gd name="connsiteY5" fmla="*/ 3810000 h 3863340"/>
                    <a:gd name="connsiteX6" fmla="*/ 2962553 w 3368802"/>
                    <a:gd name="connsiteY6" fmla="*/ 3802380 h 3863340"/>
                    <a:gd name="connsiteX7" fmla="*/ 2889401 w 3368802"/>
                    <a:gd name="connsiteY7" fmla="*/ 3782568 h 3863340"/>
                    <a:gd name="connsiteX8" fmla="*/ 2830727 w 3368802"/>
                    <a:gd name="connsiteY8" fmla="*/ 3762756 h 3863340"/>
                    <a:gd name="connsiteX9" fmla="*/ 2810153 w 3368802"/>
                    <a:gd name="connsiteY9" fmla="*/ 3763518 h 3863340"/>
                    <a:gd name="connsiteX10" fmla="*/ 2720237 w 3368802"/>
                    <a:gd name="connsiteY10" fmla="*/ 3733038 h 3863340"/>
                    <a:gd name="connsiteX11" fmla="*/ 2685185 w 3368802"/>
                    <a:gd name="connsiteY11" fmla="*/ 3726180 h 3863340"/>
                    <a:gd name="connsiteX12" fmla="*/ 2656991 w 3368802"/>
                    <a:gd name="connsiteY12" fmla="*/ 3720084 h 3863340"/>
                    <a:gd name="connsiteX13" fmla="*/ 2603651 w 3368802"/>
                    <a:gd name="connsiteY13" fmla="*/ 3699510 h 3863340"/>
                    <a:gd name="connsiteX14" fmla="*/ 2532785 w 3368802"/>
                    <a:gd name="connsiteY14" fmla="*/ 3671316 h 3863340"/>
                    <a:gd name="connsiteX15" fmla="*/ 2490875 w 3368802"/>
                    <a:gd name="connsiteY15" fmla="*/ 3657600 h 3863340"/>
                    <a:gd name="connsiteX16" fmla="*/ 2465729 w 3368802"/>
                    <a:gd name="connsiteY16" fmla="*/ 3649980 h 3863340"/>
                    <a:gd name="connsiteX17" fmla="*/ 2365145 w 3368802"/>
                    <a:gd name="connsiteY17" fmla="*/ 3640074 h 3863340"/>
                    <a:gd name="connsiteX18" fmla="*/ 2266847 w 3368802"/>
                    <a:gd name="connsiteY18" fmla="*/ 3632454 h 3863340"/>
                    <a:gd name="connsiteX19" fmla="*/ 2192933 w 3368802"/>
                    <a:gd name="connsiteY19" fmla="*/ 3627120 h 3863340"/>
                    <a:gd name="connsiteX20" fmla="*/ 2106827 w 3368802"/>
                    <a:gd name="connsiteY20" fmla="*/ 3615690 h 3863340"/>
                    <a:gd name="connsiteX21" fmla="*/ 2066441 w 3368802"/>
                    <a:gd name="connsiteY21" fmla="*/ 3544062 h 3863340"/>
                    <a:gd name="connsiteX22" fmla="*/ 2050439 w 3368802"/>
                    <a:gd name="connsiteY22" fmla="*/ 3505962 h 3863340"/>
                    <a:gd name="connsiteX23" fmla="*/ 2025293 w 3368802"/>
                    <a:gd name="connsiteY23" fmla="*/ 3493770 h 3863340"/>
                    <a:gd name="connsiteX24" fmla="*/ 2000909 w 3368802"/>
                    <a:gd name="connsiteY24" fmla="*/ 3473958 h 3863340"/>
                    <a:gd name="connsiteX25" fmla="*/ 1997861 w 3368802"/>
                    <a:gd name="connsiteY25" fmla="*/ 3448050 h 3863340"/>
                    <a:gd name="connsiteX26" fmla="*/ 1994813 w 3368802"/>
                    <a:gd name="connsiteY26" fmla="*/ 3454908 h 3863340"/>
                    <a:gd name="connsiteX27" fmla="*/ 1985669 w 3368802"/>
                    <a:gd name="connsiteY27" fmla="*/ 3472434 h 3863340"/>
                    <a:gd name="connsiteX28" fmla="*/ 1971191 w 3368802"/>
                    <a:gd name="connsiteY28" fmla="*/ 3489960 h 3863340"/>
                    <a:gd name="connsiteX29" fmla="*/ 1959761 w 3368802"/>
                    <a:gd name="connsiteY29" fmla="*/ 3501390 h 3863340"/>
                    <a:gd name="connsiteX30" fmla="*/ 1948331 w 3368802"/>
                    <a:gd name="connsiteY30" fmla="*/ 3470910 h 3863340"/>
                    <a:gd name="connsiteX31" fmla="*/ 1942235 w 3368802"/>
                    <a:gd name="connsiteY31" fmla="*/ 3431286 h 3863340"/>
                    <a:gd name="connsiteX32" fmla="*/ 1908707 w 3368802"/>
                    <a:gd name="connsiteY32" fmla="*/ 3432810 h 3863340"/>
                    <a:gd name="connsiteX33" fmla="*/ 1919375 w 3368802"/>
                    <a:gd name="connsiteY33" fmla="*/ 3435096 h 3863340"/>
                    <a:gd name="connsiteX34" fmla="*/ 1935377 w 3368802"/>
                    <a:gd name="connsiteY34" fmla="*/ 3457194 h 3863340"/>
                    <a:gd name="connsiteX35" fmla="*/ 1928519 w 3368802"/>
                    <a:gd name="connsiteY35" fmla="*/ 3497580 h 3863340"/>
                    <a:gd name="connsiteX36" fmla="*/ 1967381 w 3368802"/>
                    <a:gd name="connsiteY36" fmla="*/ 3526536 h 3863340"/>
                    <a:gd name="connsiteX37" fmla="*/ 1968143 w 3368802"/>
                    <a:gd name="connsiteY37" fmla="*/ 3556254 h 3863340"/>
                    <a:gd name="connsiteX38" fmla="*/ 1923185 w 3368802"/>
                    <a:gd name="connsiteY38" fmla="*/ 3567684 h 3863340"/>
                    <a:gd name="connsiteX39" fmla="*/ 1892705 w 3368802"/>
                    <a:gd name="connsiteY39" fmla="*/ 3563874 h 3863340"/>
                    <a:gd name="connsiteX40" fmla="*/ 1897277 w 3368802"/>
                    <a:gd name="connsiteY40" fmla="*/ 3545586 h 3863340"/>
                    <a:gd name="connsiteX41" fmla="*/ 1905659 w 3368802"/>
                    <a:gd name="connsiteY41" fmla="*/ 3531108 h 3863340"/>
                    <a:gd name="connsiteX42" fmla="*/ 1900325 w 3368802"/>
                    <a:gd name="connsiteY42" fmla="*/ 3497580 h 3863340"/>
                    <a:gd name="connsiteX43" fmla="*/ 1893467 w 3368802"/>
                    <a:gd name="connsiteY43" fmla="*/ 3474720 h 3863340"/>
                    <a:gd name="connsiteX44" fmla="*/ 1888133 w 3368802"/>
                    <a:gd name="connsiteY44" fmla="*/ 3483864 h 3863340"/>
                    <a:gd name="connsiteX45" fmla="*/ 1880513 w 3368802"/>
                    <a:gd name="connsiteY45" fmla="*/ 3501390 h 3863340"/>
                    <a:gd name="connsiteX46" fmla="*/ 1879751 w 3368802"/>
                    <a:gd name="connsiteY46" fmla="*/ 3515868 h 3863340"/>
                    <a:gd name="connsiteX47" fmla="*/ 1884323 w 3368802"/>
                    <a:gd name="connsiteY47" fmla="*/ 3533394 h 3863340"/>
                    <a:gd name="connsiteX48" fmla="*/ 1872893 w 3368802"/>
                    <a:gd name="connsiteY48" fmla="*/ 3560826 h 3863340"/>
                    <a:gd name="connsiteX49" fmla="*/ 1851557 w 3368802"/>
                    <a:gd name="connsiteY49" fmla="*/ 3572256 h 3863340"/>
                    <a:gd name="connsiteX50" fmla="*/ 1834031 w 3368802"/>
                    <a:gd name="connsiteY50" fmla="*/ 3549396 h 3863340"/>
                    <a:gd name="connsiteX51" fmla="*/ 1833269 w 3368802"/>
                    <a:gd name="connsiteY51" fmla="*/ 3528060 h 3863340"/>
                    <a:gd name="connsiteX52" fmla="*/ 1776881 w 3368802"/>
                    <a:gd name="connsiteY52" fmla="*/ 3562350 h 3863340"/>
                    <a:gd name="connsiteX53" fmla="*/ 1754783 w 3368802"/>
                    <a:gd name="connsiteY53" fmla="*/ 3573780 h 3863340"/>
                    <a:gd name="connsiteX54" fmla="*/ 1733447 w 3368802"/>
                    <a:gd name="connsiteY54" fmla="*/ 3582162 h 3863340"/>
                    <a:gd name="connsiteX55" fmla="*/ 1700681 w 3368802"/>
                    <a:gd name="connsiteY55" fmla="*/ 3566160 h 3863340"/>
                    <a:gd name="connsiteX56" fmla="*/ 1676297 w 3368802"/>
                    <a:gd name="connsiteY56" fmla="*/ 3563874 h 3863340"/>
                    <a:gd name="connsiteX57" fmla="*/ 1653437 w 3368802"/>
                    <a:gd name="connsiteY57" fmla="*/ 3567684 h 3863340"/>
                    <a:gd name="connsiteX58" fmla="*/ 1617623 w 3368802"/>
                    <a:gd name="connsiteY58" fmla="*/ 3558540 h 3863340"/>
                    <a:gd name="connsiteX59" fmla="*/ 1540661 w 3368802"/>
                    <a:gd name="connsiteY59" fmla="*/ 3547872 h 3863340"/>
                    <a:gd name="connsiteX60" fmla="*/ 1441601 w 3368802"/>
                    <a:gd name="connsiteY60" fmla="*/ 3528060 h 3863340"/>
                    <a:gd name="connsiteX61" fmla="*/ 1385213 w 3368802"/>
                    <a:gd name="connsiteY61" fmla="*/ 3512058 h 3863340"/>
                    <a:gd name="connsiteX62" fmla="*/ 1315109 w 3368802"/>
                    <a:gd name="connsiteY62" fmla="*/ 3505200 h 3863340"/>
                    <a:gd name="connsiteX63" fmla="*/ 1247291 w 3368802"/>
                    <a:gd name="connsiteY63" fmla="*/ 3497580 h 3863340"/>
                    <a:gd name="connsiteX64" fmla="*/ 1205381 w 3368802"/>
                    <a:gd name="connsiteY64" fmla="*/ 3489960 h 3863340"/>
                    <a:gd name="connsiteX65" fmla="*/ 1163471 w 3368802"/>
                    <a:gd name="connsiteY65" fmla="*/ 3482340 h 3863340"/>
                    <a:gd name="connsiteX66" fmla="*/ 1117751 w 3368802"/>
                    <a:gd name="connsiteY66" fmla="*/ 3474720 h 3863340"/>
                    <a:gd name="connsiteX67" fmla="*/ 1018691 w 3368802"/>
                    <a:gd name="connsiteY67" fmla="*/ 3451098 h 3863340"/>
                    <a:gd name="connsiteX68" fmla="*/ 950111 w 3368802"/>
                    <a:gd name="connsiteY68" fmla="*/ 3437382 h 3863340"/>
                    <a:gd name="connsiteX69" fmla="*/ 858671 w 3368802"/>
                    <a:gd name="connsiteY69" fmla="*/ 3420618 h 3863340"/>
                    <a:gd name="connsiteX70" fmla="*/ 771041 w 3368802"/>
                    <a:gd name="connsiteY70" fmla="*/ 3408426 h 3863340"/>
                    <a:gd name="connsiteX71" fmla="*/ 713891 w 3368802"/>
                    <a:gd name="connsiteY71" fmla="*/ 3397758 h 3863340"/>
                    <a:gd name="connsiteX72" fmla="*/ 689507 w 3368802"/>
                    <a:gd name="connsiteY72" fmla="*/ 3390900 h 3863340"/>
                    <a:gd name="connsiteX73" fmla="*/ 658265 w 3368802"/>
                    <a:gd name="connsiteY73" fmla="*/ 3384042 h 3863340"/>
                    <a:gd name="connsiteX74" fmla="*/ 508151 w 3368802"/>
                    <a:gd name="connsiteY74" fmla="*/ 3341370 h 3863340"/>
                    <a:gd name="connsiteX75" fmla="*/ 411377 w 3368802"/>
                    <a:gd name="connsiteY75" fmla="*/ 3313938 h 3863340"/>
                    <a:gd name="connsiteX76" fmla="*/ 379373 w 3368802"/>
                    <a:gd name="connsiteY76" fmla="*/ 3307080 h 3863340"/>
                    <a:gd name="connsiteX77" fmla="*/ 355751 w 3368802"/>
                    <a:gd name="connsiteY77" fmla="*/ 3299460 h 3863340"/>
                    <a:gd name="connsiteX78" fmla="*/ 333653 w 3368802"/>
                    <a:gd name="connsiteY78" fmla="*/ 3291840 h 3863340"/>
                    <a:gd name="connsiteX79" fmla="*/ 310793 w 3368802"/>
                    <a:gd name="connsiteY79" fmla="*/ 3286506 h 3863340"/>
                    <a:gd name="connsiteX80" fmla="*/ 165251 w 3368802"/>
                    <a:gd name="connsiteY80" fmla="*/ 3249168 h 3863340"/>
                    <a:gd name="connsiteX81" fmla="*/ 70763 w 3368802"/>
                    <a:gd name="connsiteY81" fmla="*/ 3221736 h 3863340"/>
                    <a:gd name="connsiteX82" fmla="*/ 32663 w 3368802"/>
                    <a:gd name="connsiteY82" fmla="*/ 3211830 h 3863340"/>
                    <a:gd name="connsiteX83" fmla="*/ 25805 w 3368802"/>
                    <a:gd name="connsiteY83" fmla="*/ 3351276 h 3863340"/>
                    <a:gd name="connsiteX84" fmla="*/ 9803 w 3368802"/>
                    <a:gd name="connsiteY84" fmla="*/ 3500628 h 3863340"/>
                    <a:gd name="connsiteX85" fmla="*/ 659 w 3368802"/>
                    <a:gd name="connsiteY85" fmla="*/ 1015746 h 3863340"/>
                    <a:gd name="connsiteX86" fmla="*/ 1421 w 3368802"/>
                    <a:gd name="connsiteY86" fmla="*/ 0 h 3863340"/>
                    <a:gd name="connsiteX87" fmla="*/ 1685441 w 3368802"/>
                    <a:gd name="connsiteY87" fmla="*/ 0 h 3863340"/>
                    <a:gd name="connsiteX88" fmla="*/ 3369461 w 3368802"/>
                    <a:gd name="connsiteY88" fmla="*/ 0 h 3863340"/>
                    <a:gd name="connsiteX89" fmla="*/ 3369461 w 3368802"/>
                    <a:gd name="connsiteY89" fmla="*/ 1931670 h 3863340"/>
                    <a:gd name="connsiteX90" fmla="*/ 3369461 w 3368802"/>
                    <a:gd name="connsiteY90" fmla="*/ 3863340 h 3863340"/>
                    <a:gd name="connsiteX91" fmla="*/ 3326027 w 3368802"/>
                    <a:gd name="connsiteY91" fmla="*/ 3862578 h 3863340"/>
                    <a:gd name="connsiteX92" fmla="*/ 3228491 w 3368802"/>
                    <a:gd name="connsiteY92" fmla="*/ 3854196 h 3863340"/>
                    <a:gd name="connsiteX93" fmla="*/ 1849271 w 3368802"/>
                    <a:gd name="connsiteY93" fmla="*/ 3497580 h 3863340"/>
                    <a:gd name="connsiteX94" fmla="*/ 1858415 w 3368802"/>
                    <a:gd name="connsiteY94" fmla="*/ 3475482 h 3863340"/>
                    <a:gd name="connsiteX95" fmla="*/ 1865273 w 3368802"/>
                    <a:gd name="connsiteY95" fmla="*/ 3467100 h 3863340"/>
                    <a:gd name="connsiteX96" fmla="*/ 1843937 w 3368802"/>
                    <a:gd name="connsiteY96" fmla="*/ 3480054 h 3863340"/>
                    <a:gd name="connsiteX97" fmla="*/ 1841651 w 3368802"/>
                    <a:gd name="connsiteY97" fmla="*/ 3515868 h 3863340"/>
                    <a:gd name="connsiteX98" fmla="*/ 1849271 w 3368802"/>
                    <a:gd name="connsiteY98" fmla="*/ 3497580 h 386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368802" h="3863340">
                      <a:moveTo>
                        <a:pt x="3228491" y="3854196"/>
                      </a:moveTo>
                      <a:cubicBezTo>
                        <a:pt x="3199535" y="3850386"/>
                        <a:pt x="3158387" y="3846576"/>
                        <a:pt x="3138575" y="3845052"/>
                      </a:cubicBezTo>
                      <a:cubicBezTo>
                        <a:pt x="3118001" y="3843528"/>
                        <a:pt x="3098189" y="3838956"/>
                        <a:pt x="3092855" y="3833622"/>
                      </a:cubicBezTo>
                      <a:cubicBezTo>
                        <a:pt x="3088283" y="3829050"/>
                        <a:pt x="3075329" y="3825240"/>
                        <a:pt x="3063899" y="3825240"/>
                      </a:cubicBezTo>
                      <a:cubicBezTo>
                        <a:pt x="3052469" y="3825240"/>
                        <a:pt x="3040277" y="3822192"/>
                        <a:pt x="3037991" y="3817620"/>
                      </a:cubicBezTo>
                      <a:cubicBezTo>
                        <a:pt x="3035705" y="3813810"/>
                        <a:pt x="3022751" y="3810000"/>
                        <a:pt x="3009797" y="3810000"/>
                      </a:cubicBezTo>
                      <a:cubicBezTo>
                        <a:pt x="2996081" y="3810000"/>
                        <a:pt x="2975507" y="3806952"/>
                        <a:pt x="2962553" y="3802380"/>
                      </a:cubicBezTo>
                      <a:cubicBezTo>
                        <a:pt x="2949599" y="3798570"/>
                        <a:pt x="2916833" y="3790188"/>
                        <a:pt x="2889401" y="3782568"/>
                      </a:cubicBezTo>
                      <a:cubicBezTo>
                        <a:pt x="2861969" y="3775710"/>
                        <a:pt x="2835299" y="3766566"/>
                        <a:pt x="2830727" y="3762756"/>
                      </a:cubicBezTo>
                      <a:cubicBezTo>
                        <a:pt x="2823869" y="3757422"/>
                        <a:pt x="2817773" y="3757422"/>
                        <a:pt x="2810153" y="3763518"/>
                      </a:cubicBezTo>
                      <a:cubicBezTo>
                        <a:pt x="2800247" y="3771900"/>
                        <a:pt x="2791865" y="3768852"/>
                        <a:pt x="2720237" y="3733038"/>
                      </a:cubicBezTo>
                      <a:cubicBezTo>
                        <a:pt x="2712617" y="3729228"/>
                        <a:pt x="2697377" y="3726180"/>
                        <a:pt x="2685185" y="3726180"/>
                      </a:cubicBezTo>
                      <a:cubicBezTo>
                        <a:pt x="2673755" y="3726180"/>
                        <a:pt x="2660801" y="3723132"/>
                        <a:pt x="2656991" y="3720084"/>
                      </a:cubicBezTo>
                      <a:cubicBezTo>
                        <a:pt x="2652419" y="3716274"/>
                        <a:pt x="2628797" y="3707130"/>
                        <a:pt x="2603651" y="3699510"/>
                      </a:cubicBezTo>
                      <a:cubicBezTo>
                        <a:pt x="2578505" y="3691890"/>
                        <a:pt x="2546501" y="3678936"/>
                        <a:pt x="2532785" y="3671316"/>
                      </a:cubicBezTo>
                      <a:cubicBezTo>
                        <a:pt x="2519069" y="3663696"/>
                        <a:pt x="2500019" y="3657600"/>
                        <a:pt x="2490875" y="3657600"/>
                      </a:cubicBezTo>
                      <a:cubicBezTo>
                        <a:pt x="2480969" y="3657600"/>
                        <a:pt x="2469539" y="3653790"/>
                        <a:pt x="2465729" y="3649980"/>
                      </a:cubicBezTo>
                      <a:cubicBezTo>
                        <a:pt x="2461157" y="3645408"/>
                        <a:pt x="2416199" y="3640836"/>
                        <a:pt x="2365145" y="3640074"/>
                      </a:cubicBezTo>
                      <a:cubicBezTo>
                        <a:pt x="2314091" y="3638550"/>
                        <a:pt x="2269895" y="3634740"/>
                        <a:pt x="2266847" y="3632454"/>
                      </a:cubicBezTo>
                      <a:cubicBezTo>
                        <a:pt x="2264561" y="3629406"/>
                        <a:pt x="2231033" y="3627120"/>
                        <a:pt x="2192933" y="3627120"/>
                      </a:cubicBezTo>
                      <a:cubicBezTo>
                        <a:pt x="2143403" y="3627120"/>
                        <a:pt x="2118257" y="3624072"/>
                        <a:pt x="2106827" y="3615690"/>
                      </a:cubicBezTo>
                      <a:cubicBezTo>
                        <a:pt x="2088539" y="3602736"/>
                        <a:pt x="2066441" y="3563112"/>
                        <a:pt x="2066441" y="3544062"/>
                      </a:cubicBezTo>
                      <a:cubicBezTo>
                        <a:pt x="2066441" y="3537204"/>
                        <a:pt x="2059583" y="3520440"/>
                        <a:pt x="2050439" y="3505962"/>
                      </a:cubicBezTo>
                      <a:cubicBezTo>
                        <a:pt x="2036723" y="3482340"/>
                        <a:pt x="2034437" y="3481578"/>
                        <a:pt x="2025293" y="3493770"/>
                      </a:cubicBezTo>
                      <a:cubicBezTo>
                        <a:pt x="2010815" y="3513582"/>
                        <a:pt x="1995575" y="3500628"/>
                        <a:pt x="2000909" y="3473958"/>
                      </a:cubicBezTo>
                      <a:cubicBezTo>
                        <a:pt x="2003195" y="3462528"/>
                        <a:pt x="2001671" y="3450336"/>
                        <a:pt x="1997861" y="3448050"/>
                      </a:cubicBezTo>
                      <a:cubicBezTo>
                        <a:pt x="1993289" y="3445764"/>
                        <a:pt x="1992527" y="3448812"/>
                        <a:pt x="1994813" y="3454908"/>
                      </a:cubicBezTo>
                      <a:cubicBezTo>
                        <a:pt x="1997861" y="3462528"/>
                        <a:pt x="1994051" y="3469386"/>
                        <a:pt x="1985669" y="3472434"/>
                      </a:cubicBezTo>
                      <a:cubicBezTo>
                        <a:pt x="1977287" y="3476244"/>
                        <a:pt x="1971191" y="3483864"/>
                        <a:pt x="1971191" y="3489960"/>
                      </a:cubicBezTo>
                      <a:cubicBezTo>
                        <a:pt x="1971191" y="3496056"/>
                        <a:pt x="1965857" y="3501390"/>
                        <a:pt x="1959761" y="3501390"/>
                      </a:cubicBezTo>
                      <a:cubicBezTo>
                        <a:pt x="1951379" y="3501390"/>
                        <a:pt x="1948331" y="3493008"/>
                        <a:pt x="1948331" y="3470910"/>
                      </a:cubicBezTo>
                      <a:cubicBezTo>
                        <a:pt x="1948331" y="3454146"/>
                        <a:pt x="1945283" y="3435858"/>
                        <a:pt x="1942235" y="3431286"/>
                      </a:cubicBezTo>
                      <a:cubicBezTo>
                        <a:pt x="1933853" y="3417570"/>
                        <a:pt x="1908707" y="3419094"/>
                        <a:pt x="1908707" y="3432810"/>
                      </a:cubicBezTo>
                      <a:cubicBezTo>
                        <a:pt x="1908707" y="3441192"/>
                        <a:pt x="1910993" y="3441954"/>
                        <a:pt x="1919375" y="3435096"/>
                      </a:cubicBezTo>
                      <a:cubicBezTo>
                        <a:pt x="1936901" y="3420618"/>
                        <a:pt x="1950617" y="3440430"/>
                        <a:pt x="1935377" y="3457194"/>
                      </a:cubicBezTo>
                      <a:cubicBezTo>
                        <a:pt x="1926995" y="3467100"/>
                        <a:pt x="1924709" y="3478530"/>
                        <a:pt x="1928519" y="3497580"/>
                      </a:cubicBezTo>
                      <a:cubicBezTo>
                        <a:pt x="1933091" y="3522726"/>
                        <a:pt x="1934615" y="3524250"/>
                        <a:pt x="1967381" y="3526536"/>
                      </a:cubicBezTo>
                      <a:cubicBezTo>
                        <a:pt x="2024531" y="3531108"/>
                        <a:pt x="2025293" y="3549396"/>
                        <a:pt x="1968143" y="3556254"/>
                      </a:cubicBezTo>
                      <a:cubicBezTo>
                        <a:pt x="1952903" y="3557778"/>
                        <a:pt x="1933091" y="3563112"/>
                        <a:pt x="1923185" y="3567684"/>
                      </a:cubicBezTo>
                      <a:cubicBezTo>
                        <a:pt x="1909469" y="3575304"/>
                        <a:pt x="1903373" y="3573780"/>
                        <a:pt x="1892705" y="3563874"/>
                      </a:cubicBezTo>
                      <a:cubicBezTo>
                        <a:pt x="1880513" y="3550920"/>
                        <a:pt x="1880513" y="3550158"/>
                        <a:pt x="1897277" y="3545586"/>
                      </a:cubicBezTo>
                      <a:cubicBezTo>
                        <a:pt x="1910993" y="3542538"/>
                        <a:pt x="1912517" y="3539490"/>
                        <a:pt x="1905659" y="3531108"/>
                      </a:cubicBezTo>
                      <a:cubicBezTo>
                        <a:pt x="1901087" y="3525012"/>
                        <a:pt x="1898801" y="3510534"/>
                        <a:pt x="1900325" y="3497580"/>
                      </a:cubicBezTo>
                      <a:cubicBezTo>
                        <a:pt x="1902611" y="3481578"/>
                        <a:pt x="1900325" y="3474720"/>
                        <a:pt x="1893467" y="3474720"/>
                      </a:cubicBezTo>
                      <a:cubicBezTo>
                        <a:pt x="1887371" y="3474720"/>
                        <a:pt x="1885085" y="3478530"/>
                        <a:pt x="1888133" y="3483864"/>
                      </a:cubicBezTo>
                      <a:cubicBezTo>
                        <a:pt x="1891181" y="3488436"/>
                        <a:pt x="1887371" y="3496818"/>
                        <a:pt x="1880513" y="3501390"/>
                      </a:cubicBezTo>
                      <a:cubicBezTo>
                        <a:pt x="1869083" y="3509772"/>
                        <a:pt x="1869083" y="3511296"/>
                        <a:pt x="1879751" y="3515868"/>
                      </a:cubicBezTo>
                      <a:cubicBezTo>
                        <a:pt x="1888133" y="3518916"/>
                        <a:pt x="1889657" y="3523488"/>
                        <a:pt x="1884323" y="3533394"/>
                      </a:cubicBezTo>
                      <a:cubicBezTo>
                        <a:pt x="1880513" y="3541014"/>
                        <a:pt x="1875179" y="3553206"/>
                        <a:pt x="1872893" y="3560826"/>
                      </a:cubicBezTo>
                      <a:cubicBezTo>
                        <a:pt x="1869845" y="3569970"/>
                        <a:pt x="1862225" y="3573780"/>
                        <a:pt x="1851557" y="3572256"/>
                      </a:cubicBezTo>
                      <a:cubicBezTo>
                        <a:pt x="1837841" y="3570732"/>
                        <a:pt x="1834031" y="3565398"/>
                        <a:pt x="1834031" y="3549396"/>
                      </a:cubicBezTo>
                      <a:cubicBezTo>
                        <a:pt x="1834793" y="3537204"/>
                        <a:pt x="1834031" y="3528060"/>
                        <a:pt x="1833269" y="3528060"/>
                      </a:cubicBezTo>
                      <a:cubicBezTo>
                        <a:pt x="1826411" y="3528060"/>
                        <a:pt x="1783739" y="3553968"/>
                        <a:pt x="1776881" y="3562350"/>
                      </a:cubicBezTo>
                      <a:cubicBezTo>
                        <a:pt x="1771547" y="3568446"/>
                        <a:pt x="1761641" y="3573780"/>
                        <a:pt x="1754783" y="3573780"/>
                      </a:cubicBezTo>
                      <a:cubicBezTo>
                        <a:pt x="1747925" y="3573780"/>
                        <a:pt x="1738019" y="3577590"/>
                        <a:pt x="1733447" y="3582162"/>
                      </a:cubicBezTo>
                      <a:cubicBezTo>
                        <a:pt x="1721255" y="3594354"/>
                        <a:pt x="1700681" y="3584448"/>
                        <a:pt x="1700681" y="3566160"/>
                      </a:cubicBezTo>
                      <a:cubicBezTo>
                        <a:pt x="1700681" y="3547872"/>
                        <a:pt x="1694585" y="3547110"/>
                        <a:pt x="1676297" y="3563874"/>
                      </a:cubicBezTo>
                      <a:cubicBezTo>
                        <a:pt x="1665629" y="3573780"/>
                        <a:pt x="1660295" y="3574542"/>
                        <a:pt x="1653437" y="3567684"/>
                      </a:cubicBezTo>
                      <a:cubicBezTo>
                        <a:pt x="1648103" y="3562350"/>
                        <a:pt x="1632101" y="3558540"/>
                        <a:pt x="1617623" y="3558540"/>
                      </a:cubicBezTo>
                      <a:cubicBezTo>
                        <a:pt x="1602383" y="3558540"/>
                        <a:pt x="1568093" y="3553968"/>
                        <a:pt x="1540661" y="3547872"/>
                      </a:cubicBezTo>
                      <a:cubicBezTo>
                        <a:pt x="1513229" y="3541776"/>
                        <a:pt x="1469033" y="3532632"/>
                        <a:pt x="1441601" y="3528060"/>
                      </a:cubicBezTo>
                      <a:cubicBezTo>
                        <a:pt x="1414169" y="3523488"/>
                        <a:pt x="1389023" y="3515868"/>
                        <a:pt x="1385213" y="3512058"/>
                      </a:cubicBezTo>
                      <a:cubicBezTo>
                        <a:pt x="1380641" y="3508248"/>
                        <a:pt x="1349399" y="3505200"/>
                        <a:pt x="1315109" y="3505200"/>
                      </a:cubicBezTo>
                      <a:cubicBezTo>
                        <a:pt x="1280057" y="3505200"/>
                        <a:pt x="1249577" y="3502152"/>
                        <a:pt x="1247291" y="3497580"/>
                      </a:cubicBezTo>
                      <a:cubicBezTo>
                        <a:pt x="1245005" y="3493770"/>
                        <a:pt x="1225955" y="3489960"/>
                        <a:pt x="1205381" y="3489960"/>
                      </a:cubicBezTo>
                      <a:cubicBezTo>
                        <a:pt x="1184807" y="3489960"/>
                        <a:pt x="1165757" y="3486912"/>
                        <a:pt x="1163471" y="3482340"/>
                      </a:cubicBezTo>
                      <a:cubicBezTo>
                        <a:pt x="1161185" y="3478530"/>
                        <a:pt x="1140611" y="3474720"/>
                        <a:pt x="1117751" y="3474720"/>
                      </a:cubicBezTo>
                      <a:cubicBezTo>
                        <a:pt x="1080413" y="3474720"/>
                        <a:pt x="1065173" y="3470910"/>
                        <a:pt x="1018691" y="3451098"/>
                      </a:cubicBezTo>
                      <a:cubicBezTo>
                        <a:pt x="1010309" y="3447288"/>
                        <a:pt x="979829" y="3441192"/>
                        <a:pt x="950111" y="3437382"/>
                      </a:cubicBezTo>
                      <a:cubicBezTo>
                        <a:pt x="921155" y="3432810"/>
                        <a:pt x="880007" y="3425952"/>
                        <a:pt x="858671" y="3420618"/>
                      </a:cubicBezTo>
                      <a:cubicBezTo>
                        <a:pt x="838097" y="3416046"/>
                        <a:pt x="798473" y="3410712"/>
                        <a:pt x="771041" y="3408426"/>
                      </a:cubicBezTo>
                      <a:cubicBezTo>
                        <a:pt x="743609" y="3406902"/>
                        <a:pt x="718463" y="3401568"/>
                        <a:pt x="713891" y="3397758"/>
                      </a:cubicBezTo>
                      <a:cubicBezTo>
                        <a:pt x="710081" y="3393948"/>
                        <a:pt x="699413" y="3390900"/>
                        <a:pt x="689507" y="3390900"/>
                      </a:cubicBezTo>
                      <a:cubicBezTo>
                        <a:pt x="679601" y="3390900"/>
                        <a:pt x="665885" y="3387852"/>
                        <a:pt x="658265" y="3384042"/>
                      </a:cubicBezTo>
                      <a:cubicBezTo>
                        <a:pt x="614831" y="3361944"/>
                        <a:pt x="560729" y="3346704"/>
                        <a:pt x="508151" y="3341370"/>
                      </a:cubicBezTo>
                      <a:cubicBezTo>
                        <a:pt x="465479" y="3336798"/>
                        <a:pt x="444143" y="3330702"/>
                        <a:pt x="411377" y="3313938"/>
                      </a:cubicBezTo>
                      <a:cubicBezTo>
                        <a:pt x="403757" y="3310128"/>
                        <a:pt x="389279" y="3307080"/>
                        <a:pt x="379373" y="3307080"/>
                      </a:cubicBezTo>
                      <a:cubicBezTo>
                        <a:pt x="368705" y="3307080"/>
                        <a:pt x="358037" y="3304032"/>
                        <a:pt x="355751" y="3299460"/>
                      </a:cubicBezTo>
                      <a:cubicBezTo>
                        <a:pt x="353465" y="3295650"/>
                        <a:pt x="343559" y="3291840"/>
                        <a:pt x="333653" y="3291840"/>
                      </a:cubicBezTo>
                      <a:cubicBezTo>
                        <a:pt x="324509" y="3291840"/>
                        <a:pt x="313841" y="3289554"/>
                        <a:pt x="310793" y="3286506"/>
                      </a:cubicBezTo>
                      <a:cubicBezTo>
                        <a:pt x="305459" y="3280410"/>
                        <a:pt x="274217" y="3272790"/>
                        <a:pt x="165251" y="3249168"/>
                      </a:cubicBezTo>
                      <a:cubicBezTo>
                        <a:pt x="131723" y="3242310"/>
                        <a:pt x="89051" y="3230118"/>
                        <a:pt x="70763" y="3221736"/>
                      </a:cubicBezTo>
                      <a:cubicBezTo>
                        <a:pt x="52475" y="3213354"/>
                        <a:pt x="35711" y="3209544"/>
                        <a:pt x="32663" y="3211830"/>
                      </a:cubicBezTo>
                      <a:cubicBezTo>
                        <a:pt x="30377" y="3214878"/>
                        <a:pt x="27329" y="3277362"/>
                        <a:pt x="25805" y="3351276"/>
                      </a:cubicBezTo>
                      <a:cubicBezTo>
                        <a:pt x="23519" y="3489960"/>
                        <a:pt x="21233" y="3512820"/>
                        <a:pt x="9803" y="3500628"/>
                      </a:cubicBezTo>
                      <a:cubicBezTo>
                        <a:pt x="2183" y="3493008"/>
                        <a:pt x="-1627" y="2561082"/>
                        <a:pt x="659" y="1015746"/>
                      </a:cubicBezTo>
                      <a:lnTo>
                        <a:pt x="1421" y="0"/>
                      </a:lnTo>
                      <a:lnTo>
                        <a:pt x="1685441" y="0"/>
                      </a:lnTo>
                      <a:lnTo>
                        <a:pt x="3369461" y="0"/>
                      </a:lnTo>
                      <a:lnTo>
                        <a:pt x="3369461" y="1931670"/>
                      </a:lnTo>
                      <a:lnTo>
                        <a:pt x="3369461" y="3863340"/>
                      </a:lnTo>
                      <a:lnTo>
                        <a:pt x="3326027" y="3862578"/>
                      </a:lnTo>
                      <a:cubicBezTo>
                        <a:pt x="3301643" y="3861816"/>
                        <a:pt x="3258209" y="3858006"/>
                        <a:pt x="3228491" y="3854196"/>
                      </a:cubicBezTo>
                      <a:close/>
                      <a:moveTo>
                        <a:pt x="1849271" y="3497580"/>
                      </a:moveTo>
                      <a:cubicBezTo>
                        <a:pt x="1846223" y="3488436"/>
                        <a:pt x="1850033" y="3480816"/>
                        <a:pt x="1858415" y="3475482"/>
                      </a:cubicBezTo>
                      <a:cubicBezTo>
                        <a:pt x="1866035" y="3470910"/>
                        <a:pt x="1869083" y="3467100"/>
                        <a:pt x="1865273" y="3467100"/>
                      </a:cubicBezTo>
                      <a:cubicBezTo>
                        <a:pt x="1861463" y="3467100"/>
                        <a:pt x="1851557" y="3472434"/>
                        <a:pt x="1843937" y="3480054"/>
                      </a:cubicBezTo>
                      <a:cubicBezTo>
                        <a:pt x="1827173" y="3495294"/>
                        <a:pt x="1824887" y="3521964"/>
                        <a:pt x="1841651" y="3515868"/>
                      </a:cubicBezTo>
                      <a:cubicBezTo>
                        <a:pt x="1849271" y="3512820"/>
                        <a:pt x="1851557" y="3505962"/>
                        <a:pt x="1849271" y="3497580"/>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80" name="Freeform: Shape 2279">
                  <a:extLst>
                    <a:ext uri="{FF2B5EF4-FFF2-40B4-BE49-F238E27FC236}">
                      <a16:creationId xmlns:a16="http://schemas.microsoft.com/office/drawing/2014/main" id="{2117A0CF-DC88-4E2F-AAD9-34A030DC725D}"/>
                    </a:ext>
                  </a:extLst>
                </p:cNvPr>
                <p:cNvSpPr/>
                <p:nvPr/>
              </p:nvSpPr>
              <p:spPr>
                <a:xfrm>
                  <a:off x="10821955" y="48778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81" name="Freeform: Shape 2280">
                  <a:extLst>
                    <a:ext uri="{FF2B5EF4-FFF2-40B4-BE49-F238E27FC236}">
                      <a16:creationId xmlns:a16="http://schemas.microsoft.com/office/drawing/2014/main" id="{46E1553F-B717-49E2-A751-8A7BF2043FE9}"/>
                    </a:ext>
                  </a:extLst>
                </p:cNvPr>
                <p:cNvSpPr/>
                <p:nvPr/>
              </p:nvSpPr>
              <p:spPr>
                <a:xfrm>
                  <a:off x="8780227" y="4530090"/>
                  <a:ext cx="24384" cy="360426"/>
                </a:xfrm>
                <a:custGeom>
                  <a:avLst/>
                  <a:gdLst>
                    <a:gd name="connsiteX0" fmla="*/ 1823 w 24384"/>
                    <a:gd name="connsiteY0" fmla="*/ 352806 h 360426"/>
                    <a:gd name="connsiteX1" fmla="*/ 299 w 24384"/>
                    <a:gd name="connsiteY1" fmla="*/ 171450 h 360426"/>
                    <a:gd name="connsiteX2" fmla="*/ 13253 w 24384"/>
                    <a:gd name="connsiteY2" fmla="*/ 0 h 360426"/>
                    <a:gd name="connsiteX3" fmla="*/ 24683 w 24384"/>
                    <a:gd name="connsiteY3" fmla="*/ 178308 h 360426"/>
                    <a:gd name="connsiteX4" fmla="*/ 15539 w 24384"/>
                    <a:gd name="connsiteY4" fmla="*/ 360426 h 360426"/>
                    <a:gd name="connsiteX5" fmla="*/ 1823 w 24384"/>
                    <a:gd name="connsiteY5" fmla="*/ 352806 h 36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4" h="360426">
                      <a:moveTo>
                        <a:pt x="1823" y="352806"/>
                      </a:moveTo>
                      <a:cubicBezTo>
                        <a:pt x="299" y="347472"/>
                        <a:pt x="-463" y="265938"/>
                        <a:pt x="299" y="171450"/>
                      </a:cubicBezTo>
                      <a:cubicBezTo>
                        <a:pt x="1823" y="25146"/>
                        <a:pt x="3347" y="0"/>
                        <a:pt x="13253" y="0"/>
                      </a:cubicBezTo>
                      <a:cubicBezTo>
                        <a:pt x="23159" y="0"/>
                        <a:pt x="24683" y="25146"/>
                        <a:pt x="24683" y="178308"/>
                      </a:cubicBezTo>
                      <a:cubicBezTo>
                        <a:pt x="24683" y="314706"/>
                        <a:pt x="22397" y="357378"/>
                        <a:pt x="15539" y="360426"/>
                      </a:cubicBezTo>
                      <a:cubicBezTo>
                        <a:pt x="10205" y="361950"/>
                        <a:pt x="4109" y="358902"/>
                        <a:pt x="1823" y="352806"/>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82" name="Freeform: Shape 2281">
                  <a:extLst>
                    <a:ext uri="{FF2B5EF4-FFF2-40B4-BE49-F238E27FC236}">
                      <a16:creationId xmlns:a16="http://schemas.microsoft.com/office/drawing/2014/main" id="{1633DD72-5D1A-4C7A-B7D5-52B1CA30FDE5}"/>
                    </a:ext>
                  </a:extLst>
                </p:cNvPr>
                <p:cNvSpPr/>
                <p:nvPr/>
              </p:nvSpPr>
              <p:spPr>
                <a:xfrm>
                  <a:off x="0" y="1318260"/>
                  <a:ext cx="8808720" cy="4223004"/>
                </a:xfrm>
                <a:custGeom>
                  <a:avLst/>
                  <a:gdLst>
                    <a:gd name="connsiteX0" fmla="*/ 0 w 8808720"/>
                    <a:gd name="connsiteY0" fmla="*/ 2111502 h 4223004"/>
                    <a:gd name="connsiteX1" fmla="*/ 0 w 8808720"/>
                    <a:gd name="connsiteY1" fmla="*/ 0 h 4223004"/>
                    <a:gd name="connsiteX2" fmla="*/ 4404360 w 8808720"/>
                    <a:gd name="connsiteY2" fmla="*/ 0 h 4223004"/>
                    <a:gd name="connsiteX3" fmla="*/ 8808720 w 8808720"/>
                    <a:gd name="connsiteY3" fmla="*/ 0 h 4223004"/>
                    <a:gd name="connsiteX4" fmla="*/ 8808720 w 8808720"/>
                    <a:gd name="connsiteY4" fmla="*/ 1591818 h 4223004"/>
                    <a:gd name="connsiteX5" fmla="*/ 8801100 w 8808720"/>
                    <a:gd name="connsiteY5" fmla="*/ 3188970 h 4223004"/>
                    <a:gd name="connsiteX6" fmla="*/ 8782050 w 8808720"/>
                    <a:gd name="connsiteY6" fmla="*/ 3185160 h 4223004"/>
                    <a:gd name="connsiteX7" fmla="*/ 8770620 w 8808720"/>
                    <a:gd name="connsiteY7" fmla="*/ 3182112 h 4223004"/>
                    <a:gd name="connsiteX8" fmla="*/ 8761476 w 8808720"/>
                    <a:gd name="connsiteY8" fmla="*/ 3179064 h 4223004"/>
                    <a:gd name="connsiteX9" fmla="*/ 8738616 w 8808720"/>
                    <a:gd name="connsiteY9" fmla="*/ 3169920 h 4223004"/>
                    <a:gd name="connsiteX10" fmla="*/ 8709660 w 8808720"/>
                    <a:gd name="connsiteY10" fmla="*/ 3162300 h 4223004"/>
                    <a:gd name="connsiteX11" fmla="*/ 8679180 w 8808720"/>
                    <a:gd name="connsiteY11" fmla="*/ 3147060 h 4223004"/>
                    <a:gd name="connsiteX12" fmla="*/ 8643366 w 8808720"/>
                    <a:gd name="connsiteY12" fmla="*/ 3139440 h 4223004"/>
                    <a:gd name="connsiteX13" fmla="*/ 8596884 w 8808720"/>
                    <a:gd name="connsiteY13" fmla="*/ 3124200 h 4223004"/>
                    <a:gd name="connsiteX14" fmla="*/ 8554974 w 8808720"/>
                    <a:gd name="connsiteY14" fmla="*/ 3108960 h 4223004"/>
                    <a:gd name="connsiteX15" fmla="*/ 8516112 w 8808720"/>
                    <a:gd name="connsiteY15" fmla="*/ 3097530 h 4223004"/>
                    <a:gd name="connsiteX16" fmla="*/ 8484870 w 8808720"/>
                    <a:gd name="connsiteY16" fmla="*/ 3086100 h 4223004"/>
                    <a:gd name="connsiteX17" fmla="*/ 8395716 w 8808720"/>
                    <a:gd name="connsiteY17" fmla="*/ 3047238 h 4223004"/>
                    <a:gd name="connsiteX18" fmla="*/ 8369808 w 8808720"/>
                    <a:gd name="connsiteY18" fmla="*/ 3040380 h 4223004"/>
                    <a:gd name="connsiteX19" fmla="*/ 8337804 w 8808720"/>
                    <a:gd name="connsiteY19" fmla="*/ 3029712 h 4223004"/>
                    <a:gd name="connsiteX20" fmla="*/ 8298180 w 8808720"/>
                    <a:gd name="connsiteY20" fmla="*/ 3012186 h 4223004"/>
                    <a:gd name="connsiteX21" fmla="*/ 8246364 w 8808720"/>
                    <a:gd name="connsiteY21" fmla="*/ 2987802 h 4223004"/>
                    <a:gd name="connsiteX22" fmla="*/ 8202168 w 8808720"/>
                    <a:gd name="connsiteY22" fmla="*/ 2971800 h 4223004"/>
                    <a:gd name="connsiteX23" fmla="*/ 8177784 w 8808720"/>
                    <a:gd name="connsiteY23" fmla="*/ 2964942 h 4223004"/>
                    <a:gd name="connsiteX24" fmla="*/ 8134350 w 8808720"/>
                    <a:gd name="connsiteY24" fmla="*/ 2945130 h 4223004"/>
                    <a:gd name="connsiteX25" fmla="*/ 8074152 w 8808720"/>
                    <a:gd name="connsiteY25" fmla="*/ 2917698 h 4223004"/>
                    <a:gd name="connsiteX26" fmla="*/ 8030718 w 8808720"/>
                    <a:gd name="connsiteY26" fmla="*/ 2903220 h 4223004"/>
                    <a:gd name="connsiteX27" fmla="*/ 8012430 w 8808720"/>
                    <a:gd name="connsiteY27" fmla="*/ 2895600 h 4223004"/>
                    <a:gd name="connsiteX28" fmla="*/ 7990332 w 8808720"/>
                    <a:gd name="connsiteY28" fmla="*/ 2887980 h 4223004"/>
                    <a:gd name="connsiteX29" fmla="*/ 7924800 w 8808720"/>
                    <a:gd name="connsiteY29" fmla="*/ 2853690 h 4223004"/>
                    <a:gd name="connsiteX30" fmla="*/ 7872984 w 8808720"/>
                    <a:gd name="connsiteY30" fmla="*/ 2834640 h 4223004"/>
                    <a:gd name="connsiteX31" fmla="*/ 7834884 w 8808720"/>
                    <a:gd name="connsiteY31" fmla="*/ 2820924 h 4223004"/>
                    <a:gd name="connsiteX32" fmla="*/ 7780020 w 8808720"/>
                    <a:gd name="connsiteY32" fmla="*/ 2791968 h 4223004"/>
                    <a:gd name="connsiteX33" fmla="*/ 7701534 w 8808720"/>
                    <a:gd name="connsiteY33" fmla="*/ 2756154 h 4223004"/>
                    <a:gd name="connsiteX34" fmla="*/ 7647432 w 8808720"/>
                    <a:gd name="connsiteY34" fmla="*/ 2735580 h 4223004"/>
                    <a:gd name="connsiteX35" fmla="*/ 7573518 w 8808720"/>
                    <a:gd name="connsiteY35" fmla="*/ 2695956 h 4223004"/>
                    <a:gd name="connsiteX36" fmla="*/ 7522464 w 8808720"/>
                    <a:gd name="connsiteY36" fmla="*/ 2670048 h 4223004"/>
                    <a:gd name="connsiteX37" fmla="*/ 7485888 w 8808720"/>
                    <a:gd name="connsiteY37" fmla="*/ 2650998 h 4223004"/>
                    <a:gd name="connsiteX38" fmla="*/ 7463790 w 8808720"/>
                    <a:gd name="connsiteY38" fmla="*/ 2636520 h 4223004"/>
                    <a:gd name="connsiteX39" fmla="*/ 7398258 w 8808720"/>
                    <a:gd name="connsiteY39" fmla="*/ 2601468 h 4223004"/>
                    <a:gd name="connsiteX40" fmla="*/ 7319010 w 8808720"/>
                    <a:gd name="connsiteY40" fmla="*/ 2567940 h 4223004"/>
                    <a:gd name="connsiteX41" fmla="*/ 7288530 w 8808720"/>
                    <a:gd name="connsiteY41" fmla="*/ 2552700 h 4223004"/>
                    <a:gd name="connsiteX42" fmla="*/ 7268718 w 8808720"/>
                    <a:gd name="connsiteY42" fmla="*/ 2537460 h 4223004"/>
                    <a:gd name="connsiteX43" fmla="*/ 7174230 w 8808720"/>
                    <a:gd name="connsiteY43" fmla="*/ 2476500 h 4223004"/>
                    <a:gd name="connsiteX44" fmla="*/ 7151370 w 8808720"/>
                    <a:gd name="connsiteY44" fmla="*/ 2468880 h 4223004"/>
                    <a:gd name="connsiteX45" fmla="*/ 7124700 w 8808720"/>
                    <a:gd name="connsiteY45" fmla="*/ 2453640 h 4223004"/>
                    <a:gd name="connsiteX46" fmla="*/ 7117080 w 8808720"/>
                    <a:gd name="connsiteY46" fmla="*/ 1967484 h 4223004"/>
                    <a:gd name="connsiteX47" fmla="*/ 7109460 w 8808720"/>
                    <a:gd name="connsiteY47" fmla="*/ 1485900 h 4223004"/>
                    <a:gd name="connsiteX48" fmla="*/ 7101840 w 8808720"/>
                    <a:gd name="connsiteY48" fmla="*/ 1616964 h 4223004"/>
                    <a:gd name="connsiteX49" fmla="*/ 7094220 w 8808720"/>
                    <a:gd name="connsiteY49" fmla="*/ 1764030 h 4223004"/>
                    <a:gd name="connsiteX50" fmla="*/ 7093458 w 8808720"/>
                    <a:gd name="connsiteY50" fmla="*/ 2304288 h 4223004"/>
                    <a:gd name="connsiteX51" fmla="*/ 7100316 w 8808720"/>
                    <a:gd name="connsiteY51" fmla="*/ 2356866 h 4223004"/>
                    <a:gd name="connsiteX52" fmla="*/ 7086600 w 8808720"/>
                    <a:gd name="connsiteY52" fmla="*/ 2423160 h 4223004"/>
                    <a:gd name="connsiteX53" fmla="*/ 7072884 w 8808720"/>
                    <a:gd name="connsiteY53" fmla="*/ 2441448 h 4223004"/>
                    <a:gd name="connsiteX54" fmla="*/ 7051548 w 8808720"/>
                    <a:gd name="connsiteY54" fmla="*/ 2420874 h 4223004"/>
                    <a:gd name="connsiteX55" fmla="*/ 7021830 w 8808720"/>
                    <a:gd name="connsiteY55" fmla="*/ 2400300 h 4223004"/>
                    <a:gd name="connsiteX56" fmla="*/ 6998970 w 8808720"/>
                    <a:gd name="connsiteY56" fmla="*/ 2385060 h 4223004"/>
                    <a:gd name="connsiteX57" fmla="*/ 6968490 w 8808720"/>
                    <a:gd name="connsiteY57" fmla="*/ 2369820 h 4223004"/>
                    <a:gd name="connsiteX58" fmla="*/ 6929628 w 8808720"/>
                    <a:gd name="connsiteY58" fmla="*/ 2349246 h 4223004"/>
                    <a:gd name="connsiteX59" fmla="*/ 6828282 w 8808720"/>
                    <a:gd name="connsiteY59" fmla="*/ 2286000 h 4223004"/>
                    <a:gd name="connsiteX60" fmla="*/ 6792468 w 8808720"/>
                    <a:gd name="connsiteY60" fmla="*/ 2265426 h 4223004"/>
                    <a:gd name="connsiteX61" fmla="*/ 6698742 w 8808720"/>
                    <a:gd name="connsiteY61" fmla="*/ 2202180 h 4223004"/>
                    <a:gd name="connsiteX62" fmla="*/ 6678930 w 8808720"/>
                    <a:gd name="connsiteY62" fmla="*/ 2186940 h 4223004"/>
                    <a:gd name="connsiteX63" fmla="*/ 6656070 w 8808720"/>
                    <a:gd name="connsiteY63" fmla="*/ 2171700 h 4223004"/>
                    <a:gd name="connsiteX64" fmla="*/ 6633210 w 8808720"/>
                    <a:gd name="connsiteY64" fmla="*/ 2156460 h 4223004"/>
                    <a:gd name="connsiteX65" fmla="*/ 6592062 w 8808720"/>
                    <a:gd name="connsiteY65" fmla="*/ 2128266 h 4223004"/>
                    <a:gd name="connsiteX66" fmla="*/ 6549390 w 8808720"/>
                    <a:gd name="connsiteY66" fmla="*/ 2103120 h 4223004"/>
                    <a:gd name="connsiteX67" fmla="*/ 6507480 w 8808720"/>
                    <a:gd name="connsiteY67" fmla="*/ 2075688 h 4223004"/>
                    <a:gd name="connsiteX68" fmla="*/ 6453378 w 8808720"/>
                    <a:gd name="connsiteY68" fmla="*/ 2038350 h 4223004"/>
                    <a:gd name="connsiteX69" fmla="*/ 6381750 w 8808720"/>
                    <a:gd name="connsiteY69" fmla="*/ 1985010 h 4223004"/>
                    <a:gd name="connsiteX70" fmla="*/ 6304026 w 8808720"/>
                    <a:gd name="connsiteY70" fmla="*/ 1925574 h 4223004"/>
                    <a:gd name="connsiteX71" fmla="*/ 6259068 w 8808720"/>
                    <a:gd name="connsiteY71" fmla="*/ 1897380 h 4223004"/>
                    <a:gd name="connsiteX72" fmla="*/ 6168390 w 8808720"/>
                    <a:gd name="connsiteY72" fmla="*/ 1832610 h 4223004"/>
                    <a:gd name="connsiteX73" fmla="*/ 6073902 w 8808720"/>
                    <a:gd name="connsiteY73" fmla="*/ 1767840 h 4223004"/>
                    <a:gd name="connsiteX74" fmla="*/ 6050280 w 8808720"/>
                    <a:gd name="connsiteY74" fmla="*/ 1748790 h 4223004"/>
                    <a:gd name="connsiteX75" fmla="*/ 6032754 w 8808720"/>
                    <a:gd name="connsiteY75" fmla="*/ 1729740 h 4223004"/>
                    <a:gd name="connsiteX76" fmla="*/ 6008370 w 8808720"/>
                    <a:gd name="connsiteY76" fmla="*/ 1714500 h 4223004"/>
                    <a:gd name="connsiteX77" fmla="*/ 5987034 w 8808720"/>
                    <a:gd name="connsiteY77" fmla="*/ 1699260 h 4223004"/>
                    <a:gd name="connsiteX78" fmla="*/ 5949696 w 8808720"/>
                    <a:gd name="connsiteY78" fmla="*/ 1664970 h 4223004"/>
                    <a:gd name="connsiteX79" fmla="*/ 5906262 w 8808720"/>
                    <a:gd name="connsiteY79" fmla="*/ 1630680 h 4223004"/>
                    <a:gd name="connsiteX80" fmla="*/ 5858256 w 8808720"/>
                    <a:gd name="connsiteY80" fmla="*/ 1596390 h 4223004"/>
                    <a:gd name="connsiteX81" fmla="*/ 5815584 w 8808720"/>
                    <a:gd name="connsiteY81" fmla="*/ 1562100 h 4223004"/>
                    <a:gd name="connsiteX82" fmla="*/ 5786628 w 8808720"/>
                    <a:gd name="connsiteY82" fmla="*/ 1534668 h 4223004"/>
                    <a:gd name="connsiteX83" fmla="*/ 5742432 w 8808720"/>
                    <a:gd name="connsiteY83" fmla="*/ 1498092 h 4223004"/>
                    <a:gd name="connsiteX84" fmla="*/ 5667756 w 8808720"/>
                    <a:gd name="connsiteY84" fmla="*/ 1440942 h 4223004"/>
                    <a:gd name="connsiteX85" fmla="*/ 5610606 w 8808720"/>
                    <a:gd name="connsiteY85" fmla="*/ 1394460 h 4223004"/>
                    <a:gd name="connsiteX86" fmla="*/ 5574030 w 8808720"/>
                    <a:gd name="connsiteY86" fmla="*/ 1363980 h 4223004"/>
                    <a:gd name="connsiteX87" fmla="*/ 5534406 w 8808720"/>
                    <a:gd name="connsiteY87" fmla="*/ 1333500 h 4223004"/>
                    <a:gd name="connsiteX88" fmla="*/ 5471922 w 8808720"/>
                    <a:gd name="connsiteY88" fmla="*/ 1282446 h 4223004"/>
                    <a:gd name="connsiteX89" fmla="*/ 5358384 w 8808720"/>
                    <a:gd name="connsiteY89" fmla="*/ 1203198 h 4223004"/>
                    <a:gd name="connsiteX90" fmla="*/ 5358384 w 8808720"/>
                    <a:gd name="connsiteY90" fmla="*/ 1228344 h 4223004"/>
                    <a:gd name="connsiteX91" fmla="*/ 5357622 w 8808720"/>
                    <a:gd name="connsiteY91" fmla="*/ 1483614 h 4223004"/>
                    <a:gd name="connsiteX92" fmla="*/ 5357622 w 8808720"/>
                    <a:gd name="connsiteY92" fmla="*/ 1496568 h 4223004"/>
                    <a:gd name="connsiteX93" fmla="*/ 5358384 w 8808720"/>
                    <a:gd name="connsiteY93" fmla="*/ 2964180 h 4223004"/>
                    <a:gd name="connsiteX94" fmla="*/ 5358384 w 8808720"/>
                    <a:gd name="connsiteY94" fmla="*/ 2996184 h 4223004"/>
                    <a:gd name="connsiteX95" fmla="*/ 5348478 w 8808720"/>
                    <a:gd name="connsiteY95" fmla="*/ 3108960 h 4223004"/>
                    <a:gd name="connsiteX96" fmla="*/ 5391912 w 8808720"/>
                    <a:gd name="connsiteY96" fmla="*/ 3089148 h 4223004"/>
                    <a:gd name="connsiteX97" fmla="*/ 5474970 w 8808720"/>
                    <a:gd name="connsiteY97" fmla="*/ 3086100 h 4223004"/>
                    <a:gd name="connsiteX98" fmla="*/ 5435346 w 8808720"/>
                    <a:gd name="connsiteY98" fmla="*/ 3104388 h 4223004"/>
                    <a:gd name="connsiteX99" fmla="*/ 5392674 w 8808720"/>
                    <a:gd name="connsiteY99" fmla="*/ 3125724 h 4223004"/>
                    <a:gd name="connsiteX100" fmla="*/ 5350764 w 8808720"/>
                    <a:gd name="connsiteY100" fmla="*/ 3139440 h 4223004"/>
                    <a:gd name="connsiteX101" fmla="*/ 5308854 w 8808720"/>
                    <a:gd name="connsiteY101" fmla="*/ 3154680 h 4223004"/>
                    <a:gd name="connsiteX102" fmla="*/ 5289042 w 8808720"/>
                    <a:gd name="connsiteY102" fmla="*/ 3169920 h 4223004"/>
                    <a:gd name="connsiteX103" fmla="*/ 5256276 w 8808720"/>
                    <a:gd name="connsiteY103" fmla="*/ 3188970 h 4223004"/>
                    <a:gd name="connsiteX104" fmla="*/ 5194554 w 8808720"/>
                    <a:gd name="connsiteY104" fmla="*/ 3203448 h 4223004"/>
                    <a:gd name="connsiteX105" fmla="*/ 5256276 w 8808720"/>
                    <a:gd name="connsiteY105" fmla="*/ 3154680 h 4223004"/>
                    <a:gd name="connsiteX106" fmla="*/ 5283708 w 8808720"/>
                    <a:gd name="connsiteY106" fmla="*/ 3135630 h 4223004"/>
                    <a:gd name="connsiteX107" fmla="*/ 5295900 w 8808720"/>
                    <a:gd name="connsiteY107" fmla="*/ 2139696 h 4223004"/>
                    <a:gd name="connsiteX108" fmla="*/ 5295900 w 8808720"/>
                    <a:gd name="connsiteY108" fmla="*/ 1161288 h 4223004"/>
                    <a:gd name="connsiteX109" fmla="*/ 5263896 w 8808720"/>
                    <a:gd name="connsiteY109" fmla="*/ 1164336 h 4223004"/>
                    <a:gd name="connsiteX110" fmla="*/ 5224272 w 8808720"/>
                    <a:gd name="connsiteY110" fmla="*/ 1174242 h 4223004"/>
                    <a:gd name="connsiteX111" fmla="*/ 5199888 w 8808720"/>
                    <a:gd name="connsiteY111" fmla="*/ 1181100 h 4223004"/>
                    <a:gd name="connsiteX112" fmla="*/ 5177790 w 8808720"/>
                    <a:gd name="connsiteY112" fmla="*/ 1188720 h 4223004"/>
                    <a:gd name="connsiteX113" fmla="*/ 5153406 w 8808720"/>
                    <a:gd name="connsiteY113" fmla="*/ 1196340 h 4223004"/>
                    <a:gd name="connsiteX114" fmla="*/ 5113782 w 8808720"/>
                    <a:gd name="connsiteY114" fmla="*/ 1210818 h 4223004"/>
                    <a:gd name="connsiteX115" fmla="*/ 5013198 w 8808720"/>
                    <a:gd name="connsiteY115" fmla="*/ 1249680 h 4223004"/>
                    <a:gd name="connsiteX116" fmla="*/ 4945380 w 8808720"/>
                    <a:gd name="connsiteY116" fmla="*/ 1283970 h 4223004"/>
                    <a:gd name="connsiteX117" fmla="*/ 4927092 w 8808720"/>
                    <a:gd name="connsiteY117" fmla="*/ 1295400 h 4223004"/>
                    <a:gd name="connsiteX118" fmla="*/ 4880610 w 8808720"/>
                    <a:gd name="connsiteY118" fmla="*/ 1313688 h 4223004"/>
                    <a:gd name="connsiteX119" fmla="*/ 4815078 w 8808720"/>
                    <a:gd name="connsiteY119" fmla="*/ 1344168 h 4223004"/>
                    <a:gd name="connsiteX120" fmla="*/ 4777740 w 8808720"/>
                    <a:gd name="connsiteY120" fmla="*/ 1367790 h 4223004"/>
                    <a:gd name="connsiteX121" fmla="*/ 4759452 w 8808720"/>
                    <a:gd name="connsiteY121" fmla="*/ 1379220 h 4223004"/>
                    <a:gd name="connsiteX122" fmla="*/ 4566666 w 8808720"/>
                    <a:gd name="connsiteY122" fmla="*/ 1482852 h 4223004"/>
                    <a:gd name="connsiteX123" fmla="*/ 4533138 w 8808720"/>
                    <a:gd name="connsiteY123" fmla="*/ 1501140 h 4223004"/>
                    <a:gd name="connsiteX124" fmla="*/ 4510278 w 8808720"/>
                    <a:gd name="connsiteY124" fmla="*/ 1513332 h 4223004"/>
                    <a:gd name="connsiteX125" fmla="*/ 4425696 w 8808720"/>
                    <a:gd name="connsiteY125" fmla="*/ 1564386 h 4223004"/>
                    <a:gd name="connsiteX126" fmla="*/ 4404360 w 8808720"/>
                    <a:gd name="connsiteY126" fmla="*/ 1583436 h 4223004"/>
                    <a:gd name="connsiteX127" fmla="*/ 4391406 w 8808720"/>
                    <a:gd name="connsiteY127" fmla="*/ 1597914 h 4223004"/>
                    <a:gd name="connsiteX128" fmla="*/ 4357116 w 8808720"/>
                    <a:gd name="connsiteY128" fmla="*/ 1616964 h 4223004"/>
                    <a:gd name="connsiteX129" fmla="*/ 4326636 w 8808720"/>
                    <a:gd name="connsiteY129" fmla="*/ 1630680 h 4223004"/>
                    <a:gd name="connsiteX130" fmla="*/ 4290822 w 8808720"/>
                    <a:gd name="connsiteY130" fmla="*/ 1656588 h 4223004"/>
                    <a:gd name="connsiteX131" fmla="*/ 4232148 w 8808720"/>
                    <a:gd name="connsiteY131" fmla="*/ 1700022 h 4223004"/>
                    <a:gd name="connsiteX132" fmla="*/ 4171188 w 8808720"/>
                    <a:gd name="connsiteY132" fmla="*/ 1742694 h 4223004"/>
                    <a:gd name="connsiteX133" fmla="*/ 4136898 w 8808720"/>
                    <a:gd name="connsiteY133" fmla="*/ 1767840 h 4223004"/>
                    <a:gd name="connsiteX134" fmla="*/ 4053840 w 8808720"/>
                    <a:gd name="connsiteY134" fmla="*/ 1821942 h 4223004"/>
                    <a:gd name="connsiteX135" fmla="*/ 3982212 w 8808720"/>
                    <a:gd name="connsiteY135" fmla="*/ 1866900 h 4223004"/>
                    <a:gd name="connsiteX136" fmla="*/ 3958590 w 8808720"/>
                    <a:gd name="connsiteY136" fmla="*/ 1882140 h 4223004"/>
                    <a:gd name="connsiteX137" fmla="*/ 3937254 w 8808720"/>
                    <a:gd name="connsiteY137" fmla="*/ 1897380 h 4223004"/>
                    <a:gd name="connsiteX138" fmla="*/ 3904488 w 8808720"/>
                    <a:gd name="connsiteY138" fmla="*/ 1918716 h 4223004"/>
                    <a:gd name="connsiteX139" fmla="*/ 3801618 w 8808720"/>
                    <a:gd name="connsiteY139" fmla="*/ 2000250 h 4223004"/>
                    <a:gd name="connsiteX140" fmla="*/ 3691128 w 8808720"/>
                    <a:gd name="connsiteY140" fmla="*/ 2090166 h 4223004"/>
                    <a:gd name="connsiteX141" fmla="*/ 3649980 w 8808720"/>
                    <a:gd name="connsiteY141" fmla="*/ 2114550 h 4223004"/>
                    <a:gd name="connsiteX142" fmla="*/ 3642360 w 8808720"/>
                    <a:gd name="connsiteY142" fmla="*/ 1691640 h 4223004"/>
                    <a:gd name="connsiteX143" fmla="*/ 3637788 w 8808720"/>
                    <a:gd name="connsiteY143" fmla="*/ 1253490 h 4223004"/>
                    <a:gd name="connsiteX144" fmla="*/ 3619500 w 8808720"/>
                    <a:gd name="connsiteY144" fmla="*/ 1693926 h 4223004"/>
                    <a:gd name="connsiteX145" fmla="*/ 3620262 w 8808720"/>
                    <a:gd name="connsiteY145" fmla="*/ 2145030 h 4223004"/>
                    <a:gd name="connsiteX146" fmla="*/ 3579876 w 8808720"/>
                    <a:gd name="connsiteY146" fmla="*/ 2180844 h 4223004"/>
                    <a:gd name="connsiteX147" fmla="*/ 3534156 w 8808720"/>
                    <a:gd name="connsiteY147" fmla="*/ 2217420 h 4223004"/>
                    <a:gd name="connsiteX148" fmla="*/ 3485388 w 8808720"/>
                    <a:gd name="connsiteY148" fmla="*/ 2259330 h 4223004"/>
                    <a:gd name="connsiteX149" fmla="*/ 3432810 w 8808720"/>
                    <a:gd name="connsiteY149" fmla="*/ 2301240 h 4223004"/>
                    <a:gd name="connsiteX150" fmla="*/ 3390900 w 8808720"/>
                    <a:gd name="connsiteY150" fmla="*/ 2335530 h 4223004"/>
                    <a:gd name="connsiteX151" fmla="*/ 3348990 w 8808720"/>
                    <a:gd name="connsiteY151" fmla="*/ 2369820 h 4223004"/>
                    <a:gd name="connsiteX152" fmla="*/ 3245358 w 8808720"/>
                    <a:gd name="connsiteY152" fmla="*/ 2457450 h 4223004"/>
                    <a:gd name="connsiteX153" fmla="*/ 3227832 w 8808720"/>
                    <a:gd name="connsiteY153" fmla="*/ 2468880 h 4223004"/>
                    <a:gd name="connsiteX154" fmla="*/ 3193542 w 8808720"/>
                    <a:gd name="connsiteY154" fmla="*/ 2497836 h 4223004"/>
                    <a:gd name="connsiteX155" fmla="*/ 3087624 w 8808720"/>
                    <a:gd name="connsiteY155" fmla="*/ 2590800 h 4223004"/>
                    <a:gd name="connsiteX156" fmla="*/ 3051810 w 8808720"/>
                    <a:gd name="connsiteY156" fmla="*/ 2619756 h 4223004"/>
                    <a:gd name="connsiteX157" fmla="*/ 2999994 w 8808720"/>
                    <a:gd name="connsiteY157" fmla="*/ 2661666 h 4223004"/>
                    <a:gd name="connsiteX158" fmla="*/ 2950464 w 8808720"/>
                    <a:gd name="connsiteY158" fmla="*/ 2705100 h 4223004"/>
                    <a:gd name="connsiteX159" fmla="*/ 2914650 w 8808720"/>
                    <a:gd name="connsiteY159" fmla="*/ 2735580 h 4223004"/>
                    <a:gd name="connsiteX160" fmla="*/ 2872740 w 8808720"/>
                    <a:gd name="connsiteY160" fmla="*/ 2769870 h 4223004"/>
                    <a:gd name="connsiteX161" fmla="*/ 2829306 w 8808720"/>
                    <a:gd name="connsiteY161" fmla="*/ 2804160 h 4223004"/>
                    <a:gd name="connsiteX162" fmla="*/ 2811780 w 8808720"/>
                    <a:gd name="connsiteY162" fmla="*/ 2819400 h 4223004"/>
                    <a:gd name="connsiteX163" fmla="*/ 2797302 w 8808720"/>
                    <a:gd name="connsiteY163" fmla="*/ 2834640 h 4223004"/>
                    <a:gd name="connsiteX164" fmla="*/ 2756154 w 8808720"/>
                    <a:gd name="connsiteY164" fmla="*/ 2868930 h 4223004"/>
                    <a:gd name="connsiteX165" fmla="*/ 2710434 w 8808720"/>
                    <a:gd name="connsiteY165" fmla="*/ 2903220 h 4223004"/>
                    <a:gd name="connsiteX166" fmla="*/ 2677668 w 8808720"/>
                    <a:gd name="connsiteY166" fmla="*/ 2926842 h 4223004"/>
                    <a:gd name="connsiteX167" fmla="*/ 2586990 w 8808720"/>
                    <a:gd name="connsiteY167" fmla="*/ 3002280 h 4223004"/>
                    <a:gd name="connsiteX168" fmla="*/ 2496312 w 8808720"/>
                    <a:gd name="connsiteY168" fmla="*/ 3077718 h 4223004"/>
                    <a:gd name="connsiteX169" fmla="*/ 2465070 w 8808720"/>
                    <a:gd name="connsiteY169" fmla="*/ 3101340 h 4223004"/>
                    <a:gd name="connsiteX170" fmla="*/ 2423160 w 8808720"/>
                    <a:gd name="connsiteY170" fmla="*/ 3135630 h 4223004"/>
                    <a:gd name="connsiteX171" fmla="*/ 2384298 w 8808720"/>
                    <a:gd name="connsiteY171" fmla="*/ 3169920 h 4223004"/>
                    <a:gd name="connsiteX172" fmla="*/ 2316480 w 8808720"/>
                    <a:gd name="connsiteY172" fmla="*/ 3220212 h 4223004"/>
                    <a:gd name="connsiteX173" fmla="*/ 2291334 w 8808720"/>
                    <a:gd name="connsiteY173" fmla="*/ 3242310 h 4223004"/>
                    <a:gd name="connsiteX174" fmla="*/ 2215896 w 8808720"/>
                    <a:gd name="connsiteY174" fmla="*/ 3295650 h 4223004"/>
                    <a:gd name="connsiteX175" fmla="*/ 2157222 w 8808720"/>
                    <a:gd name="connsiteY175" fmla="*/ 3337560 h 4223004"/>
                    <a:gd name="connsiteX176" fmla="*/ 2124456 w 8808720"/>
                    <a:gd name="connsiteY176" fmla="*/ 3362706 h 4223004"/>
                    <a:gd name="connsiteX177" fmla="*/ 2061972 w 8808720"/>
                    <a:gd name="connsiteY177" fmla="*/ 3406140 h 4223004"/>
                    <a:gd name="connsiteX178" fmla="*/ 1988058 w 8808720"/>
                    <a:gd name="connsiteY178" fmla="*/ 3457194 h 4223004"/>
                    <a:gd name="connsiteX179" fmla="*/ 1946148 w 8808720"/>
                    <a:gd name="connsiteY179" fmla="*/ 3489960 h 4223004"/>
                    <a:gd name="connsiteX180" fmla="*/ 1913382 w 8808720"/>
                    <a:gd name="connsiteY180" fmla="*/ 3511296 h 4223004"/>
                    <a:gd name="connsiteX181" fmla="*/ 1793748 w 8808720"/>
                    <a:gd name="connsiteY181" fmla="*/ 3589020 h 4223004"/>
                    <a:gd name="connsiteX182" fmla="*/ 1760982 w 8808720"/>
                    <a:gd name="connsiteY182" fmla="*/ 3611118 h 4223004"/>
                    <a:gd name="connsiteX183" fmla="*/ 1700784 w 8808720"/>
                    <a:gd name="connsiteY183" fmla="*/ 3649980 h 4223004"/>
                    <a:gd name="connsiteX184" fmla="*/ 1664970 w 8808720"/>
                    <a:gd name="connsiteY184" fmla="*/ 3673602 h 4223004"/>
                    <a:gd name="connsiteX185" fmla="*/ 1597914 w 8808720"/>
                    <a:gd name="connsiteY185" fmla="*/ 3714750 h 4223004"/>
                    <a:gd name="connsiteX186" fmla="*/ 1504950 w 8808720"/>
                    <a:gd name="connsiteY186" fmla="*/ 3768090 h 4223004"/>
                    <a:gd name="connsiteX187" fmla="*/ 1463040 w 8808720"/>
                    <a:gd name="connsiteY187" fmla="*/ 3792474 h 4223004"/>
                    <a:gd name="connsiteX188" fmla="*/ 1407414 w 8808720"/>
                    <a:gd name="connsiteY188" fmla="*/ 3826764 h 4223004"/>
                    <a:gd name="connsiteX189" fmla="*/ 1349502 w 8808720"/>
                    <a:gd name="connsiteY189" fmla="*/ 3855720 h 4223004"/>
                    <a:gd name="connsiteX190" fmla="*/ 1307592 w 8808720"/>
                    <a:gd name="connsiteY190" fmla="*/ 3874770 h 4223004"/>
                    <a:gd name="connsiteX191" fmla="*/ 1269492 w 8808720"/>
                    <a:gd name="connsiteY191" fmla="*/ 3893820 h 4223004"/>
                    <a:gd name="connsiteX192" fmla="*/ 1245870 w 8808720"/>
                    <a:gd name="connsiteY192" fmla="*/ 3909060 h 4223004"/>
                    <a:gd name="connsiteX193" fmla="*/ 1219200 w 8808720"/>
                    <a:gd name="connsiteY193" fmla="*/ 3924300 h 4223004"/>
                    <a:gd name="connsiteX194" fmla="*/ 1109472 w 8808720"/>
                    <a:gd name="connsiteY194" fmla="*/ 3970782 h 4223004"/>
                    <a:gd name="connsiteX195" fmla="*/ 1069086 w 8808720"/>
                    <a:gd name="connsiteY195" fmla="*/ 3993642 h 4223004"/>
                    <a:gd name="connsiteX196" fmla="*/ 1029462 w 8808720"/>
                    <a:gd name="connsiteY196" fmla="*/ 4008120 h 4223004"/>
                    <a:gd name="connsiteX197" fmla="*/ 981456 w 8808720"/>
                    <a:gd name="connsiteY197" fmla="*/ 4024122 h 4223004"/>
                    <a:gd name="connsiteX198" fmla="*/ 876300 w 8808720"/>
                    <a:gd name="connsiteY198" fmla="*/ 4069080 h 4223004"/>
                    <a:gd name="connsiteX199" fmla="*/ 834390 w 8808720"/>
                    <a:gd name="connsiteY199" fmla="*/ 4085844 h 4223004"/>
                    <a:gd name="connsiteX200" fmla="*/ 810768 w 8808720"/>
                    <a:gd name="connsiteY200" fmla="*/ 4091940 h 4223004"/>
                    <a:gd name="connsiteX201" fmla="*/ 788670 w 8808720"/>
                    <a:gd name="connsiteY201" fmla="*/ 4099560 h 4223004"/>
                    <a:gd name="connsiteX202" fmla="*/ 752856 w 8808720"/>
                    <a:gd name="connsiteY202" fmla="*/ 4107180 h 4223004"/>
                    <a:gd name="connsiteX203" fmla="*/ 709422 w 8808720"/>
                    <a:gd name="connsiteY203" fmla="*/ 4117086 h 4223004"/>
                    <a:gd name="connsiteX204" fmla="*/ 660654 w 8808720"/>
                    <a:gd name="connsiteY204" fmla="*/ 4137660 h 4223004"/>
                    <a:gd name="connsiteX205" fmla="*/ 620268 w 8808720"/>
                    <a:gd name="connsiteY205" fmla="*/ 4153662 h 4223004"/>
                    <a:gd name="connsiteX206" fmla="*/ 579120 w 8808720"/>
                    <a:gd name="connsiteY206" fmla="*/ 4160520 h 4223004"/>
                    <a:gd name="connsiteX207" fmla="*/ 537210 w 8808720"/>
                    <a:gd name="connsiteY207" fmla="*/ 4168140 h 4223004"/>
                    <a:gd name="connsiteX208" fmla="*/ 502920 w 8808720"/>
                    <a:gd name="connsiteY208" fmla="*/ 4175760 h 4223004"/>
                    <a:gd name="connsiteX209" fmla="*/ 468630 w 8808720"/>
                    <a:gd name="connsiteY209" fmla="*/ 4183380 h 4223004"/>
                    <a:gd name="connsiteX210" fmla="*/ 435102 w 8808720"/>
                    <a:gd name="connsiteY210" fmla="*/ 4191000 h 4223004"/>
                    <a:gd name="connsiteX211" fmla="*/ 399288 w 8808720"/>
                    <a:gd name="connsiteY211" fmla="*/ 4197858 h 4223004"/>
                    <a:gd name="connsiteX212" fmla="*/ 217170 w 8808720"/>
                    <a:gd name="connsiteY212" fmla="*/ 4210050 h 4223004"/>
                    <a:gd name="connsiteX213" fmla="*/ 21336 w 8808720"/>
                    <a:gd name="connsiteY213" fmla="*/ 4218432 h 4223004"/>
                    <a:gd name="connsiteX214" fmla="*/ 0 w 8808720"/>
                    <a:gd name="connsiteY214" fmla="*/ 4223004 h 4223004"/>
                    <a:gd name="connsiteX215" fmla="*/ 0 w 8808720"/>
                    <a:gd name="connsiteY215" fmla="*/ 2111502 h 4223004"/>
                    <a:gd name="connsiteX216" fmla="*/ 7109460 w 8808720"/>
                    <a:gd name="connsiteY216" fmla="*/ 1450086 h 4223004"/>
                    <a:gd name="connsiteX217" fmla="*/ 7101840 w 8808720"/>
                    <a:gd name="connsiteY217" fmla="*/ 1432560 h 4223004"/>
                    <a:gd name="connsiteX218" fmla="*/ 7088886 w 8808720"/>
                    <a:gd name="connsiteY218" fmla="*/ 1443990 h 4223004"/>
                    <a:gd name="connsiteX219" fmla="*/ 7109460 w 8808720"/>
                    <a:gd name="connsiteY219" fmla="*/ 1450086 h 422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8808720" h="4223004">
                      <a:moveTo>
                        <a:pt x="0" y="2111502"/>
                      </a:moveTo>
                      <a:lnTo>
                        <a:pt x="0" y="0"/>
                      </a:lnTo>
                      <a:lnTo>
                        <a:pt x="4404360" y="0"/>
                      </a:lnTo>
                      <a:lnTo>
                        <a:pt x="8808720" y="0"/>
                      </a:lnTo>
                      <a:lnTo>
                        <a:pt x="8808720" y="1591818"/>
                      </a:lnTo>
                      <a:cubicBezTo>
                        <a:pt x="8808720" y="2689860"/>
                        <a:pt x="8806434" y="3185922"/>
                        <a:pt x="8801100" y="3188970"/>
                      </a:cubicBezTo>
                      <a:cubicBezTo>
                        <a:pt x="8796528" y="3192018"/>
                        <a:pt x="8788146" y="3189732"/>
                        <a:pt x="8782050" y="3185160"/>
                      </a:cubicBezTo>
                      <a:cubicBezTo>
                        <a:pt x="8775954" y="3179826"/>
                        <a:pt x="8770620" y="3178302"/>
                        <a:pt x="8770620" y="3182112"/>
                      </a:cubicBezTo>
                      <a:cubicBezTo>
                        <a:pt x="8770620" y="3185160"/>
                        <a:pt x="8766810" y="3184398"/>
                        <a:pt x="8761476" y="3179064"/>
                      </a:cubicBezTo>
                      <a:cubicBezTo>
                        <a:pt x="8756142" y="3173730"/>
                        <a:pt x="8746236" y="3169920"/>
                        <a:pt x="8738616" y="3169920"/>
                      </a:cubicBezTo>
                      <a:cubicBezTo>
                        <a:pt x="8730996" y="3169920"/>
                        <a:pt x="8718042" y="3166872"/>
                        <a:pt x="8709660" y="3162300"/>
                      </a:cubicBezTo>
                      <a:cubicBezTo>
                        <a:pt x="8701278" y="3158490"/>
                        <a:pt x="8687562" y="3151632"/>
                        <a:pt x="8679180" y="3147060"/>
                      </a:cubicBezTo>
                      <a:cubicBezTo>
                        <a:pt x="8670798" y="3143250"/>
                        <a:pt x="8654796" y="3139440"/>
                        <a:pt x="8643366" y="3139440"/>
                      </a:cubicBezTo>
                      <a:cubicBezTo>
                        <a:pt x="8631174" y="3139440"/>
                        <a:pt x="8610600" y="3132582"/>
                        <a:pt x="8596884" y="3124200"/>
                      </a:cubicBezTo>
                      <a:cubicBezTo>
                        <a:pt x="8583168" y="3115818"/>
                        <a:pt x="8564880" y="3108960"/>
                        <a:pt x="8554974" y="3108960"/>
                      </a:cubicBezTo>
                      <a:cubicBezTo>
                        <a:pt x="8545830" y="3108960"/>
                        <a:pt x="8528304" y="3103626"/>
                        <a:pt x="8516112" y="3097530"/>
                      </a:cubicBezTo>
                      <a:cubicBezTo>
                        <a:pt x="8504682" y="3091434"/>
                        <a:pt x="8490204" y="3086100"/>
                        <a:pt x="8484870" y="3086100"/>
                      </a:cubicBezTo>
                      <a:cubicBezTo>
                        <a:pt x="8476488" y="3086100"/>
                        <a:pt x="8451342" y="3075432"/>
                        <a:pt x="8395716" y="3047238"/>
                      </a:cubicBezTo>
                      <a:cubicBezTo>
                        <a:pt x="8388096" y="3043428"/>
                        <a:pt x="8376666" y="3040380"/>
                        <a:pt x="8369808" y="3040380"/>
                      </a:cubicBezTo>
                      <a:cubicBezTo>
                        <a:pt x="8362950" y="3040380"/>
                        <a:pt x="8348472" y="3035808"/>
                        <a:pt x="8337804" y="3029712"/>
                      </a:cubicBezTo>
                      <a:cubicBezTo>
                        <a:pt x="8326374" y="3024378"/>
                        <a:pt x="8308848" y="3015996"/>
                        <a:pt x="8298180" y="3012186"/>
                      </a:cubicBezTo>
                      <a:cubicBezTo>
                        <a:pt x="8287512" y="3007614"/>
                        <a:pt x="8263890" y="2996946"/>
                        <a:pt x="8246364" y="2987802"/>
                      </a:cubicBezTo>
                      <a:cubicBezTo>
                        <a:pt x="8228076" y="2979420"/>
                        <a:pt x="8208264" y="2971800"/>
                        <a:pt x="8202168" y="2971800"/>
                      </a:cubicBezTo>
                      <a:cubicBezTo>
                        <a:pt x="8196072" y="2971800"/>
                        <a:pt x="8185404" y="2968752"/>
                        <a:pt x="8177784" y="2964942"/>
                      </a:cubicBezTo>
                      <a:cubicBezTo>
                        <a:pt x="8170926" y="2961132"/>
                        <a:pt x="8151114" y="2951988"/>
                        <a:pt x="8134350" y="2945130"/>
                      </a:cubicBezTo>
                      <a:cubicBezTo>
                        <a:pt x="8117586" y="2937510"/>
                        <a:pt x="8090154" y="2925318"/>
                        <a:pt x="8074152" y="2917698"/>
                      </a:cubicBezTo>
                      <a:cubicBezTo>
                        <a:pt x="8057388" y="2909316"/>
                        <a:pt x="8037576" y="2903220"/>
                        <a:pt x="8030718" y="2903220"/>
                      </a:cubicBezTo>
                      <a:cubicBezTo>
                        <a:pt x="8023098" y="2903220"/>
                        <a:pt x="8014716" y="2900172"/>
                        <a:pt x="8012430" y="2895600"/>
                      </a:cubicBezTo>
                      <a:cubicBezTo>
                        <a:pt x="8010144" y="2891790"/>
                        <a:pt x="8000238" y="2887980"/>
                        <a:pt x="7990332" y="2887980"/>
                      </a:cubicBezTo>
                      <a:cubicBezTo>
                        <a:pt x="7966710" y="2887980"/>
                        <a:pt x="7924800" y="2866644"/>
                        <a:pt x="7924800" y="2853690"/>
                      </a:cubicBezTo>
                      <a:cubicBezTo>
                        <a:pt x="7924800" y="2843022"/>
                        <a:pt x="7901940" y="2834640"/>
                        <a:pt x="7872984" y="2834640"/>
                      </a:cubicBezTo>
                      <a:cubicBezTo>
                        <a:pt x="7863078" y="2834640"/>
                        <a:pt x="7845552" y="2828544"/>
                        <a:pt x="7834884" y="2820924"/>
                      </a:cubicBezTo>
                      <a:cubicBezTo>
                        <a:pt x="7823454" y="2813304"/>
                        <a:pt x="7799070" y="2800350"/>
                        <a:pt x="7780020" y="2791968"/>
                      </a:cubicBezTo>
                      <a:cubicBezTo>
                        <a:pt x="7760970" y="2782824"/>
                        <a:pt x="7725918" y="2766822"/>
                        <a:pt x="7701534" y="2756154"/>
                      </a:cubicBezTo>
                      <a:cubicBezTo>
                        <a:pt x="7677912" y="2744724"/>
                        <a:pt x="7652766" y="2735580"/>
                        <a:pt x="7647432" y="2735580"/>
                      </a:cubicBezTo>
                      <a:cubicBezTo>
                        <a:pt x="7633716" y="2735580"/>
                        <a:pt x="7607046" y="2721102"/>
                        <a:pt x="7573518" y="2695956"/>
                      </a:cubicBezTo>
                      <a:cubicBezTo>
                        <a:pt x="7558278" y="2684526"/>
                        <a:pt x="7535418" y="2672334"/>
                        <a:pt x="7522464" y="2670048"/>
                      </a:cubicBezTo>
                      <a:cubicBezTo>
                        <a:pt x="7509510" y="2667762"/>
                        <a:pt x="7492746" y="2658618"/>
                        <a:pt x="7485888" y="2650998"/>
                      </a:cubicBezTo>
                      <a:cubicBezTo>
                        <a:pt x="7479030" y="2642616"/>
                        <a:pt x="7469124" y="2636520"/>
                        <a:pt x="7463790" y="2636520"/>
                      </a:cubicBezTo>
                      <a:cubicBezTo>
                        <a:pt x="7450074" y="2636520"/>
                        <a:pt x="7409688" y="2615184"/>
                        <a:pt x="7398258" y="2601468"/>
                      </a:cubicBezTo>
                      <a:cubicBezTo>
                        <a:pt x="7386066" y="2586990"/>
                        <a:pt x="7341870" y="2567940"/>
                        <a:pt x="7319010" y="2567940"/>
                      </a:cubicBezTo>
                      <a:cubicBezTo>
                        <a:pt x="7309866" y="2567940"/>
                        <a:pt x="7296150" y="2561082"/>
                        <a:pt x="7288530" y="2552700"/>
                      </a:cubicBezTo>
                      <a:cubicBezTo>
                        <a:pt x="7280910" y="2544318"/>
                        <a:pt x="7271766" y="2537460"/>
                        <a:pt x="7268718" y="2537460"/>
                      </a:cubicBezTo>
                      <a:cubicBezTo>
                        <a:pt x="7259574" y="2537460"/>
                        <a:pt x="7180326" y="2485644"/>
                        <a:pt x="7174230" y="2476500"/>
                      </a:cubicBezTo>
                      <a:cubicBezTo>
                        <a:pt x="7171944" y="2472690"/>
                        <a:pt x="7161276" y="2468880"/>
                        <a:pt x="7151370" y="2468880"/>
                      </a:cubicBezTo>
                      <a:cubicBezTo>
                        <a:pt x="7140702" y="2468880"/>
                        <a:pt x="7129272" y="2462022"/>
                        <a:pt x="7124700" y="2453640"/>
                      </a:cubicBezTo>
                      <a:cubicBezTo>
                        <a:pt x="7119366" y="2442972"/>
                        <a:pt x="7116318" y="2289810"/>
                        <a:pt x="7117080" y="1967484"/>
                      </a:cubicBezTo>
                      <a:cubicBezTo>
                        <a:pt x="7117080" y="1672590"/>
                        <a:pt x="7114032" y="1492758"/>
                        <a:pt x="7109460" y="1485900"/>
                      </a:cubicBezTo>
                      <a:cubicBezTo>
                        <a:pt x="7104888" y="1478280"/>
                        <a:pt x="7101840" y="1520952"/>
                        <a:pt x="7101840" y="1616964"/>
                      </a:cubicBezTo>
                      <a:cubicBezTo>
                        <a:pt x="7101840" y="1703832"/>
                        <a:pt x="7098792" y="1760982"/>
                        <a:pt x="7094220" y="1764030"/>
                      </a:cubicBezTo>
                      <a:cubicBezTo>
                        <a:pt x="7084314" y="1770126"/>
                        <a:pt x="7083552" y="2298954"/>
                        <a:pt x="7093458" y="2304288"/>
                      </a:cubicBezTo>
                      <a:cubicBezTo>
                        <a:pt x="7097268" y="2306574"/>
                        <a:pt x="7100316" y="2330196"/>
                        <a:pt x="7100316" y="2356866"/>
                      </a:cubicBezTo>
                      <a:cubicBezTo>
                        <a:pt x="7100316" y="2391918"/>
                        <a:pt x="7097268" y="2409444"/>
                        <a:pt x="7086600" y="2423160"/>
                      </a:cubicBezTo>
                      <a:lnTo>
                        <a:pt x="7072884" y="2441448"/>
                      </a:lnTo>
                      <a:lnTo>
                        <a:pt x="7051548" y="2420874"/>
                      </a:lnTo>
                      <a:cubicBezTo>
                        <a:pt x="7040880" y="2409444"/>
                        <a:pt x="7027164" y="2400300"/>
                        <a:pt x="7021830" y="2400300"/>
                      </a:cubicBezTo>
                      <a:cubicBezTo>
                        <a:pt x="7017258" y="2400300"/>
                        <a:pt x="7006590" y="2393442"/>
                        <a:pt x="6998970" y="2385060"/>
                      </a:cubicBezTo>
                      <a:cubicBezTo>
                        <a:pt x="6991350" y="2376678"/>
                        <a:pt x="6977634" y="2369820"/>
                        <a:pt x="6968490" y="2369820"/>
                      </a:cubicBezTo>
                      <a:cubicBezTo>
                        <a:pt x="6959346" y="2369820"/>
                        <a:pt x="6941820" y="2360676"/>
                        <a:pt x="6929628" y="2349246"/>
                      </a:cubicBezTo>
                      <a:cubicBezTo>
                        <a:pt x="6898386" y="2319528"/>
                        <a:pt x="6845046" y="2286000"/>
                        <a:pt x="6828282" y="2286000"/>
                      </a:cubicBezTo>
                      <a:cubicBezTo>
                        <a:pt x="6820662" y="2286000"/>
                        <a:pt x="6804660" y="2276856"/>
                        <a:pt x="6792468" y="2265426"/>
                      </a:cubicBezTo>
                      <a:cubicBezTo>
                        <a:pt x="6768084" y="2242566"/>
                        <a:pt x="6708648" y="2202180"/>
                        <a:pt x="6698742" y="2202180"/>
                      </a:cubicBezTo>
                      <a:cubicBezTo>
                        <a:pt x="6695694" y="2202180"/>
                        <a:pt x="6686550" y="2195322"/>
                        <a:pt x="6678930" y="2186940"/>
                      </a:cubicBezTo>
                      <a:cubicBezTo>
                        <a:pt x="6671310" y="2178558"/>
                        <a:pt x="6661404" y="2171700"/>
                        <a:pt x="6656070" y="2171700"/>
                      </a:cubicBezTo>
                      <a:cubicBezTo>
                        <a:pt x="6650736" y="2171700"/>
                        <a:pt x="6640830" y="2164842"/>
                        <a:pt x="6633210" y="2156460"/>
                      </a:cubicBezTo>
                      <a:cubicBezTo>
                        <a:pt x="6624828" y="2147316"/>
                        <a:pt x="6606540" y="2135124"/>
                        <a:pt x="6592062" y="2128266"/>
                      </a:cubicBezTo>
                      <a:cubicBezTo>
                        <a:pt x="6576822" y="2121408"/>
                        <a:pt x="6557772" y="2109978"/>
                        <a:pt x="6549390" y="2103120"/>
                      </a:cubicBezTo>
                      <a:cubicBezTo>
                        <a:pt x="6541008" y="2095500"/>
                        <a:pt x="6521958" y="2083308"/>
                        <a:pt x="6507480" y="2075688"/>
                      </a:cubicBezTo>
                      <a:cubicBezTo>
                        <a:pt x="6493002" y="2068068"/>
                        <a:pt x="6468618" y="2051304"/>
                        <a:pt x="6453378" y="2038350"/>
                      </a:cubicBezTo>
                      <a:cubicBezTo>
                        <a:pt x="6438138" y="2026158"/>
                        <a:pt x="6406134" y="2001774"/>
                        <a:pt x="6381750" y="1985010"/>
                      </a:cubicBezTo>
                      <a:cubicBezTo>
                        <a:pt x="6357366" y="1968246"/>
                        <a:pt x="6322314" y="1941576"/>
                        <a:pt x="6304026" y="1925574"/>
                      </a:cubicBezTo>
                      <a:cubicBezTo>
                        <a:pt x="6285738" y="1910334"/>
                        <a:pt x="6265164" y="1897380"/>
                        <a:pt x="6259068" y="1897380"/>
                      </a:cubicBezTo>
                      <a:cubicBezTo>
                        <a:pt x="6252210" y="1897380"/>
                        <a:pt x="6211824" y="1868424"/>
                        <a:pt x="6168390" y="1832610"/>
                      </a:cubicBezTo>
                      <a:cubicBezTo>
                        <a:pt x="6124956" y="1796796"/>
                        <a:pt x="6083046" y="1767840"/>
                        <a:pt x="6073902" y="1767840"/>
                      </a:cubicBezTo>
                      <a:cubicBezTo>
                        <a:pt x="6063234" y="1767840"/>
                        <a:pt x="6054852" y="1760982"/>
                        <a:pt x="6050280" y="1748790"/>
                      </a:cubicBezTo>
                      <a:cubicBezTo>
                        <a:pt x="6046470" y="1738122"/>
                        <a:pt x="6038088" y="1729740"/>
                        <a:pt x="6032754" y="1729740"/>
                      </a:cubicBezTo>
                      <a:cubicBezTo>
                        <a:pt x="6026658" y="1729740"/>
                        <a:pt x="6015990" y="1722882"/>
                        <a:pt x="6008370" y="1714500"/>
                      </a:cubicBezTo>
                      <a:cubicBezTo>
                        <a:pt x="6000750" y="1706118"/>
                        <a:pt x="5991606" y="1699260"/>
                        <a:pt x="5987034" y="1699260"/>
                      </a:cubicBezTo>
                      <a:cubicBezTo>
                        <a:pt x="5983224" y="1699260"/>
                        <a:pt x="5966460" y="1684020"/>
                        <a:pt x="5949696" y="1664970"/>
                      </a:cubicBezTo>
                      <a:cubicBezTo>
                        <a:pt x="5932932" y="1645920"/>
                        <a:pt x="5913120" y="1630680"/>
                        <a:pt x="5906262" y="1630680"/>
                      </a:cubicBezTo>
                      <a:cubicBezTo>
                        <a:pt x="5898642" y="1630680"/>
                        <a:pt x="5877306" y="1615440"/>
                        <a:pt x="5858256" y="1596390"/>
                      </a:cubicBezTo>
                      <a:cubicBezTo>
                        <a:pt x="5839206" y="1577340"/>
                        <a:pt x="5819394" y="1562100"/>
                        <a:pt x="5815584" y="1562100"/>
                      </a:cubicBezTo>
                      <a:cubicBezTo>
                        <a:pt x="5811012" y="1562100"/>
                        <a:pt x="5798058" y="1549908"/>
                        <a:pt x="5786628" y="1534668"/>
                      </a:cubicBezTo>
                      <a:cubicBezTo>
                        <a:pt x="5775198" y="1520190"/>
                        <a:pt x="5755386" y="1503426"/>
                        <a:pt x="5742432" y="1498092"/>
                      </a:cubicBezTo>
                      <a:cubicBezTo>
                        <a:pt x="5729478" y="1492758"/>
                        <a:pt x="5695950" y="1466850"/>
                        <a:pt x="5667756" y="1440942"/>
                      </a:cubicBezTo>
                      <a:cubicBezTo>
                        <a:pt x="5640324" y="1415796"/>
                        <a:pt x="5614416" y="1394460"/>
                        <a:pt x="5610606" y="1394460"/>
                      </a:cubicBezTo>
                      <a:cubicBezTo>
                        <a:pt x="5606796" y="1394460"/>
                        <a:pt x="5590032" y="1380744"/>
                        <a:pt x="5574030" y="1363980"/>
                      </a:cubicBezTo>
                      <a:cubicBezTo>
                        <a:pt x="5558028" y="1347216"/>
                        <a:pt x="5539740" y="1333500"/>
                        <a:pt x="5534406" y="1333500"/>
                      </a:cubicBezTo>
                      <a:cubicBezTo>
                        <a:pt x="5529072" y="1333500"/>
                        <a:pt x="5500878" y="1310640"/>
                        <a:pt x="5471922" y="1282446"/>
                      </a:cubicBezTo>
                      <a:cubicBezTo>
                        <a:pt x="5378958" y="1191006"/>
                        <a:pt x="5329428" y="1156716"/>
                        <a:pt x="5358384" y="1203198"/>
                      </a:cubicBezTo>
                      <a:cubicBezTo>
                        <a:pt x="5366004" y="1215390"/>
                        <a:pt x="5366004" y="1220724"/>
                        <a:pt x="5358384" y="1228344"/>
                      </a:cubicBezTo>
                      <a:cubicBezTo>
                        <a:pt x="5346192" y="1240536"/>
                        <a:pt x="5345430" y="1471422"/>
                        <a:pt x="5357622" y="1483614"/>
                      </a:cubicBezTo>
                      <a:cubicBezTo>
                        <a:pt x="5363718" y="1489710"/>
                        <a:pt x="5363718" y="1493520"/>
                        <a:pt x="5357622" y="1496568"/>
                      </a:cubicBezTo>
                      <a:cubicBezTo>
                        <a:pt x="5344668" y="1504950"/>
                        <a:pt x="5346192" y="2943606"/>
                        <a:pt x="5358384" y="2964180"/>
                      </a:cubicBezTo>
                      <a:cubicBezTo>
                        <a:pt x="5365242" y="2974848"/>
                        <a:pt x="5365242" y="2982468"/>
                        <a:pt x="5358384" y="2996184"/>
                      </a:cubicBezTo>
                      <a:cubicBezTo>
                        <a:pt x="5350764" y="3012186"/>
                        <a:pt x="5341620" y="3108960"/>
                        <a:pt x="5348478" y="3108960"/>
                      </a:cubicBezTo>
                      <a:cubicBezTo>
                        <a:pt x="5350002" y="3108960"/>
                        <a:pt x="5369814" y="3099816"/>
                        <a:pt x="5391912" y="3089148"/>
                      </a:cubicBezTo>
                      <a:cubicBezTo>
                        <a:pt x="5434584" y="3068574"/>
                        <a:pt x="5474970" y="3067050"/>
                        <a:pt x="5474970" y="3086100"/>
                      </a:cubicBezTo>
                      <a:cubicBezTo>
                        <a:pt x="5474970" y="3093720"/>
                        <a:pt x="5462016" y="3099816"/>
                        <a:pt x="5435346" y="3104388"/>
                      </a:cubicBezTo>
                      <a:cubicBezTo>
                        <a:pt x="5407152" y="3109722"/>
                        <a:pt x="5394960" y="3115818"/>
                        <a:pt x="5392674" y="3125724"/>
                      </a:cubicBezTo>
                      <a:cubicBezTo>
                        <a:pt x="5389626" y="3136392"/>
                        <a:pt x="5381244" y="3139440"/>
                        <a:pt x="5350764" y="3139440"/>
                      </a:cubicBezTo>
                      <a:cubicBezTo>
                        <a:pt x="5319522" y="3139440"/>
                        <a:pt x="5311902" y="3141726"/>
                        <a:pt x="5308854" y="3154680"/>
                      </a:cubicBezTo>
                      <a:cubicBezTo>
                        <a:pt x="5306568" y="3163824"/>
                        <a:pt x="5298186" y="3169920"/>
                        <a:pt x="5289042" y="3169920"/>
                      </a:cubicBezTo>
                      <a:cubicBezTo>
                        <a:pt x="5279898" y="3169920"/>
                        <a:pt x="5265420" y="3178302"/>
                        <a:pt x="5256276" y="3188970"/>
                      </a:cubicBezTo>
                      <a:cubicBezTo>
                        <a:pt x="5241036" y="3206496"/>
                        <a:pt x="5205984" y="3214878"/>
                        <a:pt x="5194554" y="3203448"/>
                      </a:cubicBezTo>
                      <a:cubicBezTo>
                        <a:pt x="5180838" y="3189732"/>
                        <a:pt x="5225034" y="3154680"/>
                        <a:pt x="5256276" y="3154680"/>
                      </a:cubicBezTo>
                      <a:cubicBezTo>
                        <a:pt x="5264658" y="3154680"/>
                        <a:pt x="5276850" y="3146298"/>
                        <a:pt x="5283708" y="3135630"/>
                      </a:cubicBezTo>
                      <a:cubicBezTo>
                        <a:pt x="5295138" y="3118866"/>
                        <a:pt x="5295900" y="3026664"/>
                        <a:pt x="5295900" y="2139696"/>
                      </a:cubicBezTo>
                      <a:lnTo>
                        <a:pt x="5295900" y="1161288"/>
                      </a:lnTo>
                      <a:lnTo>
                        <a:pt x="5263896" y="1164336"/>
                      </a:lnTo>
                      <a:cubicBezTo>
                        <a:pt x="5245608" y="1165860"/>
                        <a:pt x="5228082" y="1170432"/>
                        <a:pt x="5224272" y="1174242"/>
                      </a:cubicBezTo>
                      <a:cubicBezTo>
                        <a:pt x="5219700" y="1178052"/>
                        <a:pt x="5209032" y="1181100"/>
                        <a:pt x="5199888" y="1181100"/>
                      </a:cubicBezTo>
                      <a:cubicBezTo>
                        <a:pt x="5189982" y="1181100"/>
                        <a:pt x="5180076" y="1184148"/>
                        <a:pt x="5177790" y="1188720"/>
                      </a:cubicBezTo>
                      <a:cubicBezTo>
                        <a:pt x="5175504" y="1192530"/>
                        <a:pt x="5164074" y="1196340"/>
                        <a:pt x="5153406" y="1196340"/>
                      </a:cubicBezTo>
                      <a:cubicBezTo>
                        <a:pt x="5143500" y="1196340"/>
                        <a:pt x="5125212" y="1203198"/>
                        <a:pt x="5113782" y="1210818"/>
                      </a:cubicBezTo>
                      <a:cubicBezTo>
                        <a:pt x="5090922" y="1226820"/>
                        <a:pt x="5033010" y="1249680"/>
                        <a:pt x="5013198" y="1249680"/>
                      </a:cubicBezTo>
                      <a:cubicBezTo>
                        <a:pt x="4997196" y="1249680"/>
                        <a:pt x="4956810" y="1270254"/>
                        <a:pt x="4945380" y="1283970"/>
                      </a:cubicBezTo>
                      <a:cubicBezTo>
                        <a:pt x="4940046" y="1290066"/>
                        <a:pt x="4932426" y="1295400"/>
                        <a:pt x="4927092" y="1295400"/>
                      </a:cubicBezTo>
                      <a:cubicBezTo>
                        <a:pt x="4922520" y="1295400"/>
                        <a:pt x="4901946" y="1303782"/>
                        <a:pt x="4880610" y="1313688"/>
                      </a:cubicBezTo>
                      <a:cubicBezTo>
                        <a:pt x="4860036" y="1323594"/>
                        <a:pt x="4830318" y="1337310"/>
                        <a:pt x="4815078" y="1344168"/>
                      </a:cubicBezTo>
                      <a:cubicBezTo>
                        <a:pt x="4799838" y="1351026"/>
                        <a:pt x="4783074" y="1360932"/>
                        <a:pt x="4777740" y="1367790"/>
                      </a:cubicBezTo>
                      <a:cubicBezTo>
                        <a:pt x="4772406" y="1373886"/>
                        <a:pt x="4764024" y="1379220"/>
                        <a:pt x="4759452" y="1379220"/>
                      </a:cubicBezTo>
                      <a:cubicBezTo>
                        <a:pt x="4743450" y="1379220"/>
                        <a:pt x="4606290" y="1453134"/>
                        <a:pt x="4566666" y="1482852"/>
                      </a:cubicBezTo>
                      <a:cubicBezTo>
                        <a:pt x="4553712" y="1492758"/>
                        <a:pt x="4538472" y="1501140"/>
                        <a:pt x="4533138" y="1501140"/>
                      </a:cubicBezTo>
                      <a:cubicBezTo>
                        <a:pt x="4527804" y="1501140"/>
                        <a:pt x="4517898" y="1506474"/>
                        <a:pt x="4510278" y="1513332"/>
                      </a:cubicBezTo>
                      <a:cubicBezTo>
                        <a:pt x="4494276" y="1527810"/>
                        <a:pt x="4454652" y="1551432"/>
                        <a:pt x="4425696" y="1564386"/>
                      </a:cubicBezTo>
                      <a:cubicBezTo>
                        <a:pt x="4413504" y="1568958"/>
                        <a:pt x="4404360" y="1577340"/>
                        <a:pt x="4404360" y="1583436"/>
                      </a:cubicBezTo>
                      <a:cubicBezTo>
                        <a:pt x="4404360" y="1588770"/>
                        <a:pt x="4398264" y="1594866"/>
                        <a:pt x="4391406" y="1597914"/>
                      </a:cubicBezTo>
                      <a:cubicBezTo>
                        <a:pt x="4383786" y="1600200"/>
                        <a:pt x="4368546" y="1609344"/>
                        <a:pt x="4357116" y="1616964"/>
                      </a:cubicBezTo>
                      <a:cubicBezTo>
                        <a:pt x="4346448" y="1624584"/>
                        <a:pt x="4332732" y="1630680"/>
                        <a:pt x="4326636" y="1630680"/>
                      </a:cubicBezTo>
                      <a:cubicBezTo>
                        <a:pt x="4320540" y="1630680"/>
                        <a:pt x="4304538" y="1642110"/>
                        <a:pt x="4290822" y="1656588"/>
                      </a:cubicBezTo>
                      <a:cubicBezTo>
                        <a:pt x="4277106" y="1671066"/>
                        <a:pt x="4250436" y="1690116"/>
                        <a:pt x="4232148" y="1700022"/>
                      </a:cubicBezTo>
                      <a:cubicBezTo>
                        <a:pt x="4213098" y="1709166"/>
                        <a:pt x="4185666" y="1728978"/>
                        <a:pt x="4171188" y="1742694"/>
                      </a:cubicBezTo>
                      <a:cubicBezTo>
                        <a:pt x="4155948" y="1756410"/>
                        <a:pt x="4140708" y="1767840"/>
                        <a:pt x="4136898" y="1767840"/>
                      </a:cubicBezTo>
                      <a:cubicBezTo>
                        <a:pt x="4128516" y="1767840"/>
                        <a:pt x="4060698" y="1812798"/>
                        <a:pt x="4053840" y="1821942"/>
                      </a:cubicBezTo>
                      <a:cubicBezTo>
                        <a:pt x="4046220" y="1833372"/>
                        <a:pt x="3992118" y="1866900"/>
                        <a:pt x="3982212" y="1866900"/>
                      </a:cubicBezTo>
                      <a:cubicBezTo>
                        <a:pt x="3976878" y="1866900"/>
                        <a:pt x="3966210" y="1873758"/>
                        <a:pt x="3958590" y="1882140"/>
                      </a:cubicBezTo>
                      <a:cubicBezTo>
                        <a:pt x="3950970" y="1890522"/>
                        <a:pt x="3941826" y="1897380"/>
                        <a:pt x="3937254" y="1897380"/>
                      </a:cubicBezTo>
                      <a:cubicBezTo>
                        <a:pt x="3933444" y="1897380"/>
                        <a:pt x="3918966" y="1906524"/>
                        <a:pt x="3904488" y="1918716"/>
                      </a:cubicBezTo>
                      <a:cubicBezTo>
                        <a:pt x="3890772" y="1930146"/>
                        <a:pt x="3844290" y="1966722"/>
                        <a:pt x="3801618" y="2000250"/>
                      </a:cubicBezTo>
                      <a:cubicBezTo>
                        <a:pt x="3758946" y="2033778"/>
                        <a:pt x="3709416" y="2074164"/>
                        <a:pt x="3691128" y="2090166"/>
                      </a:cubicBezTo>
                      <a:cubicBezTo>
                        <a:pt x="3672840" y="2106168"/>
                        <a:pt x="3654552" y="2117598"/>
                        <a:pt x="3649980" y="2114550"/>
                      </a:cubicBezTo>
                      <a:cubicBezTo>
                        <a:pt x="3644646" y="2111502"/>
                        <a:pt x="3642360" y="1974342"/>
                        <a:pt x="3642360" y="1691640"/>
                      </a:cubicBezTo>
                      <a:cubicBezTo>
                        <a:pt x="3642360" y="1461516"/>
                        <a:pt x="3640836" y="1264158"/>
                        <a:pt x="3637788" y="1253490"/>
                      </a:cubicBezTo>
                      <a:cubicBezTo>
                        <a:pt x="3622548" y="1193292"/>
                        <a:pt x="3619500" y="1280160"/>
                        <a:pt x="3619500" y="1693926"/>
                      </a:cubicBezTo>
                      <a:lnTo>
                        <a:pt x="3620262" y="2145030"/>
                      </a:lnTo>
                      <a:lnTo>
                        <a:pt x="3579876" y="2180844"/>
                      </a:lnTo>
                      <a:cubicBezTo>
                        <a:pt x="3557778" y="2200656"/>
                        <a:pt x="3537204" y="2217420"/>
                        <a:pt x="3534156" y="2217420"/>
                      </a:cubicBezTo>
                      <a:cubicBezTo>
                        <a:pt x="3531108" y="2217420"/>
                        <a:pt x="3509010" y="2236470"/>
                        <a:pt x="3485388" y="2259330"/>
                      </a:cubicBezTo>
                      <a:cubicBezTo>
                        <a:pt x="3461004" y="2282190"/>
                        <a:pt x="3437382" y="2301240"/>
                        <a:pt x="3432810" y="2301240"/>
                      </a:cubicBezTo>
                      <a:cubicBezTo>
                        <a:pt x="3428238" y="2301240"/>
                        <a:pt x="3409188" y="2316480"/>
                        <a:pt x="3390900" y="2335530"/>
                      </a:cubicBezTo>
                      <a:cubicBezTo>
                        <a:pt x="3372612" y="2354580"/>
                        <a:pt x="3353562" y="2369820"/>
                        <a:pt x="3348990" y="2369820"/>
                      </a:cubicBezTo>
                      <a:cubicBezTo>
                        <a:pt x="3342894" y="2369820"/>
                        <a:pt x="3316224" y="2391918"/>
                        <a:pt x="3245358" y="2457450"/>
                      </a:cubicBezTo>
                      <a:cubicBezTo>
                        <a:pt x="3238500" y="2463546"/>
                        <a:pt x="3230880" y="2468880"/>
                        <a:pt x="3227832" y="2468880"/>
                      </a:cubicBezTo>
                      <a:cubicBezTo>
                        <a:pt x="3224784" y="2468880"/>
                        <a:pt x="3209544" y="2481834"/>
                        <a:pt x="3193542" y="2497836"/>
                      </a:cubicBezTo>
                      <a:cubicBezTo>
                        <a:pt x="3137916" y="2551938"/>
                        <a:pt x="3094482" y="2590800"/>
                        <a:pt x="3087624" y="2590800"/>
                      </a:cubicBezTo>
                      <a:cubicBezTo>
                        <a:pt x="3084576" y="2590800"/>
                        <a:pt x="3067812" y="2603754"/>
                        <a:pt x="3051810" y="2619756"/>
                      </a:cubicBezTo>
                      <a:cubicBezTo>
                        <a:pt x="3035046" y="2634996"/>
                        <a:pt x="3012186" y="2654046"/>
                        <a:pt x="2999994" y="2661666"/>
                      </a:cubicBezTo>
                      <a:cubicBezTo>
                        <a:pt x="2988564" y="2669286"/>
                        <a:pt x="2966466" y="2689098"/>
                        <a:pt x="2950464" y="2705100"/>
                      </a:cubicBezTo>
                      <a:cubicBezTo>
                        <a:pt x="2935224" y="2721864"/>
                        <a:pt x="2918460" y="2735580"/>
                        <a:pt x="2914650" y="2735580"/>
                      </a:cubicBezTo>
                      <a:cubicBezTo>
                        <a:pt x="2910078" y="2735580"/>
                        <a:pt x="2891028" y="2750820"/>
                        <a:pt x="2872740" y="2769870"/>
                      </a:cubicBezTo>
                      <a:cubicBezTo>
                        <a:pt x="2854452" y="2788920"/>
                        <a:pt x="2834640" y="2804160"/>
                        <a:pt x="2829306" y="2804160"/>
                      </a:cubicBezTo>
                      <a:cubicBezTo>
                        <a:pt x="2823972" y="2804160"/>
                        <a:pt x="2816352" y="2811018"/>
                        <a:pt x="2811780" y="2819400"/>
                      </a:cubicBezTo>
                      <a:cubicBezTo>
                        <a:pt x="2807208" y="2827782"/>
                        <a:pt x="2801112" y="2834640"/>
                        <a:pt x="2797302" y="2834640"/>
                      </a:cubicBezTo>
                      <a:cubicBezTo>
                        <a:pt x="2794254" y="2834640"/>
                        <a:pt x="2775204" y="2849880"/>
                        <a:pt x="2756154" y="2868930"/>
                      </a:cubicBezTo>
                      <a:cubicBezTo>
                        <a:pt x="2736342" y="2887980"/>
                        <a:pt x="2715768" y="2903220"/>
                        <a:pt x="2710434" y="2903220"/>
                      </a:cubicBezTo>
                      <a:cubicBezTo>
                        <a:pt x="2705100" y="2903220"/>
                        <a:pt x="2690622" y="2913888"/>
                        <a:pt x="2677668" y="2926842"/>
                      </a:cubicBezTo>
                      <a:cubicBezTo>
                        <a:pt x="2665476" y="2939796"/>
                        <a:pt x="2625090" y="2974086"/>
                        <a:pt x="2586990" y="3002280"/>
                      </a:cubicBezTo>
                      <a:cubicBezTo>
                        <a:pt x="2549652" y="3031236"/>
                        <a:pt x="2508504" y="3064764"/>
                        <a:pt x="2496312" y="3077718"/>
                      </a:cubicBezTo>
                      <a:cubicBezTo>
                        <a:pt x="2483358" y="3090672"/>
                        <a:pt x="2469642" y="3101340"/>
                        <a:pt x="2465070" y="3101340"/>
                      </a:cubicBezTo>
                      <a:cubicBezTo>
                        <a:pt x="2460498" y="3101340"/>
                        <a:pt x="2441448" y="3116580"/>
                        <a:pt x="2423160" y="3135630"/>
                      </a:cubicBezTo>
                      <a:cubicBezTo>
                        <a:pt x="2404872" y="3154680"/>
                        <a:pt x="2387346" y="3169920"/>
                        <a:pt x="2384298" y="3169920"/>
                      </a:cubicBezTo>
                      <a:cubicBezTo>
                        <a:pt x="2372106" y="3169920"/>
                        <a:pt x="2316480" y="3211068"/>
                        <a:pt x="2316480" y="3220212"/>
                      </a:cubicBezTo>
                      <a:cubicBezTo>
                        <a:pt x="2316480" y="3225546"/>
                        <a:pt x="2305050" y="3235452"/>
                        <a:pt x="2291334" y="3242310"/>
                      </a:cubicBezTo>
                      <a:cubicBezTo>
                        <a:pt x="2277618" y="3248406"/>
                        <a:pt x="2243328" y="3272790"/>
                        <a:pt x="2215896" y="3295650"/>
                      </a:cubicBezTo>
                      <a:cubicBezTo>
                        <a:pt x="2188464" y="3318510"/>
                        <a:pt x="2161794" y="3337560"/>
                        <a:pt x="2157222" y="3337560"/>
                      </a:cubicBezTo>
                      <a:cubicBezTo>
                        <a:pt x="2152650" y="3337560"/>
                        <a:pt x="2138172" y="3348990"/>
                        <a:pt x="2124456" y="3362706"/>
                      </a:cubicBezTo>
                      <a:cubicBezTo>
                        <a:pt x="2110740" y="3375660"/>
                        <a:pt x="2082546" y="3395472"/>
                        <a:pt x="2061972" y="3406140"/>
                      </a:cubicBezTo>
                      <a:cubicBezTo>
                        <a:pt x="2041398" y="3416808"/>
                        <a:pt x="2008632" y="3439668"/>
                        <a:pt x="1988058" y="3457194"/>
                      </a:cubicBezTo>
                      <a:cubicBezTo>
                        <a:pt x="1968246" y="3475482"/>
                        <a:pt x="1949958" y="3489960"/>
                        <a:pt x="1946148" y="3489960"/>
                      </a:cubicBezTo>
                      <a:cubicBezTo>
                        <a:pt x="1943100" y="3489960"/>
                        <a:pt x="1928622" y="3499104"/>
                        <a:pt x="1913382" y="3511296"/>
                      </a:cubicBezTo>
                      <a:cubicBezTo>
                        <a:pt x="1879854" y="3536442"/>
                        <a:pt x="1799082" y="3589020"/>
                        <a:pt x="1793748" y="3589020"/>
                      </a:cubicBezTo>
                      <a:cubicBezTo>
                        <a:pt x="1790700" y="3589020"/>
                        <a:pt x="1776222" y="3598926"/>
                        <a:pt x="1760982" y="3611118"/>
                      </a:cubicBezTo>
                      <a:cubicBezTo>
                        <a:pt x="1745742" y="3623310"/>
                        <a:pt x="1719072" y="3640836"/>
                        <a:pt x="1700784" y="3649980"/>
                      </a:cubicBezTo>
                      <a:cubicBezTo>
                        <a:pt x="1683258" y="3659124"/>
                        <a:pt x="1666494" y="3669792"/>
                        <a:pt x="1664970" y="3673602"/>
                      </a:cubicBezTo>
                      <a:cubicBezTo>
                        <a:pt x="1662684" y="3676650"/>
                        <a:pt x="1632204" y="3695700"/>
                        <a:pt x="1597914" y="3714750"/>
                      </a:cubicBezTo>
                      <a:cubicBezTo>
                        <a:pt x="1563624" y="3733800"/>
                        <a:pt x="1521714" y="3758184"/>
                        <a:pt x="1504950" y="3768090"/>
                      </a:cubicBezTo>
                      <a:cubicBezTo>
                        <a:pt x="1488186" y="3778758"/>
                        <a:pt x="1469136" y="3789426"/>
                        <a:pt x="1463040" y="3792474"/>
                      </a:cubicBezTo>
                      <a:cubicBezTo>
                        <a:pt x="1456944" y="3794760"/>
                        <a:pt x="1431798" y="3810762"/>
                        <a:pt x="1407414" y="3826764"/>
                      </a:cubicBezTo>
                      <a:cubicBezTo>
                        <a:pt x="1383030" y="3842766"/>
                        <a:pt x="1357122" y="3855720"/>
                        <a:pt x="1349502" y="3855720"/>
                      </a:cubicBezTo>
                      <a:cubicBezTo>
                        <a:pt x="1341882" y="3855720"/>
                        <a:pt x="1322832" y="3864102"/>
                        <a:pt x="1307592" y="3874770"/>
                      </a:cubicBezTo>
                      <a:cubicBezTo>
                        <a:pt x="1292352" y="3885438"/>
                        <a:pt x="1274826" y="3893820"/>
                        <a:pt x="1269492" y="3893820"/>
                      </a:cubicBezTo>
                      <a:cubicBezTo>
                        <a:pt x="1264158" y="3893820"/>
                        <a:pt x="1253490" y="3900678"/>
                        <a:pt x="1245870" y="3909060"/>
                      </a:cubicBezTo>
                      <a:cubicBezTo>
                        <a:pt x="1238250" y="3917442"/>
                        <a:pt x="1226058" y="3924300"/>
                        <a:pt x="1219200" y="3924300"/>
                      </a:cubicBezTo>
                      <a:cubicBezTo>
                        <a:pt x="1207770" y="3924300"/>
                        <a:pt x="1144524" y="3950970"/>
                        <a:pt x="1109472" y="3970782"/>
                      </a:cubicBezTo>
                      <a:cubicBezTo>
                        <a:pt x="1101852" y="3975354"/>
                        <a:pt x="1083564" y="3985260"/>
                        <a:pt x="1069086" y="3993642"/>
                      </a:cubicBezTo>
                      <a:cubicBezTo>
                        <a:pt x="1055370" y="4001262"/>
                        <a:pt x="1037082" y="4008120"/>
                        <a:pt x="1029462" y="4008120"/>
                      </a:cubicBezTo>
                      <a:cubicBezTo>
                        <a:pt x="1021080" y="4008120"/>
                        <a:pt x="999744" y="4015740"/>
                        <a:pt x="981456" y="4024122"/>
                      </a:cubicBezTo>
                      <a:cubicBezTo>
                        <a:pt x="918210" y="4055364"/>
                        <a:pt x="910590" y="4059174"/>
                        <a:pt x="876300" y="4069080"/>
                      </a:cubicBezTo>
                      <a:cubicBezTo>
                        <a:pt x="857250" y="4074414"/>
                        <a:pt x="838962" y="4082034"/>
                        <a:pt x="834390" y="4085844"/>
                      </a:cubicBezTo>
                      <a:cubicBezTo>
                        <a:pt x="830580" y="4088892"/>
                        <a:pt x="819912" y="4091940"/>
                        <a:pt x="810768" y="4091940"/>
                      </a:cubicBezTo>
                      <a:cubicBezTo>
                        <a:pt x="800862" y="4091940"/>
                        <a:pt x="790956" y="4095750"/>
                        <a:pt x="788670" y="4099560"/>
                      </a:cubicBezTo>
                      <a:cubicBezTo>
                        <a:pt x="786384" y="4104132"/>
                        <a:pt x="769620" y="4107180"/>
                        <a:pt x="752856" y="4107180"/>
                      </a:cubicBezTo>
                      <a:cubicBezTo>
                        <a:pt x="735330" y="4107180"/>
                        <a:pt x="715518" y="4111752"/>
                        <a:pt x="709422" y="4117086"/>
                      </a:cubicBezTo>
                      <a:cubicBezTo>
                        <a:pt x="702564" y="4123182"/>
                        <a:pt x="681228" y="4132326"/>
                        <a:pt x="660654" y="4137660"/>
                      </a:cubicBezTo>
                      <a:cubicBezTo>
                        <a:pt x="640842" y="4142994"/>
                        <a:pt x="622554" y="4150614"/>
                        <a:pt x="620268" y="4153662"/>
                      </a:cubicBezTo>
                      <a:cubicBezTo>
                        <a:pt x="617982" y="4157472"/>
                        <a:pt x="599694" y="4160520"/>
                        <a:pt x="579120" y="4160520"/>
                      </a:cubicBezTo>
                      <a:cubicBezTo>
                        <a:pt x="558546" y="4160520"/>
                        <a:pt x="539496" y="4164330"/>
                        <a:pt x="537210" y="4168140"/>
                      </a:cubicBezTo>
                      <a:cubicBezTo>
                        <a:pt x="534924" y="4172712"/>
                        <a:pt x="518922" y="4175760"/>
                        <a:pt x="502920" y="4175760"/>
                      </a:cubicBezTo>
                      <a:cubicBezTo>
                        <a:pt x="486918" y="4175760"/>
                        <a:pt x="470916" y="4179570"/>
                        <a:pt x="468630" y="4183380"/>
                      </a:cubicBezTo>
                      <a:cubicBezTo>
                        <a:pt x="466344" y="4187952"/>
                        <a:pt x="451104" y="4191000"/>
                        <a:pt x="435102" y="4191000"/>
                      </a:cubicBezTo>
                      <a:cubicBezTo>
                        <a:pt x="419862" y="4191000"/>
                        <a:pt x="403860" y="4194048"/>
                        <a:pt x="399288" y="4197858"/>
                      </a:cubicBezTo>
                      <a:cubicBezTo>
                        <a:pt x="395478" y="4201668"/>
                        <a:pt x="313944" y="4207002"/>
                        <a:pt x="217170" y="4210050"/>
                      </a:cubicBezTo>
                      <a:cubicBezTo>
                        <a:pt x="121158" y="4212336"/>
                        <a:pt x="32766" y="4216146"/>
                        <a:pt x="21336" y="4218432"/>
                      </a:cubicBezTo>
                      <a:lnTo>
                        <a:pt x="0" y="4223004"/>
                      </a:lnTo>
                      <a:lnTo>
                        <a:pt x="0" y="2111502"/>
                      </a:lnTo>
                      <a:close/>
                      <a:moveTo>
                        <a:pt x="7109460" y="1450086"/>
                      </a:moveTo>
                      <a:cubicBezTo>
                        <a:pt x="7109460" y="1446276"/>
                        <a:pt x="7106412" y="1438656"/>
                        <a:pt x="7101840" y="1432560"/>
                      </a:cubicBezTo>
                      <a:cubicBezTo>
                        <a:pt x="7093458" y="1418844"/>
                        <a:pt x="7082790" y="1427226"/>
                        <a:pt x="7088886" y="1443990"/>
                      </a:cubicBezTo>
                      <a:cubicBezTo>
                        <a:pt x="7093458" y="1455420"/>
                        <a:pt x="7109460" y="1459992"/>
                        <a:pt x="7109460" y="1450086"/>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83" name="Freeform: Shape 2282">
                  <a:extLst>
                    <a:ext uri="{FF2B5EF4-FFF2-40B4-BE49-F238E27FC236}">
                      <a16:creationId xmlns:a16="http://schemas.microsoft.com/office/drawing/2014/main" id="{B53E5AD9-9C4B-45E4-96E0-C546477A8E40}"/>
                    </a:ext>
                  </a:extLst>
                </p:cNvPr>
                <p:cNvSpPr/>
                <p:nvPr/>
              </p:nvSpPr>
              <p:spPr>
                <a:xfrm>
                  <a:off x="3210971" y="536743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84" name="Freeform: Shape 2283">
                  <a:extLst>
                    <a:ext uri="{FF2B5EF4-FFF2-40B4-BE49-F238E27FC236}">
                      <a16:creationId xmlns:a16="http://schemas.microsoft.com/office/drawing/2014/main" id="{92283200-03FD-4185-B7B0-1BB4F0E687DF}"/>
                    </a:ext>
                  </a:extLst>
                </p:cNvPr>
                <p:cNvSpPr/>
                <p:nvPr/>
              </p:nvSpPr>
              <p:spPr>
                <a:xfrm>
                  <a:off x="3340304" y="5334981"/>
                  <a:ext cx="39624" cy="21336"/>
                </a:xfrm>
                <a:custGeom>
                  <a:avLst/>
                  <a:gdLst>
                    <a:gd name="connsiteX0" fmla="*/ 1066 w 39624"/>
                    <a:gd name="connsiteY0" fmla="*/ 14259 h 21336"/>
                    <a:gd name="connsiteX1" fmla="*/ 32308 w 39624"/>
                    <a:gd name="connsiteY1" fmla="*/ 2067 h 21336"/>
                    <a:gd name="connsiteX2" fmla="*/ 20116 w 39624"/>
                    <a:gd name="connsiteY2" fmla="*/ 21879 h 21336"/>
                    <a:gd name="connsiteX3" fmla="*/ 1066 w 39624"/>
                    <a:gd name="connsiteY3" fmla="*/ 14259 h 21336"/>
                  </a:gdLst>
                  <a:ahLst/>
                  <a:cxnLst>
                    <a:cxn ang="0">
                      <a:pos x="connsiteX0" y="connsiteY0"/>
                    </a:cxn>
                    <a:cxn ang="0">
                      <a:pos x="connsiteX1" y="connsiteY1"/>
                    </a:cxn>
                    <a:cxn ang="0">
                      <a:pos x="connsiteX2" y="connsiteY2"/>
                    </a:cxn>
                    <a:cxn ang="0">
                      <a:pos x="connsiteX3" y="connsiteY3"/>
                    </a:cxn>
                  </a:cxnLst>
                  <a:rect l="l" t="t" r="r" b="b"/>
                  <a:pathLst>
                    <a:path w="39624" h="21336">
                      <a:moveTo>
                        <a:pt x="1066" y="14259"/>
                      </a:moveTo>
                      <a:cubicBezTo>
                        <a:pt x="-5030" y="4353"/>
                        <a:pt x="16306" y="-4029"/>
                        <a:pt x="32308" y="2067"/>
                      </a:cubicBezTo>
                      <a:cubicBezTo>
                        <a:pt x="47548" y="8163"/>
                        <a:pt x="39166" y="21879"/>
                        <a:pt x="20116" y="21879"/>
                      </a:cubicBezTo>
                      <a:cubicBezTo>
                        <a:pt x="12496" y="21879"/>
                        <a:pt x="3352" y="18069"/>
                        <a:pt x="1066" y="14259"/>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85" name="Freeform: Shape 2284">
                  <a:extLst>
                    <a:ext uri="{FF2B5EF4-FFF2-40B4-BE49-F238E27FC236}">
                      <a16:creationId xmlns:a16="http://schemas.microsoft.com/office/drawing/2014/main" id="{60EAC3DB-FE6C-4F58-8847-E6F531A02AFB}"/>
                    </a:ext>
                  </a:extLst>
                </p:cNvPr>
                <p:cNvSpPr/>
                <p:nvPr/>
              </p:nvSpPr>
              <p:spPr>
                <a:xfrm>
                  <a:off x="12109228" y="5295900"/>
                  <a:ext cx="74676" cy="30480"/>
                </a:xfrm>
                <a:custGeom>
                  <a:avLst/>
                  <a:gdLst>
                    <a:gd name="connsiteX0" fmla="*/ 2762 w 74676"/>
                    <a:gd name="connsiteY0" fmla="*/ 22860 h 30480"/>
                    <a:gd name="connsiteX1" fmla="*/ 41624 w 74676"/>
                    <a:gd name="connsiteY1" fmla="*/ 0 h 30480"/>
                    <a:gd name="connsiteX2" fmla="*/ 75152 w 74676"/>
                    <a:gd name="connsiteY2" fmla="*/ 15240 h 30480"/>
                    <a:gd name="connsiteX3" fmla="*/ 41624 w 74676"/>
                    <a:gd name="connsiteY3" fmla="*/ 30480 h 30480"/>
                    <a:gd name="connsiteX4" fmla="*/ 2762 w 74676"/>
                    <a:gd name="connsiteY4" fmla="*/ 2286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76" h="30480">
                      <a:moveTo>
                        <a:pt x="2762" y="22860"/>
                      </a:moveTo>
                      <a:cubicBezTo>
                        <a:pt x="-6382" y="8382"/>
                        <a:pt x="7334" y="0"/>
                        <a:pt x="41624" y="0"/>
                      </a:cubicBezTo>
                      <a:cubicBezTo>
                        <a:pt x="69818" y="0"/>
                        <a:pt x="75152" y="2286"/>
                        <a:pt x="75152" y="15240"/>
                      </a:cubicBezTo>
                      <a:cubicBezTo>
                        <a:pt x="75152" y="28194"/>
                        <a:pt x="69818" y="30480"/>
                        <a:pt x="41624" y="30480"/>
                      </a:cubicBezTo>
                      <a:cubicBezTo>
                        <a:pt x="22574" y="30480"/>
                        <a:pt x="5048" y="27432"/>
                        <a:pt x="2762" y="22860"/>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86" name="Freeform: Shape 2285">
                  <a:extLst>
                    <a:ext uri="{FF2B5EF4-FFF2-40B4-BE49-F238E27FC236}">
                      <a16:creationId xmlns:a16="http://schemas.microsoft.com/office/drawing/2014/main" id="{D11A6844-71E9-4990-903F-E8FEAFC2F39A}"/>
                    </a:ext>
                  </a:extLst>
                </p:cNvPr>
                <p:cNvSpPr/>
                <p:nvPr/>
              </p:nvSpPr>
              <p:spPr>
                <a:xfrm>
                  <a:off x="11827117" y="5214000"/>
                  <a:ext cx="277368" cy="80772"/>
                </a:xfrm>
                <a:custGeom>
                  <a:avLst/>
                  <a:gdLst>
                    <a:gd name="connsiteX0" fmla="*/ 179717 w 277368"/>
                    <a:gd name="connsiteY0" fmla="*/ 73518 h 80772"/>
                    <a:gd name="connsiteX1" fmla="*/ 170573 w 277368"/>
                    <a:gd name="connsiteY1" fmla="*/ 58278 h 80772"/>
                    <a:gd name="connsiteX2" fmla="*/ 119519 w 277368"/>
                    <a:gd name="connsiteY2" fmla="*/ 50658 h 80772"/>
                    <a:gd name="connsiteX3" fmla="*/ 647 w 277368"/>
                    <a:gd name="connsiteY3" fmla="*/ 25512 h 80772"/>
                    <a:gd name="connsiteX4" fmla="*/ 23507 w 277368"/>
                    <a:gd name="connsiteY4" fmla="*/ 3414 h 80772"/>
                    <a:gd name="connsiteX5" fmla="*/ 116471 w 277368"/>
                    <a:gd name="connsiteY5" fmla="*/ 28560 h 80772"/>
                    <a:gd name="connsiteX6" fmla="*/ 128663 w 277368"/>
                    <a:gd name="connsiteY6" fmla="*/ 17892 h 80772"/>
                    <a:gd name="connsiteX7" fmla="*/ 158381 w 277368"/>
                    <a:gd name="connsiteY7" fmla="*/ 11034 h 80772"/>
                    <a:gd name="connsiteX8" fmla="*/ 253631 w 277368"/>
                    <a:gd name="connsiteY8" fmla="*/ 51420 h 80772"/>
                    <a:gd name="connsiteX9" fmla="*/ 272681 w 277368"/>
                    <a:gd name="connsiteY9" fmla="*/ 71994 h 80772"/>
                    <a:gd name="connsiteX10" fmla="*/ 179717 w 277368"/>
                    <a:gd name="connsiteY10" fmla="*/ 73518 h 8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368" h="80772">
                      <a:moveTo>
                        <a:pt x="179717" y="73518"/>
                      </a:moveTo>
                      <a:cubicBezTo>
                        <a:pt x="172859" y="68946"/>
                        <a:pt x="168287" y="62850"/>
                        <a:pt x="170573" y="58278"/>
                      </a:cubicBezTo>
                      <a:cubicBezTo>
                        <a:pt x="173621" y="54468"/>
                        <a:pt x="152285" y="51420"/>
                        <a:pt x="119519" y="50658"/>
                      </a:cubicBezTo>
                      <a:cubicBezTo>
                        <a:pt x="39509" y="50658"/>
                        <a:pt x="3695" y="43038"/>
                        <a:pt x="647" y="25512"/>
                      </a:cubicBezTo>
                      <a:cubicBezTo>
                        <a:pt x="-3163" y="6462"/>
                        <a:pt x="10553" y="-6492"/>
                        <a:pt x="23507" y="3414"/>
                      </a:cubicBezTo>
                      <a:cubicBezTo>
                        <a:pt x="34175" y="11796"/>
                        <a:pt x="96659" y="28560"/>
                        <a:pt x="116471" y="28560"/>
                      </a:cubicBezTo>
                      <a:cubicBezTo>
                        <a:pt x="123329" y="28560"/>
                        <a:pt x="128663" y="23988"/>
                        <a:pt x="128663" y="17892"/>
                      </a:cubicBezTo>
                      <a:cubicBezTo>
                        <a:pt x="128663" y="-1158"/>
                        <a:pt x="145427" y="-4968"/>
                        <a:pt x="158381" y="11034"/>
                      </a:cubicBezTo>
                      <a:cubicBezTo>
                        <a:pt x="172097" y="28560"/>
                        <a:pt x="226961" y="51420"/>
                        <a:pt x="253631" y="51420"/>
                      </a:cubicBezTo>
                      <a:cubicBezTo>
                        <a:pt x="275729" y="51420"/>
                        <a:pt x="283349" y="59040"/>
                        <a:pt x="272681" y="71994"/>
                      </a:cubicBezTo>
                      <a:cubicBezTo>
                        <a:pt x="262775" y="83424"/>
                        <a:pt x="199529" y="84948"/>
                        <a:pt x="179717" y="73518"/>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87" name="Freeform: Shape 2286">
                  <a:extLst>
                    <a:ext uri="{FF2B5EF4-FFF2-40B4-BE49-F238E27FC236}">
                      <a16:creationId xmlns:a16="http://schemas.microsoft.com/office/drawing/2014/main" id="{369D0649-4913-4F21-A8B4-53B89C8E7459}"/>
                    </a:ext>
                  </a:extLst>
                </p:cNvPr>
                <p:cNvSpPr/>
                <p:nvPr/>
              </p:nvSpPr>
              <p:spPr>
                <a:xfrm>
                  <a:off x="11719635" y="5183789"/>
                  <a:ext cx="94488" cy="41910"/>
                </a:xfrm>
                <a:custGeom>
                  <a:avLst/>
                  <a:gdLst>
                    <a:gd name="connsiteX0" fmla="*/ 5259 w 94488"/>
                    <a:gd name="connsiteY0" fmla="*/ 38959 h 41910"/>
                    <a:gd name="connsiteX1" fmla="*/ 7545 w 94488"/>
                    <a:gd name="connsiteY1" fmla="*/ 1621 h 41910"/>
                    <a:gd name="connsiteX2" fmla="*/ 25071 w 94488"/>
                    <a:gd name="connsiteY2" fmla="*/ 3907 h 41910"/>
                    <a:gd name="connsiteX3" fmla="*/ 64695 w 94488"/>
                    <a:gd name="connsiteY3" fmla="*/ 14575 h 41910"/>
                    <a:gd name="connsiteX4" fmla="*/ 95175 w 94488"/>
                    <a:gd name="connsiteY4" fmla="*/ 28291 h 41910"/>
                    <a:gd name="connsiteX5" fmla="*/ 53265 w 94488"/>
                    <a:gd name="connsiteY5" fmla="*/ 42007 h 41910"/>
                    <a:gd name="connsiteX6" fmla="*/ 5259 w 94488"/>
                    <a:gd name="connsiteY6" fmla="*/ 38959 h 4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88" h="41910">
                      <a:moveTo>
                        <a:pt x="5259" y="38959"/>
                      </a:moveTo>
                      <a:cubicBezTo>
                        <a:pt x="-3123" y="30577"/>
                        <a:pt x="-837" y="6955"/>
                        <a:pt x="7545" y="1621"/>
                      </a:cubicBezTo>
                      <a:cubicBezTo>
                        <a:pt x="12117" y="-1427"/>
                        <a:pt x="19737" y="97"/>
                        <a:pt x="25071" y="3907"/>
                      </a:cubicBezTo>
                      <a:cubicBezTo>
                        <a:pt x="30405" y="8479"/>
                        <a:pt x="47931" y="13051"/>
                        <a:pt x="64695" y="14575"/>
                      </a:cubicBezTo>
                      <a:cubicBezTo>
                        <a:pt x="85269" y="16099"/>
                        <a:pt x="95175" y="20671"/>
                        <a:pt x="95175" y="28291"/>
                      </a:cubicBezTo>
                      <a:cubicBezTo>
                        <a:pt x="95175" y="36673"/>
                        <a:pt x="84507" y="40483"/>
                        <a:pt x="53265" y="42007"/>
                      </a:cubicBezTo>
                      <a:cubicBezTo>
                        <a:pt x="29643" y="43531"/>
                        <a:pt x="8307" y="42007"/>
                        <a:pt x="5259" y="38959"/>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88" name="Freeform: Shape 2287">
                  <a:extLst>
                    <a:ext uri="{FF2B5EF4-FFF2-40B4-BE49-F238E27FC236}">
                      <a16:creationId xmlns:a16="http://schemas.microsoft.com/office/drawing/2014/main" id="{EC73F9E6-0BFF-4C18-9D9B-6E6835BDC3F9}"/>
                    </a:ext>
                  </a:extLst>
                </p:cNvPr>
                <p:cNvSpPr/>
                <p:nvPr/>
              </p:nvSpPr>
              <p:spPr>
                <a:xfrm>
                  <a:off x="11465302" y="5113171"/>
                  <a:ext cx="221742" cy="83058"/>
                </a:xfrm>
                <a:custGeom>
                  <a:avLst/>
                  <a:gdLst>
                    <a:gd name="connsiteX0" fmla="*/ 106430 w 221742"/>
                    <a:gd name="connsiteY0" fmla="*/ 67667 h 83058"/>
                    <a:gd name="connsiteX1" fmla="*/ 54614 w 221742"/>
                    <a:gd name="connsiteY1" fmla="*/ 47093 h 83058"/>
                    <a:gd name="connsiteX2" fmla="*/ 7370 w 221742"/>
                    <a:gd name="connsiteY2" fmla="*/ 14327 h 83058"/>
                    <a:gd name="connsiteX3" fmla="*/ 52328 w 221742"/>
                    <a:gd name="connsiteY3" fmla="*/ 7469 h 83058"/>
                    <a:gd name="connsiteX4" fmla="*/ 72902 w 221742"/>
                    <a:gd name="connsiteY4" fmla="*/ 15089 h 83058"/>
                    <a:gd name="connsiteX5" fmla="*/ 111002 w 221742"/>
                    <a:gd name="connsiteY5" fmla="*/ 34139 h 83058"/>
                    <a:gd name="connsiteX6" fmla="*/ 161294 w 221742"/>
                    <a:gd name="connsiteY6" fmla="*/ 53951 h 83058"/>
                    <a:gd name="connsiteX7" fmla="*/ 219968 w 221742"/>
                    <a:gd name="connsiteY7" fmla="*/ 60047 h 83058"/>
                    <a:gd name="connsiteX8" fmla="*/ 213110 w 221742"/>
                    <a:gd name="connsiteY8" fmla="*/ 72239 h 83058"/>
                    <a:gd name="connsiteX9" fmla="*/ 158246 w 221742"/>
                    <a:gd name="connsiteY9" fmla="*/ 83669 h 83058"/>
                    <a:gd name="connsiteX10" fmla="*/ 106430 w 221742"/>
                    <a:gd name="connsiteY10" fmla="*/ 67667 h 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742" h="83058">
                      <a:moveTo>
                        <a:pt x="106430" y="67667"/>
                      </a:moveTo>
                      <a:cubicBezTo>
                        <a:pt x="98048" y="55475"/>
                        <a:pt x="84332" y="50141"/>
                        <a:pt x="54614" y="47093"/>
                      </a:cubicBezTo>
                      <a:cubicBezTo>
                        <a:pt x="2798" y="42521"/>
                        <a:pt x="-10156" y="33377"/>
                        <a:pt x="7370" y="14327"/>
                      </a:cubicBezTo>
                      <a:cubicBezTo>
                        <a:pt x="21848" y="-1675"/>
                        <a:pt x="44708" y="-4723"/>
                        <a:pt x="52328" y="7469"/>
                      </a:cubicBezTo>
                      <a:cubicBezTo>
                        <a:pt x="54614" y="12041"/>
                        <a:pt x="63758" y="15089"/>
                        <a:pt x="72902" y="15089"/>
                      </a:cubicBezTo>
                      <a:cubicBezTo>
                        <a:pt x="81284" y="15089"/>
                        <a:pt x="98048" y="23471"/>
                        <a:pt x="111002" y="34139"/>
                      </a:cubicBezTo>
                      <a:cubicBezTo>
                        <a:pt x="124718" y="46331"/>
                        <a:pt x="143768" y="53951"/>
                        <a:pt x="161294" y="53951"/>
                      </a:cubicBezTo>
                      <a:cubicBezTo>
                        <a:pt x="187964" y="55475"/>
                        <a:pt x="202442" y="56999"/>
                        <a:pt x="219968" y="60047"/>
                      </a:cubicBezTo>
                      <a:cubicBezTo>
                        <a:pt x="224540" y="60809"/>
                        <a:pt x="220730" y="66143"/>
                        <a:pt x="213110" y="72239"/>
                      </a:cubicBezTo>
                      <a:cubicBezTo>
                        <a:pt x="203966" y="79097"/>
                        <a:pt x="181106" y="83669"/>
                        <a:pt x="158246" y="83669"/>
                      </a:cubicBezTo>
                      <a:cubicBezTo>
                        <a:pt x="125480" y="83669"/>
                        <a:pt x="115574" y="80621"/>
                        <a:pt x="106430" y="67667"/>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89" name="Freeform: Shape 2288">
                  <a:extLst>
                    <a:ext uri="{FF2B5EF4-FFF2-40B4-BE49-F238E27FC236}">
                      <a16:creationId xmlns:a16="http://schemas.microsoft.com/office/drawing/2014/main" id="{19836959-555C-4C60-9505-A5F7E85832CD}"/>
                    </a:ext>
                  </a:extLst>
                </p:cNvPr>
                <p:cNvSpPr/>
                <p:nvPr/>
              </p:nvSpPr>
              <p:spPr>
                <a:xfrm>
                  <a:off x="8823960" y="1318260"/>
                  <a:ext cx="3368040" cy="3863340"/>
                </a:xfrm>
                <a:custGeom>
                  <a:avLst/>
                  <a:gdLst>
                    <a:gd name="connsiteX0" fmla="*/ 3227070 w 3368040"/>
                    <a:gd name="connsiteY0" fmla="*/ 3854196 h 3863340"/>
                    <a:gd name="connsiteX1" fmla="*/ 3137154 w 3368040"/>
                    <a:gd name="connsiteY1" fmla="*/ 3845052 h 3863340"/>
                    <a:gd name="connsiteX2" fmla="*/ 3091434 w 3368040"/>
                    <a:gd name="connsiteY2" fmla="*/ 3833622 h 3863340"/>
                    <a:gd name="connsiteX3" fmla="*/ 3062478 w 3368040"/>
                    <a:gd name="connsiteY3" fmla="*/ 3825240 h 3863340"/>
                    <a:gd name="connsiteX4" fmla="*/ 3036570 w 3368040"/>
                    <a:gd name="connsiteY4" fmla="*/ 3817620 h 3863340"/>
                    <a:gd name="connsiteX5" fmla="*/ 3008376 w 3368040"/>
                    <a:gd name="connsiteY5" fmla="*/ 3810000 h 3863340"/>
                    <a:gd name="connsiteX6" fmla="*/ 2961132 w 3368040"/>
                    <a:gd name="connsiteY6" fmla="*/ 3802380 h 3863340"/>
                    <a:gd name="connsiteX7" fmla="*/ 2887980 w 3368040"/>
                    <a:gd name="connsiteY7" fmla="*/ 3782568 h 3863340"/>
                    <a:gd name="connsiteX8" fmla="*/ 2829306 w 3368040"/>
                    <a:gd name="connsiteY8" fmla="*/ 3762756 h 3863340"/>
                    <a:gd name="connsiteX9" fmla="*/ 2808732 w 3368040"/>
                    <a:gd name="connsiteY9" fmla="*/ 3763518 h 3863340"/>
                    <a:gd name="connsiteX10" fmla="*/ 2718816 w 3368040"/>
                    <a:gd name="connsiteY10" fmla="*/ 3733038 h 3863340"/>
                    <a:gd name="connsiteX11" fmla="*/ 2683764 w 3368040"/>
                    <a:gd name="connsiteY11" fmla="*/ 3726180 h 3863340"/>
                    <a:gd name="connsiteX12" fmla="*/ 2655570 w 3368040"/>
                    <a:gd name="connsiteY12" fmla="*/ 3720084 h 3863340"/>
                    <a:gd name="connsiteX13" fmla="*/ 2602230 w 3368040"/>
                    <a:gd name="connsiteY13" fmla="*/ 3699510 h 3863340"/>
                    <a:gd name="connsiteX14" fmla="*/ 2531364 w 3368040"/>
                    <a:gd name="connsiteY14" fmla="*/ 3671316 h 3863340"/>
                    <a:gd name="connsiteX15" fmla="*/ 2489454 w 3368040"/>
                    <a:gd name="connsiteY15" fmla="*/ 3657600 h 3863340"/>
                    <a:gd name="connsiteX16" fmla="*/ 2464308 w 3368040"/>
                    <a:gd name="connsiteY16" fmla="*/ 3649980 h 3863340"/>
                    <a:gd name="connsiteX17" fmla="*/ 2363724 w 3368040"/>
                    <a:gd name="connsiteY17" fmla="*/ 3640074 h 3863340"/>
                    <a:gd name="connsiteX18" fmla="*/ 2265426 w 3368040"/>
                    <a:gd name="connsiteY18" fmla="*/ 3632454 h 3863340"/>
                    <a:gd name="connsiteX19" fmla="*/ 2191512 w 3368040"/>
                    <a:gd name="connsiteY19" fmla="*/ 3627120 h 3863340"/>
                    <a:gd name="connsiteX20" fmla="*/ 2105406 w 3368040"/>
                    <a:gd name="connsiteY20" fmla="*/ 3615690 h 3863340"/>
                    <a:gd name="connsiteX21" fmla="*/ 2065020 w 3368040"/>
                    <a:gd name="connsiteY21" fmla="*/ 3544062 h 3863340"/>
                    <a:gd name="connsiteX22" fmla="*/ 2049018 w 3368040"/>
                    <a:gd name="connsiteY22" fmla="*/ 3505962 h 3863340"/>
                    <a:gd name="connsiteX23" fmla="*/ 2023872 w 3368040"/>
                    <a:gd name="connsiteY23" fmla="*/ 3493770 h 3863340"/>
                    <a:gd name="connsiteX24" fmla="*/ 1999488 w 3368040"/>
                    <a:gd name="connsiteY24" fmla="*/ 3473958 h 3863340"/>
                    <a:gd name="connsiteX25" fmla="*/ 1996440 w 3368040"/>
                    <a:gd name="connsiteY25" fmla="*/ 3448050 h 3863340"/>
                    <a:gd name="connsiteX26" fmla="*/ 1993392 w 3368040"/>
                    <a:gd name="connsiteY26" fmla="*/ 3454908 h 3863340"/>
                    <a:gd name="connsiteX27" fmla="*/ 1984248 w 3368040"/>
                    <a:gd name="connsiteY27" fmla="*/ 3472434 h 3863340"/>
                    <a:gd name="connsiteX28" fmla="*/ 1969770 w 3368040"/>
                    <a:gd name="connsiteY28" fmla="*/ 3489960 h 3863340"/>
                    <a:gd name="connsiteX29" fmla="*/ 1958340 w 3368040"/>
                    <a:gd name="connsiteY29" fmla="*/ 3501390 h 3863340"/>
                    <a:gd name="connsiteX30" fmla="*/ 1946910 w 3368040"/>
                    <a:gd name="connsiteY30" fmla="*/ 3470910 h 3863340"/>
                    <a:gd name="connsiteX31" fmla="*/ 1940814 w 3368040"/>
                    <a:gd name="connsiteY31" fmla="*/ 3431286 h 3863340"/>
                    <a:gd name="connsiteX32" fmla="*/ 1907286 w 3368040"/>
                    <a:gd name="connsiteY32" fmla="*/ 3432810 h 3863340"/>
                    <a:gd name="connsiteX33" fmla="*/ 1917954 w 3368040"/>
                    <a:gd name="connsiteY33" fmla="*/ 3435096 h 3863340"/>
                    <a:gd name="connsiteX34" fmla="*/ 1933956 w 3368040"/>
                    <a:gd name="connsiteY34" fmla="*/ 3457194 h 3863340"/>
                    <a:gd name="connsiteX35" fmla="*/ 1927098 w 3368040"/>
                    <a:gd name="connsiteY35" fmla="*/ 3497580 h 3863340"/>
                    <a:gd name="connsiteX36" fmla="*/ 1965960 w 3368040"/>
                    <a:gd name="connsiteY36" fmla="*/ 3526536 h 3863340"/>
                    <a:gd name="connsiteX37" fmla="*/ 1966722 w 3368040"/>
                    <a:gd name="connsiteY37" fmla="*/ 3556254 h 3863340"/>
                    <a:gd name="connsiteX38" fmla="*/ 1921764 w 3368040"/>
                    <a:gd name="connsiteY38" fmla="*/ 3567684 h 3863340"/>
                    <a:gd name="connsiteX39" fmla="*/ 1891284 w 3368040"/>
                    <a:gd name="connsiteY39" fmla="*/ 3563874 h 3863340"/>
                    <a:gd name="connsiteX40" fmla="*/ 1895856 w 3368040"/>
                    <a:gd name="connsiteY40" fmla="*/ 3545586 h 3863340"/>
                    <a:gd name="connsiteX41" fmla="*/ 1904238 w 3368040"/>
                    <a:gd name="connsiteY41" fmla="*/ 3531108 h 3863340"/>
                    <a:gd name="connsiteX42" fmla="*/ 1898904 w 3368040"/>
                    <a:gd name="connsiteY42" fmla="*/ 3497580 h 3863340"/>
                    <a:gd name="connsiteX43" fmla="*/ 1892046 w 3368040"/>
                    <a:gd name="connsiteY43" fmla="*/ 3474720 h 3863340"/>
                    <a:gd name="connsiteX44" fmla="*/ 1886712 w 3368040"/>
                    <a:gd name="connsiteY44" fmla="*/ 3483864 h 3863340"/>
                    <a:gd name="connsiteX45" fmla="*/ 1879092 w 3368040"/>
                    <a:gd name="connsiteY45" fmla="*/ 3501390 h 3863340"/>
                    <a:gd name="connsiteX46" fmla="*/ 1878330 w 3368040"/>
                    <a:gd name="connsiteY46" fmla="*/ 3515868 h 3863340"/>
                    <a:gd name="connsiteX47" fmla="*/ 1882902 w 3368040"/>
                    <a:gd name="connsiteY47" fmla="*/ 3533394 h 3863340"/>
                    <a:gd name="connsiteX48" fmla="*/ 1871472 w 3368040"/>
                    <a:gd name="connsiteY48" fmla="*/ 3560826 h 3863340"/>
                    <a:gd name="connsiteX49" fmla="*/ 1850136 w 3368040"/>
                    <a:gd name="connsiteY49" fmla="*/ 3572256 h 3863340"/>
                    <a:gd name="connsiteX50" fmla="*/ 1832610 w 3368040"/>
                    <a:gd name="connsiteY50" fmla="*/ 3549396 h 3863340"/>
                    <a:gd name="connsiteX51" fmla="*/ 1831848 w 3368040"/>
                    <a:gd name="connsiteY51" fmla="*/ 3528060 h 3863340"/>
                    <a:gd name="connsiteX52" fmla="*/ 1775460 w 3368040"/>
                    <a:gd name="connsiteY52" fmla="*/ 3562350 h 3863340"/>
                    <a:gd name="connsiteX53" fmla="*/ 1753362 w 3368040"/>
                    <a:gd name="connsiteY53" fmla="*/ 3573780 h 3863340"/>
                    <a:gd name="connsiteX54" fmla="*/ 1732026 w 3368040"/>
                    <a:gd name="connsiteY54" fmla="*/ 3582162 h 3863340"/>
                    <a:gd name="connsiteX55" fmla="*/ 1699260 w 3368040"/>
                    <a:gd name="connsiteY55" fmla="*/ 3566160 h 3863340"/>
                    <a:gd name="connsiteX56" fmla="*/ 1674876 w 3368040"/>
                    <a:gd name="connsiteY56" fmla="*/ 3563874 h 3863340"/>
                    <a:gd name="connsiteX57" fmla="*/ 1652016 w 3368040"/>
                    <a:gd name="connsiteY57" fmla="*/ 3567684 h 3863340"/>
                    <a:gd name="connsiteX58" fmla="*/ 1616202 w 3368040"/>
                    <a:gd name="connsiteY58" fmla="*/ 3558540 h 3863340"/>
                    <a:gd name="connsiteX59" fmla="*/ 1539240 w 3368040"/>
                    <a:gd name="connsiteY59" fmla="*/ 3547872 h 3863340"/>
                    <a:gd name="connsiteX60" fmla="*/ 1440180 w 3368040"/>
                    <a:gd name="connsiteY60" fmla="*/ 3528060 h 3863340"/>
                    <a:gd name="connsiteX61" fmla="*/ 1383792 w 3368040"/>
                    <a:gd name="connsiteY61" fmla="*/ 3512058 h 3863340"/>
                    <a:gd name="connsiteX62" fmla="*/ 1313688 w 3368040"/>
                    <a:gd name="connsiteY62" fmla="*/ 3505200 h 3863340"/>
                    <a:gd name="connsiteX63" fmla="*/ 1245870 w 3368040"/>
                    <a:gd name="connsiteY63" fmla="*/ 3497580 h 3863340"/>
                    <a:gd name="connsiteX64" fmla="*/ 1203960 w 3368040"/>
                    <a:gd name="connsiteY64" fmla="*/ 3489960 h 3863340"/>
                    <a:gd name="connsiteX65" fmla="*/ 1162050 w 3368040"/>
                    <a:gd name="connsiteY65" fmla="*/ 3482340 h 3863340"/>
                    <a:gd name="connsiteX66" fmla="*/ 1116330 w 3368040"/>
                    <a:gd name="connsiteY66" fmla="*/ 3474720 h 3863340"/>
                    <a:gd name="connsiteX67" fmla="*/ 1017270 w 3368040"/>
                    <a:gd name="connsiteY67" fmla="*/ 3451098 h 3863340"/>
                    <a:gd name="connsiteX68" fmla="*/ 948690 w 3368040"/>
                    <a:gd name="connsiteY68" fmla="*/ 3437382 h 3863340"/>
                    <a:gd name="connsiteX69" fmla="*/ 857250 w 3368040"/>
                    <a:gd name="connsiteY69" fmla="*/ 3420618 h 3863340"/>
                    <a:gd name="connsiteX70" fmla="*/ 769620 w 3368040"/>
                    <a:gd name="connsiteY70" fmla="*/ 3408426 h 3863340"/>
                    <a:gd name="connsiteX71" fmla="*/ 712470 w 3368040"/>
                    <a:gd name="connsiteY71" fmla="*/ 3397758 h 3863340"/>
                    <a:gd name="connsiteX72" fmla="*/ 688086 w 3368040"/>
                    <a:gd name="connsiteY72" fmla="*/ 3390900 h 3863340"/>
                    <a:gd name="connsiteX73" fmla="*/ 656844 w 3368040"/>
                    <a:gd name="connsiteY73" fmla="*/ 3384042 h 3863340"/>
                    <a:gd name="connsiteX74" fmla="*/ 506730 w 3368040"/>
                    <a:gd name="connsiteY74" fmla="*/ 3341370 h 3863340"/>
                    <a:gd name="connsiteX75" fmla="*/ 409956 w 3368040"/>
                    <a:gd name="connsiteY75" fmla="*/ 3313938 h 3863340"/>
                    <a:gd name="connsiteX76" fmla="*/ 377952 w 3368040"/>
                    <a:gd name="connsiteY76" fmla="*/ 3307080 h 3863340"/>
                    <a:gd name="connsiteX77" fmla="*/ 354330 w 3368040"/>
                    <a:gd name="connsiteY77" fmla="*/ 3299460 h 3863340"/>
                    <a:gd name="connsiteX78" fmla="*/ 332232 w 3368040"/>
                    <a:gd name="connsiteY78" fmla="*/ 3291840 h 3863340"/>
                    <a:gd name="connsiteX79" fmla="*/ 309372 w 3368040"/>
                    <a:gd name="connsiteY79" fmla="*/ 3286506 h 3863340"/>
                    <a:gd name="connsiteX80" fmla="*/ 163830 w 3368040"/>
                    <a:gd name="connsiteY80" fmla="*/ 3249168 h 3863340"/>
                    <a:gd name="connsiteX81" fmla="*/ 69342 w 3368040"/>
                    <a:gd name="connsiteY81" fmla="*/ 3221736 h 3863340"/>
                    <a:gd name="connsiteX82" fmla="*/ 31242 w 3368040"/>
                    <a:gd name="connsiteY82" fmla="*/ 3211830 h 3863340"/>
                    <a:gd name="connsiteX83" fmla="*/ 22860 w 3368040"/>
                    <a:gd name="connsiteY83" fmla="*/ 3358896 h 3863340"/>
                    <a:gd name="connsiteX84" fmla="*/ 11430 w 3368040"/>
                    <a:gd name="connsiteY84" fmla="*/ 3499866 h 3863340"/>
                    <a:gd name="connsiteX85" fmla="*/ 1524 w 3368040"/>
                    <a:gd name="connsiteY85" fmla="*/ 1748790 h 3863340"/>
                    <a:gd name="connsiteX86" fmla="*/ 0 w 3368040"/>
                    <a:gd name="connsiteY86" fmla="*/ 0 h 3863340"/>
                    <a:gd name="connsiteX87" fmla="*/ 1684020 w 3368040"/>
                    <a:gd name="connsiteY87" fmla="*/ 0 h 3863340"/>
                    <a:gd name="connsiteX88" fmla="*/ 3368040 w 3368040"/>
                    <a:gd name="connsiteY88" fmla="*/ 0 h 3863340"/>
                    <a:gd name="connsiteX89" fmla="*/ 3368040 w 3368040"/>
                    <a:gd name="connsiteY89" fmla="*/ 1931670 h 3863340"/>
                    <a:gd name="connsiteX90" fmla="*/ 3368040 w 3368040"/>
                    <a:gd name="connsiteY90" fmla="*/ 3863340 h 3863340"/>
                    <a:gd name="connsiteX91" fmla="*/ 3324606 w 3368040"/>
                    <a:gd name="connsiteY91" fmla="*/ 3862578 h 3863340"/>
                    <a:gd name="connsiteX92" fmla="*/ 3227070 w 3368040"/>
                    <a:gd name="connsiteY92" fmla="*/ 3854196 h 3863340"/>
                    <a:gd name="connsiteX93" fmla="*/ 1847850 w 3368040"/>
                    <a:gd name="connsiteY93" fmla="*/ 3497580 h 3863340"/>
                    <a:gd name="connsiteX94" fmla="*/ 1856994 w 3368040"/>
                    <a:gd name="connsiteY94" fmla="*/ 3475482 h 3863340"/>
                    <a:gd name="connsiteX95" fmla="*/ 1863852 w 3368040"/>
                    <a:gd name="connsiteY95" fmla="*/ 3467100 h 3863340"/>
                    <a:gd name="connsiteX96" fmla="*/ 1842516 w 3368040"/>
                    <a:gd name="connsiteY96" fmla="*/ 3480054 h 3863340"/>
                    <a:gd name="connsiteX97" fmla="*/ 1840230 w 3368040"/>
                    <a:gd name="connsiteY97" fmla="*/ 3515868 h 3863340"/>
                    <a:gd name="connsiteX98" fmla="*/ 1847850 w 3368040"/>
                    <a:gd name="connsiteY98" fmla="*/ 3497580 h 386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368040" h="3863340">
                      <a:moveTo>
                        <a:pt x="3227070" y="3854196"/>
                      </a:moveTo>
                      <a:cubicBezTo>
                        <a:pt x="3198114" y="3850386"/>
                        <a:pt x="3156966" y="3846576"/>
                        <a:pt x="3137154" y="3845052"/>
                      </a:cubicBezTo>
                      <a:cubicBezTo>
                        <a:pt x="3116580" y="3843528"/>
                        <a:pt x="3096768" y="3838956"/>
                        <a:pt x="3091434" y="3833622"/>
                      </a:cubicBezTo>
                      <a:cubicBezTo>
                        <a:pt x="3086862" y="3829050"/>
                        <a:pt x="3073908" y="3825240"/>
                        <a:pt x="3062478" y="3825240"/>
                      </a:cubicBezTo>
                      <a:cubicBezTo>
                        <a:pt x="3051048" y="3825240"/>
                        <a:pt x="3038856" y="3822192"/>
                        <a:pt x="3036570" y="3817620"/>
                      </a:cubicBezTo>
                      <a:cubicBezTo>
                        <a:pt x="3034284" y="3813810"/>
                        <a:pt x="3021330" y="3810000"/>
                        <a:pt x="3008376" y="3810000"/>
                      </a:cubicBezTo>
                      <a:cubicBezTo>
                        <a:pt x="2994660" y="3810000"/>
                        <a:pt x="2974086" y="3806952"/>
                        <a:pt x="2961132" y="3802380"/>
                      </a:cubicBezTo>
                      <a:cubicBezTo>
                        <a:pt x="2948178" y="3798570"/>
                        <a:pt x="2915412" y="3790188"/>
                        <a:pt x="2887980" y="3782568"/>
                      </a:cubicBezTo>
                      <a:cubicBezTo>
                        <a:pt x="2860548" y="3775710"/>
                        <a:pt x="2833878" y="3766566"/>
                        <a:pt x="2829306" y="3762756"/>
                      </a:cubicBezTo>
                      <a:cubicBezTo>
                        <a:pt x="2822448" y="3757422"/>
                        <a:pt x="2816352" y="3757422"/>
                        <a:pt x="2808732" y="3763518"/>
                      </a:cubicBezTo>
                      <a:cubicBezTo>
                        <a:pt x="2798826" y="3771900"/>
                        <a:pt x="2790444" y="3768852"/>
                        <a:pt x="2718816" y="3733038"/>
                      </a:cubicBezTo>
                      <a:cubicBezTo>
                        <a:pt x="2711196" y="3729228"/>
                        <a:pt x="2695956" y="3726180"/>
                        <a:pt x="2683764" y="3726180"/>
                      </a:cubicBezTo>
                      <a:cubicBezTo>
                        <a:pt x="2672334" y="3726180"/>
                        <a:pt x="2659380" y="3723132"/>
                        <a:pt x="2655570" y="3720084"/>
                      </a:cubicBezTo>
                      <a:cubicBezTo>
                        <a:pt x="2650998" y="3716274"/>
                        <a:pt x="2627376" y="3707130"/>
                        <a:pt x="2602230" y="3699510"/>
                      </a:cubicBezTo>
                      <a:cubicBezTo>
                        <a:pt x="2577084" y="3691890"/>
                        <a:pt x="2545080" y="3678936"/>
                        <a:pt x="2531364" y="3671316"/>
                      </a:cubicBezTo>
                      <a:cubicBezTo>
                        <a:pt x="2517648" y="3663696"/>
                        <a:pt x="2498598" y="3657600"/>
                        <a:pt x="2489454" y="3657600"/>
                      </a:cubicBezTo>
                      <a:cubicBezTo>
                        <a:pt x="2479548" y="3657600"/>
                        <a:pt x="2468118" y="3653790"/>
                        <a:pt x="2464308" y="3649980"/>
                      </a:cubicBezTo>
                      <a:cubicBezTo>
                        <a:pt x="2459736" y="3645408"/>
                        <a:pt x="2414778" y="3640836"/>
                        <a:pt x="2363724" y="3640074"/>
                      </a:cubicBezTo>
                      <a:cubicBezTo>
                        <a:pt x="2312670" y="3638550"/>
                        <a:pt x="2268474" y="3634740"/>
                        <a:pt x="2265426" y="3632454"/>
                      </a:cubicBezTo>
                      <a:cubicBezTo>
                        <a:pt x="2263140" y="3629406"/>
                        <a:pt x="2229612" y="3627120"/>
                        <a:pt x="2191512" y="3627120"/>
                      </a:cubicBezTo>
                      <a:cubicBezTo>
                        <a:pt x="2141982" y="3627120"/>
                        <a:pt x="2116836" y="3624072"/>
                        <a:pt x="2105406" y="3615690"/>
                      </a:cubicBezTo>
                      <a:cubicBezTo>
                        <a:pt x="2087118" y="3602736"/>
                        <a:pt x="2065020" y="3563112"/>
                        <a:pt x="2065020" y="3544062"/>
                      </a:cubicBezTo>
                      <a:cubicBezTo>
                        <a:pt x="2065020" y="3537204"/>
                        <a:pt x="2058162" y="3520440"/>
                        <a:pt x="2049018" y="3505962"/>
                      </a:cubicBezTo>
                      <a:cubicBezTo>
                        <a:pt x="2035302" y="3482340"/>
                        <a:pt x="2033016" y="3481578"/>
                        <a:pt x="2023872" y="3493770"/>
                      </a:cubicBezTo>
                      <a:cubicBezTo>
                        <a:pt x="2009394" y="3513582"/>
                        <a:pt x="1994154" y="3500628"/>
                        <a:pt x="1999488" y="3473958"/>
                      </a:cubicBezTo>
                      <a:cubicBezTo>
                        <a:pt x="2001774" y="3462528"/>
                        <a:pt x="2000250" y="3450336"/>
                        <a:pt x="1996440" y="3448050"/>
                      </a:cubicBezTo>
                      <a:cubicBezTo>
                        <a:pt x="1991868" y="3445764"/>
                        <a:pt x="1991106" y="3448812"/>
                        <a:pt x="1993392" y="3454908"/>
                      </a:cubicBezTo>
                      <a:cubicBezTo>
                        <a:pt x="1996440" y="3462528"/>
                        <a:pt x="1992630" y="3469386"/>
                        <a:pt x="1984248" y="3472434"/>
                      </a:cubicBezTo>
                      <a:cubicBezTo>
                        <a:pt x="1975866" y="3476244"/>
                        <a:pt x="1969770" y="3483864"/>
                        <a:pt x="1969770" y="3489960"/>
                      </a:cubicBezTo>
                      <a:cubicBezTo>
                        <a:pt x="1969770" y="3496056"/>
                        <a:pt x="1964436" y="3501390"/>
                        <a:pt x="1958340" y="3501390"/>
                      </a:cubicBezTo>
                      <a:cubicBezTo>
                        <a:pt x="1949958" y="3501390"/>
                        <a:pt x="1946910" y="3493008"/>
                        <a:pt x="1946910" y="3470910"/>
                      </a:cubicBezTo>
                      <a:cubicBezTo>
                        <a:pt x="1946910" y="3454146"/>
                        <a:pt x="1943862" y="3435858"/>
                        <a:pt x="1940814" y="3431286"/>
                      </a:cubicBezTo>
                      <a:cubicBezTo>
                        <a:pt x="1932432" y="3417570"/>
                        <a:pt x="1907286" y="3419094"/>
                        <a:pt x="1907286" y="3432810"/>
                      </a:cubicBezTo>
                      <a:cubicBezTo>
                        <a:pt x="1907286" y="3441192"/>
                        <a:pt x="1909572" y="3441954"/>
                        <a:pt x="1917954" y="3435096"/>
                      </a:cubicBezTo>
                      <a:cubicBezTo>
                        <a:pt x="1935480" y="3420618"/>
                        <a:pt x="1949196" y="3440430"/>
                        <a:pt x="1933956" y="3457194"/>
                      </a:cubicBezTo>
                      <a:cubicBezTo>
                        <a:pt x="1925574" y="3467100"/>
                        <a:pt x="1923288" y="3478530"/>
                        <a:pt x="1927098" y="3497580"/>
                      </a:cubicBezTo>
                      <a:cubicBezTo>
                        <a:pt x="1931670" y="3522726"/>
                        <a:pt x="1933194" y="3524250"/>
                        <a:pt x="1965960" y="3526536"/>
                      </a:cubicBezTo>
                      <a:cubicBezTo>
                        <a:pt x="2023110" y="3531108"/>
                        <a:pt x="2023872" y="3549396"/>
                        <a:pt x="1966722" y="3556254"/>
                      </a:cubicBezTo>
                      <a:cubicBezTo>
                        <a:pt x="1951482" y="3557778"/>
                        <a:pt x="1931670" y="3563112"/>
                        <a:pt x="1921764" y="3567684"/>
                      </a:cubicBezTo>
                      <a:cubicBezTo>
                        <a:pt x="1908048" y="3575304"/>
                        <a:pt x="1901952" y="3573780"/>
                        <a:pt x="1891284" y="3563874"/>
                      </a:cubicBezTo>
                      <a:cubicBezTo>
                        <a:pt x="1879092" y="3550920"/>
                        <a:pt x="1879092" y="3550158"/>
                        <a:pt x="1895856" y="3545586"/>
                      </a:cubicBezTo>
                      <a:cubicBezTo>
                        <a:pt x="1909572" y="3542538"/>
                        <a:pt x="1911096" y="3539490"/>
                        <a:pt x="1904238" y="3531108"/>
                      </a:cubicBezTo>
                      <a:cubicBezTo>
                        <a:pt x="1899666" y="3525012"/>
                        <a:pt x="1897380" y="3510534"/>
                        <a:pt x="1898904" y="3497580"/>
                      </a:cubicBezTo>
                      <a:cubicBezTo>
                        <a:pt x="1901190" y="3481578"/>
                        <a:pt x="1898904" y="3474720"/>
                        <a:pt x="1892046" y="3474720"/>
                      </a:cubicBezTo>
                      <a:cubicBezTo>
                        <a:pt x="1885950" y="3474720"/>
                        <a:pt x="1883664" y="3478530"/>
                        <a:pt x="1886712" y="3483864"/>
                      </a:cubicBezTo>
                      <a:cubicBezTo>
                        <a:pt x="1889760" y="3488436"/>
                        <a:pt x="1885950" y="3496818"/>
                        <a:pt x="1879092" y="3501390"/>
                      </a:cubicBezTo>
                      <a:cubicBezTo>
                        <a:pt x="1867662" y="3509772"/>
                        <a:pt x="1867662" y="3511296"/>
                        <a:pt x="1878330" y="3515868"/>
                      </a:cubicBezTo>
                      <a:cubicBezTo>
                        <a:pt x="1886712" y="3518916"/>
                        <a:pt x="1888236" y="3523488"/>
                        <a:pt x="1882902" y="3533394"/>
                      </a:cubicBezTo>
                      <a:cubicBezTo>
                        <a:pt x="1879092" y="3541014"/>
                        <a:pt x="1873758" y="3553206"/>
                        <a:pt x="1871472" y="3560826"/>
                      </a:cubicBezTo>
                      <a:cubicBezTo>
                        <a:pt x="1868424" y="3569970"/>
                        <a:pt x="1860804" y="3573780"/>
                        <a:pt x="1850136" y="3572256"/>
                      </a:cubicBezTo>
                      <a:cubicBezTo>
                        <a:pt x="1836420" y="3570732"/>
                        <a:pt x="1832610" y="3565398"/>
                        <a:pt x="1832610" y="3549396"/>
                      </a:cubicBezTo>
                      <a:cubicBezTo>
                        <a:pt x="1833372" y="3537204"/>
                        <a:pt x="1832610" y="3528060"/>
                        <a:pt x="1831848" y="3528060"/>
                      </a:cubicBezTo>
                      <a:cubicBezTo>
                        <a:pt x="1824990" y="3528060"/>
                        <a:pt x="1782318" y="3553968"/>
                        <a:pt x="1775460" y="3562350"/>
                      </a:cubicBezTo>
                      <a:cubicBezTo>
                        <a:pt x="1770126" y="3568446"/>
                        <a:pt x="1760220" y="3573780"/>
                        <a:pt x="1753362" y="3573780"/>
                      </a:cubicBezTo>
                      <a:cubicBezTo>
                        <a:pt x="1746504" y="3573780"/>
                        <a:pt x="1736598" y="3577590"/>
                        <a:pt x="1732026" y="3582162"/>
                      </a:cubicBezTo>
                      <a:cubicBezTo>
                        <a:pt x="1719834" y="3594354"/>
                        <a:pt x="1699260" y="3584448"/>
                        <a:pt x="1699260" y="3566160"/>
                      </a:cubicBezTo>
                      <a:cubicBezTo>
                        <a:pt x="1699260" y="3547872"/>
                        <a:pt x="1693164" y="3547110"/>
                        <a:pt x="1674876" y="3563874"/>
                      </a:cubicBezTo>
                      <a:cubicBezTo>
                        <a:pt x="1664208" y="3573780"/>
                        <a:pt x="1658874" y="3574542"/>
                        <a:pt x="1652016" y="3567684"/>
                      </a:cubicBezTo>
                      <a:cubicBezTo>
                        <a:pt x="1646682" y="3562350"/>
                        <a:pt x="1630680" y="3558540"/>
                        <a:pt x="1616202" y="3558540"/>
                      </a:cubicBezTo>
                      <a:cubicBezTo>
                        <a:pt x="1600962" y="3558540"/>
                        <a:pt x="1566672" y="3553968"/>
                        <a:pt x="1539240" y="3547872"/>
                      </a:cubicBezTo>
                      <a:cubicBezTo>
                        <a:pt x="1511808" y="3541776"/>
                        <a:pt x="1467612" y="3532632"/>
                        <a:pt x="1440180" y="3528060"/>
                      </a:cubicBezTo>
                      <a:cubicBezTo>
                        <a:pt x="1412748" y="3523488"/>
                        <a:pt x="1387602" y="3515868"/>
                        <a:pt x="1383792" y="3512058"/>
                      </a:cubicBezTo>
                      <a:cubicBezTo>
                        <a:pt x="1379220" y="3508248"/>
                        <a:pt x="1347978" y="3505200"/>
                        <a:pt x="1313688" y="3505200"/>
                      </a:cubicBezTo>
                      <a:cubicBezTo>
                        <a:pt x="1278636" y="3505200"/>
                        <a:pt x="1248156" y="3502152"/>
                        <a:pt x="1245870" y="3497580"/>
                      </a:cubicBezTo>
                      <a:cubicBezTo>
                        <a:pt x="1243584" y="3493770"/>
                        <a:pt x="1224534" y="3489960"/>
                        <a:pt x="1203960" y="3489960"/>
                      </a:cubicBezTo>
                      <a:cubicBezTo>
                        <a:pt x="1183386" y="3489960"/>
                        <a:pt x="1164336" y="3486912"/>
                        <a:pt x="1162050" y="3482340"/>
                      </a:cubicBezTo>
                      <a:cubicBezTo>
                        <a:pt x="1159764" y="3478530"/>
                        <a:pt x="1139190" y="3474720"/>
                        <a:pt x="1116330" y="3474720"/>
                      </a:cubicBezTo>
                      <a:cubicBezTo>
                        <a:pt x="1078992" y="3474720"/>
                        <a:pt x="1063752" y="3470910"/>
                        <a:pt x="1017270" y="3451098"/>
                      </a:cubicBezTo>
                      <a:cubicBezTo>
                        <a:pt x="1008888" y="3447288"/>
                        <a:pt x="978408" y="3441192"/>
                        <a:pt x="948690" y="3437382"/>
                      </a:cubicBezTo>
                      <a:cubicBezTo>
                        <a:pt x="919734" y="3432810"/>
                        <a:pt x="878586" y="3425952"/>
                        <a:pt x="857250" y="3420618"/>
                      </a:cubicBezTo>
                      <a:cubicBezTo>
                        <a:pt x="836676" y="3416046"/>
                        <a:pt x="797052" y="3410712"/>
                        <a:pt x="769620" y="3408426"/>
                      </a:cubicBezTo>
                      <a:cubicBezTo>
                        <a:pt x="742188" y="3406902"/>
                        <a:pt x="717042" y="3401568"/>
                        <a:pt x="712470" y="3397758"/>
                      </a:cubicBezTo>
                      <a:cubicBezTo>
                        <a:pt x="708660" y="3393948"/>
                        <a:pt x="697992" y="3390900"/>
                        <a:pt x="688086" y="3390900"/>
                      </a:cubicBezTo>
                      <a:cubicBezTo>
                        <a:pt x="678180" y="3390900"/>
                        <a:pt x="664464" y="3387852"/>
                        <a:pt x="656844" y="3384042"/>
                      </a:cubicBezTo>
                      <a:cubicBezTo>
                        <a:pt x="613410" y="3361944"/>
                        <a:pt x="559308" y="3346704"/>
                        <a:pt x="506730" y="3341370"/>
                      </a:cubicBezTo>
                      <a:cubicBezTo>
                        <a:pt x="464058" y="3336798"/>
                        <a:pt x="442722" y="3330702"/>
                        <a:pt x="409956" y="3313938"/>
                      </a:cubicBezTo>
                      <a:cubicBezTo>
                        <a:pt x="402336" y="3310128"/>
                        <a:pt x="387858" y="3307080"/>
                        <a:pt x="377952" y="3307080"/>
                      </a:cubicBezTo>
                      <a:cubicBezTo>
                        <a:pt x="367284" y="3307080"/>
                        <a:pt x="356616" y="3304032"/>
                        <a:pt x="354330" y="3299460"/>
                      </a:cubicBezTo>
                      <a:cubicBezTo>
                        <a:pt x="352044" y="3295650"/>
                        <a:pt x="342138" y="3291840"/>
                        <a:pt x="332232" y="3291840"/>
                      </a:cubicBezTo>
                      <a:cubicBezTo>
                        <a:pt x="323088" y="3291840"/>
                        <a:pt x="312420" y="3289554"/>
                        <a:pt x="309372" y="3286506"/>
                      </a:cubicBezTo>
                      <a:cubicBezTo>
                        <a:pt x="304038" y="3280410"/>
                        <a:pt x="272796" y="3272790"/>
                        <a:pt x="163830" y="3249168"/>
                      </a:cubicBezTo>
                      <a:cubicBezTo>
                        <a:pt x="130302" y="3242310"/>
                        <a:pt x="87630" y="3230118"/>
                        <a:pt x="69342" y="3221736"/>
                      </a:cubicBezTo>
                      <a:cubicBezTo>
                        <a:pt x="51054" y="3213354"/>
                        <a:pt x="34290" y="3209544"/>
                        <a:pt x="31242" y="3211830"/>
                      </a:cubicBezTo>
                      <a:cubicBezTo>
                        <a:pt x="28956" y="3214878"/>
                        <a:pt x="25146" y="3281172"/>
                        <a:pt x="22860" y="3358896"/>
                      </a:cubicBezTo>
                      <a:cubicBezTo>
                        <a:pt x="20574" y="3448050"/>
                        <a:pt x="16002" y="3500628"/>
                        <a:pt x="11430" y="3499866"/>
                      </a:cubicBezTo>
                      <a:cubicBezTo>
                        <a:pt x="6096" y="3498342"/>
                        <a:pt x="3048" y="2907030"/>
                        <a:pt x="1524" y="1748790"/>
                      </a:cubicBezTo>
                      <a:lnTo>
                        <a:pt x="0" y="0"/>
                      </a:lnTo>
                      <a:lnTo>
                        <a:pt x="1684020" y="0"/>
                      </a:lnTo>
                      <a:lnTo>
                        <a:pt x="3368040" y="0"/>
                      </a:lnTo>
                      <a:lnTo>
                        <a:pt x="3368040" y="1931670"/>
                      </a:lnTo>
                      <a:lnTo>
                        <a:pt x="3368040" y="3863340"/>
                      </a:lnTo>
                      <a:lnTo>
                        <a:pt x="3324606" y="3862578"/>
                      </a:lnTo>
                      <a:cubicBezTo>
                        <a:pt x="3300222" y="3861816"/>
                        <a:pt x="3256788" y="3858006"/>
                        <a:pt x="3227070" y="3854196"/>
                      </a:cubicBezTo>
                      <a:close/>
                      <a:moveTo>
                        <a:pt x="1847850" y="3497580"/>
                      </a:moveTo>
                      <a:cubicBezTo>
                        <a:pt x="1844802" y="3488436"/>
                        <a:pt x="1848612" y="3480816"/>
                        <a:pt x="1856994" y="3475482"/>
                      </a:cubicBezTo>
                      <a:cubicBezTo>
                        <a:pt x="1864614" y="3470910"/>
                        <a:pt x="1867662" y="3467100"/>
                        <a:pt x="1863852" y="3467100"/>
                      </a:cubicBezTo>
                      <a:cubicBezTo>
                        <a:pt x="1860042" y="3467100"/>
                        <a:pt x="1850136" y="3472434"/>
                        <a:pt x="1842516" y="3480054"/>
                      </a:cubicBezTo>
                      <a:cubicBezTo>
                        <a:pt x="1825752" y="3495294"/>
                        <a:pt x="1823466" y="3521964"/>
                        <a:pt x="1840230" y="3515868"/>
                      </a:cubicBezTo>
                      <a:cubicBezTo>
                        <a:pt x="1847850" y="3512820"/>
                        <a:pt x="1850136" y="3505962"/>
                        <a:pt x="1847850" y="3497580"/>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90" name="Freeform: Shape 2289">
                  <a:extLst>
                    <a:ext uri="{FF2B5EF4-FFF2-40B4-BE49-F238E27FC236}">
                      <a16:creationId xmlns:a16="http://schemas.microsoft.com/office/drawing/2014/main" id="{9BA826AC-7A7B-45E7-AEF4-E6B401193C7D}"/>
                    </a:ext>
                  </a:extLst>
                </p:cNvPr>
                <p:cNvSpPr/>
                <p:nvPr/>
              </p:nvSpPr>
              <p:spPr>
                <a:xfrm>
                  <a:off x="11121390" y="5045551"/>
                  <a:ext cx="327660" cy="82296"/>
                </a:xfrm>
                <a:custGeom>
                  <a:avLst/>
                  <a:gdLst>
                    <a:gd name="connsiteX0" fmla="*/ 176784 w 327660"/>
                    <a:gd name="connsiteY0" fmla="*/ 67469 h 82296"/>
                    <a:gd name="connsiteX1" fmla="*/ 83058 w 327660"/>
                    <a:gd name="connsiteY1" fmla="*/ 46895 h 82296"/>
                    <a:gd name="connsiteX2" fmla="*/ 0 w 327660"/>
                    <a:gd name="connsiteY2" fmla="*/ 21749 h 82296"/>
                    <a:gd name="connsiteX3" fmla="*/ 42672 w 327660"/>
                    <a:gd name="connsiteY3" fmla="*/ 413 h 82296"/>
                    <a:gd name="connsiteX4" fmla="*/ 99060 w 327660"/>
                    <a:gd name="connsiteY4" fmla="*/ 14129 h 82296"/>
                    <a:gd name="connsiteX5" fmla="*/ 156210 w 327660"/>
                    <a:gd name="connsiteY5" fmla="*/ 29369 h 82296"/>
                    <a:gd name="connsiteX6" fmla="*/ 204978 w 327660"/>
                    <a:gd name="connsiteY6" fmla="*/ 34703 h 82296"/>
                    <a:gd name="connsiteX7" fmla="*/ 301752 w 327660"/>
                    <a:gd name="connsiteY7" fmla="*/ 54515 h 82296"/>
                    <a:gd name="connsiteX8" fmla="*/ 326898 w 327660"/>
                    <a:gd name="connsiteY8" fmla="*/ 58325 h 82296"/>
                    <a:gd name="connsiteX9" fmla="*/ 244602 w 327660"/>
                    <a:gd name="connsiteY9" fmla="*/ 82709 h 82296"/>
                    <a:gd name="connsiteX10" fmla="*/ 176784 w 327660"/>
                    <a:gd name="connsiteY10" fmla="*/ 67469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660" h="82296">
                      <a:moveTo>
                        <a:pt x="176784" y="67469"/>
                      </a:moveTo>
                      <a:cubicBezTo>
                        <a:pt x="168402" y="55277"/>
                        <a:pt x="153162" y="51467"/>
                        <a:pt x="83058" y="46895"/>
                      </a:cubicBezTo>
                      <a:cubicBezTo>
                        <a:pt x="762" y="40799"/>
                        <a:pt x="0" y="40799"/>
                        <a:pt x="0" y="21749"/>
                      </a:cubicBezTo>
                      <a:cubicBezTo>
                        <a:pt x="0" y="4223"/>
                        <a:pt x="3048" y="2699"/>
                        <a:pt x="42672" y="413"/>
                      </a:cubicBezTo>
                      <a:cubicBezTo>
                        <a:pt x="76962" y="-1111"/>
                        <a:pt x="86868" y="1175"/>
                        <a:pt x="99060" y="14129"/>
                      </a:cubicBezTo>
                      <a:cubicBezTo>
                        <a:pt x="109728" y="26321"/>
                        <a:pt x="121920" y="29369"/>
                        <a:pt x="156210" y="29369"/>
                      </a:cubicBezTo>
                      <a:cubicBezTo>
                        <a:pt x="179832" y="29369"/>
                        <a:pt x="201930" y="31655"/>
                        <a:pt x="204978" y="34703"/>
                      </a:cubicBezTo>
                      <a:cubicBezTo>
                        <a:pt x="214884" y="44609"/>
                        <a:pt x="281940" y="58325"/>
                        <a:pt x="301752" y="54515"/>
                      </a:cubicBezTo>
                      <a:cubicBezTo>
                        <a:pt x="313182" y="52229"/>
                        <a:pt x="323850" y="54515"/>
                        <a:pt x="326898" y="58325"/>
                      </a:cubicBezTo>
                      <a:cubicBezTo>
                        <a:pt x="336042" y="72803"/>
                        <a:pt x="303276" y="82709"/>
                        <a:pt x="244602" y="82709"/>
                      </a:cubicBezTo>
                      <a:cubicBezTo>
                        <a:pt x="196596" y="82709"/>
                        <a:pt x="185928" y="80423"/>
                        <a:pt x="176784" y="67469"/>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91" name="Freeform: Shape 2290">
                  <a:extLst>
                    <a:ext uri="{FF2B5EF4-FFF2-40B4-BE49-F238E27FC236}">
                      <a16:creationId xmlns:a16="http://schemas.microsoft.com/office/drawing/2014/main" id="{6330295C-582B-4414-8735-A845A6632CED}"/>
                    </a:ext>
                  </a:extLst>
                </p:cNvPr>
                <p:cNvSpPr/>
                <p:nvPr/>
              </p:nvSpPr>
              <p:spPr>
                <a:xfrm>
                  <a:off x="10866541" y="5018539"/>
                  <a:ext cx="235458" cy="40386"/>
                </a:xfrm>
                <a:custGeom>
                  <a:avLst/>
                  <a:gdLst>
                    <a:gd name="connsiteX0" fmla="*/ 2627 w 235458"/>
                    <a:gd name="connsiteY0" fmla="*/ 29711 h 40386"/>
                    <a:gd name="connsiteX1" fmla="*/ 20153 w 235458"/>
                    <a:gd name="connsiteY1" fmla="*/ 2279 h 40386"/>
                    <a:gd name="connsiteX2" fmla="*/ 128357 w 235458"/>
                    <a:gd name="connsiteY2" fmla="*/ 9137 h 40386"/>
                    <a:gd name="connsiteX3" fmla="*/ 229703 w 235458"/>
                    <a:gd name="connsiteY3" fmla="*/ 16757 h 40386"/>
                    <a:gd name="connsiteX4" fmla="*/ 116927 w 235458"/>
                    <a:gd name="connsiteY4" fmla="*/ 41141 h 40386"/>
                    <a:gd name="connsiteX5" fmla="*/ 2627 w 235458"/>
                    <a:gd name="connsiteY5" fmla="*/ 29711 h 4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58" h="40386">
                      <a:moveTo>
                        <a:pt x="2627" y="29711"/>
                      </a:moveTo>
                      <a:cubicBezTo>
                        <a:pt x="-4993" y="9899"/>
                        <a:pt x="4913" y="-6103"/>
                        <a:pt x="20153" y="2279"/>
                      </a:cubicBezTo>
                      <a:cubicBezTo>
                        <a:pt x="27773" y="6089"/>
                        <a:pt x="76541" y="9137"/>
                        <a:pt x="128357" y="9137"/>
                      </a:cubicBezTo>
                      <a:cubicBezTo>
                        <a:pt x="180935" y="9137"/>
                        <a:pt x="225893" y="12947"/>
                        <a:pt x="229703" y="16757"/>
                      </a:cubicBezTo>
                      <a:cubicBezTo>
                        <a:pt x="248753" y="35807"/>
                        <a:pt x="224369" y="41141"/>
                        <a:pt x="116927" y="41141"/>
                      </a:cubicBezTo>
                      <a:cubicBezTo>
                        <a:pt x="26249" y="41141"/>
                        <a:pt x="5675" y="38855"/>
                        <a:pt x="2627" y="29711"/>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92" name="Freeform: Shape 2291">
                  <a:extLst>
                    <a:ext uri="{FF2B5EF4-FFF2-40B4-BE49-F238E27FC236}">
                      <a16:creationId xmlns:a16="http://schemas.microsoft.com/office/drawing/2014/main" id="{29FDB9D0-735B-426B-97CD-4499AD5577B4}"/>
                    </a:ext>
                  </a:extLst>
                </p:cNvPr>
                <p:cNvSpPr/>
                <p:nvPr/>
              </p:nvSpPr>
              <p:spPr>
                <a:xfrm>
                  <a:off x="9999945" y="4964314"/>
                  <a:ext cx="747522" cy="60960"/>
                </a:xfrm>
                <a:custGeom>
                  <a:avLst/>
                  <a:gdLst>
                    <a:gd name="connsiteX0" fmla="*/ 176565 w 747522"/>
                    <a:gd name="connsiteY0" fmla="*/ 58790 h 60960"/>
                    <a:gd name="connsiteX1" fmla="*/ 8163 w 747522"/>
                    <a:gd name="connsiteY1" fmla="*/ 37454 h 60960"/>
                    <a:gd name="connsiteX2" fmla="*/ 82077 w 747522"/>
                    <a:gd name="connsiteY2" fmla="*/ 26786 h 60960"/>
                    <a:gd name="connsiteX3" fmla="*/ 146085 w 747522"/>
                    <a:gd name="connsiteY3" fmla="*/ 19166 h 60960"/>
                    <a:gd name="connsiteX4" fmla="*/ 218475 w 747522"/>
                    <a:gd name="connsiteY4" fmla="*/ 20690 h 60960"/>
                    <a:gd name="connsiteX5" fmla="*/ 247431 w 747522"/>
                    <a:gd name="connsiteY5" fmla="*/ 22214 h 60960"/>
                    <a:gd name="connsiteX6" fmla="*/ 344205 w 747522"/>
                    <a:gd name="connsiteY6" fmla="*/ 18404 h 60960"/>
                    <a:gd name="connsiteX7" fmla="*/ 392211 w 747522"/>
                    <a:gd name="connsiteY7" fmla="*/ 17642 h 60960"/>
                    <a:gd name="connsiteX8" fmla="*/ 410499 w 747522"/>
                    <a:gd name="connsiteY8" fmla="*/ 17642 h 60960"/>
                    <a:gd name="connsiteX9" fmla="*/ 466887 w 747522"/>
                    <a:gd name="connsiteY9" fmla="*/ 10784 h 60960"/>
                    <a:gd name="connsiteX10" fmla="*/ 498129 w 747522"/>
                    <a:gd name="connsiteY10" fmla="*/ 19166 h 60960"/>
                    <a:gd name="connsiteX11" fmla="*/ 524799 w 747522"/>
                    <a:gd name="connsiteY11" fmla="*/ 37454 h 60960"/>
                    <a:gd name="connsiteX12" fmla="*/ 609381 w 747522"/>
                    <a:gd name="connsiteY12" fmla="*/ 35168 h 60960"/>
                    <a:gd name="connsiteX13" fmla="*/ 717585 w 747522"/>
                    <a:gd name="connsiteY13" fmla="*/ 37454 h 60960"/>
                    <a:gd name="connsiteX14" fmla="*/ 748065 w 747522"/>
                    <a:gd name="connsiteY14" fmla="*/ 49646 h 60960"/>
                    <a:gd name="connsiteX15" fmla="*/ 542325 w 747522"/>
                    <a:gd name="connsiteY15" fmla="*/ 61076 h 60960"/>
                    <a:gd name="connsiteX16" fmla="*/ 176565 w 747522"/>
                    <a:gd name="connsiteY16" fmla="*/ 58790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7522" h="60960">
                      <a:moveTo>
                        <a:pt x="176565" y="58790"/>
                      </a:moveTo>
                      <a:cubicBezTo>
                        <a:pt x="1305" y="57266"/>
                        <a:pt x="-14697" y="54980"/>
                        <a:pt x="8163" y="37454"/>
                      </a:cubicBezTo>
                      <a:cubicBezTo>
                        <a:pt x="18069" y="30596"/>
                        <a:pt x="43215" y="26786"/>
                        <a:pt x="82077" y="26786"/>
                      </a:cubicBezTo>
                      <a:cubicBezTo>
                        <a:pt x="114843" y="26786"/>
                        <a:pt x="143799" y="23738"/>
                        <a:pt x="146085" y="19166"/>
                      </a:cubicBezTo>
                      <a:cubicBezTo>
                        <a:pt x="152943" y="8498"/>
                        <a:pt x="200187" y="10022"/>
                        <a:pt x="218475" y="20690"/>
                      </a:cubicBezTo>
                      <a:cubicBezTo>
                        <a:pt x="229143" y="27548"/>
                        <a:pt x="237525" y="28310"/>
                        <a:pt x="247431" y="22214"/>
                      </a:cubicBezTo>
                      <a:cubicBezTo>
                        <a:pt x="264957" y="11546"/>
                        <a:pt x="337347" y="8498"/>
                        <a:pt x="344205" y="18404"/>
                      </a:cubicBezTo>
                      <a:cubicBezTo>
                        <a:pt x="350301" y="29834"/>
                        <a:pt x="380781" y="29072"/>
                        <a:pt x="392211" y="17642"/>
                      </a:cubicBezTo>
                      <a:cubicBezTo>
                        <a:pt x="399069" y="10784"/>
                        <a:pt x="403641" y="10784"/>
                        <a:pt x="410499" y="17642"/>
                      </a:cubicBezTo>
                      <a:cubicBezTo>
                        <a:pt x="424215" y="31358"/>
                        <a:pt x="447837" y="28310"/>
                        <a:pt x="466887" y="10784"/>
                      </a:cubicBezTo>
                      <a:cubicBezTo>
                        <a:pt x="485937" y="-6742"/>
                        <a:pt x="503463" y="-2170"/>
                        <a:pt x="498129" y="19166"/>
                      </a:cubicBezTo>
                      <a:cubicBezTo>
                        <a:pt x="494319" y="34406"/>
                        <a:pt x="511083" y="45836"/>
                        <a:pt x="524799" y="37454"/>
                      </a:cubicBezTo>
                      <a:cubicBezTo>
                        <a:pt x="528609" y="34406"/>
                        <a:pt x="567471" y="33644"/>
                        <a:pt x="609381" y="35168"/>
                      </a:cubicBezTo>
                      <a:cubicBezTo>
                        <a:pt x="652053" y="35930"/>
                        <a:pt x="700821" y="37454"/>
                        <a:pt x="717585" y="37454"/>
                      </a:cubicBezTo>
                      <a:cubicBezTo>
                        <a:pt x="738921" y="38216"/>
                        <a:pt x="748065" y="42026"/>
                        <a:pt x="748065" y="49646"/>
                      </a:cubicBezTo>
                      <a:cubicBezTo>
                        <a:pt x="748065" y="59552"/>
                        <a:pt x="718347" y="61076"/>
                        <a:pt x="542325" y="61076"/>
                      </a:cubicBezTo>
                      <a:cubicBezTo>
                        <a:pt x="429549" y="61076"/>
                        <a:pt x="264957" y="60314"/>
                        <a:pt x="176565" y="58790"/>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93" name="Freeform: Shape 2292">
                  <a:extLst>
                    <a:ext uri="{FF2B5EF4-FFF2-40B4-BE49-F238E27FC236}">
                      <a16:creationId xmlns:a16="http://schemas.microsoft.com/office/drawing/2014/main" id="{25EE6269-62E5-4813-95B4-BD388E3E7D16}"/>
                    </a:ext>
                  </a:extLst>
                </p:cNvPr>
                <p:cNvSpPr/>
                <p:nvPr/>
              </p:nvSpPr>
              <p:spPr>
                <a:xfrm>
                  <a:off x="9464984" y="4959738"/>
                  <a:ext cx="515112" cy="30480"/>
                </a:xfrm>
                <a:custGeom>
                  <a:avLst/>
                  <a:gdLst>
                    <a:gd name="connsiteX0" fmla="*/ 2866 w 515112"/>
                    <a:gd name="connsiteY0" fmla="*/ 23742 h 30480"/>
                    <a:gd name="connsiteX1" fmla="*/ 250516 w 515112"/>
                    <a:gd name="connsiteY1" fmla="*/ 120 h 30480"/>
                    <a:gd name="connsiteX2" fmla="*/ 514168 w 515112"/>
                    <a:gd name="connsiteY2" fmla="*/ 22980 h 30480"/>
                    <a:gd name="connsiteX3" fmla="*/ 2866 w 515112"/>
                    <a:gd name="connsiteY3" fmla="*/ 23742 h 30480"/>
                  </a:gdLst>
                  <a:ahLst/>
                  <a:cxnLst>
                    <a:cxn ang="0">
                      <a:pos x="connsiteX0" y="connsiteY0"/>
                    </a:cxn>
                    <a:cxn ang="0">
                      <a:pos x="connsiteX1" y="connsiteY1"/>
                    </a:cxn>
                    <a:cxn ang="0">
                      <a:pos x="connsiteX2" y="connsiteY2"/>
                    </a:cxn>
                    <a:cxn ang="0">
                      <a:pos x="connsiteX3" y="connsiteY3"/>
                    </a:cxn>
                  </a:cxnLst>
                  <a:rect l="l" t="t" r="r" b="b"/>
                  <a:pathLst>
                    <a:path w="515112" h="30480">
                      <a:moveTo>
                        <a:pt x="2866" y="23742"/>
                      </a:moveTo>
                      <a:cubicBezTo>
                        <a:pt x="-10850" y="1644"/>
                        <a:pt x="17344" y="-642"/>
                        <a:pt x="250516" y="120"/>
                      </a:cubicBezTo>
                      <a:cubicBezTo>
                        <a:pt x="474544" y="1644"/>
                        <a:pt x="524836" y="5454"/>
                        <a:pt x="514168" y="22980"/>
                      </a:cubicBezTo>
                      <a:cubicBezTo>
                        <a:pt x="507310" y="32886"/>
                        <a:pt x="8962" y="33648"/>
                        <a:pt x="2866" y="23742"/>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94" name="Freeform: Shape 2293">
                  <a:extLst>
                    <a:ext uri="{FF2B5EF4-FFF2-40B4-BE49-F238E27FC236}">
                      <a16:creationId xmlns:a16="http://schemas.microsoft.com/office/drawing/2014/main" id="{C5DB3EEC-6C1D-4603-9B5E-22627031AEEE}"/>
                    </a:ext>
                  </a:extLst>
                </p:cNvPr>
                <p:cNvSpPr/>
                <p:nvPr/>
              </p:nvSpPr>
              <p:spPr>
                <a:xfrm>
                  <a:off x="8828751" y="4865351"/>
                  <a:ext cx="474726" cy="93726"/>
                </a:xfrm>
                <a:custGeom>
                  <a:avLst/>
                  <a:gdLst>
                    <a:gd name="connsiteX0" fmla="*/ 219999 w 474726"/>
                    <a:gd name="connsiteY0" fmla="*/ 89935 h 93726"/>
                    <a:gd name="connsiteX1" fmla="*/ 189519 w 474726"/>
                    <a:gd name="connsiteY1" fmla="*/ 76981 h 93726"/>
                    <a:gd name="connsiteX2" fmla="*/ 94269 w 474726"/>
                    <a:gd name="connsiteY2" fmla="*/ 60217 h 93726"/>
                    <a:gd name="connsiteX3" fmla="*/ 7401 w 474726"/>
                    <a:gd name="connsiteY3" fmla="*/ 53359 h 93726"/>
                    <a:gd name="connsiteX4" fmla="*/ 2067 w 474726"/>
                    <a:gd name="connsiteY4" fmla="*/ 28213 h 93726"/>
                    <a:gd name="connsiteX5" fmla="*/ 21879 w 474726"/>
                    <a:gd name="connsiteY5" fmla="*/ 11449 h 93726"/>
                    <a:gd name="connsiteX6" fmla="*/ 106461 w 474726"/>
                    <a:gd name="connsiteY6" fmla="*/ 26689 h 93726"/>
                    <a:gd name="connsiteX7" fmla="*/ 181899 w 474726"/>
                    <a:gd name="connsiteY7" fmla="*/ 34309 h 93726"/>
                    <a:gd name="connsiteX8" fmla="*/ 231429 w 474726"/>
                    <a:gd name="connsiteY8" fmla="*/ 41929 h 93726"/>
                    <a:gd name="connsiteX9" fmla="*/ 280197 w 474726"/>
                    <a:gd name="connsiteY9" fmla="*/ 48787 h 93726"/>
                    <a:gd name="connsiteX10" fmla="*/ 458505 w 474726"/>
                    <a:gd name="connsiteY10" fmla="*/ 67837 h 93726"/>
                    <a:gd name="connsiteX11" fmla="*/ 464601 w 474726"/>
                    <a:gd name="connsiteY11" fmla="*/ 83839 h 93726"/>
                    <a:gd name="connsiteX12" fmla="*/ 447837 w 474726"/>
                    <a:gd name="connsiteY12" fmla="*/ 89935 h 93726"/>
                    <a:gd name="connsiteX13" fmla="*/ 219999 w 474726"/>
                    <a:gd name="connsiteY13" fmla="*/ 89935 h 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726" h="93726">
                      <a:moveTo>
                        <a:pt x="219999" y="89935"/>
                      </a:moveTo>
                      <a:cubicBezTo>
                        <a:pt x="207807" y="88411"/>
                        <a:pt x="193329" y="82315"/>
                        <a:pt x="189519" y="76981"/>
                      </a:cubicBezTo>
                      <a:cubicBezTo>
                        <a:pt x="184185" y="70123"/>
                        <a:pt x="150657" y="64027"/>
                        <a:pt x="94269" y="60217"/>
                      </a:cubicBezTo>
                      <a:lnTo>
                        <a:pt x="7401" y="53359"/>
                      </a:lnTo>
                      <a:lnTo>
                        <a:pt x="2067" y="28213"/>
                      </a:lnTo>
                      <a:cubicBezTo>
                        <a:pt x="-4029" y="-2267"/>
                        <a:pt x="3591" y="-8363"/>
                        <a:pt x="21879" y="11449"/>
                      </a:cubicBezTo>
                      <a:cubicBezTo>
                        <a:pt x="34071" y="24403"/>
                        <a:pt x="45501" y="26689"/>
                        <a:pt x="106461" y="26689"/>
                      </a:cubicBezTo>
                      <a:cubicBezTo>
                        <a:pt x="145323" y="26689"/>
                        <a:pt x="179613" y="29737"/>
                        <a:pt x="181899" y="34309"/>
                      </a:cubicBezTo>
                      <a:cubicBezTo>
                        <a:pt x="184185" y="38881"/>
                        <a:pt x="207045" y="41929"/>
                        <a:pt x="231429" y="41929"/>
                      </a:cubicBezTo>
                      <a:cubicBezTo>
                        <a:pt x="255813" y="41929"/>
                        <a:pt x="277911" y="44977"/>
                        <a:pt x="280197" y="48787"/>
                      </a:cubicBezTo>
                      <a:cubicBezTo>
                        <a:pt x="284007" y="54121"/>
                        <a:pt x="385353" y="65551"/>
                        <a:pt x="458505" y="67837"/>
                      </a:cubicBezTo>
                      <a:cubicBezTo>
                        <a:pt x="476793" y="68599"/>
                        <a:pt x="482127" y="83839"/>
                        <a:pt x="464601" y="83839"/>
                      </a:cubicBezTo>
                      <a:cubicBezTo>
                        <a:pt x="458505" y="83839"/>
                        <a:pt x="450885" y="86887"/>
                        <a:pt x="447837" y="89935"/>
                      </a:cubicBezTo>
                      <a:cubicBezTo>
                        <a:pt x="442503" y="95269"/>
                        <a:pt x="261147" y="95269"/>
                        <a:pt x="219999" y="89935"/>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95" name="Freeform: Shape 2294">
                  <a:extLst>
                    <a:ext uri="{FF2B5EF4-FFF2-40B4-BE49-F238E27FC236}">
                      <a16:creationId xmlns:a16="http://schemas.microsoft.com/office/drawing/2014/main" id="{FFCBFC02-E6F6-4867-BBE7-CA6A9D96CD31}"/>
                    </a:ext>
                  </a:extLst>
                </p:cNvPr>
                <p:cNvSpPr/>
                <p:nvPr/>
              </p:nvSpPr>
              <p:spPr>
                <a:xfrm>
                  <a:off x="10821955" y="48778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96" name="Freeform: Shape 2295">
                  <a:extLst>
                    <a:ext uri="{FF2B5EF4-FFF2-40B4-BE49-F238E27FC236}">
                      <a16:creationId xmlns:a16="http://schemas.microsoft.com/office/drawing/2014/main" id="{176C638E-66B8-49F3-B394-6DC0386CC385}"/>
                    </a:ext>
                  </a:extLst>
                </p:cNvPr>
                <p:cNvSpPr/>
                <p:nvPr/>
              </p:nvSpPr>
              <p:spPr>
                <a:xfrm>
                  <a:off x="8542628" y="4859583"/>
                  <a:ext cx="195072" cy="31242"/>
                </a:xfrm>
                <a:custGeom>
                  <a:avLst/>
                  <a:gdLst>
                    <a:gd name="connsiteX0" fmla="*/ 3202 w 195072"/>
                    <a:gd name="connsiteY0" fmla="*/ 24837 h 31242"/>
                    <a:gd name="connsiteX1" fmla="*/ 100738 w 195072"/>
                    <a:gd name="connsiteY1" fmla="*/ 453 h 31242"/>
                    <a:gd name="connsiteX2" fmla="*/ 188368 w 195072"/>
                    <a:gd name="connsiteY2" fmla="*/ 21789 h 31242"/>
                    <a:gd name="connsiteX3" fmla="*/ 3202 w 195072"/>
                    <a:gd name="connsiteY3" fmla="*/ 24837 h 31242"/>
                  </a:gdLst>
                  <a:ahLst/>
                  <a:cxnLst>
                    <a:cxn ang="0">
                      <a:pos x="connsiteX0" y="connsiteY0"/>
                    </a:cxn>
                    <a:cxn ang="0">
                      <a:pos x="connsiteX1" y="connsiteY1"/>
                    </a:cxn>
                    <a:cxn ang="0">
                      <a:pos x="connsiteX2" y="connsiteY2"/>
                    </a:cxn>
                    <a:cxn ang="0">
                      <a:pos x="connsiteX3" y="connsiteY3"/>
                    </a:cxn>
                  </a:cxnLst>
                  <a:rect l="l" t="t" r="r" b="b"/>
                  <a:pathLst>
                    <a:path w="195072" h="31242">
                      <a:moveTo>
                        <a:pt x="3202" y="24837"/>
                      </a:moveTo>
                      <a:cubicBezTo>
                        <a:pt x="-9752" y="4263"/>
                        <a:pt x="15394" y="-1833"/>
                        <a:pt x="100738" y="453"/>
                      </a:cubicBezTo>
                      <a:cubicBezTo>
                        <a:pt x="183796" y="2739"/>
                        <a:pt x="208942" y="8835"/>
                        <a:pt x="188368" y="21789"/>
                      </a:cubicBezTo>
                      <a:cubicBezTo>
                        <a:pt x="171604" y="32457"/>
                        <a:pt x="10060" y="35505"/>
                        <a:pt x="3202" y="24837"/>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97" name="Freeform: Shape 2296">
                  <a:extLst>
                    <a:ext uri="{FF2B5EF4-FFF2-40B4-BE49-F238E27FC236}">
                      <a16:creationId xmlns:a16="http://schemas.microsoft.com/office/drawing/2014/main" id="{661FC347-4796-4FE5-B0E3-7CC67F998785}"/>
                    </a:ext>
                  </a:extLst>
                </p:cNvPr>
                <p:cNvSpPr/>
                <p:nvPr/>
              </p:nvSpPr>
              <p:spPr>
                <a:xfrm>
                  <a:off x="8780227" y="4530090"/>
                  <a:ext cx="24384" cy="360426"/>
                </a:xfrm>
                <a:custGeom>
                  <a:avLst/>
                  <a:gdLst>
                    <a:gd name="connsiteX0" fmla="*/ 1823 w 24384"/>
                    <a:gd name="connsiteY0" fmla="*/ 352806 h 360426"/>
                    <a:gd name="connsiteX1" fmla="*/ 299 w 24384"/>
                    <a:gd name="connsiteY1" fmla="*/ 171450 h 360426"/>
                    <a:gd name="connsiteX2" fmla="*/ 13253 w 24384"/>
                    <a:gd name="connsiteY2" fmla="*/ 0 h 360426"/>
                    <a:gd name="connsiteX3" fmla="*/ 24683 w 24384"/>
                    <a:gd name="connsiteY3" fmla="*/ 178308 h 360426"/>
                    <a:gd name="connsiteX4" fmla="*/ 15539 w 24384"/>
                    <a:gd name="connsiteY4" fmla="*/ 360426 h 360426"/>
                    <a:gd name="connsiteX5" fmla="*/ 1823 w 24384"/>
                    <a:gd name="connsiteY5" fmla="*/ 352806 h 36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4" h="360426">
                      <a:moveTo>
                        <a:pt x="1823" y="352806"/>
                      </a:moveTo>
                      <a:cubicBezTo>
                        <a:pt x="299" y="347472"/>
                        <a:pt x="-463" y="265938"/>
                        <a:pt x="299" y="171450"/>
                      </a:cubicBezTo>
                      <a:cubicBezTo>
                        <a:pt x="1823" y="25146"/>
                        <a:pt x="3347" y="0"/>
                        <a:pt x="13253" y="0"/>
                      </a:cubicBezTo>
                      <a:cubicBezTo>
                        <a:pt x="23159" y="0"/>
                        <a:pt x="24683" y="25146"/>
                        <a:pt x="24683" y="178308"/>
                      </a:cubicBezTo>
                      <a:cubicBezTo>
                        <a:pt x="24683" y="314706"/>
                        <a:pt x="22397" y="357378"/>
                        <a:pt x="15539" y="360426"/>
                      </a:cubicBezTo>
                      <a:cubicBezTo>
                        <a:pt x="10205" y="361950"/>
                        <a:pt x="4109" y="358902"/>
                        <a:pt x="1823" y="352806"/>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98" name="Freeform: Shape 2297">
                  <a:extLst>
                    <a:ext uri="{FF2B5EF4-FFF2-40B4-BE49-F238E27FC236}">
                      <a16:creationId xmlns:a16="http://schemas.microsoft.com/office/drawing/2014/main" id="{E2D8FED5-8938-4813-94AB-F95B70CD9B8F}"/>
                    </a:ext>
                  </a:extLst>
                </p:cNvPr>
                <p:cNvSpPr/>
                <p:nvPr/>
              </p:nvSpPr>
              <p:spPr>
                <a:xfrm>
                  <a:off x="8309890" y="4807792"/>
                  <a:ext cx="160020" cy="52578"/>
                </a:xfrm>
                <a:custGeom>
                  <a:avLst/>
                  <a:gdLst>
                    <a:gd name="connsiteX0" fmla="*/ 45440 w 160020"/>
                    <a:gd name="connsiteY0" fmla="*/ 47672 h 52578"/>
                    <a:gd name="connsiteX1" fmla="*/ 482 w 160020"/>
                    <a:gd name="connsiteY1" fmla="*/ 6524 h 52578"/>
                    <a:gd name="connsiteX2" fmla="*/ 80492 w 160020"/>
                    <a:gd name="connsiteY2" fmla="*/ 12620 h 52578"/>
                    <a:gd name="connsiteX3" fmla="*/ 104876 w 160020"/>
                    <a:gd name="connsiteY3" fmla="*/ 20240 h 52578"/>
                    <a:gd name="connsiteX4" fmla="*/ 159740 w 160020"/>
                    <a:gd name="connsiteY4" fmla="*/ 46148 h 52578"/>
                    <a:gd name="connsiteX5" fmla="*/ 45440 w 160020"/>
                    <a:gd name="connsiteY5" fmla="*/ 47672 h 5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020" h="52578">
                      <a:moveTo>
                        <a:pt x="45440" y="47672"/>
                      </a:moveTo>
                      <a:cubicBezTo>
                        <a:pt x="24866" y="40814"/>
                        <a:pt x="-4090" y="14144"/>
                        <a:pt x="482" y="6524"/>
                      </a:cubicBezTo>
                      <a:cubicBezTo>
                        <a:pt x="7340" y="-4906"/>
                        <a:pt x="69824" y="-334"/>
                        <a:pt x="80492" y="12620"/>
                      </a:cubicBezTo>
                      <a:cubicBezTo>
                        <a:pt x="85826" y="19478"/>
                        <a:pt x="96494" y="22526"/>
                        <a:pt x="104876" y="20240"/>
                      </a:cubicBezTo>
                      <a:cubicBezTo>
                        <a:pt x="123164" y="15668"/>
                        <a:pt x="165836" y="36242"/>
                        <a:pt x="159740" y="46148"/>
                      </a:cubicBezTo>
                      <a:cubicBezTo>
                        <a:pt x="154406" y="54530"/>
                        <a:pt x="69824" y="55292"/>
                        <a:pt x="45440" y="47672"/>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299" name="Freeform: Shape 2298">
                  <a:extLst>
                    <a:ext uri="{FF2B5EF4-FFF2-40B4-BE49-F238E27FC236}">
                      <a16:creationId xmlns:a16="http://schemas.microsoft.com/office/drawing/2014/main" id="{340E473B-4D24-4D8E-8246-EAA6BC420EC8}"/>
                    </a:ext>
                  </a:extLst>
                </p:cNvPr>
                <p:cNvSpPr/>
                <p:nvPr/>
              </p:nvSpPr>
              <p:spPr>
                <a:xfrm>
                  <a:off x="8139275" y="4794044"/>
                  <a:ext cx="131826" cy="28194"/>
                </a:xfrm>
                <a:custGeom>
                  <a:avLst/>
                  <a:gdLst>
                    <a:gd name="connsiteX0" fmla="*/ 2695 w 131826"/>
                    <a:gd name="connsiteY0" fmla="*/ 21796 h 28194"/>
                    <a:gd name="connsiteX1" fmla="*/ 72037 w 131826"/>
                    <a:gd name="connsiteY1" fmla="*/ 460 h 28194"/>
                    <a:gd name="connsiteX2" fmla="*/ 132235 w 131826"/>
                    <a:gd name="connsiteY2" fmla="*/ 14176 h 28194"/>
                    <a:gd name="connsiteX3" fmla="*/ 69751 w 131826"/>
                    <a:gd name="connsiteY3" fmla="*/ 27892 h 28194"/>
                    <a:gd name="connsiteX4" fmla="*/ 2695 w 131826"/>
                    <a:gd name="connsiteY4" fmla="*/ 21796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26" h="28194">
                      <a:moveTo>
                        <a:pt x="2695" y="21796"/>
                      </a:moveTo>
                      <a:cubicBezTo>
                        <a:pt x="-7973" y="4270"/>
                        <a:pt x="12601" y="-1826"/>
                        <a:pt x="72037" y="460"/>
                      </a:cubicBezTo>
                      <a:cubicBezTo>
                        <a:pt x="119281" y="1984"/>
                        <a:pt x="132235" y="5032"/>
                        <a:pt x="132235" y="14176"/>
                      </a:cubicBezTo>
                      <a:cubicBezTo>
                        <a:pt x="132235" y="23320"/>
                        <a:pt x="119281" y="26368"/>
                        <a:pt x="69751" y="27892"/>
                      </a:cubicBezTo>
                      <a:cubicBezTo>
                        <a:pt x="30127" y="29416"/>
                        <a:pt x="5743" y="27130"/>
                        <a:pt x="2695" y="21796"/>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00" name="Freeform: Shape 2299">
                  <a:extLst>
                    <a:ext uri="{FF2B5EF4-FFF2-40B4-BE49-F238E27FC236}">
                      <a16:creationId xmlns:a16="http://schemas.microsoft.com/office/drawing/2014/main" id="{F57142F0-E21F-4EC9-A699-6998F00D79F2}"/>
                    </a:ext>
                  </a:extLst>
                </p:cNvPr>
                <p:cNvSpPr/>
                <p:nvPr/>
              </p:nvSpPr>
              <p:spPr>
                <a:xfrm>
                  <a:off x="7814310" y="4710214"/>
                  <a:ext cx="257556" cy="82296"/>
                </a:xfrm>
                <a:custGeom>
                  <a:avLst/>
                  <a:gdLst>
                    <a:gd name="connsiteX0" fmla="*/ 162306 w 257556"/>
                    <a:gd name="connsiteY0" fmla="*/ 67526 h 82296"/>
                    <a:gd name="connsiteX1" fmla="*/ 114300 w 257556"/>
                    <a:gd name="connsiteY1" fmla="*/ 51524 h 82296"/>
                    <a:gd name="connsiteX2" fmla="*/ 38100 w 257556"/>
                    <a:gd name="connsiteY2" fmla="*/ 46190 h 82296"/>
                    <a:gd name="connsiteX3" fmla="*/ 0 w 257556"/>
                    <a:gd name="connsiteY3" fmla="*/ 21806 h 82296"/>
                    <a:gd name="connsiteX4" fmla="*/ 29718 w 257556"/>
                    <a:gd name="connsiteY4" fmla="*/ 470 h 82296"/>
                    <a:gd name="connsiteX5" fmla="*/ 67056 w 257556"/>
                    <a:gd name="connsiteY5" fmla="*/ 5804 h 82296"/>
                    <a:gd name="connsiteX6" fmla="*/ 92202 w 257556"/>
                    <a:gd name="connsiteY6" fmla="*/ 14186 h 82296"/>
                    <a:gd name="connsiteX7" fmla="*/ 113538 w 257556"/>
                    <a:gd name="connsiteY7" fmla="*/ 21044 h 82296"/>
                    <a:gd name="connsiteX8" fmla="*/ 172974 w 257556"/>
                    <a:gd name="connsiteY8" fmla="*/ 32474 h 82296"/>
                    <a:gd name="connsiteX9" fmla="*/ 245364 w 257556"/>
                    <a:gd name="connsiteY9" fmla="*/ 53810 h 82296"/>
                    <a:gd name="connsiteX10" fmla="*/ 212598 w 257556"/>
                    <a:gd name="connsiteY10" fmla="*/ 82766 h 82296"/>
                    <a:gd name="connsiteX11" fmla="*/ 162306 w 257556"/>
                    <a:gd name="connsiteY11" fmla="*/ 67526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56" h="82296">
                      <a:moveTo>
                        <a:pt x="162306" y="67526"/>
                      </a:moveTo>
                      <a:cubicBezTo>
                        <a:pt x="154686" y="56096"/>
                        <a:pt x="144018" y="52286"/>
                        <a:pt x="114300" y="51524"/>
                      </a:cubicBezTo>
                      <a:cubicBezTo>
                        <a:pt x="93726" y="51524"/>
                        <a:pt x="59436" y="48476"/>
                        <a:pt x="38100" y="46190"/>
                      </a:cubicBezTo>
                      <a:cubicBezTo>
                        <a:pt x="4572" y="41618"/>
                        <a:pt x="762" y="38570"/>
                        <a:pt x="0" y="21806"/>
                      </a:cubicBezTo>
                      <a:cubicBezTo>
                        <a:pt x="0" y="5042"/>
                        <a:pt x="3810" y="2756"/>
                        <a:pt x="29718" y="470"/>
                      </a:cubicBezTo>
                      <a:cubicBezTo>
                        <a:pt x="45720" y="-1054"/>
                        <a:pt x="62484" y="1232"/>
                        <a:pt x="67056" y="5804"/>
                      </a:cubicBezTo>
                      <a:cubicBezTo>
                        <a:pt x="71628" y="10376"/>
                        <a:pt x="83058" y="14186"/>
                        <a:pt x="92202" y="14186"/>
                      </a:cubicBezTo>
                      <a:cubicBezTo>
                        <a:pt x="102108" y="14186"/>
                        <a:pt x="111252" y="17234"/>
                        <a:pt x="113538" y="21044"/>
                      </a:cubicBezTo>
                      <a:cubicBezTo>
                        <a:pt x="115824" y="24092"/>
                        <a:pt x="142494" y="29426"/>
                        <a:pt x="172974" y="32474"/>
                      </a:cubicBezTo>
                      <a:cubicBezTo>
                        <a:pt x="214122" y="36284"/>
                        <a:pt x="232410" y="41618"/>
                        <a:pt x="245364" y="53810"/>
                      </a:cubicBezTo>
                      <a:cubicBezTo>
                        <a:pt x="268986" y="75908"/>
                        <a:pt x="261366" y="82766"/>
                        <a:pt x="212598" y="82766"/>
                      </a:cubicBezTo>
                      <a:cubicBezTo>
                        <a:pt x="179832" y="82766"/>
                        <a:pt x="169926" y="79718"/>
                        <a:pt x="162306" y="67526"/>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01" name="Freeform: Shape 2300">
                  <a:extLst>
                    <a:ext uri="{FF2B5EF4-FFF2-40B4-BE49-F238E27FC236}">
                      <a16:creationId xmlns:a16="http://schemas.microsoft.com/office/drawing/2014/main" id="{7113B2BA-5096-4F0A-9BF0-12249C60920E}"/>
                    </a:ext>
                  </a:extLst>
                </p:cNvPr>
                <p:cNvSpPr/>
                <p:nvPr/>
              </p:nvSpPr>
              <p:spPr>
                <a:xfrm>
                  <a:off x="7660529" y="4682417"/>
                  <a:ext cx="107442" cy="40386"/>
                </a:xfrm>
                <a:custGeom>
                  <a:avLst/>
                  <a:gdLst>
                    <a:gd name="connsiteX0" fmla="*/ 1381 w 107442"/>
                    <a:gd name="connsiteY0" fmla="*/ 33601 h 40386"/>
                    <a:gd name="connsiteX1" fmla="*/ 37195 w 107442"/>
                    <a:gd name="connsiteY1" fmla="*/ 2359 h 40386"/>
                    <a:gd name="connsiteX2" fmla="*/ 77581 w 107442"/>
                    <a:gd name="connsiteY2" fmla="*/ 13027 h 40386"/>
                    <a:gd name="connsiteX3" fmla="*/ 108061 w 107442"/>
                    <a:gd name="connsiteY3" fmla="*/ 26743 h 40386"/>
                    <a:gd name="connsiteX4" fmla="*/ 57007 w 107442"/>
                    <a:gd name="connsiteY4" fmla="*/ 40459 h 40386"/>
                    <a:gd name="connsiteX5" fmla="*/ 1381 w 107442"/>
                    <a:gd name="connsiteY5" fmla="*/ 33601 h 4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442" h="40386">
                      <a:moveTo>
                        <a:pt x="1381" y="33601"/>
                      </a:moveTo>
                      <a:cubicBezTo>
                        <a:pt x="-7001" y="19885"/>
                        <a:pt x="25003" y="-8309"/>
                        <a:pt x="37195" y="2359"/>
                      </a:cubicBezTo>
                      <a:cubicBezTo>
                        <a:pt x="42529" y="6931"/>
                        <a:pt x="60817" y="11503"/>
                        <a:pt x="77581" y="13027"/>
                      </a:cubicBezTo>
                      <a:cubicBezTo>
                        <a:pt x="98155" y="14551"/>
                        <a:pt x="108061" y="19123"/>
                        <a:pt x="108061" y="26743"/>
                      </a:cubicBezTo>
                      <a:cubicBezTo>
                        <a:pt x="108061" y="35887"/>
                        <a:pt x="96631" y="38935"/>
                        <a:pt x="57007" y="40459"/>
                      </a:cubicBezTo>
                      <a:cubicBezTo>
                        <a:pt x="25003" y="41983"/>
                        <a:pt x="4429" y="39697"/>
                        <a:pt x="1381" y="33601"/>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02" name="Freeform: Shape 2301">
                  <a:extLst>
                    <a:ext uri="{FF2B5EF4-FFF2-40B4-BE49-F238E27FC236}">
                      <a16:creationId xmlns:a16="http://schemas.microsoft.com/office/drawing/2014/main" id="{D395FDEE-5960-4806-ABE0-F9F96B0D5092}"/>
                    </a:ext>
                  </a:extLst>
                </p:cNvPr>
                <p:cNvSpPr/>
                <p:nvPr/>
              </p:nvSpPr>
              <p:spPr>
                <a:xfrm>
                  <a:off x="7410450" y="4630296"/>
                  <a:ext cx="250698" cy="63246"/>
                </a:xfrm>
                <a:custGeom>
                  <a:avLst/>
                  <a:gdLst>
                    <a:gd name="connsiteX0" fmla="*/ 142494 w 250698"/>
                    <a:gd name="connsiteY0" fmla="*/ 49908 h 63246"/>
                    <a:gd name="connsiteX1" fmla="*/ 64008 w 250698"/>
                    <a:gd name="connsiteY1" fmla="*/ 28572 h 63246"/>
                    <a:gd name="connsiteX2" fmla="*/ 0 w 250698"/>
                    <a:gd name="connsiteY2" fmla="*/ 10284 h 63246"/>
                    <a:gd name="connsiteX3" fmla="*/ 34290 w 250698"/>
                    <a:gd name="connsiteY3" fmla="*/ 378 h 63246"/>
                    <a:gd name="connsiteX4" fmla="*/ 184404 w 250698"/>
                    <a:gd name="connsiteY4" fmla="*/ 22476 h 63246"/>
                    <a:gd name="connsiteX5" fmla="*/ 227076 w 250698"/>
                    <a:gd name="connsiteY5" fmla="*/ 33144 h 63246"/>
                    <a:gd name="connsiteX6" fmla="*/ 240792 w 250698"/>
                    <a:gd name="connsiteY6" fmla="*/ 55242 h 63246"/>
                    <a:gd name="connsiteX7" fmla="*/ 142494 w 250698"/>
                    <a:gd name="connsiteY7" fmla="*/ 49908 h 6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698" h="63246">
                      <a:moveTo>
                        <a:pt x="142494" y="49908"/>
                      </a:moveTo>
                      <a:cubicBezTo>
                        <a:pt x="131826" y="39240"/>
                        <a:pt x="108966" y="33144"/>
                        <a:pt x="64008" y="28572"/>
                      </a:cubicBezTo>
                      <a:cubicBezTo>
                        <a:pt x="15240" y="23238"/>
                        <a:pt x="0" y="18666"/>
                        <a:pt x="0" y="10284"/>
                      </a:cubicBezTo>
                      <a:cubicBezTo>
                        <a:pt x="0" y="1902"/>
                        <a:pt x="8382" y="-1146"/>
                        <a:pt x="34290" y="378"/>
                      </a:cubicBezTo>
                      <a:cubicBezTo>
                        <a:pt x="99822" y="2664"/>
                        <a:pt x="160020" y="11808"/>
                        <a:pt x="184404" y="22476"/>
                      </a:cubicBezTo>
                      <a:cubicBezTo>
                        <a:pt x="197358" y="28572"/>
                        <a:pt x="216408" y="33144"/>
                        <a:pt x="227076" y="33144"/>
                      </a:cubicBezTo>
                      <a:cubicBezTo>
                        <a:pt x="252222" y="33144"/>
                        <a:pt x="259842" y="45336"/>
                        <a:pt x="240792" y="55242"/>
                      </a:cubicBezTo>
                      <a:cubicBezTo>
                        <a:pt x="215646" y="68958"/>
                        <a:pt x="157734" y="65148"/>
                        <a:pt x="142494" y="49908"/>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03" name="Freeform: Shape 2302">
                  <a:extLst>
                    <a:ext uri="{FF2B5EF4-FFF2-40B4-BE49-F238E27FC236}">
                      <a16:creationId xmlns:a16="http://schemas.microsoft.com/office/drawing/2014/main" id="{43A9390D-C045-42CE-A95A-A01F4FEE6BA2}"/>
                    </a:ext>
                  </a:extLst>
                </p:cNvPr>
                <p:cNvSpPr/>
                <p:nvPr/>
              </p:nvSpPr>
              <p:spPr>
                <a:xfrm>
                  <a:off x="7144630" y="4542247"/>
                  <a:ext cx="257556" cy="82296"/>
                </a:xfrm>
                <a:custGeom>
                  <a:avLst/>
                  <a:gdLst>
                    <a:gd name="connsiteX0" fmla="*/ 127136 w 257556"/>
                    <a:gd name="connsiteY0" fmla="*/ 67853 h 82296"/>
                    <a:gd name="connsiteX1" fmla="*/ 87512 w 257556"/>
                    <a:gd name="connsiteY1" fmla="*/ 51851 h 82296"/>
                    <a:gd name="connsiteX2" fmla="*/ 2168 w 257556"/>
                    <a:gd name="connsiteY2" fmla="*/ 23657 h 82296"/>
                    <a:gd name="connsiteX3" fmla="*/ 37982 w 257556"/>
                    <a:gd name="connsiteY3" fmla="*/ 6131 h 82296"/>
                    <a:gd name="connsiteX4" fmla="*/ 136280 w 257556"/>
                    <a:gd name="connsiteY4" fmla="*/ 33563 h 82296"/>
                    <a:gd name="connsiteX5" fmla="*/ 189620 w 257556"/>
                    <a:gd name="connsiteY5" fmla="*/ 44993 h 82296"/>
                    <a:gd name="connsiteX6" fmla="*/ 227720 w 257556"/>
                    <a:gd name="connsiteY6" fmla="*/ 54137 h 82296"/>
                    <a:gd name="connsiteX7" fmla="*/ 258200 w 257556"/>
                    <a:gd name="connsiteY7" fmla="*/ 67853 h 82296"/>
                    <a:gd name="connsiteX8" fmla="*/ 194954 w 257556"/>
                    <a:gd name="connsiteY8" fmla="*/ 81569 h 82296"/>
                    <a:gd name="connsiteX9" fmla="*/ 127136 w 257556"/>
                    <a:gd name="connsiteY9" fmla="*/ 67853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56" h="82296">
                      <a:moveTo>
                        <a:pt x="127136" y="67853"/>
                      </a:moveTo>
                      <a:cubicBezTo>
                        <a:pt x="124088" y="55661"/>
                        <a:pt x="116468" y="52613"/>
                        <a:pt x="87512" y="51851"/>
                      </a:cubicBezTo>
                      <a:cubicBezTo>
                        <a:pt x="31886" y="50327"/>
                        <a:pt x="9026" y="42707"/>
                        <a:pt x="2168" y="23657"/>
                      </a:cubicBezTo>
                      <a:cubicBezTo>
                        <a:pt x="-6214" y="1559"/>
                        <a:pt x="10550" y="-6823"/>
                        <a:pt x="37982" y="6131"/>
                      </a:cubicBezTo>
                      <a:cubicBezTo>
                        <a:pt x="79130" y="25181"/>
                        <a:pt x="92846" y="28991"/>
                        <a:pt x="136280" y="33563"/>
                      </a:cubicBezTo>
                      <a:cubicBezTo>
                        <a:pt x="161426" y="36611"/>
                        <a:pt x="185810" y="41945"/>
                        <a:pt x="189620" y="44993"/>
                      </a:cubicBezTo>
                      <a:cubicBezTo>
                        <a:pt x="194192" y="48803"/>
                        <a:pt x="210956" y="52613"/>
                        <a:pt x="227720" y="54137"/>
                      </a:cubicBezTo>
                      <a:cubicBezTo>
                        <a:pt x="248294" y="55661"/>
                        <a:pt x="258200" y="60233"/>
                        <a:pt x="258200" y="67853"/>
                      </a:cubicBezTo>
                      <a:cubicBezTo>
                        <a:pt x="258200" y="76997"/>
                        <a:pt x="245246" y="80045"/>
                        <a:pt x="194954" y="81569"/>
                      </a:cubicBezTo>
                      <a:cubicBezTo>
                        <a:pt x="136280" y="83855"/>
                        <a:pt x="130946" y="82331"/>
                        <a:pt x="127136" y="67853"/>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04" name="Freeform: Shape 2303">
                  <a:extLst>
                    <a:ext uri="{FF2B5EF4-FFF2-40B4-BE49-F238E27FC236}">
                      <a16:creationId xmlns:a16="http://schemas.microsoft.com/office/drawing/2014/main" id="{19F10522-6958-47C4-8435-257E8C7535A4}"/>
                    </a:ext>
                  </a:extLst>
                </p:cNvPr>
                <p:cNvSpPr/>
                <p:nvPr/>
              </p:nvSpPr>
              <p:spPr>
                <a:xfrm>
                  <a:off x="7027220" y="4512410"/>
                  <a:ext cx="54864" cy="42672"/>
                </a:xfrm>
                <a:custGeom>
                  <a:avLst/>
                  <a:gdLst>
                    <a:gd name="connsiteX0" fmla="*/ 2230 w 54864"/>
                    <a:gd name="connsiteY0" fmla="*/ 37492 h 42672"/>
                    <a:gd name="connsiteX1" fmla="*/ 34996 w 54864"/>
                    <a:gd name="connsiteY1" fmla="*/ 154 h 42672"/>
                    <a:gd name="connsiteX2" fmla="*/ 55570 w 54864"/>
                    <a:gd name="connsiteY2" fmla="*/ 21490 h 42672"/>
                    <a:gd name="connsiteX3" fmla="*/ 31186 w 54864"/>
                    <a:gd name="connsiteY3" fmla="*/ 42826 h 42672"/>
                    <a:gd name="connsiteX4" fmla="*/ 2230 w 54864"/>
                    <a:gd name="connsiteY4" fmla="*/ 37492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 h="42672">
                      <a:moveTo>
                        <a:pt x="2230" y="37492"/>
                      </a:moveTo>
                      <a:cubicBezTo>
                        <a:pt x="-6914" y="21490"/>
                        <a:pt x="13660" y="-2132"/>
                        <a:pt x="34996" y="154"/>
                      </a:cubicBezTo>
                      <a:cubicBezTo>
                        <a:pt x="50998" y="1678"/>
                        <a:pt x="55570" y="6250"/>
                        <a:pt x="55570" y="21490"/>
                      </a:cubicBezTo>
                      <a:cubicBezTo>
                        <a:pt x="55570" y="37492"/>
                        <a:pt x="51760" y="41302"/>
                        <a:pt x="31186" y="42826"/>
                      </a:cubicBezTo>
                      <a:cubicBezTo>
                        <a:pt x="18232" y="44350"/>
                        <a:pt x="5278" y="41302"/>
                        <a:pt x="2230" y="37492"/>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05" name="Freeform: Shape 2304">
                  <a:extLst>
                    <a:ext uri="{FF2B5EF4-FFF2-40B4-BE49-F238E27FC236}">
                      <a16:creationId xmlns:a16="http://schemas.microsoft.com/office/drawing/2014/main" id="{D1BFE712-CAE4-468E-8ACE-BB2CB37DDBFF}"/>
                    </a:ext>
                  </a:extLst>
                </p:cNvPr>
                <p:cNvSpPr/>
                <p:nvPr/>
              </p:nvSpPr>
              <p:spPr>
                <a:xfrm>
                  <a:off x="6785610" y="4443702"/>
                  <a:ext cx="247650" cy="83058"/>
                </a:xfrm>
                <a:custGeom>
                  <a:avLst/>
                  <a:gdLst>
                    <a:gd name="connsiteX0" fmla="*/ 125730 w 247650"/>
                    <a:gd name="connsiteY0" fmla="*/ 67338 h 83058"/>
                    <a:gd name="connsiteX1" fmla="*/ 55626 w 247650"/>
                    <a:gd name="connsiteY1" fmla="*/ 46764 h 83058"/>
                    <a:gd name="connsiteX2" fmla="*/ 0 w 247650"/>
                    <a:gd name="connsiteY2" fmla="*/ 21618 h 83058"/>
                    <a:gd name="connsiteX3" fmla="*/ 52578 w 247650"/>
                    <a:gd name="connsiteY3" fmla="*/ 9426 h 83058"/>
                    <a:gd name="connsiteX4" fmla="*/ 83820 w 247650"/>
                    <a:gd name="connsiteY4" fmla="*/ 17046 h 83058"/>
                    <a:gd name="connsiteX5" fmla="*/ 99060 w 247650"/>
                    <a:gd name="connsiteY5" fmla="*/ 20856 h 83058"/>
                    <a:gd name="connsiteX6" fmla="*/ 124968 w 247650"/>
                    <a:gd name="connsiteY6" fmla="*/ 29238 h 83058"/>
                    <a:gd name="connsiteX7" fmla="*/ 168402 w 247650"/>
                    <a:gd name="connsiteY7" fmla="*/ 40668 h 83058"/>
                    <a:gd name="connsiteX8" fmla="*/ 222504 w 247650"/>
                    <a:gd name="connsiteY8" fmla="*/ 43716 h 83058"/>
                    <a:gd name="connsiteX9" fmla="*/ 247650 w 247650"/>
                    <a:gd name="connsiteY9" fmla="*/ 55908 h 83058"/>
                    <a:gd name="connsiteX10" fmla="*/ 125730 w 247650"/>
                    <a:gd name="connsiteY10" fmla="*/ 67338 h 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83058">
                      <a:moveTo>
                        <a:pt x="125730" y="67338"/>
                      </a:moveTo>
                      <a:cubicBezTo>
                        <a:pt x="115824" y="57432"/>
                        <a:pt x="94488" y="51336"/>
                        <a:pt x="55626" y="46764"/>
                      </a:cubicBezTo>
                      <a:cubicBezTo>
                        <a:pt x="3048" y="40668"/>
                        <a:pt x="0" y="39906"/>
                        <a:pt x="0" y="21618"/>
                      </a:cubicBezTo>
                      <a:cubicBezTo>
                        <a:pt x="0" y="-2004"/>
                        <a:pt x="21336" y="-6576"/>
                        <a:pt x="52578" y="9426"/>
                      </a:cubicBezTo>
                      <a:cubicBezTo>
                        <a:pt x="64770" y="15522"/>
                        <a:pt x="78486" y="18570"/>
                        <a:pt x="83820" y="17046"/>
                      </a:cubicBezTo>
                      <a:cubicBezTo>
                        <a:pt x="89154" y="14760"/>
                        <a:pt x="96012" y="16284"/>
                        <a:pt x="99060" y="20856"/>
                      </a:cubicBezTo>
                      <a:cubicBezTo>
                        <a:pt x="101346" y="25428"/>
                        <a:pt x="113538" y="29238"/>
                        <a:pt x="124968" y="29238"/>
                      </a:cubicBezTo>
                      <a:cubicBezTo>
                        <a:pt x="137160" y="29238"/>
                        <a:pt x="156972" y="34572"/>
                        <a:pt x="168402" y="40668"/>
                      </a:cubicBezTo>
                      <a:cubicBezTo>
                        <a:pt x="195072" y="54384"/>
                        <a:pt x="211074" y="55146"/>
                        <a:pt x="222504" y="43716"/>
                      </a:cubicBezTo>
                      <a:cubicBezTo>
                        <a:pt x="232410" y="33810"/>
                        <a:pt x="247650" y="40668"/>
                        <a:pt x="247650" y="55908"/>
                      </a:cubicBezTo>
                      <a:cubicBezTo>
                        <a:pt x="247650" y="84864"/>
                        <a:pt x="152400" y="94008"/>
                        <a:pt x="125730" y="67338"/>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06" name="Freeform: Shape 2305">
                  <a:extLst>
                    <a:ext uri="{FF2B5EF4-FFF2-40B4-BE49-F238E27FC236}">
                      <a16:creationId xmlns:a16="http://schemas.microsoft.com/office/drawing/2014/main" id="{EE94C865-3A75-40AD-9E45-EFDA48E5A872}"/>
                    </a:ext>
                  </a:extLst>
                </p:cNvPr>
                <p:cNvSpPr/>
                <p:nvPr/>
              </p:nvSpPr>
              <p:spPr>
                <a:xfrm>
                  <a:off x="6485526" y="4389110"/>
                  <a:ext cx="246126" cy="67818"/>
                </a:xfrm>
                <a:custGeom>
                  <a:avLst/>
                  <a:gdLst>
                    <a:gd name="connsiteX0" fmla="*/ 168258 w 246126"/>
                    <a:gd name="connsiteY0" fmla="*/ 58684 h 67818"/>
                    <a:gd name="connsiteX1" fmla="*/ 162924 w 246126"/>
                    <a:gd name="connsiteY1" fmla="*/ 44206 h 67818"/>
                    <a:gd name="connsiteX2" fmla="*/ 90534 w 246126"/>
                    <a:gd name="connsiteY2" fmla="*/ 36586 h 67818"/>
                    <a:gd name="connsiteX3" fmla="*/ 2142 w 246126"/>
                    <a:gd name="connsiteY3" fmla="*/ 8392 h 67818"/>
                    <a:gd name="connsiteX4" fmla="*/ 109584 w 246126"/>
                    <a:gd name="connsiteY4" fmla="*/ 7630 h 67818"/>
                    <a:gd name="connsiteX5" fmla="*/ 143112 w 246126"/>
                    <a:gd name="connsiteY5" fmla="*/ 15250 h 67818"/>
                    <a:gd name="connsiteX6" fmla="*/ 177402 w 246126"/>
                    <a:gd name="connsiteY6" fmla="*/ 20584 h 67818"/>
                    <a:gd name="connsiteX7" fmla="*/ 214740 w 246126"/>
                    <a:gd name="connsiteY7" fmla="*/ 34300 h 67818"/>
                    <a:gd name="connsiteX8" fmla="*/ 246744 w 246126"/>
                    <a:gd name="connsiteY8" fmla="*/ 53350 h 67818"/>
                    <a:gd name="connsiteX9" fmla="*/ 168258 w 246126"/>
                    <a:gd name="connsiteY9" fmla="*/ 58684 h 6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126" h="67818">
                      <a:moveTo>
                        <a:pt x="168258" y="58684"/>
                      </a:moveTo>
                      <a:cubicBezTo>
                        <a:pt x="162924" y="52588"/>
                        <a:pt x="161400" y="46492"/>
                        <a:pt x="162924" y="44206"/>
                      </a:cubicBezTo>
                      <a:cubicBezTo>
                        <a:pt x="165210" y="41920"/>
                        <a:pt x="132444" y="38872"/>
                        <a:pt x="90534" y="36586"/>
                      </a:cubicBezTo>
                      <a:cubicBezTo>
                        <a:pt x="15858" y="32776"/>
                        <a:pt x="-7764" y="25156"/>
                        <a:pt x="2142" y="8392"/>
                      </a:cubicBezTo>
                      <a:cubicBezTo>
                        <a:pt x="9000" y="-2276"/>
                        <a:pt x="103488" y="-3038"/>
                        <a:pt x="109584" y="7630"/>
                      </a:cubicBezTo>
                      <a:cubicBezTo>
                        <a:pt x="111870" y="12202"/>
                        <a:pt x="127110" y="15250"/>
                        <a:pt x="143112" y="15250"/>
                      </a:cubicBezTo>
                      <a:cubicBezTo>
                        <a:pt x="159114" y="15250"/>
                        <a:pt x="174354" y="17536"/>
                        <a:pt x="177402" y="20584"/>
                      </a:cubicBezTo>
                      <a:cubicBezTo>
                        <a:pt x="180450" y="24394"/>
                        <a:pt x="197214" y="29728"/>
                        <a:pt x="214740" y="34300"/>
                      </a:cubicBezTo>
                      <a:cubicBezTo>
                        <a:pt x="234552" y="38872"/>
                        <a:pt x="246744" y="46492"/>
                        <a:pt x="246744" y="53350"/>
                      </a:cubicBezTo>
                      <a:cubicBezTo>
                        <a:pt x="246744" y="69352"/>
                        <a:pt x="180450" y="73924"/>
                        <a:pt x="168258" y="58684"/>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07" name="Freeform: Shape 2306">
                  <a:extLst>
                    <a:ext uri="{FF2B5EF4-FFF2-40B4-BE49-F238E27FC236}">
                      <a16:creationId xmlns:a16="http://schemas.microsoft.com/office/drawing/2014/main" id="{937B3CC8-D62D-4AF7-AD8F-6A4BA67D83B7}"/>
                    </a:ext>
                  </a:extLst>
                </p:cNvPr>
                <p:cNvSpPr/>
                <p:nvPr/>
              </p:nvSpPr>
              <p:spPr>
                <a:xfrm>
                  <a:off x="5465259" y="4357644"/>
                  <a:ext cx="80772" cy="31242"/>
                </a:xfrm>
                <a:custGeom>
                  <a:avLst/>
                  <a:gdLst>
                    <a:gd name="connsiteX0" fmla="*/ 1329 w 80772"/>
                    <a:gd name="connsiteY0" fmla="*/ 23094 h 31242"/>
                    <a:gd name="connsiteX1" fmla="*/ 2853 w 80772"/>
                    <a:gd name="connsiteY1" fmla="*/ 8616 h 31242"/>
                    <a:gd name="connsiteX2" fmla="*/ 75243 w 80772"/>
                    <a:gd name="connsiteY2" fmla="*/ 6330 h 31242"/>
                    <a:gd name="connsiteX3" fmla="*/ 40191 w 80772"/>
                    <a:gd name="connsiteY3" fmla="*/ 31476 h 31242"/>
                    <a:gd name="connsiteX4" fmla="*/ 1329 w 80772"/>
                    <a:gd name="connsiteY4" fmla="*/ 23094 h 31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72" h="31242">
                      <a:moveTo>
                        <a:pt x="1329" y="23094"/>
                      </a:moveTo>
                      <a:cubicBezTo>
                        <a:pt x="-957" y="18522"/>
                        <a:pt x="-195" y="11664"/>
                        <a:pt x="2853" y="8616"/>
                      </a:cubicBezTo>
                      <a:cubicBezTo>
                        <a:pt x="13521" y="-2052"/>
                        <a:pt x="66099" y="-2814"/>
                        <a:pt x="75243" y="6330"/>
                      </a:cubicBezTo>
                      <a:cubicBezTo>
                        <a:pt x="89721" y="20808"/>
                        <a:pt x="75243" y="31476"/>
                        <a:pt x="40191" y="31476"/>
                      </a:cubicBezTo>
                      <a:cubicBezTo>
                        <a:pt x="21903" y="31476"/>
                        <a:pt x="4377" y="27666"/>
                        <a:pt x="1329" y="23094"/>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08" name="Freeform: Shape 2307">
                  <a:extLst>
                    <a:ext uri="{FF2B5EF4-FFF2-40B4-BE49-F238E27FC236}">
                      <a16:creationId xmlns:a16="http://schemas.microsoft.com/office/drawing/2014/main" id="{3B18BE39-FFCC-4A66-947D-6BDC6F96B77A}"/>
                    </a:ext>
                  </a:extLst>
                </p:cNvPr>
                <p:cNvSpPr/>
                <p:nvPr/>
              </p:nvSpPr>
              <p:spPr>
                <a:xfrm>
                  <a:off x="6333017" y="4356939"/>
                  <a:ext cx="140970" cy="32004"/>
                </a:xfrm>
                <a:custGeom>
                  <a:avLst/>
                  <a:gdLst>
                    <a:gd name="connsiteX0" fmla="*/ 2251 w 140970"/>
                    <a:gd name="connsiteY0" fmla="*/ 23799 h 32004"/>
                    <a:gd name="connsiteX1" fmla="*/ 69307 w 140970"/>
                    <a:gd name="connsiteY1" fmla="*/ 177 h 32004"/>
                    <a:gd name="connsiteX2" fmla="*/ 139411 w 140970"/>
                    <a:gd name="connsiteY2" fmla="*/ 25323 h 32004"/>
                    <a:gd name="connsiteX3" fmla="*/ 2251 w 140970"/>
                    <a:gd name="connsiteY3" fmla="*/ 23799 h 32004"/>
                  </a:gdLst>
                  <a:ahLst/>
                  <a:cxnLst>
                    <a:cxn ang="0">
                      <a:pos x="connsiteX0" y="connsiteY0"/>
                    </a:cxn>
                    <a:cxn ang="0">
                      <a:pos x="connsiteX1" y="connsiteY1"/>
                    </a:cxn>
                    <a:cxn ang="0">
                      <a:pos x="connsiteX2" y="connsiteY2"/>
                    </a:cxn>
                    <a:cxn ang="0">
                      <a:pos x="connsiteX3" y="connsiteY3"/>
                    </a:cxn>
                  </a:cxnLst>
                  <a:rect l="l" t="t" r="r" b="b"/>
                  <a:pathLst>
                    <a:path w="140970" h="32004">
                      <a:moveTo>
                        <a:pt x="2251" y="23799"/>
                      </a:moveTo>
                      <a:cubicBezTo>
                        <a:pt x="-7655" y="7035"/>
                        <a:pt x="15205" y="-1347"/>
                        <a:pt x="69307" y="177"/>
                      </a:cubicBezTo>
                      <a:cubicBezTo>
                        <a:pt x="121123" y="1701"/>
                        <a:pt x="148555" y="11607"/>
                        <a:pt x="139411" y="25323"/>
                      </a:cubicBezTo>
                      <a:cubicBezTo>
                        <a:pt x="133315" y="35229"/>
                        <a:pt x="9109" y="33705"/>
                        <a:pt x="2251" y="23799"/>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09" name="Freeform: Shape 2308">
                  <a:extLst>
                    <a:ext uri="{FF2B5EF4-FFF2-40B4-BE49-F238E27FC236}">
                      <a16:creationId xmlns:a16="http://schemas.microsoft.com/office/drawing/2014/main" id="{CC12F740-FA99-44C5-A2B4-31BEB21293AC}"/>
                    </a:ext>
                  </a:extLst>
                </p:cNvPr>
                <p:cNvSpPr/>
                <p:nvPr/>
              </p:nvSpPr>
              <p:spPr>
                <a:xfrm>
                  <a:off x="5589246" y="4308529"/>
                  <a:ext cx="185166" cy="48768"/>
                </a:xfrm>
                <a:custGeom>
                  <a:avLst/>
                  <a:gdLst>
                    <a:gd name="connsiteX0" fmla="*/ 5358 w 185166"/>
                    <a:gd name="connsiteY0" fmla="*/ 40967 h 48768"/>
                    <a:gd name="connsiteX1" fmla="*/ 25932 w 185166"/>
                    <a:gd name="connsiteY1" fmla="*/ 19631 h 48768"/>
                    <a:gd name="connsiteX2" fmla="*/ 65556 w 185166"/>
                    <a:gd name="connsiteY2" fmla="*/ 8963 h 48768"/>
                    <a:gd name="connsiteX3" fmla="*/ 185190 w 185166"/>
                    <a:gd name="connsiteY3" fmla="*/ 8201 h 48768"/>
                    <a:gd name="connsiteX4" fmla="*/ 173760 w 185166"/>
                    <a:gd name="connsiteY4" fmla="*/ 18869 h 48768"/>
                    <a:gd name="connsiteX5" fmla="*/ 152424 w 185166"/>
                    <a:gd name="connsiteY5" fmla="*/ 32585 h 48768"/>
                    <a:gd name="connsiteX6" fmla="*/ 5358 w 185166"/>
                    <a:gd name="connsiteY6" fmla="*/ 40967 h 4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166" h="48768">
                      <a:moveTo>
                        <a:pt x="5358" y="40967"/>
                      </a:moveTo>
                      <a:cubicBezTo>
                        <a:pt x="-6072" y="26489"/>
                        <a:pt x="786" y="19631"/>
                        <a:pt x="25932" y="19631"/>
                      </a:cubicBezTo>
                      <a:cubicBezTo>
                        <a:pt x="36600" y="19631"/>
                        <a:pt x="54888" y="15059"/>
                        <a:pt x="65556" y="8963"/>
                      </a:cubicBezTo>
                      <a:cubicBezTo>
                        <a:pt x="88416" y="-2467"/>
                        <a:pt x="181380" y="-3229"/>
                        <a:pt x="185190" y="8201"/>
                      </a:cubicBezTo>
                      <a:cubicBezTo>
                        <a:pt x="186714" y="12773"/>
                        <a:pt x="181380" y="17345"/>
                        <a:pt x="173760" y="18869"/>
                      </a:cubicBezTo>
                      <a:cubicBezTo>
                        <a:pt x="166140" y="20393"/>
                        <a:pt x="156996" y="26489"/>
                        <a:pt x="152424" y="32585"/>
                      </a:cubicBezTo>
                      <a:cubicBezTo>
                        <a:pt x="140232" y="49349"/>
                        <a:pt x="18312" y="56207"/>
                        <a:pt x="5358" y="40967"/>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10" name="Freeform: Shape 2309">
                  <a:extLst>
                    <a:ext uri="{FF2B5EF4-FFF2-40B4-BE49-F238E27FC236}">
                      <a16:creationId xmlns:a16="http://schemas.microsoft.com/office/drawing/2014/main" id="{6BD9F0D7-1DC3-43C8-8EE2-BA79FB9B94C7}"/>
                    </a:ext>
                  </a:extLst>
                </p:cNvPr>
                <p:cNvSpPr/>
                <p:nvPr/>
              </p:nvSpPr>
              <p:spPr>
                <a:xfrm>
                  <a:off x="6048465" y="4306354"/>
                  <a:ext cx="226314" cy="51054"/>
                </a:xfrm>
                <a:custGeom>
                  <a:avLst/>
                  <a:gdLst>
                    <a:gd name="connsiteX0" fmla="*/ 15531 w 226314"/>
                    <a:gd name="connsiteY0" fmla="*/ 43142 h 51054"/>
                    <a:gd name="connsiteX1" fmla="*/ 291 w 226314"/>
                    <a:gd name="connsiteY1" fmla="*/ 17996 h 51054"/>
                    <a:gd name="connsiteX2" fmla="*/ 27723 w 226314"/>
                    <a:gd name="connsiteY2" fmla="*/ 470 h 51054"/>
                    <a:gd name="connsiteX3" fmla="*/ 73443 w 226314"/>
                    <a:gd name="connsiteY3" fmla="*/ 5804 h 51054"/>
                    <a:gd name="connsiteX4" fmla="*/ 158025 w 226314"/>
                    <a:gd name="connsiteY4" fmla="*/ 19520 h 51054"/>
                    <a:gd name="connsiteX5" fmla="*/ 226605 w 226314"/>
                    <a:gd name="connsiteY5" fmla="*/ 37046 h 51054"/>
                    <a:gd name="connsiteX6" fmla="*/ 127545 w 226314"/>
                    <a:gd name="connsiteY6" fmla="*/ 50762 h 51054"/>
                    <a:gd name="connsiteX7" fmla="*/ 15531 w 226314"/>
                    <a:gd name="connsiteY7" fmla="*/ 43142 h 5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314" h="51054">
                      <a:moveTo>
                        <a:pt x="15531" y="43142"/>
                      </a:moveTo>
                      <a:cubicBezTo>
                        <a:pt x="8673" y="37808"/>
                        <a:pt x="1815" y="26378"/>
                        <a:pt x="291" y="17996"/>
                      </a:cubicBezTo>
                      <a:cubicBezTo>
                        <a:pt x="-1233" y="5042"/>
                        <a:pt x="2577" y="1994"/>
                        <a:pt x="27723" y="470"/>
                      </a:cubicBezTo>
                      <a:cubicBezTo>
                        <a:pt x="44487" y="-1054"/>
                        <a:pt x="65061" y="1232"/>
                        <a:pt x="73443" y="5804"/>
                      </a:cubicBezTo>
                      <a:cubicBezTo>
                        <a:pt x="82587" y="10376"/>
                        <a:pt x="120687" y="16472"/>
                        <a:pt x="158025" y="19520"/>
                      </a:cubicBezTo>
                      <a:cubicBezTo>
                        <a:pt x="211365" y="24092"/>
                        <a:pt x="226605" y="27902"/>
                        <a:pt x="226605" y="37046"/>
                      </a:cubicBezTo>
                      <a:cubicBezTo>
                        <a:pt x="226605" y="46190"/>
                        <a:pt x="209841" y="48476"/>
                        <a:pt x="127545" y="50762"/>
                      </a:cubicBezTo>
                      <a:cubicBezTo>
                        <a:pt x="55917" y="52286"/>
                        <a:pt x="24675" y="50000"/>
                        <a:pt x="15531" y="43142"/>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11" name="Freeform: Shape 2310">
                  <a:extLst>
                    <a:ext uri="{FF2B5EF4-FFF2-40B4-BE49-F238E27FC236}">
                      <a16:creationId xmlns:a16="http://schemas.microsoft.com/office/drawing/2014/main" id="{EF02DEF4-2E69-4D7E-8277-196BC1901C26}"/>
                    </a:ext>
                  </a:extLst>
                </p:cNvPr>
                <p:cNvSpPr/>
                <p:nvPr/>
              </p:nvSpPr>
              <p:spPr>
                <a:xfrm>
                  <a:off x="5784709" y="4291084"/>
                  <a:ext cx="192786" cy="28194"/>
                </a:xfrm>
                <a:custGeom>
                  <a:avLst/>
                  <a:gdLst>
                    <a:gd name="connsiteX0" fmla="*/ 2681 w 192786"/>
                    <a:gd name="connsiteY0" fmla="*/ 21074 h 28194"/>
                    <a:gd name="connsiteX1" fmla="*/ 102503 w 192786"/>
                    <a:gd name="connsiteY1" fmla="*/ 500 h 28194"/>
                    <a:gd name="connsiteX2" fmla="*/ 193181 w 192786"/>
                    <a:gd name="connsiteY2" fmla="*/ 14216 h 28194"/>
                    <a:gd name="connsiteX3" fmla="*/ 100217 w 192786"/>
                    <a:gd name="connsiteY3" fmla="*/ 27932 h 28194"/>
                    <a:gd name="connsiteX4" fmla="*/ 2681 w 192786"/>
                    <a:gd name="connsiteY4" fmla="*/ 21074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786" h="28194">
                      <a:moveTo>
                        <a:pt x="2681" y="21074"/>
                      </a:moveTo>
                      <a:cubicBezTo>
                        <a:pt x="-8749" y="3548"/>
                        <a:pt x="14873" y="-1786"/>
                        <a:pt x="102503" y="500"/>
                      </a:cubicBezTo>
                      <a:cubicBezTo>
                        <a:pt x="177179" y="2024"/>
                        <a:pt x="193181" y="5072"/>
                        <a:pt x="193181" y="14216"/>
                      </a:cubicBezTo>
                      <a:cubicBezTo>
                        <a:pt x="193181" y="23360"/>
                        <a:pt x="177179" y="25646"/>
                        <a:pt x="100217" y="27932"/>
                      </a:cubicBezTo>
                      <a:cubicBezTo>
                        <a:pt x="38495" y="29456"/>
                        <a:pt x="5729" y="27170"/>
                        <a:pt x="2681" y="21074"/>
                      </a:cubicBezTo>
                      <a:close/>
                    </a:path>
                  </a:pathLst>
                </a:custGeom>
                <a:solidFill>
                  <a:srgbClr val="B1989E"/>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12" name="Freeform: Shape 2311">
                  <a:extLst>
                    <a:ext uri="{FF2B5EF4-FFF2-40B4-BE49-F238E27FC236}">
                      <a16:creationId xmlns:a16="http://schemas.microsoft.com/office/drawing/2014/main" id="{956A7DA0-65E9-4EA4-8440-0C371615424C}"/>
                    </a:ext>
                  </a:extLst>
                </p:cNvPr>
                <p:cNvSpPr/>
                <p:nvPr/>
              </p:nvSpPr>
              <p:spPr>
                <a:xfrm>
                  <a:off x="0" y="1318260"/>
                  <a:ext cx="8808720" cy="4218432"/>
                </a:xfrm>
                <a:custGeom>
                  <a:avLst/>
                  <a:gdLst>
                    <a:gd name="connsiteX0" fmla="*/ 0 w 8808720"/>
                    <a:gd name="connsiteY0" fmla="*/ 2109216 h 4218432"/>
                    <a:gd name="connsiteX1" fmla="*/ 0 w 8808720"/>
                    <a:gd name="connsiteY1" fmla="*/ 0 h 4218432"/>
                    <a:gd name="connsiteX2" fmla="*/ 4404360 w 8808720"/>
                    <a:gd name="connsiteY2" fmla="*/ 0 h 4218432"/>
                    <a:gd name="connsiteX3" fmla="*/ 8808720 w 8808720"/>
                    <a:gd name="connsiteY3" fmla="*/ 0 h 4218432"/>
                    <a:gd name="connsiteX4" fmla="*/ 8808720 w 8808720"/>
                    <a:gd name="connsiteY4" fmla="*/ 1152906 h 4218432"/>
                    <a:gd name="connsiteX5" fmla="*/ 8801100 w 8808720"/>
                    <a:gd name="connsiteY5" fmla="*/ 2313432 h 4218432"/>
                    <a:gd name="connsiteX6" fmla="*/ 8791956 w 8808720"/>
                    <a:gd name="connsiteY6" fmla="*/ 2750058 h 4218432"/>
                    <a:gd name="connsiteX7" fmla="*/ 8776716 w 8808720"/>
                    <a:gd name="connsiteY7" fmla="*/ 3182112 h 4218432"/>
                    <a:gd name="connsiteX8" fmla="*/ 8758428 w 8808720"/>
                    <a:gd name="connsiteY8" fmla="*/ 3176778 h 4218432"/>
                    <a:gd name="connsiteX9" fmla="*/ 8739378 w 8808720"/>
                    <a:gd name="connsiteY9" fmla="*/ 3169920 h 4218432"/>
                    <a:gd name="connsiteX10" fmla="*/ 8709660 w 8808720"/>
                    <a:gd name="connsiteY10" fmla="*/ 3162300 h 4218432"/>
                    <a:gd name="connsiteX11" fmla="*/ 8679180 w 8808720"/>
                    <a:gd name="connsiteY11" fmla="*/ 3147060 h 4218432"/>
                    <a:gd name="connsiteX12" fmla="*/ 8643366 w 8808720"/>
                    <a:gd name="connsiteY12" fmla="*/ 3139440 h 4218432"/>
                    <a:gd name="connsiteX13" fmla="*/ 8596884 w 8808720"/>
                    <a:gd name="connsiteY13" fmla="*/ 3124200 h 4218432"/>
                    <a:gd name="connsiteX14" fmla="*/ 8554974 w 8808720"/>
                    <a:gd name="connsiteY14" fmla="*/ 3108960 h 4218432"/>
                    <a:gd name="connsiteX15" fmla="*/ 8516112 w 8808720"/>
                    <a:gd name="connsiteY15" fmla="*/ 3097530 h 4218432"/>
                    <a:gd name="connsiteX16" fmla="*/ 8484870 w 8808720"/>
                    <a:gd name="connsiteY16" fmla="*/ 3086100 h 4218432"/>
                    <a:gd name="connsiteX17" fmla="*/ 8395716 w 8808720"/>
                    <a:gd name="connsiteY17" fmla="*/ 3047238 h 4218432"/>
                    <a:gd name="connsiteX18" fmla="*/ 8369808 w 8808720"/>
                    <a:gd name="connsiteY18" fmla="*/ 3040380 h 4218432"/>
                    <a:gd name="connsiteX19" fmla="*/ 8337804 w 8808720"/>
                    <a:gd name="connsiteY19" fmla="*/ 3029712 h 4218432"/>
                    <a:gd name="connsiteX20" fmla="*/ 8298180 w 8808720"/>
                    <a:gd name="connsiteY20" fmla="*/ 3012186 h 4218432"/>
                    <a:gd name="connsiteX21" fmla="*/ 8246364 w 8808720"/>
                    <a:gd name="connsiteY21" fmla="*/ 2987802 h 4218432"/>
                    <a:gd name="connsiteX22" fmla="*/ 8202168 w 8808720"/>
                    <a:gd name="connsiteY22" fmla="*/ 2971800 h 4218432"/>
                    <a:gd name="connsiteX23" fmla="*/ 8177784 w 8808720"/>
                    <a:gd name="connsiteY23" fmla="*/ 2964942 h 4218432"/>
                    <a:gd name="connsiteX24" fmla="*/ 8134350 w 8808720"/>
                    <a:gd name="connsiteY24" fmla="*/ 2945130 h 4218432"/>
                    <a:gd name="connsiteX25" fmla="*/ 8074152 w 8808720"/>
                    <a:gd name="connsiteY25" fmla="*/ 2917698 h 4218432"/>
                    <a:gd name="connsiteX26" fmla="*/ 8030718 w 8808720"/>
                    <a:gd name="connsiteY26" fmla="*/ 2903220 h 4218432"/>
                    <a:gd name="connsiteX27" fmla="*/ 8012430 w 8808720"/>
                    <a:gd name="connsiteY27" fmla="*/ 2895600 h 4218432"/>
                    <a:gd name="connsiteX28" fmla="*/ 7990332 w 8808720"/>
                    <a:gd name="connsiteY28" fmla="*/ 2887980 h 4218432"/>
                    <a:gd name="connsiteX29" fmla="*/ 7924800 w 8808720"/>
                    <a:gd name="connsiteY29" fmla="*/ 2853690 h 4218432"/>
                    <a:gd name="connsiteX30" fmla="*/ 7872984 w 8808720"/>
                    <a:gd name="connsiteY30" fmla="*/ 2834640 h 4218432"/>
                    <a:gd name="connsiteX31" fmla="*/ 7834884 w 8808720"/>
                    <a:gd name="connsiteY31" fmla="*/ 2820924 h 4218432"/>
                    <a:gd name="connsiteX32" fmla="*/ 7780020 w 8808720"/>
                    <a:gd name="connsiteY32" fmla="*/ 2791968 h 4218432"/>
                    <a:gd name="connsiteX33" fmla="*/ 7701534 w 8808720"/>
                    <a:gd name="connsiteY33" fmla="*/ 2756154 h 4218432"/>
                    <a:gd name="connsiteX34" fmla="*/ 7647432 w 8808720"/>
                    <a:gd name="connsiteY34" fmla="*/ 2735580 h 4218432"/>
                    <a:gd name="connsiteX35" fmla="*/ 7573518 w 8808720"/>
                    <a:gd name="connsiteY35" fmla="*/ 2695956 h 4218432"/>
                    <a:gd name="connsiteX36" fmla="*/ 7522464 w 8808720"/>
                    <a:gd name="connsiteY36" fmla="*/ 2670048 h 4218432"/>
                    <a:gd name="connsiteX37" fmla="*/ 7485888 w 8808720"/>
                    <a:gd name="connsiteY37" fmla="*/ 2650998 h 4218432"/>
                    <a:gd name="connsiteX38" fmla="*/ 7463790 w 8808720"/>
                    <a:gd name="connsiteY38" fmla="*/ 2636520 h 4218432"/>
                    <a:gd name="connsiteX39" fmla="*/ 7398258 w 8808720"/>
                    <a:gd name="connsiteY39" fmla="*/ 2601468 h 4218432"/>
                    <a:gd name="connsiteX40" fmla="*/ 7319010 w 8808720"/>
                    <a:gd name="connsiteY40" fmla="*/ 2567940 h 4218432"/>
                    <a:gd name="connsiteX41" fmla="*/ 7288530 w 8808720"/>
                    <a:gd name="connsiteY41" fmla="*/ 2552700 h 4218432"/>
                    <a:gd name="connsiteX42" fmla="*/ 7268718 w 8808720"/>
                    <a:gd name="connsiteY42" fmla="*/ 2537460 h 4218432"/>
                    <a:gd name="connsiteX43" fmla="*/ 7174230 w 8808720"/>
                    <a:gd name="connsiteY43" fmla="*/ 2476500 h 4218432"/>
                    <a:gd name="connsiteX44" fmla="*/ 7151370 w 8808720"/>
                    <a:gd name="connsiteY44" fmla="*/ 2468880 h 4218432"/>
                    <a:gd name="connsiteX45" fmla="*/ 7124700 w 8808720"/>
                    <a:gd name="connsiteY45" fmla="*/ 2453640 h 4218432"/>
                    <a:gd name="connsiteX46" fmla="*/ 7117080 w 8808720"/>
                    <a:gd name="connsiteY46" fmla="*/ 1967484 h 4218432"/>
                    <a:gd name="connsiteX47" fmla="*/ 7109460 w 8808720"/>
                    <a:gd name="connsiteY47" fmla="*/ 1485900 h 4218432"/>
                    <a:gd name="connsiteX48" fmla="*/ 7101840 w 8808720"/>
                    <a:gd name="connsiteY48" fmla="*/ 1616964 h 4218432"/>
                    <a:gd name="connsiteX49" fmla="*/ 7094220 w 8808720"/>
                    <a:gd name="connsiteY49" fmla="*/ 1764030 h 4218432"/>
                    <a:gd name="connsiteX50" fmla="*/ 7093458 w 8808720"/>
                    <a:gd name="connsiteY50" fmla="*/ 2304288 h 4218432"/>
                    <a:gd name="connsiteX51" fmla="*/ 7100316 w 8808720"/>
                    <a:gd name="connsiteY51" fmla="*/ 2356866 h 4218432"/>
                    <a:gd name="connsiteX52" fmla="*/ 7086600 w 8808720"/>
                    <a:gd name="connsiteY52" fmla="*/ 2423160 h 4218432"/>
                    <a:gd name="connsiteX53" fmla="*/ 7072884 w 8808720"/>
                    <a:gd name="connsiteY53" fmla="*/ 2441448 h 4218432"/>
                    <a:gd name="connsiteX54" fmla="*/ 7051548 w 8808720"/>
                    <a:gd name="connsiteY54" fmla="*/ 2420874 h 4218432"/>
                    <a:gd name="connsiteX55" fmla="*/ 7021830 w 8808720"/>
                    <a:gd name="connsiteY55" fmla="*/ 2400300 h 4218432"/>
                    <a:gd name="connsiteX56" fmla="*/ 6998970 w 8808720"/>
                    <a:gd name="connsiteY56" fmla="*/ 2385060 h 4218432"/>
                    <a:gd name="connsiteX57" fmla="*/ 6968490 w 8808720"/>
                    <a:gd name="connsiteY57" fmla="*/ 2369820 h 4218432"/>
                    <a:gd name="connsiteX58" fmla="*/ 6929628 w 8808720"/>
                    <a:gd name="connsiteY58" fmla="*/ 2349246 h 4218432"/>
                    <a:gd name="connsiteX59" fmla="*/ 6828282 w 8808720"/>
                    <a:gd name="connsiteY59" fmla="*/ 2286000 h 4218432"/>
                    <a:gd name="connsiteX60" fmla="*/ 6792468 w 8808720"/>
                    <a:gd name="connsiteY60" fmla="*/ 2265426 h 4218432"/>
                    <a:gd name="connsiteX61" fmla="*/ 6698742 w 8808720"/>
                    <a:gd name="connsiteY61" fmla="*/ 2202180 h 4218432"/>
                    <a:gd name="connsiteX62" fmla="*/ 6678930 w 8808720"/>
                    <a:gd name="connsiteY62" fmla="*/ 2186940 h 4218432"/>
                    <a:gd name="connsiteX63" fmla="*/ 6656070 w 8808720"/>
                    <a:gd name="connsiteY63" fmla="*/ 2171700 h 4218432"/>
                    <a:gd name="connsiteX64" fmla="*/ 6633210 w 8808720"/>
                    <a:gd name="connsiteY64" fmla="*/ 2156460 h 4218432"/>
                    <a:gd name="connsiteX65" fmla="*/ 6592062 w 8808720"/>
                    <a:gd name="connsiteY65" fmla="*/ 2128266 h 4218432"/>
                    <a:gd name="connsiteX66" fmla="*/ 6549390 w 8808720"/>
                    <a:gd name="connsiteY66" fmla="*/ 2103120 h 4218432"/>
                    <a:gd name="connsiteX67" fmla="*/ 6507480 w 8808720"/>
                    <a:gd name="connsiteY67" fmla="*/ 2075688 h 4218432"/>
                    <a:gd name="connsiteX68" fmla="*/ 6453378 w 8808720"/>
                    <a:gd name="connsiteY68" fmla="*/ 2038350 h 4218432"/>
                    <a:gd name="connsiteX69" fmla="*/ 6381750 w 8808720"/>
                    <a:gd name="connsiteY69" fmla="*/ 1985010 h 4218432"/>
                    <a:gd name="connsiteX70" fmla="*/ 6304026 w 8808720"/>
                    <a:gd name="connsiteY70" fmla="*/ 1925574 h 4218432"/>
                    <a:gd name="connsiteX71" fmla="*/ 6259068 w 8808720"/>
                    <a:gd name="connsiteY71" fmla="*/ 1897380 h 4218432"/>
                    <a:gd name="connsiteX72" fmla="*/ 6168390 w 8808720"/>
                    <a:gd name="connsiteY72" fmla="*/ 1832610 h 4218432"/>
                    <a:gd name="connsiteX73" fmla="*/ 6073902 w 8808720"/>
                    <a:gd name="connsiteY73" fmla="*/ 1767840 h 4218432"/>
                    <a:gd name="connsiteX74" fmla="*/ 6050280 w 8808720"/>
                    <a:gd name="connsiteY74" fmla="*/ 1748790 h 4218432"/>
                    <a:gd name="connsiteX75" fmla="*/ 6032754 w 8808720"/>
                    <a:gd name="connsiteY75" fmla="*/ 1729740 h 4218432"/>
                    <a:gd name="connsiteX76" fmla="*/ 6008370 w 8808720"/>
                    <a:gd name="connsiteY76" fmla="*/ 1714500 h 4218432"/>
                    <a:gd name="connsiteX77" fmla="*/ 5987034 w 8808720"/>
                    <a:gd name="connsiteY77" fmla="*/ 1699260 h 4218432"/>
                    <a:gd name="connsiteX78" fmla="*/ 5949696 w 8808720"/>
                    <a:gd name="connsiteY78" fmla="*/ 1664970 h 4218432"/>
                    <a:gd name="connsiteX79" fmla="*/ 5906262 w 8808720"/>
                    <a:gd name="connsiteY79" fmla="*/ 1630680 h 4218432"/>
                    <a:gd name="connsiteX80" fmla="*/ 5858256 w 8808720"/>
                    <a:gd name="connsiteY80" fmla="*/ 1596390 h 4218432"/>
                    <a:gd name="connsiteX81" fmla="*/ 5815584 w 8808720"/>
                    <a:gd name="connsiteY81" fmla="*/ 1562100 h 4218432"/>
                    <a:gd name="connsiteX82" fmla="*/ 5786628 w 8808720"/>
                    <a:gd name="connsiteY82" fmla="*/ 1534668 h 4218432"/>
                    <a:gd name="connsiteX83" fmla="*/ 5742432 w 8808720"/>
                    <a:gd name="connsiteY83" fmla="*/ 1498092 h 4218432"/>
                    <a:gd name="connsiteX84" fmla="*/ 5667756 w 8808720"/>
                    <a:gd name="connsiteY84" fmla="*/ 1440942 h 4218432"/>
                    <a:gd name="connsiteX85" fmla="*/ 5610606 w 8808720"/>
                    <a:gd name="connsiteY85" fmla="*/ 1394460 h 4218432"/>
                    <a:gd name="connsiteX86" fmla="*/ 5574030 w 8808720"/>
                    <a:gd name="connsiteY86" fmla="*/ 1363980 h 4218432"/>
                    <a:gd name="connsiteX87" fmla="*/ 5534406 w 8808720"/>
                    <a:gd name="connsiteY87" fmla="*/ 1333500 h 4218432"/>
                    <a:gd name="connsiteX88" fmla="*/ 5471922 w 8808720"/>
                    <a:gd name="connsiteY88" fmla="*/ 1282446 h 4218432"/>
                    <a:gd name="connsiteX89" fmla="*/ 5381244 w 8808720"/>
                    <a:gd name="connsiteY89" fmla="*/ 1200150 h 4218432"/>
                    <a:gd name="connsiteX90" fmla="*/ 5341620 w 8808720"/>
                    <a:gd name="connsiteY90" fmla="*/ 1155954 h 4218432"/>
                    <a:gd name="connsiteX91" fmla="*/ 5334000 w 8808720"/>
                    <a:gd name="connsiteY91" fmla="*/ 1146810 h 4218432"/>
                    <a:gd name="connsiteX92" fmla="*/ 5352288 w 8808720"/>
                    <a:gd name="connsiteY92" fmla="*/ 1194816 h 4218432"/>
                    <a:gd name="connsiteX93" fmla="*/ 5358384 w 8808720"/>
                    <a:gd name="connsiteY93" fmla="*/ 1226820 h 4218432"/>
                    <a:gd name="connsiteX94" fmla="*/ 5357622 w 8808720"/>
                    <a:gd name="connsiteY94" fmla="*/ 1483614 h 4218432"/>
                    <a:gd name="connsiteX95" fmla="*/ 5357622 w 8808720"/>
                    <a:gd name="connsiteY95" fmla="*/ 1496568 h 4218432"/>
                    <a:gd name="connsiteX96" fmla="*/ 5358384 w 8808720"/>
                    <a:gd name="connsiteY96" fmla="*/ 2964180 h 4218432"/>
                    <a:gd name="connsiteX97" fmla="*/ 5358384 w 8808720"/>
                    <a:gd name="connsiteY97" fmla="*/ 2996184 h 4218432"/>
                    <a:gd name="connsiteX98" fmla="*/ 5348478 w 8808720"/>
                    <a:gd name="connsiteY98" fmla="*/ 3108960 h 4218432"/>
                    <a:gd name="connsiteX99" fmla="*/ 5391912 w 8808720"/>
                    <a:gd name="connsiteY99" fmla="*/ 3089148 h 4218432"/>
                    <a:gd name="connsiteX100" fmla="*/ 5474970 w 8808720"/>
                    <a:gd name="connsiteY100" fmla="*/ 3086100 h 4218432"/>
                    <a:gd name="connsiteX101" fmla="*/ 5436108 w 8808720"/>
                    <a:gd name="connsiteY101" fmla="*/ 3103626 h 4218432"/>
                    <a:gd name="connsiteX102" fmla="*/ 5392674 w 8808720"/>
                    <a:gd name="connsiteY102" fmla="*/ 3125724 h 4218432"/>
                    <a:gd name="connsiteX103" fmla="*/ 5366004 w 8808720"/>
                    <a:gd name="connsiteY103" fmla="*/ 3137154 h 4218432"/>
                    <a:gd name="connsiteX104" fmla="*/ 5308854 w 8808720"/>
                    <a:gd name="connsiteY104" fmla="*/ 3155442 h 4218432"/>
                    <a:gd name="connsiteX105" fmla="*/ 5288280 w 8808720"/>
                    <a:gd name="connsiteY105" fmla="*/ 3169920 h 4218432"/>
                    <a:gd name="connsiteX106" fmla="*/ 5253228 w 8808720"/>
                    <a:gd name="connsiteY106" fmla="*/ 3188970 h 4218432"/>
                    <a:gd name="connsiteX107" fmla="*/ 5194554 w 8808720"/>
                    <a:gd name="connsiteY107" fmla="*/ 3203448 h 4218432"/>
                    <a:gd name="connsiteX108" fmla="*/ 5256276 w 8808720"/>
                    <a:gd name="connsiteY108" fmla="*/ 3154680 h 4218432"/>
                    <a:gd name="connsiteX109" fmla="*/ 5283708 w 8808720"/>
                    <a:gd name="connsiteY109" fmla="*/ 3135630 h 4218432"/>
                    <a:gd name="connsiteX110" fmla="*/ 5295900 w 8808720"/>
                    <a:gd name="connsiteY110" fmla="*/ 2139696 h 4218432"/>
                    <a:gd name="connsiteX111" fmla="*/ 5295900 w 8808720"/>
                    <a:gd name="connsiteY111" fmla="*/ 1161288 h 4218432"/>
                    <a:gd name="connsiteX112" fmla="*/ 5263896 w 8808720"/>
                    <a:gd name="connsiteY112" fmla="*/ 1164336 h 4218432"/>
                    <a:gd name="connsiteX113" fmla="*/ 5224272 w 8808720"/>
                    <a:gd name="connsiteY113" fmla="*/ 1174242 h 4218432"/>
                    <a:gd name="connsiteX114" fmla="*/ 5199888 w 8808720"/>
                    <a:gd name="connsiteY114" fmla="*/ 1181100 h 4218432"/>
                    <a:gd name="connsiteX115" fmla="*/ 5177790 w 8808720"/>
                    <a:gd name="connsiteY115" fmla="*/ 1188720 h 4218432"/>
                    <a:gd name="connsiteX116" fmla="*/ 5153406 w 8808720"/>
                    <a:gd name="connsiteY116" fmla="*/ 1196340 h 4218432"/>
                    <a:gd name="connsiteX117" fmla="*/ 5113782 w 8808720"/>
                    <a:gd name="connsiteY117" fmla="*/ 1210818 h 4218432"/>
                    <a:gd name="connsiteX118" fmla="*/ 5013198 w 8808720"/>
                    <a:gd name="connsiteY118" fmla="*/ 1249680 h 4218432"/>
                    <a:gd name="connsiteX119" fmla="*/ 4945380 w 8808720"/>
                    <a:gd name="connsiteY119" fmla="*/ 1283970 h 4218432"/>
                    <a:gd name="connsiteX120" fmla="*/ 4927092 w 8808720"/>
                    <a:gd name="connsiteY120" fmla="*/ 1295400 h 4218432"/>
                    <a:gd name="connsiteX121" fmla="*/ 4880610 w 8808720"/>
                    <a:gd name="connsiteY121" fmla="*/ 1313688 h 4218432"/>
                    <a:gd name="connsiteX122" fmla="*/ 4815078 w 8808720"/>
                    <a:gd name="connsiteY122" fmla="*/ 1344168 h 4218432"/>
                    <a:gd name="connsiteX123" fmla="*/ 4777740 w 8808720"/>
                    <a:gd name="connsiteY123" fmla="*/ 1367790 h 4218432"/>
                    <a:gd name="connsiteX124" fmla="*/ 4759452 w 8808720"/>
                    <a:gd name="connsiteY124" fmla="*/ 1379220 h 4218432"/>
                    <a:gd name="connsiteX125" fmla="*/ 4566666 w 8808720"/>
                    <a:gd name="connsiteY125" fmla="*/ 1482852 h 4218432"/>
                    <a:gd name="connsiteX126" fmla="*/ 4533138 w 8808720"/>
                    <a:gd name="connsiteY126" fmla="*/ 1501140 h 4218432"/>
                    <a:gd name="connsiteX127" fmla="*/ 4510278 w 8808720"/>
                    <a:gd name="connsiteY127" fmla="*/ 1513332 h 4218432"/>
                    <a:gd name="connsiteX128" fmla="*/ 4425696 w 8808720"/>
                    <a:gd name="connsiteY128" fmla="*/ 1564386 h 4218432"/>
                    <a:gd name="connsiteX129" fmla="*/ 4404360 w 8808720"/>
                    <a:gd name="connsiteY129" fmla="*/ 1583436 h 4218432"/>
                    <a:gd name="connsiteX130" fmla="*/ 4391406 w 8808720"/>
                    <a:gd name="connsiteY130" fmla="*/ 1597914 h 4218432"/>
                    <a:gd name="connsiteX131" fmla="*/ 4357116 w 8808720"/>
                    <a:gd name="connsiteY131" fmla="*/ 1616964 h 4218432"/>
                    <a:gd name="connsiteX132" fmla="*/ 4326636 w 8808720"/>
                    <a:gd name="connsiteY132" fmla="*/ 1630680 h 4218432"/>
                    <a:gd name="connsiteX133" fmla="*/ 4290822 w 8808720"/>
                    <a:gd name="connsiteY133" fmla="*/ 1656588 h 4218432"/>
                    <a:gd name="connsiteX134" fmla="*/ 4232148 w 8808720"/>
                    <a:gd name="connsiteY134" fmla="*/ 1700022 h 4218432"/>
                    <a:gd name="connsiteX135" fmla="*/ 4171188 w 8808720"/>
                    <a:gd name="connsiteY135" fmla="*/ 1742694 h 4218432"/>
                    <a:gd name="connsiteX136" fmla="*/ 4136898 w 8808720"/>
                    <a:gd name="connsiteY136" fmla="*/ 1767840 h 4218432"/>
                    <a:gd name="connsiteX137" fmla="*/ 4053840 w 8808720"/>
                    <a:gd name="connsiteY137" fmla="*/ 1821942 h 4218432"/>
                    <a:gd name="connsiteX138" fmla="*/ 3981450 w 8808720"/>
                    <a:gd name="connsiteY138" fmla="*/ 1866900 h 4218432"/>
                    <a:gd name="connsiteX139" fmla="*/ 3966210 w 8808720"/>
                    <a:gd name="connsiteY139" fmla="*/ 1874520 h 4218432"/>
                    <a:gd name="connsiteX140" fmla="*/ 3927348 w 8808720"/>
                    <a:gd name="connsiteY140" fmla="*/ 1873758 h 4218432"/>
                    <a:gd name="connsiteX141" fmla="*/ 3931158 w 8808720"/>
                    <a:gd name="connsiteY141" fmla="*/ 1856994 h 4218432"/>
                    <a:gd name="connsiteX142" fmla="*/ 3924300 w 8808720"/>
                    <a:gd name="connsiteY142" fmla="*/ 1834134 h 4218432"/>
                    <a:gd name="connsiteX143" fmla="*/ 3904488 w 8808720"/>
                    <a:gd name="connsiteY143" fmla="*/ 1799082 h 4218432"/>
                    <a:gd name="connsiteX144" fmla="*/ 3880866 w 8808720"/>
                    <a:gd name="connsiteY144" fmla="*/ 1767840 h 4218432"/>
                    <a:gd name="connsiteX145" fmla="*/ 3858768 w 8808720"/>
                    <a:gd name="connsiteY145" fmla="*/ 1754886 h 4218432"/>
                    <a:gd name="connsiteX146" fmla="*/ 3812286 w 8808720"/>
                    <a:gd name="connsiteY146" fmla="*/ 1666494 h 4218432"/>
                    <a:gd name="connsiteX147" fmla="*/ 3802380 w 8808720"/>
                    <a:gd name="connsiteY147" fmla="*/ 1639062 h 4218432"/>
                    <a:gd name="connsiteX148" fmla="*/ 3791712 w 8808720"/>
                    <a:gd name="connsiteY148" fmla="*/ 1608582 h 4218432"/>
                    <a:gd name="connsiteX149" fmla="*/ 3741420 w 8808720"/>
                    <a:gd name="connsiteY149" fmla="*/ 1514094 h 4218432"/>
                    <a:gd name="connsiteX150" fmla="*/ 3722370 w 8808720"/>
                    <a:gd name="connsiteY150" fmla="*/ 1495044 h 4218432"/>
                    <a:gd name="connsiteX151" fmla="*/ 3703320 w 8808720"/>
                    <a:gd name="connsiteY151" fmla="*/ 1474470 h 4218432"/>
                    <a:gd name="connsiteX152" fmla="*/ 3695700 w 8808720"/>
                    <a:gd name="connsiteY152" fmla="*/ 1463040 h 4218432"/>
                    <a:gd name="connsiteX153" fmla="*/ 3688080 w 8808720"/>
                    <a:gd name="connsiteY153" fmla="*/ 1740408 h 4218432"/>
                    <a:gd name="connsiteX154" fmla="*/ 3688080 w 8808720"/>
                    <a:gd name="connsiteY154" fmla="*/ 2017014 h 4218432"/>
                    <a:gd name="connsiteX155" fmla="*/ 3717036 w 8808720"/>
                    <a:gd name="connsiteY155" fmla="*/ 2017014 h 4218432"/>
                    <a:gd name="connsiteX156" fmla="*/ 3745230 w 8808720"/>
                    <a:gd name="connsiteY156" fmla="*/ 2017014 h 4218432"/>
                    <a:gd name="connsiteX157" fmla="*/ 3742944 w 8808720"/>
                    <a:gd name="connsiteY157" fmla="*/ 1968246 h 4218432"/>
                    <a:gd name="connsiteX158" fmla="*/ 3768852 w 8808720"/>
                    <a:gd name="connsiteY158" fmla="*/ 1909572 h 4218432"/>
                    <a:gd name="connsiteX159" fmla="*/ 3784854 w 8808720"/>
                    <a:gd name="connsiteY159" fmla="*/ 1937004 h 4218432"/>
                    <a:gd name="connsiteX160" fmla="*/ 3806190 w 8808720"/>
                    <a:gd name="connsiteY160" fmla="*/ 1933956 h 4218432"/>
                    <a:gd name="connsiteX161" fmla="*/ 3828288 w 8808720"/>
                    <a:gd name="connsiteY161" fmla="*/ 1918716 h 4218432"/>
                    <a:gd name="connsiteX162" fmla="*/ 3838194 w 8808720"/>
                    <a:gd name="connsiteY162" fmla="*/ 1909572 h 4218432"/>
                    <a:gd name="connsiteX163" fmla="*/ 3887724 w 8808720"/>
                    <a:gd name="connsiteY163" fmla="*/ 1883664 h 4218432"/>
                    <a:gd name="connsiteX164" fmla="*/ 3903726 w 8808720"/>
                    <a:gd name="connsiteY164" fmla="*/ 1911096 h 4218432"/>
                    <a:gd name="connsiteX165" fmla="*/ 3886200 w 8808720"/>
                    <a:gd name="connsiteY165" fmla="*/ 1922526 h 4218432"/>
                    <a:gd name="connsiteX166" fmla="*/ 3820668 w 8808720"/>
                    <a:gd name="connsiteY166" fmla="*/ 1981200 h 4218432"/>
                    <a:gd name="connsiteX167" fmla="*/ 3691128 w 8808720"/>
                    <a:gd name="connsiteY167" fmla="*/ 2090166 h 4218432"/>
                    <a:gd name="connsiteX168" fmla="*/ 3649980 w 8808720"/>
                    <a:gd name="connsiteY168" fmla="*/ 2114550 h 4218432"/>
                    <a:gd name="connsiteX169" fmla="*/ 3649980 w 8808720"/>
                    <a:gd name="connsiteY169" fmla="*/ 2053590 h 4218432"/>
                    <a:gd name="connsiteX170" fmla="*/ 3649980 w 8808720"/>
                    <a:gd name="connsiteY170" fmla="*/ 2034540 h 4218432"/>
                    <a:gd name="connsiteX171" fmla="*/ 3651504 w 8808720"/>
                    <a:gd name="connsiteY171" fmla="*/ 1411986 h 4218432"/>
                    <a:gd name="connsiteX172" fmla="*/ 3651504 w 8808720"/>
                    <a:gd name="connsiteY172" fmla="*/ 1392936 h 4218432"/>
                    <a:gd name="connsiteX173" fmla="*/ 3641598 w 8808720"/>
                    <a:gd name="connsiteY173" fmla="*/ 1322832 h 4218432"/>
                    <a:gd name="connsiteX174" fmla="*/ 3634740 w 8808720"/>
                    <a:gd name="connsiteY174" fmla="*/ 1245870 h 4218432"/>
                    <a:gd name="connsiteX175" fmla="*/ 3616452 w 8808720"/>
                    <a:gd name="connsiteY175" fmla="*/ 1267206 h 4218432"/>
                    <a:gd name="connsiteX176" fmla="*/ 3588258 w 8808720"/>
                    <a:gd name="connsiteY176" fmla="*/ 1252728 h 4218432"/>
                    <a:gd name="connsiteX177" fmla="*/ 3555492 w 8808720"/>
                    <a:gd name="connsiteY177" fmla="*/ 1194816 h 4218432"/>
                    <a:gd name="connsiteX178" fmla="*/ 3539490 w 8808720"/>
                    <a:gd name="connsiteY178" fmla="*/ 1181100 h 4218432"/>
                    <a:gd name="connsiteX179" fmla="*/ 3524250 w 8808720"/>
                    <a:gd name="connsiteY179" fmla="*/ 1165860 h 4218432"/>
                    <a:gd name="connsiteX180" fmla="*/ 3506724 w 8808720"/>
                    <a:gd name="connsiteY180" fmla="*/ 1117092 h 4218432"/>
                    <a:gd name="connsiteX181" fmla="*/ 3480816 w 8808720"/>
                    <a:gd name="connsiteY181" fmla="*/ 1050798 h 4218432"/>
                    <a:gd name="connsiteX182" fmla="*/ 3451860 w 8808720"/>
                    <a:gd name="connsiteY182" fmla="*/ 1028700 h 4218432"/>
                    <a:gd name="connsiteX183" fmla="*/ 3406140 w 8808720"/>
                    <a:gd name="connsiteY183" fmla="*/ 943356 h 4218432"/>
                    <a:gd name="connsiteX184" fmla="*/ 3393948 w 8808720"/>
                    <a:gd name="connsiteY184" fmla="*/ 923544 h 4218432"/>
                    <a:gd name="connsiteX185" fmla="*/ 3368802 w 8808720"/>
                    <a:gd name="connsiteY185" fmla="*/ 891540 h 4218432"/>
                    <a:gd name="connsiteX186" fmla="*/ 3342894 w 8808720"/>
                    <a:gd name="connsiteY186" fmla="*/ 882396 h 4218432"/>
                    <a:gd name="connsiteX187" fmla="*/ 3325368 w 8808720"/>
                    <a:gd name="connsiteY187" fmla="*/ 869442 h 4218432"/>
                    <a:gd name="connsiteX188" fmla="*/ 3318510 w 8808720"/>
                    <a:gd name="connsiteY188" fmla="*/ 858012 h 4218432"/>
                    <a:gd name="connsiteX189" fmla="*/ 3307080 w 8808720"/>
                    <a:gd name="connsiteY189" fmla="*/ 842010 h 4218432"/>
                    <a:gd name="connsiteX190" fmla="*/ 3280410 w 8808720"/>
                    <a:gd name="connsiteY190" fmla="*/ 804672 h 4218432"/>
                    <a:gd name="connsiteX191" fmla="*/ 3253740 w 8808720"/>
                    <a:gd name="connsiteY191" fmla="*/ 770382 h 4218432"/>
                    <a:gd name="connsiteX192" fmla="*/ 3223260 w 8808720"/>
                    <a:gd name="connsiteY192" fmla="*/ 762000 h 4218432"/>
                    <a:gd name="connsiteX193" fmla="*/ 3186684 w 8808720"/>
                    <a:gd name="connsiteY193" fmla="*/ 746760 h 4218432"/>
                    <a:gd name="connsiteX194" fmla="*/ 3166110 w 8808720"/>
                    <a:gd name="connsiteY194" fmla="*/ 742188 h 4218432"/>
                    <a:gd name="connsiteX195" fmla="*/ 3161538 w 8808720"/>
                    <a:gd name="connsiteY195" fmla="*/ 764286 h 4218432"/>
                    <a:gd name="connsiteX196" fmla="*/ 3134868 w 8808720"/>
                    <a:gd name="connsiteY196" fmla="*/ 792480 h 4218432"/>
                    <a:gd name="connsiteX197" fmla="*/ 3108960 w 8808720"/>
                    <a:gd name="connsiteY197" fmla="*/ 745998 h 4218432"/>
                    <a:gd name="connsiteX198" fmla="*/ 3163824 w 8808720"/>
                    <a:gd name="connsiteY198" fmla="*/ 713232 h 4218432"/>
                    <a:gd name="connsiteX199" fmla="*/ 3168396 w 8808720"/>
                    <a:gd name="connsiteY199" fmla="*/ 707898 h 4218432"/>
                    <a:gd name="connsiteX200" fmla="*/ 3114294 w 8808720"/>
                    <a:gd name="connsiteY200" fmla="*/ 694944 h 4218432"/>
                    <a:gd name="connsiteX201" fmla="*/ 3055620 w 8808720"/>
                    <a:gd name="connsiteY201" fmla="*/ 678180 h 4218432"/>
                    <a:gd name="connsiteX202" fmla="*/ 2934462 w 8808720"/>
                    <a:gd name="connsiteY202" fmla="*/ 662940 h 4218432"/>
                    <a:gd name="connsiteX203" fmla="*/ 2817114 w 8808720"/>
                    <a:gd name="connsiteY203" fmla="*/ 678180 h 4218432"/>
                    <a:gd name="connsiteX204" fmla="*/ 2796540 w 8808720"/>
                    <a:gd name="connsiteY204" fmla="*/ 693420 h 4218432"/>
                    <a:gd name="connsiteX205" fmla="*/ 2761488 w 8808720"/>
                    <a:gd name="connsiteY205" fmla="*/ 712470 h 4218432"/>
                    <a:gd name="connsiteX206" fmla="*/ 2721864 w 8808720"/>
                    <a:gd name="connsiteY206" fmla="*/ 731520 h 4218432"/>
                    <a:gd name="connsiteX207" fmla="*/ 2695194 w 8808720"/>
                    <a:gd name="connsiteY207" fmla="*/ 746760 h 4218432"/>
                    <a:gd name="connsiteX208" fmla="*/ 2675382 w 8808720"/>
                    <a:gd name="connsiteY208" fmla="*/ 762000 h 4218432"/>
                    <a:gd name="connsiteX209" fmla="*/ 2663952 w 8808720"/>
                    <a:gd name="connsiteY209" fmla="*/ 772668 h 4218432"/>
                    <a:gd name="connsiteX210" fmla="*/ 2610612 w 8808720"/>
                    <a:gd name="connsiteY210" fmla="*/ 800100 h 4218432"/>
                    <a:gd name="connsiteX211" fmla="*/ 2583180 w 8808720"/>
                    <a:gd name="connsiteY211" fmla="*/ 812292 h 4218432"/>
                    <a:gd name="connsiteX212" fmla="*/ 2567940 w 8808720"/>
                    <a:gd name="connsiteY212" fmla="*/ 828294 h 4218432"/>
                    <a:gd name="connsiteX213" fmla="*/ 2552700 w 8808720"/>
                    <a:gd name="connsiteY213" fmla="*/ 839724 h 4218432"/>
                    <a:gd name="connsiteX214" fmla="*/ 2492502 w 8808720"/>
                    <a:gd name="connsiteY214" fmla="*/ 899160 h 4218432"/>
                    <a:gd name="connsiteX215" fmla="*/ 2484120 w 8808720"/>
                    <a:gd name="connsiteY215" fmla="*/ 910590 h 4218432"/>
                    <a:gd name="connsiteX216" fmla="*/ 2474976 w 8808720"/>
                    <a:gd name="connsiteY216" fmla="*/ 927354 h 4218432"/>
                    <a:gd name="connsiteX217" fmla="*/ 2465070 w 8808720"/>
                    <a:gd name="connsiteY217" fmla="*/ 944880 h 4218432"/>
                    <a:gd name="connsiteX218" fmla="*/ 2440686 w 8808720"/>
                    <a:gd name="connsiteY218" fmla="*/ 963168 h 4218432"/>
                    <a:gd name="connsiteX219" fmla="*/ 2414778 w 8808720"/>
                    <a:gd name="connsiteY219" fmla="*/ 1014222 h 4218432"/>
                    <a:gd name="connsiteX220" fmla="*/ 2412492 w 8808720"/>
                    <a:gd name="connsiteY220" fmla="*/ 1069086 h 4218432"/>
                    <a:gd name="connsiteX221" fmla="*/ 2436114 w 8808720"/>
                    <a:gd name="connsiteY221" fmla="*/ 1080516 h 4218432"/>
                    <a:gd name="connsiteX222" fmla="*/ 2474214 w 8808720"/>
                    <a:gd name="connsiteY222" fmla="*/ 1110234 h 4218432"/>
                    <a:gd name="connsiteX223" fmla="*/ 2437638 w 8808720"/>
                    <a:gd name="connsiteY223" fmla="*/ 1162050 h 4218432"/>
                    <a:gd name="connsiteX224" fmla="*/ 2404110 w 8808720"/>
                    <a:gd name="connsiteY224" fmla="*/ 1162050 h 4218432"/>
                    <a:gd name="connsiteX225" fmla="*/ 2400300 w 8808720"/>
                    <a:gd name="connsiteY225" fmla="*/ 1128522 h 4218432"/>
                    <a:gd name="connsiteX226" fmla="*/ 2385060 w 8808720"/>
                    <a:gd name="connsiteY226" fmla="*/ 1089660 h 4218432"/>
                    <a:gd name="connsiteX227" fmla="*/ 2356866 w 8808720"/>
                    <a:gd name="connsiteY227" fmla="*/ 1075944 h 4218432"/>
                    <a:gd name="connsiteX228" fmla="*/ 2331720 w 8808720"/>
                    <a:gd name="connsiteY228" fmla="*/ 1078230 h 4218432"/>
                    <a:gd name="connsiteX229" fmla="*/ 2322576 w 8808720"/>
                    <a:gd name="connsiteY229" fmla="*/ 1094994 h 4218432"/>
                    <a:gd name="connsiteX230" fmla="*/ 2312670 w 8808720"/>
                    <a:gd name="connsiteY230" fmla="*/ 1112520 h 4218432"/>
                    <a:gd name="connsiteX231" fmla="*/ 2296668 w 8808720"/>
                    <a:gd name="connsiteY231" fmla="*/ 1130808 h 4218432"/>
                    <a:gd name="connsiteX232" fmla="*/ 2268474 w 8808720"/>
                    <a:gd name="connsiteY232" fmla="*/ 1167384 h 4218432"/>
                    <a:gd name="connsiteX233" fmla="*/ 2244090 w 8808720"/>
                    <a:gd name="connsiteY233" fmla="*/ 1196340 h 4218432"/>
                    <a:gd name="connsiteX234" fmla="*/ 2232660 w 8808720"/>
                    <a:gd name="connsiteY234" fmla="*/ 1207770 h 4218432"/>
                    <a:gd name="connsiteX235" fmla="*/ 2213610 w 8808720"/>
                    <a:gd name="connsiteY235" fmla="*/ 1228344 h 4218432"/>
                    <a:gd name="connsiteX236" fmla="*/ 2194560 w 8808720"/>
                    <a:gd name="connsiteY236" fmla="*/ 1257300 h 4218432"/>
                    <a:gd name="connsiteX237" fmla="*/ 2156460 w 8808720"/>
                    <a:gd name="connsiteY237" fmla="*/ 1325880 h 4218432"/>
                    <a:gd name="connsiteX238" fmla="*/ 2110740 w 8808720"/>
                    <a:gd name="connsiteY238" fmla="*/ 1377696 h 4218432"/>
                    <a:gd name="connsiteX239" fmla="*/ 2071116 w 8808720"/>
                    <a:gd name="connsiteY239" fmla="*/ 1432560 h 4218432"/>
                    <a:gd name="connsiteX240" fmla="*/ 2049780 w 8808720"/>
                    <a:gd name="connsiteY240" fmla="*/ 1463040 h 4218432"/>
                    <a:gd name="connsiteX241" fmla="*/ 2029206 w 8808720"/>
                    <a:gd name="connsiteY241" fmla="*/ 1497330 h 4218432"/>
                    <a:gd name="connsiteX242" fmla="*/ 2011680 w 8808720"/>
                    <a:gd name="connsiteY242" fmla="*/ 1521714 h 4218432"/>
                    <a:gd name="connsiteX243" fmla="*/ 1997202 w 8808720"/>
                    <a:gd name="connsiteY243" fmla="*/ 1553718 h 4218432"/>
                    <a:gd name="connsiteX244" fmla="*/ 1979676 w 8808720"/>
                    <a:gd name="connsiteY244" fmla="*/ 1582674 h 4218432"/>
                    <a:gd name="connsiteX245" fmla="*/ 1934718 w 8808720"/>
                    <a:gd name="connsiteY245" fmla="*/ 1577340 h 4218432"/>
                    <a:gd name="connsiteX246" fmla="*/ 1928622 w 8808720"/>
                    <a:gd name="connsiteY246" fmla="*/ 1590294 h 4218432"/>
                    <a:gd name="connsiteX247" fmla="*/ 1920240 w 8808720"/>
                    <a:gd name="connsiteY247" fmla="*/ 1626870 h 4218432"/>
                    <a:gd name="connsiteX248" fmla="*/ 1912620 w 8808720"/>
                    <a:gd name="connsiteY248" fmla="*/ 1662684 h 4218432"/>
                    <a:gd name="connsiteX249" fmla="*/ 1897380 w 8808720"/>
                    <a:gd name="connsiteY249" fmla="*/ 1696974 h 4218432"/>
                    <a:gd name="connsiteX250" fmla="*/ 1882140 w 8808720"/>
                    <a:gd name="connsiteY250" fmla="*/ 1711452 h 4218432"/>
                    <a:gd name="connsiteX251" fmla="*/ 1867662 w 8808720"/>
                    <a:gd name="connsiteY251" fmla="*/ 1748028 h 4218432"/>
                    <a:gd name="connsiteX252" fmla="*/ 1856994 w 8808720"/>
                    <a:gd name="connsiteY252" fmla="*/ 1778508 h 4218432"/>
                    <a:gd name="connsiteX253" fmla="*/ 1853184 w 8808720"/>
                    <a:gd name="connsiteY253" fmla="*/ 1792986 h 4218432"/>
                    <a:gd name="connsiteX254" fmla="*/ 1848612 w 8808720"/>
                    <a:gd name="connsiteY254" fmla="*/ 1808226 h 4218432"/>
                    <a:gd name="connsiteX255" fmla="*/ 1838706 w 8808720"/>
                    <a:gd name="connsiteY255" fmla="*/ 1833372 h 4218432"/>
                    <a:gd name="connsiteX256" fmla="*/ 1828800 w 8808720"/>
                    <a:gd name="connsiteY256" fmla="*/ 1859280 h 4218432"/>
                    <a:gd name="connsiteX257" fmla="*/ 1809750 w 8808720"/>
                    <a:gd name="connsiteY257" fmla="*/ 1865376 h 4218432"/>
                    <a:gd name="connsiteX258" fmla="*/ 1779270 w 8808720"/>
                    <a:gd name="connsiteY258" fmla="*/ 1882140 h 4218432"/>
                    <a:gd name="connsiteX259" fmla="*/ 1719072 w 8808720"/>
                    <a:gd name="connsiteY259" fmla="*/ 2006346 h 4218432"/>
                    <a:gd name="connsiteX260" fmla="*/ 1691640 w 8808720"/>
                    <a:gd name="connsiteY260" fmla="*/ 2034540 h 4218432"/>
                    <a:gd name="connsiteX261" fmla="*/ 1676400 w 8808720"/>
                    <a:gd name="connsiteY261" fmla="*/ 2055114 h 4218432"/>
                    <a:gd name="connsiteX262" fmla="*/ 1690116 w 8808720"/>
                    <a:gd name="connsiteY262" fmla="*/ 2062734 h 4218432"/>
                    <a:gd name="connsiteX263" fmla="*/ 1716024 w 8808720"/>
                    <a:gd name="connsiteY263" fmla="*/ 2049780 h 4218432"/>
                    <a:gd name="connsiteX264" fmla="*/ 1732026 w 8808720"/>
                    <a:gd name="connsiteY264" fmla="*/ 2033778 h 4218432"/>
                    <a:gd name="connsiteX265" fmla="*/ 1757934 w 8808720"/>
                    <a:gd name="connsiteY265" fmla="*/ 2020824 h 4218432"/>
                    <a:gd name="connsiteX266" fmla="*/ 1779270 w 8808720"/>
                    <a:gd name="connsiteY266" fmla="*/ 2042160 h 4218432"/>
                    <a:gd name="connsiteX267" fmla="*/ 1762506 w 8808720"/>
                    <a:gd name="connsiteY267" fmla="*/ 2063496 h 4218432"/>
                    <a:gd name="connsiteX268" fmla="*/ 1744980 w 8808720"/>
                    <a:gd name="connsiteY268" fmla="*/ 2090928 h 4218432"/>
                    <a:gd name="connsiteX269" fmla="*/ 1732788 w 8808720"/>
                    <a:gd name="connsiteY269" fmla="*/ 2140458 h 4218432"/>
                    <a:gd name="connsiteX270" fmla="*/ 1692402 w 8808720"/>
                    <a:gd name="connsiteY270" fmla="*/ 2162556 h 4218432"/>
                    <a:gd name="connsiteX271" fmla="*/ 1662684 w 8808720"/>
                    <a:gd name="connsiteY271" fmla="*/ 2129028 h 4218432"/>
                    <a:gd name="connsiteX272" fmla="*/ 1647444 w 8808720"/>
                    <a:gd name="connsiteY272" fmla="*/ 2100834 h 4218432"/>
                    <a:gd name="connsiteX273" fmla="*/ 1623822 w 8808720"/>
                    <a:gd name="connsiteY273" fmla="*/ 2128266 h 4218432"/>
                    <a:gd name="connsiteX274" fmla="*/ 1584960 w 8808720"/>
                    <a:gd name="connsiteY274" fmla="*/ 2202180 h 4218432"/>
                    <a:gd name="connsiteX275" fmla="*/ 1577340 w 8808720"/>
                    <a:gd name="connsiteY275" fmla="*/ 2215896 h 4218432"/>
                    <a:gd name="connsiteX276" fmla="*/ 1568958 w 8808720"/>
                    <a:gd name="connsiteY276" fmla="*/ 2237994 h 4218432"/>
                    <a:gd name="connsiteX277" fmla="*/ 1570482 w 8808720"/>
                    <a:gd name="connsiteY277" fmla="*/ 2260854 h 4218432"/>
                    <a:gd name="connsiteX278" fmla="*/ 1543050 w 8808720"/>
                    <a:gd name="connsiteY278" fmla="*/ 2301240 h 4218432"/>
                    <a:gd name="connsiteX279" fmla="*/ 1511808 w 8808720"/>
                    <a:gd name="connsiteY279" fmla="*/ 2332482 h 4218432"/>
                    <a:gd name="connsiteX280" fmla="*/ 1492758 w 8808720"/>
                    <a:gd name="connsiteY280" fmla="*/ 2367534 h 4218432"/>
                    <a:gd name="connsiteX281" fmla="*/ 1478280 w 8808720"/>
                    <a:gd name="connsiteY281" fmla="*/ 2397252 h 4218432"/>
                    <a:gd name="connsiteX282" fmla="*/ 1463040 w 8808720"/>
                    <a:gd name="connsiteY282" fmla="*/ 2430780 h 4218432"/>
                    <a:gd name="connsiteX283" fmla="*/ 1452372 w 8808720"/>
                    <a:gd name="connsiteY283" fmla="*/ 2449830 h 4218432"/>
                    <a:gd name="connsiteX284" fmla="*/ 1444752 w 8808720"/>
                    <a:gd name="connsiteY284" fmla="*/ 2465832 h 4218432"/>
                    <a:gd name="connsiteX285" fmla="*/ 1432560 w 8808720"/>
                    <a:gd name="connsiteY285" fmla="*/ 2481072 h 4218432"/>
                    <a:gd name="connsiteX286" fmla="*/ 1421130 w 8808720"/>
                    <a:gd name="connsiteY286" fmla="*/ 2496312 h 4218432"/>
                    <a:gd name="connsiteX287" fmla="*/ 1409700 w 8808720"/>
                    <a:gd name="connsiteY287" fmla="*/ 2510790 h 4218432"/>
                    <a:gd name="connsiteX288" fmla="*/ 1374648 w 8808720"/>
                    <a:gd name="connsiteY288" fmla="*/ 2567940 h 4218432"/>
                    <a:gd name="connsiteX289" fmla="*/ 1362456 w 8808720"/>
                    <a:gd name="connsiteY289" fmla="*/ 2615946 h 4218432"/>
                    <a:gd name="connsiteX290" fmla="*/ 1348740 w 8808720"/>
                    <a:gd name="connsiteY290" fmla="*/ 2634234 h 4218432"/>
                    <a:gd name="connsiteX291" fmla="*/ 1333500 w 8808720"/>
                    <a:gd name="connsiteY291" fmla="*/ 2648712 h 4218432"/>
                    <a:gd name="connsiteX292" fmla="*/ 1322070 w 8808720"/>
                    <a:gd name="connsiteY292" fmla="*/ 2663952 h 4218432"/>
                    <a:gd name="connsiteX293" fmla="*/ 1310640 w 8808720"/>
                    <a:gd name="connsiteY293" fmla="*/ 2679192 h 4218432"/>
                    <a:gd name="connsiteX294" fmla="*/ 1303782 w 8808720"/>
                    <a:gd name="connsiteY294" fmla="*/ 2703576 h 4218432"/>
                    <a:gd name="connsiteX295" fmla="*/ 1283970 w 8808720"/>
                    <a:gd name="connsiteY295" fmla="*/ 2745486 h 4218432"/>
                    <a:gd name="connsiteX296" fmla="*/ 1261110 w 8808720"/>
                    <a:gd name="connsiteY296" fmla="*/ 2773680 h 4218432"/>
                    <a:gd name="connsiteX297" fmla="*/ 1249680 w 8808720"/>
                    <a:gd name="connsiteY297" fmla="*/ 2782062 h 4218432"/>
                    <a:gd name="connsiteX298" fmla="*/ 1230630 w 8808720"/>
                    <a:gd name="connsiteY298" fmla="*/ 2814828 h 4218432"/>
                    <a:gd name="connsiteX299" fmla="*/ 1211580 w 8808720"/>
                    <a:gd name="connsiteY299" fmla="*/ 2849118 h 4218432"/>
                    <a:gd name="connsiteX300" fmla="*/ 1165098 w 8808720"/>
                    <a:gd name="connsiteY300" fmla="*/ 2937510 h 4218432"/>
                    <a:gd name="connsiteX301" fmla="*/ 1162812 w 8808720"/>
                    <a:gd name="connsiteY301" fmla="*/ 2952750 h 4218432"/>
                    <a:gd name="connsiteX302" fmla="*/ 1155192 w 8808720"/>
                    <a:gd name="connsiteY302" fmla="*/ 2968752 h 4218432"/>
                    <a:gd name="connsiteX303" fmla="*/ 1143000 w 8808720"/>
                    <a:gd name="connsiteY303" fmla="*/ 2983992 h 4218432"/>
                    <a:gd name="connsiteX304" fmla="*/ 1131570 w 8808720"/>
                    <a:gd name="connsiteY304" fmla="*/ 2999232 h 4218432"/>
                    <a:gd name="connsiteX305" fmla="*/ 1104138 w 8808720"/>
                    <a:gd name="connsiteY305" fmla="*/ 3037332 h 4218432"/>
                    <a:gd name="connsiteX306" fmla="*/ 1082040 w 8808720"/>
                    <a:gd name="connsiteY306" fmla="*/ 3070860 h 4218432"/>
                    <a:gd name="connsiteX307" fmla="*/ 1074420 w 8808720"/>
                    <a:gd name="connsiteY307" fmla="*/ 3082290 h 4218432"/>
                    <a:gd name="connsiteX308" fmla="*/ 1060704 w 8808720"/>
                    <a:gd name="connsiteY308" fmla="*/ 3118104 h 4218432"/>
                    <a:gd name="connsiteX309" fmla="*/ 1039368 w 8808720"/>
                    <a:gd name="connsiteY309" fmla="*/ 3173730 h 4218432"/>
                    <a:gd name="connsiteX310" fmla="*/ 1013460 w 8808720"/>
                    <a:gd name="connsiteY310" fmla="*/ 3206496 h 4218432"/>
                    <a:gd name="connsiteX311" fmla="*/ 975360 w 8808720"/>
                    <a:gd name="connsiteY311" fmla="*/ 3275076 h 4218432"/>
                    <a:gd name="connsiteX312" fmla="*/ 960882 w 8808720"/>
                    <a:gd name="connsiteY312" fmla="*/ 3304794 h 4218432"/>
                    <a:gd name="connsiteX313" fmla="*/ 941832 w 8808720"/>
                    <a:gd name="connsiteY313" fmla="*/ 3320796 h 4218432"/>
                    <a:gd name="connsiteX314" fmla="*/ 898398 w 8808720"/>
                    <a:gd name="connsiteY314" fmla="*/ 3378708 h 4218432"/>
                    <a:gd name="connsiteX315" fmla="*/ 877824 w 8808720"/>
                    <a:gd name="connsiteY315" fmla="*/ 3408426 h 4218432"/>
                    <a:gd name="connsiteX316" fmla="*/ 857250 w 8808720"/>
                    <a:gd name="connsiteY316" fmla="*/ 3438144 h 4218432"/>
                    <a:gd name="connsiteX317" fmla="*/ 833628 w 8808720"/>
                    <a:gd name="connsiteY317" fmla="*/ 3470148 h 4218432"/>
                    <a:gd name="connsiteX318" fmla="*/ 787908 w 8808720"/>
                    <a:gd name="connsiteY318" fmla="*/ 3543300 h 4218432"/>
                    <a:gd name="connsiteX319" fmla="*/ 774192 w 8808720"/>
                    <a:gd name="connsiteY319" fmla="*/ 3582924 h 4218432"/>
                    <a:gd name="connsiteX320" fmla="*/ 736854 w 8808720"/>
                    <a:gd name="connsiteY320" fmla="*/ 3607308 h 4218432"/>
                    <a:gd name="connsiteX321" fmla="*/ 710184 w 8808720"/>
                    <a:gd name="connsiteY321" fmla="*/ 3652266 h 4218432"/>
                    <a:gd name="connsiteX322" fmla="*/ 686562 w 8808720"/>
                    <a:gd name="connsiteY322" fmla="*/ 3704082 h 4218432"/>
                    <a:gd name="connsiteX323" fmla="*/ 665988 w 8808720"/>
                    <a:gd name="connsiteY323" fmla="*/ 3724656 h 4218432"/>
                    <a:gd name="connsiteX324" fmla="*/ 646176 w 8808720"/>
                    <a:gd name="connsiteY324" fmla="*/ 3739896 h 4218432"/>
                    <a:gd name="connsiteX325" fmla="*/ 624840 w 8808720"/>
                    <a:gd name="connsiteY325" fmla="*/ 3752088 h 4218432"/>
                    <a:gd name="connsiteX326" fmla="*/ 593598 w 8808720"/>
                    <a:gd name="connsiteY326" fmla="*/ 3810000 h 4218432"/>
                    <a:gd name="connsiteX327" fmla="*/ 586740 w 8808720"/>
                    <a:gd name="connsiteY327" fmla="*/ 3822192 h 4218432"/>
                    <a:gd name="connsiteX328" fmla="*/ 571500 w 8808720"/>
                    <a:gd name="connsiteY328" fmla="*/ 3838194 h 4218432"/>
                    <a:gd name="connsiteX329" fmla="*/ 556260 w 8808720"/>
                    <a:gd name="connsiteY329" fmla="*/ 3852672 h 4218432"/>
                    <a:gd name="connsiteX330" fmla="*/ 541020 w 8808720"/>
                    <a:gd name="connsiteY330" fmla="*/ 3870960 h 4218432"/>
                    <a:gd name="connsiteX331" fmla="*/ 535686 w 8808720"/>
                    <a:gd name="connsiteY331" fmla="*/ 3893820 h 4218432"/>
                    <a:gd name="connsiteX332" fmla="*/ 566928 w 8808720"/>
                    <a:gd name="connsiteY332" fmla="*/ 3931158 h 4218432"/>
                    <a:gd name="connsiteX333" fmla="*/ 537210 w 8808720"/>
                    <a:gd name="connsiteY333" fmla="*/ 3941064 h 4218432"/>
                    <a:gd name="connsiteX334" fmla="*/ 514350 w 8808720"/>
                    <a:gd name="connsiteY334" fmla="*/ 3950970 h 4218432"/>
                    <a:gd name="connsiteX335" fmla="*/ 480822 w 8808720"/>
                    <a:gd name="connsiteY335" fmla="*/ 3977640 h 4218432"/>
                    <a:gd name="connsiteX336" fmla="*/ 445770 w 8808720"/>
                    <a:gd name="connsiteY336" fmla="*/ 3992880 h 4218432"/>
                    <a:gd name="connsiteX337" fmla="*/ 417576 w 8808720"/>
                    <a:gd name="connsiteY337" fmla="*/ 4008120 h 4218432"/>
                    <a:gd name="connsiteX338" fmla="*/ 403860 w 8808720"/>
                    <a:gd name="connsiteY338" fmla="*/ 4022598 h 4218432"/>
                    <a:gd name="connsiteX339" fmla="*/ 347472 w 8808720"/>
                    <a:gd name="connsiteY339" fmla="*/ 4076700 h 4218432"/>
                    <a:gd name="connsiteX340" fmla="*/ 320040 w 8808720"/>
                    <a:gd name="connsiteY340" fmla="*/ 4091940 h 4218432"/>
                    <a:gd name="connsiteX341" fmla="*/ 300990 w 8808720"/>
                    <a:gd name="connsiteY341" fmla="*/ 4107180 h 4218432"/>
                    <a:gd name="connsiteX342" fmla="*/ 289560 w 8808720"/>
                    <a:gd name="connsiteY342" fmla="*/ 4119372 h 4218432"/>
                    <a:gd name="connsiteX343" fmla="*/ 263652 w 8808720"/>
                    <a:gd name="connsiteY343" fmla="*/ 4141470 h 4218432"/>
                    <a:gd name="connsiteX344" fmla="*/ 233934 w 8808720"/>
                    <a:gd name="connsiteY344" fmla="*/ 4164330 h 4218432"/>
                    <a:gd name="connsiteX345" fmla="*/ 201930 w 8808720"/>
                    <a:gd name="connsiteY345" fmla="*/ 4175760 h 4218432"/>
                    <a:gd name="connsiteX346" fmla="*/ 175260 w 8808720"/>
                    <a:gd name="connsiteY346" fmla="*/ 4187190 h 4218432"/>
                    <a:gd name="connsiteX347" fmla="*/ 70866 w 8808720"/>
                    <a:gd name="connsiteY347" fmla="*/ 4215384 h 4218432"/>
                    <a:gd name="connsiteX348" fmla="*/ 0 w 8808720"/>
                    <a:gd name="connsiteY348" fmla="*/ 4218432 h 4218432"/>
                    <a:gd name="connsiteX349" fmla="*/ 0 w 8808720"/>
                    <a:gd name="connsiteY349" fmla="*/ 2109216 h 4218432"/>
                    <a:gd name="connsiteX350" fmla="*/ 7109460 w 8808720"/>
                    <a:gd name="connsiteY350" fmla="*/ 1450086 h 4218432"/>
                    <a:gd name="connsiteX351" fmla="*/ 7101840 w 8808720"/>
                    <a:gd name="connsiteY351" fmla="*/ 1432560 h 4218432"/>
                    <a:gd name="connsiteX352" fmla="*/ 7088886 w 8808720"/>
                    <a:gd name="connsiteY352" fmla="*/ 1443990 h 4218432"/>
                    <a:gd name="connsiteX353" fmla="*/ 7109460 w 8808720"/>
                    <a:gd name="connsiteY353" fmla="*/ 1450086 h 421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8808720" h="4218432">
                      <a:moveTo>
                        <a:pt x="0" y="2109216"/>
                      </a:moveTo>
                      <a:lnTo>
                        <a:pt x="0" y="0"/>
                      </a:lnTo>
                      <a:lnTo>
                        <a:pt x="4404360" y="0"/>
                      </a:lnTo>
                      <a:lnTo>
                        <a:pt x="8808720" y="0"/>
                      </a:lnTo>
                      <a:lnTo>
                        <a:pt x="8808720" y="1152906"/>
                      </a:lnTo>
                      <a:cubicBezTo>
                        <a:pt x="8808720" y="1905000"/>
                        <a:pt x="8806434" y="2308098"/>
                        <a:pt x="8801100" y="2313432"/>
                      </a:cubicBezTo>
                      <a:cubicBezTo>
                        <a:pt x="8796528" y="2318004"/>
                        <a:pt x="8792718" y="2479548"/>
                        <a:pt x="8791956" y="2750058"/>
                      </a:cubicBezTo>
                      <a:cubicBezTo>
                        <a:pt x="8789670" y="3152394"/>
                        <a:pt x="8788908" y="3179826"/>
                        <a:pt x="8776716" y="3182112"/>
                      </a:cubicBezTo>
                      <a:cubicBezTo>
                        <a:pt x="8769096" y="3182874"/>
                        <a:pt x="8761476" y="3180588"/>
                        <a:pt x="8758428" y="3176778"/>
                      </a:cubicBezTo>
                      <a:cubicBezTo>
                        <a:pt x="8756142" y="3172968"/>
                        <a:pt x="8747760" y="3169920"/>
                        <a:pt x="8739378" y="3169920"/>
                      </a:cubicBezTo>
                      <a:cubicBezTo>
                        <a:pt x="8731758" y="3169920"/>
                        <a:pt x="8718042" y="3166872"/>
                        <a:pt x="8709660" y="3162300"/>
                      </a:cubicBezTo>
                      <a:cubicBezTo>
                        <a:pt x="8701278" y="3158490"/>
                        <a:pt x="8687562" y="3151632"/>
                        <a:pt x="8679180" y="3147060"/>
                      </a:cubicBezTo>
                      <a:cubicBezTo>
                        <a:pt x="8670798" y="3143250"/>
                        <a:pt x="8654796" y="3139440"/>
                        <a:pt x="8643366" y="3139440"/>
                      </a:cubicBezTo>
                      <a:cubicBezTo>
                        <a:pt x="8631174" y="3139440"/>
                        <a:pt x="8610600" y="3132582"/>
                        <a:pt x="8596884" y="3124200"/>
                      </a:cubicBezTo>
                      <a:cubicBezTo>
                        <a:pt x="8583168" y="3115818"/>
                        <a:pt x="8564880" y="3108960"/>
                        <a:pt x="8554974" y="3108960"/>
                      </a:cubicBezTo>
                      <a:cubicBezTo>
                        <a:pt x="8545830" y="3108960"/>
                        <a:pt x="8528304" y="3103626"/>
                        <a:pt x="8516112" y="3097530"/>
                      </a:cubicBezTo>
                      <a:cubicBezTo>
                        <a:pt x="8504682" y="3091434"/>
                        <a:pt x="8490204" y="3086100"/>
                        <a:pt x="8484870" y="3086100"/>
                      </a:cubicBezTo>
                      <a:cubicBezTo>
                        <a:pt x="8476488" y="3086100"/>
                        <a:pt x="8451342" y="3075432"/>
                        <a:pt x="8395716" y="3047238"/>
                      </a:cubicBezTo>
                      <a:cubicBezTo>
                        <a:pt x="8388096" y="3043428"/>
                        <a:pt x="8376666" y="3040380"/>
                        <a:pt x="8369808" y="3040380"/>
                      </a:cubicBezTo>
                      <a:cubicBezTo>
                        <a:pt x="8362950" y="3040380"/>
                        <a:pt x="8348472" y="3035808"/>
                        <a:pt x="8337804" y="3029712"/>
                      </a:cubicBezTo>
                      <a:cubicBezTo>
                        <a:pt x="8326374" y="3024378"/>
                        <a:pt x="8308848" y="3015996"/>
                        <a:pt x="8298180" y="3012186"/>
                      </a:cubicBezTo>
                      <a:cubicBezTo>
                        <a:pt x="8287512" y="3007614"/>
                        <a:pt x="8263890" y="2996946"/>
                        <a:pt x="8246364" y="2987802"/>
                      </a:cubicBezTo>
                      <a:cubicBezTo>
                        <a:pt x="8228076" y="2979420"/>
                        <a:pt x="8208264" y="2971800"/>
                        <a:pt x="8202168" y="2971800"/>
                      </a:cubicBezTo>
                      <a:cubicBezTo>
                        <a:pt x="8196072" y="2971800"/>
                        <a:pt x="8185404" y="2968752"/>
                        <a:pt x="8177784" y="2964942"/>
                      </a:cubicBezTo>
                      <a:cubicBezTo>
                        <a:pt x="8170926" y="2961132"/>
                        <a:pt x="8151114" y="2951988"/>
                        <a:pt x="8134350" y="2945130"/>
                      </a:cubicBezTo>
                      <a:cubicBezTo>
                        <a:pt x="8117586" y="2937510"/>
                        <a:pt x="8090154" y="2925318"/>
                        <a:pt x="8074152" y="2917698"/>
                      </a:cubicBezTo>
                      <a:cubicBezTo>
                        <a:pt x="8057388" y="2909316"/>
                        <a:pt x="8037576" y="2903220"/>
                        <a:pt x="8030718" y="2903220"/>
                      </a:cubicBezTo>
                      <a:cubicBezTo>
                        <a:pt x="8023098" y="2903220"/>
                        <a:pt x="8014716" y="2900172"/>
                        <a:pt x="8012430" y="2895600"/>
                      </a:cubicBezTo>
                      <a:cubicBezTo>
                        <a:pt x="8010144" y="2891790"/>
                        <a:pt x="8000238" y="2887980"/>
                        <a:pt x="7990332" y="2887980"/>
                      </a:cubicBezTo>
                      <a:cubicBezTo>
                        <a:pt x="7966710" y="2887980"/>
                        <a:pt x="7924800" y="2866644"/>
                        <a:pt x="7924800" y="2853690"/>
                      </a:cubicBezTo>
                      <a:cubicBezTo>
                        <a:pt x="7924800" y="2843022"/>
                        <a:pt x="7901940" y="2834640"/>
                        <a:pt x="7872984" y="2834640"/>
                      </a:cubicBezTo>
                      <a:cubicBezTo>
                        <a:pt x="7863078" y="2834640"/>
                        <a:pt x="7845552" y="2828544"/>
                        <a:pt x="7834884" y="2820924"/>
                      </a:cubicBezTo>
                      <a:cubicBezTo>
                        <a:pt x="7823454" y="2813304"/>
                        <a:pt x="7799070" y="2800350"/>
                        <a:pt x="7780020" y="2791968"/>
                      </a:cubicBezTo>
                      <a:cubicBezTo>
                        <a:pt x="7760970" y="2782824"/>
                        <a:pt x="7725918" y="2766822"/>
                        <a:pt x="7701534" y="2756154"/>
                      </a:cubicBezTo>
                      <a:cubicBezTo>
                        <a:pt x="7677912" y="2744724"/>
                        <a:pt x="7652766" y="2735580"/>
                        <a:pt x="7647432" y="2735580"/>
                      </a:cubicBezTo>
                      <a:cubicBezTo>
                        <a:pt x="7633716" y="2735580"/>
                        <a:pt x="7607046" y="2721102"/>
                        <a:pt x="7573518" y="2695956"/>
                      </a:cubicBezTo>
                      <a:cubicBezTo>
                        <a:pt x="7558278" y="2684526"/>
                        <a:pt x="7535418" y="2672334"/>
                        <a:pt x="7522464" y="2670048"/>
                      </a:cubicBezTo>
                      <a:cubicBezTo>
                        <a:pt x="7509510" y="2667762"/>
                        <a:pt x="7492746" y="2658618"/>
                        <a:pt x="7485888" y="2650998"/>
                      </a:cubicBezTo>
                      <a:cubicBezTo>
                        <a:pt x="7479030" y="2642616"/>
                        <a:pt x="7469124" y="2636520"/>
                        <a:pt x="7463790" y="2636520"/>
                      </a:cubicBezTo>
                      <a:cubicBezTo>
                        <a:pt x="7450074" y="2636520"/>
                        <a:pt x="7409688" y="2615184"/>
                        <a:pt x="7398258" y="2601468"/>
                      </a:cubicBezTo>
                      <a:cubicBezTo>
                        <a:pt x="7386066" y="2586990"/>
                        <a:pt x="7341870" y="2567940"/>
                        <a:pt x="7319010" y="2567940"/>
                      </a:cubicBezTo>
                      <a:cubicBezTo>
                        <a:pt x="7309866" y="2567940"/>
                        <a:pt x="7296150" y="2561082"/>
                        <a:pt x="7288530" y="2552700"/>
                      </a:cubicBezTo>
                      <a:cubicBezTo>
                        <a:pt x="7280910" y="2544318"/>
                        <a:pt x="7271766" y="2537460"/>
                        <a:pt x="7268718" y="2537460"/>
                      </a:cubicBezTo>
                      <a:cubicBezTo>
                        <a:pt x="7259574" y="2537460"/>
                        <a:pt x="7180326" y="2485644"/>
                        <a:pt x="7174230" y="2476500"/>
                      </a:cubicBezTo>
                      <a:cubicBezTo>
                        <a:pt x="7171944" y="2472690"/>
                        <a:pt x="7161276" y="2468880"/>
                        <a:pt x="7151370" y="2468880"/>
                      </a:cubicBezTo>
                      <a:cubicBezTo>
                        <a:pt x="7140702" y="2468880"/>
                        <a:pt x="7129272" y="2462022"/>
                        <a:pt x="7124700" y="2453640"/>
                      </a:cubicBezTo>
                      <a:cubicBezTo>
                        <a:pt x="7119366" y="2442972"/>
                        <a:pt x="7116318" y="2289810"/>
                        <a:pt x="7117080" y="1967484"/>
                      </a:cubicBezTo>
                      <a:cubicBezTo>
                        <a:pt x="7117080" y="1672590"/>
                        <a:pt x="7114032" y="1492758"/>
                        <a:pt x="7109460" y="1485900"/>
                      </a:cubicBezTo>
                      <a:cubicBezTo>
                        <a:pt x="7104888" y="1478280"/>
                        <a:pt x="7101840" y="1520952"/>
                        <a:pt x="7101840" y="1616964"/>
                      </a:cubicBezTo>
                      <a:cubicBezTo>
                        <a:pt x="7101840" y="1703832"/>
                        <a:pt x="7098792" y="1760982"/>
                        <a:pt x="7094220" y="1764030"/>
                      </a:cubicBezTo>
                      <a:cubicBezTo>
                        <a:pt x="7084314" y="1770126"/>
                        <a:pt x="7083552" y="2298954"/>
                        <a:pt x="7093458" y="2304288"/>
                      </a:cubicBezTo>
                      <a:cubicBezTo>
                        <a:pt x="7097268" y="2306574"/>
                        <a:pt x="7100316" y="2330196"/>
                        <a:pt x="7100316" y="2356866"/>
                      </a:cubicBezTo>
                      <a:cubicBezTo>
                        <a:pt x="7100316" y="2391918"/>
                        <a:pt x="7097268" y="2409444"/>
                        <a:pt x="7086600" y="2423160"/>
                      </a:cubicBezTo>
                      <a:lnTo>
                        <a:pt x="7072884" y="2441448"/>
                      </a:lnTo>
                      <a:lnTo>
                        <a:pt x="7051548" y="2420874"/>
                      </a:lnTo>
                      <a:cubicBezTo>
                        <a:pt x="7040880" y="2409444"/>
                        <a:pt x="7027164" y="2400300"/>
                        <a:pt x="7021830" y="2400300"/>
                      </a:cubicBezTo>
                      <a:cubicBezTo>
                        <a:pt x="7017258" y="2400300"/>
                        <a:pt x="7006590" y="2393442"/>
                        <a:pt x="6998970" y="2385060"/>
                      </a:cubicBezTo>
                      <a:cubicBezTo>
                        <a:pt x="6991350" y="2376678"/>
                        <a:pt x="6977634" y="2369820"/>
                        <a:pt x="6968490" y="2369820"/>
                      </a:cubicBezTo>
                      <a:cubicBezTo>
                        <a:pt x="6959346" y="2369820"/>
                        <a:pt x="6941820" y="2360676"/>
                        <a:pt x="6929628" y="2349246"/>
                      </a:cubicBezTo>
                      <a:cubicBezTo>
                        <a:pt x="6898386" y="2319528"/>
                        <a:pt x="6845046" y="2286000"/>
                        <a:pt x="6828282" y="2286000"/>
                      </a:cubicBezTo>
                      <a:cubicBezTo>
                        <a:pt x="6820662" y="2286000"/>
                        <a:pt x="6804660" y="2276856"/>
                        <a:pt x="6792468" y="2265426"/>
                      </a:cubicBezTo>
                      <a:cubicBezTo>
                        <a:pt x="6768084" y="2242566"/>
                        <a:pt x="6708648" y="2202180"/>
                        <a:pt x="6698742" y="2202180"/>
                      </a:cubicBezTo>
                      <a:cubicBezTo>
                        <a:pt x="6695694" y="2202180"/>
                        <a:pt x="6686550" y="2195322"/>
                        <a:pt x="6678930" y="2186940"/>
                      </a:cubicBezTo>
                      <a:cubicBezTo>
                        <a:pt x="6671310" y="2178558"/>
                        <a:pt x="6661404" y="2171700"/>
                        <a:pt x="6656070" y="2171700"/>
                      </a:cubicBezTo>
                      <a:cubicBezTo>
                        <a:pt x="6650736" y="2171700"/>
                        <a:pt x="6640830" y="2164842"/>
                        <a:pt x="6633210" y="2156460"/>
                      </a:cubicBezTo>
                      <a:cubicBezTo>
                        <a:pt x="6624828" y="2147316"/>
                        <a:pt x="6606540" y="2135124"/>
                        <a:pt x="6592062" y="2128266"/>
                      </a:cubicBezTo>
                      <a:cubicBezTo>
                        <a:pt x="6576822" y="2121408"/>
                        <a:pt x="6557772" y="2109978"/>
                        <a:pt x="6549390" y="2103120"/>
                      </a:cubicBezTo>
                      <a:cubicBezTo>
                        <a:pt x="6541008" y="2095500"/>
                        <a:pt x="6521958" y="2083308"/>
                        <a:pt x="6507480" y="2075688"/>
                      </a:cubicBezTo>
                      <a:cubicBezTo>
                        <a:pt x="6493002" y="2068068"/>
                        <a:pt x="6468618" y="2051304"/>
                        <a:pt x="6453378" y="2038350"/>
                      </a:cubicBezTo>
                      <a:cubicBezTo>
                        <a:pt x="6438138" y="2026158"/>
                        <a:pt x="6406134" y="2001774"/>
                        <a:pt x="6381750" y="1985010"/>
                      </a:cubicBezTo>
                      <a:cubicBezTo>
                        <a:pt x="6357366" y="1968246"/>
                        <a:pt x="6322314" y="1941576"/>
                        <a:pt x="6304026" y="1925574"/>
                      </a:cubicBezTo>
                      <a:cubicBezTo>
                        <a:pt x="6285738" y="1910334"/>
                        <a:pt x="6265164" y="1897380"/>
                        <a:pt x="6259068" y="1897380"/>
                      </a:cubicBezTo>
                      <a:cubicBezTo>
                        <a:pt x="6252210" y="1897380"/>
                        <a:pt x="6211824" y="1868424"/>
                        <a:pt x="6168390" y="1832610"/>
                      </a:cubicBezTo>
                      <a:cubicBezTo>
                        <a:pt x="6124956" y="1796796"/>
                        <a:pt x="6083046" y="1767840"/>
                        <a:pt x="6073902" y="1767840"/>
                      </a:cubicBezTo>
                      <a:cubicBezTo>
                        <a:pt x="6063234" y="1767840"/>
                        <a:pt x="6054852" y="1760982"/>
                        <a:pt x="6050280" y="1748790"/>
                      </a:cubicBezTo>
                      <a:cubicBezTo>
                        <a:pt x="6046470" y="1738122"/>
                        <a:pt x="6038088" y="1729740"/>
                        <a:pt x="6032754" y="1729740"/>
                      </a:cubicBezTo>
                      <a:cubicBezTo>
                        <a:pt x="6026658" y="1729740"/>
                        <a:pt x="6015990" y="1722882"/>
                        <a:pt x="6008370" y="1714500"/>
                      </a:cubicBezTo>
                      <a:cubicBezTo>
                        <a:pt x="6000750" y="1706118"/>
                        <a:pt x="5991606" y="1699260"/>
                        <a:pt x="5987034" y="1699260"/>
                      </a:cubicBezTo>
                      <a:cubicBezTo>
                        <a:pt x="5983224" y="1699260"/>
                        <a:pt x="5966460" y="1684020"/>
                        <a:pt x="5949696" y="1664970"/>
                      </a:cubicBezTo>
                      <a:cubicBezTo>
                        <a:pt x="5932932" y="1645920"/>
                        <a:pt x="5913120" y="1630680"/>
                        <a:pt x="5906262" y="1630680"/>
                      </a:cubicBezTo>
                      <a:cubicBezTo>
                        <a:pt x="5898642" y="1630680"/>
                        <a:pt x="5877306" y="1615440"/>
                        <a:pt x="5858256" y="1596390"/>
                      </a:cubicBezTo>
                      <a:cubicBezTo>
                        <a:pt x="5839206" y="1577340"/>
                        <a:pt x="5819394" y="1562100"/>
                        <a:pt x="5815584" y="1562100"/>
                      </a:cubicBezTo>
                      <a:cubicBezTo>
                        <a:pt x="5811012" y="1562100"/>
                        <a:pt x="5798058" y="1549908"/>
                        <a:pt x="5786628" y="1534668"/>
                      </a:cubicBezTo>
                      <a:cubicBezTo>
                        <a:pt x="5775198" y="1520190"/>
                        <a:pt x="5755386" y="1503426"/>
                        <a:pt x="5742432" y="1498092"/>
                      </a:cubicBezTo>
                      <a:cubicBezTo>
                        <a:pt x="5729478" y="1492758"/>
                        <a:pt x="5695950" y="1466850"/>
                        <a:pt x="5667756" y="1440942"/>
                      </a:cubicBezTo>
                      <a:cubicBezTo>
                        <a:pt x="5640324" y="1415796"/>
                        <a:pt x="5614416" y="1394460"/>
                        <a:pt x="5610606" y="1394460"/>
                      </a:cubicBezTo>
                      <a:cubicBezTo>
                        <a:pt x="5606796" y="1394460"/>
                        <a:pt x="5590032" y="1380744"/>
                        <a:pt x="5574030" y="1363980"/>
                      </a:cubicBezTo>
                      <a:cubicBezTo>
                        <a:pt x="5558028" y="1347216"/>
                        <a:pt x="5539740" y="1333500"/>
                        <a:pt x="5534406" y="1333500"/>
                      </a:cubicBezTo>
                      <a:cubicBezTo>
                        <a:pt x="5529072" y="1333500"/>
                        <a:pt x="5500878" y="1310640"/>
                        <a:pt x="5471922" y="1282446"/>
                      </a:cubicBezTo>
                      <a:cubicBezTo>
                        <a:pt x="5443728" y="1253490"/>
                        <a:pt x="5402580" y="1216914"/>
                        <a:pt x="5381244" y="1200150"/>
                      </a:cubicBezTo>
                      <a:cubicBezTo>
                        <a:pt x="5359146" y="1183386"/>
                        <a:pt x="5341620" y="1163574"/>
                        <a:pt x="5341620" y="1155954"/>
                      </a:cubicBezTo>
                      <a:cubicBezTo>
                        <a:pt x="5341620" y="1148334"/>
                        <a:pt x="5338572" y="1143762"/>
                        <a:pt x="5334000" y="1146810"/>
                      </a:cubicBezTo>
                      <a:cubicBezTo>
                        <a:pt x="5324856" y="1152144"/>
                        <a:pt x="5332476" y="1172718"/>
                        <a:pt x="5352288" y="1194816"/>
                      </a:cubicBezTo>
                      <a:cubicBezTo>
                        <a:pt x="5365242" y="1209294"/>
                        <a:pt x="5366004" y="1214628"/>
                        <a:pt x="5358384" y="1226820"/>
                      </a:cubicBezTo>
                      <a:cubicBezTo>
                        <a:pt x="5346192" y="1246632"/>
                        <a:pt x="5345430" y="1471422"/>
                        <a:pt x="5357622" y="1483614"/>
                      </a:cubicBezTo>
                      <a:cubicBezTo>
                        <a:pt x="5363718" y="1489710"/>
                        <a:pt x="5363718" y="1493520"/>
                        <a:pt x="5357622" y="1496568"/>
                      </a:cubicBezTo>
                      <a:cubicBezTo>
                        <a:pt x="5344668" y="1504950"/>
                        <a:pt x="5346192" y="2943606"/>
                        <a:pt x="5358384" y="2964180"/>
                      </a:cubicBezTo>
                      <a:cubicBezTo>
                        <a:pt x="5365242" y="2974848"/>
                        <a:pt x="5365242" y="2982468"/>
                        <a:pt x="5358384" y="2996184"/>
                      </a:cubicBezTo>
                      <a:cubicBezTo>
                        <a:pt x="5350764" y="3012186"/>
                        <a:pt x="5341620" y="3108960"/>
                        <a:pt x="5348478" y="3108960"/>
                      </a:cubicBezTo>
                      <a:cubicBezTo>
                        <a:pt x="5350002" y="3108960"/>
                        <a:pt x="5369814" y="3099816"/>
                        <a:pt x="5391912" y="3089148"/>
                      </a:cubicBezTo>
                      <a:cubicBezTo>
                        <a:pt x="5434584" y="3068574"/>
                        <a:pt x="5474970" y="3067050"/>
                        <a:pt x="5474970" y="3086100"/>
                      </a:cubicBezTo>
                      <a:cubicBezTo>
                        <a:pt x="5474970" y="3093720"/>
                        <a:pt x="5462778" y="3099054"/>
                        <a:pt x="5436108" y="3103626"/>
                      </a:cubicBezTo>
                      <a:cubicBezTo>
                        <a:pt x="5405628" y="3108198"/>
                        <a:pt x="5395722" y="3113532"/>
                        <a:pt x="5392674" y="3125724"/>
                      </a:cubicBezTo>
                      <a:cubicBezTo>
                        <a:pt x="5388864" y="3138678"/>
                        <a:pt x="5384292" y="3140964"/>
                        <a:pt x="5366004" y="3137154"/>
                      </a:cubicBezTo>
                      <a:cubicBezTo>
                        <a:pt x="5335524" y="3131058"/>
                        <a:pt x="5313426" y="3137916"/>
                        <a:pt x="5308854" y="3155442"/>
                      </a:cubicBezTo>
                      <a:cubicBezTo>
                        <a:pt x="5306568" y="3163824"/>
                        <a:pt x="5298186" y="3169920"/>
                        <a:pt x="5288280" y="3169920"/>
                      </a:cubicBezTo>
                      <a:cubicBezTo>
                        <a:pt x="5278374" y="3169920"/>
                        <a:pt x="5263134" y="3178302"/>
                        <a:pt x="5253228" y="3188970"/>
                      </a:cubicBezTo>
                      <a:cubicBezTo>
                        <a:pt x="5237226" y="3206496"/>
                        <a:pt x="5205984" y="3214116"/>
                        <a:pt x="5194554" y="3203448"/>
                      </a:cubicBezTo>
                      <a:cubicBezTo>
                        <a:pt x="5180838" y="3189732"/>
                        <a:pt x="5225034" y="3154680"/>
                        <a:pt x="5256276" y="3154680"/>
                      </a:cubicBezTo>
                      <a:cubicBezTo>
                        <a:pt x="5264658" y="3154680"/>
                        <a:pt x="5276850" y="3146298"/>
                        <a:pt x="5283708" y="3135630"/>
                      </a:cubicBezTo>
                      <a:cubicBezTo>
                        <a:pt x="5295138" y="3118866"/>
                        <a:pt x="5295900" y="3026664"/>
                        <a:pt x="5295900" y="2139696"/>
                      </a:cubicBezTo>
                      <a:lnTo>
                        <a:pt x="5295900" y="1161288"/>
                      </a:lnTo>
                      <a:lnTo>
                        <a:pt x="5263896" y="1164336"/>
                      </a:lnTo>
                      <a:cubicBezTo>
                        <a:pt x="5245608" y="1165860"/>
                        <a:pt x="5228082" y="1170432"/>
                        <a:pt x="5224272" y="1174242"/>
                      </a:cubicBezTo>
                      <a:cubicBezTo>
                        <a:pt x="5219700" y="1178052"/>
                        <a:pt x="5209032" y="1181100"/>
                        <a:pt x="5199888" y="1181100"/>
                      </a:cubicBezTo>
                      <a:cubicBezTo>
                        <a:pt x="5189982" y="1181100"/>
                        <a:pt x="5180076" y="1184148"/>
                        <a:pt x="5177790" y="1188720"/>
                      </a:cubicBezTo>
                      <a:cubicBezTo>
                        <a:pt x="5175504" y="1192530"/>
                        <a:pt x="5164074" y="1196340"/>
                        <a:pt x="5153406" y="1196340"/>
                      </a:cubicBezTo>
                      <a:cubicBezTo>
                        <a:pt x="5143500" y="1196340"/>
                        <a:pt x="5125212" y="1203198"/>
                        <a:pt x="5113782" y="1210818"/>
                      </a:cubicBezTo>
                      <a:cubicBezTo>
                        <a:pt x="5090922" y="1226820"/>
                        <a:pt x="5033010" y="1249680"/>
                        <a:pt x="5013198" y="1249680"/>
                      </a:cubicBezTo>
                      <a:cubicBezTo>
                        <a:pt x="4997196" y="1249680"/>
                        <a:pt x="4956810" y="1270254"/>
                        <a:pt x="4945380" y="1283970"/>
                      </a:cubicBezTo>
                      <a:cubicBezTo>
                        <a:pt x="4940046" y="1290066"/>
                        <a:pt x="4932426" y="1295400"/>
                        <a:pt x="4927092" y="1295400"/>
                      </a:cubicBezTo>
                      <a:cubicBezTo>
                        <a:pt x="4922520" y="1295400"/>
                        <a:pt x="4901946" y="1303782"/>
                        <a:pt x="4880610" y="1313688"/>
                      </a:cubicBezTo>
                      <a:cubicBezTo>
                        <a:pt x="4860036" y="1323594"/>
                        <a:pt x="4830318" y="1337310"/>
                        <a:pt x="4815078" y="1344168"/>
                      </a:cubicBezTo>
                      <a:cubicBezTo>
                        <a:pt x="4799838" y="1351026"/>
                        <a:pt x="4783074" y="1360932"/>
                        <a:pt x="4777740" y="1367790"/>
                      </a:cubicBezTo>
                      <a:cubicBezTo>
                        <a:pt x="4772406" y="1373886"/>
                        <a:pt x="4764024" y="1379220"/>
                        <a:pt x="4759452" y="1379220"/>
                      </a:cubicBezTo>
                      <a:cubicBezTo>
                        <a:pt x="4743450" y="1379220"/>
                        <a:pt x="4606290" y="1453134"/>
                        <a:pt x="4566666" y="1482852"/>
                      </a:cubicBezTo>
                      <a:cubicBezTo>
                        <a:pt x="4553712" y="1492758"/>
                        <a:pt x="4538472" y="1501140"/>
                        <a:pt x="4533138" y="1501140"/>
                      </a:cubicBezTo>
                      <a:cubicBezTo>
                        <a:pt x="4527804" y="1501140"/>
                        <a:pt x="4517898" y="1506474"/>
                        <a:pt x="4510278" y="1513332"/>
                      </a:cubicBezTo>
                      <a:cubicBezTo>
                        <a:pt x="4494276" y="1527810"/>
                        <a:pt x="4454652" y="1551432"/>
                        <a:pt x="4425696" y="1564386"/>
                      </a:cubicBezTo>
                      <a:cubicBezTo>
                        <a:pt x="4413504" y="1568958"/>
                        <a:pt x="4404360" y="1577340"/>
                        <a:pt x="4404360" y="1583436"/>
                      </a:cubicBezTo>
                      <a:cubicBezTo>
                        <a:pt x="4404360" y="1588770"/>
                        <a:pt x="4398264" y="1594866"/>
                        <a:pt x="4391406" y="1597914"/>
                      </a:cubicBezTo>
                      <a:cubicBezTo>
                        <a:pt x="4383786" y="1600200"/>
                        <a:pt x="4368546" y="1609344"/>
                        <a:pt x="4357116" y="1616964"/>
                      </a:cubicBezTo>
                      <a:cubicBezTo>
                        <a:pt x="4346448" y="1624584"/>
                        <a:pt x="4332732" y="1630680"/>
                        <a:pt x="4326636" y="1630680"/>
                      </a:cubicBezTo>
                      <a:cubicBezTo>
                        <a:pt x="4320540" y="1630680"/>
                        <a:pt x="4304538" y="1642110"/>
                        <a:pt x="4290822" y="1656588"/>
                      </a:cubicBezTo>
                      <a:cubicBezTo>
                        <a:pt x="4277106" y="1671066"/>
                        <a:pt x="4250436" y="1690116"/>
                        <a:pt x="4232148" y="1700022"/>
                      </a:cubicBezTo>
                      <a:cubicBezTo>
                        <a:pt x="4213098" y="1709166"/>
                        <a:pt x="4185666" y="1728978"/>
                        <a:pt x="4171188" y="1742694"/>
                      </a:cubicBezTo>
                      <a:cubicBezTo>
                        <a:pt x="4155948" y="1756410"/>
                        <a:pt x="4140708" y="1767840"/>
                        <a:pt x="4136898" y="1767840"/>
                      </a:cubicBezTo>
                      <a:cubicBezTo>
                        <a:pt x="4128516" y="1767840"/>
                        <a:pt x="4060698" y="1812798"/>
                        <a:pt x="4053840" y="1821942"/>
                      </a:cubicBezTo>
                      <a:cubicBezTo>
                        <a:pt x="4046220" y="1833372"/>
                        <a:pt x="3992118" y="1866900"/>
                        <a:pt x="3981450" y="1866900"/>
                      </a:cubicBezTo>
                      <a:cubicBezTo>
                        <a:pt x="3975354" y="1866900"/>
                        <a:pt x="3968496" y="1870710"/>
                        <a:pt x="3966210" y="1874520"/>
                      </a:cubicBezTo>
                      <a:cubicBezTo>
                        <a:pt x="3960114" y="1884426"/>
                        <a:pt x="3934206" y="1884426"/>
                        <a:pt x="3927348" y="1873758"/>
                      </a:cubicBezTo>
                      <a:cubicBezTo>
                        <a:pt x="3925062" y="1869186"/>
                        <a:pt x="3926586" y="1861566"/>
                        <a:pt x="3931158" y="1856994"/>
                      </a:cubicBezTo>
                      <a:cubicBezTo>
                        <a:pt x="3943350" y="1844802"/>
                        <a:pt x="3941826" y="1838706"/>
                        <a:pt x="3924300" y="1834134"/>
                      </a:cubicBezTo>
                      <a:cubicBezTo>
                        <a:pt x="3913632" y="1831848"/>
                        <a:pt x="3908298" y="1821180"/>
                        <a:pt x="3904488" y="1799082"/>
                      </a:cubicBezTo>
                      <a:cubicBezTo>
                        <a:pt x="3899916" y="1772412"/>
                        <a:pt x="3896868" y="1767840"/>
                        <a:pt x="3880866" y="1767840"/>
                      </a:cubicBezTo>
                      <a:cubicBezTo>
                        <a:pt x="3870198" y="1767840"/>
                        <a:pt x="3861054" y="1762506"/>
                        <a:pt x="3858768" y="1754886"/>
                      </a:cubicBezTo>
                      <a:cubicBezTo>
                        <a:pt x="3849624" y="1725168"/>
                        <a:pt x="3821430" y="1672590"/>
                        <a:pt x="3812286" y="1666494"/>
                      </a:cubicBezTo>
                      <a:cubicBezTo>
                        <a:pt x="3806952" y="1663446"/>
                        <a:pt x="3802380" y="1650492"/>
                        <a:pt x="3802380" y="1639062"/>
                      </a:cubicBezTo>
                      <a:cubicBezTo>
                        <a:pt x="3802380" y="1626870"/>
                        <a:pt x="3797808" y="1613154"/>
                        <a:pt x="3791712" y="1608582"/>
                      </a:cubicBezTo>
                      <a:cubicBezTo>
                        <a:pt x="3777996" y="1597152"/>
                        <a:pt x="3741420" y="1527810"/>
                        <a:pt x="3741420" y="1514094"/>
                      </a:cubicBezTo>
                      <a:cubicBezTo>
                        <a:pt x="3741420" y="1507998"/>
                        <a:pt x="3733038" y="1499616"/>
                        <a:pt x="3722370" y="1495044"/>
                      </a:cubicBezTo>
                      <a:cubicBezTo>
                        <a:pt x="3711702" y="1490472"/>
                        <a:pt x="3703320" y="1481328"/>
                        <a:pt x="3703320" y="1474470"/>
                      </a:cubicBezTo>
                      <a:cubicBezTo>
                        <a:pt x="3703320" y="1468374"/>
                        <a:pt x="3700272" y="1463040"/>
                        <a:pt x="3695700" y="1463040"/>
                      </a:cubicBezTo>
                      <a:cubicBezTo>
                        <a:pt x="3691128" y="1463040"/>
                        <a:pt x="3688080" y="1560576"/>
                        <a:pt x="3688080" y="1740408"/>
                      </a:cubicBezTo>
                      <a:lnTo>
                        <a:pt x="3688080" y="2017014"/>
                      </a:lnTo>
                      <a:lnTo>
                        <a:pt x="3717036" y="2017014"/>
                      </a:lnTo>
                      <a:lnTo>
                        <a:pt x="3745230" y="2017014"/>
                      </a:lnTo>
                      <a:lnTo>
                        <a:pt x="3742944" y="1968246"/>
                      </a:lnTo>
                      <a:cubicBezTo>
                        <a:pt x="3739134" y="1901952"/>
                        <a:pt x="3742944" y="1892808"/>
                        <a:pt x="3768852" y="1909572"/>
                      </a:cubicBezTo>
                      <a:cubicBezTo>
                        <a:pt x="3781806" y="1917954"/>
                        <a:pt x="3787140" y="1927860"/>
                        <a:pt x="3784854" y="1937004"/>
                      </a:cubicBezTo>
                      <a:cubicBezTo>
                        <a:pt x="3779520" y="1956816"/>
                        <a:pt x="3797046" y="1953768"/>
                        <a:pt x="3806190" y="1933956"/>
                      </a:cubicBezTo>
                      <a:cubicBezTo>
                        <a:pt x="3810762" y="1922526"/>
                        <a:pt x="3819144" y="1917192"/>
                        <a:pt x="3828288" y="1918716"/>
                      </a:cubicBezTo>
                      <a:cubicBezTo>
                        <a:pt x="3838194" y="1921002"/>
                        <a:pt x="3841242" y="1917954"/>
                        <a:pt x="3838194" y="1909572"/>
                      </a:cubicBezTo>
                      <a:cubicBezTo>
                        <a:pt x="3831336" y="1892046"/>
                        <a:pt x="3851910" y="1881378"/>
                        <a:pt x="3887724" y="1883664"/>
                      </a:cubicBezTo>
                      <a:cubicBezTo>
                        <a:pt x="3923538" y="1885950"/>
                        <a:pt x="3934968" y="1906524"/>
                        <a:pt x="3903726" y="1911096"/>
                      </a:cubicBezTo>
                      <a:cubicBezTo>
                        <a:pt x="3893820" y="1912620"/>
                        <a:pt x="3886200" y="1917954"/>
                        <a:pt x="3886200" y="1922526"/>
                      </a:cubicBezTo>
                      <a:cubicBezTo>
                        <a:pt x="3886200" y="1931670"/>
                        <a:pt x="3838956" y="1973580"/>
                        <a:pt x="3820668" y="1981200"/>
                      </a:cubicBezTo>
                      <a:cubicBezTo>
                        <a:pt x="3812286" y="1985010"/>
                        <a:pt x="3779520" y="2011680"/>
                        <a:pt x="3691128" y="2090166"/>
                      </a:cubicBezTo>
                      <a:cubicBezTo>
                        <a:pt x="3672840" y="2106168"/>
                        <a:pt x="3654552" y="2117598"/>
                        <a:pt x="3649980" y="2114550"/>
                      </a:cubicBezTo>
                      <a:cubicBezTo>
                        <a:pt x="3640074" y="2108454"/>
                        <a:pt x="3640074" y="2059686"/>
                        <a:pt x="3649980" y="2053590"/>
                      </a:cubicBezTo>
                      <a:cubicBezTo>
                        <a:pt x="3655314" y="2050542"/>
                        <a:pt x="3655314" y="2043684"/>
                        <a:pt x="3649980" y="2034540"/>
                      </a:cubicBezTo>
                      <a:cubicBezTo>
                        <a:pt x="3638550" y="2013204"/>
                        <a:pt x="3640074" y="1424940"/>
                        <a:pt x="3651504" y="1411986"/>
                      </a:cubicBezTo>
                      <a:cubicBezTo>
                        <a:pt x="3657600" y="1404366"/>
                        <a:pt x="3657600" y="1399032"/>
                        <a:pt x="3651504" y="1392936"/>
                      </a:cubicBezTo>
                      <a:cubicBezTo>
                        <a:pt x="3646170" y="1387602"/>
                        <a:pt x="3642360" y="1357884"/>
                        <a:pt x="3641598" y="1322832"/>
                      </a:cubicBezTo>
                      <a:cubicBezTo>
                        <a:pt x="3641598" y="1288542"/>
                        <a:pt x="3638550" y="1254252"/>
                        <a:pt x="3634740" y="1245870"/>
                      </a:cubicBezTo>
                      <a:cubicBezTo>
                        <a:pt x="3628644" y="1229868"/>
                        <a:pt x="3628644" y="1229868"/>
                        <a:pt x="3616452" y="1267206"/>
                      </a:cubicBezTo>
                      <a:cubicBezTo>
                        <a:pt x="3609594" y="1287780"/>
                        <a:pt x="3593592" y="1278636"/>
                        <a:pt x="3588258" y="1252728"/>
                      </a:cubicBezTo>
                      <a:cubicBezTo>
                        <a:pt x="3579876" y="1210818"/>
                        <a:pt x="3572256" y="1197102"/>
                        <a:pt x="3555492" y="1194816"/>
                      </a:cubicBezTo>
                      <a:cubicBezTo>
                        <a:pt x="3547110" y="1193292"/>
                        <a:pt x="3539490" y="1187196"/>
                        <a:pt x="3539490" y="1181100"/>
                      </a:cubicBezTo>
                      <a:cubicBezTo>
                        <a:pt x="3539490" y="1175004"/>
                        <a:pt x="3532632" y="1168146"/>
                        <a:pt x="3524250" y="1165860"/>
                      </a:cubicBezTo>
                      <a:cubicBezTo>
                        <a:pt x="3511296" y="1162050"/>
                        <a:pt x="3508248" y="1153668"/>
                        <a:pt x="3506724" y="1117092"/>
                      </a:cubicBezTo>
                      <a:cubicBezTo>
                        <a:pt x="3504438" y="1078230"/>
                        <a:pt x="3501390" y="1069086"/>
                        <a:pt x="3480816" y="1050798"/>
                      </a:cubicBezTo>
                      <a:cubicBezTo>
                        <a:pt x="3468624" y="1038606"/>
                        <a:pt x="3454908" y="1028700"/>
                        <a:pt x="3451860" y="1028700"/>
                      </a:cubicBezTo>
                      <a:cubicBezTo>
                        <a:pt x="3445764" y="1028700"/>
                        <a:pt x="3406140" y="954786"/>
                        <a:pt x="3406140" y="943356"/>
                      </a:cubicBezTo>
                      <a:cubicBezTo>
                        <a:pt x="3406140" y="940308"/>
                        <a:pt x="3400806" y="931164"/>
                        <a:pt x="3393948" y="923544"/>
                      </a:cubicBezTo>
                      <a:cubicBezTo>
                        <a:pt x="3387852" y="916686"/>
                        <a:pt x="3376422" y="902208"/>
                        <a:pt x="3368802" y="891540"/>
                      </a:cubicBezTo>
                      <a:cubicBezTo>
                        <a:pt x="3356610" y="876300"/>
                        <a:pt x="3352800" y="874776"/>
                        <a:pt x="3342894" y="882396"/>
                      </a:cubicBezTo>
                      <a:cubicBezTo>
                        <a:pt x="3330702" y="893064"/>
                        <a:pt x="3317748" y="882396"/>
                        <a:pt x="3325368" y="869442"/>
                      </a:cubicBezTo>
                      <a:cubicBezTo>
                        <a:pt x="3327654" y="865632"/>
                        <a:pt x="3324606" y="861060"/>
                        <a:pt x="3318510" y="858012"/>
                      </a:cubicBezTo>
                      <a:cubicBezTo>
                        <a:pt x="3312414" y="855726"/>
                        <a:pt x="3307080" y="848106"/>
                        <a:pt x="3307080" y="842010"/>
                      </a:cubicBezTo>
                      <a:cubicBezTo>
                        <a:pt x="3307080" y="835152"/>
                        <a:pt x="3294888" y="818388"/>
                        <a:pt x="3280410" y="804672"/>
                      </a:cubicBezTo>
                      <a:cubicBezTo>
                        <a:pt x="3265932" y="790194"/>
                        <a:pt x="3253740" y="775716"/>
                        <a:pt x="3253740" y="770382"/>
                      </a:cubicBezTo>
                      <a:cubicBezTo>
                        <a:pt x="3253740" y="765810"/>
                        <a:pt x="3240786" y="762000"/>
                        <a:pt x="3223260" y="762000"/>
                      </a:cubicBezTo>
                      <a:cubicBezTo>
                        <a:pt x="3198876" y="762000"/>
                        <a:pt x="3191256" y="758190"/>
                        <a:pt x="3186684" y="746760"/>
                      </a:cubicBezTo>
                      <a:cubicBezTo>
                        <a:pt x="3181350" y="733044"/>
                        <a:pt x="3179064" y="732282"/>
                        <a:pt x="3166110" y="742188"/>
                      </a:cubicBezTo>
                      <a:cubicBezTo>
                        <a:pt x="3153918" y="751332"/>
                        <a:pt x="3153156" y="754380"/>
                        <a:pt x="3161538" y="764286"/>
                      </a:cubicBezTo>
                      <a:cubicBezTo>
                        <a:pt x="3175254" y="781812"/>
                        <a:pt x="3165348" y="792480"/>
                        <a:pt x="3134868" y="792480"/>
                      </a:cubicBezTo>
                      <a:cubicBezTo>
                        <a:pt x="3102864" y="792480"/>
                        <a:pt x="3096006" y="778764"/>
                        <a:pt x="3108960" y="745998"/>
                      </a:cubicBezTo>
                      <a:cubicBezTo>
                        <a:pt x="3118866" y="722376"/>
                        <a:pt x="3149346" y="704088"/>
                        <a:pt x="3163824" y="713232"/>
                      </a:cubicBezTo>
                      <a:cubicBezTo>
                        <a:pt x="3168396" y="716280"/>
                        <a:pt x="3170682" y="713994"/>
                        <a:pt x="3168396" y="707898"/>
                      </a:cubicBezTo>
                      <a:cubicBezTo>
                        <a:pt x="3166110" y="700278"/>
                        <a:pt x="3149346" y="696468"/>
                        <a:pt x="3114294" y="694944"/>
                      </a:cubicBezTo>
                      <a:cubicBezTo>
                        <a:pt x="3073146" y="693420"/>
                        <a:pt x="3061716" y="689610"/>
                        <a:pt x="3055620" y="678180"/>
                      </a:cubicBezTo>
                      <a:cubicBezTo>
                        <a:pt x="3048000" y="663702"/>
                        <a:pt x="3038856" y="662940"/>
                        <a:pt x="2934462" y="662940"/>
                      </a:cubicBezTo>
                      <a:cubicBezTo>
                        <a:pt x="2827782" y="662940"/>
                        <a:pt x="2820924" y="663702"/>
                        <a:pt x="2817114" y="678180"/>
                      </a:cubicBezTo>
                      <a:cubicBezTo>
                        <a:pt x="2814828" y="687324"/>
                        <a:pt x="2806446" y="693420"/>
                        <a:pt x="2796540" y="693420"/>
                      </a:cubicBezTo>
                      <a:cubicBezTo>
                        <a:pt x="2786634" y="693420"/>
                        <a:pt x="2771394" y="701802"/>
                        <a:pt x="2761488" y="712470"/>
                      </a:cubicBezTo>
                      <a:cubicBezTo>
                        <a:pt x="2750820" y="724662"/>
                        <a:pt x="2735580" y="731520"/>
                        <a:pt x="2721864" y="731520"/>
                      </a:cubicBezTo>
                      <a:cubicBezTo>
                        <a:pt x="2705862" y="731520"/>
                        <a:pt x="2698242" y="736092"/>
                        <a:pt x="2695194" y="746760"/>
                      </a:cubicBezTo>
                      <a:cubicBezTo>
                        <a:pt x="2692908" y="755904"/>
                        <a:pt x="2684526" y="762000"/>
                        <a:pt x="2675382" y="762000"/>
                      </a:cubicBezTo>
                      <a:cubicBezTo>
                        <a:pt x="2665476" y="762000"/>
                        <a:pt x="2660904" y="765810"/>
                        <a:pt x="2663952" y="772668"/>
                      </a:cubicBezTo>
                      <a:cubicBezTo>
                        <a:pt x="2669286" y="787146"/>
                        <a:pt x="2644140" y="800100"/>
                        <a:pt x="2610612" y="800100"/>
                      </a:cubicBezTo>
                      <a:cubicBezTo>
                        <a:pt x="2590800" y="800100"/>
                        <a:pt x="2583180" y="803148"/>
                        <a:pt x="2583180" y="812292"/>
                      </a:cubicBezTo>
                      <a:cubicBezTo>
                        <a:pt x="2583180" y="819150"/>
                        <a:pt x="2576322" y="826008"/>
                        <a:pt x="2567940" y="828294"/>
                      </a:cubicBezTo>
                      <a:cubicBezTo>
                        <a:pt x="2559558" y="830580"/>
                        <a:pt x="2552700" y="835914"/>
                        <a:pt x="2552700" y="839724"/>
                      </a:cubicBezTo>
                      <a:cubicBezTo>
                        <a:pt x="2552700" y="849630"/>
                        <a:pt x="2503170" y="899160"/>
                        <a:pt x="2492502" y="899160"/>
                      </a:cubicBezTo>
                      <a:cubicBezTo>
                        <a:pt x="2487930" y="899160"/>
                        <a:pt x="2484120" y="904494"/>
                        <a:pt x="2484120" y="910590"/>
                      </a:cubicBezTo>
                      <a:cubicBezTo>
                        <a:pt x="2484120" y="915924"/>
                        <a:pt x="2479548" y="924306"/>
                        <a:pt x="2474976" y="927354"/>
                      </a:cubicBezTo>
                      <a:cubicBezTo>
                        <a:pt x="2469642" y="930402"/>
                        <a:pt x="2465070" y="938784"/>
                        <a:pt x="2465070" y="944880"/>
                      </a:cubicBezTo>
                      <a:cubicBezTo>
                        <a:pt x="2465070" y="950976"/>
                        <a:pt x="2453640" y="958596"/>
                        <a:pt x="2440686" y="963168"/>
                      </a:cubicBezTo>
                      <a:cubicBezTo>
                        <a:pt x="2416302" y="970026"/>
                        <a:pt x="2415540" y="970788"/>
                        <a:pt x="2414778" y="1014222"/>
                      </a:cubicBezTo>
                      <a:cubicBezTo>
                        <a:pt x="2414016" y="1039368"/>
                        <a:pt x="2413254" y="1063752"/>
                        <a:pt x="2412492" y="1069086"/>
                      </a:cubicBezTo>
                      <a:cubicBezTo>
                        <a:pt x="2411730" y="1074420"/>
                        <a:pt x="2422398" y="1078992"/>
                        <a:pt x="2436114" y="1080516"/>
                      </a:cubicBezTo>
                      <a:cubicBezTo>
                        <a:pt x="2455926" y="1082802"/>
                        <a:pt x="2463546" y="1088136"/>
                        <a:pt x="2474214" y="1110234"/>
                      </a:cubicBezTo>
                      <a:cubicBezTo>
                        <a:pt x="2491740" y="1147572"/>
                        <a:pt x="2481072" y="1162050"/>
                        <a:pt x="2437638" y="1162050"/>
                      </a:cubicBezTo>
                      <a:lnTo>
                        <a:pt x="2404110" y="1162050"/>
                      </a:lnTo>
                      <a:lnTo>
                        <a:pt x="2400300" y="1128522"/>
                      </a:lnTo>
                      <a:cubicBezTo>
                        <a:pt x="2398014" y="1109472"/>
                        <a:pt x="2391918" y="1092708"/>
                        <a:pt x="2385060" y="1089660"/>
                      </a:cubicBezTo>
                      <a:cubicBezTo>
                        <a:pt x="2378964" y="1086612"/>
                        <a:pt x="2366010" y="1080516"/>
                        <a:pt x="2356866" y="1075944"/>
                      </a:cubicBezTo>
                      <a:cubicBezTo>
                        <a:pt x="2334768" y="1064514"/>
                        <a:pt x="2331720" y="1064514"/>
                        <a:pt x="2331720" y="1078230"/>
                      </a:cubicBezTo>
                      <a:cubicBezTo>
                        <a:pt x="2331720" y="1083564"/>
                        <a:pt x="2327148" y="1091946"/>
                        <a:pt x="2322576" y="1094994"/>
                      </a:cubicBezTo>
                      <a:cubicBezTo>
                        <a:pt x="2317242" y="1098042"/>
                        <a:pt x="2312670" y="1106424"/>
                        <a:pt x="2312670" y="1112520"/>
                      </a:cubicBezTo>
                      <a:cubicBezTo>
                        <a:pt x="2312670" y="1118616"/>
                        <a:pt x="2305812" y="1126998"/>
                        <a:pt x="2296668" y="1130808"/>
                      </a:cubicBezTo>
                      <a:cubicBezTo>
                        <a:pt x="2288286" y="1134618"/>
                        <a:pt x="2275332" y="1151382"/>
                        <a:pt x="2268474" y="1167384"/>
                      </a:cubicBezTo>
                      <a:cubicBezTo>
                        <a:pt x="2261616" y="1183386"/>
                        <a:pt x="2250186" y="1196340"/>
                        <a:pt x="2244090" y="1196340"/>
                      </a:cubicBezTo>
                      <a:cubicBezTo>
                        <a:pt x="2237994" y="1196340"/>
                        <a:pt x="2232660" y="1201674"/>
                        <a:pt x="2232660" y="1207770"/>
                      </a:cubicBezTo>
                      <a:cubicBezTo>
                        <a:pt x="2232660" y="1214628"/>
                        <a:pt x="2224278" y="1223772"/>
                        <a:pt x="2213610" y="1228344"/>
                      </a:cubicBezTo>
                      <a:cubicBezTo>
                        <a:pt x="2199894" y="1234440"/>
                        <a:pt x="2194560" y="1242822"/>
                        <a:pt x="2194560" y="1257300"/>
                      </a:cubicBezTo>
                      <a:cubicBezTo>
                        <a:pt x="2194560" y="1287018"/>
                        <a:pt x="2173224" y="1325880"/>
                        <a:pt x="2156460" y="1325880"/>
                      </a:cubicBezTo>
                      <a:cubicBezTo>
                        <a:pt x="2142744" y="1325880"/>
                        <a:pt x="2110740" y="1362456"/>
                        <a:pt x="2110740" y="1377696"/>
                      </a:cubicBezTo>
                      <a:cubicBezTo>
                        <a:pt x="2110740" y="1395984"/>
                        <a:pt x="2086356" y="1428750"/>
                        <a:pt x="2071116" y="1432560"/>
                      </a:cubicBezTo>
                      <a:cubicBezTo>
                        <a:pt x="2058162" y="1435608"/>
                        <a:pt x="2052828" y="1443990"/>
                        <a:pt x="2049780" y="1463040"/>
                      </a:cubicBezTo>
                      <a:cubicBezTo>
                        <a:pt x="2047494" y="1481328"/>
                        <a:pt x="2040636" y="1491996"/>
                        <a:pt x="2029206" y="1497330"/>
                      </a:cubicBezTo>
                      <a:cubicBezTo>
                        <a:pt x="2018538" y="1501902"/>
                        <a:pt x="2011680" y="1511046"/>
                        <a:pt x="2011680" y="1521714"/>
                      </a:cubicBezTo>
                      <a:cubicBezTo>
                        <a:pt x="2011680" y="1531620"/>
                        <a:pt x="2004822" y="1546098"/>
                        <a:pt x="1997202" y="1553718"/>
                      </a:cubicBezTo>
                      <a:cubicBezTo>
                        <a:pt x="1988820" y="1562100"/>
                        <a:pt x="1981200" y="1574292"/>
                        <a:pt x="1979676" y="1582674"/>
                      </a:cubicBezTo>
                      <a:cubicBezTo>
                        <a:pt x="1975866" y="1604772"/>
                        <a:pt x="1941576" y="1600962"/>
                        <a:pt x="1934718" y="1577340"/>
                      </a:cubicBezTo>
                      <a:cubicBezTo>
                        <a:pt x="1930146" y="1562100"/>
                        <a:pt x="1929384" y="1564386"/>
                        <a:pt x="1928622" y="1590294"/>
                      </a:cubicBezTo>
                      <a:cubicBezTo>
                        <a:pt x="1927860" y="1607820"/>
                        <a:pt x="1924812" y="1624584"/>
                        <a:pt x="1920240" y="1626870"/>
                      </a:cubicBezTo>
                      <a:cubicBezTo>
                        <a:pt x="1916430" y="1629156"/>
                        <a:pt x="1912620" y="1645158"/>
                        <a:pt x="1912620" y="1662684"/>
                      </a:cubicBezTo>
                      <a:cubicBezTo>
                        <a:pt x="1912620" y="1686306"/>
                        <a:pt x="1909572" y="1693926"/>
                        <a:pt x="1897380" y="1696974"/>
                      </a:cubicBezTo>
                      <a:cubicBezTo>
                        <a:pt x="1888998" y="1699260"/>
                        <a:pt x="1882140" y="1705356"/>
                        <a:pt x="1882140" y="1711452"/>
                      </a:cubicBezTo>
                      <a:cubicBezTo>
                        <a:pt x="1882140" y="1716786"/>
                        <a:pt x="1875282" y="1733550"/>
                        <a:pt x="1867662" y="1748028"/>
                      </a:cubicBezTo>
                      <a:cubicBezTo>
                        <a:pt x="1859280" y="1762506"/>
                        <a:pt x="1854708" y="1776222"/>
                        <a:pt x="1856994" y="1778508"/>
                      </a:cubicBezTo>
                      <a:cubicBezTo>
                        <a:pt x="1859280" y="1780794"/>
                        <a:pt x="1857756" y="1787652"/>
                        <a:pt x="1853184" y="1792986"/>
                      </a:cubicBezTo>
                      <a:cubicBezTo>
                        <a:pt x="1847850" y="1799082"/>
                        <a:pt x="1846326" y="1805178"/>
                        <a:pt x="1848612" y="1808226"/>
                      </a:cubicBezTo>
                      <a:cubicBezTo>
                        <a:pt x="1850898" y="1810512"/>
                        <a:pt x="1846326" y="1821942"/>
                        <a:pt x="1838706" y="1833372"/>
                      </a:cubicBezTo>
                      <a:cubicBezTo>
                        <a:pt x="1831086" y="1845564"/>
                        <a:pt x="1826514" y="1856994"/>
                        <a:pt x="1828800" y="1859280"/>
                      </a:cubicBezTo>
                      <a:cubicBezTo>
                        <a:pt x="1831086" y="1861566"/>
                        <a:pt x="1821942" y="1863852"/>
                        <a:pt x="1809750" y="1865376"/>
                      </a:cubicBezTo>
                      <a:cubicBezTo>
                        <a:pt x="1796034" y="1866900"/>
                        <a:pt x="1783080" y="1873758"/>
                        <a:pt x="1779270" y="1882140"/>
                      </a:cubicBezTo>
                      <a:cubicBezTo>
                        <a:pt x="1759458" y="1919478"/>
                        <a:pt x="1730502" y="1980438"/>
                        <a:pt x="1719072" y="2006346"/>
                      </a:cubicBezTo>
                      <a:cubicBezTo>
                        <a:pt x="1710690" y="2024634"/>
                        <a:pt x="1700784" y="2034540"/>
                        <a:pt x="1691640" y="2034540"/>
                      </a:cubicBezTo>
                      <a:cubicBezTo>
                        <a:pt x="1680210" y="2034540"/>
                        <a:pt x="1676400" y="2039874"/>
                        <a:pt x="1676400" y="2055114"/>
                      </a:cubicBezTo>
                      <a:cubicBezTo>
                        <a:pt x="1676400" y="2074164"/>
                        <a:pt x="1677162" y="2074164"/>
                        <a:pt x="1690116" y="2062734"/>
                      </a:cubicBezTo>
                      <a:cubicBezTo>
                        <a:pt x="1697736" y="2055114"/>
                        <a:pt x="1709928" y="2049780"/>
                        <a:pt x="1716024" y="2049780"/>
                      </a:cubicBezTo>
                      <a:cubicBezTo>
                        <a:pt x="1722882" y="2049780"/>
                        <a:pt x="1729740" y="2042922"/>
                        <a:pt x="1732026" y="2033778"/>
                      </a:cubicBezTo>
                      <a:cubicBezTo>
                        <a:pt x="1735074" y="2021586"/>
                        <a:pt x="1741170" y="2018538"/>
                        <a:pt x="1757934" y="2020824"/>
                      </a:cubicBezTo>
                      <a:cubicBezTo>
                        <a:pt x="1774698" y="2022348"/>
                        <a:pt x="1779270" y="2026920"/>
                        <a:pt x="1779270" y="2042160"/>
                      </a:cubicBezTo>
                      <a:cubicBezTo>
                        <a:pt x="1779270" y="2055876"/>
                        <a:pt x="1774698" y="2061972"/>
                        <a:pt x="1762506" y="2063496"/>
                      </a:cubicBezTo>
                      <a:cubicBezTo>
                        <a:pt x="1748028" y="2065782"/>
                        <a:pt x="1744980" y="2071116"/>
                        <a:pt x="1744980" y="2090928"/>
                      </a:cubicBezTo>
                      <a:cubicBezTo>
                        <a:pt x="1744980" y="2104644"/>
                        <a:pt x="1739646" y="2126742"/>
                        <a:pt x="1732788" y="2140458"/>
                      </a:cubicBezTo>
                      <a:cubicBezTo>
                        <a:pt x="1722120" y="2161794"/>
                        <a:pt x="1717548" y="2164842"/>
                        <a:pt x="1692402" y="2162556"/>
                      </a:cubicBezTo>
                      <a:cubicBezTo>
                        <a:pt x="1665732" y="2160270"/>
                        <a:pt x="1664970" y="2158746"/>
                        <a:pt x="1662684" y="2129028"/>
                      </a:cubicBezTo>
                      <a:cubicBezTo>
                        <a:pt x="1661160" y="2103120"/>
                        <a:pt x="1658112" y="2097786"/>
                        <a:pt x="1647444" y="2100834"/>
                      </a:cubicBezTo>
                      <a:cubicBezTo>
                        <a:pt x="1639824" y="2102358"/>
                        <a:pt x="1629156" y="2115312"/>
                        <a:pt x="1623822" y="2128266"/>
                      </a:cubicBezTo>
                      <a:cubicBezTo>
                        <a:pt x="1600200" y="2185416"/>
                        <a:pt x="1591818" y="2202180"/>
                        <a:pt x="1584960" y="2202180"/>
                      </a:cubicBezTo>
                      <a:cubicBezTo>
                        <a:pt x="1580388" y="2202180"/>
                        <a:pt x="1577340" y="2208276"/>
                        <a:pt x="1577340" y="2215896"/>
                      </a:cubicBezTo>
                      <a:cubicBezTo>
                        <a:pt x="1577340" y="2223516"/>
                        <a:pt x="1573530" y="2233422"/>
                        <a:pt x="1568958" y="2237994"/>
                      </a:cubicBezTo>
                      <a:cubicBezTo>
                        <a:pt x="1562862" y="2244090"/>
                        <a:pt x="1563624" y="2250186"/>
                        <a:pt x="1570482" y="2260854"/>
                      </a:cubicBezTo>
                      <a:cubicBezTo>
                        <a:pt x="1584960" y="2285238"/>
                        <a:pt x="1574292" y="2301240"/>
                        <a:pt x="1543050" y="2301240"/>
                      </a:cubicBezTo>
                      <a:cubicBezTo>
                        <a:pt x="1517904" y="2301240"/>
                        <a:pt x="1516380" y="2302764"/>
                        <a:pt x="1511808" y="2332482"/>
                      </a:cubicBezTo>
                      <a:cubicBezTo>
                        <a:pt x="1507998" y="2354580"/>
                        <a:pt x="1501902" y="2365248"/>
                        <a:pt x="1492758" y="2367534"/>
                      </a:cubicBezTo>
                      <a:cubicBezTo>
                        <a:pt x="1482090" y="2370582"/>
                        <a:pt x="1478280" y="2378964"/>
                        <a:pt x="1478280" y="2397252"/>
                      </a:cubicBezTo>
                      <a:cubicBezTo>
                        <a:pt x="1478280" y="2414778"/>
                        <a:pt x="1473708" y="2425446"/>
                        <a:pt x="1463040" y="2430780"/>
                      </a:cubicBezTo>
                      <a:cubicBezTo>
                        <a:pt x="1454658" y="2435352"/>
                        <a:pt x="1450086" y="2442972"/>
                        <a:pt x="1452372" y="2449830"/>
                      </a:cubicBezTo>
                      <a:cubicBezTo>
                        <a:pt x="1455420" y="2455926"/>
                        <a:pt x="1451610" y="2463546"/>
                        <a:pt x="1444752" y="2465832"/>
                      </a:cubicBezTo>
                      <a:cubicBezTo>
                        <a:pt x="1437894" y="2468118"/>
                        <a:pt x="1432560" y="2475738"/>
                        <a:pt x="1432560" y="2481072"/>
                      </a:cubicBezTo>
                      <a:cubicBezTo>
                        <a:pt x="1432560" y="2487168"/>
                        <a:pt x="1427226" y="2494026"/>
                        <a:pt x="1421130" y="2496312"/>
                      </a:cubicBezTo>
                      <a:cubicBezTo>
                        <a:pt x="1415034" y="2499360"/>
                        <a:pt x="1409700" y="2505456"/>
                        <a:pt x="1409700" y="2510790"/>
                      </a:cubicBezTo>
                      <a:cubicBezTo>
                        <a:pt x="1409700" y="2528316"/>
                        <a:pt x="1386078" y="2567940"/>
                        <a:pt x="1374648" y="2567940"/>
                      </a:cubicBezTo>
                      <a:cubicBezTo>
                        <a:pt x="1364742" y="2567940"/>
                        <a:pt x="1360170" y="2585466"/>
                        <a:pt x="1362456" y="2615946"/>
                      </a:cubicBezTo>
                      <a:cubicBezTo>
                        <a:pt x="1363218" y="2624328"/>
                        <a:pt x="1357884" y="2631948"/>
                        <a:pt x="1348740" y="2634234"/>
                      </a:cubicBezTo>
                      <a:cubicBezTo>
                        <a:pt x="1340358" y="2636520"/>
                        <a:pt x="1333500" y="2643378"/>
                        <a:pt x="1333500" y="2648712"/>
                      </a:cubicBezTo>
                      <a:cubicBezTo>
                        <a:pt x="1333500" y="2654808"/>
                        <a:pt x="1328166" y="2661666"/>
                        <a:pt x="1322070" y="2663952"/>
                      </a:cubicBezTo>
                      <a:cubicBezTo>
                        <a:pt x="1315974" y="2667000"/>
                        <a:pt x="1310640" y="2673096"/>
                        <a:pt x="1310640" y="2679192"/>
                      </a:cubicBezTo>
                      <a:cubicBezTo>
                        <a:pt x="1310640" y="2685288"/>
                        <a:pt x="1307592" y="2695956"/>
                        <a:pt x="1303782" y="2703576"/>
                      </a:cubicBezTo>
                      <a:cubicBezTo>
                        <a:pt x="1299972" y="2710434"/>
                        <a:pt x="1290828" y="2729484"/>
                        <a:pt x="1283970" y="2745486"/>
                      </a:cubicBezTo>
                      <a:cubicBezTo>
                        <a:pt x="1277112" y="2760726"/>
                        <a:pt x="1267206" y="2773680"/>
                        <a:pt x="1261110" y="2773680"/>
                      </a:cubicBezTo>
                      <a:cubicBezTo>
                        <a:pt x="1255014" y="2773680"/>
                        <a:pt x="1249680" y="2777490"/>
                        <a:pt x="1249680" y="2782062"/>
                      </a:cubicBezTo>
                      <a:cubicBezTo>
                        <a:pt x="1249680" y="2786634"/>
                        <a:pt x="1241298" y="2801112"/>
                        <a:pt x="1230630" y="2814828"/>
                      </a:cubicBezTo>
                      <a:cubicBezTo>
                        <a:pt x="1219962" y="2828544"/>
                        <a:pt x="1211580" y="2843784"/>
                        <a:pt x="1211580" y="2849118"/>
                      </a:cubicBezTo>
                      <a:cubicBezTo>
                        <a:pt x="1211580" y="2859786"/>
                        <a:pt x="1174242" y="2932176"/>
                        <a:pt x="1165098" y="2937510"/>
                      </a:cubicBezTo>
                      <a:cubicBezTo>
                        <a:pt x="1162050" y="2939796"/>
                        <a:pt x="1160526" y="2946654"/>
                        <a:pt x="1162812" y="2952750"/>
                      </a:cubicBezTo>
                      <a:cubicBezTo>
                        <a:pt x="1165860" y="2958846"/>
                        <a:pt x="1162050" y="2966466"/>
                        <a:pt x="1155192" y="2968752"/>
                      </a:cubicBezTo>
                      <a:cubicBezTo>
                        <a:pt x="1148334" y="2971038"/>
                        <a:pt x="1143000" y="2978658"/>
                        <a:pt x="1143000" y="2983992"/>
                      </a:cubicBezTo>
                      <a:cubicBezTo>
                        <a:pt x="1143000" y="2990088"/>
                        <a:pt x="1137666" y="2996946"/>
                        <a:pt x="1131570" y="2999232"/>
                      </a:cubicBezTo>
                      <a:cubicBezTo>
                        <a:pt x="1124712" y="3002280"/>
                        <a:pt x="1112520" y="3019044"/>
                        <a:pt x="1104138" y="3037332"/>
                      </a:cubicBezTo>
                      <a:cubicBezTo>
                        <a:pt x="1095756" y="3055620"/>
                        <a:pt x="1085850" y="3070860"/>
                        <a:pt x="1082040" y="3070860"/>
                      </a:cubicBezTo>
                      <a:cubicBezTo>
                        <a:pt x="1077468" y="3070860"/>
                        <a:pt x="1074420" y="3076194"/>
                        <a:pt x="1074420" y="3082290"/>
                      </a:cubicBezTo>
                      <a:cubicBezTo>
                        <a:pt x="1074420" y="3088386"/>
                        <a:pt x="1068324" y="3104388"/>
                        <a:pt x="1060704" y="3118104"/>
                      </a:cubicBezTo>
                      <a:cubicBezTo>
                        <a:pt x="1052322" y="3131820"/>
                        <a:pt x="1043178" y="3156966"/>
                        <a:pt x="1039368" y="3173730"/>
                      </a:cubicBezTo>
                      <a:cubicBezTo>
                        <a:pt x="1033272" y="3198114"/>
                        <a:pt x="1027938" y="3204972"/>
                        <a:pt x="1013460" y="3206496"/>
                      </a:cubicBezTo>
                      <a:cubicBezTo>
                        <a:pt x="991362" y="3208782"/>
                        <a:pt x="975360" y="3237738"/>
                        <a:pt x="975360" y="3275076"/>
                      </a:cubicBezTo>
                      <a:cubicBezTo>
                        <a:pt x="975360" y="3294126"/>
                        <a:pt x="971550" y="3301746"/>
                        <a:pt x="960882" y="3304794"/>
                      </a:cubicBezTo>
                      <a:cubicBezTo>
                        <a:pt x="952500" y="3307080"/>
                        <a:pt x="944118" y="3313938"/>
                        <a:pt x="941832" y="3320796"/>
                      </a:cubicBezTo>
                      <a:cubicBezTo>
                        <a:pt x="931926" y="3348228"/>
                        <a:pt x="915162" y="3370326"/>
                        <a:pt x="898398" y="3378708"/>
                      </a:cubicBezTo>
                      <a:cubicBezTo>
                        <a:pt x="886968" y="3384042"/>
                        <a:pt x="879348" y="3395472"/>
                        <a:pt x="877824" y="3408426"/>
                      </a:cubicBezTo>
                      <a:cubicBezTo>
                        <a:pt x="876300" y="3422142"/>
                        <a:pt x="868680" y="3432810"/>
                        <a:pt x="857250" y="3438144"/>
                      </a:cubicBezTo>
                      <a:cubicBezTo>
                        <a:pt x="845820" y="3443478"/>
                        <a:pt x="836676" y="3455670"/>
                        <a:pt x="833628" y="3470148"/>
                      </a:cubicBezTo>
                      <a:cubicBezTo>
                        <a:pt x="827532" y="3502152"/>
                        <a:pt x="801624" y="3543300"/>
                        <a:pt x="787908" y="3543300"/>
                      </a:cubicBezTo>
                      <a:cubicBezTo>
                        <a:pt x="778002" y="3543300"/>
                        <a:pt x="776478" y="3547872"/>
                        <a:pt x="774192" y="3582924"/>
                      </a:cubicBezTo>
                      <a:cubicBezTo>
                        <a:pt x="773430" y="3601212"/>
                        <a:pt x="764286" y="3607308"/>
                        <a:pt x="736854" y="3607308"/>
                      </a:cubicBezTo>
                      <a:cubicBezTo>
                        <a:pt x="712470" y="3608070"/>
                        <a:pt x="712470" y="3608070"/>
                        <a:pt x="710184" y="3652266"/>
                      </a:cubicBezTo>
                      <a:cubicBezTo>
                        <a:pt x="707898" y="3693414"/>
                        <a:pt x="706374" y="3697224"/>
                        <a:pt x="686562" y="3704082"/>
                      </a:cubicBezTo>
                      <a:cubicBezTo>
                        <a:pt x="673608" y="3708654"/>
                        <a:pt x="665226" y="3717036"/>
                        <a:pt x="665988" y="3724656"/>
                      </a:cubicBezTo>
                      <a:cubicBezTo>
                        <a:pt x="666750" y="3733800"/>
                        <a:pt x="659892" y="3738372"/>
                        <a:pt x="646176" y="3739896"/>
                      </a:cubicBezTo>
                      <a:cubicBezTo>
                        <a:pt x="633984" y="3741420"/>
                        <a:pt x="624840" y="3746754"/>
                        <a:pt x="624840" y="3752088"/>
                      </a:cubicBezTo>
                      <a:cubicBezTo>
                        <a:pt x="624840" y="3767328"/>
                        <a:pt x="601980" y="3810000"/>
                        <a:pt x="593598" y="3810000"/>
                      </a:cubicBezTo>
                      <a:cubicBezTo>
                        <a:pt x="589788" y="3810000"/>
                        <a:pt x="586740" y="3815334"/>
                        <a:pt x="586740" y="3822192"/>
                      </a:cubicBezTo>
                      <a:cubicBezTo>
                        <a:pt x="586740" y="3829050"/>
                        <a:pt x="579882" y="3835908"/>
                        <a:pt x="571500" y="3838194"/>
                      </a:cubicBezTo>
                      <a:cubicBezTo>
                        <a:pt x="563118" y="3840480"/>
                        <a:pt x="556260" y="3846576"/>
                        <a:pt x="556260" y="3852672"/>
                      </a:cubicBezTo>
                      <a:cubicBezTo>
                        <a:pt x="556260" y="3858006"/>
                        <a:pt x="549402" y="3866388"/>
                        <a:pt x="541020" y="3870960"/>
                      </a:cubicBezTo>
                      <a:cubicBezTo>
                        <a:pt x="523494" y="3880104"/>
                        <a:pt x="520446" y="3893820"/>
                        <a:pt x="535686" y="3893820"/>
                      </a:cubicBezTo>
                      <a:cubicBezTo>
                        <a:pt x="550926" y="3893820"/>
                        <a:pt x="575310" y="3923538"/>
                        <a:pt x="566928" y="3931158"/>
                      </a:cubicBezTo>
                      <a:cubicBezTo>
                        <a:pt x="563118" y="3934968"/>
                        <a:pt x="550164" y="3939540"/>
                        <a:pt x="537210" y="3941064"/>
                      </a:cubicBezTo>
                      <a:cubicBezTo>
                        <a:pt x="525018" y="3942588"/>
                        <a:pt x="514350" y="3947160"/>
                        <a:pt x="514350" y="3950970"/>
                      </a:cubicBezTo>
                      <a:cubicBezTo>
                        <a:pt x="514350" y="3966972"/>
                        <a:pt x="501396" y="3977640"/>
                        <a:pt x="480822" y="3977640"/>
                      </a:cubicBezTo>
                      <a:cubicBezTo>
                        <a:pt x="469392" y="3977640"/>
                        <a:pt x="453390" y="3984498"/>
                        <a:pt x="445770" y="3992880"/>
                      </a:cubicBezTo>
                      <a:cubicBezTo>
                        <a:pt x="438150" y="4001262"/>
                        <a:pt x="425958" y="4008120"/>
                        <a:pt x="417576" y="4008120"/>
                      </a:cubicBezTo>
                      <a:cubicBezTo>
                        <a:pt x="409194" y="4008120"/>
                        <a:pt x="403860" y="4013454"/>
                        <a:pt x="403860" y="4022598"/>
                      </a:cubicBezTo>
                      <a:cubicBezTo>
                        <a:pt x="403860" y="4043172"/>
                        <a:pt x="369570" y="4076700"/>
                        <a:pt x="347472" y="4076700"/>
                      </a:cubicBezTo>
                      <a:cubicBezTo>
                        <a:pt x="336042" y="4076700"/>
                        <a:pt x="324612" y="4082796"/>
                        <a:pt x="320040" y="4091940"/>
                      </a:cubicBezTo>
                      <a:cubicBezTo>
                        <a:pt x="315468" y="4100322"/>
                        <a:pt x="307086" y="4107180"/>
                        <a:pt x="300990" y="4107180"/>
                      </a:cubicBezTo>
                      <a:cubicBezTo>
                        <a:pt x="294894" y="4107180"/>
                        <a:pt x="289560" y="4112514"/>
                        <a:pt x="289560" y="4119372"/>
                      </a:cubicBezTo>
                      <a:cubicBezTo>
                        <a:pt x="289560" y="4125468"/>
                        <a:pt x="278130" y="4135374"/>
                        <a:pt x="263652" y="4141470"/>
                      </a:cubicBezTo>
                      <a:cubicBezTo>
                        <a:pt x="249936" y="4147566"/>
                        <a:pt x="236220" y="4157472"/>
                        <a:pt x="233934" y="4164330"/>
                      </a:cubicBezTo>
                      <a:cubicBezTo>
                        <a:pt x="230886" y="4171188"/>
                        <a:pt x="219456" y="4175760"/>
                        <a:pt x="201930" y="4175760"/>
                      </a:cubicBezTo>
                      <a:cubicBezTo>
                        <a:pt x="182880" y="4175760"/>
                        <a:pt x="175260" y="4178808"/>
                        <a:pt x="175260" y="4187190"/>
                      </a:cubicBezTo>
                      <a:cubicBezTo>
                        <a:pt x="175260" y="4204716"/>
                        <a:pt x="149352" y="4211574"/>
                        <a:pt x="70866" y="4215384"/>
                      </a:cubicBezTo>
                      <a:lnTo>
                        <a:pt x="0" y="4218432"/>
                      </a:lnTo>
                      <a:lnTo>
                        <a:pt x="0" y="2109216"/>
                      </a:lnTo>
                      <a:close/>
                      <a:moveTo>
                        <a:pt x="7109460" y="1450086"/>
                      </a:moveTo>
                      <a:cubicBezTo>
                        <a:pt x="7109460" y="1446276"/>
                        <a:pt x="7106412" y="1438656"/>
                        <a:pt x="7101840" y="1432560"/>
                      </a:cubicBezTo>
                      <a:cubicBezTo>
                        <a:pt x="7093458" y="1418844"/>
                        <a:pt x="7082790" y="1427226"/>
                        <a:pt x="7088886" y="1443990"/>
                      </a:cubicBezTo>
                      <a:cubicBezTo>
                        <a:pt x="7093458" y="1455420"/>
                        <a:pt x="7109460" y="1459992"/>
                        <a:pt x="7109460" y="1450086"/>
                      </a:cubicBezTo>
                      <a:close/>
                    </a:path>
                  </a:pathLst>
                </a:custGeom>
                <a:solidFill>
                  <a:srgbClr val="9EA6A4"/>
                </a:solidFill>
                <a:ln w="762" cap="flat">
                  <a:noFill/>
                  <a:prstDash val="solid"/>
                  <a:miter/>
                </a:ln>
              </p:spPr>
              <p:txBody>
                <a:bodyPr rtlCol="0" anchor="ctr"/>
                <a:lstStyle/>
                <a:p>
                  <a:pPr defTabSz="914377"/>
                  <a:endParaRPr lang="en-GB" dirty="0">
                    <a:solidFill>
                      <a:srgbClr val="0B4055"/>
                    </a:solidFill>
                    <a:latin typeface="Arial" panose="020B0604020202020204"/>
                  </a:endParaRPr>
                </a:p>
              </p:txBody>
            </p:sp>
            <p:sp>
              <p:nvSpPr>
                <p:cNvPr id="2313" name="Freeform: Shape 2312">
                  <a:extLst>
                    <a:ext uri="{FF2B5EF4-FFF2-40B4-BE49-F238E27FC236}">
                      <a16:creationId xmlns:a16="http://schemas.microsoft.com/office/drawing/2014/main" id="{D6802D5E-A89B-49EA-9EF9-DD6C50814C49}"/>
                    </a:ext>
                  </a:extLst>
                </p:cNvPr>
                <p:cNvSpPr/>
                <p:nvPr/>
              </p:nvSpPr>
              <p:spPr>
                <a:xfrm>
                  <a:off x="273734" y="5311779"/>
                  <a:ext cx="669798" cy="212598"/>
                </a:xfrm>
                <a:custGeom>
                  <a:avLst/>
                  <a:gdLst>
                    <a:gd name="connsiteX0" fmla="*/ 3634 w 669798"/>
                    <a:gd name="connsiteY0" fmla="*/ 201291 h 212598"/>
                    <a:gd name="connsiteX1" fmla="*/ 79834 w 669798"/>
                    <a:gd name="connsiteY1" fmla="*/ 167001 h 212598"/>
                    <a:gd name="connsiteX2" fmla="*/ 154510 w 669798"/>
                    <a:gd name="connsiteY2" fmla="*/ 153285 h 212598"/>
                    <a:gd name="connsiteX3" fmla="*/ 223852 w 669798"/>
                    <a:gd name="connsiteY3" fmla="*/ 129663 h 212598"/>
                    <a:gd name="connsiteX4" fmla="*/ 309196 w 669798"/>
                    <a:gd name="connsiteY4" fmla="*/ 125853 h 212598"/>
                    <a:gd name="connsiteX5" fmla="*/ 326722 w 669798"/>
                    <a:gd name="connsiteY5" fmla="*/ 121281 h 212598"/>
                    <a:gd name="connsiteX6" fmla="*/ 389968 w 669798"/>
                    <a:gd name="connsiteY6" fmla="*/ 99183 h 212598"/>
                    <a:gd name="connsiteX7" fmla="*/ 431116 w 669798"/>
                    <a:gd name="connsiteY7" fmla="*/ 83181 h 212598"/>
                    <a:gd name="connsiteX8" fmla="*/ 480646 w 669798"/>
                    <a:gd name="connsiteY8" fmla="*/ 67941 h 212598"/>
                    <a:gd name="connsiteX9" fmla="*/ 530176 w 669798"/>
                    <a:gd name="connsiteY9" fmla="*/ 52701 h 212598"/>
                    <a:gd name="connsiteX10" fmla="*/ 570562 w 669798"/>
                    <a:gd name="connsiteY10" fmla="*/ 32889 h 212598"/>
                    <a:gd name="connsiteX11" fmla="*/ 611710 w 669798"/>
                    <a:gd name="connsiteY11" fmla="*/ 13077 h 212598"/>
                    <a:gd name="connsiteX12" fmla="*/ 669622 w 669798"/>
                    <a:gd name="connsiteY12" fmla="*/ 20697 h 212598"/>
                    <a:gd name="connsiteX13" fmla="*/ 611710 w 669798"/>
                    <a:gd name="connsiteY13" fmla="*/ 72513 h 212598"/>
                    <a:gd name="connsiteX14" fmla="*/ 561418 w 669798"/>
                    <a:gd name="connsiteY14" fmla="*/ 92325 h 212598"/>
                    <a:gd name="connsiteX15" fmla="*/ 511888 w 669798"/>
                    <a:gd name="connsiteY15" fmla="*/ 98421 h 212598"/>
                    <a:gd name="connsiteX16" fmla="*/ 445594 w 669798"/>
                    <a:gd name="connsiteY16" fmla="*/ 117471 h 212598"/>
                    <a:gd name="connsiteX17" fmla="*/ 408256 w 669798"/>
                    <a:gd name="connsiteY17" fmla="*/ 136521 h 212598"/>
                    <a:gd name="connsiteX18" fmla="*/ 364822 w 669798"/>
                    <a:gd name="connsiteY18" fmla="*/ 151761 h 212598"/>
                    <a:gd name="connsiteX19" fmla="*/ 300814 w 669798"/>
                    <a:gd name="connsiteY19" fmla="*/ 167001 h 212598"/>
                    <a:gd name="connsiteX20" fmla="*/ 263476 w 669798"/>
                    <a:gd name="connsiteY20" fmla="*/ 174621 h 212598"/>
                    <a:gd name="connsiteX21" fmla="*/ 229186 w 669798"/>
                    <a:gd name="connsiteY21" fmla="*/ 182241 h 212598"/>
                    <a:gd name="connsiteX22" fmla="*/ 194896 w 669798"/>
                    <a:gd name="connsiteY22" fmla="*/ 189861 h 212598"/>
                    <a:gd name="connsiteX23" fmla="*/ 160606 w 669798"/>
                    <a:gd name="connsiteY23" fmla="*/ 197481 h 212598"/>
                    <a:gd name="connsiteX24" fmla="*/ 126316 w 669798"/>
                    <a:gd name="connsiteY24" fmla="*/ 205101 h 212598"/>
                    <a:gd name="connsiteX25" fmla="*/ 64594 w 669798"/>
                    <a:gd name="connsiteY25" fmla="*/ 212721 h 212598"/>
                    <a:gd name="connsiteX26" fmla="*/ 3634 w 669798"/>
                    <a:gd name="connsiteY26" fmla="*/ 201291 h 21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9798" h="212598">
                      <a:moveTo>
                        <a:pt x="3634" y="201291"/>
                      </a:moveTo>
                      <a:cubicBezTo>
                        <a:pt x="-7796" y="173097"/>
                        <a:pt x="5158" y="167001"/>
                        <a:pt x="79834" y="167001"/>
                      </a:cubicBezTo>
                      <a:cubicBezTo>
                        <a:pt x="142318" y="167001"/>
                        <a:pt x="151462" y="165477"/>
                        <a:pt x="154510" y="153285"/>
                      </a:cubicBezTo>
                      <a:cubicBezTo>
                        <a:pt x="157558" y="141855"/>
                        <a:pt x="171274" y="137283"/>
                        <a:pt x="223852" y="129663"/>
                      </a:cubicBezTo>
                      <a:cubicBezTo>
                        <a:pt x="259666" y="125091"/>
                        <a:pt x="298528" y="122805"/>
                        <a:pt x="309196" y="125853"/>
                      </a:cubicBezTo>
                      <a:cubicBezTo>
                        <a:pt x="322912" y="128901"/>
                        <a:pt x="328246" y="128139"/>
                        <a:pt x="326722" y="121281"/>
                      </a:cubicBezTo>
                      <a:cubicBezTo>
                        <a:pt x="324436" y="109851"/>
                        <a:pt x="351106" y="99945"/>
                        <a:pt x="389968" y="99183"/>
                      </a:cubicBezTo>
                      <a:cubicBezTo>
                        <a:pt x="406732" y="98421"/>
                        <a:pt x="422734" y="92325"/>
                        <a:pt x="431116" y="83181"/>
                      </a:cubicBezTo>
                      <a:cubicBezTo>
                        <a:pt x="441022" y="71751"/>
                        <a:pt x="454738" y="67941"/>
                        <a:pt x="480646" y="67941"/>
                      </a:cubicBezTo>
                      <a:cubicBezTo>
                        <a:pt x="506554" y="67941"/>
                        <a:pt x="520270" y="64131"/>
                        <a:pt x="530176" y="52701"/>
                      </a:cubicBezTo>
                      <a:cubicBezTo>
                        <a:pt x="537796" y="44319"/>
                        <a:pt x="555322" y="35175"/>
                        <a:pt x="570562" y="32889"/>
                      </a:cubicBezTo>
                      <a:cubicBezTo>
                        <a:pt x="585040" y="29841"/>
                        <a:pt x="603328" y="21459"/>
                        <a:pt x="611710" y="13077"/>
                      </a:cubicBezTo>
                      <a:cubicBezTo>
                        <a:pt x="632284" y="-7497"/>
                        <a:pt x="666574" y="-2925"/>
                        <a:pt x="669622" y="20697"/>
                      </a:cubicBezTo>
                      <a:cubicBezTo>
                        <a:pt x="673432" y="45843"/>
                        <a:pt x="660478" y="57273"/>
                        <a:pt x="611710" y="72513"/>
                      </a:cubicBezTo>
                      <a:cubicBezTo>
                        <a:pt x="588088" y="79371"/>
                        <a:pt x="565228" y="88515"/>
                        <a:pt x="561418" y="92325"/>
                      </a:cubicBezTo>
                      <a:cubicBezTo>
                        <a:pt x="556846" y="95373"/>
                        <a:pt x="534748" y="98421"/>
                        <a:pt x="511888" y="98421"/>
                      </a:cubicBezTo>
                      <a:cubicBezTo>
                        <a:pt x="479884" y="98421"/>
                        <a:pt x="465406" y="102231"/>
                        <a:pt x="445594" y="117471"/>
                      </a:cubicBezTo>
                      <a:cubicBezTo>
                        <a:pt x="431878" y="128139"/>
                        <a:pt x="415114" y="136521"/>
                        <a:pt x="408256" y="136521"/>
                      </a:cubicBezTo>
                      <a:cubicBezTo>
                        <a:pt x="401398" y="136521"/>
                        <a:pt x="381586" y="143379"/>
                        <a:pt x="364822" y="151761"/>
                      </a:cubicBezTo>
                      <a:cubicBezTo>
                        <a:pt x="347296" y="160143"/>
                        <a:pt x="318340" y="167001"/>
                        <a:pt x="300814" y="167001"/>
                      </a:cubicBezTo>
                      <a:cubicBezTo>
                        <a:pt x="282526" y="167001"/>
                        <a:pt x="265762" y="170811"/>
                        <a:pt x="263476" y="174621"/>
                      </a:cubicBezTo>
                      <a:cubicBezTo>
                        <a:pt x="261190" y="179193"/>
                        <a:pt x="245188" y="182241"/>
                        <a:pt x="229186" y="182241"/>
                      </a:cubicBezTo>
                      <a:cubicBezTo>
                        <a:pt x="213184" y="182241"/>
                        <a:pt x="197182" y="186051"/>
                        <a:pt x="194896" y="189861"/>
                      </a:cubicBezTo>
                      <a:cubicBezTo>
                        <a:pt x="192610" y="194433"/>
                        <a:pt x="176608" y="197481"/>
                        <a:pt x="160606" y="197481"/>
                      </a:cubicBezTo>
                      <a:cubicBezTo>
                        <a:pt x="144604" y="197481"/>
                        <a:pt x="128602" y="201291"/>
                        <a:pt x="126316" y="205101"/>
                      </a:cubicBezTo>
                      <a:cubicBezTo>
                        <a:pt x="124030" y="209673"/>
                        <a:pt x="95836" y="212721"/>
                        <a:pt x="64594" y="212721"/>
                      </a:cubicBezTo>
                      <a:cubicBezTo>
                        <a:pt x="21160" y="212721"/>
                        <a:pt x="6682" y="209673"/>
                        <a:pt x="3634" y="201291"/>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14" name="Freeform: Shape 2313">
                  <a:extLst>
                    <a:ext uri="{FF2B5EF4-FFF2-40B4-BE49-F238E27FC236}">
                      <a16:creationId xmlns:a16="http://schemas.microsoft.com/office/drawing/2014/main" id="{6891036A-E777-40F9-8177-1EBF84D38CC6}"/>
                    </a:ext>
                  </a:extLst>
                </p:cNvPr>
                <p:cNvSpPr/>
                <p:nvPr/>
              </p:nvSpPr>
              <p:spPr>
                <a:xfrm>
                  <a:off x="428424" y="5337810"/>
                  <a:ext cx="57150" cy="57150"/>
                </a:xfrm>
                <a:custGeom>
                  <a:avLst/>
                  <a:gdLst>
                    <a:gd name="connsiteX0" fmla="*/ 1344 w 57150"/>
                    <a:gd name="connsiteY0" fmla="*/ 48006 h 57150"/>
                    <a:gd name="connsiteX1" fmla="*/ 6678 w 57150"/>
                    <a:gd name="connsiteY1" fmla="*/ 31242 h 57150"/>
                    <a:gd name="connsiteX2" fmla="*/ 17346 w 57150"/>
                    <a:gd name="connsiteY2" fmla="*/ 11430 h 57150"/>
                    <a:gd name="connsiteX3" fmla="*/ 28776 w 57150"/>
                    <a:gd name="connsiteY3" fmla="*/ 0 h 57150"/>
                    <a:gd name="connsiteX4" fmla="*/ 40206 w 57150"/>
                    <a:gd name="connsiteY4" fmla="*/ 11430 h 57150"/>
                    <a:gd name="connsiteX5" fmla="*/ 50874 w 57150"/>
                    <a:gd name="connsiteY5" fmla="*/ 31242 h 57150"/>
                    <a:gd name="connsiteX6" fmla="*/ 28776 w 57150"/>
                    <a:gd name="connsiteY6" fmla="*/ 57150 h 57150"/>
                    <a:gd name="connsiteX7" fmla="*/ 1344 w 57150"/>
                    <a:gd name="connsiteY7" fmla="*/ 4800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57150">
                      <a:moveTo>
                        <a:pt x="1344" y="48006"/>
                      </a:moveTo>
                      <a:cubicBezTo>
                        <a:pt x="-1704" y="43434"/>
                        <a:pt x="582" y="35814"/>
                        <a:pt x="6678" y="31242"/>
                      </a:cubicBezTo>
                      <a:cubicBezTo>
                        <a:pt x="12774" y="26670"/>
                        <a:pt x="17346" y="17526"/>
                        <a:pt x="17346" y="11430"/>
                      </a:cubicBezTo>
                      <a:cubicBezTo>
                        <a:pt x="17346" y="5334"/>
                        <a:pt x="22680" y="0"/>
                        <a:pt x="28776" y="0"/>
                      </a:cubicBezTo>
                      <a:cubicBezTo>
                        <a:pt x="34872" y="0"/>
                        <a:pt x="40206" y="5334"/>
                        <a:pt x="40206" y="11430"/>
                      </a:cubicBezTo>
                      <a:cubicBezTo>
                        <a:pt x="40206" y="17526"/>
                        <a:pt x="44778" y="26670"/>
                        <a:pt x="50874" y="31242"/>
                      </a:cubicBezTo>
                      <a:cubicBezTo>
                        <a:pt x="66114" y="43434"/>
                        <a:pt x="54684" y="57150"/>
                        <a:pt x="28776" y="57150"/>
                      </a:cubicBezTo>
                      <a:cubicBezTo>
                        <a:pt x="16584" y="57150"/>
                        <a:pt x="4392" y="53340"/>
                        <a:pt x="1344" y="48006"/>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15" name="Freeform: Shape 2314">
                  <a:extLst>
                    <a:ext uri="{FF2B5EF4-FFF2-40B4-BE49-F238E27FC236}">
                      <a16:creationId xmlns:a16="http://schemas.microsoft.com/office/drawing/2014/main" id="{092CD206-F8D1-4979-8864-31D88B143177}"/>
                    </a:ext>
                  </a:extLst>
                </p:cNvPr>
                <p:cNvSpPr/>
                <p:nvPr/>
              </p:nvSpPr>
              <p:spPr>
                <a:xfrm>
                  <a:off x="596403" y="5281483"/>
                  <a:ext cx="110490" cy="78486"/>
                </a:xfrm>
                <a:custGeom>
                  <a:avLst/>
                  <a:gdLst>
                    <a:gd name="connsiteX0" fmla="*/ 22341 w 110490"/>
                    <a:gd name="connsiteY0" fmla="*/ 76901 h 78486"/>
                    <a:gd name="connsiteX1" fmla="*/ 32247 w 110490"/>
                    <a:gd name="connsiteY1" fmla="*/ 29657 h 78486"/>
                    <a:gd name="connsiteX2" fmla="*/ 53583 w 110490"/>
                    <a:gd name="connsiteY2" fmla="*/ 13655 h 78486"/>
                    <a:gd name="connsiteX3" fmla="*/ 83301 w 110490"/>
                    <a:gd name="connsiteY3" fmla="*/ 701 h 78486"/>
                    <a:gd name="connsiteX4" fmla="*/ 110733 w 110490"/>
                    <a:gd name="connsiteY4" fmla="*/ 32705 h 78486"/>
                    <a:gd name="connsiteX5" fmla="*/ 105399 w 110490"/>
                    <a:gd name="connsiteY5" fmla="*/ 70043 h 78486"/>
                    <a:gd name="connsiteX6" fmla="*/ 22341 w 110490"/>
                    <a:gd name="connsiteY6" fmla="*/ 76901 h 7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90" h="78486">
                      <a:moveTo>
                        <a:pt x="22341" y="76901"/>
                      </a:moveTo>
                      <a:cubicBezTo>
                        <a:pt x="-12711" y="71567"/>
                        <a:pt x="-4329" y="29657"/>
                        <a:pt x="32247" y="29657"/>
                      </a:cubicBezTo>
                      <a:cubicBezTo>
                        <a:pt x="43677" y="29657"/>
                        <a:pt x="51297" y="24323"/>
                        <a:pt x="53583" y="13655"/>
                      </a:cubicBezTo>
                      <a:cubicBezTo>
                        <a:pt x="56631" y="1463"/>
                        <a:pt x="62727" y="-1585"/>
                        <a:pt x="83301" y="701"/>
                      </a:cubicBezTo>
                      <a:cubicBezTo>
                        <a:pt x="106923" y="2987"/>
                        <a:pt x="108447" y="5273"/>
                        <a:pt x="110733" y="32705"/>
                      </a:cubicBezTo>
                      <a:cubicBezTo>
                        <a:pt x="112257" y="48707"/>
                        <a:pt x="109971" y="65471"/>
                        <a:pt x="105399" y="70043"/>
                      </a:cubicBezTo>
                      <a:cubicBezTo>
                        <a:pt x="97779" y="77663"/>
                        <a:pt x="52059" y="81473"/>
                        <a:pt x="22341" y="76901"/>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16" name="Freeform: Shape 2315">
                  <a:extLst>
                    <a:ext uri="{FF2B5EF4-FFF2-40B4-BE49-F238E27FC236}">
                      <a16:creationId xmlns:a16="http://schemas.microsoft.com/office/drawing/2014/main" id="{82F5E349-3F9C-45D0-AA62-14D45EE94ED2}"/>
                    </a:ext>
                  </a:extLst>
                </p:cNvPr>
                <p:cNvSpPr/>
                <p:nvPr/>
              </p:nvSpPr>
              <p:spPr>
                <a:xfrm>
                  <a:off x="962110" y="4939021"/>
                  <a:ext cx="745998" cy="401574"/>
                </a:xfrm>
                <a:custGeom>
                  <a:avLst/>
                  <a:gdLst>
                    <a:gd name="connsiteX0" fmla="*/ 1058 w 745998"/>
                    <a:gd name="connsiteY0" fmla="*/ 394217 h 401574"/>
                    <a:gd name="connsiteX1" fmla="*/ 60494 w 745998"/>
                    <a:gd name="connsiteY1" fmla="*/ 341639 h 401574"/>
                    <a:gd name="connsiteX2" fmla="*/ 81830 w 745998"/>
                    <a:gd name="connsiteY2" fmla="*/ 330209 h 401574"/>
                    <a:gd name="connsiteX3" fmla="*/ 133646 w 745998"/>
                    <a:gd name="connsiteY3" fmla="*/ 303539 h 401574"/>
                    <a:gd name="connsiteX4" fmla="*/ 175556 w 745998"/>
                    <a:gd name="connsiteY4" fmla="*/ 288299 h 401574"/>
                    <a:gd name="connsiteX5" fmla="*/ 229658 w 745998"/>
                    <a:gd name="connsiteY5" fmla="*/ 273059 h 401574"/>
                    <a:gd name="connsiteX6" fmla="*/ 266234 w 745998"/>
                    <a:gd name="connsiteY6" fmla="*/ 256295 h 401574"/>
                    <a:gd name="connsiteX7" fmla="*/ 295190 w 745998"/>
                    <a:gd name="connsiteY7" fmla="*/ 213623 h 401574"/>
                    <a:gd name="connsiteX8" fmla="*/ 319574 w 745998"/>
                    <a:gd name="connsiteY8" fmla="*/ 213623 h 401574"/>
                    <a:gd name="connsiteX9" fmla="*/ 340910 w 745998"/>
                    <a:gd name="connsiteY9" fmla="*/ 204479 h 401574"/>
                    <a:gd name="connsiteX10" fmla="*/ 367580 w 745998"/>
                    <a:gd name="connsiteY10" fmla="*/ 189239 h 401574"/>
                    <a:gd name="connsiteX11" fmla="*/ 399584 w 745998"/>
                    <a:gd name="connsiteY11" fmla="*/ 173999 h 401574"/>
                    <a:gd name="connsiteX12" fmla="*/ 417110 w 745998"/>
                    <a:gd name="connsiteY12" fmla="*/ 162569 h 401574"/>
                    <a:gd name="connsiteX13" fmla="*/ 465116 w 745998"/>
                    <a:gd name="connsiteY13" fmla="*/ 135899 h 401574"/>
                    <a:gd name="connsiteX14" fmla="*/ 487976 w 745998"/>
                    <a:gd name="connsiteY14" fmla="*/ 120659 h 401574"/>
                    <a:gd name="connsiteX15" fmla="*/ 514646 w 745998"/>
                    <a:gd name="connsiteY15" fmla="*/ 105419 h 401574"/>
                    <a:gd name="connsiteX16" fmla="*/ 541316 w 745998"/>
                    <a:gd name="connsiteY16" fmla="*/ 90179 h 401574"/>
                    <a:gd name="connsiteX17" fmla="*/ 559604 w 745998"/>
                    <a:gd name="connsiteY17" fmla="*/ 74939 h 401574"/>
                    <a:gd name="connsiteX18" fmla="*/ 663236 w 745998"/>
                    <a:gd name="connsiteY18" fmla="*/ 20075 h 401574"/>
                    <a:gd name="connsiteX19" fmla="*/ 696002 w 745998"/>
                    <a:gd name="connsiteY19" fmla="*/ 1787 h 401574"/>
                    <a:gd name="connsiteX20" fmla="*/ 730292 w 745998"/>
                    <a:gd name="connsiteY20" fmla="*/ 33791 h 401574"/>
                    <a:gd name="connsiteX21" fmla="*/ 700574 w 745998"/>
                    <a:gd name="connsiteY21" fmla="*/ 54365 h 401574"/>
                    <a:gd name="connsiteX22" fmla="*/ 666284 w 745998"/>
                    <a:gd name="connsiteY22" fmla="*/ 67319 h 401574"/>
                    <a:gd name="connsiteX23" fmla="*/ 645710 w 745998"/>
                    <a:gd name="connsiteY23" fmla="*/ 78749 h 401574"/>
                    <a:gd name="connsiteX24" fmla="*/ 625136 w 745998"/>
                    <a:gd name="connsiteY24" fmla="*/ 99323 h 401574"/>
                    <a:gd name="connsiteX25" fmla="*/ 573320 w 745998"/>
                    <a:gd name="connsiteY25" fmla="*/ 128279 h 401574"/>
                    <a:gd name="connsiteX26" fmla="*/ 527600 w 745998"/>
                    <a:gd name="connsiteY26" fmla="*/ 157235 h 401574"/>
                    <a:gd name="connsiteX27" fmla="*/ 500930 w 745998"/>
                    <a:gd name="connsiteY27" fmla="*/ 171713 h 401574"/>
                    <a:gd name="connsiteX28" fmla="*/ 445304 w 745998"/>
                    <a:gd name="connsiteY28" fmla="*/ 206003 h 401574"/>
                    <a:gd name="connsiteX29" fmla="*/ 387392 w 745998"/>
                    <a:gd name="connsiteY29" fmla="*/ 234959 h 401574"/>
                    <a:gd name="connsiteX30" fmla="*/ 345482 w 745998"/>
                    <a:gd name="connsiteY30" fmla="*/ 254009 h 401574"/>
                    <a:gd name="connsiteX31" fmla="*/ 307382 w 745998"/>
                    <a:gd name="connsiteY31" fmla="*/ 273059 h 401574"/>
                    <a:gd name="connsiteX32" fmla="*/ 283760 w 745998"/>
                    <a:gd name="connsiteY32" fmla="*/ 288299 h 401574"/>
                    <a:gd name="connsiteX33" fmla="*/ 254042 w 745998"/>
                    <a:gd name="connsiteY33" fmla="*/ 303539 h 401574"/>
                    <a:gd name="connsiteX34" fmla="*/ 123740 w 745998"/>
                    <a:gd name="connsiteY34" fmla="*/ 362213 h 401574"/>
                    <a:gd name="connsiteX35" fmla="*/ 60494 w 745998"/>
                    <a:gd name="connsiteY35" fmla="*/ 384311 h 401574"/>
                    <a:gd name="connsiteX36" fmla="*/ 43730 w 745998"/>
                    <a:gd name="connsiteY36" fmla="*/ 391169 h 401574"/>
                    <a:gd name="connsiteX37" fmla="*/ 1058 w 745998"/>
                    <a:gd name="connsiteY37" fmla="*/ 394217 h 40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5998" h="401574">
                      <a:moveTo>
                        <a:pt x="1058" y="394217"/>
                      </a:moveTo>
                      <a:cubicBezTo>
                        <a:pt x="-7324" y="380501"/>
                        <a:pt x="36110" y="341639"/>
                        <a:pt x="60494" y="341639"/>
                      </a:cubicBezTo>
                      <a:cubicBezTo>
                        <a:pt x="74210" y="341639"/>
                        <a:pt x="81830" y="337829"/>
                        <a:pt x="81830" y="330209"/>
                      </a:cubicBezTo>
                      <a:cubicBezTo>
                        <a:pt x="81830" y="315731"/>
                        <a:pt x="105452" y="303539"/>
                        <a:pt x="133646" y="303539"/>
                      </a:cubicBezTo>
                      <a:cubicBezTo>
                        <a:pt x="145838" y="303539"/>
                        <a:pt x="164888" y="296681"/>
                        <a:pt x="175556" y="288299"/>
                      </a:cubicBezTo>
                      <a:cubicBezTo>
                        <a:pt x="188510" y="278393"/>
                        <a:pt x="206036" y="273059"/>
                        <a:pt x="229658" y="273059"/>
                      </a:cubicBezTo>
                      <a:cubicBezTo>
                        <a:pt x="260900" y="273059"/>
                        <a:pt x="264710" y="270773"/>
                        <a:pt x="266234" y="256295"/>
                      </a:cubicBezTo>
                      <a:cubicBezTo>
                        <a:pt x="269282" y="210575"/>
                        <a:pt x="275378" y="201431"/>
                        <a:pt x="295190" y="213623"/>
                      </a:cubicBezTo>
                      <a:cubicBezTo>
                        <a:pt x="306620" y="221243"/>
                        <a:pt x="311954" y="221243"/>
                        <a:pt x="319574" y="213623"/>
                      </a:cubicBezTo>
                      <a:cubicBezTo>
                        <a:pt x="324146" y="209051"/>
                        <a:pt x="334052" y="204479"/>
                        <a:pt x="340910" y="204479"/>
                      </a:cubicBezTo>
                      <a:cubicBezTo>
                        <a:pt x="347768" y="204479"/>
                        <a:pt x="359960" y="197621"/>
                        <a:pt x="367580" y="189239"/>
                      </a:cubicBezTo>
                      <a:cubicBezTo>
                        <a:pt x="375200" y="180857"/>
                        <a:pt x="389678" y="173999"/>
                        <a:pt x="399584" y="173999"/>
                      </a:cubicBezTo>
                      <a:cubicBezTo>
                        <a:pt x="409490" y="173999"/>
                        <a:pt x="417110" y="169427"/>
                        <a:pt x="417110" y="162569"/>
                      </a:cubicBezTo>
                      <a:cubicBezTo>
                        <a:pt x="417110" y="148853"/>
                        <a:pt x="440732" y="135899"/>
                        <a:pt x="465116" y="135899"/>
                      </a:cubicBezTo>
                      <a:cubicBezTo>
                        <a:pt x="477308" y="135899"/>
                        <a:pt x="484928" y="130565"/>
                        <a:pt x="487976" y="120659"/>
                      </a:cubicBezTo>
                      <a:cubicBezTo>
                        <a:pt x="491024" y="109991"/>
                        <a:pt x="498644" y="105419"/>
                        <a:pt x="514646" y="105419"/>
                      </a:cubicBezTo>
                      <a:cubicBezTo>
                        <a:pt x="530648" y="105419"/>
                        <a:pt x="538268" y="100847"/>
                        <a:pt x="541316" y="90179"/>
                      </a:cubicBezTo>
                      <a:cubicBezTo>
                        <a:pt x="543602" y="81797"/>
                        <a:pt x="551222" y="74939"/>
                        <a:pt x="559604" y="74939"/>
                      </a:cubicBezTo>
                      <a:cubicBezTo>
                        <a:pt x="581702" y="74939"/>
                        <a:pt x="659426" y="34553"/>
                        <a:pt x="663236" y="20075"/>
                      </a:cubicBezTo>
                      <a:cubicBezTo>
                        <a:pt x="665522" y="12455"/>
                        <a:pt x="678476" y="4835"/>
                        <a:pt x="696002" y="1787"/>
                      </a:cubicBezTo>
                      <a:cubicBezTo>
                        <a:pt x="739436" y="-6595"/>
                        <a:pt x="764582" y="16265"/>
                        <a:pt x="730292" y="33791"/>
                      </a:cubicBezTo>
                      <a:cubicBezTo>
                        <a:pt x="721910" y="38363"/>
                        <a:pt x="708194" y="47507"/>
                        <a:pt x="700574" y="54365"/>
                      </a:cubicBezTo>
                      <a:cubicBezTo>
                        <a:pt x="692954" y="61985"/>
                        <a:pt x="676952" y="67319"/>
                        <a:pt x="666284" y="67319"/>
                      </a:cubicBezTo>
                      <a:cubicBezTo>
                        <a:pt x="652568" y="67319"/>
                        <a:pt x="645710" y="71129"/>
                        <a:pt x="645710" y="78749"/>
                      </a:cubicBezTo>
                      <a:cubicBezTo>
                        <a:pt x="645710" y="85607"/>
                        <a:pt x="636566" y="94751"/>
                        <a:pt x="625136" y="99323"/>
                      </a:cubicBezTo>
                      <a:cubicBezTo>
                        <a:pt x="612944" y="104657"/>
                        <a:pt x="590084" y="117611"/>
                        <a:pt x="573320" y="128279"/>
                      </a:cubicBezTo>
                      <a:cubicBezTo>
                        <a:pt x="556556" y="138947"/>
                        <a:pt x="535982" y="151901"/>
                        <a:pt x="527600" y="157235"/>
                      </a:cubicBezTo>
                      <a:cubicBezTo>
                        <a:pt x="519218" y="161807"/>
                        <a:pt x="507026" y="168665"/>
                        <a:pt x="500930" y="171713"/>
                      </a:cubicBezTo>
                      <a:cubicBezTo>
                        <a:pt x="494834" y="173999"/>
                        <a:pt x="469688" y="190001"/>
                        <a:pt x="445304" y="206003"/>
                      </a:cubicBezTo>
                      <a:cubicBezTo>
                        <a:pt x="420920" y="222005"/>
                        <a:pt x="395012" y="234959"/>
                        <a:pt x="387392" y="234959"/>
                      </a:cubicBezTo>
                      <a:cubicBezTo>
                        <a:pt x="379772" y="234959"/>
                        <a:pt x="360722" y="243341"/>
                        <a:pt x="345482" y="254009"/>
                      </a:cubicBezTo>
                      <a:cubicBezTo>
                        <a:pt x="330242" y="264677"/>
                        <a:pt x="312716" y="273059"/>
                        <a:pt x="307382" y="273059"/>
                      </a:cubicBezTo>
                      <a:cubicBezTo>
                        <a:pt x="302048" y="273059"/>
                        <a:pt x="291380" y="279917"/>
                        <a:pt x="283760" y="288299"/>
                      </a:cubicBezTo>
                      <a:cubicBezTo>
                        <a:pt x="276140" y="296681"/>
                        <a:pt x="262424" y="303539"/>
                        <a:pt x="254042" y="303539"/>
                      </a:cubicBezTo>
                      <a:cubicBezTo>
                        <a:pt x="240326" y="303539"/>
                        <a:pt x="210608" y="317255"/>
                        <a:pt x="123740" y="362213"/>
                      </a:cubicBezTo>
                      <a:cubicBezTo>
                        <a:pt x="84878" y="382787"/>
                        <a:pt x="67352" y="388883"/>
                        <a:pt x="60494" y="384311"/>
                      </a:cubicBezTo>
                      <a:cubicBezTo>
                        <a:pt x="56684" y="382025"/>
                        <a:pt x="49064" y="385073"/>
                        <a:pt x="43730" y="391169"/>
                      </a:cubicBezTo>
                      <a:cubicBezTo>
                        <a:pt x="32300" y="404123"/>
                        <a:pt x="8678" y="406409"/>
                        <a:pt x="1058" y="394217"/>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17" name="Freeform: Shape 2316">
                  <a:extLst>
                    <a:ext uri="{FF2B5EF4-FFF2-40B4-BE49-F238E27FC236}">
                      <a16:creationId xmlns:a16="http://schemas.microsoft.com/office/drawing/2014/main" id="{1824F0E6-F44E-445D-ACFA-470A230D8A8D}"/>
                    </a:ext>
                  </a:extLst>
                </p:cNvPr>
                <p:cNvSpPr/>
                <p:nvPr/>
              </p:nvSpPr>
              <p:spPr>
                <a:xfrm>
                  <a:off x="12109228" y="5295900"/>
                  <a:ext cx="74676" cy="30480"/>
                </a:xfrm>
                <a:custGeom>
                  <a:avLst/>
                  <a:gdLst>
                    <a:gd name="connsiteX0" fmla="*/ 2762 w 74676"/>
                    <a:gd name="connsiteY0" fmla="*/ 22860 h 30480"/>
                    <a:gd name="connsiteX1" fmla="*/ 41624 w 74676"/>
                    <a:gd name="connsiteY1" fmla="*/ 0 h 30480"/>
                    <a:gd name="connsiteX2" fmla="*/ 75152 w 74676"/>
                    <a:gd name="connsiteY2" fmla="*/ 15240 h 30480"/>
                    <a:gd name="connsiteX3" fmla="*/ 41624 w 74676"/>
                    <a:gd name="connsiteY3" fmla="*/ 30480 h 30480"/>
                    <a:gd name="connsiteX4" fmla="*/ 2762 w 74676"/>
                    <a:gd name="connsiteY4" fmla="*/ 2286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76" h="30480">
                      <a:moveTo>
                        <a:pt x="2762" y="22860"/>
                      </a:moveTo>
                      <a:cubicBezTo>
                        <a:pt x="-6382" y="8382"/>
                        <a:pt x="7334" y="0"/>
                        <a:pt x="41624" y="0"/>
                      </a:cubicBezTo>
                      <a:cubicBezTo>
                        <a:pt x="69818" y="0"/>
                        <a:pt x="75152" y="2286"/>
                        <a:pt x="75152" y="15240"/>
                      </a:cubicBezTo>
                      <a:cubicBezTo>
                        <a:pt x="75152" y="28194"/>
                        <a:pt x="69818" y="30480"/>
                        <a:pt x="41624" y="30480"/>
                      </a:cubicBezTo>
                      <a:cubicBezTo>
                        <a:pt x="22574" y="30480"/>
                        <a:pt x="5048" y="27432"/>
                        <a:pt x="2762" y="2286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18" name="Freeform: Shape 2317">
                  <a:extLst>
                    <a:ext uri="{FF2B5EF4-FFF2-40B4-BE49-F238E27FC236}">
                      <a16:creationId xmlns:a16="http://schemas.microsoft.com/office/drawing/2014/main" id="{025A48B1-C452-4BF6-8E51-5B809629C262}"/>
                    </a:ext>
                  </a:extLst>
                </p:cNvPr>
                <p:cNvSpPr/>
                <p:nvPr/>
              </p:nvSpPr>
              <p:spPr>
                <a:xfrm>
                  <a:off x="11945972" y="5212856"/>
                  <a:ext cx="157734" cy="82296"/>
                </a:xfrm>
                <a:custGeom>
                  <a:avLst/>
                  <a:gdLst>
                    <a:gd name="connsiteX0" fmla="*/ 65434 w 157734"/>
                    <a:gd name="connsiteY0" fmla="*/ 67804 h 82296"/>
                    <a:gd name="connsiteX1" fmla="*/ 33430 w 157734"/>
                    <a:gd name="connsiteY1" fmla="*/ 52564 h 82296"/>
                    <a:gd name="connsiteX2" fmla="*/ 7522 w 157734"/>
                    <a:gd name="connsiteY2" fmla="*/ 21322 h 82296"/>
                    <a:gd name="connsiteX3" fmla="*/ 39526 w 157734"/>
                    <a:gd name="connsiteY3" fmla="*/ 12940 h 82296"/>
                    <a:gd name="connsiteX4" fmla="*/ 136300 w 157734"/>
                    <a:gd name="connsiteY4" fmla="*/ 52564 h 82296"/>
                    <a:gd name="connsiteX5" fmla="*/ 153826 w 157734"/>
                    <a:gd name="connsiteY5" fmla="*/ 73138 h 82296"/>
                    <a:gd name="connsiteX6" fmla="*/ 107344 w 157734"/>
                    <a:gd name="connsiteY6" fmla="*/ 83044 h 82296"/>
                    <a:gd name="connsiteX7" fmla="*/ 65434 w 157734"/>
                    <a:gd name="connsiteY7" fmla="*/ 67804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734" h="82296">
                      <a:moveTo>
                        <a:pt x="65434" y="67804"/>
                      </a:moveTo>
                      <a:cubicBezTo>
                        <a:pt x="62386" y="56374"/>
                        <a:pt x="54766" y="52564"/>
                        <a:pt x="33430" y="52564"/>
                      </a:cubicBezTo>
                      <a:cubicBezTo>
                        <a:pt x="-3146" y="52564"/>
                        <a:pt x="-6194" y="48754"/>
                        <a:pt x="7522" y="21322"/>
                      </a:cubicBezTo>
                      <a:cubicBezTo>
                        <a:pt x="20476" y="-3824"/>
                        <a:pt x="28858" y="-6872"/>
                        <a:pt x="39526" y="12940"/>
                      </a:cubicBezTo>
                      <a:cubicBezTo>
                        <a:pt x="47146" y="26656"/>
                        <a:pt x="109630" y="52564"/>
                        <a:pt x="136300" y="52564"/>
                      </a:cubicBezTo>
                      <a:cubicBezTo>
                        <a:pt x="157636" y="52564"/>
                        <a:pt x="163732" y="60184"/>
                        <a:pt x="153826" y="73138"/>
                      </a:cubicBezTo>
                      <a:cubicBezTo>
                        <a:pt x="148492" y="79234"/>
                        <a:pt x="129442" y="83044"/>
                        <a:pt x="107344" y="83044"/>
                      </a:cubicBezTo>
                      <a:cubicBezTo>
                        <a:pt x="76102" y="83044"/>
                        <a:pt x="68482" y="80758"/>
                        <a:pt x="65434" y="67804"/>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19" name="Freeform: Shape 2318">
                  <a:extLst>
                    <a:ext uri="{FF2B5EF4-FFF2-40B4-BE49-F238E27FC236}">
                      <a16:creationId xmlns:a16="http://schemas.microsoft.com/office/drawing/2014/main" id="{CF42800A-3525-4962-824D-AB8C2E67D7ED}"/>
                    </a:ext>
                  </a:extLst>
                </p:cNvPr>
                <p:cNvSpPr/>
                <p:nvPr/>
              </p:nvSpPr>
              <p:spPr>
                <a:xfrm>
                  <a:off x="909939" y="5213282"/>
                  <a:ext cx="76962" cy="44196"/>
                </a:xfrm>
                <a:custGeom>
                  <a:avLst/>
                  <a:gdLst>
                    <a:gd name="connsiteX0" fmla="*/ 53991 w 76962"/>
                    <a:gd name="connsiteY0" fmla="*/ 37660 h 44196"/>
                    <a:gd name="connsiteX1" fmla="*/ 23511 w 76962"/>
                    <a:gd name="connsiteY1" fmla="*/ 27754 h 44196"/>
                    <a:gd name="connsiteX2" fmla="*/ 28083 w 76962"/>
                    <a:gd name="connsiteY2" fmla="*/ 322 h 44196"/>
                    <a:gd name="connsiteX3" fmla="*/ 68469 w 76962"/>
                    <a:gd name="connsiteY3" fmla="*/ 13276 h 44196"/>
                    <a:gd name="connsiteX4" fmla="*/ 53991 w 76962"/>
                    <a:gd name="connsiteY4" fmla="*/ 37660 h 4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 h="44196">
                      <a:moveTo>
                        <a:pt x="53991" y="37660"/>
                      </a:moveTo>
                      <a:cubicBezTo>
                        <a:pt x="49419" y="33850"/>
                        <a:pt x="36465" y="29278"/>
                        <a:pt x="23511" y="27754"/>
                      </a:cubicBezTo>
                      <a:cubicBezTo>
                        <a:pt x="-10017" y="23944"/>
                        <a:pt x="-6969" y="3370"/>
                        <a:pt x="28083" y="322"/>
                      </a:cubicBezTo>
                      <a:cubicBezTo>
                        <a:pt x="47133" y="-1202"/>
                        <a:pt x="58563" y="2608"/>
                        <a:pt x="68469" y="13276"/>
                      </a:cubicBezTo>
                      <a:cubicBezTo>
                        <a:pt x="86757" y="33850"/>
                        <a:pt x="73041" y="56710"/>
                        <a:pt x="53991" y="3766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20" name="Freeform: Shape 2319">
                  <a:extLst>
                    <a:ext uri="{FF2B5EF4-FFF2-40B4-BE49-F238E27FC236}">
                      <a16:creationId xmlns:a16="http://schemas.microsoft.com/office/drawing/2014/main" id="{7CDAB7A0-AC2F-4AC2-8EF4-A32C0F5B1BF5}"/>
                    </a:ext>
                  </a:extLst>
                </p:cNvPr>
                <p:cNvSpPr/>
                <p:nvPr/>
              </p:nvSpPr>
              <p:spPr>
                <a:xfrm>
                  <a:off x="11873628" y="5232083"/>
                  <a:ext cx="43434" cy="24384"/>
                </a:xfrm>
                <a:custGeom>
                  <a:avLst/>
                  <a:gdLst>
                    <a:gd name="connsiteX0" fmla="*/ 2142 w 43434"/>
                    <a:gd name="connsiteY0" fmla="*/ 18859 h 24384"/>
                    <a:gd name="connsiteX1" fmla="*/ 1380 w 43434"/>
                    <a:gd name="connsiteY1" fmla="*/ 3619 h 24384"/>
                    <a:gd name="connsiteX2" fmla="*/ 44052 w 43434"/>
                    <a:gd name="connsiteY2" fmla="*/ 14287 h 24384"/>
                    <a:gd name="connsiteX3" fmla="*/ 2142 w 43434"/>
                    <a:gd name="connsiteY3" fmla="*/ 18859 h 24384"/>
                  </a:gdLst>
                  <a:ahLst/>
                  <a:cxnLst>
                    <a:cxn ang="0">
                      <a:pos x="connsiteX0" y="connsiteY0"/>
                    </a:cxn>
                    <a:cxn ang="0">
                      <a:pos x="connsiteX1" y="connsiteY1"/>
                    </a:cxn>
                    <a:cxn ang="0">
                      <a:pos x="connsiteX2" y="connsiteY2"/>
                    </a:cxn>
                    <a:cxn ang="0">
                      <a:pos x="connsiteX3" y="connsiteY3"/>
                    </a:cxn>
                  </a:cxnLst>
                  <a:rect l="l" t="t" r="r" b="b"/>
                  <a:pathLst>
                    <a:path w="43434" h="24384">
                      <a:moveTo>
                        <a:pt x="2142" y="18859"/>
                      </a:moveTo>
                      <a:cubicBezTo>
                        <a:pt x="-144" y="14287"/>
                        <a:pt x="-906" y="7429"/>
                        <a:pt x="1380" y="3619"/>
                      </a:cubicBezTo>
                      <a:cubicBezTo>
                        <a:pt x="7476" y="-5525"/>
                        <a:pt x="43290" y="4381"/>
                        <a:pt x="44052" y="14287"/>
                      </a:cubicBezTo>
                      <a:cubicBezTo>
                        <a:pt x="44814" y="24955"/>
                        <a:pt x="8238" y="28765"/>
                        <a:pt x="2142" y="1885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21" name="Freeform: Shape 2320">
                  <a:extLst>
                    <a:ext uri="{FF2B5EF4-FFF2-40B4-BE49-F238E27FC236}">
                      <a16:creationId xmlns:a16="http://schemas.microsoft.com/office/drawing/2014/main" id="{2C0CAD3F-8128-4A3B-9BED-26405047BE88}"/>
                    </a:ext>
                  </a:extLst>
                </p:cNvPr>
                <p:cNvSpPr/>
                <p:nvPr/>
              </p:nvSpPr>
              <p:spPr>
                <a:xfrm>
                  <a:off x="11759215" y="519784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22" name="Freeform: Shape 2321">
                  <a:extLst>
                    <a:ext uri="{FF2B5EF4-FFF2-40B4-BE49-F238E27FC236}">
                      <a16:creationId xmlns:a16="http://schemas.microsoft.com/office/drawing/2014/main" id="{771DB546-8BE2-4773-AFC3-64CB31A53C9F}"/>
                    </a:ext>
                  </a:extLst>
                </p:cNvPr>
                <p:cNvSpPr/>
                <p:nvPr/>
              </p:nvSpPr>
              <p:spPr>
                <a:xfrm>
                  <a:off x="11612844" y="5169543"/>
                  <a:ext cx="73914" cy="21336"/>
                </a:xfrm>
                <a:custGeom>
                  <a:avLst/>
                  <a:gdLst>
                    <a:gd name="connsiteX0" fmla="*/ 24420 w 73914"/>
                    <a:gd name="connsiteY0" fmla="*/ 20439 h 21336"/>
                    <a:gd name="connsiteX1" fmla="*/ 36 w 73914"/>
                    <a:gd name="connsiteY1" fmla="*/ 8247 h 21336"/>
                    <a:gd name="connsiteX2" fmla="*/ 73188 w 73914"/>
                    <a:gd name="connsiteY2" fmla="*/ 5199 h 21336"/>
                    <a:gd name="connsiteX3" fmla="*/ 24420 w 73914"/>
                    <a:gd name="connsiteY3" fmla="*/ 20439 h 21336"/>
                  </a:gdLst>
                  <a:ahLst/>
                  <a:cxnLst>
                    <a:cxn ang="0">
                      <a:pos x="connsiteX0" y="connsiteY0"/>
                    </a:cxn>
                    <a:cxn ang="0">
                      <a:pos x="connsiteX1" y="connsiteY1"/>
                    </a:cxn>
                    <a:cxn ang="0">
                      <a:pos x="connsiteX2" y="connsiteY2"/>
                    </a:cxn>
                    <a:cxn ang="0">
                      <a:pos x="connsiteX3" y="connsiteY3"/>
                    </a:cxn>
                  </a:cxnLst>
                  <a:rect l="l" t="t" r="r" b="b"/>
                  <a:pathLst>
                    <a:path w="73914" h="21336">
                      <a:moveTo>
                        <a:pt x="24420" y="20439"/>
                      </a:moveTo>
                      <a:cubicBezTo>
                        <a:pt x="10704" y="18153"/>
                        <a:pt x="-726" y="12819"/>
                        <a:pt x="36" y="8247"/>
                      </a:cubicBezTo>
                      <a:cubicBezTo>
                        <a:pt x="36" y="-897"/>
                        <a:pt x="67854" y="-3183"/>
                        <a:pt x="73188" y="5199"/>
                      </a:cubicBezTo>
                      <a:cubicBezTo>
                        <a:pt x="79284" y="15867"/>
                        <a:pt x="50328" y="24249"/>
                        <a:pt x="24420" y="2043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23" name="Freeform: Shape 2322">
                  <a:extLst>
                    <a:ext uri="{FF2B5EF4-FFF2-40B4-BE49-F238E27FC236}">
                      <a16:creationId xmlns:a16="http://schemas.microsoft.com/office/drawing/2014/main" id="{47DF1DAF-4687-48BF-8A19-78ED1147787E}"/>
                    </a:ext>
                  </a:extLst>
                </p:cNvPr>
                <p:cNvSpPr/>
                <p:nvPr/>
              </p:nvSpPr>
              <p:spPr>
                <a:xfrm>
                  <a:off x="8823960" y="1318260"/>
                  <a:ext cx="3368040" cy="3863340"/>
                </a:xfrm>
                <a:custGeom>
                  <a:avLst/>
                  <a:gdLst>
                    <a:gd name="connsiteX0" fmla="*/ 3227070 w 3368040"/>
                    <a:gd name="connsiteY0" fmla="*/ 3854196 h 3863340"/>
                    <a:gd name="connsiteX1" fmla="*/ 3137154 w 3368040"/>
                    <a:gd name="connsiteY1" fmla="*/ 3845052 h 3863340"/>
                    <a:gd name="connsiteX2" fmla="*/ 3091434 w 3368040"/>
                    <a:gd name="connsiteY2" fmla="*/ 3833622 h 3863340"/>
                    <a:gd name="connsiteX3" fmla="*/ 3062478 w 3368040"/>
                    <a:gd name="connsiteY3" fmla="*/ 3825240 h 3863340"/>
                    <a:gd name="connsiteX4" fmla="*/ 3036570 w 3368040"/>
                    <a:gd name="connsiteY4" fmla="*/ 3817620 h 3863340"/>
                    <a:gd name="connsiteX5" fmla="*/ 3008376 w 3368040"/>
                    <a:gd name="connsiteY5" fmla="*/ 3810000 h 3863340"/>
                    <a:gd name="connsiteX6" fmla="*/ 2961132 w 3368040"/>
                    <a:gd name="connsiteY6" fmla="*/ 3802380 h 3863340"/>
                    <a:gd name="connsiteX7" fmla="*/ 2887980 w 3368040"/>
                    <a:gd name="connsiteY7" fmla="*/ 3782568 h 3863340"/>
                    <a:gd name="connsiteX8" fmla="*/ 2829306 w 3368040"/>
                    <a:gd name="connsiteY8" fmla="*/ 3762756 h 3863340"/>
                    <a:gd name="connsiteX9" fmla="*/ 2808732 w 3368040"/>
                    <a:gd name="connsiteY9" fmla="*/ 3763518 h 3863340"/>
                    <a:gd name="connsiteX10" fmla="*/ 2718816 w 3368040"/>
                    <a:gd name="connsiteY10" fmla="*/ 3733038 h 3863340"/>
                    <a:gd name="connsiteX11" fmla="*/ 2683764 w 3368040"/>
                    <a:gd name="connsiteY11" fmla="*/ 3726180 h 3863340"/>
                    <a:gd name="connsiteX12" fmla="*/ 2655570 w 3368040"/>
                    <a:gd name="connsiteY12" fmla="*/ 3720084 h 3863340"/>
                    <a:gd name="connsiteX13" fmla="*/ 2602230 w 3368040"/>
                    <a:gd name="connsiteY13" fmla="*/ 3699510 h 3863340"/>
                    <a:gd name="connsiteX14" fmla="*/ 2531364 w 3368040"/>
                    <a:gd name="connsiteY14" fmla="*/ 3671316 h 3863340"/>
                    <a:gd name="connsiteX15" fmla="*/ 2489454 w 3368040"/>
                    <a:gd name="connsiteY15" fmla="*/ 3657600 h 3863340"/>
                    <a:gd name="connsiteX16" fmla="*/ 2464308 w 3368040"/>
                    <a:gd name="connsiteY16" fmla="*/ 3649980 h 3863340"/>
                    <a:gd name="connsiteX17" fmla="*/ 2363724 w 3368040"/>
                    <a:gd name="connsiteY17" fmla="*/ 3640074 h 3863340"/>
                    <a:gd name="connsiteX18" fmla="*/ 2265426 w 3368040"/>
                    <a:gd name="connsiteY18" fmla="*/ 3632454 h 3863340"/>
                    <a:gd name="connsiteX19" fmla="*/ 2191512 w 3368040"/>
                    <a:gd name="connsiteY19" fmla="*/ 3627120 h 3863340"/>
                    <a:gd name="connsiteX20" fmla="*/ 2105406 w 3368040"/>
                    <a:gd name="connsiteY20" fmla="*/ 3615690 h 3863340"/>
                    <a:gd name="connsiteX21" fmla="*/ 2065020 w 3368040"/>
                    <a:gd name="connsiteY21" fmla="*/ 3544062 h 3863340"/>
                    <a:gd name="connsiteX22" fmla="*/ 2049018 w 3368040"/>
                    <a:gd name="connsiteY22" fmla="*/ 3505962 h 3863340"/>
                    <a:gd name="connsiteX23" fmla="*/ 2023872 w 3368040"/>
                    <a:gd name="connsiteY23" fmla="*/ 3493770 h 3863340"/>
                    <a:gd name="connsiteX24" fmla="*/ 1999488 w 3368040"/>
                    <a:gd name="connsiteY24" fmla="*/ 3473958 h 3863340"/>
                    <a:gd name="connsiteX25" fmla="*/ 1996440 w 3368040"/>
                    <a:gd name="connsiteY25" fmla="*/ 3448050 h 3863340"/>
                    <a:gd name="connsiteX26" fmla="*/ 1993392 w 3368040"/>
                    <a:gd name="connsiteY26" fmla="*/ 3454908 h 3863340"/>
                    <a:gd name="connsiteX27" fmla="*/ 1984248 w 3368040"/>
                    <a:gd name="connsiteY27" fmla="*/ 3472434 h 3863340"/>
                    <a:gd name="connsiteX28" fmla="*/ 1969770 w 3368040"/>
                    <a:gd name="connsiteY28" fmla="*/ 3489960 h 3863340"/>
                    <a:gd name="connsiteX29" fmla="*/ 1958340 w 3368040"/>
                    <a:gd name="connsiteY29" fmla="*/ 3501390 h 3863340"/>
                    <a:gd name="connsiteX30" fmla="*/ 1946910 w 3368040"/>
                    <a:gd name="connsiteY30" fmla="*/ 3470910 h 3863340"/>
                    <a:gd name="connsiteX31" fmla="*/ 1940814 w 3368040"/>
                    <a:gd name="connsiteY31" fmla="*/ 3431286 h 3863340"/>
                    <a:gd name="connsiteX32" fmla="*/ 1907286 w 3368040"/>
                    <a:gd name="connsiteY32" fmla="*/ 3432810 h 3863340"/>
                    <a:gd name="connsiteX33" fmla="*/ 1917954 w 3368040"/>
                    <a:gd name="connsiteY33" fmla="*/ 3435096 h 3863340"/>
                    <a:gd name="connsiteX34" fmla="*/ 1933956 w 3368040"/>
                    <a:gd name="connsiteY34" fmla="*/ 3457194 h 3863340"/>
                    <a:gd name="connsiteX35" fmla="*/ 1927098 w 3368040"/>
                    <a:gd name="connsiteY35" fmla="*/ 3497580 h 3863340"/>
                    <a:gd name="connsiteX36" fmla="*/ 1965960 w 3368040"/>
                    <a:gd name="connsiteY36" fmla="*/ 3526536 h 3863340"/>
                    <a:gd name="connsiteX37" fmla="*/ 1966722 w 3368040"/>
                    <a:gd name="connsiteY37" fmla="*/ 3556254 h 3863340"/>
                    <a:gd name="connsiteX38" fmla="*/ 1921764 w 3368040"/>
                    <a:gd name="connsiteY38" fmla="*/ 3567684 h 3863340"/>
                    <a:gd name="connsiteX39" fmla="*/ 1891284 w 3368040"/>
                    <a:gd name="connsiteY39" fmla="*/ 3563874 h 3863340"/>
                    <a:gd name="connsiteX40" fmla="*/ 1895856 w 3368040"/>
                    <a:gd name="connsiteY40" fmla="*/ 3545586 h 3863340"/>
                    <a:gd name="connsiteX41" fmla="*/ 1904238 w 3368040"/>
                    <a:gd name="connsiteY41" fmla="*/ 3531108 h 3863340"/>
                    <a:gd name="connsiteX42" fmla="*/ 1898904 w 3368040"/>
                    <a:gd name="connsiteY42" fmla="*/ 3497580 h 3863340"/>
                    <a:gd name="connsiteX43" fmla="*/ 1892046 w 3368040"/>
                    <a:gd name="connsiteY43" fmla="*/ 3474720 h 3863340"/>
                    <a:gd name="connsiteX44" fmla="*/ 1886712 w 3368040"/>
                    <a:gd name="connsiteY44" fmla="*/ 3483864 h 3863340"/>
                    <a:gd name="connsiteX45" fmla="*/ 1879092 w 3368040"/>
                    <a:gd name="connsiteY45" fmla="*/ 3501390 h 3863340"/>
                    <a:gd name="connsiteX46" fmla="*/ 1878330 w 3368040"/>
                    <a:gd name="connsiteY46" fmla="*/ 3515868 h 3863340"/>
                    <a:gd name="connsiteX47" fmla="*/ 1882902 w 3368040"/>
                    <a:gd name="connsiteY47" fmla="*/ 3533394 h 3863340"/>
                    <a:gd name="connsiteX48" fmla="*/ 1871472 w 3368040"/>
                    <a:gd name="connsiteY48" fmla="*/ 3560826 h 3863340"/>
                    <a:gd name="connsiteX49" fmla="*/ 1850136 w 3368040"/>
                    <a:gd name="connsiteY49" fmla="*/ 3572256 h 3863340"/>
                    <a:gd name="connsiteX50" fmla="*/ 1832610 w 3368040"/>
                    <a:gd name="connsiteY50" fmla="*/ 3549396 h 3863340"/>
                    <a:gd name="connsiteX51" fmla="*/ 1831848 w 3368040"/>
                    <a:gd name="connsiteY51" fmla="*/ 3528060 h 3863340"/>
                    <a:gd name="connsiteX52" fmla="*/ 1775460 w 3368040"/>
                    <a:gd name="connsiteY52" fmla="*/ 3562350 h 3863340"/>
                    <a:gd name="connsiteX53" fmla="*/ 1753362 w 3368040"/>
                    <a:gd name="connsiteY53" fmla="*/ 3573780 h 3863340"/>
                    <a:gd name="connsiteX54" fmla="*/ 1732026 w 3368040"/>
                    <a:gd name="connsiteY54" fmla="*/ 3582162 h 3863340"/>
                    <a:gd name="connsiteX55" fmla="*/ 1699260 w 3368040"/>
                    <a:gd name="connsiteY55" fmla="*/ 3566160 h 3863340"/>
                    <a:gd name="connsiteX56" fmla="*/ 1674876 w 3368040"/>
                    <a:gd name="connsiteY56" fmla="*/ 3563874 h 3863340"/>
                    <a:gd name="connsiteX57" fmla="*/ 1652016 w 3368040"/>
                    <a:gd name="connsiteY57" fmla="*/ 3567684 h 3863340"/>
                    <a:gd name="connsiteX58" fmla="*/ 1616202 w 3368040"/>
                    <a:gd name="connsiteY58" fmla="*/ 3558540 h 3863340"/>
                    <a:gd name="connsiteX59" fmla="*/ 1539240 w 3368040"/>
                    <a:gd name="connsiteY59" fmla="*/ 3547872 h 3863340"/>
                    <a:gd name="connsiteX60" fmla="*/ 1440180 w 3368040"/>
                    <a:gd name="connsiteY60" fmla="*/ 3528060 h 3863340"/>
                    <a:gd name="connsiteX61" fmla="*/ 1383792 w 3368040"/>
                    <a:gd name="connsiteY61" fmla="*/ 3512058 h 3863340"/>
                    <a:gd name="connsiteX62" fmla="*/ 1313688 w 3368040"/>
                    <a:gd name="connsiteY62" fmla="*/ 3505200 h 3863340"/>
                    <a:gd name="connsiteX63" fmla="*/ 1245870 w 3368040"/>
                    <a:gd name="connsiteY63" fmla="*/ 3497580 h 3863340"/>
                    <a:gd name="connsiteX64" fmla="*/ 1203960 w 3368040"/>
                    <a:gd name="connsiteY64" fmla="*/ 3489960 h 3863340"/>
                    <a:gd name="connsiteX65" fmla="*/ 1162050 w 3368040"/>
                    <a:gd name="connsiteY65" fmla="*/ 3482340 h 3863340"/>
                    <a:gd name="connsiteX66" fmla="*/ 1116330 w 3368040"/>
                    <a:gd name="connsiteY66" fmla="*/ 3474720 h 3863340"/>
                    <a:gd name="connsiteX67" fmla="*/ 1017270 w 3368040"/>
                    <a:gd name="connsiteY67" fmla="*/ 3451098 h 3863340"/>
                    <a:gd name="connsiteX68" fmla="*/ 948690 w 3368040"/>
                    <a:gd name="connsiteY68" fmla="*/ 3437382 h 3863340"/>
                    <a:gd name="connsiteX69" fmla="*/ 857250 w 3368040"/>
                    <a:gd name="connsiteY69" fmla="*/ 3420618 h 3863340"/>
                    <a:gd name="connsiteX70" fmla="*/ 769620 w 3368040"/>
                    <a:gd name="connsiteY70" fmla="*/ 3408426 h 3863340"/>
                    <a:gd name="connsiteX71" fmla="*/ 712470 w 3368040"/>
                    <a:gd name="connsiteY71" fmla="*/ 3397758 h 3863340"/>
                    <a:gd name="connsiteX72" fmla="*/ 688086 w 3368040"/>
                    <a:gd name="connsiteY72" fmla="*/ 3390900 h 3863340"/>
                    <a:gd name="connsiteX73" fmla="*/ 656844 w 3368040"/>
                    <a:gd name="connsiteY73" fmla="*/ 3384042 h 3863340"/>
                    <a:gd name="connsiteX74" fmla="*/ 506730 w 3368040"/>
                    <a:gd name="connsiteY74" fmla="*/ 3341370 h 3863340"/>
                    <a:gd name="connsiteX75" fmla="*/ 409956 w 3368040"/>
                    <a:gd name="connsiteY75" fmla="*/ 3313938 h 3863340"/>
                    <a:gd name="connsiteX76" fmla="*/ 377952 w 3368040"/>
                    <a:gd name="connsiteY76" fmla="*/ 3307080 h 3863340"/>
                    <a:gd name="connsiteX77" fmla="*/ 354330 w 3368040"/>
                    <a:gd name="connsiteY77" fmla="*/ 3299460 h 3863340"/>
                    <a:gd name="connsiteX78" fmla="*/ 332232 w 3368040"/>
                    <a:gd name="connsiteY78" fmla="*/ 3291840 h 3863340"/>
                    <a:gd name="connsiteX79" fmla="*/ 309372 w 3368040"/>
                    <a:gd name="connsiteY79" fmla="*/ 3286506 h 3863340"/>
                    <a:gd name="connsiteX80" fmla="*/ 163830 w 3368040"/>
                    <a:gd name="connsiteY80" fmla="*/ 3249168 h 3863340"/>
                    <a:gd name="connsiteX81" fmla="*/ 69342 w 3368040"/>
                    <a:gd name="connsiteY81" fmla="*/ 3221736 h 3863340"/>
                    <a:gd name="connsiteX82" fmla="*/ 31242 w 3368040"/>
                    <a:gd name="connsiteY82" fmla="*/ 3211830 h 3863340"/>
                    <a:gd name="connsiteX83" fmla="*/ 22860 w 3368040"/>
                    <a:gd name="connsiteY83" fmla="*/ 3358896 h 3863340"/>
                    <a:gd name="connsiteX84" fmla="*/ 11430 w 3368040"/>
                    <a:gd name="connsiteY84" fmla="*/ 3501390 h 3863340"/>
                    <a:gd name="connsiteX85" fmla="*/ 1524 w 3368040"/>
                    <a:gd name="connsiteY85" fmla="*/ 1751076 h 3863340"/>
                    <a:gd name="connsiteX86" fmla="*/ 0 w 3368040"/>
                    <a:gd name="connsiteY86" fmla="*/ 0 h 3863340"/>
                    <a:gd name="connsiteX87" fmla="*/ 1684020 w 3368040"/>
                    <a:gd name="connsiteY87" fmla="*/ 0 h 3863340"/>
                    <a:gd name="connsiteX88" fmla="*/ 3368040 w 3368040"/>
                    <a:gd name="connsiteY88" fmla="*/ 0 h 3863340"/>
                    <a:gd name="connsiteX89" fmla="*/ 3368040 w 3368040"/>
                    <a:gd name="connsiteY89" fmla="*/ 1931670 h 3863340"/>
                    <a:gd name="connsiteX90" fmla="*/ 3368040 w 3368040"/>
                    <a:gd name="connsiteY90" fmla="*/ 3863340 h 3863340"/>
                    <a:gd name="connsiteX91" fmla="*/ 3324606 w 3368040"/>
                    <a:gd name="connsiteY91" fmla="*/ 3862578 h 3863340"/>
                    <a:gd name="connsiteX92" fmla="*/ 3227070 w 3368040"/>
                    <a:gd name="connsiteY92" fmla="*/ 3854196 h 3863340"/>
                    <a:gd name="connsiteX93" fmla="*/ 1847850 w 3368040"/>
                    <a:gd name="connsiteY93" fmla="*/ 3497580 h 3863340"/>
                    <a:gd name="connsiteX94" fmla="*/ 1856994 w 3368040"/>
                    <a:gd name="connsiteY94" fmla="*/ 3475482 h 3863340"/>
                    <a:gd name="connsiteX95" fmla="*/ 1863852 w 3368040"/>
                    <a:gd name="connsiteY95" fmla="*/ 3467100 h 3863340"/>
                    <a:gd name="connsiteX96" fmla="*/ 1842516 w 3368040"/>
                    <a:gd name="connsiteY96" fmla="*/ 3480054 h 3863340"/>
                    <a:gd name="connsiteX97" fmla="*/ 1840230 w 3368040"/>
                    <a:gd name="connsiteY97" fmla="*/ 3515868 h 3863340"/>
                    <a:gd name="connsiteX98" fmla="*/ 1847850 w 3368040"/>
                    <a:gd name="connsiteY98" fmla="*/ 3497580 h 386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368040" h="3863340">
                      <a:moveTo>
                        <a:pt x="3227070" y="3854196"/>
                      </a:moveTo>
                      <a:cubicBezTo>
                        <a:pt x="3198114" y="3850386"/>
                        <a:pt x="3156966" y="3846576"/>
                        <a:pt x="3137154" y="3845052"/>
                      </a:cubicBezTo>
                      <a:cubicBezTo>
                        <a:pt x="3116580" y="3843528"/>
                        <a:pt x="3096768" y="3838956"/>
                        <a:pt x="3091434" y="3833622"/>
                      </a:cubicBezTo>
                      <a:cubicBezTo>
                        <a:pt x="3086862" y="3829050"/>
                        <a:pt x="3073908" y="3825240"/>
                        <a:pt x="3062478" y="3825240"/>
                      </a:cubicBezTo>
                      <a:cubicBezTo>
                        <a:pt x="3051048" y="3825240"/>
                        <a:pt x="3038856" y="3822192"/>
                        <a:pt x="3036570" y="3817620"/>
                      </a:cubicBezTo>
                      <a:cubicBezTo>
                        <a:pt x="3034284" y="3813810"/>
                        <a:pt x="3021330" y="3810000"/>
                        <a:pt x="3008376" y="3810000"/>
                      </a:cubicBezTo>
                      <a:cubicBezTo>
                        <a:pt x="2994660" y="3810000"/>
                        <a:pt x="2974086" y="3806952"/>
                        <a:pt x="2961132" y="3802380"/>
                      </a:cubicBezTo>
                      <a:cubicBezTo>
                        <a:pt x="2948178" y="3798570"/>
                        <a:pt x="2915412" y="3790188"/>
                        <a:pt x="2887980" y="3782568"/>
                      </a:cubicBezTo>
                      <a:cubicBezTo>
                        <a:pt x="2860548" y="3775710"/>
                        <a:pt x="2833878" y="3766566"/>
                        <a:pt x="2829306" y="3762756"/>
                      </a:cubicBezTo>
                      <a:cubicBezTo>
                        <a:pt x="2822448" y="3757422"/>
                        <a:pt x="2816352" y="3757422"/>
                        <a:pt x="2808732" y="3763518"/>
                      </a:cubicBezTo>
                      <a:cubicBezTo>
                        <a:pt x="2798826" y="3771900"/>
                        <a:pt x="2790444" y="3768852"/>
                        <a:pt x="2718816" y="3733038"/>
                      </a:cubicBezTo>
                      <a:cubicBezTo>
                        <a:pt x="2711196" y="3729228"/>
                        <a:pt x="2695956" y="3726180"/>
                        <a:pt x="2683764" y="3726180"/>
                      </a:cubicBezTo>
                      <a:cubicBezTo>
                        <a:pt x="2672334" y="3726180"/>
                        <a:pt x="2659380" y="3723132"/>
                        <a:pt x="2655570" y="3720084"/>
                      </a:cubicBezTo>
                      <a:cubicBezTo>
                        <a:pt x="2650998" y="3716274"/>
                        <a:pt x="2627376" y="3707130"/>
                        <a:pt x="2602230" y="3699510"/>
                      </a:cubicBezTo>
                      <a:cubicBezTo>
                        <a:pt x="2577084" y="3691890"/>
                        <a:pt x="2545080" y="3678936"/>
                        <a:pt x="2531364" y="3671316"/>
                      </a:cubicBezTo>
                      <a:cubicBezTo>
                        <a:pt x="2517648" y="3663696"/>
                        <a:pt x="2498598" y="3657600"/>
                        <a:pt x="2489454" y="3657600"/>
                      </a:cubicBezTo>
                      <a:cubicBezTo>
                        <a:pt x="2479548" y="3657600"/>
                        <a:pt x="2468118" y="3653790"/>
                        <a:pt x="2464308" y="3649980"/>
                      </a:cubicBezTo>
                      <a:cubicBezTo>
                        <a:pt x="2459736" y="3645408"/>
                        <a:pt x="2414778" y="3640836"/>
                        <a:pt x="2363724" y="3640074"/>
                      </a:cubicBezTo>
                      <a:cubicBezTo>
                        <a:pt x="2312670" y="3638550"/>
                        <a:pt x="2268474" y="3634740"/>
                        <a:pt x="2265426" y="3632454"/>
                      </a:cubicBezTo>
                      <a:cubicBezTo>
                        <a:pt x="2263140" y="3629406"/>
                        <a:pt x="2229612" y="3627120"/>
                        <a:pt x="2191512" y="3627120"/>
                      </a:cubicBezTo>
                      <a:cubicBezTo>
                        <a:pt x="2141982" y="3627120"/>
                        <a:pt x="2116836" y="3624072"/>
                        <a:pt x="2105406" y="3615690"/>
                      </a:cubicBezTo>
                      <a:cubicBezTo>
                        <a:pt x="2087118" y="3602736"/>
                        <a:pt x="2065020" y="3563112"/>
                        <a:pt x="2065020" y="3544062"/>
                      </a:cubicBezTo>
                      <a:cubicBezTo>
                        <a:pt x="2065020" y="3537204"/>
                        <a:pt x="2058162" y="3520440"/>
                        <a:pt x="2049018" y="3505962"/>
                      </a:cubicBezTo>
                      <a:cubicBezTo>
                        <a:pt x="2035302" y="3482340"/>
                        <a:pt x="2033016" y="3481578"/>
                        <a:pt x="2023872" y="3493770"/>
                      </a:cubicBezTo>
                      <a:cubicBezTo>
                        <a:pt x="2009394" y="3513582"/>
                        <a:pt x="1994154" y="3500628"/>
                        <a:pt x="1999488" y="3473958"/>
                      </a:cubicBezTo>
                      <a:cubicBezTo>
                        <a:pt x="2001774" y="3462528"/>
                        <a:pt x="2000250" y="3450336"/>
                        <a:pt x="1996440" y="3448050"/>
                      </a:cubicBezTo>
                      <a:cubicBezTo>
                        <a:pt x="1991868" y="3445764"/>
                        <a:pt x="1991106" y="3448812"/>
                        <a:pt x="1993392" y="3454908"/>
                      </a:cubicBezTo>
                      <a:cubicBezTo>
                        <a:pt x="1996440" y="3462528"/>
                        <a:pt x="1992630" y="3469386"/>
                        <a:pt x="1984248" y="3472434"/>
                      </a:cubicBezTo>
                      <a:cubicBezTo>
                        <a:pt x="1975866" y="3476244"/>
                        <a:pt x="1969770" y="3483864"/>
                        <a:pt x="1969770" y="3489960"/>
                      </a:cubicBezTo>
                      <a:cubicBezTo>
                        <a:pt x="1969770" y="3496056"/>
                        <a:pt x="1964436" y="3501390"/>
                        <a:pt x="1958340" y="3501390"/>
                      </a:cubicBezTo>
                      <a:cubicBezTo>
                        <a:pt x="1949958" y="3501390"/>
                        <a:pt x="1946910" y="3493008"/>
                        <a:pt x="1946910" y="3470910"/>
                      </a:cubicBezTo>
                      <a:cubicBezTo>
                        <a:pt x="1946910" y="3454146"/>
                        <a:pt x="1943862" y="3435858"/>
                        <a:pt x="1940814" y="3431286"/>
                      </a:cubicBezTo>
                      <a:cubicBezTo>
                        <a:pt x="1932432" y="3417570"/>
                        <a:pt x="1907286" y="3419094"/>
                        <a:pt x="1907286" y="3432810"/>
                      </a:cubicBezTo>
                      <a:cubicBezTo>
                        <a:pt x="1907286" y="3441192"/>
                        <a:pt x="1909572" y="3441954"/>
                        <a:pt x="1917954" y="3435096"/>
                      </a:cubicBezTo>
                      <a:cubicBezTo>
                        <a:pt x="1935480" y="3420618"/>
                        <a:pt x="1949196" y="3440430"/>
                        <a:pt x="1933956" y="3457194"/>
                      </a:cubicBezTo>
                      <a:cubicBezTo>
                        <a:pt x="1925574" y="3467100"/>
                        <a:pt x="1923288" y="3478530"/>
                        <a:pt x="1927098" y="3497580"/>
                      </a:cubicBezTo>
                      <a:cubicBezTo>
                        <a:pt x="1931670" y="3522726"/>
                        <a:pt x="1933194" y="3524250"/>
                        <a:pt x="1965960" y="3526536"/>
                      </a:cubicBezTo>
                      <a:cubicBezTo>
                        <a:pt x="2023110" y="3531108"/>
                        <a:pt x="2023872" y="3549396"/>
                        <a:pt x="1966722" y="3556254"/>
                      </a:cubicBezTo>
                      <a:cubicBezTo>
                        <a:pt x="1951482" y="3557778"/>
                        <a:pt x="1931670" y="3563112"/>
                        <a:pt x="1921764" y="3567684"/>
                      </a:cubicBezTo>
                      <a:cubicBezTo>
                        <a:pt x="1908048" y="3575304"/>
                        <a:pt x="1901952" y="3573780"/>
                        <a:pt x="1891284" y="3563874"/>
                      </a:cubicBezTo>
                      <a:cubicBezTo>
                        <a:pt x="1879092" y="3550920"/>
                        <a:pt x="1879092" y="3550158"/>
                        <a:pt x="1895856" y="3545586"/>
                      </a:cubicBezTo>
                      <a:cubicBezTo>
                        <a:pt x="1909572" y="3542538"/>
                        <a:pt x="1911096" y="3539490"/>
                        <a:pt x="1904238" y="3531108"/>
                      </a:cubicBezTo>
                      <a:cubicBezTo>
                        <a:pt x="1899666" y="3525012"/>
                        <a:pt x="1897380" y="3510534"/>
                        <a:pt x="1898904" y="3497580"/>
                      </a:cubicBezTo>
                      <a:cubicBezTo>
                        <a:pt x="1901190" y="3481578"/>
                        <a:pt x="1898904" y="3474720"/>
                        <a:pt x="1892046" y="3474720"/>
                      </a:cubicBezTo>
                      <a:cubicBezTo>
                        <a:pt x="1885950" y="3474720"/>
                        <a:pt x="1883664" y="3478530"/>
                        <a:pt x="1886712" y="3483864"/>
                      </a:cubicBezTo>
                      <a:cubicBezTo>
                        <a:pt x="1889760" y="3488436"/>
                        <a:pt x="1885950" y="3496818"/>
                        <a:pt x="1879092" y="3501390"/>
                      </a:cubicBezTo>
                      <a:cubicBezTo>
                        <a:pt x="1867662" y="3509772"/>
                        <a:pt x="1867662" y="3511296"/>
                        <a:pt x="1878330" y="3515868"/>
                      </a:cubicBezTo>
                      <a:cubicBezTo>
                        <a:pt x="1886712" y="3518916"/>
                        <a:pt x="1888236" y="3523488"/>
                        <a:pt x="1882902" y="3533394"/>
                      </a:cubicBezTo>
                      <a:cubicBezTo>
                        <a:pt x="1879092" y="3541014"/>
                        <a:pt x="1873758" y="3553206"/>
                        <a:pt x="1871472" y="3560826"/>
                      </a:cubicBezTo>
                      <a:cubicBezTo>
                        <a:pt x="1868424" y="3569970"/>
                        <a:pt x="1860804" y="3573780"/>
                        <a:pt x="1850136" y="3572256"/>
                      </a:cubicBezTo>
                      <a:cubicBezTo>
                        <a:pt x="1836420" y="3570732"/>
                        <a:pt x="1832610" y="3565398"/>
                        <a:pt x="1832610" y="3549396"/>
                      </a:cubicBezTo>
                      <a:cubicBezTo>
                        <a:pt x="1833372" y="3537204"/>
                        <a:pt x="1832610" y="3528060"/>
                        <a:pt x="1831848" y="3528060"/>
                      </a:cubicBezTo>
                      <a:cubicBezTo>
                        <a:pt x="1824990" y="3528060"/>
                        <a:pt x="1782318" y="3553968"/>
                        <a:pt x="1775460" y="3562350"/>
                      </a:cubicBezTo>
                      <a:cubicBezTo>
                        <a:pt x="1770126" y="3568446"/>
                        <a:pt x="1760220" y="3573780"/>
                        <a:pt x="1753362" y="3573780"/>
                      </a:cubicBezTo>
                      <a:cubicBezTo>
                        <a:pt x="1746504" y="3573780"/>
                        <a:pt x="1736598" y="3577590"/>
                        <a:pt x="1732026" y="3582162"/>
                      </a:cubicBezTo>
                      <a:cubicBezTo>
                        <a:pt x="1719834" y="3594354"/>
                        <a:pt x="1699260" y="3584448"/>
                        <a:pt x="1699260" y="3566160"/>
                      </a:cubicBezTo>
                      <a:cubicBezTo>
                        <a:pt x="1699260" y="3547872"/>
                        <a:pt x="1693164" y="3547110"/>
                        <a:pt x="1674876" y="3563874"/>
                      </a:cubicBezTo>
                      <a:cubicBezTo>
                        <a:pt x="1664208" y="3573780"/>
                        <a:pt x="1658874" y="3574542"/>
                        <a:pt x="1652016" y="3567684"/>
                      </a:cubicBezTo>
                      <a:cubicBezTo>
                        <a:pt x="1646682" y="3562350"/>
                        <a:pt x="1630680" y="3558540"/>
                        <a:pt x="1616202" y="3558540"/>
                      </a:cubicBezTo>
                      <a:cubicBezTo>
                        <a:pt x="1600962" y="3558540"/>
                        <a:pt x="1566672" y="3553968"/>
                        <a:pt x="1539240" y="3547872"/>
                      </a:cubicBezTo>
                      <a:cubicBezTo>
                        <a:pt x="1511808" y="3541776"/>
                        <a:pt x="1467612" y="3532632"/>
                        <a:pt x="1440180" y="3528060"/>
                      </a:cubicBezTo>
                      <a:cubicBezTo>
                        <a:pt x="1412748" y="3523488"/>
                        <a:pt x="1387602" y="3515868"/>
                        <a:pt x="1383792" y="3512058"/>
                      </a:cubicBezTo>
                      <a:cubicBezTo>
                        <a:pt x="1379220" y="3508248"/>
                        <a:pt x="1347978" y="3505200"/>
                        <a:pt x="1313688" y="3505200"/>
                      </a:cubicBezTo>
                      <a:cubicBezTo>
                        <a:pt x="1278636" y="3505200"/>
                        <a:pt x="1248156" y="3502152"/>
                        <a:pt x="1245870" y="3497580"/>
                      </a:cubicBezTo>
                      <a:cubicBezTo>
                        <a:pt x="1243584" y="3493770"/>
                        <a:pt x="1224534" y="3489960"/>
                        <a:pt x="1203960" y="3489960"/>
                      </a:cubicBezTo>
                      <a:cubicBezTo>
                        <a:pt x="1183386" y="3489960"/>
                        <a:pt x="1164336" y="3486912"/>
                        <a:pt x="1162050" y="3482340"/>
                      </a:cubicBezTo>
                      <a:cubicBezTo>
                        <a:pt x="1159764" y="3478530"/>
                        <a:pt x="1139190" y="3474720"/>
                        <a:pt x="1116330" y="3474720"/>
                      </a:cubicBezTo>
                      <a:cubicBezTo>
                        <a:pt x="1078992" y="3474720"/>
                        <a:pt x="1063752" y="3470910"/>
                        <a:pt x="1017270" y="3451098"/>
                      </a:cubicBezTo>
                      <a:cubicBezTo>
                        <a:pt x="1008888" y="3447288"/>
                        <a:pt x="978408" y="3441192"/>
                        <a:pt x="948690" y="3437382"/>
                      </a:cubicBezTo>
                      <a:cubicBezTo>
                        <a:pt x="919734" y="3432810"/>
                        <a:pt x="878586" y="3425952"/>
                        <a:pt x="857250" y="3420618"/>
                      </a:cubicBezTo>
                      <a:cubicBezTo>
                        <a:pt x="836676" y="3416046"/>
                        <a:pt x="797052" y="3410712"/>
                        <a:pt x="769620" y="3408426"/>
                      </a:cubicBezTo>
                      <a:cubicBezTo>
                        <a:pt x="742188" y="3406902"/>
                        <a:pt x="717042" y="3401568"/>
                        <a:pt x="712470" y="3397758"/>
                      </a:cubicBezTo>
                      <a:cubicBezTo>
                        <a:pt x="708660" y="3393948"/>
                        <a:pt x="697992" y="3390900"/>
                        <a:pt x="688086" y="3390900"/>
                      </a:cubicBezTo>
                      <a:cubicBezTo>
                        <a:pt x="678180" y="3390900"/>
                        <a:pt x="664464" y="3387852"/>
                        <a:pt x="656844" y="3384042"/>
                      </a:cubicBezTo>
                      <a:cubicBezTo>
                        <a:pt x="613410" y="3361944"/>
                        <a:pt x="559308" y="3346704"/>
                        <a:pt x="506730" y="3341370"/>
                      </a:cubicBezTo>
                      <a:cubicBezTo>
                        <a:pt x="464058" y="3336798"/>
                        <a:pt x="442722" y="3330702"/>
                        <a:pt x="409956" y="3313938"/>
                      </a:cubicBezTo>
                      <a:cubicBezTo>
                        <a:pt x="402336" y="3310128"/>
                        <a:pt x="387858" y="3307080"/>
                        <a:pt x="377952" y="3307080"/>
                      </a:cubicBezTo>
                      <a:cubicBezTo>
                        <a:pt x="367284" y="3307080"/>
                        <a:pt x="356616" y="3304032"/>
                        <a:pt x="354330" y="3299460"/>
                      </a:cubicBezTo>
                      <a:cubicBezTo>
                        <a:pt x="352044" y="3295650"/>
                        <a:pt x="342138" y="3291840"/>
                        <a:pt x="332232" y="3291840"/>
                      </a:cubicBezTo>
                      <a:cubicBezTo>
                        <a:pt x="323088" y="3291840"/>
                        <a:pt x="312420" y="3289554"/>
                        <a:pt x="309372" y="3286506"/>
                      </a:cubicBezTo>
                      <a:cubicBezTo>
                        <a:pt x="304038" y="3280410"/>
                        <a:pt x="272796" y="3272790"/>
                        <a:pt x="163830" y="3249168"/>
                      </a:cubicBezTo>
                      <a:cubicBezTo>
                        <a:pt x="130302" y="3242310"/>
                        <a:pt x="87630" y="3230118"/>
                        <a:pt x="69342" y="3221736"/>
                      </a:cubicBezTo>
                      <a:cubicBezTo>
                        <a:pt x="51054" y="3213354"/>
                        <a:pt x="34290" y="3209544"/>
                        <a:pt x="31242" y="3211830"/>
                      </a:cubicBezTo>
                      <a:cubicBezTo>
                        <a:pt x="28956" y="3214878"/>
                        <a:pt x="25146" y="3281172"/>
                        <a:pt x="22860" y="3358896"/>
                      </a:cubicBezTo>
                      <a:cubicBezTo>
                        <a:pt x="20574" y="3446526"/>
                        <a:pt x="16002" y="3501390"/>
                        <a:pt x="11430" y="3501390"/>
                      </a:cubicBezTo>
                      <a:cubicBezTo>
                        <a:pt x="6096" y="3501390"/>
                        <a:pt x="3048" y="2911602"/>
                        <a:pt x="1524" y="1751076"/>
                      </a:cubicBezTo>
                      <a:lnTo>
                        <a:pt x="0" y="0"/>
                      </a:lnTo>
                      <a:lnTo>
                        <a:pt x="1684020" y="0"/>
                      </a:lnTo>
                      <a:lnTo>
                        <a:pt x="3368040" y="0"/>
                      </a:lnTo>
                      <a:lnTo>
                        <a:pt x="3368040" y="1931670"/>
                      </a:lnTo>
                      <a:lnTo>
                        <a:pt x="3368040" y="3863340"/>
                      </a:lnTo>
                      <a:lnTo>
                        <a:pt x="3324606" y="3862578"/>
                      </a:lnTo>
                      <a:cubicBezTo>
                        <a:pt x="3300222" y="3861816"/>
                        <a:pt x="3256788" y="3858006"/>
                        <a:pt x="3227070" y="3854196"/>
                      </a:cubicBezTo>
                      <a:close/>
                      <a:moveTo>
                        <a:pt x="1847850" y="3497580"/>
                      </a:moveTo>
                      <a:cubicBezTo>
                        <a:pt x="1844802" y="3488436"/>
                        <a:pt x="1848612" y="3480816"/>
                        <a:pt x="1856994" y="3475482"/>
                      </a:cubicBezTo>
                      <a:cubicBezTo>
                        <a:pt x="1864614" y="3470910"/>
                        <a:pt x="1867662" y="3467100"/>
                        <a:pt x="1863852" y="3467100"/>
                      </a:cubicBezTo>
                      <a:cubicBezTo>
                        <a:pt x="1860042" y="3467100"/>
                        <a:pt x="1850136" y="3472434"/>
                        <a:pt x="1842516" y="3480054"/>
                      </a:cubicBezTo>
                      <a:cubicBezTo>
                        <a:pt x="1825752" y="3495294"/>
                        <a:pt x="1823466" y="3521964"/>
                        <a:pt x="1840230" y="3515868"/>
                      </a:cubicBezTo>
                      <a:cubicBezTo>
                        <a:pt x="1847850" y="3512820"/>
                        <a:pt x="1850136" y="3505962"/>
                        <a:pt x="1847850" y="349758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24" name="Freeform: Shape 2323">
                  <a:extLst>
                    <a:ext uri="{FF2B5EF4-FFF2-40B4-BE49-F238E27FC236}">
                      <a16:creationId xmlns:a16="http://schemas.microsoft.com/office/drawing/2014/main" id="{15A8CDFF-05A1-449C-9CEB-4231225C783A}"/>
                    </a:ext>
                  </a:extLst>
                </p:cNvPr>
                <p:cNvSpPr/>
                <p:nvPr/>
              </p:nvSpPr>
              <p:spPr>
                <a:xfrm>
                  <a:off x="11469396" y="5113994"/>
                  <a:ext cx="93726" cy="43434"/>
                </a:xfrm>
                <a:custGeom>
                  <a:avLst/>
                  <a:gdLst>
                    <a:gd name="connsiteX0" fmla="*/ 2514 w 93726"/>
                    <a:gd name="connsiteY0" fmla="*/ 37888 h 43434"/>
                    <a:gd name="connsiteX1" fmla="*/ 48996 w 93726"/>
                    <a:gd name="connsiteY1" fmla="*/ 5884 h 43434"/>
                    <a:gd name="connsiteX2" fmla="*/ 74904 w 93726"/>
                    <a:gd name="connsiteY2" fmla="*/ 15790 h 43434"/>
                    <a:gd name="connsiteX3" fmla="*/ 93954 w 93726"/>
                    <a:gd name="connsiteY3" fmla="*/ 29506 h 43434"/>
                    <a:gd name="connsiteX4" fmla="*/ 50520 w 93726"/>
                    <a:gd name="connsiteY4" fmla="*/ 43222 h 43434"/>
                    <a:gd name="connsiteX5" fmla="*/ 2514 w 93726"/>
                    <a:gd name="connsiteY5" fmla="*/ 37888 h 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26" h="43434">
                      <a:moveTo>
                        <a:pt x="2514" y="37888"/>
                      </a:moveTo>
                      <a:cubicBezTo>
                        <a:pt x="-10440" y="15790"/>
                        <a:pt x="29946" y="-12404"/>
                        <a:pt x="48996" y="5884"/>
                      </a:cubicBezTo>
                      <a:cubicBezTo>
                        <a:pt x="52806" y="9694"/>
                        <a:pt x="64236" y="14266"/>
                        <a:pt x="74904" y="15790"/>
                      </a:cubicBezTo>
                      <a:cubicBezTo>
                        <a:pt x="85572" y="17314"/>
                        <a:pt x="93954" y="23410"/>
                        <a:pt x="93954" y="29506"/>
                      </a:cubicBezTo>
                      <a:cubicBezTo>
                        <a:pt x="93954" y="37888"/>
                        <a:pt x="83286" y="41698"/>
                        <a:pt x="50520" y="43222"/>
                      </a:cubicBezTo>
                      <a:cubicBezTo>
                        <a:pt x="26898" y="44746"/>
                        <a:pt x="5562" y="41698"/>
                        <a:pt x="2514" y="37888"/>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25" name="Freeform: Shape 2324">
                  <a:extLst>
                    <a:ext uri="{FF2B5EF4-FFF2-40B4-BE49-F238E27FC236}">
                      <a16:creationId xmlns:a16="http://schemas.microsoft.com/office/drawing/2014/main" id="{3C3EAEFF-85FB-4B81-A8ED-D9C123D3187E}"/>
                    </a:ext>
                  </a:extLst>
                </p:cNvPr>
                <p:cNvSpPr/>
                <p:nvPr/>
              </p:nvSpPr>
              <p:spPr>
                <a:xfrm>
                  <a:off x="11258550" y="5075867"/>
                  <a:ext cx="193548" cy="52578"/>
                </a:xfrm>
                <a:custGeom>
                  <a:avLst/>
                  <a:gdLst>
                    <a:gd name="connsiteX0" fmla="*/ 57912 w 193548"/>
                    <a:gd name="connsiteY0" fmla="*/ 37915 h 52578"/>
                    <a:gd name="connsiteX1" fmla="*/ 21336 w 193548"/>
                    <a:gd name="connsiteY1" fmla="*/ 20389 h 52578"/>
                    <a:gd name="connsiteX2" fmla="*/ 0 w 193548"/>
                    <a:gd name="connsiteY2" fmla="*/ 10483 h 52578"/>
                    <a:gd name="connsiteX3" fmla="*/ 67818 w 193548"/>
                    <a:gd name="connsiteY3" fmla="*/ 5149 h 52578"/>
                    <a:gd name="connsiteX4" fmla="*/ 159258 w 193548"/>
                    <a:gd name="connsiteY4" fmla="*/ 24961 h 52578"/>
                    <a:gd name="connsiteX5" fmla="*/ 185166 w 193548"/>
                    <a:gd name="connsiteY5" fmla="*/ 25723 h 52578"/>
                    <a:gd name="connsiteX6" fmla="*/ 183642 w 193548"/>
                    <a:gd name="connsiteY6" fmla="*/ 41725 h 52578"/>
                    <a:gd name="connsiteX7" fmla="*/ 57912 w 193548"/>
                    <a:gd name="connsiteY7" fmla="*/ 37915 h 5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548" h="52578">
                      <a:moveTo>
                        <a:pt x="57912" y="37915"/>
                      </a:moveTo>
                      <a:cubicBezTo>
                        <a:pt x="49530" y="29533"/>
                        <a:pt x="33528" y="21913"/>
                        <a:pt x="21336" y="20389"/>
                      </a:cubicBezTo>
                      <a:cubicBezTo>
                        <a:pt x="9906" y="18865"/>
                        <a:pt x="0" y="15055"/>
                        <a:pt x="0" y="10483"/>
                      </a:cubicBezTo>
                      <a:cubicBezTo>
                        <a:pt x="0" y="-185"/>
                        <a:pt x="48768" y="-3995"/>
                        <a:pt x="67818" y="5149"/>
                      </a:cubicBezTo>
                      <a:cubicBezTo>
                        <a:pt x="97536" y="18865"/>
                        <a:pt x="147066" y="29533"/>
                        <a:pt x="159258" y="24961"/>
                      </a:cubicBezTo>
                      <a:cubicBezTo>
                        <a:pt x="166116" y="22675"/>
                        <a:pt x="177546" y="22675"/>
                        <a:pt x="185166" y="25723"/>
                      </a:cubicBezTo>
                      <a:cubicBezTo>
                        <a:pt x="197358" y="30295"/>
                        <a:pt x="197358" y="31057"/>
                        <a:pt x="183642" y="41725"/>
                      </a:cubicBezTo>
                      <a:cubicBezTo>
                        <a:pt x="160020" y="58489"/>
                        <a:pt x="76200" y="56203"/>
                        <a:pt x="57912" y="37915"/>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26" name="Freeform: Shape 2325">
                  <a:extLst>
                    <a:ext uri="{FF2B5EF4-FFF2-40B4-BE49-F238E27FC236}">
                      <a16:creationId xmlns:a16="http://schemas.microsoft.com/office/drawing/2014/main" id="{AF945B9D-5881-4221-92B8-A88762405ACA}"/>
                    </a:ext>
                  </a:extLst>
                </p:cNvPr>
                <p:cNvSpPr/>
                <p:nvPr/>
              </p:nvSpPr>
              <p:spPr>
                <a:xfrm>
                  <a:off x="11156289" y="5044440"/>
                  <a:ext cx="73152" cy="45720"/>
                </a:xfrm>
                <a:custGeom>
                  <a:avLst/>
                  <a:gdLst>
                    <a:gd name="connsiteX0" fmla="*/ 2439 w 73152"/>
                    <a:gd name="connsiteY0" fmla="*/ 34290 h 45720"/>
                    <a:gd name="connsiteX1" fmla="*/ 28347 w 73152"/>
                    <a:gd name="connsiteY1" fmla="*/ 0 h 45720"/>
                    <a:gd name="connsiteX2" fmla="*/ 71781 w 73152"/>
                    <a:gd name="connsiteY2" fmla="*/ 37338 h 45720"/>
                    <a:gd name="connsiteX3" fmla="*/ 2439 w 73152"/>
                    <a:gd name="connsiteY3" fmla="*/ 34290 h 45720"/>
                  </a:gdLst>
                  <a:ahLst/>
                  <a:cxnLst>
                    <a:cxn ang="0">
                      <a:pos x="connsiteX0" y="connsiteY0"/>
                    </a:cxn>
                    <a:cxn ang="0">
                      <a:pos x="connsiteX1" y="connsiteY1"/>
                    </a:cxn>
                    <a:cxn ang="0">
                      <a:pos x="connsiteX2" y="connsiteY2"/>
                    </a:cxn>
                    <a:cxn ang="0">
                      <a:pos x="connsiteX3" y="connsiteY3"/>
                    </a:cxn>
                  </a:cxnLst>
                  <a:rect l="l" t="t" r="r" b="b"/>
                  <a:pathLst>
                    <a:path w="73152" h="45720">
                      <a:moveTo>
                        <a:pt x="2439" y="34290"/>
                      </a:moveTo>
                      <a:cubicBezTo>
                        <a:pt x="-5181" y="14478"/>
                        <a:pt x="5487" y="0"/>
                        <a:pt x="28347" y="0"/>
                      </a:cubicBezTo>
                      <a:cubicBezTo>
                        <a:pt x="51969" y="0"/>
                        <a:pt x="80163" y="24384"/>
                        <a:pt x="71781" y="37338"/>
                      </a:cubicBezTo>
                      <a:cubicBezTo>
                        <a:pt x="64161" y="50292"/>
                        <a:pt x="7011" y="48006"/>
                        <a:pt x="2439" y="3429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27" name="Freeform: Shape 2326">
                  <a:extLst>
                    <a:ext uri="{FF2B5EF4-FFF2-40B4-BE49-F238E27FC236}">
                      <a16:creationId xmlns:a16="http://schemas.microsoft.com/office/drawing/2014/main" id="{D9FC0795-CBE8-4E7E-830E-6681B3EDE9F1}"/>
                    </a:ext>
                  </a:extLst>
                </p:cNvPr>
                <p:cNvSpPr/>
                <p:nvPr/>
              </p:nvSpPr>
              <p:spPr>
                <a:xfrm>
                  <a:off x="1226890" y="5015212"/>
                  <a:ext cx="64008" cy="42672"/>
                </a:xfrm>
                <a:custGeom>
                  <a:avLst/>
                  <a:gdLst>
                    <a:gd name="connsiteX0" fmla="*/ 2978 w 64008"/>
                    <a:gd name="connsiteY0" fmla="*/ 33800 h 42672"/>
                    <a:gd name="connsiteX1" fmla="*/ 35744 w 64008"/>
                    <a:gd name="connsiteY1" fmla="*/ 272 h 42672"/>
                    <a:gd name="connsiteX2" fmla="*/ 64700 w 64008"/>
                    <a:gd name="connsiteY2" fmla="*/ 21608 h 42672"/>
                    <a:gd name="connsiteX3" fmla="*/ 35744 w 64008"/>
                    <a:gd name="connsiteY3" fmla="*/ 42944 h 42672"/>
                    <a:gd name="connsiteX4" fmla="*/ 2978 w 64008"/>
                    <a:gd name="connsiteY4" fmla="*/ 33800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 h="42672">
                      <a:moveTo>
                        <a:pt x="2978" y="33800"/>
                      </a:moveTo>
                      <a:cubicBezTo>
                        <a:pt x="-6166" y="10178"/>
                        <a:pt x="6026" y="-2014"/>
                        <a:pt x="35744" y="272"/>
                      </a:cubicBezTo>
                      <a:cubicBezTo>
                        <a:pt x="60890" y="2558"/>
                        <a:pt x="64700" y="4844"/>
                        <a:pt x="64700" y="21608"/>
                      </a:cubicBezTo>
                      <a:cubicBezTo>
                        <a:pt x="64700" y="38372"/>
                        <a:pt x="60890" y="40658"/>
                        <a:pt x="35744" y="42944"/>
                      </a:cubicBezTo>
                      <a:cubicBezTo>
                        <a:pt x="15932" y="44468"/>
                        <a:pt x="6026" y="42182"/>
                        <a:pt x="2978" y="3380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28" name="Freeform: Shape 2327">
                  <a:extLst>
                    <a:ext uri="{FF2B5EF4-FFF2-40B4-BE49-F238E27FC236}">
                      <a16:creationId xmlns:a16="http://schemas.microsoft.com/office/drawing/2014/main" id="{2DD02254-3F6D-4563-8F61-DECC22A2997B}"/>
                    </a:ext>
                  </a:extLst>
                </p:cNvPr>
                <p:cNvSpPr/>
                <p:nvPr/>
              </p:nvSpPr>
              <p:spPr>
                <a:xfrm>
                  <a:off x="10958268" y="5025806"/>
                  <a:ext cx="142494" cy="33528"/>
                </a:xfrm>
                <a:custGeom>
                  <a:avLst/>
                  <a:gdLst>
                    <a:gd name="connsiteX0" fmla="*/ 2340 w 142494"/>
                    <a:gd name="connsiteY0" fmla="*/ 24730 h 33528"/>
                    <a:gd name="connsiteX1" fmla="*/ 78540 w 142494"/>
                    <a:gd name="connsiteY1" fmla="*/ 1108 h 33528"/>
                    <a:gd name="connsiteX2" fmla="*/ 141024 w 142494"/>
                    <a:gd name="connsiteY2" fmla="*/ 25492 h 33528"/>
                    <a:gd name="connsiteX3" fmla="*/ 2340 w 142494"/>
                    <a:gd name="connsiteY3" fmla="*/ 24730 h 33528"/>
                  </a:gdLst>
                  <a:ahLst/>
                  <a:cxnLst>
                    <a:cxn ang="0">
                      <a:pos x="connsiteX0" y="connsiteY0"/>
                    </a:cxn>
                    <a:cxn ang="0">
                      <a:pos x="connsiteX1" y="connsiteY1"/>
                    </a:cxn>
                    <a:cxn ang="0">
                      <a:pos x="connsiteX2" y="connsiteY2"/>
                    </a:cxn>
                    <a:cxn ang="0">
                      <a:pos x="connsiteX3" y="connsiteY3"/>
                    </a:cxn>
                  </a:cxnLst>
                  <a:rect l="l" t="t" r="r" b="b"/>
                  <a:pathLst>
                    <a:path w="142494" h="33528">
                      <a:moveTo>
                        <a:pt x="2340" y="24730"/>
                      </a:moveTo>
                      <a:cubicBezTo>
                        <a:pt x="-9090" y="6442"/>
                        <a:pt x="22152" y="-3464"/>
                        <a:pt x="78540" y="1108"/>
                      </a:cubicBezTo>
                      <a:cubicBezTo>
                        <a:pt x="134166" y="5680"/>
                        <a:pt x="149406" y="11014"/>
                        <a:pt x="141024" y="25492"/>
                      </a:cubicBezTo>
                      <a:cubicBezTo>
                        <a:pt x="133404" y="36922"/>
                        <a:pt x="9198" y="36922"/>
                        <a:pt x="2340" y="2473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29" name="Freeform: Shape 2328">
                  <a:extLst>
                    <a:ext uri="{FF2B5EF4-FFF2-40B4-BE49-F238E27FC236}">
                      <a16:creationId xmlns:a16="http://schemas.microsoft.com/office/drawing/2014/main" id="{7BE4CE13-172C-4B1C-9B28-6EAFF8BD282C}"/>
                    </a:ext>
                  </a:extLst>
                </p:cNvPr>
                <p:cNvSpPr/>
                <p:nvPr/>
              </p:nvSpPr>
              <p:spPr>
                <a:xfrm>
                  <a:off x="10717094" y="5001715"/>
                  <a:ext cx="32004" cy="26670"/>
                </a:xfrm>
                <a:custGeom>
                  <a:avLst/>
                  <a:gdLst>
                    <a:gd name="connsiteX0" fmla="*/ 1198 w 32004"/>
                    <a:gd name="connsiteY0" fmla="*/ 20627 h 26670"/>
                    <a:gd name="connsiteX1" fmla="*/ 28630 w 32004"/>
                    <a:gd name="connsiteY1" fmla="*/ 3101 h 26670"/>
                    <a:gd name="connsiteX2" fmla="*/ 31678 w 32004"/>
                    <a:gd name="connsiteY2" fmla="*/ 19103 h 26670"/>
                    <a:gd name="connsiteX3" fmla="*/ 1198 w 32004"/>
                    <a:gd name="connsiteY3" fmla="*/ 20627 h 26670"/>
                  </a:gdLst>
                  <a:ahLst/>
                  <a:cxnLst>
                    <a:cxn ang="0">
                      <a:pos x="connsiteX0" y="connsiteY0"/>
                    </a:cxn>
                    <a:cxn ang="0">
                      <a:pos x="connsiteX1" y="connsiteY1"/>
                    </a:cxn>
                    <a:cxn ang="0">
                      <a:pos x="connsiteX2" y="connsiteY2"/>
                    </a:cxn>
                    <a:cxn ang="0">
                      <a:pos x="connsiteX3" y="connsiteY3"/>
                    </a:cxn>
                  </a:cxnLst>
                  <a:rect l="l" t="t" r="r" b="b"/>
                  <a:pathLst>
                    <a:path w="32004" h="26670">
                      <a:moveTo>
                        <a:pt x="1198" y="20627"/>
                      </a:moveTo>
                      <a:cubicBezTo>
                        <a:pt x="-5660" y="9197"/>
                        <a:pt x="18724" y="-6805"/>
                        <a:pt x="28630" y="3101"/>
                      </a:cubicBezTo>
                      <a:cubicBezTo>
                        <a:pt x="32440" y="6911"/>
                        <a:pt x="33964" y="14531"/>
                        <a:pt x="31678" y="19103"/>
                      </a:cubicBezTo>
                      <a:cubicBezTo>
                        <a:pt x="24820" y="29009"/>
                        <a:pt x="6532" y="29771"/>
                        <a:pt x="1198" y="20627"/>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30" name="Freeform: Shape 2329">
                  <a:extLst>
                    <a:ext uri="{FF2B5EF4-FFF2-40B4-BE49-F238E27FC236}">
                      <a16:creationId xmlns:a16="http://schemas.microsoft.com/office/drawing/2014/main" id="{D696FEEA-FCDA-4F63-96E8-68AD6270A4E3}"/>
                    </a:ext>
                  </a:extLst>
                </p:cNvPr>
                <p:cNvSpPr/>
                <p:nvPr/>
              </p:nvSpPr>
              <p:spPr>
                <a:xfrm>
                  <a:off x="10067062" y="4964314"/>
                  <a:ext cx="623316" cy="55626"/>
                </a:xfrm>
                <a:custGeom>
                  <a:avLst/>
                  <a:gdLst>
                    <a:gd name="connsiteX0" fmla="*/ 2768 w 623316"/>
                    <a:gd name="connsiteY0" fmla="*/ 49646 h 55626"/>
                    <a:gd name="connsiteX1" fmla="*/ 40868 w 623316"/>
                    <a:gd name="connsiteY1" fmla="*/ 26786 h 55626"/>
                    <a:gd name="connsiteX2" fmla="*/ 78968 w 623316"/>
                    <a:gd name="connsiteY2" fmla="*/ 19166 h 55626"/>
                    <a:gd name="connsiteX3" fmla="*/ 151358 w 623316"/>
                    <a:gd name="connsiteY3" fmla="*/ 20690 h 55626"/>
                    <a:gd name="connsiteX4" fmla="*/ 180314 w 623316"/>
                    <a:gd name="connsiteY4" fmla="*/ 22214 h 55626"/>
                    <a:gd name="connsiteX5" fmla="*/ 277088 w 623316"/>
                    <a:gd name="connsiteY5" fmla="*/ 18404 h 55626"/>
                    <a:gd name="connsiteX6" fmla="*/ 325094 w 623316"/>
                    <a:gd name="connsiteY6" fmla="*/ 17642 h 55626"/>
                    <a:gd name="connsiteX7" fmla="*/ 343382 w 623316"/>
                    <a:gd name="connsiteY7" fmla="*/ 17642 h 55626"/>
                    <a:gd name="connsiteX8" fmla="*/ 399770 w 623316"/>
                    <a:gd name="connsiteY8" fmla="*/ 10784 h 55626"/>
                    <a:gd name="connsiteX9" fmla="*/ 431012 w 623316"/>
                    <a:gd name="connsiteY9" fmla="*/ 19166 h 55626"/>
                    <a:gd name="connsiteX10" fmla="*/ 463016 w 623316"/>
                    <a:gd name="connsiteY10" fmla="*/ 35930 h 55626"/>
                    <a:gd name="connsiteX11" fmla="*/ 623798 w 623316"/>
                    <a:gd name="connsiteY11" fmla="*/ 45836 h 55626"/>
                    <a:gd name="connsiteX12" fmla="*/ 2768 w 623316"/>
                    <a:gd name="connsiteY12" fmla="*/ 49646 h 5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316" h="55626">
                      <a:moveTo>
                        <a:pt x="2768" y="49646"/>
                      </a:moveTo>
                      <a:cubicBezTo>
                        <a:pt x="-6376" y="35168"/>
                        <a:pt x="7340" y="26786"/>
                        <a:pt x="40868" y="26786"/>
                      </a:cubicBezTo>
                      <a:cubicBezTo>
                        <a:pt x="59156" y="26786"/>
                        <a:pt x="76682" y="23738"/>
                        <a:pt x="78968" y="19166"/>
                      </a:cubicBezTo>
                      <a:cubicBezTo>
                        <a:pt x="85826" y="8498"/>
                        <a:pt x="133070" y="10022"/>
                        <a:pt x="151358" y="20690"/>
                      </a:cubicBezTo>
                      <a:cubicBezTo>
                        <a:pt x="162026" y="27548"/>
                        <a:pt x="170408" y="28310"/>
                        <a:pt x="180314" y="22214"/>
                      </a:cubicBezTo>
                      <a:cubicBezTo>
                        <a:pt x="197840" y="11546"/>
                        <a:pt x="270230" y="8498"/>
                        <a:pt x="277088" y="18404"/>
                      </a:cubicBezTo>
                      <a:cubicBezTo>
                        <a:pt x="283184" y="29834"/>
                        <a:pt x="313664" y="29072"/>
                        <a:pt x="325094" y="17642"/>
                      </a:cubicBezTo>
                      <a:cubicBezTo>
                        <a:pt x="331952" y="10784"/>
                        <a:pt x="336524" y="10784"/>
                        <a:pt x="343382" y="17642"/>
                      </a:cubicBezTo>
                      <a:cubicBezTo>
                        <a:pt x="357098" y="31358"/>
                        <a:pt x="380720" y="28310"/>
                        <a:pt x="399770" y="10784"/>
                      </a:cubicBezTo>
                      <a:cubicBezTo>
                        <a:pt x="418820" y="-6742"/>
                        <a:pt x="436346" y="-2170"/>
                        <a:pt x="431012" y="19166"/>
                      </a:cubicBezTo>
                      <a:cubicBezTo>
                        <a:pt x="426440" y="35930"/>
                        <a:pt x="442442" y="43550"/>
                        <a:pt x="463016" y="35930"/>
                      </a:cubicBezTo>
                      <a:cubicBezTo>
                        <a:pt x="484352" y="28310"/>
                        <a:pt x="623798" y="36692"/>
                        <a:pt x="623798" y="45836"/>
                      </a:cubicBezTo>
                      <a:cubicBezTo>
                        <a:pt x="623798" y="56504"/>
                        <a:pt x="9626" y="60314"/>
                        <a:pt x="2768" y="49646"/>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31" name="Freeform: Shape 2330">
                  <a:extLst>
                    <a:ext uri="{FF2B5EF4-FFF2-40B4-BE49-F238E27FC236}">
                      <a16:creationId xmlns:a16="http://schemas.microsoft.com/office/drawing/2014/main" id="{9FDA2628-886D-4168-923D-15B412D9F7F0}"/>
                    </a:ext>
                  </a:extLst>
                </p:cNvPr>
                <p:cNvSpPr/>
                <p:nvPr/>
              </p:nvSpPr>
              <p:spPr>
                <a:xfrm>
                  <a:off x="1333071" y="4946545"/>
                  <a:ext cx="102870" cy="43434"/>
                </a:xfrm>
                <a:custGeom>
                  <a:avLst/>
                  <a:gdLst>
                    <a:gd name="connsiteX0" fmla="*/ 3477 w 102870"/>
                    <a:gd name="connsiteY0" fmla="*/ 33125 h 43434"/>
                    <a:gd name="connsiteX1" fmla="*/ 55293 w 102870"/>
                    <a:gd name="connsiteY1" fmla="*/ 359 h 43434"/>
                    <a:gd name="connsiteX2" fmla="*/ 103299 w 102870"/>
                    <a:gd name="connsiteY2" fmla="*/ 21695 h 43434"/>
                    <a:gd name="connsiteX3" fmla="*/ 55293 w 102870"/>
                    <a:gd name="connsiteY3" fmla="*/ 43031 h 43434"/>
                    <a:gd name="connsiteX4" fmla="*/ 3477 w 102870"/>
                    <a:gd name="connsiteY4" fmla="*/ 33125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 h="43434">
                      <a:moveTo>
                        <a:pt x="3477" y="33125"/>
                      </a:moveTo>
                      <a:cubicBezTo>
                        <a:pt x="-7191" y="6455"/>
                        <a:pt x="5763" y="-1927"/>
                        <a:pt x="55293" y="359"/>
                      </a:cubicBezTo>
                      <a:cubicBezTo>
                        <a:pt x="101013" y="2645"/>
                        <a:pt x="103299" y="3407"/>
                        <a:pt x="103299" y="21695"/>
                      </a:cubicBezTo>
                      <a:cubicBezTo>
                        <a:pt x="103299" y="39983"/>
                        <a:pt x="101013" y="40745"/>
                        <a:pt x="55293" y="43031"/>
                      </a:cubicBezTo>
                      <a:cubicBezTo>
                        <a:pt x="17955" y="44555"/>
                        <a:pt x="6525" y="43031"/>
                        <a:pt x="3477" y="33125"/>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32" name="Freeform: Shape 2331">
                  <a:extLst>
                    <a:ext uri="{FF2B5EF4-FFF2-40B4-BE49-F238E27FC236}">
                      <a16:creationId xmlns:a16="http://schemas.microsoft.com/office/drawing/2014/main" id="{5B43BC35-43ED-4519-8A32-5425ADA3D39C}"/>
                    </a:ext>
                  </a:extLst>
                </p:cNvPr>
                <p:cNvSpPr/>
                <p:nvPr/>
              </p:nvSpPr>
              <p:spPr>
                <a:xfrm>
                  <a:off x="9480208" y="4959738"/>
                  <a:ext cx="499872" cy="30480"/>
                </a:xfrm>
                <a:custGeom>
                  <a:avLst/>
                  <a:gdLst>
                    <a:gd name="connsiteX0" fmla="*/ 2882 w 499872"/>
                    <a:gd name="connsiteY0" fmla="*/ 23742 h 30480"/>
                    <a:gd name="connsiteX1" fmla="*/ 243674 w 499872"/>
                    <a:gd name="connsiteY1" fmla="*/ 120 h 30480"/>
                    <a:gd name="connsiteX2" fmla="*/ 498944 w 499872"/>
                    <a:gd name="connsiteY2" fmla="*/ 22980 h 30480"/>
                    <a:gd name="connsiteX3" fmla="*/ 2882 w 499872"/>
                    <a:gd name="connsiteY3" fmla="*/ 23742 h 30480"/>
                  </a:gdLst>
                  <a:ahLst/>
                  <a:cxnLst>
                    <a:cxn ang="0">
                      <a:pos x="connsiteX0" y="connsiteY0"/>
                    </a:cxn>
                    <a:cxn ang="0">
                      <a:pos x="connsiteX1" y="connsiteY1"/>
                    </a:cxn>
                    <a:cxn ang="0">
                      <a:pos x="connsiteX2" y="connsiteY2"/>
                    </a:cxn>
                    <a:cxn ang="0">
                      <a:pos x="connsiteX3" y="connsiteY3"/>
                    </a:cxn>
                  </a:cxnLst>
                  <a:rect l="l" t="t" r="r" b="b"/>
                  <a:pathLst>
                    <a:path w="499872" h="30480">
                      <a:moveTo>
                        <a:pt x="2882" y="23742"/>
                      </a:moveTo>
                      <a:cubicBezTo>
                        <a:pt x="-10834" y="1644"/>
                        <a:pt x="17360" y="-642"/>
                        <a:pt x="243674" y="120"/>
                      </a:cubicBezTo>
                      <a:cubicBezTo>
                        <a:pt x="459320" y="1644"/>
                        <a:pt x="508850" y="6216"/>
                        <a:pt x="498944" y="22980"/>
                      </a:cubicBezTo>
                      <a:cubicBezTo>
                        <a:pt x="492086" y="32886"/>
                        <a:pt x="8978" y="33648"/>
                        <a:pt x="2882" y="23742"/>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33" name="Freeform: Shape 2332">
                  <a:extLst>
                    <a:ext uri="{FF2B5EF4-FFF2-40B4-BE49-F238E27FC236}">
                      <a16:creationId xmlns:a16="http://schemas.microsoft.com/office/drawing/2014/main" id="{37E7CD71-58C1-45F3-B2AB-879952A33DF1}"/>
                    </a:ext>
                  </a:extLst>
                </p:cNvPr>
                <p:cNvSpPr/>
                <p:nvPr/>
              </p:nvSpPr>
              <p:spPr>
                <a:xfrm>
                  <a:off x="860667" y="4911090"/>
                  <a:ext cx="68580" cy="49530"/>
                </a:xfrm>
                <a:custGeom>
                  <a:avLst/>
                  <a:gdLst>
                    <a:gd name="connsiteX0" fmla="*/ 3441 w 68580"/>
                    <a:gd name="connsiteY0" fmla="*/ 38862 h 49530"/>
                    <a:gd name="connsiteX1" fmla="*/ 30111 w 68580"/>
                    <a:gd name="connsiteY1" fmla="*/ 0 h 49530"/>
                    <a:gd name="connsiteX2" fmla="*/ 66687 w 68580"/>
                    <a:gd name="connsiteY2" fmla="*/ 37338 h 49530"/>
                    <a:gd name="connsiteX3" fmla="*/ 3441 w 68580"/>
                    <a:gd name="connsiteY3" fmla="*/ 38862 h 49530"/>
                  </a:gdLst>
                  <a:ahLst/>
                  <a:cxnLst>
                    <a:cxn ang="0">
                      <a:pos x="connsiteX0" y="connsiteY0"/>
                    </a:cxn>
                    <a:cxn ang="0">
                      <a:pos x="connsiteX1" y="connsiteY1"/>
                    </a:cxn>
                    <a:cxn ang="0">
                      <a:pos x="connsiteX2" y="connsiteY2"/>
                    </a:cxn>
                    <a:cxn ang="0">
                      <a:pos x="connsiteX3" y="connsiteY3"/>
                    </a:cxn>
                  </a:cxnLst>
                  <a:rect l="l" t="t" r="r" b="b"/>
                  <a:pathLst>
                    <a:path w="68580" h="49530">
                      <a:moveTo>
                        <a:pt x="3441" y="38862"/>
                      </a:moveTo>
                      <a:cubicBezTo>
                        <a:pt x="-5703" y="13716"/>
                        <a:pt x="3441" y="0"/>
                        <a:pt x="30111" y="0"/>
                      </a:cubicBezTo>
                      <a:cubicBezTo>
                        <a:pt x="58305" y="0"/>
                        <a:pt x="74307" y="16764"/>
                        <a:pt x="66687" y="37338"/>
                      </a:cubicBezTo>
                      <a:cubicBezTo>
                        <a:pt x="60591" y="53340"/>
                        <a:pt x="9537" y="54102"/>
                        <a:pt x="3441" y="38862"/>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34" name="Freeform: Shape 2333">
                  <a:extLst>
                    <a:ext uri="{FF2B5EF4-FFF2-40B4-BE49-F238E27FC236}">
                      <a16:creationId xmlns:a16="http://schemas.microsoft.com/office/drawing/2014/main" id="{8DC08186-0C49-4E9E-8550-610EA8A8185F}"/>
                    </a:ext>
                  </a:extLst>
                </p:cNvPr>
                <p:cNvSpPr/>
                <p:nvPr/>
              </p:nvSpPr>
              <p:spPr>
                <a:xfrm>
                  <a:off x="8828751" y="4865351"/>
                  <a:ext cx="474726" cy="93726"/>
                </a:xfrm>
                <a:custGeom>
                  <a:avLst/>
                  <a:gdLst>
                    <a:gd name="connsiteX0" fmla="*/ 261909 w 474726"/>
                    <a:gd name="connsiteY0" fmla="*/ 89935 h 93726"/>
                    <a:gd name="connsiteX1" fmla="*/ 234477 w 474726"/>
                    <a:gd name="connsiteY1" fmla="*/ 76219 h 93726"/>
                    <a:gd name="connsiteX2" fmla="*/ 117129 w 474726"/>
                    <a:gd name="connsiteY2" fmla="*/ 59455 h 93726"/>
                    <a:gd name="connsiteX3" fmla="*/ 7401 w 474726"/>
                    <a:gd name="connsiteY3" fmla="*/ 53359 h 93726"/>
                    <a:gd name="connsiteX4" fmla="*/ 2067 w 474726"/>
                    <a:gd name="connsiteY4" fmla="*/ 28213 h 93726"/>
                    <a:gd name="connsiteX5" fmla="*/ 21879 w 474726"/>
                    <a:gd name="connsiteY5" fmla="*/ 11449 h 93726"/>
                    <a:gd name="connsiteX6" fmla="*/ 106461 w 474726"/>
                    <a:gd name="connsiteY6" fmla="*/ 26689 h 93726"/>
                    <a:gd name="connsiteX7" fmla="*/ 181899 w 474726"/>
                    <a:gd name="connsiteY7" fmla="*/ 34309 h 93726"/>
                    <a:gd name="connsiteX8" fmla="*/ 231429 w 474726"/>
                    <a:gd name="connsiteY8" fmla="*/ 41929 h 93726"/>
                    <a:gd name="connsiteX9" fmla="*/ 280197 w 474726"/>
                    <a:gd name="connsiteY9" fmla="*/ 48787 h 93726"/>
                    <a:gd name="connsiteX10" fmla="*/ 458505 w 474726"/>
                    <a:gd name="connsiteY10" fmla="*/ 67837 h 93726"/>
                    <a:gd name="connsiteX11" fmla="*/ 464601 w 474726"/>
                    <a:gd name="connsiteY11" fmla="*/ 83839 h 93726"/>
                    <a:gd name="connsiteX12" fmla="*/ 447837 w 474726"/>
                    <a:gd name="connsiteY12" fmla="*/ 89935 h 93726"/>
                    <a:gd name="connsiteX13" fmla="*/ 261909 w 474726"/>
                    <a:gd name="connsiteY13" fmla="*/ 89935 h 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726" h="93726">
                      <a:moveTo>
                        <a:pt x="261909" y="89935"/>
                      </a:moveTo>
                      <a:cubicBezTo>
                        <a:pt x="251241" y="88411"/>
                        <a:pt x="239049" y="81553"/>
                        <a:pt x="234477" y="76219"/>
                      </a:cubicBezTo>
                      <a:cubicBezTo>
                        <a:pt x="229143" y="69361"/>
                        <a:pt x="194091" y="64027"/>
                        <a:pt x="117129" y="59455"/>
                      </a:cubicBezTo>
                      <a:lnTo>
                        <a:pt x="7401" y="53359"/>
                      </a:lnTo>
                      <a:lnTo>
                        <a:pt x="2067" y="28213"/>
                      </a:lnTo>
                      <a:cubicBezTo>
                        <a:pt x="-4029" y="-2267"/>
                        <a:pt x="3591" y="-8363"/>
                        <a:pt x="21879" y="11449"/>
                      </a:cubicBezTo>
                      <a:cubicBezTo>
                        <a:pt x="34071" y="24403"/>
                        <a:pt x="45501" y="26689"/>
                        <a:pt x="106461" y="26689"/>
                      </a:cubicBezTo>
                      <a:cubicBezTo>
                        <a:pt x="145323" y="26689"/>
                        <a:pt x="179613" y="29737"/>
                        <a:pt x="181899" y="34309"/>
                      </a:cubicBezTo>
                      <a:cubicBezTo>
                        <a:pt x="184185" y="38881"/>
                        <a:pt x="207045" y="41929"/>
                        <a:pt x="231429" y="41929"/>
                      </a:cubicBezTo>
                      <a:cubicBezTo>
                        <a:pt x="255813" y="41929"/>
                        <a:pt x="277911" y="44977"/>
                        <a:pt x="280197" y="48787"/>
                      </a:cubicBezTo>
                      <a:cubicBezTo>
                        <a:pt x="284007" y="54121"/>
                        <a:pt x="385353" y="65551"/>
                        <a:pt x="458505" y="67837"/>
                      </a:cubicBezTo>
                      <a:cubicBezTo>
                        <a:pt x="476793" y="68599"/>
                        <a:pt x="482127" y="83839"/>
                        <a:pt x="464601" y="83839"/>
                      </a:cubicBezTo>
                      <a:cubicBezTo>
                        <a:pt x="458505" y="83839"/>
                        <a:pt x="450885" y="86887"/>
                        <a:pt x="447837" y="89935"/>
                      </a:cubicBezTo>
                      <a:cubicBezTo>
                        <a:pt x="441741" y="95269"/>
                        <a:pt x="295437" y="96031"/>
                        <a:pt x="261909" y="89935"/>
                      </a:cubicBezTo>
                      <a:close/>
                    </a:path>
                  </a:pathLst>
                </a:custGeom>
                <a:solidFill>
                  <a:srgbClr val="D7B75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35" name="Freeform: Shape 2334">
                  <a:extLst>
                    <a:ext uri="{FF2B5EF4-FFF2-40B4-BE49-F238E27FC236}">
                      <a16:creationId xmlns:a16="http://schemas.microsoft.com/office/drawing/2014/main" id="{8592C0AE-0836-44C7-83A8-5F6235CABE48}"/>
                    </a:ext>
                  </a:extLst>
                </p:cNvPr>
                <p:cNvSpPr/>
                <p:nvPr/>
              </p:nvSpPr>
              <p:spPr>
                <a:xfrm>
                  <a:off x="1701241" y="48927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36" name="Freeform: Shape 2335">
                  <a:extLst>
                    <a:ext uri="{FF2B5EF4-FFF2-40B4-BE49-F238E27FC236}">
                      <a16:creationId xmlns:a16="http://schemas.microsoft.com/office/drawing/2014/main" id="{59670C95-F758-41E9-866E-5F95D986AC34}"/>
                    </a:ext>
                  </a:extLst>
                </p:cNvPr>
                <p:cNvSpPr/>
                <p:nvPr/>
              </p:nvSpPr>
              <p:spPr>
                <a:xfrm>
                  <a:off x="1746278" y="4877772"/>
                  <a:ext cx="64008" cy="28194"/>
                </a:xfrm>
                <a:custGeom>
                  <a:avLst/>
                  <a:gdLst>
                    <a:gd name="connsiteX0" fmla="*/ 2512 w 64008"/>
                    <a:gd name="connsiteY0" fmla="*/ 21888 h 28194"/>
                    <a:gd name="connsiteX1" fmla="*/ 37564 w 64008"/>
                    <a:gd name="connsiteY1" fmla="*/ 552 h 28194"/>
                    <a:gd name="connsiteX2" fmla="*/ 35278 w 64008"/>
                    <a:gd name="connsiteY2" fmla="*/ 27984 h 28194"/>
                    <a:gd name="connsiteX3" fmla="*/ 2512 w 64008"/>
                    <a:gd name="connsiteY3" fmla="*/ 21888 h 28194"/>
                  </a:gdLst>
                  <a:ahLst/>
                  <a:cxnLst>
                    <a:cxn ang="0">
                      <a:pos x="connsiteX0" y="connsiteY0"/>
                    </a:cxn>
                    <a:cxn ang="0">
                      <a:pos x="connsiteX1" y="connsiteY1"/>
                    </a:cxn>
                    <a:cxn ang="0">
                      <a:pos x="connsiteX2" y="connsiteY2"/>
                    </a:cxn>
                    <a:cxn ang="0">
                      <a:pos x="connsiteX3" y="connsiteY3"/>
                    </a:cxn>
                  </a:cxnLst>
                  <a:rect l="l" t="t" r="r" b="b"/>
                  <a:pathLst>
                    <a:path w="64008" h="28194">
                      <a:moveTo>
                        <a:pt x="2512" y="21888"/>
                      </a:moveTo>
                      <a:cubicBezTo>
                        <a:pt x="-6632" y="7410"/>
                        <a:pt x="10132" y="-2496"/>
                        <a:pt x="37564" y="552"/>
                      </a:cubicBezTo>
                      <a:cubicBezTo>
                        <a:pt x="74140" y="3600"/>
                        <a:pt x="72616" y="24936"/>
                        <a:pt x="35278" y="27984"/>
                      </a:cubicBezTo>
                      <a:cubicBezTo>
                        <a:pt x="20038" y="29508"/>
                        <a:pt x="5560" y="26460"/>
                        <a:pt x="2512" y="21888"/>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37" name="Freeform: Shape 2336">
                  <a:extLst>
                    <a:ext uri="{FF2B5EF4-FFF2-40B4-BE49-F238E27FC236}">
                      <a16:creationId xmlns:a16="http://schemas.microsoft.com/office/drawing/2014/main" id="{235FC8D8-3ED2-469D-9F21-DEF05200A39D}"/>
                    </a:ext>
                  </a:extLst>
                </p:cNvPr>
                <p:cNvSpPr/>
                <p:nvPr/>
              </p:nvSpPr>
              <p:spPr>
                <a:xfrm>
                  <a:off x="10821955" y="48778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38" name="Freeform: Shape 2337">
                  <a:extLst>
                    <a:ext uri="{FF2B5EF4-FFF2-40B4-BE49-F238E27FC236}">
                      <a16:creationId xmlns:a16="http://schemas.microsoft.com/office/drawing/2014/main" id="{9DB3D381-203B-4F33-9524-C81414CD37D8}"/>
                    </a:ext>
                  </a:extLst>
                </p:cNvPr>
                <p:cNvSpPr/>
                <p:nvPr/>
              </p:nvSpPr>
              <p:spPr>
                <a:xfrm>
                  <a:off x="828174" y="4847434"/>
                  <a:ext cx="44958" cy="42672"/>
                </a:xfrm>
                <a:custGeom>
                  <a:avLst/>
                  <a:gdLst>
                    <a:gd name="connsiteX0" fmla="*/ 3930 w 44958"/>
                    <a:gd name="connsiteY0" fmla="*/ 34700 h 42672"/>
                    <a:gd name="connsiteX1" fmla="*/ 29838 w 44958"/>
                    <a:gd name="connsiteY1" fmla="*/ 410 h 42672"/>
                    <a:gd name="connsiteX2" fmla="*/ 28314 w 44958"/>
                    <a:gd name="connsiteY2" fmla="*/ 43082 h 42672"/>
                    <a:gd name="connsiteX3" fmla="*/ 3930 w 44958"/>
                    <a:gd name="connsiteY3" fmla="*/ 34700 h 42672"/>
                  </a:gdLst>
                  <a:ahLst/>
                  <a:cxnLst>
                    <a:cxn ang="0">
                      <a:pos x="connsiteX0" y="connsiteY0"/>
                    </a:cxn>
                    <a:cxn ang="0">
                      <a:pos x="connsiteX1" y="connsiteY1"/>
                    </a:cxn>
                    <a:cxn ang="0">
                      <a:pos x="connsiteX2" y="connsiteY2"/>
                    </a:cxn>
                    <a:cxn ang="0">
                      <a:pos x="connsiteX3" y="connsiteY3"/>
                    </a:cxn>
                  </a:cxnLst>
                  <a:rect l="l" t="t" r="r" b="b"/>
                  <a:pathLst>
                    <a:path w="44958" h="42672">
                      <a:moveTo>
                        <a:pt x="3930" y="34700"/>
                      </a:moveTo>
                      <a:cubicBezTo>
                        <a:pt x="-8262" y="20222"/>
                        <a:pt x="10026" y="-3400"/>
                        <a:pt x="29838" y="410"/>
                      </a:cubicBezTo>
                      <a:cubicBezTo>
                        <a:pt x="51174" y="4220"/>
                        <a:pt x="49650" y="40034"/>
                        <a:pt x="28314" y="43082"/>
                      </a:cubicBezTo>
                      <a:cubicBezTo>
                        <a:pt x="19932" y="44606"/>
                        <a:pt x="8502" y="40796"/>
                        <a:pt x="3930" y="3470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39" name="Freeform: Shape 2338">
                  <a:extLst>
                    <a:ext uri="{FF2B5EF4-FFF2-40B4-BE49-F238E27FC236}">
                      <a16:creationId xmlns:a16="http://schemas.microsoft.com/office/drawing/2014/main" id="{33E39B22-61AF-46D5-BA68-C1944E8E7FA9}"/>
                    </a:ext>
                  </a:extLst>
                </p:cNvPr>
                <p:cNvSpPr/>
                <p:nvPr/>
              </p:nvSpPr>
              <p:spPr>
                <a:xfrm>
                  <a:off x="929919" y="4817924"/>
                  <a:ext cx="42672" cy="73914"/>
                </a:xfrm>
                <a:custGeom>
                  <a:avLst/>
                  <a:gdLst>
                    <a:gd name="connsiteX0" fmla="*/ 2769 w 42672"/>
                    <a:gd name="connsiteY0" fmla="*/ 63448 h 73914"/>
                    <a:gd name="connsiteX1" fmla="*/ 12675 w 42672"/>
                    <a:gd name="connsiteY1" fmla="*/ 202 h 73914"/>
                    <a:gd name="connsiteX2" fmla="*/ 42393 w 42672"/>
                    <a:gd name="connsiteY2" fmla="*/ 62686 h 73914"/>
                    <a:gd name="connsiteX3" fmla="*/ 2769 w 42672"/>
                    <a:gd name="connsiteY3" fmla="*/ 63448 h 73914"/>
                  </a:gdLst>
                  <a:ahLst/>
                  <a:cxnLst>
                    <a:cxn ang="0">
                      <a:pos x="connsiteX0" y="connsiteY0"/>
                    </a:cxn>
                    <a:cxn ang="0">
                      <a:pos x="connsiteX1" y="connsiteY1"/>
                    </a:cxn>
                    <a:cxn ang="0">
                      <a:pos x="connsiteX2" y="connsiteY2"/>
                    </a:cxn>
                    <a:cxn ang="0">
                      <a:pos x="connsiteX3" y="connsiteY3"/>
                    </a:cxn>
                  </a:cxnLst>
                  <a:rect l="l" t="t" r="r" b="b"/>
                  <a:pathLst>
                    <a:path w="42672" h="73914">
                      <a:moveTo>
                        <a:pt x="2769" y="63448"/>
                      </a:moveTo>
                      <a:cubicBezTo>
                        <a:pt x="-4089" y="45922"/>
                        <a:pt x="2769" y="3250"/>
                        <a:pt x="12675" y="202"/>
                      </a:cubicBezTo>
                      <a:cubicBezTo>
                        <a:pt x="24105" y="-3608"/>
                        <a:pt x="48489" y="47446"/>
                        <a:pt x="42393" y="62686"/>
                      </a:cubicBezTo>
                      <a:cubicBezTo>
                        <a:pt x="37059" y="77164"/>
                        <a:pt x="8103" y="77926"/>
                        <a:pt x="2769" y="63448"/>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40" name="Freeform: Shape 2339">
                  <a:extLst>
                    <a:ext uri="{FF2B5EF4-FFF2-40B4-BE49-F238E27FC236}">
                      <a16:creationId xmlns:a16="http://schemas.microsoft.com/office/drawing/2014/main" id="{5227727C-3251-4A41-AEED-317DDD2EBA0B}"/>
                    </a:ext>
                  </a:extLst>
                </p:cNvPr>
                <p:cNvSpPr/>
                <p:nvPr/>
              </p:nvSpPr>
              <p:spPr>
                <a:xfrm>
                  <a:off x="8553651" y="4857563"/>
                  <a:ext cx="183642" cy="33528"/>
                </a:xfrm>
                <a:custGeom>
                  <a:avLst/>
                  <a:gdLst>
                    <a:gd name="connsiteX0" fmla="*/ 4371 w 183642"/>
                    <a:gd name="connsiteY0" fmla="*/ 24571 h 33528"/>
                    <a:gd name="connsiteX1" fmla="*/ 95049 w 183642"/>
                    <a:gd name="connsiteY1" fmla="*/ 949 h 33528"/>
                    <a:gd name="connsiteX2" fmla="*/ 179631 w 183642"/>
                    <a:gd name="connsiteY2" fmla="*/ 21523 h 33528"/>
                    <a:gd name="connsiteX3" fmla="*/ 92763 w 183642"/>
                    <a:gd name="connsiteY3" fmla="*/ 32953 h 33528"/>
                    <a:gd name="connsiteX4" fmla="*/ 4371 w 183642"/>
                    <a:gd name="connsiteY4" fmla="*/ 24571 h 33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642" h="33528">
                      <a:moveTo>
                        <a:pt x="4371" y="24571"/>
                      </a:moveTo>
                      <a:cubicBezTo>
                        <a:pt x="-11631" y="4759"/>
                        <a:pt x="15801" y="-2861"/>
                        <a:pt x="95049" y="949"/>
                      </a:cubicBezTo>
                      <a:cubicBezTo>
                        <a:pt x="181155" y="5521"/>
                        <a:pt x="192585" y="8569"/>
                        <a:pt x="179631" y="21523"/>
                      </a:cubicBezTo>
                      <a:cubicBezTo>
                        <a:pt x="174297" y="26857"/>
                        <a:pt x="139245" y="31429"/>
                        <a:pt x="92763" y="32953"/>
                      </a:cubicBezTo>
                      <a:cubicBezTo>
                        <a:pt x="28755" y="35239"/>
                        <a:pt x="12753" y="33715"/>
                        <a:pt x="4371" y="24571"/>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41" name="Freeform: Shape 2340">
                  <a:extLst>
                    <a:ext uri="{FF2B5EF4-FFF2-40B4-BE49-F238E27FC236}">
                      <a16:creationId xmlns:a16="http://schemas.microsoft.com/office/drawing/2014/main" id="{F4DA73C7-D9FD-417B-B50B-990D0E67EA29}"/>
                    </a:ext>
                  </a:extLst>
                </p:cNvPr>
                <p:cNvSpPr/>
                <p:nvPr/>
              </p:nvSpPr>
              <p:spPr>
                <a:xfrm>
                  <a:off x="1801318" y="4610100"/>
                  <a:ext cx="390906" cy="265938"/>
                </a:xfrm>
                <a:custGeom>
                  <a:avLst/>
                  <a:gdLst>
                    <a:gd name="connsiteX0" fmla="*/ 812 w 390906"/>
                    <a:gd name="connsiteY0" fmla="*/ 258318 h 265938"/>
                    <a:gd name="connsiteX1" fmla="*/ 75488 w 390906"/>
                    <a:gd name="connsiteY1" fmla="*/ 198120 h 265938"/>
                    <a:gd name="connsiteX2" fmla="*/ 96062 w 390906"/>
                    <a:gd name="connsiteY2" fmla="*/ 186690 h 265938"/>
                    <a:gd name="connsiteX3" fmla="*/ 121970 w 390906"/>
                    <a:gd name="connsiteY3" fmla="*/ 163830 h 265938"/>
                    <a:gd name="connsiteX4" fmla="*/ 160833 w 390906"/>
                    <a:gd name="connsiteY4" fmla="*/ 124968 h 265938"/>
                    <a:gd name="connsiteX5" fmla="*/ 198933 w 390906"/>
                    <a:gd name="connsiteY5" fmla="*/ 99060 h 265938"/>
                    <a:gd name="connsiteX6" fmla="*/ 233223 w 390906"/>
                    <a:gd name="connsiteY6" fmla="*/ 83820 h 265938"/>
                    <a:gd name="connsiteX7" fmla="*/ 254559 w 390906"/>
                    <a:gd name="connsiteY7" fmla="*/ 68580 h 265938"/>
                    <a:gd name="connsiteX8" fmla="*/ 297231 w 390906"/>
                    <a:gd name="connsiteY8" fmla="*/ 35814 h 265938"/>
                    <a:gd name="connsiteX9" fmla="*/ 356667 w 390906"/>
                    <a:gd name="connsiteY9" fmla="*/ 0 h 265938"/>
                    <a:gd name="connsiteX10" fmla="*/ 385623 w 390906"/>
                    <a:gd name="connsiteY10" fmla="*/ 26670 h 265938"/>
                    <a:gd name="connsiteX11" fmla="*/ 319329 w 390906"/>
                    <a:gd name="connsiteY11" fmla="*/ 60960 h 265938"/>
                    <a:gd name="connsiteX12" fmla="*/ 309423 w 390906"/>
                    <a:gd name="connsiteY12" fmla="*/ 75438 h 265938"/>
                    <a:gd name="connsiteX13" fmla="*/ 262179 w 390906"/>
                    <a:gd name="connsiteY13" fmla="*/ 113538 h 265938"/>
                    <a:gd name="connsiteX14" fmla="*/ 183693 w 390906"/>
                    <a:gd name="connsiteY14" fmla="*/ 166878 h 265938"/>
                    <a:gd name="connsiteX15" fmla="*/ 141783 w 390906"/>
                    <a:gd name="connsiteY15" fmla="*/ 198120 h 265938"/>
                    <a:gd name="connsiteX16" fmla="*/ 114350 w 390906"/>
                    <a:gd name="connsiteY16" fmla="*/ 214122 h 265938"/>
                    <a:gd name="connsiteX17" fmla="*/ 812 w 390906"/>
                    <a:gd name="connsiteY17" fmla="*/ 258318 h 26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906" h="265938">
                      <a:moveTo>
                        <a:pt x="812" y="258318"/>
                      </a:moveTo>
                      <a:cubicBezTo>
                        <a:pt x="-7570" y="246126"/>
                        <a:pt x="51104" y="198882"/>
                        <a:pt x="75488" y="198120"/>
                      </a:cubicBezTo>
                      <a:cubicBezTo>
                        <a:pt x="88442" y="198120"/>
                        <a:pt x="96062" y="194310"/>
                        <a:pt x="96062" y="186690"/>
                      </a:cubicBezTo>
                      <a:cubicBezTo>
                        <a:pt x="96062" y="180594"/>
                        <a:pt x="107492" y="170688"/>
                        <a:pt x="121970" y="163830"/>
                      </a:cubicBezTo>
                      <a:cubicBezTo>
                        <a:pt x="137211" y="156210"/>
                        <a:pt x="153213" y="140208"/>
                        <a:pt x="160833" y="124968"/>
                      </a:cubicBezTo>
                      <a:cubicBezTo>
                        <a:pt x="171501" y="102870"/>
                        <a:pt x="176835" y="99060"/>
                        <a:pt x="198933" y="99060"/>
                      </a:cubicBezTo>
                      <a:cubicBezTo>
                        <a:pt x="217221" y="99060"/>
                        <a:pt x="227889" y="94488"/>
                        <a:pt x="233223" y="83820"/>
                      </a:cubicBezTo>
                      <a:cubicBezTo>
                        <a:pt x="237795" y="75438"/>
                        <a:pt x="247701" y="68580"/>
                        <a:pt x="254559" y="68580"/>
                      </a:cubicBezTo>
                      <a:cubicBezTo>
                        <a:pt x="272847" y="68580"/>
                        <a:pt x="294945" y="51816"/>
                        <a:pt x="297231" y="35814"/>
                      </a:cubicBezTo>
                      <a:cubicBezTo>
                        <a:pt x="300279" y="16002"/>
                        <a:pt x="325425" y="762"/>
                        <a:pt x="356667" y="0"/>
                      </a:cubicBezTo>
                      <a:cubicBezTo>
                        <a:pt x="387909" y="0"/>
                        <a:pt x="399339" y="10668"/>
                        <a:pt x="385623" y="26670"/>
                      </a:cubicBezTo>
                      <a:cubicBezTo>
                        <a:pt x="374955" y="39624"/>
                        <a:pt x="333807" y="60960"/>
                        <a:pt x="319329" y="60960"/>
                      </a:cubicBezTo>
                      <a:cubicBezTo>
                        <a:pt x="313995" y="60960"/>
                        <a:pt x="309423" y="67818"/>
                        <a:pt x="309423" y="75438"/>
                      </a:cubicBezTo>
                      <a:cubicBezTo>
                        <a:pt x="309423" y="86868"/>
                        <a:pt x="296469" y="96774"/>
                        <a:pt x="262179" y="113538"/>
                      </a:cubicBezTo>
                      <a:cubicBezTo>
                        <a:pt x="235509" y="125730"/>
                        <a:pt x="200457" y="150114"/>
                        <a:pt x="183693" y="166878"/>
                      </a:cubicBezTo>
                      <a:cubicBezTo>
                        <a:pt x="167691" y="184404"/>
                        <a:pt x="148641" y="198120"/>
                        <a:pt x="141783" y="198120"/>
                      </a:cubicBezTo>
                      <a:cubicBezTo>
                        <a:pt x="134163" y="198120"/>
                        <a:pt x="122732" y="205740"/>
                        <a:pt x="114350" y="214122"/>
                      </a:cubicBezTo>
                      <a:cubicBezTo>
                        <a:pt x="78536" y="254508"/>
                        <a:pt x="13766" y="279654"/>
                        <a:pt x="812" y="258318"/>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42" name="Freeform: Shape 2341">
                  <a:extLst>
                    <a:ext uri="{FF2B5EF4-FFF2-40B4-BE49-F238E27FC236}">
                      <a16:creationId xmlns:a16="http://schemas.microsoft.com/office/drawing/2014/main" id="{A760E078-5E27-4FAD-A73B-B7E9FEE84F2B}"/>
                    </a:ext>
                  </a:extLst>
                </p:cNvPr>
                <p:cNvSpPr/>
                <p:nvPr/>
              </p:nvSpPr>
              <p:spPr>
                <a:xfrm>
                  <a:off x="8780227" y="4530090"/>
                  <a:ext cx="24384" cy="345186"/>
                </a:xfrm>
                <a:custGeom>
                  <a:avLst/>
                  <a:gdLst>
                    <a:gd name="connsiteX0" fmla="*/ 1823 w 24384"/>
                    <a:gd name="connsiteY0" fmla="*/ 337566 h 345186"/>
                    <a:gd name="connsiteX1" fmla="*/ 299 w 24384"/>
                    <a:gd name="connsiteY1" fmla="*/ 163830 h 345186"/>
                    <a:gd name="connsiteX2" fmla="*/ 13253 w 24384"/>
                    <a:gd name="connsiteY2" fmla="*/ 0 h 345186"/>
                    <a:gd name="connsiteX3" fmla="*/ 24683 w 24384"/>
                    <a:gd name="connsiteY3" fmla="*/ 170688 h 345186"/>
                    <a:gd name="connsiteX4" fmla="*/ 15539 w 24384"/>
                    <a:gd name="connsiteY4" fmla="*/ 345186 h 345186"/>
                    <a:gd name="connsiteX5" fmla="*/ 1823 w 24384"/>
                    <a:gd name="connsiteY5" fmla="*/ 337566 h 34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4" h="345186">
                      <a:moveTo>
                        <a:pt x="1823" y="337566"/>
                      </a:moveTo>
                      <a:cubicBezTo>
                        <a:pt x="299" y="332232"/>
                        <a:pt x="-463" y="253746"/>
                        <a:pt x="299" y="163830"/>
                      </a:cubicBezTo>
                      <a:cubicBezTo>
                        <a:pt x="1823" y="23622"/>
                        <a:pt x="3347" y="0"/>
                        <a:pt x="13253" y="0"/>
                      </a:cubicBezTo>
                      <a:cubicBezTo>
                        <a:pt x="23159" y="0"/>
                        <a:pt x="24683" y="24384"/>
                        <a:pt x="24683" y="170688"/>
                      </a:cubicBezTo>
                      <a:cubicBezTo>
                        <a:pt x="24683" y="300990"/>
                        <a:pt x="22397" y="342138"/>
                        <a:pt x="15539" y="345186"/>
                      </a:cubicBezTo>
                      <a:cubicBezTo>
                        <a:pt x="10205" y="346710"/>
                        <a:pt x="4109" y="343662"/>
                        <a:pt x="1823" y="337566"/>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43" name="Freeform: Shape 2342">
                  <a:extLst>
                    <a:ext uri="{FF2B5EF4-FFF2-40B4-BE49-F238E27FC236}">
                      <a16:creationId xmlns:a16="http://schemas.microsoft.com/office/drawing/2014/main" id="{F5609045-726B-4712-BB29-E93A71E99FA8}"/>
                    </a:ext>
                  </a:extLst>
                </p:cNvPr>
                <p:cNvSpPr/>
                <p:nvPr/>
              </p:nvSpPr>
              <p:spPr>
                <a:xfrm>
                  <a:off x="8325130" y="4808122"/>
                  <a:ext cx="144780" cy="52578"/>
                </a:xfrm>
                <a:custGeom>
                  <a:avLst/>
                  <a:gdLst>
                    <a:gd name="connsiteX0" fmla="*/ 45440 w 144780"/>
                    <a:gd name="connsiteY0" fmla="*/ 47342 h 52578"/>
                    <a:gd name="connsiteX1" fmla="*/ 482 w 144780"/>
                    <a:gd name="connsiteY1" fmla="*/ 6194 h 52578"/>
                    <a:gd name="connsiteX2" fmla="*/ 65252 w 144780"/>
                    <a:gd name="connsiteY2" fmla="*/ 12290 h 52578"/>
                    <a:gd name="connsiteX3" fmla="*/ 89636 w 144780"/>
                    <a:gd name="connsiteY3" fmla="*/ 19910 h 52578"/>
                    <a:gd name="connsiteX4" fmla="*/ 144500 w 144780"/>
                    <a:gd name="connsiteY4" fmla="*/ 45818 h 52578"/>
                    <a:gd name="connsiteX5" fmla="*/ 45440 w 144780"/>
                    <a:gd name="connsiteY5" fmla="*/ 47342 h 5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80" h="52578">
                      <a:moveTo>
                        <a:pt x="45440" y="47342"/>
                      </a:moveTo>
                      <a:cubicBezTo>
                        <a:pt x="24866" y="40484"/>
                        <a:pt x="-4090" y="13814"/>
                        <a:pt x="482" y="6194"/>
                      </a:cubicBezTo>
                      <a:cubicBezTo>
                        <a:pt x="7340" y="-4474"/>
                        <a:pt x="54584" y="-664"/>
                        <a:pt x="65252" y="12290"/>
                      </a:cubicBezTo>
                      <a:cubicBezTo>
                        <a:pt x="70586" y="19148"/>
                        <a:pt x="81254" y="22196"/>
                        <a:pt x="89636" y="19910"/>
                      </a:cubicBezTo>
                      <a:cubicBezTo>
                        <a:pt x="107924" y="15338"/>
                        <a:pt x="150596" y="35912"/>
                        <a:pt x="144500" y="45818"/>
                      </a:cubicBezTo>
                      <a:cubicBezTo>
                        <a:pt x="139166" y="54200"/>
                        <a:pt x="69824" y="54962"/>
                        <a:pt x="45440" y="47342"/>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44" name="Freeform: Shape 2343">
                  <a:extLst>
                    <a:ext uri="{FF2B5EF4-FFF2-40B4-BE49-F238E27FC236}">
                      <a16:creationId xmlns:a16="http://schemas.microsoft.com/office/drawing/2014/main" id="{9FA187E8-DD23-4124-AE63-A8CDF126D575}"/>
                    </a:ext>
                  </a:extLst>
                </p:cNvPr>
                <p:cNvSpPr/>
                <p:nvPr/>
              </p:nvSpPr>
              <p:spPr>
                <a:xfrm>
                  <a:off x="8164227" y="4793623"/>
                  <a:ext cx="106680" cy="28956"/>
                </a:xfrm>
                <a:custGeom>
                  <a:avLst/>
                  <a:gdLst>
                    <a:gd name="connsiteX0" fmla="*/ 4413 w 106680"/>
                    <a:gd name="connsiteY0" fmla="*/ 19169 h 28956"/>
                    <a:gd name="connsiteX1" fmla="*/ 62325 w 106680"/>
                    <a:gd name="connsiteY1" fmla="*/ 881 h 28956"/>
                    <a:gd name="connsiteX2" fmla="*/ 107283 w 106680"/>
                    <a:gd name="connsiteY2" fmla="*/ 14597 h 28956"/>
                    <a:gd name="connsiteX3" fmla="*/ 4413 w 106680"/>
                    <a:gd name="connsiteY3" fmla="*/ 19169 h 28956"/>
                  </a:gdLst>
                  <a:ahLst/>
                  <a:cxnLst>
                    <a:cxn ang="0">
                      <a:pos x="connsiteX0" y="connsiteY0"/>
                    </a:cxn>
                    <a:cxn ang="0">
                      <a:pos x="connsiteX1" y="connsiteY1"/>
                    </a:cxn>
                    <a:cxn ang="0">
                      <a:pos x="connsiteX2" y="connsiteY2"/>
                    </a:cxn>
                    <a:cxn ang="0">
                      <a:pos x="connsiteX3" y="connsiteY3"/>
                    </a:cxn>
                  </a:cxnLst>
                  <a:rect l="l" t="t" r="r" b="b"/>
                  <a:pathLst>
                    <a:path w="106680" h="28956">
                      <a:moveTo>
                        <a:pt x="4413" y="19169"/>
                      </a:moveTo>
                      <a:cubicBezTo>
                        <a:pt x="-8541" y="2405"/>
                        <a:pt x="5937" y="-2167"/>
                        <a:pt x="62325" y="881"/>
                      </a:cubicBezTo>
                      <a:cubicBezTo>
                        <a:pt x="95853" y="2405"/>
                        <a:pt x="107283" y="6215"/>
                        <a:pt x="107283" y="14597"/>
                      </a:cubicBezTo>
                      <a:cubicBezTo>
                        <a:pt x="107283" y="31361"/>
                        <a:pt x="18129" y="35171"/>
                        <a:pt x="4413" y="1916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45" name="Freeform: Shape 2344">
                  <a:extLst>
                    <a:ext uri="{FF2B5EF4-FFF2-40B4-BE49-F238E27FC236}">
                      <a16:creationId xmlns:a16="http://schemas.microsoft.com/office/drawing/2014/main" id="{AA60966D-2029-4CC0-885C-D9D01CB2F76D}"/>
                    </a:ext>
                  </a:extLst>
                </p:cNvPr>
                <p:cNvSpPr/>
                <p:nvPr/>
              </p:nvSpPr>
              <p:spPr>
                <a:xfrm>
                  <a:off x="894474" y="4747260"/>
                  <a:ext cx="41148" cy="57912"/>
                </a:xfrm>
                <a:custGeom>
                  <a:avLst/>
                  <a:gdLst>
                    <a:gd name="connsiteX0" fmla="*/ 9258 w 41148"/>
                    <a:gd name="connsiteY0" fmla="*/ 41910 h 57912"/>
                    <a:gd name="connsiteX1" fmla="*/ 14592 w 41148"/>
                    <a:gd name="connsiteY1" fmla="*/ 0 h 57912"/>
                    <a:gd name="connsiteX2" fmla="*/ 41262 w 41148"/>
                    <a:gd name="connsiteY2" fmla="*/ 38862 h 57912"/>
                    <a:gd name="connsiteX3" fmla="*/ 9258 w 41148"/>
                    <a:gd name="connsiteY3" fmla="*/ 41910 h 57912"/>
                  </a:gdLst>
                  <a:ahLst/>
                  <a:cxnLst>
                    <a:cxn ang="0">
                      <a:pos x="connsiteX0" y="connsiteY0"/>
                    </a:cxn>
                    <a:cxn ang="0">
                      <a:pos x="connsiteX1" y="connsiteY1"/>
                    </a:cxn>
                    <a:cxn ang="0">
                      <a:pos x="connsiteX2" y="connsiteY2"/>
                    </a:cxn>
                    <a:cxn ang="0">
                      <a:pos x="connsiteX3" y="connsiteY3"/>
                    </a:cxn>
                  </a:cxnLst>
                  <a:rect l="l" t="t" r="r" b="b"/>
                  <a:pathLst>
                    <a:path w="41148" h="57912">
                      <a:moveTo>
                        <a:pt x="9258" y="41910"/>
                      </a:moveTo>
                      <a:cubicBezTo>
                        <a:pt x="-5220" y="19812"/>
                        <a:pt x="-2172" y="0"/>
                        <a:pt x="14592" y="0"/>
                      </a:cubicBezTo>
                      <a:cubicBezTo>
                        <a:pt x="30594" y="0"/>
                        <a:pt x="44310" y="19812"/>
                        <a:pt x="41262" y="38862"/>
                      </a:cubicBezTo>
                      <a:cubicBezTo>
                        <a:pt x="38214" y="63246"/>
                        <a:pt x="23736" y="64770"/>
                        <a:pt x="9258" y="4191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46" name="Freeform: Shape 2345">
                  <a:extLst>
                    <a:ext uri="{FF2B5EF4-FFF2-40B4-BE49-F238E27FC236}">
                      <a16:creationId xmlns:a16="http://schemas.microsoft.com/office/drawing/2014/main" id="{918B238D-DD37-4FD7-8D23-556013E1497D}"/>
                    </a:ext>
                  </a:extLst>
                </p:cNvPr>
                <p:cNvSpPr/>
                <p:nvPr/>
              </p:nvSpPr>
              <p:spPr>
                <a:xfrm>
                  <a:off x="8009364" y="4747260"/>
                  <a:ext cx="63246" cy="45720"/>
                </a:xfrm>
                <a:custGeom>
                  <a:avLst/>
                  <a:gdLst>
                    <a:gd name="connsiteX0" fmla="*/ 2304 w 63246"/>
                    <a:gd name="connsiteY0" fmla="*/ 34290 h 45720"/>
                    <a:gd name="connsiteX1" fmla="*/ 20592 w 63246"/>
                    <a:gd name="connsiteY1" fmla="*/ 0 h 45720"/>
                    <a:gd name="connsiteX2" fmla="*/ 62502 w 63246"/>
                    <a:gd name="connsiteY2" fmla="*/ 40386 h 45720"/>
                    <a:gd name="connsiteX3" fmla="*/ 2304 w 63246"/>
                    <a:gd name="connsiteY3" fmla="*/ 34290 h 45720"/>
                  </a:gdLst>
                  <a:ahLst/>
                  <a:cxnLst>
                    <a:cxn ang="0">
                      <a:pos x="connsiteX0" y="connsiteY0"/>
                    </a:cxn>
                    <a:cxn ang="0">
                      <a:pos x="connsiteX1" y="connsiteY1"/>
                    </a:cxn>
                    <a:cxn ang="0">
                      <a:pos x="connsiteX2" y="connsiteY2"/>
                    </a:cxn>
                    <a:cxn ang="0">
                      <a:pos x="connsiteX3" y="connsiteY3"/>
                    </a:cxn>
                  </a:cxnLst>
                  <a:rect l="l" t="t" r="r" b="b"/>
                  <a:pathLst>
                    <a:path w="63246" h="45720">
                      <a:moveTo>
                        <a:pt x="2304" y="34290"/>
                      </a:moveTo>
                      <a:cubicBezTo>
                        <a:pt x="-4554" y="16764"/>
                        <a:pt x="4590" y="0"/>
                        <a:pt x="20592" y="0"/>
                      </a:cubicBezTo>
                      <a:cubicBezTo>
                        <a:pt x="36594" y="0"/>
                        <a:pt x="70884" y="32766"/>
                        <a:pt x="62502" y="40386"/>
                      </a:cubicBezTo>
                      <a:cubicBezTo>
                        <a:pt x="52596" y="50292"/>
                        <a:pt x="6114" y="45720"/>
                        <a:pt x="2304" y="3429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47" name="Freeform: Shape 2346">
                  <a:extLst>
                    <a:ext uri="{FF2B5EF4-FFF2-40B4-BE49-F238E27FC236}">
                      <a16:creationId xmlns:a16="http://schemas.microsoft.com/office/drawing/2014/main" id="{1203E047-F5CB-48B3-BC4D-5668ABC11C0E}"/>
                    </a:ext>
                  </a:extLst>
                </p:cNvPr>
                <p:cNvSpPr/>
                <p:nvPr/>
              </p:nvSpPr>
              <p:spPr>
                <a:xfrm>
                  <a:off x="7814733" y="4709113"/>
                  <a:ext cx="189738" cy="50292"/>
                </a:xfrm>
                <a:custGeom>
                  <a:avLst/>
                  <a:gdLst>
                    <a:gd name="connsiteX0" fmla="*/ 53679 w 189738"/>
                    <a:gd name="connsiteY0" fmla="*/ 46529 h 50292"/>
                    <a:gd name="connsiteX1" fmla="*/ 3387 w 189738"/>
                    <a:gd name="connsiteY1" fmla="*/ 26717 h 50292"/>
                    <a:gd name="connsiteX2" fmla="*/ 1101 w 189738"/>
                    <a:gd name="connsiteY2" fmla="*/ 6143 h 50292"/>
                    <a:gd name="connsiteX3" fmla="*/ 68157 w 189738"/>
                    <a:gd name="connsiteY3" fmla="*/ 7667 h 50292"/>
                    <a:gd name="connsiteX4" fmla="*/ 90255 w 189738"/>
                    <a:gd name="connsiteY4" fmla="*/ 15287 h 50292"/>
                    <a:gd name="connsiteX5" fmla="*/ 114639 w 189738"/>
                    <a:gd name="connsiteY5" fmla="*/ 22145 h 50292"/>
                    <a:gd name="connsiteX6" fmla="*/ 155787 w 189738"/>
                    <a:gd name="connsiteY6" fmla="*/ 32051 h 50292"/>
                    <a:gd name="connsiteX7" fmla="*/ 190077 w 189738"/>
                    <a:gd name="connsiteY7" fmla="*/ 41957 h 50292"/>
                    <a:gd name="connsiteX8" fmla="*/ 53679 w 189738"/>
                    <a:gd name="connsiteY8" fmla="*/ 46529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738" h="50292">
                      <a:moveTo>
                        <a:pt x="53679" y="46529"/>
                      </a:moveTo>
                      <a:cubicBezTo>
                        <a:pt x="17865" y="42719"/>
                        <a:pt x="7197" y="38909"/>
                        <a:pt x="3387" y="26717"/>
                      </a:cubicBezTo>
                      <a:cubicBezTo>
                        <a:pt x="339" y="18335"/>
                        <a:pt x="-1185" y="9191"/>
                        <a:pt x="1101" y="6143"/>
                      </a:cubicBezTo>
                      <a:cubicBezTo>
                        <a:pt x="5673" y="-3001"/>
                        <a:pt x="62823" y="-1477"/>
                        <a:pt x="68157" y="7667"/>
                      </a:cubicBezTo>
                      <a:cubicBezTo>
                        <a:pt x="70443" y="12239"/>
                        <a:pt x="80349" y="15287"/>
                        <a:pt x="90255" y="15287"/>
                      </a:cubicBezTo>
                      <a:cubicBezTo>
                        <a:pt x="99399" y="15287"/>
                        <a:pt x="110067" y="18335"/>
                        <a:pt x="114639" y="22145"/>
                      </a:cubicBezTo>
                      <a:cubicBezTo>
                        <a:pt x="118449" y="26717"/>
                        <a:pt x="136737" y="30527"/>
                        <a:pt x="155787" y="32051"/>
                      </a:cubicBezTo>
                      <a:cubicBezTo>
                        <a:pt x="174837" y="33575"/>
                        <a:pt x="190077" y="38147"/>
                        <a:pt x="190077" y="41957"/>
                      </a:cubicBezTo>
                      <a:cubicBezTo>
                        <a:pt x="190077" y="51101"/>
                        <a:pt x="118449" y="53387"/>
                        <a:pt x="53679" y="4652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48" name="Freeform: Shape 2347">
                  <a:extLst>
                    <a:ext uri="{FF2B5EF4-FFF2-40B4-BE49-F238E27FC236}">
                      <a16:creationId xmlns:a16="http://schemas.microsoft.com/office/drawing/2014/main" id="{F744932E-2663-41D5-AF00-A669DB2E8247}"/>
                    </a:ext>
                  </a:extLst>
                </p:cNvPr>
                <p:cNvSpPr/>
                <p:nvPr/>
              </p:nvSpPr>
              <p:spPr>
                <a:xfrm>
                  <a:off x="930200" y="4679844"/>
                  <a:ext cx="41148" cy="42672"/>
                </a:xfrm>
                <a:custGeom>
                  <a:avLst/>
                  <a:gdLst>
                    <a:gd name="connsiteX0" fmla="*/ 2488 w 41148"/>
                    <a:gd name="connsiteY0" fmla="*/ 33888 h 42672"/>
                    <a:gd name="connsiteX1" fmla="*/ 23824 w 41148"/>
                    <a:gd name="connsiteY1" fmla="*/ 360 h 42672"/>
                    <a:gd name="connsiteX2" fmla="*/ 41350 w 41148"/>
                    <a:gd name="connsiteY2" fmla="*/ 21696 h 42672"/>
                    <a:gd name="connsiteX3" fmla="*/ 23824 w 41148"/>
                    <a:gd name="connsiteY3" fmla="*/ 43032 h 42672"/>
                    <a:gd name="connsiteX4" fmla="*/ 2488 w 41148"/>
                    <a:gd name="connsiteY4" fmla="*/ 33888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 h="42672">
                      <a:moveTo>
                        <a:pt x="2488" y="33888"/>
                      </a:moveTo>
                      <a:cubicBezTo>
                        <a:pt x="-5132" y="14076"/>
                        <a:pt x="5536" y="-2688"/>
                        <a:pt x="23824" y="360"/>
                      </a:cubicBezTo>
                      <a:cubicBezTo>
                        <a:pt x="36778" y="1884"/>
                        <a:pt x="41350" y="7980"/>
                        <a:pt x="41350" y="21696"/>
                      </a:cubicBezTo>
                      <a:cubicBezTo>
                        <a:pt x="41350" y="35412"/>
                        <a:pt x="36778" y="41508"/>
                        <a:pt x="23824" y="43032"/>
                      </a:cubicBezTo>
                      <a:cubicBezTo>
                        <a:pt x="13918" y="44556"/>
                        <a:pt x="4774" y="40746"/>
                        <a:pt x="2488" y="33888"/>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49" name="Freeform: Shape 2348">
                  <a:extLst>
                    <a:ext uri="{FF2B5EF4-FFF2-40B4-BE49-F238E27FC236}">
                      <a16:creationId xmlns:a16="http://schemas.microsoft.com/office/drawing/2014/main" id="{F6A9B14E-62E0-4B21-94CA-0D8D72F9EF8E}"/>
                    </a:ext>
                  </a:extLst>
                </p:cNvPr>
                <p:cNvSpPr/>
                <p:nvPr/>
              </p:nvSpPr>
              <p:spPr>
                <a:xfrm>
                  <a:off x="1898565" y="469554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50" name="Freeform: Shape 2349">
                  <a:extLst>
                    <a:ext uri="{FF2B5EF4-FFF2-40B4-BE49-F238E27FC236}">
                      <a16:creationId xmlns:a16="http://schemas.microsoft.com/office/drawing/2014/main" id="{C63F0701-CE3F-49B6-9CCD-33AED74B1ECD}"/>
                    </a:ext>
                  </a:extLst>
                </p:cNvPr>
                <p:cNvSpPr/>
                <p:nvPr/>
              </p:nvSpPr>
              <p:spPr>
                <a:xfrm>
                  <a:off x="7673415" y="4680869"/>
                  <a:ext cx="94488" cy="41910"/>
                </a:xfrm>
                <a:custGeom>
                  <a:avLst/>
                  <a:gdLst>
                    <a:gd name="connsiteX0" fmla="*/ 5259 w 94488"/>
                    <a:gd name="connsiteY0" fmla="*/ 38959 h 41910"/>
                    <a:gd name="connsiteX1" fmla="*/ 7545 w 94488"/>
                    <a:gd name="connsiteY1" fmla="*/ 1621 h 41910"/>
                    <a:gd name="connsiteX2" fmla="*/ 25071 w 94488"/>
                    <a:gd name="connsiteY2" fmla="*/ 3907 h 41910"/>
                    <a:gd name="connsiteX3" fmla="*/ 64695 w 94488"/>
                    <a:gd name="connsiteY3" fmla="*/ 14575 h 41910"/>
                    <a:gd name="connsiteX4" fmla="*/ 95175 w 94488"/>
                    <a:gd name="connsiteY4" fmla="*/ 28291 h 41910"/>
                    <a:gd name="connsiteX5" fmla="*/ 53265 w 94488"/>
                    <a:gd name="connsiteY5" fmla="*/ 42007 h 41910"/>
                    <a:gd name="connsiteX6" fmla="*/ 5259 w 94488"/>
                    <a:gd name="connsiteY6" fmla="*/ 38959 h 4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88" h="41910">
                      <a:moveTo>
                        <a:pt x="5259" y="38959"/>
                      </a:moveTo>
                      <a:cubicBezTo>
                        <a:pt x="-3123" y="30577"/>
                        <a:pt x="-837" y="6955"/>
                        <a:pt x="7545" y="1621"/>
                      </a:cubicBezTo>
                      <a:cubicBezTo>
                        <a:pt x="12117" y="-1427"/>
                        <a:pt x="19737" y="97"/>
                        <a:pt x="25071" y="3907"/>
                      </a:cubicBezTo>
                      <a:cubicBezTo>
                        <a:pt x="30405" y="8479"/>
                        <a:pt x="47931" y="13051"/>
                        <a:pt x="64695" y="14575"/>
                      </a:cubicBezTo>
                      <a:cubicBezTo>
                        <a:pt x="85269" y="16099"/>
                        <a:pt x="95175" y="20671"/>
                        <a:pt x="95175" y="28291"/>
                      </a:cubicBezTo>
                      <a:cubicBezTo>
                        <a:pt x="95175" y="36673"/>
                        <a:pt x="84507" y="40483"/>
                        <a:pt x="53265" y="42007"/>
                      </a:cubicBezTo>
                      <a:cubicBezTo>
                        <a:pt x="29643" y="43531"/>
                        <a:pt x="8307" y="42007"/>
                        <a:pt x="5259" y="3895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51" name="Freeform: Shape 2350">
                  <a:extLst>
                    <a:ext uri="{FF2B5EF4-FFF2-40B4-BE49-F238E27FC236}">
                      <a16:creationId xmlns:a16="http://schemas.microsoft.com/office/drawing/2014/main" id="{30041EC3-D124-49AF-8642-3981139C8D00}"/>
                    </a:ext>
                  </a:extLst>
                </p:cNvPr>
                <p:cNvSpPr/>
                <p:nvPr/>
              </p:nvSpPr>
              <p:spPr>
                <a:xfrm>
                  <a:off x="7410450" y="4626479"/>
                  <a:ext cx="252222" cy="67056"/>
                </a:xfrm>
                <a:custGeom>
                  <a:avLst/>
                  <a:gdLst>
                    <a:gd name="connsiteX0" fmla="*/ 166116 w 252222"/>
                    <a:gd name="connsiteY0" fmla="*/ 52201 h 67056"/>
                    <a:gd name="connsiteX1" fmla="*/ 134112 w 252222"/>
                    <a:gd name="connsiteY1" fmla="*/ 36961 h 67056"/>
                    <a:gd name="connsiteX2" fmla="*/ 100584 w 252222"/>
                    <a:gd name="connsiteY2" fmla="*/ 32389 h 67056"/>
                    <a:gd name="connsiteX3" fmla="*/ 48006 w 252222"/>
                    <a:gd name="connsiteY3" fmla="*/ 26293 h 67056"/>
                    <a:gd name="connsiteX4" fmla="*/ 0 w 252222"/>
                    <a:gd name="connsiteY4" fmla="*/ 14101 h 67056"/>
                    <a:gd name="connsiteX5" fmla="*/ 76962 w 252222"/>
                    <a:gd name="connsiteY5" fmla="*/ 7243 h 67056"/>
                    <a:gd name="connsiteX6" fmla="*/ 129540 w 252222"/>
                    <a:gd name="connsiteY6" fmla="*/ 14863 h 67056"/>
                    <a:gd name="connsiteX7" fmla="*/ 182880 w 252222"/>
                    <a:gd name="connsiteY7" fmla="*/ 24769 h 67056"/>
                    <a:gd name="connsiteX8" fmla="*/ 226314 w 252222"/>
                    <a:gd name="connsiteY8" fmla="*/ 36961 h 67056"/>
                    <a:gd name="connsiteX9" fmla="*/ 251460 w 252222"/>
                    <a:gd name="connsiteY9" fmla="*/ 43819 h 67056"/>
                    <a:gd name="connsiteX10" fmla="*/ 198120 w 252222"/>
                    <a:gd name="connsiteY10" fmla="*/ 67441 h 67056"/>
                    <a:gd name="connsiteX11" fmla="*/ 166116 w 252222"/>
                    <a:gd name="connsiteY11" fmla="*/ 52201 h 6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222" h="67056">
                      <a:moveTo>
                        <a:pt x="166116" y="52201"/>
                      </a:moveTo>
                      <a:cubicBezTo>
                        <a:pt x="163068" y="40771"/>
                        <a:pt x="155448" y="36961"/>
                        <a:pt x="134112" y="36961"/>
                      </a:cubicBezTo>
                      <a:cubicBezTo>
                        <a:pt x="118110" y="36961"/>
                        <a:pt x="102870" y="34675"/>
                        <a:pt x="100584" y="32389"/>
                      </a:cubicBezTo>
                      <a:cubicBezTo>
                        <a:pt x="97536" y="29341"/>
                        <a:pt x="73914" y="27055"/>
                        <a:pt x="48006" y="26293"/>
                      </a:cubicBezTo>
                      <a:cubicBezTo>
                        <a:pt x="10668" y="25531"/>
                        <a:pt x="0" y="23245"/>
                        <a:pt x="0" y="14101"/>
                      </a:cubicBezTo>
                      <a:cubicBezTo>
                        <a:pt x="0" y="-1139"/>
                        <a:pt x="46482" y="-4949"/>
                        <a:pt x="76962" y="7243"/>
                      </a:cubicBezTo>
                      <a:cubicBezTo>
                        <a:pt x="89154" y="11815"/>
                        <a:pt x="112776" y="15625"/>
                        <a:pt x="129540" y="14863"/>
                      </a:cubicBezTo>
                      <a:cubicBezTo>
                        <a:pt x="146304" y="14101"/>
                        <a:pt x="170688" y="18673"/>
                        <a:pt x="182880" y="24769"/>
                      </a:cubicBezTo>
                      <a:cubicBezTo>
                        <a:pt x="195834" y="31627"/>
                        <a:pt x="214884" y="36961"/>
                        <a:pt x="226314" y="36961"/>
                      </a:cubicBezTo>
                      <a:cubicBezTo>
                        <a:pt x="237744" y="36961"/>
                        <a:pt x="248412" y="40009"/>
                        <a:pt x="251460" y="43819"/>
                      </a:cubicBezTo>
                      <a:cubicBezTo>
                        <a:pt x="257556" y="55249"/>
                        <a:pt x="229362" y="67441"/>
                        <a:pt x="198120" y="67441"/>
                      </a:cubicBezTo>
                      <a:cubicBezTo>
                        <a:pt x="176784" y="67441"/>
                        <a:pt x="169164" y="63631"/>
                        <a:pt x="166116" y="52201"/>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52" name="Freeform: Shape 2351">
                  <a:extLst>
                    <a:ext uri="{FF2B5EF4-FFF2-40B4-BE49-F238E27FC236}">
                      <a16:creationId xmlns:a16="http://schemas.microsoft.com/office/drawing/2014/main" id="{39BB8720-D1FF-4439-84A8-F9E3E07482D8}"/>
                    </a:ext>
                  </a:extLst>
                </p:cNvPr>
                <p:cNvSpPr/>
                <p:nvPr/>
              </p:nvSpPr>
              <p:spPr>
                <a:xfrm>
                  <a:off x="2066205" y="461172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53" name="Freeform: Shape 2352">
                  <a:extLst>
                    <a:ext uri="{FF2B5EF4-FFF2-40B4-BE49-F238E27FC236}">
                      <a16:creationId xmlns:a16="http://schemas.microsoft.com/office/drawing/2014/main" id="{99151FF4-5A21-41DF-AF7D-697114E3B756}"/>
                    </a:ext>
                  </a:extLst>
                </p:cNvPr>
                <p:cNvSpPr/>
                <p:nvPr/>
              </p:nvSpPr>
              <p:spPr>
                <a:xfrm>
                  <a:off x="2035407" y="4545330"/>
                  <a:ext cx="25908" cy="77724"/>
                </a:xfrm>
                <a:custGeom>
                  <a:avLst/>
                  <a:gdLst>
                    <a:gd name="connsiteX0" fmla="*/ 2943 w 25908"/>
                    <a:gd name="connsiteY0" fmla="*/ 70866 h 77724"/>
                    <a:gd name="connsiteX1" fmla="*/ 14373 w 25908"/>
                    <a:gd name="connsiteY1" fmla="*/ 0 h 77724"/>
                    <a:gd name="connsiteX2" fmla="*/ 16659 w 25908"/>
                    <a:gd name="connsiteY2" fmla="*/ 77724 h 77724"/>
                    <a:gd name="connsiteX3" fmla="*/ 2943 w 25908"/>
                    <a:gd name="connsiteY3" fmla="*/ 70866 h 77724"/>
                  </a:gdLst>
                  <a:ahLst/>
                  <a:cxnLst>
                    <a:cxn ang="0">
                      <a:pos x="connsiteX0" y="connsiteY0"/>
                    </a:cxn>
                    <a:cxn ang="0">
                      <a:pos x="connsiteX1" y="connsiteY1"/>
                    </a:cxn>
                    <a:cxn ang="0">
                      <a:pos x="connsiteX2" y="connsiteY2"/>
                    </a:cxn>
                    <a:cxn ang="0">
                      <a:pos x="connsiteX3" y="connsiteY3"/>
                    </a:cxn>
                  </a:cxnLst>
                  <a:rect l="l" t="t" r="r" b="b"/>
                  <a:pathLst>
                    <a:path w="25908" h="77724">
                      <a:moveTo>
                        <a:pt x="2943" y="70866"/>
                      </a:moveTo>
                      <a:cubicBezTo>
                        <a:pt x="-4677" y="49530"/>
                        <a:pt x="3705" y="0"/>
                        <a:pt x="14373" y="0"/>
                      </a:cubicBezTo>
                      <a:cubicBezTo>
                        <a:pt x="28851" y="0"/>
                        <a:pt x="30375" y="73152"/>
                        <a:pt x="16659" y="77724"/>
                      </a:cubicBezTo>
                      <a:cubicBezTo>
                        <a:pt x="11325" y="80010"/>
                        <a:pt x="5229" y="76962"/>
                        <a:pt x="2943" y="70866"/>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54" name="Freeform: Shape 2353">
                  <a:extLst>
                    <a:ext uri="{FF2B5EF4-FFF2-40B4-BE49-F238E27FC236}">
                      <a16:creationId xmlns:a16="http://schemas.microsoft.com/office/drawing/2014/main" id="{9061083F-06FF-46E8-BC53-FA82F6BA5455}"/>
                    </a:ext>
                  </a:extLst>
                </p:cNvPr>
                <p:cNvSpPr/>
                <p:nvPr/>
              </p:nvSpPr>
              <p:spPr>
                <a:xfrm>
                  <a:off x="7161085" y="4543793"/>
                  <a:ext cx="241554" cy="80772"/>
                </a:xfrm>
                <a:custGeom>
                  <a:avLst/>
                  <a:gdLst>
                    <a:gd name="connsiteX0" fmla="*/ 133541 w 241554"/>
                    <a:gd name="connsiteY0" fmla="*/ 67831 h 80772"/>
                    <a:gd name="connsiteX1" fmla="*/ 75629 w 241554"/>
                    <a:gd name="connsiteY1" fmla="*/ 48781 h 80772"/>
                    <a:gd name="connsiteX2" fmla="*/ 7811 w 241554"/>
                    <a:gd name="connsiteY2" fmla="*/ 26683 h 80772"/>
                    <a:gd name="connsiteX3" fmla="*/ 21527 w 241554"/>
                    <a:gd name="connsiteY3" fmla="*/ 3823 h 80772"/>
                    <a:gd name="connsiteX4" fmla="*/ 119825 w 241554"/>
                    <a:gd name="connsiteY4" fmla="*/ 32017 h 80772"/>
                    <a:gd name="connsiteX5" fmla="*/ 173165 w 241554"/>
                    <a:gd name="connsiteY5" fmla="*/ 43447 h 80772"/>
                    <a:gd name="connsiteX6" fmla="*/ 211265 w 241554"/>
                    <a:gd name="connsiteY6" fmla="*/ 52591 h 80772"/>
                    <a:gd name="connsiteX7" fmla="*/ 241745 w 241554"/>
                    <a:gd name="connsiteY7" fmla="*/ 66307 h 80772"/>
                    <a:gd name="connsiteX8" fmla="*/ 189929 w 241554"/>
                    <a:gd name="connsiteY8" fmla="*/ 80023 h 80772"/>
                    <a:gd name="connsiteX9" fmla="*/ 133541 w 241554"/>
                    <a:gd name="connsiteY9" fmla="*/ 67831 h 8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554" h="80772">
                      <a:moveTo>
                        <a:pt x="133541" y="67831"/>
                      </a:moveTo>
                      <a:cubicBezTo>
                        <a:pt x="130493" y="55639"/>
                        <a:pt x="120587" y="52591"/>
                        <a:pt x="75629" y="48781"/>
                      </a:cubicBezTo>
                      <a:cubicBezTo>
                        <a:pt x="30671" y="44971"/>
                        <a:pt x="19241" y="41161"/>
                        <a:pt x="7811" y="26683"/>
                      </a:cubicBezTo>
                      <a:cubicBezTo>
                        <a:pt x="-7429" y="6109"/>
                        <a:pt x="953" y="-6845"/>
                        <a:pt x="21527" y="3823"/>
                      </a:cubicBezTo>
                      <a:cubicBezTo>
                        <a:pt x="55817" y="21349"/>
                        <a:pt x="77153" y="27445"/>
                        <a:pt x="119825" y="32017"/>
                      </a:cubicBezTo>
                      <a:cubicBezTo>
                        <a:pt x="144971" y="35065"/>
                        <a:pt x="169355" y="40399"/>
                        <a:pt x="173165" y="43447"/>
                      </a:cubicBezTo>
                      <a:cubicBezTo>
                        <a:pt x="177737" y="47257"/>
                        <a:pt x="194501" y="51067"/>
                        <a:pt x="211265" y="52591"/>
                      </a:cubicBezTo>
                      <a:cubicBezTo>
                        <a:pt x="231839" y="54115"/>
                        <a:pt x="241745" y="58687"/>
                        <a:pt x="241745" y="66307"/>
                      </a:cubicBezTo>
                      <a:cubicBezTo>
                        <a:pt x="241745" y="75451"/>
                        <a:pt x="229553" y="78499"/>
                        <a:pt x="189929" y="80023"/>
                      </a:cubicBezTo>
                      <a:cubicBezTo>
                        <a:pt x="143447" y="82309"/>
                        <a:pt x="137351" y="80785"/>
                        <a:pt x="133541" y="67831"/>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55" name="Freeform: Shape 2354">
                  <a:extLst>
                    <a:ext uri="{FF2B5EF4-FFF2-40B4-BE49-F238E27FC236}">
                      <a16:creationId xmlns:a16="http://schemas.microsoft.com/office/drawing/2014/main" id="{E40159D3-A37A-42F2-8DBC-30203F99E394}"/>
                    </a:ext>
                  </a:extLst>
                </p:cNvPr>
                <p:cNvSpPr/>
                <p:nvPr/>
              </p:nvSpPr>
              <p:spPr>
                <a:xfrm>
                  <a:off x="2179508" y="4511040"/>
                  <a:ext cx="140208" cy="98298"/>
                </a:xfrm>
                <a:custGeom>
                  <a:avLst/>
                  <a:gdLst>
                    <a:gd name="connsiteX0" fmla="*/ 5146 w 140208"/>
                    <a:gd name="connsiteY0" fmla="*/ 93726 h 98298"/>
                    <a:gd name="connsiteX1" fmla="*/ 17338 w 140208"/>
                    <a:gd name="connsiteY1" fmla="*/ 67818 h 98298"/>
                    <a:gd name="connsiteX2" fmla="*/ 47818 w 140208"/>
                    <a:gd name="connsiteY2" fmla="*/ 29718 h 98298"/>
                    <a:gd name="connsiteX3" fmla="*/ 98110 w 140208"/>
                    <a:gd name="connsiteY3" fmla="*/ 0 h 98298"/>
                    <a:gd name="connsiteX4" fmla="*/ 139258 w 140208"/>
                    <a:gd name="connsiteY4" fmla="*/ 6096 h 98298"/>
                    <a:gd name="connsiteX5" fmla="*/ 120970 w 140208"/>
                    <a:gd name="connsiteY5" fmla="*/ 45720 h 98298"/>
                    <a:gd name="connsiteX6" fmla="*/ 75250 w 140208"/>
                    <a:gd name="connsiteY6" fmla="*/ 72390 h 98298"/>
                    <a:gd name="connsiteX7" fmla="*/ 5146 w 140208"/>
                    <a:gd name="connsiteY7" fmla="*/ 93726 h 9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208" h="98298">
                      <a:moveTo>
                        <a:pt x="5146" y="93726"/>
                      </a:moveTo>
                      <a:cubicBezTo>
                        <a:pt x="-4760" y="84582"/>
                        <a:pt x="-188" y="76200"/>
                        <a:pt x="17338" y="67818"/>
                      </a:cubicBezTo>
                      <a:cubicBezTo>
                        <a:pt x="27244" y="63246"/>
                        <a:pt x="40960" y="46482"/>
                        <a:pt x="47818" y="29718"/>
                      </a:cubicBezTo>
                      <a:cubicBezTo>
                        <a:pt x="60010" y="762"/>
                        <a:pt x="61534" y="0"/>
                        <a:pt x="98110" y="0"/>
                      </a:cubicBezTo>
                      <a:cubicBezTo>
                        <a:pt x="119446" y="0"/>
                        <a:pt x="137734" y="2286"/>
                        <a:pt x="139258" y="6096"/>
                      </a:cubicBezTo>
                      <a:cubicBezTo>
                        <a:pt x="144592" y="15240"/>
                        <a:pt x="130876" y="45720"/>
                        <a:pt x="120970" y="45720"/>
                      </a:cubicBezTo>
                      <a:cubicBezTo>
                        <a:pt x="116398" y="45720"/>
                        <a:pt x="95062" y="57912"/>
                        <a:pt x="75250" y="72390"/>
                      </a:cubicBezTo>
                      <a:cubicBezTo>
                        <a:pt x="39436" y="97536"/>
                        <a:pt x="15814" y="105156"/>
                        <a:pt x="5146" y="93726"/>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56" name="Freeform: Shape 2355">
                  <a:extLst>
                    <a:ext uri="{FF2B5EF4-FFF2-40B4-BE49-F238E27FC236}">
                      <a16:creationId xmlns:a16="http://schemas.microsoft.com/office/drawing/2014/main" id="{93475A41-BBF6-4668-9ED6-B7FA28B1ED86}"/>
                    </a:ext>
                  </a:extLst>
                </p:cNvPr>
                <p:cNvSpPr/>
                <p:nvPr/>
              </p:nvSpPr>
              <p:spPr>
                <a:xfrm>
                  <a:off x="1098318" y="4542756"/>
                  <a:ext cx="26670" cy="44196"/>
                </a:xfrm>
                <a:custGeom>
                  <a:avLst/>
                  <a:gdLst>
                    <a:gd name="connsiteX0" fmla="*/ 2010 w 26670"/>
                    <a:gd name="connsiteY0" fmla="*/ 33054 h 44196"/>
                    <a:gd name="connsiteX1" fmla="*/ 2010 w 26670"/>
                    <a:gd name="connsiteY1" fmla="*/ 8670 h 44196"/>
                    <a:gd name="connsiteX2" fmla="*/ 19536 w 26670"/>
                    <a:gd name="connsiteY2" fmla="*/ 7908 h 44196"/>
                    <a:gd name="connsiteX3" fmla="*/ 14202 w 26670"/>
                    <a:gd name="connsiteY3" fmla="*/ 44484 h 44196"/>
                    <a:gd name="connsiteX4" fmla="*/ 2010 w 26670"/>
                    <a:gd name="connsiteY4" fmla="*/ 33054 h 4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44196">
                      <a:moveTo>
                        <a:pt x="2010" y="33054"/>
                      </a:moveTo>
                      <a:cubicBezTo>
                        <a:pt x="-1038" y="26958"/>
                        <a:pt x="-276" y="15528"/>
                        <a:pt x="2010" y="8670"/>
                      </a:cubicBezTo>
                      <a:cubicBezTo>
                        <a:pt x="6582" y="-2760"/>
                        <a:pt x="8106" y="-2760"/>
                        <a:pt x="19536" y="7908"/>
                      </a:cubicBezTo>
                      <a:cubicBezTo>
                        <a:pt x="31728" y="20862"/>
                        <a:pt x="28680" y="44484"/>
                        <a:pt x="14202" y="44484"/>
                      </a:cubicBezTo>
                      <a:cubicBezTo>
                        <a:pt x="9630" y="44484"/>
                        <a:pt x="4296" y="39150"/>
                        <a:pt x="2010" y="33054"/>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57" name="Freeform: Shape 2356">
                  <a:extLst>
                    <a:ext uri="{FF2B5EF4-FFF2-40B4-BE49-F238E27FC236}">
                      <a16:creationId xmlns:a16="http://schemas.microsoft.com/office/drawing/2014/main" id="{22F6D217-9E88-4DB6-AEE9-B4D3C79091EA}"/>
                    </a:ext>
                  </a:extLst>
                </p:cNvPr>
                <p:cNvSpPr/>
                <p:nvPr/>
              </p:nvSpPr>
              <p:spPr>
                <a:xfrm>
                  <a:off x="7027220" y="4512410"/>
                  <a:ext cx="54864" cy="42672"/>
                </a:xfrm>
                <a:custGeom>
                  <a:avLst/>
                  <a:gdLst>
                    <a:gd name="connsiteX0" fmla="*/ 2230 w 54864"/>
                    <a:gd name="connsiteY0" fmla="*/ 37492 h 42672"/>
                    <a:gd name="connsiteX1" fmla="*/ 34996 w 54864"/>
                    <a:gd name="connsiteY1" fmla="*/ 154 h 42672"/>
                    <a:gd name="connsiteX2" fmla="*/ 55570 w 54864"/>
                    <a:gd name="connsiteY2" fmla="*/ 21490 h 42672"/>
                    <a:gd name="connsiteX3" fmla="*/ 31186 w 54864"/>
                    <a:gd name="connsiteY3" fmla="*/ 42826 h 42672"/>
                    <a:gd name="connsiteX4" fmla="*/ 2230 w 54864"/>
                    <a:gd name="connsiteY4" fmla="*/ 37492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 h="42672">
                      <a:moveTo>
                        <a:pt x="2230" y="37492"/>
                      </a:moveTo>
                      <a:cubicBezTo>
                        <a:pt x="-6914" y="21490"/>
                        <a:pt x="13660" y="-2132"/>
                        <a:pt x="34996" y="154"/>
                      </a:cubicBezTo>
                      <a:cubicBezTo>
                        <a:pt x="50998" y="1678"/>
                        <a:pt x="55570" y="6250"/>
                        <a:pt x="55570" y="21490"/>
                      </a:cubicBezTo>
                      <a:cubicBezTo>
                        <a:pt x="55570" y="37492"/>
                        <a:pt x="51760" y="41302"/>
                        <a:pt x="31186" y="42826"/>
                      </a:cubicBezTo>
                      <a:cubicBezTo>
                        <a:pt x="18232" y="44350"/>
                        <a:pt x="5278" y="41302"/>
                        <a:pt x="2230" y="37492"/>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58" name="Freeform: Shape 2357">
                  <a:extLst>
                    <a:ext uri="{FF2B5EF4-FFF2-40B4-BE49-F238E27FC236}">
                      <a16:creationId xmlns:a16="http://schemas.microsoft.com/office/drawing/2014/main" id="{E9DD78CB-2132-4F1F-A26E-8443B365228E}"/>
                    </a:ext>
                  </a:extLst>
                </p:cNvPr>
                <p:cNvSpPr/>
                <p:nvPr/>
              </p:nvSpPr>
              <p:spPr>
                <a:xfrm>
                  <a:off x="6805275" y="4447145"/>
                  <a:ext cx="227838" cy="77724"/>
                </a:xfrm>
                <a:custGeom>
                  <a:avLst/>
                  <a:gdLst>
                    <a:gd name="connsiteX0" fmla="*/ 122829 w 227838"/>
                    <a:gd name="connsiteY0" fmla="*/ 73801 h 77724"/>
                    <a:gd name="connsiteX1" fmla="*/ 100731 w 227838"/>
                    <a:gd name="connsiteY1" fmla="*/ 59323 h 77724"/>
                    <a:gd name="connsiteX2" fmla="*/ 83967 w 227838"/>
                    <a:gd name="connsiteY2" fmla="*/ 48655 h 77724"/>
                    <a:gd name="connsiteX3" fmla="*/ 65679 w 227838"/>
                    <a:gd name="connsiteY3" fmla="*/ 43321 h 77724"/>
                    <a:gd name="connsiteX4" fmla="*/ 32151 w 227838"/>
                    <a:gd name="connsiteY4" fmla="*/ 37987 h 77724"/>
                    <a:gd name="connsiteX5" fmla="*/ 909 w 227838"/>
                    <a:gd name="connsiteY5" fmla="*/ 22747 h 77724"/>
                    <a:gd name="connsiteX6" fmla="*/ 33675 w 227838"/>
                    <a:gd name="connsiteY6" fmla="*/ 5983 h 77724"/>
                    <a:gd name="connsiteX7" fmla="*/ 64155 w 227838"/>
                    <a:gd name="connsiteY7" fmla="*/ 13603 h 77724"/>
                    <a:gd name="connsiteX8" fmla="*/ 79395 w 227838"/>
                    <a:gd name="connsiteY8" fmla="*/ 17413 h 77724"/>
                    <a:gd name="connsiteX9" fmla="*/ 105303 w 227838"/>
                    <a:gd name="connsiteY9" fmla="*/ 25795 h 77724"/>
                    <a:gd name="connsiteX10" fmla="*/ 148737 w 227838"/>
                    <a:gd name="connsiteY10" fmla="*/ 37225 h 77724"/>
                    <a:gd name="connsiteX11" fmla="*/ 202839 w 227838"/>
                    <a:gd name="connsiteY11" fmla="*/ 40273 h 77724"/>
                    <a:gd name="connsiteX12" fmla="*/ 227985 w 227838"/>
                    <a:gd name="connsiteY12" fmla="*/ 52465 h 77724"/>
                    <a:gd name="connsiteX13" fmla="*/ 122829 w 227838"/>
                    <a:gd name="connsiteY13" fmla="*/ 73801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838" h="77724">
                      <a:moveTo>
                        <a:pt x="122829" y="73801"/>
                      </a:moveTo>
                      <a:cubicBezTo>
                        <a:pt x="112923" y="71515"/>
                        <a:pt x="103017" y="65419"/>
                        <a:pt x="100731" y="59323"/>
                      </a:cubicBezTo>
                      <a:cubicBezTo>
                        <a:pt x="98445" y="53227"/>
                        <a:pt x="90825" y="48655"/>
                        <a:pt x="83967" y="48655"/>
                      </a:cubicBezTo>
                      <a:cubicBezTo>
                        <a:pt x="76347" y="48655"/>
                        <a:pt x="67965" y="46369"/>
                        <a:pt x="65679" y="43321"/>
                      </a:cubicBezTo>
                      <a:cubicBezTo>
                        <a:pt x="62631" y="40273"/>
                        <a:pt x="47391" y="37987"/>
                        <a:pt x="32151" y="37987"/>
                      </a:cubicBezTo>
                      <a:cubicBezTo>
                        <a:pt x="10815" y="37225"/>
                        <a:pt x="2433" y="33415"/>
                        <a:pt x="909" y="22747"/>
                      </a:cubicBezTo>
                      <a:cubicBezTo>
                        <a:pt x="-3663" y="649"/>
                        <a:pt x="9291" y="-6209"/>
                        <a:pt x="33675" y="5983"/>
                      </a:cubicBezTo>
                      <a:cubicBezTo>
                        <a:pt x="45105" y="12079"/>
                        <a:pt x="58821" y="15127"/>
                        <a:pt x="64155" y="13603"/>
                      </a:cubicBezTo>
                      <a:cubicBezTo>
                        <a:pt x="69489" y="11317"/>
                        <a:pt x="76347" y="12841"/>
                        <a:pt x="79395" y="17413"/>
                      </a:cubicBezTo>
                      <a:cubicBezTo>
                        <a:pt x="81681" y="21985"/>
                        <a:pt x="93873" y="25795"/>
                        <a:pt x="105303" y="25795"/>
                      </a:cubicBezTo>
                      <a:cubicBezTo>
                        <a:pt x="117495" y="25795"/>
                        <a:pt x="137307" y="31129"/>
                        <a:pt x="148737" y="37225"/>
                      </a:cubicBezTo>
                      <a:cubicBezTo>
                        <a:pt x="175407" y="50941"/>
                        <a:pt x="191409" y="51703"/>
                        <a:pt x="202839" y="40273"/>
                      </a:cubicBezTo>
                      <a:cubicBezTo>
                        <a:pt x="212745" y="30367"/>
                        <a:pt x="227985" y="37225"/>
                        <a:pt x="227985" y="52465"/>
                      </a:cubicBezTo>
                      <a:cubicBezTo>
                        <a:pt x="227985" y="74563"/>
                        <a:pt x="179979" y="84469"/>
                        <a:pt x="122829" y="73801"/>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59" name="Freeform: Shape 2358">
                  <a:extLst>
                    <a:ext uri="{FF2B5EF4-FFF2-40B4-BE49-F238E27FC236}">
                      <a16:creationId xmlns:a16="http://schemas.microsoft.com/office/drawing/2014/main" id="{94246C0A-EC73-44D7-8D8D-15A46C94C807}"/>
                    </a:ext>
                  </a:extLst>
                </p:cNvPr>
                <p:cNvSpPr/>
                <p:nvPr/>
              </p:nvSpPr>
              <p:spPr>
                <a:xfrm>
                  <a:off x="2319759" y="4205948"/>
                  <a:ext cx="374904" cy="297180"/>
                </a:xfrm>
                <a:custGeom>
                  <a:avLst/>
                  <a:gdLst>
                    <a:gd name="connsiteX0" fmla="*/ 531 w 374904"/>
                    <a:gd name="connsiteY0" fmla="*/ 290614 h 297180"/>
                    <a:gd name="connsiteX1" fmla="*/ 11961 w 374904"/>
                    <a:gd name="connsiteY1" fmla="*/ 274612 h 297180"/>
                    <a:gd name="connsiteX2" fmla="*/ 27201 w 374904"/>
                    <a:gd name="connsiteY2" fmla="*/ 254800 h 297180"/>
                    <a:gd name="connsiteX3" fmla="*/ 38631 w 374904"/>
                    <a:gd name="connsiteY3" fmla="*/ 239560 h 297180"/>
                    <a:gd name="connsiteX4" fmla="*/ 50061 w 374904"/>
                    <a:gd name="connsiteY4" fmla="*/ 224320 h 297180"/>
                    <a:gd name="connsiteX5" fmla="*/ 101877 w 374904"/>
                    <a:gd name="connsiteY5" fmla="*/ 198412 h 297180"/>
                    <a:gd name="connsiteX6" fmla="*/ 120927 w 374904"/>
                    <a:gd name="connsiteY6" fmla="*/ 180124 h 297180"/>
                    <a:gd name="connsiteX7" fmla="*/ 136929 w 374904"/>
                    <a:gd name="connsiteY7" fmla="*/ 146596 h 297180"/>
                    <a:gd name="connsiteX8" fmla="*/ 144549 w 374904"/>
                    <a:gd name="connsiteY8" fmla="*/ 126784 h 297180"/>
                    <a:gd name="connsiteX9" fmla="*/ 167409 w 374904"/>
                    <a:gd name="connsiteY9" fmla="*/ 103924 h 297180"/>
                    <a:gd name="connsiteX10" fmla="*/ 248181 w 374904"/>
                    <a:gd name="connsiteY10" fmla="*/ 57442 h 297180"/>
                    <a:gd name="connsiteX11" fmla="*/ 269517 w 374904"/>
                    <a:gd name="connsiteY11" fmla="*/ 35344 h 297180"/>
                    <a:gd name="connsiteX12" fmla="*/ 297711 w 374904"/>
                    <a:gd name="connsiteY12" fmla="*/ 15532 h 297180"/>
                    <a:gd name="connsiteX13" fmla="*/ 374673 w 374904"/>
                    <a:gd name="connsiteY13" fmla="*/ 8674 h 297180"/>
                    <a:gd name="connsiteX14" fmla="*/ 255801 w 374904"/>
                    <a:gd name="connsiteY14" fmla="*/ 124498 h 297180"/>
                    <a:gd name="connsiteX15" fmla="*/ 175791 w 374904"/>
                    <a:gd name="connsiteY15" fmla="*/ 190792 h 297180"/>
                    <a:gd name="connsiteX16" fmla="*/ 145311 w 374904"/>
                    <a:gd name="connsiteY16" fmla="*/ 213652 h 297180"/>
                    <a:gd name="connsiteX17" fmla="*/ 103401 w 374904"/>
                    <a:gd name="connsiteY17" fmla="*/ 247942 h 297180"/>
                    <a:gd name="connsiteX18" fmla="*/ 56919 w 374904"/>
                    <a:gd name="connsiteY18" fmla="*/ 282232 h 297180"/>
                    <a:gd name="connsiteX19" fmla="*/ 38631 w 374904"/>
                    <a:gd name="connsiteY19" fmla="*/ 289852 h 297180"/>
                    <a:gd name="connsiteX20" fmla="*/ 531 w 374904"/>
                    <a:gd name="connsiteY20" fmla="*/ 290614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4904" h="297180">
                      <a:moveTo>
                        <a:pt x="531" y="290614"/>
                      </a:moveTo>
                      <a:cubicBezTo>
                        <a:pt x="-1755" y="286042"/>
                        <a:pt x="3579" y="279184"/>
                        <a:pt x="11961" y="274612"/>
                      </a:cubicBezTo>
                      <a:cubicBezTo>
                        <a:pt x="20343" y="270040"/>
                        <a:pt x="27201" y="261658"/>
                        <a:pt x="27201" y="254800"/>
                      </a:cubicBezTo>
                      <a:cubicBezTo>
                        <a:pt x="27201" y="248704"/>
                        <a:pt x="32535" y="241846"/>
                        <a:pt x="38631" y="239560"/>
                      </a:cubicBezTo>
                      <a:cubicBezTo>
                        <a:pt x="44727" y="236512"/>
                        <a:pt x="50061" y="230416"/>
                        <a:pt x="50061" y="224320"/>
                      </a:cubicBezTo>
                      <a:cubicBezTo>
                        <a:pt x="50061" y="210604"/>
                        <a:pt x="74445" y="198412"/>
                        <a:pt x="101877" y="198412"/>
                      </a:cubicBezTo>
                      <a:cubicBezTo>
                        <a:pt x="120927" y="198412"/>
                        <a:pt x="123975" y="196126"/>
                        <a:pt x="120927" y="180124"/>
                      </a:cubicBezTo>
                      <a:cubicBezTo>
                        <a:pt x="118641" y="167932"/>
                        <a:pt x="123213" y="158026"/>
                        <a:pt x="136929" y="146596"/>
                      </a:cubicBezTo>
                      <a:cubicBezTo>
                        <a:pt x="152931" y="134404"/>
                        <a:pt x="154455" y="130594"/>
                        <a:pt x="144549" y="126784"/>
                      </a:cubicBezTo>
                      <a:cubicBezTo>
                        <a:pt x="127023" y="119926"/>
                        <a:pt x="137691" y="109258"/>
                        <a:pt x="167409" y="103924"/>
                      </a:cubicBezTo>
                      <a:cubicBezTo>
                        <a:pt x="207033" y="96304"/>
                        <a:pt x="240561" y="77254"/>
                        <a:pt x="248181" y="57442"/>
                      </a:cubicBezTo>
                      <a:cubicBezTo>
                        <a:pt x="251991" y="47536"/>
                        <a:pt x="261897" y="37630"/>
                        <a:pt x="269517" y="35344"/>
                      </a:cubicBezTo>
                      <a:cubicBezTo>
                        <a:pt x="277899" y="32296"/>
                        <a:pt x="290091" y="23914"/>
                        <a:pt x="297711" y="15532"/>
                      </a:cubicBezTo>
                      <a:cubicBezTo>
                        <a:pt x="312951" y="-1232"/>
                        <a:pt x="365529" y="-5804"/>
                        <a:pt x="374673" y="8674"/>
                      </a:cubicBezTo>
                      <a:cubicBezTo>
                        <a:pt x="380769" y="19342"/>
                        <a:pt x="332763" y="65824"/>
                        <a:pt x="255801" y="124498"/>
                      </a:cubicBezTo>
                      <a:cubicBezTo>
                        <a:pt x="223797" y="148120"/>
                        <a:pt x="187983" y="177838"/>
                        <a:pt x="175791" y="190792"/>
                      </a:cubicBezTo>
                      <a:cubicBezTo>
                        <a:pt x="163599" y="202984"/>
                        <a:pt x="149883" y="213652"/>
                        <a:pt x="145311" y="213652"/>
                      </a:cubicBezTo>
                      <a:cubicBezTo>
                        <a:pt x="140739" y="213652"/>
                        <a:pt x="121689" y="228892"/>
                        <a:pt x="103401" y="247942"/>
                      </a:cubicBezTo>
                      <a:cubicBezTo>
                        <a:pt x="85113" y="266992"/>
                        <a:pt x="63777" y="282232"/>
                        <a:pt x="56919" y="282232"/>
                      </a:cubicBezTo>
                      <a:cubicBezTo>
                        <a:pt x="49299" y="282232"/>
                        <a:pt x="40917" y="286042"/>
                        <a:pt x="38631" y="289852"/>
                      </a:cubicBezTo>
                      <a:cubicBezTo>
                        <a:pt x="32535" y="299758"/>
                        <a:pt x="6627" y="299758"/>
                        <a:pt x="531" y="290614"/>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60" name="Freeform: Shape 2359">
                  <a:extLst>
                    <a:ext uri="{FF2B5EF4-FFF2-40B4-BE49-F238E27FC236}">
                      <a16:creationId xmlns:a16="http://schemas.microsoft.com/office/drawing/2014/main" id="{7F495D99-44DE-42AB-9F86-AB1F93C94801}"/>
                    </a:ext>
                  </a:extLst>
                </p:cNvPr>
                <p:cNvSpPr/>
                <p:nvPr/>
              </p:nvSpPr>
              <p:spPr>
                <a:xfrm>
                  <a:off x="1127988" y="4338133"/>
                  <a:ext cx="83058" cy="118872"/>
                </a:xfrm>
                <a:custGeom>
                  <a:avLst/>
                  <a:gdLst>
                    <a:gd name="connsiteX0" fmla="*/ 5106 w 83058"/>
                    <a:gd name="connsiteY0" fmla="*/ 114233 h 118872"/>
                    <a:gd name="connsiteX1" fmla="*/ 11202 w 83058"/>
                    <a:gd name="connsiteY1" fmla="*/ 30413 h 118872"/>
                    <a:gd name="connsiteX2" fmla="*/ 72924 w 83058"/>
                    <a:gd name="connsiteY2" fmla="*/ 6029 h 118872"/>
                    <a:gd name="connsiteX3" fmla="*/ 74448 w 83058"/>
                    <a:gd name="connsiteY3" fmla="*/ 79943 h 118872"/>
                    <a:gd name="connsiteX4" fmla="*/ 48540 w 83058"/>
                    <a:gd name="connsiteY4" fmla="*/ 89087 h 118872"/>
                    <a:gd name="connsiteX5" fmla="*/ 27966 w 83058"/>
                    <a:gd name="connsiteY5" fmla="*/ 104327 h 118872"/>
                    <a:gd name="connsiteX6" fmla="*/ 5106 w 83058"/>
                    <a:gd name="connsiteY6" fmla="*/ 114233 h 11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58" h="118872">
                      <a:moveTo>
                        <a:pt x="5106" y="114233"/>
                      </a:moveTo>
                      <a:cubicBezTo>
                        <a:pt x="-4038" y="105089"/>
                        <a:pt x="-228" y="54035"/>
                        <a:pt x="11202" y="30413"/>
                      </a:cubicBezTo>
                      <a:cubicBezTo>
                        <a:pt x="24156" y="4505"/>
                        <a:pt x="56160" y="-8449"/>
                        <a:pt x="72924" y="6029"/>
                      </a:cubicBezTo>
                      <a:cubicBezTo>
                        <a:pt x="85878" y="16697"/>
                        <a:pt x="87402" y="66989"/>
                        <a:pt x="74448" y="79943"/>
                      </a:cubicBezTo>
                      <a:cubicBezTo>
                        <a:pt x="69114" y="85277"/>
                        <a:pt x="57684" y="89087"/>
                        <a:pt x="48540" y="89087"/>
                      </a:cubicBezTo>
                      <a:cubicBezTo>
                        <a:pt x="38634" y="89087"/>
                        <a:pt x="30252" y="95183"/>
                        <a:pt x="27966" y="104327"/>
                      </a:cubicBezTo>
                      <a:cubicBezTo>
                        <a:pt x="24156" y="119567"/>
                        <a:pt x="14250" y="124139"/>
                        <a:pt x="5106" y="114233"/>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61" name="Freeform: Shape 2360">
                  <a:extLst>
                    <a:ext uri="{FF2B5EF4-FFF2-40B4-BE49-F238E27FC236}">
                      <a16:creationId xmlns:a16="http://schemas.microsoft.com/office/drawing/2014/main" id="{6EA2AEF1-EFCD-497F-B7F2-3135EA63C090}"/>
                    </a:ext>
                  </a:extLst>
                </p:cNvPr>
                <p:cNvSpPr/>
                <p:nvPr/>
              </p:nvSpPr>
              <p:spPr>
                <a:xfrm>
                  <a:off x="2034406" y="4411980"/>
                  <a:ext cx="91440" cy="44958"/>
                </a:xfrm>
                <a:custGeom>
                  <a:avLst/>
                  <a:gdLst>
                    <a:gd name="connsiteX0" fmla="*/ 3182 w 91440"/>
                    <a:gd name="connsiteY0" fmla="*/ 34290 h 44958"/>
                    <a:gd name="connsiteX1" fmla="*/ 45854 w 91440"/>
                    <a:gd name="connsiteY1" fmla="*/ 0 h 44958"/>
                    <a:gd name="connsiteX2" fmla="*/ 80144 w 91440"/>
                    <a:gd name="connsiteY2" fmla="*/ 35052 h 44958"/>
                    <a:gd name="connsiteX3" fmla="*/ 3182 w 91440"/>
                    <a:gd name="connsiteY3" fmla="*/ 34290 h 44958"/>
                  </a:gdLst>
                  <a:ahLst/>
                  <a:cxnLst>
                    <a:cxn ang="0">
                      <a:pos x="connsiteX0" y="connsiteY0"/>
                    </a:cxn>
                    <a:cxn ang="0">
                      <a:pos x="connsiteX1" y="connsiteY1"/>
                    </a:cxn>
                    <a:cxn ang="0">
                      <a:pos x="connsiteX2" y="connsiteY2"/>
                    </a:cxn>
                    <a:cxn ang="0">
                      <a:pos x="connsiteX3" y="connsiteY3"/>
                    </a:cxn>
                  </a:cxnLst>
                  <a:rect l="l" t="t" r="r" b="b"/>
                  <a:pathLst>
                    <a:path w="91440" h="44958">
                      <a:moveTo>
                        <a:pt x="3182" y="34290"/>
                      </a:moveTo>
                      <a:cubicBezTo>
                        <a:pt x="-6724" y="9906"/>
                        <a:pt x="6230" y="0"/>
                        <a:pt x="45854" y="0"/>
                      </a:cubicBezTo>
                      <a:cubicBezTo>
                        <a:pt x="89288" y="0"/>
                        <a:pt x="105290" y="16764"/>
                        <a:pt x="80144" y="35052"/>
                      </a:cubicBezTo>
                      <a:cubicBezTo>
                        <a:pt x="60332" y="49530"/>
                        <a:pt x="8516" y="48768"/>
                        <a:pt x="3182" y="3429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62" name="Freeform: Shape 2361">
                  <a:extLst>
                    <a:ext uri="{FF2B5EF4-FFF2-40B4-BE49-F238E27FC236}">
                      <a16:creationId xmlns:a16="http://schemas.microsoft.com/office/drawing/2014/main" id="{571B5583-5D11-4A50-BD32-013EA681900A}"/>
                    </a:ext>
                  </a:extLst>
                </p:cNvPr>
                <p:cNvSpPr/>
                <p:nvPr/>
              </p:nvSpPr>
              <p:spPr>
                <a:xfrm>
                  <a:off x="6668384" y="4421508"/>
                  <a:ext cx="63246" cy="35052"/>
                </a:xfrm>
                <a:custGeom>
                  <a:avLst/>
                  <a:gdLst>
                    <a:gd name="connsiteX0" fmla="*/ 2164 w 63246"/>
                    <a:gd name="connsiteY0" fmla="*/ 24762 h 35052"/>
                    <a:gd name="connsiteX1" fmla="*/ 38740 w 63246"/>
                    <a:gd name="connsiteY1" fmla="*/ 2664 h 35052"/>
                    <a:gd name="connsiteX2" fmla="*/ 34930 w 63246"/>
                    <a:gd name="connsiteY2" fmla="*/ 34668 h 35052"/>
                    <a:gd name="connsiteX3" fmla="*/ 2164 w 63246"/>
                    <a:gd name="connsiteY3" fmla="*/ 24762 h 35052"/>
                  </a:gdLst>
                  <a:ahLst/>
                  <a:cxnLst>
                    <a:cxn ang="0">
                      <a:pos x="connsiteX0" y="connsiteY0"/>
                    </a:cxn>
                    <a:cxn ang="0">
                      <a:pos x="connsiteX1" y="connsiteY1"/>
                    </a:cxn>
                    <a:cxn ang="0">
                      <a:pos x="connsiteX2" y="connsiteY2"/>
                    </a:cxn>
                    <a:cxn ang="0">
                      <a:pos x="connsiteX3" y="connsiteY3"/>
                    </a:cxn>
                  </a:cxnLst>
                  <a:rect l="l" t="t" r="r" b="b"/>
                  <a:pathLst>
                    <a:path w="63246" h="35052">
                      <a:moveTo>
                        <a:pt x="2164" y="24762"/>
                      </a:moveTo>
                      <a:cubicBezTo>
                        <a:pt x="-6218" y="4188"/>
                        <a:pt x="10546" y="-4956"/>
                        <a:pt x="38740" y="2664"/>
                      </a:cubicBezTo>
                      <a:cubicBezTo>
                        <a:pt x="73792" y="12570"/>
                        <a:pt x="71506" y="31620"/>
                        <a:pt x="34930" y="34668"/>
                      </a:cubicBezTo>
                      <a:cubicBezTo>
                        <a:pt x="14356" y="36192"/>
                        <a:pt x="5212" y="33906"/>
                        <a:pt x="2164" y="24762"/>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63" name="Freeform: Shape 2362">
                  <a:extLst>
                    <a:ext uri="{FF2B5EF4-FFF2-40B4-BE49-F238E27FC236}">
                      <a16:creationId xmlns:a16="http://schemas.microsoft.com/office/drawing/2014/main" id="{F284A275-3F78-4872-BFEC-77C6C52A9E6C}"/>
                    </a:ext>
                  </a:extLst>
                </p:cNvPr>
                <p:cNvSpPr/>
                <p:nvPr/>
              </p:nvSpPr>
              <p:spPr>
                <a:xfrm>
                  <a:off x="6488430" y="4389648"/>
                  <a:ext cx="173736" cy="34290"/>
                </a:xfrm>
                <a:custGeom>
                  <a:avLst/>
                  <a:gdLst>
                    <a:gd name="connsiteX0" fmla="*/ 45720 w 173736"/>
                    <a:gd name="connsiteY0" fmla="*/ 30714 h 34290"/>
                    <a:gd name="connsiteX1" fmla="*/ 0 w 173736"/>
                    <a:gd name="connsiteY1" fmla="*/ 14712 h 34290"/>
                    <a:gd name="connsiteX2" fmla="*/ 106680 w 173736"/>
                    <a:gd name="connsiteY2" fmla="*/ 6330 h 34290"/>
                    <a:gd name="connsiteX3" fmla="*/ 148590 w 173736"/>
                    <a:gd name="connsiteY3" fmla="*/ 16236 h 34290"/>
                    <a:gd name="connsiteX4" fmla="*/ 173736 w 173736"/>
                    <a:gd name="connsiteY4" fmla="*/ 26142 h 34290"/>
                    <a:gd name="connsiteX5" fmla="*/ 45720 w 173736"/>
                    <a:gd name="connsiteY5" fmla="*/ 30714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736" h="34290">
                      <a:moveTo>
                        <a:pt x="45720" y="30714"/>
                      </a:moveTo>
                      <a:cubicBezTo>
                        <a:pt x="12192" y="27666"/>
                        <a:pt x="0" y="23094"/>
                        <a:pt x="0" y="14712"/>
                      </a:cubicBezTo>
                      <a:cubicBezTo>
                        <a:pt x="0" y="996"/>
                        <a:pt x="82296" y="-5862"/>
                        <a:pt x="106680" y="6330"/>
                      </a:cubicBezTo>
                      <a:cubicBezTo>
                        <a:pt x="115062" y="10902"/>
                        <a:pt x="134112" y="15474"/>
                        <a:pt x="148590" y="16236"/>
                      </a:cubicBezTo>
                      <a:cubicBezTo>
                        <a:pt x="163068" y="17760"/>
                        <a:pt x="174498" y="22332"/>
                        <a:pt x="173736" y="26142"/>
                      </a:cubicBezTo>
                      <a:cubicBezTo>
                        <a:pt x="171450" y="35286"/>
                        <a:pt x="110490" y="37572"/>
                        <a:pt x="45720" y="30714"/>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64" name="Freeform: Shape 2363">
                  <a:extLst>
                    <a:ext uri="{FF2B5EF4-FFF2-40B4-BE49-F238E27FC236}">
                      <a16:creationId xmlns:a16="http://schemas.microsoft.com/office/drawing/2014/main" id="{1D3BD82C-E1EE-4C24-8A8B-811AE1DCC52F}"/>
                    </a:ext>
                  </a:extLst>
                </p:cNvPr>
                <p:cNvSpPr/>
                <p:nvPr/>
              </p:nvSpPr>
              <p:spPr>
                <a:xfrm>
                  <a:off x="5465064" y="4356634"/>
                  <a:ext cx="62484" cy="31242"/>
                </a:xfrm>
                <a:custGeom>
                  <a:avLst/>
                  <a:gdLst>
                    <a:gd name="connsiteX0" fmla="*/ 2286 w 62484"/>
                    <a:gd name="connsiteY0" fmla="*/ 24866 h 31242"/>
                    <a:gd name="connsiteX1" fmla="*/ 36576 w 62484"/>
                    <a:gd name="connsiteY1" fmla="*/ 482 h 31242"/>
                    <a:gd name="connsiteX2" fmla="*/ 63246 w 62484"/>
                    <a:gd name="connsiteY2" fmla="*/ 13436 h 31242"/>
                    <a:gd name="connsiteX3" fmla="*/ 35052 w 62484"/>
                    <a:gd name="connsiteY3" fmla="*/ 30962 h 31242"/>
                    <a:gd name="connsiteX4" fmla="*/ 2286 w 62484"/>
                    <a:gd name="connsiteY4" fmla="*/ 24866 h 31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84" h="31242">
                      <a:moveTo>
                        <a:pt x="2286" y="24866"/>
                      </a:moveTo>
                      <a:cubicBezTo>
                        <a:pt x="-5334" y="11912"/>
                        <a:pt x="6096" y="3530"/>
                        <a:pt x="36576" y="482"/>
                      </a:cubicBezTo>
                      <a:cubicBezTo>
                        <a:pt x="58674" y="-1042"/>
                        <a:pt x="63246" y="482"/>
                        <a:pt x="63246" y="13436"/>
                      </a:cubicBezTo>
                      <a:cubicBezTo>
                        <a:pt x="63246" y="25628"/>
                        <a:pt x="57150" y="29438"/>
                        <a:pt x="35052" y="30962"/>
                      </a:cubicBezTo>
                      <a:cubicBezTo>
                        <a:pt x="19812" y="32486"/>
                        <a:pt x="5334" y="29438"/>
                        <a:pt x="2286" y="24866"/>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65" name="Freeform: Shape 2364">
                  <a:extLst>
                    <a:ext uri="{FF2B5EF4-FFF2-40B4-BE49-F238E27FC236}">
                      <a16:creationId xmlns:a16="http://schemas.microsoft.com/office/drawing/2014/main" id="{CCC01A0E-450B-4239-BF1E-61CA1CD53985}"/>
                    </a:ext>
                  </a:extLst>
                </p:cNvPr>
                <p:cNvSpPr/>
                <p:nvPr/>
              </p:nvSpPr>
              <p:spPr>
                <a:xfrm>
                  <a:off x="6371087" y="4355964"/>
                  <a:ext cx="103632" cy="32766"/>
                </a:xfrm>
                <a:custGeom>
                  <a:avLst/>
                  <a:gdLst>
                    <a:gd name="connsiteX0" fmla="*/ 2281 w 103632"/>
                    <a:gd name="connsiteY0" fmla="*/ 21726 h 32766"/>
                    <a:gd name="connsiteX1" fmla="*/ 46477 w 103632"/>
                    <a:gd name="connsiteY1" fmla="*/ 1152 h 32766"/>
                    <a:gd name="connsiteX2" fmla="*/ 51811 w 103632"/>
                    <a:gd name="connsiteY2" fmla="*/ 33156 h 32766"/>
                    <a:gd name="connsiteX3" fmla="*/ 2281 w 103632"/>
                    <a:gd name="connsiteY3" fmla="*/ 21726 h 32766"/>
                  </a:gdLst>
                  <a:ahLst/>
                  <a:cxnLst>
                    <a:cxn ang="0">
                      <a:pos x="connsiteX0" y="connsiteY0"/>
                    </a:cxn>
                    <a:cxn ang="0">
                      <a:pos x="connsiteX1" y="connsiteY1"/>
                    </a:cxn>
                    <a:cxn ang="0">
                      <a:pos x="connsiteX2" y="connsiteY2"/>
                    </a:cxn>
                    <a:cxn ang="0">
                      <a:pos x="connsiteX3" y="connsiteY3"/>
                    </a:cxn>
                  </a:cxnLst>
                  <a:rect l="l" t="t" r="r" b="b"/>
                  <a:pathLst>
                    <a:path w="103632" h="32766">
                      <a:moveTo>
                        <a:pt x="2281" y="21726"/>
                      </a:moveTo>
                      <a:cubicBezTo>
                        <a:pt x="-5339" y="2676"/>
                        <a:pt x="5329" y="-2658"/>
                        <a:pt x="46477" y="1152"/>
                      </a:cubicBezTo>
                      <a:cubicBezTo>
                        <a:pt x="120391" y="8010"/>
                        <a:pt x="124963" y="33156"/>
                        <a:pt x="51811" y="33156"/>
                      </a:cubicBezTo>
                      <a:cubicBezTo>
                        <a:pt x="19045" y="33156"/>
                        <a:pt x="5329" y="30108"/>
                        <a:pt x="2281" y="21726"/>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66" name="Freeform: Shape 2365">
                  <a:extLst>
                    <a:ext uri="{FF2B5EF4-FFF2-40B4-BE49-F238E27FC236}">
                      <a16:creationId xmlns:a16="http://schemas.microsoft.com/office/drawing/2014/main" id="{AA53B77B-F1A5-489B-B741-6F8240F1AA3F}"/>
                    </a:ext>
                  </a:extLst>
                </p:cNvPr>
                <p:cNvSpPr/>
                <p:nvPr/>
              </p:nvSpPr>
              <p:spPr>
                <a:xfrm>
                  <a:off x="5589246" y="4308529"/>
                  <a:ext cx="186690" cy="49530"/>
                </a:xfrm>
                <a:custGeom>
                  <a:avLst/>
                  <a:gdLst>
                    <a:gd name="connsiteX0" fmla="*/ 5358 w 186690"/>
                    <a:gd name="connsiteY0" fmla="*/ 40967 h 49530"/>
                    <a:gd name="connsiteX1" fmla="*/ 25932 w 186690"/>
                    <a:gd name="connsiteY1" fmla="*/ 19631 h 49530"/>
                    <a:gd name="connsiteX2" fmla="*/ 65556 w 186690"/>
                    <a:gd name="connsiteY2" fmla="*/ 8963 h 49530"/>
                    <a:gd name="connsiteX3" fmla="*/ 186714 w 186690"/>
                    <a:gd name="connsiteY3" fmla="*/ 8201 h 49530"/>
                    <a:gd name="connsiteX4" fmla="*/ 167664 w 186690"/>
                    <a:gd name="connsiteY4" fmla="*/ 18107 h 49530"/>
                    <a:gd name="connsiteX5" fmla="*/ 137184 w 186690"/>
                    <a:gd name="connsiteY5" fmla="*/ 32585 h 49530"/>
                    <a:gd name="connsiteX6" fmla="*/ 5358 w 186690"/>
                    <a:gd name="connsiteY6" fmla="*/ 40967 h 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690" h="49530">
                      <a:moveTo>
                        <a:pt x="5358" y="40967"/>
                      </a:moveTo>
                      <a:cubicBezTo>
                        <a:pt x="-6072" y="26489"/>
                        <a:pt x="786" y="19631"/>
                        <a:pt x="25932" y="19631"/>
                      </a:cubicBezTo>
                      <a:cubicBezTo>
                        <a:pt x="36600" y="19631"/>
                        <a:pt x="54888" y="15059"/>
                        <a:pt x="65556" y="8963"/>
                      </a:cubicBezTo>
                      <a:cubicBezTo>
                        <a:pt x="88416" y="-2467"/>
                        <a:pt x="180618" y="-3229"/>
                        <a:pt x="186714" y="8201"/>
                      </a:cubicBezTo>
                      <a:cubicBezTo>
                        <a:pt x="189000" y="12773"/>
                        <a:pt x="180618" y="17345"/>
                        <a:pt x="167664" y="18107"/>
                      </a:cubicBezTo>
                      <a:cubicBezTo>
                        <a:pt x="155472" y="19631"/>
                        <a:pt x="141756" y="26489"/>
                        <a:pt x="137184" y="32585"/>
                      </a:cubicBezTo>
                      <a:cubicBezTo>
                        <a:pt x="124230" y="50111"/>
                        <a:pt x="18312" y="56207"/>
                        <a:pt x="5358" y="40967"/>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67" name="Freeform: Shape 2366">
                  <a:extLst>
                    <a:ext uri="{FF2B5EF4-FFF2-40B4-BE49-F238E27FC236}">
                      <a16:creationId xmlns:a16="http://schemas.microsoft.com/office/drawing/2014/main" id="{62E90AB9-217F-4FB1-BA7F-EC9E43B9BEE4}"/>
                    </a:ext>
                  </a:extLst>
                </p:cNvPr>
                <p:cNvSpPr/>
                <p:nvPr/>
              </p:nvSpPr>
              <p:spPr>
                <a:xfrm>
                  <a:off x="6046379" y="4305558"/>
                  <a:ext cx="228600" cy="49530"/>
                </a:xfrm>
                <a:custGeom>
                  <a:avLst/>
                  <a:gdLst>
                    <a:gd name="connsiteX0" fmla="*/ 61051 w 228600"/>
                    <a:gd name="connsiteY0" fmla="*/ 46224 h 49530"/>
                    <a:gd name="connsiteX1" fmla="*/ 853 w 228600"/>
                    <a:gd name="connsiteY1" fmla="*/ 5838 h 49530"/>
                    <a:gd name="connsiteX2" fmla="*/ 78577 w 228600"/>
                    <a:gd name="connsiteY2" fmla="*/ 7362 h 49530"/>
                    <a:gd name="connsiteX3" fmla="*/ 160111 w 228600"/>
                    <a:gd name="connsiteY3" fmla="*/ 21078 h 49530"/>
                    <a:gd name="connsiteX4" fmla="*/ 228691 w 228600"/>
                    <a:gd name="connsiteY4" fmla="*/ 37842 h 49530"/>
                    <a:gd name="connsiteX5" fmla="*/ 160111 w 228600"/>
                    <a:gd name="connsiteY5" fmla="*/ 50034 h 49530"/>
                    <a:gd name="connsiteX6" fmla="*/ 61051 w 228600"/>
                    <a:gd name="connsiteY6" fmla="*/ 46224 h 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49530">
                      <a:moveTo>
                        <a:pt x="61051" y="46224"/>
                      </a:moveTo>
                      <a:cubicBezTo>
                        <a:pt x="29809" y="41652"/>
                        <a:pt x="-6005" y="17268"/>
                        <a:pt x="853" y="5838"/>
                      </a:cubicBezTo>
                      <a:cubicBezTo>
                        <a:pt x="6187" y="-2544"/>
                        <a:pt x="62575" y="-1782"/>
                        <a:pt x="78577" y="7362"/>
                      </a:cubicBezTo>
                      <a:cubicBezTo>
                        <a:pt x="85435" y="11934"/>
                        <a:pt x="122773" y="17268"/>
                        <a:pt x="160111" y="21078"/>
                      </a:cubicBezTo>
                      <a:cubicBezTo>
                        <a:pt x="213451" y="24888"/>
                        <a:pt x="228691" y="28698"/>
                        <a:pt x="228691" y="37842"/>
                      </a:cubicBezTo>
                      <a:cubicBezTo>
                        <a:pt x="228691" y="46986"/>
                        <a:pt x="215737" y="49272"/>
                        <a:pt x="160111" y="50034"/>
                      </a:cubicBezTo>
                      <a:cubicBezTo>
                        <a:pt x="122773" y="50796"/>
                        <a:pt x="77815" y="49272"/>
                        <a:pt x="61051" y="46224"/>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68" name="Freeform: Shape 2367">
                  <a:extLst>
                    <a:ext uri="{FF2B5EF4-FFF2-40B4-BE49-F238E27FC236}">
                      <a16:creationId xmlns:a16="http://schemas.microsoft.com/office/drawing/2014/main" id="{DD25E9D1-E6FE-4AEF-B5DD-9C8ED7DF9D91}"/>
                    </a:ext>
                  </a:extLst>
                </p:cNvPr>
                <p:cNvSpPr/>
                <p:nvPr/>
              </p:nvSpPr>
              <p:spPr>
                <a:xfrm>
                  <a:off x="5784709" y="4291084"/>
                  <a:ext cx="192786" cy="28194"/>
                </a:xfrm>
                <a:custGeom>
                  <a:avLst/>
                  <a:gdLst>
                    <a:gd name="connsiteX0" fmla="*/ 2681 w 192786"/>
                    <a:gd name="connsiteY0" fmla="*/ 21074 h 28194"/>
                    <a:gd name="connsiteX1" fmla="*/ 102503 w 192786"/>
                    <a:gd name="connsiteY1" fmla="*/ 500 h 28194"/>
                    <a:gd name="connsiteX2" fmla="*/ 193181 w 192786"/>
                    <a:gd name="connsiteY2" fmla="*/ 14216 h 28194"/>
                    <a:gd name="connsiteX3" fmla="*/ 100217 w 192786"/>
                    <a:gd name="connsiteY3" fmla="*/ 27932 h 28194"/>
                    <a:gd name="connsiteX4" fmla="*/ 2681 w 192786"/>
                    <a:gd name="connsiteY4" fmla="*/ 21074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786" h="28194">
                      <a:moveTo>
                        <a:pt x="2681" y="21074"/>
                      </a:moveTo>
                      <a:cubicBezTo>
                        <a:pt x="-8749" y="3548"/>
                        <a:pt x="14873" y="-1786"/>
                        <a:pt x="102503" y="500"/>
                      </a:cubicBezTo>
                      <a:cubicBezTo>
                        <a:pt x="177179" y="2024"/>
                        <a:pt x="193181" y="5072"/>
                        <a:pt x="193181" y="14216"/>
                      </a:cubicBezTo>
                      <a:cubicBezTo>
                        <a:pt x="193181" y="23360"/>
                        <a:pt x="177179" y="25646"/>
                        <a:pt x="100217" y="27932"/>
                      </a:cubicBezTo>
                      <a:cubicBezTo>
                        <a:pt x="38495" y="29456"/>
                        <a:pt x="5729" y="27170"/>
                        <a:pt x="2681" y="21074"/>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69" name="Freeform: Shape 2368">
                  <a:extLst>
                    <a:ext uri="{FF2B5EF4-FFF2-40B4-BE49-F238E27FC236}">
                      <a16:creationId xmlns:a16="http://schemas.microsoft.com/office/drawing/2014/main" id="{71BD2564-3081-4739-886A-25D06EA051DF}"/>
                    </a:ext>
                  </a:extLst>
                </p:cNvPr>
                <p:cNvSpPr/>
                <p:nvPr/>
              </p:nvSpPr>
              <p:spPr>
                <a:xfrm>
                  <a:off x="2684030" y="4137660"/>
                  <a:ext cx="94488" cy="69342"/>
                </a:xfrm>
                <a:custGeom>
                  <a:avLst/>
                  <a:gdLst>
                    <a:gd name="connsiteX0" fmla="*/ 2020 w 94488"/>
                    <a:gd name="connsiteY0" fmla="*/ 60960 h 69342"/>
                    <a:gd name="connsiteX1" fmla="*/ 18022 w 94488"/>
                    <a:gd name="connsiteY1" fmla="*/ 38100 h 69342"/>
                    <a:gd name="connsiteX2" fmla="*/ 36310 w 94488"/>
                    <a:gd name="connsiteY2" fmla="*/ 19050 h 69342"/>
                    <a:gd name="connsiteX3" fmla="*/ 66790 w 94488"/>
                    <a:gd name="connsiteY3" fmla="*/ 0 h 69342"/>
                    <a:gd name="connsiteX4" fmla="*/ 77458 w 94488"/>
                    <a:gd name="connsiteY4" fmla="*/ 46482 h 69342"/>
                    <a:gd name="connsiteX5" fmla="*/ 2020 w 94488"/>
                    <a:gd name="connsiteY5" fmla="*/ 60960 h 6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88" h="69342">
                      <a:moveTo>
                        <a:pt x="2020" y="60960"/>
                      </a:moveTo>
                      <a:cubicBezTo>
                        <a:pt x="-4076" y="50292"/>
                        <a:pt x="4306" y="38100"/>
                        <a:pt x="18022" y="38100"/>
                      </a:cubicBezTo>
                      <a:cubicBezTo>
                        <a:pt x="24118" y="38100"/>
                        <a:pt x="32500" y="29718"/>
                        <a:pt x="36310" y="19050"/>
                      </a:cubicBezTo>
                      <a:cubicBezTo>
                        <a:pt x="41644" y="4572"/>
                        <a:pt x="49264" y="0"/>
                        <a:pt x="66790" y="0"/>
                      </a:cubicBezTo>
                      <a:cubicBezTo>
                        <a:pt x="99556" y="0"/>
                        <a:pt x="104128" y="19050"/>
                        <a:pt x="77458" y="46482"/>
                      </a:cubicBezTo>
                      <a:cubicBezTo>
                        <a:pt x="56122" y="69342"/>
                        <a:pt x="11926" y="77724"/>
                        <a:pt x="2020" y="6096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70" name="Freeform: Shape 2369">
                  <a:extLst>
                    <a:ext uri="{FF2B5EF4-FFF2-40B4-BE49-F238E27FC236}">
                      <a16:creationId xmlns:a16="http://schemas.microsoft.com/office/drawing/2014/main" id="{8C2B2CF9-3578-465F-A8E9-F6BD75685476}"/>
                    </a:ext>
                  </a:extLst>
                </p:cNvPr>
                <p:cNvSpPr/>
                <p:nvPr/>
              </p:nvSpPr>
              <p:spPr>
                <a:xfrm>
                  <a:off x="1265524" y="4077899"/>
                  <a:ext cx="82296" cy="80772"/>
                </a:xfrm>
                <a:custGeom>
                  <a:avLst/>
                  <a:gdLst>
                    <a:gd name="connsiteX0" fmla="*/ 22256 w 82296"/>
                    <a:gd name="connsiteY0" fmla="*/ 75763 h 80772"/>
                    <a:gd name="connsiteX1" fmla="*/ 7778 w 82296"/>
                    <a:gd name="connsiteY1" fmla="*/ 33853 h 80772"/>
                    <a:gd name="connsiteX2" fmla="*/ 18446 w 82296"/>
                    <a:gd name="connsiteY2" fmla="*/ 14041 h 80772"/>
                    <a:gd name="connsiteX3" fmla="*/ 58070 w 82296"/>
                    <a:gd name="connsiteY3" fmla="*/ 11755 h 80772"/>
                    <a:gd name="connsiteX4" fmla="*/ 73310 w 82296"/>
                    <a:gd name="connsiteY4" fmla="*/ 31567 h 80772"/>
                    <a:gd name="connsiteX5" fmla="*/ 74072 w 82296"/>
                    <a:gd name="connsiteY5" fmla="*/ 73477 h 80772"/>
                    <a:gd name="connsiteX6" fmla="*/ 22256 w 82296"/>
                    <a:gd name="connsiteY6" fmla="*/ 75763 h 8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96" h="80772">
                      <a:moveTo>
                        <a:pt x="22256" y="75763"/>
                      </a:moveTo>
                      <a:cubicBezTo>
                        <a:pt x="920" y="69667"/>
                        <a:pt x="-7462" y="46045"/>
                        <a:pt x="7778" y="33853"/>
                      </a:cubicBezTo>
                      <a:cubicBezTo>
                        <a:pt x="13874" y="29281"/>
                        <a:pt x="18446" y="20137"/>
                        <a:pt x="18446" y="14041"/>
                      </a:cubicBezTo>
                      <a:cubicBezTo>
                        <a:pt x="18446" y="-3485"/>
                        <a:pt x="51974" y="-5009"/>
                        <a:pt x="58070" y="11755"/>
                      </a:cubicBezTo>
                      <a:cubicBezTo>
                        <a:pt x="60356" y="19375"/>
                        <a:pt x="67214" y="28519"/>
                        <a:pt x="73310" y="31567"/>
                      </a:cubicBezTo>
                      <a:cubicBezTo>
                        <a:pt x="85502" y="39187"/>
                        <a:pt x="86264" y="61285"/>
                        <a:pt x="74072" y="73477"/>
                      </a:cubicBezTo>
                      <a:cubicBezTo>
                        <a:pt x="64166" y="83383"/>
                        <a:pt x="51974" y="84145"/>
                        <a:pt x="22256" y="75763"/>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71" name="Freeform: Shape 2370">
                  <a:extLst>
                    <a:ext uri="{FF2B5EF4-FFF2-40B4-BE49-F238E27FC236}">
                      <a16:creationId xmlns:a16="http://schemas.microsoft.com/office/drawing/2014/main" id="{BDAD6668-E6BC-4343-B4C3-3F09206464C1}"/>
                    </a:ext>
                  </a:extLst>
                </p:cNvPr>
                <p:cNvSpPr/>
                <p:nvPr/>
              </p:nvSpPr>
              <p:spPr>
                <a:xfrm>
                  <a:off x="2835825" y="407832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72" name="Freeform: Shape 2371">
                  <a:extLst>
                    <a:ext uri="{FF2B5EF4-FFF2-40B4-BE49-F238E27FC236}">
                      <a16:creationId xmlns:a16="http://schemas.microsoft.com/office/drawing/2014/main" id="{A0159CCD-871F-4D28-BC96-0A1BB87D71A0}"/>
                    </a:ext>
                  </a:extLst>
                </p:cNvPr>
                <p:cNvSpPr/>
                <p:nvPr/>
              </p:nvSpPr>
              <p:spPr>
                <a:xfrm>
                  <a:off x="1365293" y="3977640"/>
                  <a:ext cx="60198" cy="109728"/>
                </a:xfrm>
                <a:custGeom>
                  <a:avLst/>
                  <a:gdLst>
                    <a:gd name="connsiteX0" fmla="*/ 25357 w 60198"/>
                    <a:gd name="connsiteY0" fmla="*/ 107442 h 109728"/>
                    <a:gd name="connsiteX1" fmla="*/ 211 w 60198"/>
                    <a:gd name="connsiteY1" fmla="*/ 70866 h 109728"/>
                    <a:gd name="connsiteX2" fmla="*/ 29167 w 60198"/>
                    <a:gd name="connsiteY2" fmla="*/ 0 h 109728"/>
                    <a:gd name="connsiteX3" fmla="*/ 54313 w 60198"/>
                    <a:gd name="connsiteY3" fmla="*/ 108966 h 109728"/>
                    <a:gd name="connsiteX4" fmla="*/ 25357 w 60198"/>
                    <a:gd name="connsiteY4" fmla="*/ 107442 h 10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8" h="109728">
                      <a:moveTo>
                        <a:pt x="25357" y="107442"/>
                      </a:moveTo>
                      <a:cubicBezTo>
                        <a:pt x="4783" y="102870"/>
                        <a:pt x="2497" y="99822"/>
                        <a:pt x="211" y="70866"/>
                      </a:cubicBezTo>
                      <a:cubicBezTo>
                        <a:pt x="-2075" y="40386"/>
                        <a:pt x="14689" y="0"/>
                        <a:pt x="29167" y="0"/>
                      </a:cubicBezTo>
                      <a:cubicBezTo>
                        <a:pt x="48979" y="0"/>
                        <a:pt x="71077" y="99822"/>
                        <a:pt x="54313" y="108966"/>
                      </a:cubicBezTo>
                      <a:cubicBezTo>
                        <a:pt x="50503" y="110490"/>
                        <a:pt x="38311" y="109728"/>
                        <a:pt x="25357" y="107442"/>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73" name="Freeform: Shape 2372">
                  <a:extLst>
                    <a:ext uri="{FF2B5EF4-FFF2-40B4-BE49-F238E27FC236}">
                      <a16:creationId xmlns:a16="http://schemas.microsoft.com/office/drawing/2014/main" id="{83701853-75CF-484D-80BF-01B48A5E0686}"/>
                    </a:ext>
                  </a:extLst>
                </p:cNvPr>
                <p:cNvSpPr/>
                <p:nvPr/>
              </p:nvSpPr>
              <p:spPr>
                <a:xfrm>
                  <a:off x="2860720" y="3970020"/>
                  <a:ext cx="121158" cy="99060"/>
                </a:xfrm>
                <a:custGeom>
                  <a:avLst/>
                  <a:gdLst>
                    <a:gd name="connsiteX0" fmla="*/ 590 w 121158"/>
                    <a:gd name="connsiteY0" fmla="*/ 92202 h 99060"/>
                    <a:gd name="connsiteX1" fmla="*/ 10496 w 121158"/>
                    <a:gd name="connsiteY1" fmla="*/ 74676 h 99060"/>
                    <a:gd name="connsiteX2" fmla="*/ 37166 w 121158"/>
                    <a:gd name="connsiteY2" fmla="*/ 37338 h 99060"/>
                    <a:gd name="connsiteX3" fmla="*/ 95840 w 121158"/>
                    <a:gd name="connsiteY3" fmla="*/ 0 h 99060"/>
                    <a:gd name="connsiteX4" fmla="*/ 95840 w 121158"/>
                    <a:gd name="connsiteY4" fmla="*/ 47244 h 99060"/>
                    <a:gd name="connsiteX5" fmla="*/ 590 w 121158"/>
                    <a:gd name="connsiteY5" fmla="*/ 92202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58" h="99060">
                      <a:moveTo>
                        <a:pt x="590" y="92202"/>
                      </a:moveTo>
                      <a:cubicBezTo>
                        <a:pt x="-1696" y="88392"/>
                        <a:pt x="2876" y="80010"/>
                        <a:pt x="10496" y="74676"/>
                      </a:cubicBezTo>
                      <a:cubicBezTo>
                        <a:pt x="18116" y="69342"/>
                        <a:pt x="30308" y="52578"/>
                        <a:pt x="37166" y="37338"/>
                      </a:cubicBezTo>
                      <a:cubicBezTo>
                        <a:pt x="50882" y="6858"/>
                        <a:pt x="62312" y="0"/>
                        <a:pt x="95840" y="0"/>
                      </a:cubicBezTo>
                      <a:cubicBezTo>
                        <a:pt x="130130" y="0"/>
                        <a:pt x="130130" y="12954"/>
                        <a:pt x="95840" y="47244"/>
                      </a:cubicBezTo>
                      <a:cubicBezTo>
                        <a:pt x="51644" y="92202"/>
                        <a:pt x="12020" y="110490"/>
                        <a:pt x="590" y="92202"/>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74" name="Freeform: Shape 2373">
                  <a:extLst>
                    <a:ext uri="{FF2B5EF4-FFF2-40B4-BE49-F238E27FC236}">
                      <a16:creationId xmlns:a16="http://schemas.microsoft.com/office/drawing/2014/main" id="{0B67FB79-3CC8-4006-9FAA-06032038452D}"/>
                    </a:ext>
                  </a:extLst>
                </p:cNvPr>
                <p:cNvSpPr/>
                <p:nvPr/>
              </p:nvSpPr>
              <p:spPr>
                <a:xfrm>
                  <a:off x="2835371" y="3873981"/>
                  <a:ext cx="78486" cy="109728"/>
                </a:xfrm>
                <a:custGeom>
                  <a:avLst/>
                  <a:gdLst>
                    <a:gd name="connsiteX0" fmla="*/ 2317 w 78486"/>
                    <a:gd name="connsiteY0" fmla="*/ 101373 h 109728"/>
                    <a:gd name="connsiteX1" fmla="*/ 793 w 78486"/>
                    <a:gd name="connsiteY1" fmla="*/ 45747 h 109728"/>
                    <a:gd name="connsiteX2" fmla="*/ 3079 w 78486"/>
                    <a:gd name="connsiteY2" fmla="*/ 789 h 109728"/>
                    <a:gd name="connsiteX3" fmla="*/ 35083 w 78486"/>
                    <a:gd name="connsiteY3" fmla="*/ 27 h 109728"/>
                    <a:gd name="connsiteX4" fmla="*/ 67849 w 78486"/>
                    <a:gd name="connsiteY4" fmla="*/ 27459 h 109728"/>
                    <a:gd name="connsiteX5" fmla="*/ 54133 w 78486"/>
                    <a:gd name="connsiteY5" fmla="*/ 71655 h 109728"/>
                    <a:gd name="connsiteX6" fmla="*/ 31273 w 78486"/>
                    <a:gd name="connsiteY6" fmla="*/ 109755 h 109728"/>
                    <a:gd name="connsiteX7" fmla="*/ 2317 w 78486"/>
                    <a:gd name="connsiteY7" fmla="*/ 101373 h 10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86" h="109728">
                      <a:moveTo>
                        <a:pt x="2317" y="101373"/>
                      </a:moveTo>
                      <a:cubicBezTo>
                        <a:pt x="31" y="95277"/>
                        <a:pt x="-731" y="70131"/>
                        <a:pt x="793" y="45747"/>
                      </a:cubicBezTo>
                      <a:lnTo>
                        <a:pt x="3079" y="789"/>
                      </a:lnTo>
                      <a:lnTo>
                        <a:pt x="35083" y="27"/>
                      </a:lnTo>
                      <a:cubicBezTo>
                        <a:pt x="73945" y="-735"/>
                        <a:pt x="92233" y="14505"/>
                        <a:pt x="67849" y="27459"/>
                      </a:cubicBezTo>
                      <a:cubicBezTo>
                        <a:pt x="54895" y="34317"/>
                        <a:pt x="52609" y="41937"/>
                        <a:pt x="54133" y="71655"/>
                      </a:cubicBezTo>
                      <a:cubicBezTo>
                        <a:pt x="56419" y="106707"/>
                        <a:pt x="56419" y="107469"/>
                        <a:pt x="31273" y="109755"/>
                      </a:cubicBezTo>
                      <a:cubicBezTo>
                        <a:pt x="15271" y="111279"/>
                        <a:pt x="5365" y="108231"/>
                        <a:pt x="2317" y="101373"/>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75" name="Freeform: Shape 2374">
                  <a:extLst>
                    <a:ext uri="{FF2B5EF4-FFF2-40B4-BE49-F238E27FC236}">
                      <a16:creationId xmlns:a16="http://schemas.microsoft.com/office/drawing/2014/main" id="{D276A5A2-A9B9-4E7E-B4AB-C3A8F60BF299}"/>
                    </a:ext>
                  </a:extLst>
                </p:cNvPr>
                <p:cNvSpPr/>
                <p:nvPr/>
              </p:nvSpPr>
              <p:spPr>
                <a:xfrm>
                  <a:off x="2974754" y="3873058"/>
                  <a:ext cx="140208" cy="96774"/>
                </a:xfrm>
                <a:custGeom>
                  <a:avLst/>
                  <a:gdLst>
                    <a:gd name="connsiteX0" fmla="*/ 856 w 140208"/>
                    <a:gd name="connsiteY0" fmla="*/ 88580 h 96774"/>
                    <a:gd name="connsiteX1" fmla="*/ 13048 w 140208"/>
                    <a:gd name="connsiteY1" fmla="*/ 61910 h 96774"/>
                    <a:gd name="connsiteX2" fmla="*/ 22192 w 140208"/>
                    <a:gd name="connsiteY2" fmla="*/ 28382 h 96774"/>
                    <a:gd name="connsiteX3" fmla="*/ 83914 w 140208"/>
                    <a:gd name="connsiteY3" fmla="*/ 188 h 96774"/>
                    <a:gd name="connsiteX4" fmla="*/ 121252 w 140208"/>
                    <a:gd name="connsiteY4" fmla="*/ 30668 h 96774"/>
                    <a:gd name="connsiteX5" fmla="*/ 71722 w 140208"/>
                    <a:gd name="connsiteY5" fmla="*/ 69530 h 96774"/>
                    <a:gd name="connsiteX6" fmla="*/ 856 w 140208"/>
                    <a:gd name="connsiteY6" fmla="*/ 88580 h 9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208" h="96774">
                      <a:moveTo>
                        <a:pt x="856" y="88580"/>
                      </a:moveTo>
                      <a:cubicBezTo>
                        <a:pt x="-2192" y="84008"/>
                        <a:pt x="3142" y="71816"/>
                        <a:pt x="13048" y="61910"/>
                      </a:cubicBezTo>
                      <a:cubicBezTo>
                        <a:pt x="27526" y="45908"/>
                        <a:pt x="29050" y="40574"/>
                        <a:pt x="22192" y="28382"/>
                      </a:cubicBezTo>
                      <a:cubicBezTo>
                        <a:pt x="7714" y="6284"/>
                        <a:pt x="24478" y="-1336"/>
                        <a:pt x="83914" y="188"/>
                      </a:cubicBezTo>
                      <a:cubicBezTo>
                        <a:pt x="142588" y="1712"/>
                        <a:pt x="156304" y="13142"/>
                        <a:pt x="121252" y="30668"/>
                      </a:cubicBezTo>
                      <a:cubicBezTo>
                        <a:pt x="109822" y="36764"/>
                        <a:pt x="86962" y="54290"/>
                        <a:pt x="71722" y="69530"/>
                      </a:cubicBezTo>
                      <a:cubicBezTo>
                        <a:pt x="43528" y="96962"/>
                        <a:pt x="10762" y="105344"/>
                        <a:pt x="856" y="8858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76" name="Freeform: Shape 2375">
                  <a:extLst>
                    <a:ext uri="{FF2B5EF4-FFF2-40B4-BE49-F238E27FC236}">
                      <a16:creationId xmlns:a16="http://schemas.microsoft.com/office/drawing/2014/main" id="{C558DBCE-DEA8-4F9A-BA95-09D4520DAA21}"/>
                    </a:ext>
                  </a:extLst>
                </p:cNvPr>
                <p:cNvSpPr/>
                <p:nvPr/>
              </p:nvSpPr>
              <p:spPr>
                <a:xfrm>
                  <a:off x="1420210" y="3841801"/>
                  <a:ext cx="54102" cy="112014"/>
                </a:xfrm>
                <a:custGeom>
                  <a:avLst/>
                  <a:gdLst>
                    <a:gd name="connsiteX0" fmla="*/ 10064 w 54102"/>
                    <a:gd name="connsiteY0" fmla="*/ 107645 h 112014"/>
                    <a:gd name="connsiteX1" fmla="*/ 37496 w 54102"/>
                    <a:gd name="connsiteY1" fmla="*/ 203 h 112014"/>
                    <a:gd name="connsiteX2" fmla="*/ 54260 w 54102"/>
                    <a:gd name="connsiteY2" fmla="*/ 55829 h 112014"/>
                    <a:gd name="connsiteX3" fmla="*/ 33686 w 54102"/>
                    <a:gd name="connsiteY3" fmla="*/ 111455 h 112014"/>
                    <a:gd name="connsiteX4" fmla="*/ 10064 w 54102"/>
                    <a:gd name="connsiteY4" fmla="*/ 107645 h 11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2" h="112014">
                      <a:moveTo>
                        <a:pt x="10064" y="107645"/>
                      </a:moveTo>
                      <a:cubicBezTo>
                        <a:pt x="-12796" y="69545"/>
                        <a:pt x="6254" y="-4369"/>
                        <a:pt x="37496" y="203"/>
                      </a:cubicBezTo>
                      <a:cubicBezTo>
                        <a:pt x="52736" y="2489"/>
                        <a:pt x="54260" y="7061"/>
                        <a:pt x="54260" y="55829"/>
                      </a:cubicBezTo>
                      <a:cubicBezTo>
                        <a:pt x="54260" y="107645"/>
                        <a:pt x="53498" y="109169"/>
                        <a:pt x="33686" y="111455"/>
                      </a:cubicBezTo>
                      <a:cubicBezTo>
                        <a:pt x="23018" y="112979"/>
                        <a:pt x="12350" y="111455"/>
                        <a:pt x="10064" y="107645"/>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77" name="Freeform: Shape 2376">
                  <a:extLst>
                    <a:ext uri="{FF2B5EF4-FFF2-40B4-BE49-F238E27FC236}">
                      <a16:creationId xmlns:a16="http://schemas.microsoft.com/office/drawing/2014/main" id="{A109661D-ED11-4942-B940-A3D7252D67F6}"/>
                    </a:ext>
                  </a:extLst>
                </p:cNvPr>
                <p:cNvSpPr/>
                <p:nvPr/>
              </p:nvSpPr>
              <p:spPr>
                <a:xfrm>
                  <a:off x="3101208" y="3591777"/>
                  <a:ext cx="331470" cy="278130"/>
                </a:xfrm>
                <a:custGeom>
                  <a:avLst/>
                  <a:gdLst>
                    <a:gd name="connsiteX0" fmla="*/ 5466 w 331470"/>
                    <a:gd name="connsiteY0" fmla="*/ 273849 h 278130"/>
                    <a:gd name="connsiteX1" fmla="*/ 9276 w 331470"/>
                    <a:gd name="connsiteY1" fmla="*/ 219747 h 278130"/>
                    <a:gd name="connsiteX2" fmla="*/ 19182 w 331470"/>
                    <a:gd name="connsiteY2" fmla="*/ 196887 h 278130"/>
                    <a:gd name="connsiteX3" fmla="*/ 45852 w 331470"/>
                    <a:gd name="connsiteY3" fmla="*/ 180123 h 278130"/>
                    <a:gd name="connsiteX4" fmla="*/ 72522 w 331470"/>
                    <a:gd name="connsiteY4" fmla="*/ 164883 h 278130"/>
                    <a:gd name="connsiteX5" fmla="*/ 105288 w 331470"/>
                    <a:gd name="connsiteY5" fmla="*/ 151167 h 278130"/>
                    <a:gd name="connsiteX6" fmla="*/ 137292 w 331470"/>
                    <a:gd name="connsiteY6" fmla="*/ 135165 h 278130"/>
                    <a:gd name="connsiteX7" fmla="*/ 189108 w 331470"/>
                    <a:gd name="connsiteY7" fmla="*/ 81063 h 278130"/>
                    <a:gd name="connsiteX8" fmla="*/ 205872 w 331470"/>
                    <a:gd name="connsiteY8" fmla="*/ 65823 h 278130"/>
                    <a:gd name="connsiteX9" fmla="*/ 240162 w 331470"/>
                    <a:gd name="connsiteY9" fmla="*/ 50583 h 278130"/>
                    <a:gd name="connsiteX10" fmla="*/ 266832 w 331470"/>
                    <a:gd name="connsiteY10" fmla="*/ 35343 h 278130"/>
                    <a:gd name="connsiteX11" fmla="*/ 280548 w 331470"/>
                    <a:gd name="connsiteY11" fmla="*/ 15531 h 278130"/>
                    <a:gd name="connsiteX12" fmla="*/ 307980 w 331470"/>
                    <a:gd name="connsiteY12" fmla="*/ 3339 h 278130"/>
                    <a:gd name="connsiteX13" fmla="*/ 330078 w 331470"/>
                    <a:gd name="connsiteY13" fmla="*/ 4101 h 278130"/>
                    <a:gd name="connsiteX14" fmla="*/ 279786 w 331470"/>
                    <a:gd name="connsiteY14" fmla="*/ 65823 h 278130"/>
                    <a:gd name="connsiteX15" fmla="*/ 213492 w 331470"/>
                    <a:gd name="connsiteY15" fmla="*/ 122211 h 278130"/>
                    <a:gd name="connsiteX16" fmla="*/ 146436 w 331470"/>
                    <a:gd name="connsiteY16" fmla="*/ 174789 h 278130"/>
                    <a:gd name="connsiteX17" fmla="*/ 105288 w 331470"/>
                    <a:gd name="connsiteY17" fmla="*/ 210603 h 278130"/>
                    <a:gd name="connsiteX18" fmla="*/ 53472 w 331470"/>
                    <a:gd name="connsiteY18" fmla="*/ 257085 h 278130"/>
                    <a:gd name="connsiteX19" fmla="*/ 5466 w 331470"/>
                    <a:gd name="connsiteY19" fmla="*/ 273849 h 27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1470" h="278130">
                      <a:moveTo>
                        <a:pt x="5466" y="273849"/>
                      </a:moveTo>
                      <a:cubicBezTo>
                        <a:pt x="-3678" y="265467"/>
                        <a:pt x="-630" y="229653"/>
                        <a:pt x="9276" y="219747"/>
                      </a:cubicBezTo>
                      <a:cubicBezTo>
                        <a:pt x="14610" y="214413"/>
                        <a:pt x="19182" y="204507"/>
                        <a:pt x="19182" y="196887"/>
                      </a:cubicBezTo>
                      <a:cubicBezTo>
                        <a:pt x="19182" y="187743"/>
                        <a:pt x="27564" y="182409"/>
                        <a:pt x="45852" y="180123"/>
                      </a:cubicBezTo>
                      <a:cubicBezTo>
                        <a:pt x="62616" y="177837"/>
                        <a:pt x="72522" y="172503"/>
                        <a:pt x="72522" y="164883"/>
                      </a:cubicBezTo>
                      <a:cubicBezTo>
                        <a:pt x="72522" y="157263"/>
                        <a:pt x="82428" y="152691"/>
                        <a:pt x="105288" y="151167"/>
                      </a:cubicBezTo>
                      <a:cubicBezTo>
                        <a:pt x="129672" y="149643"/>
                        <a:pt x="137292" y="145833"/>
                        <a:pt x="137292" y="135165"/>
                      </a:cubicBezTo>
                      <a:cubicBezTo>
                        <a:pt x="137292" y="120687"/>
                        <a:pt x="174630" y="81063"/>
                        <a:pt x="189108" y="81063"/>
                      </a:cubicBezTo>
                      <a:cubicBezTo>
                        <a:pt x="193680" y="81063"/>
                        <a:pt x="201300" y="74205"/>
                        <a:pt x="205872" y="65823"/>
                      </a:cubicBezTo>
                      <a:cubicBezTo>
                        <a:pt x="211968" y="55155"/>
                        <a:pt x="221874" y="50583"/>
                        <a:pt x="240162" y="50583"/>
                      </a:cubicBezTo>
                      <a:cubicBezTo>
                        <a:pt x="262260" y="50583"/>
                        <a:pt x="266832" y="47535"/>
                        <a:pt x="266832" y="35343"/>
                      </a:cubicBezTo>
                      <a:cubicBezTo>
                        <a:pt x="266832" y="26961"/>
                        <a:pt x="272928" y="17817"/>
                        <a:pt x="280548" y="15531"/>
                      </a:cubicBezTo>
                      <a:cubicBezTo>
                        <a:pt x="287406" y="13245"/>
                        <a:pt x="299598" y="7911"/>
                        <a:pt x="307980" y="3339"/>
                      </a:cubicBezTo>
                      <a:cubicBezTo>
                        <a:pt x="317124" y="-1233"/>
                        <a:pt x="324744" y="-1233"/>
                        <a:pt x="330078" y="4101"/>
                      </a:cubicBezTo>
                      <a:cubicBezTo>
                        <a:pt x="339222" y="13245"/>
                        <a:pt x="314076" y="44487"/>
                        <a:pt x="279786" y="65823"/>
                      </a:cubicBezTo>
                      <a:cubicBezTo>
                        <a:pt x="267594" y="73443"/>
                        <a:pt x="237876" y="98589"/>
                        <a:pt x="213492" y="122211"/>
                      </a:cubicBezTo>
                      <a:cubicBezTo>
                        <a:pt x="189108" y="145833"/>
                        <a:pt x="158628" y="169455"/>
                        <a:pt x="146436" y="174789"/>
                      </a:cubicBezTo>
                      <a:cubicBezTo>
                        <a:pt x="133482" y="180123"/>
                        <a:pt x="114432" y="196125"/>
                        <a:pt x="105288" y="210603"/>
                      </a:cubicBezTo>
                      <a:cubicBezTo>
                        <a:pt x="95382" y="224319"/>
                        <a:pt x="72522" y="245655"/>
                        <a:pt x="53472" y="257085"/>
                      </a:cubicBezTo>
                      <a:cubicBezTo>
                        <a:pt x="15372" y="280707"/>
                        <a:pt x="12324" y="281469"/>
                        <a:pt x="5466" y="27384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78" name="Freeform: Shape 2377">
                  <a:extLst>
                    <a:ext uri="{FF2B5EF4-FFF2-40B4-BE49-F238E27FC236}">
                      <a16:creationId xmlns:a16="http://schemas.microsoft.com/office/drawing/2014/main" id="{ABAE13DF-ECAF-47CE-B83E-0B3B9191EB8A}"/>
                    </a:ext>
                  </a:extLst>
                </p:cNvPr>
                <p:cNvSpPr/>
                <p:nvPr/>
              </p:nvSpPr>
              <p:spPr>
                <a:xfrm>
                  <a:off x="1465705" y="38118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79" name="Freeform: Shape 2378">
                  <a:extLst>
                    <a:ext uri="{FF2B5EF4-FFF2-40B4-BE49-F238E27FC236}">
                      <a16:creationId xmlns:a16="http://schemas.microsoft.com/office/drawing/2014/main" id="{8F494C57-C0FB-42DD-A3CF-4D91A909AB2D}"/>
                    </a:ext>
                  </a:extLst>
                </p:cNvPr>
                <p:cNvSpPr/>
                <p:nvPr/>
              </p:nvSpPr>
              <p:spPr>
                <a:xfrm>
                  <a:off x="3111911" y="374437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80" name="Freeform: Shape 2379">
                  <a:extLst>
                    <a:ext uri="{FF2B5EF4-FFF2-40B4-BE49-F238E27FC236}">
                      <a16:creationId xmlns:a16="http://schemas.microsoft.com/office/drawing/2014/main" id="{8DBA268E-8087-4856-88BE-5E8D129FB6C3}"/>
                    </a:ext>
                  </a:extLst>
                </p:cNvPr>
                <p:cNvSpPr/>
                <p:nvPr/>
              </p:nvSpPr>
              <p:spPr>
                <a:xfrm>
                  <a:off x="1715736" y="3478530"/>
                  <a:ext cx="66294" cy="140208"/>
                </a:xfrm>
                <a:custGeom>
                  <a:avLst/>
                  <a:gdLst>
                    <a:gd name="connsiteX0" fmla="*/ 1050 w 66294"/>
                    <a:gd name="connsiteY0" fmla="*/ 128778 h 140208"/>
                    <a:gd name="connsiteX1" fmla="*/ 4860 w 66294"/>
                    <a:gd name="connsiteY1" fmla="*/ 100584 h 140208"/>
                    <a:gd name="connsiteX2" fmla="*/ 15528 w 66294"/>
                    <a:gd name="connsiteY2" fmla="*/ 41910 h 140208"/>
                    <a:gd name="connsiteX3" fmla="*/ 36102 w 66294"/>
                    <a:gd name="connsiteY3" fmla="*/ 0 h 140208"/>
                    <a:gd name="connsiteX4" fmla="*/ 61248 w 66294"/>
                    <a:gd name="connsiteY4" fmla="*/ 25146 h 140208"/>
                    <a:gd name="connsiteX5" fmla="*/ 65820 w 66294"/>
                    <a:gd name="connsiteY5" fmla="*/ 78486 h 140208"/>
                    <a:gd name="connsiteX6" fmla="*/ 47532 w 66294"/>
                    <a:gd name="connsiteY6" fmla="*/ 108966 h 140208"/>
                    <a:gd name="connsiteX7" fmla="*/ 26958 w 66294"/>
                    <a:gd name="connsiteY7" fmla="*/ 126492 h 140208"/>
                    <a:gd name="connsiteX8" fmla="*/ 1050 w 66294"/>
                    <a:gd name="connsiteY8" fmla="*/ 128778 h 14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94" h="140208">
                      <a:moveTo>
                        <a:pt x="1050" y="128778"/>
                      </a:moveTo>
                      <a:cubicBezTo>
                        <a:pt x="-1236" y="122682"/>
                        <a:pt x="288" y="109728"/>
                        <a:pt x="4860" y="100584"/>
                      </a:cubicBezTo>
                      <a:cubicBezTo>
                        <a:pt x="10194" y="91440"/>
                        <a:pt x="14766" y="64770"/>
                        <a:pt x="15528" y="41910"/>
                      </a:cubicBezTo>
                      <a:cubicBezTo>
                        <a:pt x="17814" y="3048"/>
                        <a:pt x="19338" y="0"/>
                        <a:pt x="36102" y="0"/>
                      </a:cubicBezTo>
                      <a:cubicBezTo>
                        <a:pt x="51342" y="0"/>
                        <a:pt x="56676" y="5334"/>
                        <a:pt x="61248" y="25146"/>
                      </a:cubicBezTo>
                      <a:cubicBezTo>
                        <a:pt x="65058" y="39624"/>
                        <a:pt x="67344" y="63246"/>
                        <a:pt x="65820" y="78486"/>
                      </a:cubicBezTo>
                      <a:cubicBezTo>
                        <a:pt x="64296" y="100584"/>
                        <a:pt x="59724" y="107442"/>
                        <a:pt x="47532" y="108966"/>
                      </a:cubicBezTo>
                      <a:cubicBezTo>
                        <a:pt x="38388" y="110490"/>
                        <a:pt x="29244" y="118110"/>
                        <a:pt x="26958" y="126492"/>
                      </a:cubicBezTo>
                      <a:cubicBezTo>
                        <a:pt x="22386" y="144018"/>
                        <a:pt x="7908" y="145542"/>
                        <a:pt x="1050" y="128778"/>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81" name="Freeform: Shape 2380">
                  <a:extLst>
                    <a:ext uri="{FF2B5EF4-FFF2-40B4-BE49-F238E27FC236}">
                      <a16:creationId xmlns:a16="http://schemas.microsoft.com/office/drawing/2014/main" id="{679E81AF-B741-4003-BA89-7605B6999EC2}"/>
                    </a:ext>
                  </a:extLst>
                </p:cNvPr>
                <p:cNvSpPr/>
                <p:nvPr/>
              </p:nvSpPr>
              <p:spPr>
                <a:xfrm>
                  <a:off x="3392166" y="3474904"/>
                  <a:ext cx="179070" cy="128778"/>
                </a:xfrm>
                <a:custGeom>
                  <a:avLst/>
                  <a:gdLst>
                    <a:gd name="connsiteX0" fmla="*/ 42168 w 179070"/>
                    <a:gd name="connsiteY0" fmla="*/ 115640 h 128778"/>
                    <a:gd name="connsiteX1" fmla="*/ 29214 w 179070"/>
                    <a:gd name="connsiteY1" fmla="*/ 89732 h 128778"/>
                    <a:gd name="connsiteX2" fmla="*/ 13212 w 179070"/>
                    <a:gd name="connsiteY2" fmla="*/ 73730 h 128778"/>
                    <a:gd name="connsiteX3" fmla="*/ 258 w 179070"/>
                    <a:gd name="connsiteY3" fmla="*/ 59252 h 128778"/>
                    <a:gd name="connsiteX4" fmla="*/ 42168 w 179070"/>
                    <a:gd name="connsiteY4" fmla="*/ 56966 h 128778"/>
                    <a:gd name="connsiteX5" fmla="*/ 58932 w 179070"/>
                    <a:gd name="connsiteY5" fmla="*/ 50108 h 128778"/>
                    <a:gd name="connsiteX6" fmla="*/ 88650 w 179070"/>
                    <a:gd name="connsiteY6" fmla="*/ 30296 h 128778"/>
                    <a:gd name="connsiteX7" fmla="*/ 124464 w 179070"/>
                    <a:gd name="connsiteY7" fmla="*/ 15056 h 128778"/>
                    <a:gd name="connsiteX8" fmla="*/ 178566 w 179070"/>
                    <a:gd name="connsiteY8" fmla="*/ 8960 h 128778"/>
                    <a:gd name="connsiteX9" fmla="*/ 172470 w 179070"/>
                    <a:gd name="connsiteY9" fmla="*/ 25724 h 128778"/>
                    <a:gd name="connsiteX10" fmla="*/ 156468 w 179070"/>
                    <a:gd name="connsiteY10" fmla="*/ 47822 h 128778"/>
                    <a:gd name="connsiteX11" fmla="*/ 144276 w 179070"/>
                    <a:gd name="connsiteY11" fmla="*/ 60776 h 128778"/>
                    <a:gd name="connsiteX12" fmla="*/ 100842 w 179070"/>
                    <a:gd name="connsiteY12" fmla="*/ 95066 h 128778"/>
                    <a:gd name="connsiteX13" fmla="*/ 60456 w 179070"/>
                    <a:gd name="connsiteY13" fmla="*/ 129356 h 128778"/>
                    <a:gd name="connsiteX14" fmla="*/ 42168 w 179070"/>
                    <a:gd name="connsiteY14" fmla="*/ 115640 h 12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070" h="128778">
                      <a:moveTo>
                        <a:pt x="42168" y="115640"/>
                      </a:moveTo>
                      <a:cubicBezTo>
                        <a:pt x="34548" y="108020"/>
                        <a:pt x="29214" y="95828"/>
                        <a:pt x="29214" y="89732"/>
                      </a:cubicBezTo>
                      <a:cubicBezTo>
                        <a:pt x="29214" y="82874"/>
                        <a:pt x="22356" y="76016"/>
                        <a:pt x="13212" y="73730"/>
                      </a:cubicBezTo>
                      <a:cubicBezTo>
                        <a:pt x="4068" y="71444"/>
                        <a:pt x="-1266" y="64586"/>
                        <a:pt x="258" y="59252"/>
                      </a:cubicBezTo>
                      <a:cubicBezTo>
                        <a:pt x="5592" y="44012"/>
                        <a:pt x="30738" y="42488"/>
                        <a:pt x="42168" y="56966"/>
                      </a:cubicBezTo>
                      <a:cubicBezTo>
                        <a:pt x="50550" y="69920"/>
                        <a:pt x="52074" y="69158"/>
                        <a:pt x="58932" y="50108"/>
                      </a:cubicBezTo>
                      <a:cubicBezTo>
                        <a:pt x="65028" y="34868"/>
                        <a:pt x="71886" y="30296"/>
                        <a:pt x="88650" y="30296"/>
                      </a:cubicBezTo>
                      <a:cubicBezTo>
                        <a:pt x="100842" y="30296"/>
                        <a:pt x="116844" y="23438"/>
                        <a:pt x="124464" y="15056"/>
                      </a:cubicBezTo>
                      <a:cubicBezTo>
                        <a:pt x="139704" y="-1708"/>
                        <a:pt x="170184" y="-5518"/>
                        <a:pt x="178566" y="8960"/>
                      </a:cubicBezTo>
                      <a:cubicBezTo>
                        <a:pt x="181614" y="13532"/>
                        <a:pt x="178566" y="21152"/>
                        <a:pt x="172470" y="25724"/>
                      </a:cubicBezTo>
                      <a:cubicBezTo>
                        <a:pt x="166374" y="30296"/>
                        <a:pt x="159516" y="40202"/>
                        <a:pt x="156468" y="47822"/>
                      </a:cubicBezTo>
                      <a:cubicBezTo>
                        <a:pt x="154182" y="54680"/>
                        <a:pt x="148086" y="60776"/>
                        <a:pt x="144276" y="60776"/>
                      </a:cubicBezTo>
                      <a:cubicBezTo>
                        <a:pt x="139704" y="60776"/>
                        <a:pt x="120654" y="76016"/>
                        <a:pt x="100842" y="95066"/>
                      </a:cubicBezTo>
                      <a:cubicBezTo>
                        <a:pt x="81792" y="114116"/>
                        <a:pt x="63504" y="129356"/>
                        <a:pt x="60456" y="129356"/>
                      </a:cubicBezTo>
                      <a:cubicBezTo>
                        <a:pt x="56646" y="129356"/>
                        <a:pt x="49026" y="123260"/>
                        <a:pt x="42168" y="11564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82" name="Freeform: Shape 2381">
                  <a:extLst>
                    <a:ext uri="{FF2B5EF4-FFF2-40B4-BE49-F238E27FC236}">
                      <a16:creationId xmlns:a16="http://schemas.microsoft.com/office/drawing/2014/main" id="{064E5803-6C71-4C98-9DA0-4D8B904C83AE}"/>
                    </a:ext>
                  </a:extLst>
                </p:cNvPr>
                <p:cNvSpPr/>
                <p:nvPr/>
              </p:nvSpPr>
              <p:spPr>
                <a:xfrm>
                  <a:off x="1631240" y="3506364"/>
                  <a:ext cx="41148" cy="42672"/>
                </a:xfrm>
                <a:custGeom>
                  <a:avLst/>
                  <a:gdLst>
                    <a:gd name="connsiteX0" fmla="*/ 2488 w 41148"/>
                    <a:gd name="connsiteY0" fmla="*/ 33888 h 42672"/>
                    <a:gd name="connsiteX1" fmla="*/ 23824 w 41148"/>
                    <a:gd name="connsiteY1" fmla="*/ 360 h 42672"/>
                    <a:gd name="connsiteX2" fmla="*/ 41350 w 41148"/>
                    <a:gd name="connsiteY2" fmla="*/ 21696 h 42672"/>
                    <a:gd name="connsiteX3" fmla="*/ 23824 w 41148"/>
                    <a:gd name="connsiteY3" fmla="*/ 43032 h 42672"/>
                    <a:gd name="connsiteX4" fmla="*/ 2488 w 41148"/>
                    <a:gd name="connsiteY4" fmla="*/ 33888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 h="42672">
                      <a:moveTo>
                        <a:pt x="2488" y="33888"/>
                      </a:moveTo>
                      <a:cubicBezTo>
                        <a:pt x="-5132" y="14076"/>
                        <a:pt x="5536" y="-2688"/>
                        <a:pt x="23824" y="360"/>
                      </a:cubicBezTo>
                      <a:cubicBezTo>
                        <a:pt x="36778" y="1884"/>
                        <a:pt x="41350" y="7980"/>
                        <a:pt x="41350" y="21696"/>
                      </a:cubicBezTo>
                      <a:cubicBezTo>
                        <a:pt x="41350" y="35412"/>
                        <a:pt x="36778" y="41508"/>
                        <a:pt x="23824" y="43032"/>
                      </a:cubicBezTo>
                      <a:cubicBezTo>
                        <a:pt x="13918" y="44556"/>
                        <a:pt x="4774" y="40746"/>
                        <a:pt x="2488" y="33888"/>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83" name="Freeform: Shape 2382">
                  <a:extLst>
                    <a:ext uri="{FF2B5EF4-FFF2-40B4-BE49-F238E27FC236}">
                      <a16:creationId xmlns:a16="http://schemas.microsoft.com/office/drawing/2014/main" id="{5A28972E-D088-4B05-A3A0-4FA3CDA70612}"/>
                    </a:ext>
                  </a:extLst>
                </p:cNvPr>
                <p:cNvSpPr/>
                <p:nvPr/>
              </p:nvSpPr>
              <p:spPr>
                <a:xfrm>
                  <a:off x="3575005" y="3378854"/>
                  <a:ext cx="46482" cy="95250"/>
                </a:xfrm>
                <a:custGeom>
                  <a:avLst/>
                  <a:gdLst>
                    <a:gd name="connsiteX0" fmla="*/ 10205 w 46482"/>
                    <a:gd name="connsiteY0" fmla="*/ 85198 h 95250"/>
                    <a:gd name="connsiteX1" fmla="*/ 4109 w 46482"/>
                    <a:gd name="connsiteY1" fmla="*/ 64624 h 95250"/>
                    <a:gd name="connsiteX2" fmla="*/ 15539 w 46482"/>
                    <a:gd name="connsiteY2" fmla="*/ 27286 h 95250"/>
                    <a:gd name="connsiteX3" fmla="*/ 45257 w 46482"/>
                    <a:gd name="connsiteY3" fmla="*/ 31096 h 95250"/>
                    <a:gd name="connsiteX4" fmla="*/ 30779 w 46482"/>
                    <a:gd name="connsiteY4" fmla="*/ 95866 h 95250"/>
                    <a:gd name="connsiteX5" fmla="*/ 10205 w 46482"/>
                    <a:gd name="connsiteY5" fmla="*/ 8519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2" h="95250">
                      <a:moveTo>
                        <a:pt x="10205" y="85198"/>
                      </a:moveTo>
                      <a:cubicBezTo>
                        <a:pt x="-1225" y="76816"/>
                        <a:pt x="-2749" y="72244"/>
                        <a:pt x="4109" y="64624"/>
                      </a:cubicBezTo>
                      <a:cubicBezTo>
                        <a:pt x="8681" y="58528"/>
                        <a:pt x="14015" y="41764"/>
                        <a:pt x="15539" y="27286"/>
                      </a:cubicBezTo>
                      <a:cubicBezTo>
                        <a:pt x="18587" y="-10814"/>
                        <a:pt x="39161" y="-8528"/>
                        <a:pt x="45257" y="31096"/>
                      </a:cubicBezTo>
                      <a:cubicBezTo>
                        <a:pt x="50591" y="61576"/>
                        <a:pt x="42971" y="95866"/>
                        <a:pt x="30779" y="95866"/>
                      </a:cubicBezTo>
                      <a:cubicBezTo>
                        <a:pt x="27731" y="95866"/>
                        <a:pt x="17825" y="91294"/>
                        <a:pt x="10205" y="85198"/>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84" name="Freeform: Shape 2383">
                  <a:extLst>
                    <a:ext uri="{FF2B5EF4-FFF2-40B4-BE49-F238E27FC236}">
                      <a16:creationId xmlns:a16="http://schemas.microsoft.com/office/drawing/2014/main" id="{990AF9D9-8959-4E8C-8A11-DEBC820EA84D}"/>
                    </a:ext>
                  </a:extLst>
                </p:cNvPr>
                <p:cNvSpPr/>
                <p:nvPr/>
              </p:nvSpPr>
              <p:spPr>
                <a:xfrm>
                  <a:off x="3406871" y="3341370"/>
                  <a:ext cx="41148" cy="108966"/>
                </a:xfrm>
                <a:custGeom>
                  <a:avLst/>
                  <a:gdLst>
                    <a:gd name="connsiteX0" fmla="*/ 2317 w 41148"/>
                    <a:gd name="connsiteY0" fmla="*/ 100584 h 108966"/>
                    <a:gd name="connsiteX1" fmla="*/ 793 w 41148"/>
                    <a:gd name="connsiteY1" fmla="*/ 44958 h 108966"/>
                    <a:gd name="connsiteX2" fmla="*/ 22129 w 41148"/>
                    <a:gd name="connsiteY2" fmla="*/ 0 h 108966"/>
                    <a:gd name="connsiteX3" fmla="*/ 41179 w 41148"/>
                    <a:gd name="connsiteY3" fmla="*/ 53340 h 108966"/>
                    <a:gd name="connsiteX4" fmla="*/ 23653 w 41148"/>
                    <a:gd name="connsiteY4" fmla="*/ 108966 h 108966"/>
                    <a:gd name="connsiteX5" fmla="*/ 2317 w 41148"/>
                    <a:gd name="connsiteY5" fmla="*/ 100584 h 10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8" h="108966">
                      <a:moveTo>
                        <a:pt x="2317" y="100584"/>
                      </a:moveTo>
                      <a:cubicBezTo>
                        <a:pt x="31" y="94488"/>
                        <a:pt x="-731" y="69342"/>
                        <a:pt x="793" y="44958"/>
                      </a:cubicBezTo>
                      <a:cubicBezTo>
                        <a:pt x="3079" y="3048"/>
                        <a:pt x="4603" y="0"/>
                        <a:pt x="22129" y="0"/>
                      </a:cubicBezTo>
                      <a:cubicBezTo>
                        <a:pt x="40417" y="0"/>
                        <a:pt x="41179" y="1524"/>
                        <a:pt x="41179" y="53340"/>
                      </a:cubicBezTo>
                      <a:cubicBezTo>
                        <a:pt x="41179" y="102870"/>
                        <a:pt x="39655" y="106680"/>
                        <a:pt x="23653" y="108966"/>
                      </a:cubicBezTo>
                      <a:cubicBezTo>
                        <a:pt x="14509" y="110490"/>
                        <a:pt x="5365" y="106680"/>
                        <a:pt x="2317" y="100584"/>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85" name="Freeform: Shape 2384">
                  <a:extLst>
                    <a:ext uri="{FF2B5EF4-FFF2-40B4-BE49-F238E27FC236}">
                      <a16:creationId xmlns:a16="http://schemas.microsoft.com/office/drawing/2014/main" id="{27CBCFF3-7450-48A5-945B-668CD02F6FDD}"/>
                    </a:ext>
                  </a:extLst>
                </p:cNvPr>
                <p:cNvSpPr/>
                <p:nvPr/>
              </p:nvSpPr>
              <p:spPr>
                <a:xfrm>
                  <a:off x="3490341" y="2807970"/>
                  <a:ext cx="56388" cy="642366"/>
                </a:xfrm>
                <a:custGeom>
                  <a:avLst/>
                  <a:gdLst>
                    <a:gd name="connsiteX0" fmla="*/ 20193 w 56388"/>
                    <a:gd name="connsiteY0" fmla="*/ 639318 h 642366"/>
                    <a:gd name="connsiteX1" fmla="*/ 14859 w 56388"/>
                    <a:gd name="connsiteY1" fmla="*/ 608076 h 642366"/>
                    <a:gd name="connsiteX2" fmla="*/ 5715 w 56388"/>
                    <a:gd name="connsiteY2" fmla="*/ 567690 h 642366"/>
                    <a:gd name="connsiteX3" fmla="*/ 5715 w 56388"/>
                    <a:gd name="connsiteY3" fmla="*/ 537210 h 642366"/>
                    <a:gd name="connsiteX4" fmla="*/ 14859 w 56388"/>
                    <a:gd name="connsiteY4" fmla="*/ 397764 h 642366"/>
                    <a:gd name="connsiteX5" fmla="*/ 22479 w 56388"/>
                    <a:gd name="connsiteY5" fmla="*/ 265938 h 642366"/>
                    <a:gd name="connsiteX6" fmla="*/ 31623 w 56388"/>
                    <a:gd name="connsiteY6" fmla="*/ 129540 h 642366"/>
                    <a:gd name="connsiteX7" fmla="*/ 45339 w 56388"/>
                    <a:gd name="connsiteY7" fmla="*/ 0 h 642366"/>
                    <a:gd name="connsiteX8" fmla="*/ 56769 w 56388"/>
                    <a:gd name="connsiteY8" fmla="*/ 320040 h 642366"/>
                    <a:gd name="connsiteX9" fmla="*/ 41529 w 56388"/>
                    <a:gd name="connsiteY9" fmla="*/ 642366 h 642366"/>
                    <a:gd name="connsiteX10" fmla="*/ 20193 w 56388"/>
                    <a:gd name="connsiteY10" fmla="*/ 639318 h 64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88" h="642366">
                      <a:moveTo>
                        <a:pt x="20193" y="639318"/>
                      </a:moveTo>
                      <a:cubicBezTo>
                        <a:pt x="17145" y="636270"/>
                        <a:pt x="14859" y="622554"/>
                        <a:pt x="14859" y="608076"/>
                      </a:cubicBezTo>
                      <a:cubicBezTo>
                        <a:pt x="14859" y="594360"/>
                        <a:pt x="10287" y="576072"/>
                        <a:pt x="5715" y="567690"/>
                      </a:cubicBezTo>
                      <a:cubicBezTo>
                        <a:pt x="-1905" y="555498"/>
                        <a:pt x="-1905" y="549402"/>
                        <a:pt x="5715" y="537210"/>
                      </a:cubicBezTo>
                      <a:cubicBezTo>
                        <a:pt x="11811" y="526542"/>
                        <a:pt x="14859" y="483870"/>
                        <a:pt x="14859" y="397764"/>
                      </a:cubicBezTo>
                      <a:cubicBezTo>
                        <a:pt x="14859" y="327660"/>
                        <a:pt x="17907" y="270510"/>
                        <a:pt x="22479" y="265938"/>
                      </a:cubicBezTo>
                      <a:cubicBezTo>
                        <a:pt x="26289" y="262128"/>
                        <a:pt x="30861" y="200406"/>
                        <a:pt x="31623" y="129540"/>
                      </a:cubicBezTo>
                      <a:cubicBezTo>
                        <a:pt x="33909" y="20574"/>
                        <a:pt x="35433" y="0"/>
                        <a:pt x="45339" y="0"/>
                      </a:cubicBezTo>
                      <a:cubicBezTo>
                        <a:pt x="55245" y="0"/>
                        <a:pt x="56769" y="40386"/>
                        <a:pt x="56769" y="320040"/>
                      </a:cubicBezTo>
                      <a:cubicBezTo>
                        <a:pt x="56769" y="636270"/>
                        <a:pt x="56769" y="640080"/>
                        <a:pt x="41529" y="642366"/>
                      </a:cubicBezTo>
                      <a:cubicBezTo>
                        <a:pt x="32385" y="643890"/>
                        <a:pt x="23241" y="642366"/>
                        <a:pt x="20193" y="639318"/>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86" name="Freeform: Shape 2385">
                  <a:extLst>
                    <a:ext uri="{FF2B5EF4-FFF2-40B4-BE49-F238E27FC236}">
                      <a16:creationId xmlns:a16="http://schemas.microsoft.com/office/drawing/2014/main" id="{862EC651-94DA-438C-9BC6-882D6CD7DDBE}"/>
                    </a:ext>
                  </a:extLst>
                </p:cNvPr>
                <p:cNvSpPr/>
                <p:nvPr/>
              </p:nvSpPr>
              <p:spPr>
                <a:xfrm>
                  <a:off x="3590205" y="33391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87" name="Freeform: Shape 2386">
                  <a:extLst>
                    <a:ext uri="{FF2B5EF4-FFF2-40B4-BE49-F238E27FC236}">
                      <a16:creationId xmlns:a16="http://schemas.microsoft.com/office/drawing/2014/main" id="{47A1889A-3A6D-49FE-8619-115895419FD7}"/>
                    </a:ext>
                  </a:extLst>
                </p:cNvPr>
                <p:cNvSpPr/>
                <p:nvPr/>
              </p:nvSpPr>
              <p:spPr>
                <a:xfrm>
                  <a:off x="1782985" y="3231679"/>
                  <a:ext cx="128778" cy="119634"/>
                </a:xfrm>
                <a:custGeom>
                  <a:avLst/>
                  <a:gdLst>
                    <a:gd name="connsiteX0" fmla="*/ 30575 w 128778"/>
                    <a:gd name="connsiteY0" fmla="*/ 114263 h 119634"/>
                    <a:gd name="connsiteX1" fmla="*/ 14573 w 128778"/>
                    <a:gd name="connsiteY1" fmla="*/ 77687 h 119634"/>
                    <a:gd name="connsiteX2" fmla="*/ 30575 w 128778"/>
                    <a:gd name="connsiteY2" fmla="*/ 63971 h 119634"/>
                    <a:gd name="connsiteX3" fmla="*/ 42767 w 128778"/>
                    <a:gd name="connsiteY3" fmla="*/ 31205 h 119634"/>
                    <a:gd name="connsiteX4" fmla="*/ 80105 w 128778"/>
                    <a:gd name="connsiteY4" fmla="*/ 2249 h 119634"/>
                    <a:gd name="connsiteX5" fmla="*/ 115157 w 128778"/>
                    <a:gd name="connsiteY5" fmla="*/ 65495 h 119634"/>
                    <a:gd name="connsiteX6" fmla="*/ 96107 w 128778"/>
                    <a:gd name="connsiteY6" fmla="*/ 108167 h 119634"/>
                    <a:gd name="connsiteX7" fmla="*/ 30575 w 128778"/>
                    <a:gd name="connsiteY7" fmla="*/ 114263 h 1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778" h="119634">
                      <a:moveTo>
                        <a:pt x="30575" y="114263"/>
                      </a:moveTo>
                      <a:cubicBezTo>
                        <a:pt x="-667" y="108929"/>
                        <a:pt x="-11335" y="84545"/>
                        <a:pt x="14573" y="77687"/>
                      </a:cubicBezTo>
                      <a:cubicBezTo>
                        <a:pt x="23717" y="75401"/>
                        <a:pt x="30575" y="69305"/>
                        <a:pt x="30575" y="63971"/>
                      </a:cubicBezTo>
                      <a:cubicBezTo>
                        <a:pt x="30575" y="59399"/>
                        <a:pt x="35909" y="44159"/>
                        <a:pt x="42767" y="31205"/>
                      </a:cubicBezTo>
                      <a:cubicBezTo>
                        <a:pt x="51149" y="13679"/>
                        <a:pt x="61055" y="6059"/>
                        <a:pt x="80105" y="2249"/>
                      </a:cubicBezTo>
                      <a:cubicBezTo>
                        <a:pt x="131159" y="-6895"/>
                        <a:pt x="141827" y="11393"/>
                        <a:pt x="115157" y="65495"/>
                      </a:cubicBezTo>
                      <a:cubicBezTo>
                        <a:pt x="106775" y="81497"/>
                        <a:pt x="98393" y="100547"/>
                        <a:pt x="96107" y="108167"/>
                      </a:cubicBezTo>
                      <a:cubicBezTo>
                        <a:pt x="91535" y="121883"/>
                        <a:pt x="78581" y="122645"/>
                        <a:pt x="30575" y="114263"/>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88" name="Freeform: Shape 2387">
                  <a:extLst>
                    <a:ext uri="{FF2B5EF4-FFF2-40B4-BE49-F238E27FC236}">
                      <a16:creationId xmlns:a16="http://schemas.microsoft.com/office/drawing/2014/main" id="{BD0789CF-810A-4F3F-A31E-5E41C17E9B4D}"/>
                    </a:ext>
                  </a:extLst>
                </p:cNvPr>
                <p:cNvSpPr/>
                <p:nvPr/>
              </p:nvSpPr>
              <p:spPr>
                <a:xfrm>
                  <a:off x="1995997" y="3303270"/>
                  <a:ext cx="49530" cy="48006"/>
                </a:xfrm>
                <a:custGeom>
                  <a:avLst/>
                  <a:gdLst>
                    <a:gd name="connsiteX0" fmla="*/ 3491 w 49530"/>
                    <a:gd name="connsiteY0" fmla="*/ 38862 h 48006"/>
                    <a:gd name="connsiteX1" fmla="*/ 27113 w 49530"/>
                    <a:gd name="connsiteY1" fmla="*/ 0 h 48006"/>
                    <a:gd name="connsiteX2" fmla="*/ 49973 w 49530"/>
                    <a:gd name="connsiteY2" fmla="*/ 22860 h 48006"/>
                    <a:gd name="connsiteX3" fmla="*/ 28637 w 49530"/>
                    <a:gd name="connsiteY3" fmla="*/ 48006 h 48006"/>
                    <a:gd name="connsiteX4" fmla="*/ 3491 w 49530"/>
                    <a:gd name="connsiteY4" fmla="*/ 38862 h 4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 h="48006">
                      <a:moveTo>
                        <a:pt x="3491" y="38862"/>
                      </a:moveTo>
                      <a:cubicBezTo>
                        <a:pt x="-5653" y="15240"/>
                        <a:pt x="3491" y="0"/>
                        <a:pt x="27113" y="0"/>
                      </a:cubicBezTo>
                      <a:cubicBezTo>
                        <a:pt x="47687" y="0"/>
                        <a:pt x="49973" y="2286"/>
                        <a:pt x="49973" y="22860"/>
                      </a:cubicBezTo>
                      <a:cubicBezTo>
                        <a:pt x="49973" y="41910"/>
                        <a:pt x="46925" y="45720"/>
                        <a:pt x="28637" y="48006"/>
                      </a:cubicBezTo>
                      <a:cubicBezTo>
                        <a:pt x="15683" y="49530"/>
                        <a:pt x="6539" y="46482"/>
                        <a:pt x="3491" y="38862"/>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89" name="Freeform: Shape 2388">
                  <a:extLst>
                    <a:ext uri="{FF2B5EF4-FFF2-40B4-BE49-F238E27FC236}">
                      <a16:creationId xmlns:a16="http://schemas.microsoft.com/office/drawing/2014/main" id="{1BBC509F-33D9-4815-B064-B0CDA1A70899}"/>
                    </a:ext>
                  </a:extLst>
                </p:cNvPr>
                <p:cNvSpPr/>
                <p:nvPr/>
              </p:nvSpPr>
              <p:spPr>
                <a:xfrm>
                  <a:off x="3737410" y="3003392"/>
                  <a:ext cx="63246" cy="150876"/>
                </a:xfrm>
                <a:custGeom>
                  <a:avLst/>
                  <a:gdLst>
                    <a:gd name="connsiteX0" fmla="*/ 8582 w 63246"/>
                    <a:gd name="connsiteY0" fmla="*/ 142144 h 150876"/>
                    <a:gd name="connsiteX1" fmla="*/ 2486 w 63246"/>
                    <a:gd name="connsiteY1" fmla="*/ 25558 h 150876"/>
                    <a:gd name="connsiteX2" fmla="*/ 52778 w 63246"/>
                    <a:gd name="connsiteY2" fmla="*/ 22510 h 150876"/>
                    <a:gd name="connsiteX3" fmla="*/ 50492 w 63246"/>
                    <a:gd name="connsiteY3" fmla="*/ 95662 h 150876"/>
                    <a:gd name="connsiteX4" fmla="*/ 31442 w 63246"/>
                    <a:gd name="connsiteY4" fmla="*/ 138334 h 150876"/>
                    <a:gd name="connsiteX5" fmla="*/ 8582 w 63246"/>
                    <a:gd name="connsiteY5" fmla="*/ 142144 h 15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46" h="150876">
                      <a:moveTo>
                        <a:pt x="8582" y="142144"/>
                      </a:moveTo>
                      <a:cubicBezTo>
                        <a:pt x="962" y="116998"/>
                        <a:pt x="-2848" y="46132"/>
                        <a:pt x="2486" y="25558"/>
                      </a:cubicBezTo>
                      <a:cubicBezTo>
                        <a:pt x="11630" y="-7208"/>
                        <a:pt x="36776" y="-8732"/>
                        <a:pt x="52778" y="22510"/>
                      </a:cubicBezTo>
                      <a:cubicBezTo>
                        <a:pt x="68018" y="53752"/>
                        <a:pt x="68018" y="59848"/>
                        <a:pt x="50492" y="95662"/>
                      </a:cubicBezTo>
                      <a:cubicBezTo>
                        <a:pt x="42110" y="111664"/>
                        <a:pt x="33728" y="130714"/>
                        <a:pt x="31442" y="138334"/>
                      </a:cubicBezTo>
                      <a:cubicBezTo>
                        <a:pt x="26870" y="153574"/>
                        <a:pt x="12392" y="155860"/>
                        <a:pt x="8582" y="142144"/>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90" name="Freeform: Shape 2389">
                  <a:extLst>
                    <a:ext uri="{FF2B5EF4-FFF2-40B4-BE49-F238E27FC236}">
                      <a16:creationId xmlns:a16="http://schemas.microsoft.com/office/drawing/2014/main" id="{C474F099-2C5D-4E81-A2D2-E3F433329EEA}"/>
                    </a:ext>
                  </a:extLst>
                </p:cNvPr>
                <p:cNvSpPr/>
                <p:nvPr/>
              </p:nvSpPr>
              <p:spPr>
                <a:xfrm>
                  <a:off x="1935782" y="2936571"/>
                  <a:ext cx="105156" cy="210312"/>
                </a:xfrm>
                <a:custGeom>
                  <a:avLst/>
                  <a:gdLst>
                    <a:gd name="connsiteX0" fmla="*/ 20272 w 105156"/>
                    <a:gd name="connsiteY0" fmla="*/ 205155 h 210312"/>
                    <a:gd name="connsiteX1" fmla="*/ 14938 w 105156"/>
                    <a:gd name="connsiteY1" fmla="*/ 171627 h 210312"/>
                    <a:gd name="connsiteX2" fmla="*/ 7318 w 105156"/>
                    <a:gd name="connsiteY2" fmla="*/ 138099 h 210312"/>
                    <a:gd name="connsiteX3" fmla="*/ 11890 w 105156"/>
                    <a:gd name="connsiteY3" fmla="*/ 59613 h 210312"/>
                    <a:gd name="connsiteX4" fmla="*/ 45418 w 105156"/>
                    <a:gd name="connsiteY4" fmla="*/ 35229 h 210312"/>
                    <a:gd name="connsiteX5" fmla="*/ 69802 w 105156"/>
                    <a:gd name="connsiteY5" fmla="*/ 18465 h 210312"/>
                    <a:gd name="connsiteX6" fmla="*/ 104854 w 105156"/>
                    <a:gd name="connsiteY6" fmla="*/ 22275 h 210312"/>
                    <a:gd name="connsiteX7" fmla="*/ 91900 w 105156"/>
                    <a:gd name="connsiteY7" fmla="*/ 48183 h 210312"/>
                    <a:gd name="connsiteX8" fmla="*/ 75898 w 105156"/>
                    <a:gd name="connsiteY8" fmla="*/ 78663 h 210312"/>
                    <a:gd name="connsiteX9" fmla="*/ 60658 w 105156"/>
                    <a:gd name="connsiteY9" fmla="*/ 109143 h 210312"/>
                    <a:gd name="connsiteX10" fmla="*/ 56848 w 105156"/>
                    <a:gd name="connsiteY10" fmla="*/ 134289 h 210312"/>
                    <a:gd name="connsiteX11" fmla="*/ 65230 w 105156"/>
                    <a:gd name="connsiteY11" fmla="*/ 183819 h 210312"/>
                    <a:gd name="connsiteX12" fmla="*/ 20272 w 105156"/>
                    <a:gd name="connsiteY12" fmla="*/ 205155 h 21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156" h="210312">
                      <a:moveTo>
                        <a:pt x="20272" y="205155"/>
                      </a:moveTo>
                      <a:cubicBezTo>
                        <a:pt x="17224" y="202869"/>
                        <a:pt x="14938" y="187629"/>
                        <a:pt x="14938" y="171627"/>
                      </a:cubicBezTo>
                      <a:cubicBezTo>
                        <a:pt x="14938" y="155625"/>
                        <a:pt x="11890" y="140385"/>
                        <a:pt x="7318" y="138099"/>
                      </a:cubicBezTo>
                      <a:cubicBezTo>
                        <a:pt x="-4112" y="131241"/>
                        <a:pt x="-1826" y="86283"/>
                        <a:pt x="11890" y="59613"/>
                      </a:cubicBezTo>
                      <a:cubicBezTo>
                        <a:pt x="21034" y="40563"/>
                        <a:pt x="28654" y="35229"/>
                        <a:pt x="45418" y="35229"/>
                      </a:cubicBezTo>
                      <a:cubicBezTo>
                        <a:pt x="62182" y="35229"/>
                        <a:pt x="67516" y="31419"/>
                        <a:pt x="69802" y="18465"/>
                      </a:cubicBezTo>
                      <a:cubicBezTo>
                        <a:pt x="73612" y="-8205"/>
                        <a:pt x="101806" y="-5157"/>
                        <a:pt x="104854" y="22275"/>
                      </a:cubicBezTo>
                      <a:cubicBezTo>
                        <a:pt x="107140" y="39039"/>
                        <a:pt x="104092" y="45135"/>
                        <a:pt x="91900" y="48183"/>
                      </a:cubicBezTo>
                      <a:cubicBezTo>
                        <a:pt x="79708" y="51231"/>
                        <a:pt x="75898" y="58089"/>
                        <a:pt x="75898" y="78663"/>
                      </a:cubicBezTo>
                      <a:cubicBezTo>
                        <a:pt x="75898" y="98475"/>
                        <a:pt x="72088" y="106095"/>
                        <a:pt x="60658" y="109143"/>
                      </a:cubicBezTo>
                      <a:cubicBezTo>
                        <a:pt x="43132" y="113715"/>
                        <a:pt x="40084" y="134289"/>
                        <a:pt x="56848" y="134289"/>
                      </a:cubicBezTo>
                      <a:cubicBezTo>
                        <a:pt x="75136" y="134289"/>
                        <a:pt x="78946" y="154863"/>
                        <a:pt x="65230" y="183819"/>
                      </a:cubicBezTo>
                      <a:cubicBezTo>
                        <a:pt x="53038" y="208965"/>
                        <a:pt x="33226" y="218109"/>
                        <a:pt x="20272" y="205155"/>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91" name="Freeform: Shape 2390">
                  <a:extLst>
                    <a:ext uri="{FF2B5EF4-FFF2-40B4-BE49-F238E27FC236}">
                      <a16:creationId xmlns:a16="http://schemas.microsoft.com/office/drawing/2014/main" id="{4546465B-41B6-455A-A57C-A3385F0C45EB}"/>
                    </a:ext>
                  </a:extLst>
                </p:cNvPr>
                <p:cNvSpPr/>
                <p:nvPr/>
              </p:nvSpPr>
              <p:spPr>
                <a:xfrm>
                  <a:off x="3436620" y="2798223"/>
                  <a:ext cx="44196" cy="286512"/>
                </a:xfrm>
                <a:custGeom>
                  <a:avLst/>
                  <a:gdLst>
                    <a:gd name="connsiteX0" fmla="*/ 5334 w 44196"/>
                    <a:gd name="connsiteY0" fmla="*/ 283305 h 286512"/>
                    <a:gd name="connsiteX1" fmla="*/ 0 w 44196"/>
                    <a:gd name="connsiteY1" fmla="*/ 146907 h 286512"/>
                    <a:gd name="connsiteX2" fmla="*/ 11430 w 44196"/>
                    <a:gd name="connsiteY2" fmla="*/ 5937 h 286512"/>
                    <a:gd name="connsiteX3" fmla="*/ 34290 w 44196"/>
                    <a:gd name="connsiteY3" fmla="*/ 1365 h 286512"/>
                    <a:gd name="connsiteX4" fmla="*/ 44196 w 44196"/>
                    <a:gd name="connsiteY4" fmla="*/ 144621 h 286512"/>
                    <a:gd name="connsiteX5" fmla="*/ 26670 w 44196"/>
                    <a:gd name="connsiteY5" fmla="*/ 286353 h 286512"/>
                    <a:gd name="connsiteX6" fmla="*/ 5334 w 44196"/>
                    <a:gd name="connsiteY6" fmla="*/ 283305 h 28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96" h="286512">
                      <a:moveTo>
                        <a:pt x="5334" y="283305"/>
                      </a:moveTo>
                      <a:cubicBezTo>
                        <a:pt x="2286" y="280257"/>
                        <a:pt x="0" y="218535"/>
                        <a:pt x="0" y="146907"/>
                      </a:cubicBezTo>
                      <a:cubicBezTo>
                        <a:pt x="0" y="39465"/>
                        <a:pt x="2286" y="13557"/>
                        <a:pt x="11430" y="5937"/>
                      </a:cubicBezTo>
                      <a:cubicBezTo>
                        <a:pt x="17526" y="603"/>
                        <a:pt x="28194" y="-1683"/>
                        <a:pt x="34290" y="1365"/>
                      </a:cubicBezTo>
                      <a:cubicBezTo>
                        <a:pt x="44196" y="5175"/>
                        <a:pt x="45720" y="25749"/>
                        <a:pt x="44196" y="144621"/>
                      </a:cubicBezTo>
                      <a:cubicBezTo>
                        <a:pt x="41910" y="278733"/>
                        <a:pt x="41148" y="284067"/>
                        <a:pt x="26670" y="286353"/>
                      </a:cubicBezTo>
                      <a:cubicBezTo>
                        <a:pt x="17526" y="287877"/>
                        <a:pt x="8382" y="286353"/>
                        <a:pt x="5334" y="283305"/>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92" name="Freeform: Shape 2391">
                  <a:extLst>
                    <a:ext uri="{FF2B5EF4-FFF2-40B4-BE49-F238E27FC236}">
                      <a16:creationId xmlns:a16="http://schemas.microsoft.com/office/drawing/2014/main" id="{553680A8-CD2E-4F14-9583-4DCD61BAF831}"/>
                    </a:ext>
                  </a:extLst>
                </p:cNvPr>
                <p:cNvSpPr/>
                <p:nvPr/>
              </p:nvSpPr>
              <p:spPr>
                <a:xfrm>
                  <a:off x="3441066" y="2701290"/>
                  <a:ext cx="37338" cy="78486"/>
                </a:xfrm>
                <a:custGeom>
                  <a:avLst/>
                  <a:gdLst>
                    <a:gd name="connsiteX0" fmla="*/ 6222 w 37338"/>
                    <a:gd name="connsiteY0" fmla="*/ 68580 h 78486"/>
                    <a:gd name="connsiteX1" fmla="*/ 126 w 37338"/>
                    <a:gd name="connsiteY1" fmla="*/ 28194 h 78486"/>
                    <a:gd name="connsiteX2" fmla="*/ 18414 w 37338"/>
                    <a:gd name="connsiteY2" fmla="*/ 0 h 78486"/>
                    <a:gd name="connsiteX3" fmla="*/ 37464 w 37338"/>
                    <a:gd name="connsiteY3" fmla="*/ 38100 h 78486"/>
                    <a:gd name="connsiteX4" fmla="*/ 23748 w 37338"/>
                    <a:gd name="connsiteY4" fmla="*/ 78486 h 78486"/>
                    <a:gd name="connsiteX5" fmla="*/ 6222 w 37338"/>
                    <a:gd name="connsiteY5" fmla="*/ 68580 h 7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38" h="78486">
                      <a:moveTo>
                        <a:pt x="6222" y="68580"/>
                      </a:moveTo>
                      <a:cubicBezTo>
                        <a:pt x="3174" y="61722"/>
                        <a:pt x="888" y="43434"/>
                        <a:pt x="126" y="28194"/>
                      </a:cubicBezTo>
                      <a:cubicBezTo>
                        <a:pt x="-636" y="3048"/>
                        <a:pt x="1650" y="0"/>
                        <a:pt x="18414" y="0"/>
                      </a:cubicBezTo>
                      <a:cubicBezTo>
                        <a:pt x="35940" y="0"/>
                        <a:pt x="37464" y="2286"/>
                        <a:pt x="37464" y="38100"/>
                      </a:cubicBezTo>
                      <a:cubicBezTo>
                        <a:pt x="37464" y="67818"/>
                        <a:pt x="34416" y="76200"/>
                        <a:pt x="23748" y="78486"/>
                      </a:cubicBezTo>
                      <a:cubicBezTo>
                        <a:pt x="16890" y="80010"/>
                        <a:pt x="8508" y="75438"/>
                        <a:pt x="6222" y="68580"/>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93" name="Freeform: Shape 2392">
                  <a:extLst>
                    <a:ext uri="{FF2B5EF4-FFF2-40B4-BE49-F238E27FC236}">
                      <a16:creationId xmlns:a16="http://schemas.microsoft.com/office/drawing/2014/main" id="{42E5F0EA-01DE-45F7-AA6F-4623FF7511EC}"/>
                    </a:ext>
                  </a:extLst>
                </p:cNvPr>
                <p:cNvSpPr/>
                <p:nvPr/>
              </p:nvSpPr>
              <p:spPr>
                <a:xfrm>
                  <a:off x="2270655" y="2531416"/>
                  <a:ext cx="44196" cy="51054"/>
                </a:xfrm>
                <a:custGeom>
                  <a:avLst/>
                  <a:gdLst>
                    <a:gd name="connsiteX0" fmla="*/ 5439 w 44196"/>
                    <a:gd name="connsiteY0" fmla="*/ 47192 h 51054"/>
                    <a:gd name="connsiteX1" fmla="*/ 11535 w 44196"/>
                    <a:gd name="connsiteY1" fmla="*/ 1472 h 51054"/>
                    <a:gd name="connsiteX2" fmla="*/ 44301 w 44196"/>
                    <a:gd name="connsiteY2" fmla="*/ 31952 h 51054"/>
                    <a:gd name="connsiteX3" fmla="*/ 5439 w 44196"/>
                    <a:gd name="connsiteY3" fmla="*/ 47192 h 51054"/>
                  </a:gdLst>
                  <a:ahLst/>
                  <a:cxnLst>
                    <a:cxn ang="0">
                      <a:pos x="connsiteX0" y="connsiteY0"/>
                    </a:cxn>
                    <a:cxn ang="0">
                      <a:pos x="connsiteX1" y="connsiteY1"/>
                    </a:cxn>
                    <a:cxn ang="0">
                      <a:pos x="connsiteX2" y="connsiteY2"/>
                    </a:cxn>
                    <a:cxn ang="0">
                      <a:pos x="connsiteX3" y="connsiteY3"/>
                    </a:cxn>
                  </a:cxnLst>
                  <a:rect l="l" t="t" r="r" b="b"/>
                  <a:pathLst>
                    <a:path w="44196" h="51054">
                      <a:moveTo>
                        <a:pt x="5439" y="47192"/>
                      </a:moveTo>
                      <a:cubicBezTo>
                        <a:pt x="-4467" y="37286"/>
                        <a:pt x="105" y="5282"/>
                        <a:pt x="11535" y="1472"/>
                      </a:cubicBezTo>
                      <a:cubicBezTo>
                        <a:pt x="27537" y="-5386"/>
                        <a:pt x="47349" y="12902"/>
                        <a:pt x="44301" y="31952"/>
                      </a:cubicBezTo>
                      <a:cubicBezTo>
                        <a:pt x="42015" y="47954"/>
                        <a:pt x="16107" y="57860"/>
                        <a:pt x="5439" y="47192"/>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94" name="Freeform: Shape 2393">
                  <a:extLst>
                    <a:ext uri="{FF2B5EF4-FFF2-40B4-BE49-F238E27FC236}">
                      <a16:creationId xmlns:a16="http://schemas.microsoft.com/office/drawing/2014/main" id="{F5609765-BA14-4AFD-9B29-C30A156F2940}"/>
                    </a:ext>
                  </a:extLst>
                </p:cNvPr>
                <p:cNvSpPr/>
                <p:nvPr/>
              </p:nvSpPr>
              <p:spPr>
                <a:xfrm>
                  <a:off x="3506385" y="25390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95" name="Freeform: Shape 2394">
                  <a:extLst>
                    <a:ext uri="{FF2B5EF4-FFF2-40B4-BE49-F238E27FC236}">
                      <a16:creationId xmlns:a16="http://schemas.microsoft.com/office/drawing/2014/main" id="{124121F6-4F13-4BD9-93DA-4C476849C284}"/>
                    </a:ext>
                  </a:extLst>
                </p:cNvPr>
                <p:cNvSpPr/>
                <p:nvPr/>
              </p:nvSpPr>
              <p:spPr>
                <a:xfrm>
                  <a:off x="3441066" y="2442210"/>
                  <a:ext cx="37338" cy="70866"/>
                </a:xfrm>
                <a:custGeom>
                  <a:avLst/>
                  <a:gdLst>
                    <a:gd name="connsiteX0" fmla="*/ 6222 w 37338"/>
                    <a:gd name="connsiteY0" fmla="*/ 61722 h 70866"/>
                    <a:gd name="connsiteX1" fmla="*/ 126 w 37338"/>
                    <a:gd name="connsiteY1" fmla="*/ 25146 h 70866"/>
                    <a:gd name="connsiteX2" fmla="*/ 18414 w 37338"/>
                    <a:gd name="connsiteY2" fmla="*/ 0 h 70866"/>
                    <a:gd name="connsiteX3" fmla="*/ 37464 w 37338"/>
                    <a:gd name="connsiteY3" fmla="*/ 34290 h 70866"/>
                    <a:gd name="connsiteX4" fmla="*/ 23748 w 37338"/>
                    <a:gd name="connsiteY4" fmla="*/ 70866 h 70866"/>
                    <a:gd name="connsiteX5" fmla="*/ 6222 w 37338"/>
                    <a:gd name="connsiteY5" fmla="*/ 61722 h 7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38" h="70866">
                      <a:moveTo>
                        <a:pt x="6222" y="61722"/>
                      </a:moveTo>
                      <a:cubicBezTo>
                        <a:pt x="3936" y="54864"/>
                        <a:pt x="888" y="38862"/>
                        <a:pt x="126" y="25146"/>
                      </a:cubicBezTo>
                      <a:cubicBezTo>
                        <a:pt x="-636" y="3048"/>
                        <a:pt x="1650" y="0"/>
                        <a:pt x="18414" y="0"/>
                      </a:cubicBezTo>
                      <a:cubicBezTo>
                        <a:pt x="35940" y="0"/>
                        <a:pt x="37464" y="3048"/>
                        <a:pt x="37464" y="34290"/>
                      </a:cubicBezTo>
                      <a:cubicBezTo>
                        <a:pt x="37464" y="60960"/>
                        <a:pt x="34416" y="68580"/>
                        <a:pt x="23748" y="70866"/>
                      </a:cubicBezTo>
                      <a:cubicBezTo>
                        <a:pt x="16890" y="72390"/>
                        <a:pt x="8508" y="67818"/>
                        <a:pt x="6222" y="61722"/>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96" name="Freeform: Shape 2395">
                  <a:extLst>
                    <a:ext uri="{FF2B5EF4-FFF2-40B4-BE49-F238E27FC236}">
                      <a16:creationId xmlns:a16="http://schemas.microsoft.com/office/drawing/2014/main" id="{9D5E2D73-B60F-495D-BD6F-FC38373C43EA}"/>
                    </a:ext>
                  </a:extLst>
                </p:cNvPr>
                <p:cNvSpPr/>
                <p:nvPr/>
              </p:nvSpPr>
              <p:spPr>
                <a:xfrm>
                  <a:off x="3372466" y="2404110"/>
                  <a:ext cx="44958" cy="70866"/>
                </a:xfrm>
                <a:custGeom>
                  <a:avLst/>
                  <a:gdLst>
                    <a:gd name="connsiteX0" fmla="*/ 6242 w 44958"/>
                    <a:gd name="connsiteY0" fmla="*/ 61722 h 70866"/>
                    <a:gd name="connsiteX1" fmla="*/ 146 w 44958"/>
                    <a:gd name="connsiteY1" fmla="*/ 25146 h 70866"/>
                    <a:gd name="connsiteX2" fmla="*/ 22244 w 44958"/>
                    <a:gd name="connsiteY2" fmla="*/ 0 h 70866"/>
                    <a:gd name="connsiteX3" fmla="*/ 45104 w 44958"/>
                    <a:gd name="connsiteY3" fmla="*/ 34290 h 70866"/>
                    <a:gd name="connsiteX4" fmla="*/ 27578 w 44958"/>
                    <a:gd name="connsiteY4" fmla="*/ 70866 h 70866"/>
                    <a:gd name="connsiteX5" fmla="*/ 6242 w 44958"/>
                    <a:gd name="connsiteY5" fmla="*/ 61722 h 7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58" h="70866">
                      <a:moveTo>
                        <a:pt x="6242" y="61722"/>
                      </a:moveTo>
                      <a:cubicBezTo>
                        <a:pt x="3956" y="54864"/>
                        <a:pt x="908" y="38862"/>
                        <a:pt x="146" y="25146"/>
                      </a:cubicBezTo>
                      <a:cubicBezTo>
                        <a:pt x="-616" y="2286"/>
                        <a:pt x="908" y="0"/>
                        <a:pt x="22244" y="0"/>
                      </a:cubicBezTo>
                      <a:cubicBezTo>
                        <a:pt x="44342" y="0"/>
                        <a:pt x="45104" y="1524"/>
                        <a:pt x="45104" y="34290"/>
                      </a:cubicBezTo>
                      <a:cubicBezTo>
                        <a:pt x="45104" y="64008"/>
                        <a:pt x="42818" y="68580"/>
                        <a:pt x="27578" y="70866"/>
                      </a:cubicBezTo>
                      <a:cubicBezTo>
                        <a:pt x="17672" y="72390"/>
                        <a:pt x="9290" y="68580"/>
                        <a:pt x="6242" y="61722"/>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97" name="Freeform: Shape 2396">
                  <a:extLst>
                    <a:ext uri="{FF2B5EF4-FFF2-40B4-BE49-F238E27FC236}">
                      <a16:creationId xmlns:a16="http://schemas.microsoft.com/office/drawing/2014/main" id="{849959C9-C0C5-45D8-8CAA-C4B114C1391B}"/>
                    </a:ext>
                  </a:extLst>
                </p:cNvPr>
                <p:cNvSpPr/>
                <p:nvPr/>
              </p:nvSpPr>
              <p:spPr>
                <a:xfrm>
                  <a:off x="2533461" y="2233607"/>
                  <a:ext cx="45720" cy="112014"/>
                </a:xfrm>
                <a:custGeom>
                  <a:avLst/>
                  <a:gdLst>
                    <a:gd name="connsiteX0" fmla="*/ 8571 w 45720"/>
                    <a:gd name="connsiteY0" fmla="*/ 104209 h 112014"/>
                    <a:gd name="connsiteX1" fmla="*/ 951 w 45720"/>
                    <a:gd name="connsiteY1" fmla="*/ 59251 h 112014"/>
                    <a:gd name="connsiteX2" fmla="*/ 31431 w 45720"/>
                    <a:gd name="connsiteY2" fmla="*/ 577 h 112014"/>
                    <a:gd name="connsiteX3" fmla="*/ 45909 w 45720"/>
                    <a:gd name="connsiteY3" fmla="*/ 56203 h 112014"/>
                    <a:gd name="connsiteX4" fmla="*/ 28383 w 45720"/>
                    <a:gd name="connsiteY4" fmla="*/ 111829 h 112014"/>
                    <a:gd name="connsiteX5" fmla="*/ 8571 w 45720"/>
                    <a:gd name="connsiteY5" fmla="*/ 104209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 h="112014">
                      <a:moveTo>
                        <a:pt x="8571" y="104209"/>
                      </a:moveTo>
                      <a:cubicBezTo>
                        <a:pt x="7047" y="98875"/>
                        <a:pt x="3237" y="78301"/>
                        <a:pt x="951" y="59251"/>
                      </a:cubicBezTo>
                      <a:cubicBezTo>
                        <a:pt x="-3621" y="18865"/>
                        <a:pt x="8571" y="-3995"/>
                        <a:pt x="31431" y="577"/>
                      </a:cubicBezTo>
                      <a:cubicBezTo>
                        <a:pt x="44385" y="2863"/>
                        <a:pt x="45909" y="9721"/>
                        <a:pt x="45909" y="56203"/>
                      </a:cubicBezTo>
                      <a:cubicBezTo>
                        <a:pt x="45909" y="105733"/>
                        <a:pt x="44385" y="109543"/>
                        <a:pt x="28383" y="111829"/>
                      </a:cubicBezTo>
                      <a:cubicBezTo>
                        <a:pt x="19239" y="113353"/>
                        <a:pt x="10095" y="109543"/>
                        <a:pt x="8571" y="104209"/>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98" name="Freeform: Shape 2397">
                  <a:extLst>
                    <a:ext uri="{FF2B5EF4-FFF2-40B4-BE49-F238E27FC236}">
                      <a16:creationId xmlns:a16="http://schemas.microsoft.com/office/drawing/2014/main" id="{8B78E0DF-AAA0-41FA-9969-B1DD328E6C8B}"/>
                    </a:ext>
                  </a:extLst>
                </p:cNvPr>
                <p:cNvSpPr/>
                <p:nvPr/>
              </p:nvSpPr>
              <p:spPr>
                <a:xfrm>
                  <a:off x="3102067" y="2205659"/>
                  <a:ext cx="52578" cy="80010"/>
                </a:xfrm>
                <a:custGeom>
                  <a:avLst/>
                  <a:gdLst>
                    <a:gd name="connsiteX0" fmla="*/ 8417 w 52578"/>
                    <a:gd name="connsiteY0" fmla="*/ 71197 h 80010"/>
                    <a:gd name="connsiteX1" fmla="*/ 17561 w 52578"/>
                    <a:gd name="connsiteY1" fmla="*/ 16333 h 80010"/>
                    <a:gd name="connsiteX2" fmla="*/ 52613 w 52578"/>
                    <a:gd name="connsiteY2" fmla="*/ 33859 h 80010"/>
                    <a:gd name="connsiteX3" fmla="*/ 25943 w 52578"/>
                    <a:gd name="connsiteY3" fmla="*/ 80341 h 80010"/>
                    <a:gd name="connsiteX4" fmla="*/ 8417 w 52578"/>
                    <a:gd name="connsiteY4" fmla="*/ 71197 h 8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 h="80010">
                      <a:moveTo>
                        <a:pt x="8417" y="71197"/>
                      </a:moveTo>
                      <a:cubicBezTo>
                        <a:pt x="-5299" y="57481"/>
                        <a:pt x="-2251" y="40717"/>
                        <a:pt x="17561" y="16333"/>
                      </a:cubicBezTo>
                      <a:cubicBezTo>
                        <a:pt x="39659" y="-10337"/>
                        <a:pt x="52613" y="-4241"/>
                        <a:pt x="52613" y="33859"/>
                      </a:cubicBezTo>
                      <a:cubicBezTo>
                        <a:pt x="52613" y="62053"/>
                        <a:pt x="41945" y="80341"/>
                        <a:pt x="25943" y="80341"/>
                      </a:cubicBezTo>
                      <a:cubicBezTo>
                        <a:pt x="21371" y="80341"/>
                        <a:pt x="13751" y="76531"/>
                        <a:pt x="8417" y="71197"/>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399" name="Freeform: Shape 2398">
                  <a:extLst>
                    <a:ext uri="{FF2B5EF4-FFF2-40B4-BE49-F238E27FC236}">
                      <a16:creationId xmlns:a16="http://schemas.microsoft.com/office/drawing/2014/main" id="{FD8C3150-D4B7-4EB3-B996-CB813FFAFDA8}"/>
                    </a:ext>
                  </a:extLst>
                </p:cNvPr>
                <p:cNvSpPr/>
                <p:nvPr/>
              </p:nvSpPr>
              <p:spPr>
                <a:xfrm>
                  <a:off x="2681774" y="2233826"/>
                  <a:ext cx="95250" cy="43434"/>
                </a:xfrm>
                <a:custGeom>
                  <a:avLst/>
                  <a:gdLst>
                    <a:gd name="connsiteX0" fmla="*/ 3514 w 95250"/>
                    <a:gd name="connsiteY0" fmla="*/ 33886 h 43434"/>
                    <a:gd name="connsiteX1" fmla="*/ 51520 w 95250"/>
                    <a:gd name="connsiteY1" fmla="*/ 358 h 43434"/>
                    <a:gd name="connsiteX2" fmla="*/ 95716 w 95250"/>
                    <a:gd name="connsiteY2" fmla="*/ 21694 h 43434"/>
                    <a:gd name="connsiteX3" fmla="*/ 51520 w 95250"/>
                    <a:gd name="connsiteY3" fmla="*/ 43030 h 43434"/>
                    <a:gd name="connsiteX4" fmla="*/ 3514 w 95250"/>
                    <a:gd name="connsiteY4" fmla="*/ 33886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43434">
                      <a:moveTo>
                        <a:pt x="3514" y="33886"/>
                      </a:moveTo>
                      <a:cubicBezTo>
                        <a:pt x="-7154" y="6454"/>
                        <a:pt x="5800" y="-1928"/>
                        <a:pt x="51520" y="358"/>
                      </a:cubicBezTo>
                      <a:cubicBezTo>
                        <a:pt x="92668" y="2644"/>
                        <a:pt x="95716" y="4168"/>
                        <a:pt x="95716" y="21694"/>
                      </a:cubicBezTo>
                      <a:cubicBezTo>
                        <a:pt x="95716" y="39220"/>
                        <a:pt x="92668" y="40744"/>
                        <a:pt x="51520" y="43030"/>
                      </a:cubicBezTo>
                      <a:cubicBezTo>
                        <a:pt x="17992" y="44554"/>
                        <a:pt x="6562" y="43030"/>
                        <a:pt x="3514" y="33886"/>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00" name="Freeform: Shape 2399">
                  <a:extLst>
                    <a:ext uri="{FF2B5EF4-FFF2-40B4-BE49-F238E27FC236}">
                      <a16:creationId xmlns:a16="http://schemas.microsoft.com/office/drawing/2014/main" id="{8B284FFA-D4AB-4DAF-BE40-E5BCC1D51A5A}"/>
                    </a:ext>
                  </a:extLst>
                </p:cNvPr>
                <p:cNvSpPr/>
                <p:nvPr/>
              </p:nvSpPr>
              <p:spPr>
                <a:xfrm>
                  <a:off x="3269441" y="2196574"/>
                  <a:ext cx="41910" cy="51054"/>
                </a:xfrm>
                <a:custGeom>
                  <a:avLst/>
                  <a:gdLst>
                    <a:gd name="connsiteX0" fmla="*/ 2587 w 41910"/>
                    <a:gd name="connsiteY0" fmla="*/ 40658 h 51054"/>
                    <a:gd name="connsiteX1" fmla="*/ 11731 w 41910"/>
                    <a:gd name="connsiteY1" fmla="*/ 272 h 51054"/>
                    <a:gd name="connsiteX2" fmla="*/ 41449 w 41910"/>
                    <a:gd name="connsiteY2" fmla="*/ 43706 h 51054"/>
                    <a:gd name="connsiteX3" fmla="*/ 2587 w 41910"/>
                    <a:gd name="connsiteY3" fmla="*/ 40658 h 51054"/>
                  </a:gdLst>
                  <a:ahLst/>
                  <a:cxnLst>
                    <a:cxn ang="0">
                      <a:pos x="connsiteX0" y="connsiteY0"/>
                    </a:cxn>
                    <a:cxn ang="0">
                      <a:pos x="connsiteX1" y="connsiteY1"/>
                    </a:cxn>
                    <a:cxn ang="0">
                      <a:pos x="connsiteX2" y="connsiteY2"/>
                    </a:cxn>
                    <a:cxn ang="0">
                      <a:pos x="connsiteX3" y="connsiteY3"/>
                    </a:cxn>
                  </a:cxnLst>
                  <a:rect l="l" t="t" r="r" b="b"/>
                  <a:pathLst>
                    <a:path w="41910" h="51054">
                      <a:moveTo>
                        <a:pt x="2587" y="40658"/>
                      </a:moveTo>
                      <a:cubicBezTo>
                        <a:pt x="-3509" y="25418"/>
                        <a:pt x="1825" y="3320"/>
                        <a:pt x="11731" y="272"/>
                      </a:cubicBezTo>
                      <a:cubicBezTo>
                        <a:pt x="22399" y="-3538"/>
                        <a:pt x="47545" y="33800"/>
                        <a:pt x="41449" y="43706"/>
                      </a:cubicBezTo>
                      <a:cubicBezTo>
                        <a:pt x="34591" y="55136"/>
                        <a:pt x="7159" y="52850"/>
                        <a:pt x="2587" y="40658"/>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01" name="Freeform: Shape 2400">
                  <a:extLst>
                    <a:ext uri="{FF2B5EF4-FFF2-40B4-BE49-F238E27FC236}">
                      <a16:creationId xmlns:a16="http://schemas.microsoft.com/office/drawing/2014/main" id="{DEA4B088-E7FE-4DA7-B7BF-3EC186A2A9CD}"/>
                    </a:ext>
                  </a:extLst>
                </p:cNvPr>
                <p:cNvSpPr/>
                <p:nvPr/>
              </p:nvSpPr>
              <p:spPr>
                <a:xfrm>
                  <a:off x="2780657" y="2167890"/>
                  <a:ext cx="64770" cy="48006"/>
                </a:xfrm>
                <a:custGeom>
                  <a:avLst/>
                  <a:gdLst>
                    <a:gd name="connsiteX0" fmla="*/ 3691 w 64770"/>
                    <a:gd name="connsiteY0" fmla="*/ 38862 h 48006"/>
                    <a:gd name="connsiteX1" fmla="*/ 34933 w 64770"/>
                    <a:gd name="connsiteY1" fmla="*/ 0 h 48006"/>
                    <a:gd name="connsiteX2" fmla="*/ 65413 w 64770"/>
                    <a:gd name="connsiteY2" fmla="*/ 22860 h 48006"/>
                    <a:gd name="connsiteX3" fmla="*/ 36457 w 64770"/>
                    <a:gd name="connsiteY3" fmla="*/ 48006 h 48006"/>
                    <a:gd name="connsiteX4" fmla="*/ 3691 w 64770"/>
                    <a:gd name="connsiteY4" fmla="*/ 38862 h 4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48006">
                      <a:moveTo>
                        <a:pt x="3691" y="38862"/>
                      </a:moveTo>
                      <a:cubicBezTo>
                        <a:pt x="-6215" y="12192"/>
                        <a:pt x="3691" y="0"/>
                        <a:pt x="34933" y="0"/>
                      </a:cubicBezTo>
                      <a:cubicBezTo>
                        <a:pt x="63889" y="0"/>
                        <a:pt x="65413" y="1524"/>
                        <a:pt x="65413" y="22860"/>
                      </a:cubicBezTo>
                      <a:cubicBezTo>
                        <a:pt x="65413" y="43434"/>
                        <a:pt x="63127" y="45720"/>
                        <a:pt x="36457" y="48006"/>
                      </a:cubicBezTo>
                      <a:cubicBezTo>
                        <a:pt x="16645" y="49530"/>
                        <a:pt x="6739" y="47244"/>
                        <a:pt x="3691" y="38862"/>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02" name="Freeform: Shape 2401">
                  <a:extLst>
                    <a:ext uri="{FF2B5EF4-FFF2-40B4-BE49-F238E27FC236}">
                      <a16:creationId xmlns:a16="http://schemas.microsoft.com/office/drawing/2014/main" id="{54B9BE7C-A77F-4517-9603-E4A4BB22A4DB}"/>
                    </a:ext>
                  </a:extLst>
                </p:cNvPr>
                <p:cNvSpPr/>
                <p:nvPr/>
              </p:nvSpPr>
              <p:spPr>
                <a:xfrm>
                  <a:off x="3185455" y="2134736"/>
                  <a:ext cx="48768" cy="43434"/>
                </a:xfrm>
                <a:custGeom>
                  <a:avLst/>
                  <a:gdLst>
                    <a:gd name="connsiteX0" fmla="*/ 2753 w 48768"/>
                    <a:gd name="connsiteY0" fmla="*/ 33916 h 43434"/>
                    <a:gd name="connsiteX1" fmla="*/ 27899 w 48768"/>
                    <a:gd name="connsiteY1" fmla="*/ 388 h 43434"/>
                    <a:gd name="connsiteX2" fmla="*/ 49235 w 48768"/>
                    <a:gd name="connsiteY2" fmla="*/ 21724 h 43434"/>
                    <a:gd name="connsiteX3" fmla="*/ 27899 w 48768"/>
                    <a:gd name="connsiteY3" fmla="*/ 43060 h 43434"/>
                    <a:gd name="connsiteX4" fmla="*/ 2753 w 48768"/>
                    <a:gd name="connsiteY4" fmla="*/ 33916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 h="43434">
                      <a:moveTo>
                        <a:pt x="2753" y="33916"/>
                      </a:moveTo>
                      <a:cubicBezTo>
                        <a:pt x="-5629" y="12580"/>
                        <a:pt x="5801" y="-2660"/>
                        <a:pt x="27899" y="388"/>
                      </a:cubicBezTo>
                      <a:cubicBezTo>
                        <a:pt x="44663" y="1912"/>
                        <a:pt x="49235" y="6484"/>
                        <a:pt x="49235" y="21724"/>
                      </a:cubicBezTo>
                      <a:cubicBezTo>
                        <a:pt x="49235" y="36964"/>
                        <a:pt x="44663" y="41536"/>
                        <a:pt x="27899" y="43060"/>
                      </a:cubicBezTo>
                      <a:cubicBezTo>
                        <a:pt x="14183" y="44584"/>
                        <a:pt x="5801" y="41536"/>
                        <a:pt x="2753" y="33916"/>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03" name="Freeform: Shape 2402">
                  <a:extLst>
                    <a:ext uri="{FF2B5EF4-FFF2-40B4-BE49-F238E27FC236}">
                      <a16:creationId xmlns:a16="http://schemas.microsoft.com/office/drawing/2014/main" id="{22E338B7-EACC-42C0-9888-EAD2A1DE8B90}"/>
                    </a:ext>
                  </a:extLst>
                </p:cNvPr>
                <p:cNvSpPr/>
                <p:nvPr/>
              </p:nvSpPr>
              <p:spPr>
                <a:xfrm>
                  <a:off x="2684976" y="210453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9EA6A4"/>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04" name="Freeform: Shape 2403">
                  <a:extLst>
                    <a:ext uri="{FF2B5EF4-FFF2-40B4-BE49-F238E27FC236}">
                      <a16:creationId xmlns:a16="http://schemas.microsoft.com/office/drawing/2014/main" id="{FC093A07-9512-4B71-AE8D-31AEE49BF736}"/>
                    </a:ext>
                  </a:extLst>
                </p:cNvPr>
                <p:cNvSpPr/>
                <p:nvPr/>
              </p:nvSpPr>
              <p:spPr>
                <a:xfrm>
                  <a:off x="0" y="1318260"/>
                  <a:ext cx="8808720" cy="4214622"/>
                </a:xfrm>
                <a:custGeom>
                  <a:avLst/>
                  <a:gdLst>
                    <a:gd name="connsiteX0" fmla="*/ 0 w 8808720"/>
                    <a:gd name="connsiteY0" fmla="*/ 2106930 h 4214622"/>
                    <a:gd name="connsiteX1" fmla="*/ 0 w 8808720"/>
                    <a:gd name="connsiteY1" fmla="*/ 0 h 4214622"/>
                    <a:gd name="connsiteX2" fmla="*/ 4404360 w 8808720"/>
                    <a:gd name="connsiteY2" fmla="*/ 0 h 4214622"/>
                    <a:gd name="connsiteX3" fmla="*/ 8808720 w 8808720"/>
                    <a:gd name="connsiteY3" fmla="*/ 0 h 4214622"/>
                    <a:gd name="connsiteX4" fmla="*/ 8808720 w 8808720"/>
                    <a:gd name="connsiteY4" fmla="*/ 1154430 h 4214622"/>
                    <a:gd name="connsiteX5" fmla="*/ 8793480 w 8808720"/>
                    <a:gd name="connsiteY5" fmla="*/ 2316480 h 4214622"/>
                    <a:gd name="connsiteX6" fmla="*/ 8778240 w 8808720"/>
                    <a:gd name="connsiteY6" fmla="*/ 2750820 h 4214622"/>
                    <a:gd name="connsiteX7" fmla="*/ 8759190 w 8808720"/>
                    <a:gd name="connsiteY7" fmla="*/ 3177540 h 4214622"/>
                    <a:gd name="connsiteX8" fmla="*/ 8739378 w 8808720"/>
                    <a:gd name="connsiteY8" fmla="*/ 3169920 h 4214622"/>
                    <a:gd name="connsiteX9" fmla="*/ 8709660 w 8808720"/>
                    <a:gd name="connsiteY9" fmla="*/ 3162300 h 4214622"/>
                    <a:gd name="connsiteX10" fmla="*/ 8679180 w 8808720"/>
                    <a:gd name="connsiteY10" fmla="*/ 3147060 h 4214622"/>
                    <a:gd name="connsiteX11" fmla="*/ 8643366 w 8808720"/>
                    <a:gd name="connsiteY11" fmla="*/ 3139440 h 4214622"/>
                    <a:gd name="connsiteX12" fmla="*/ 8596884 w 8808720"/>
                    <a:gd name="connsiteY12" fmla="*/ 3124200 h 4214622"/>
                    <a:gd name="connsiteX13" fmla="*/ 8554974 w 8808720"/>
                    <a:gd name="connsiteY13" fmla="*/ 3108960 h 4214622"/>
                    <a:gd name="connsiteX14" fmla="*/ 8516112 w 8808720"/>
                    <a:gd name="connsiteY14" fmla="*/ 3097530 h 4214622"/>
                    <a:gd name="connsiteX15" fmla="*/ 8484870 w 8808720"/>
                    <a:gd name="connsiteY15" fmla="*/ 3086100 h 4214622"/>
                    <a:gd name="connsiteX16" fmla="*/ 8395716 w 8808720"/>
                    <a:gd name="connsiteY16" fmla="*/ 3047238 h 4214622"/>
                    <a:gd name="connsiteX17" fmla="*/ 8369808 w 8808720"/>
                    <a:gd name="connsiteY17" fmla="*/ 3040380 h 4214622"/>
                    <a:gd name="connsiteX18" fmla="*/ 8337804 w 8808720"/>
                    <a:gd name="connsiteY18" fmla="*/ 3029712 h 4214622"/>
                    <a:gd name="connsiteX19" fmla="*/ 8298180 w 8808720"/>
                    <a:gd name="connsiteY19" fmla="*/ 3012186 h 4214622"/>
                    <a:gd name="connsiteX20" fmla="*/ 8246364 w 8808720"/>
                    <a:gd name="connsiteY20" fmla="*/ 2987802 h 4214622"/>
                    <a:gd name="connsiteX21" fmla="*/ 8202168 w 8808720"/>
                    <a:gd name="connsiteY21" fmla="*/ 2971800 h 4214622"/>
                    <a:gd name="connsiteX22" fmla="*/ 8177784 w 8808720"/>
                    <a:gd name="connsiteY22" fmla="*/ 2964942 h 4214622"/>
                    <a:gd name="connsiteX23" fmla="*/ 8134350 w 8808720"/>
                    <a:gd name="connsiteY23" fmla="*/ 2945130 h 4214622"/>
                    <a:gd name="connsiteX24" fmla="*/ 8074152 w 8808720"/>
                    <a:gd name="connsiteY24" fmla="*/ 2917698 h 4214622"/>
                    <a:gd name="connsiteX25" fmla="*/ 8030718 w 8808720"/>
                    <a:gd name="connsiteY25" fmla="*/ 2903220 h 4214622"/>
                    <a:gd name="connsiteX26" fmla="*/ 8012430 w 8808720"/>
                    <a:gd name="connsiteY26" fmla="*/ 2895600 h 4214622"/>
                    <a:gd name="connsiteX27" fmla="*/ 7990332 w 8808720"/>
                    <a:gd name="connsiteY27" fmla="*/ 2887980 h 4214622"/>
                    <a:gd name="connsiteX28" fmla="*/ 7924800 w 8808720"/>
                    <a:gd name="connsiteY28" fmla="*/ 2853690 h 4214622"/>
                    <a:gd name="connsiteX29" fmla="*/ 7872984 w 8808720"/>
                    <a:gd name="connsiteY29" fmla="*/ 2834640 h 4214622"/>
                    <a:gd name="connsiteX30" fmla="*/ 7834884 w 8808720"/>
                    <a:gd name="connsiteY30" fmla="*/ 2820924 h 4214622"/>
                    <a:gd name="connsiteX31" fmla="*/ 7780020 w 8808720"/>
                    <a:gd name="connsiteY31" fmla="*/ 2791968 h 4214622"/>
                    <a:gd name="connsiteX32" fmla="*/ 7701534 w 8808720"/>
                    <a:gd name="connsiteY32" fmla="*/ 2756154 h 4214622"/>
                    <a:gd name="connsiteX33" fmla="*/ 7647432 w 8808720"/>
                    <a:gd name="connsiteY33" fmla="*/ 2735580 h 4214622"/>
                    <a:gd name="connsiteX34" fmla="*/ 7573518 w 8808720"/>
                    <a:gd name="connsiteY34" fmla="*/ 2695956 h 4214622"/>
                    <a:gd name="connsiteX35" fmla="*/ 7522464 w 8808720"/>
                    <a:gd name="connsiteY35" fmla="*/ 2670048 h 4214622"/>
                    <a:gd name="connsiteX36" fmla="*/ 7485888 w 8808720"/>
                    <a:gd name="connsiteY36" fmla="*/ 2650998 h 4214622"/>
                    <a:gd name="connsiteX37" fmla="*/ 7463790 w 8808720"/>
                    <a:gd name="connsiteY37" fmla="*/ 2636520 h 4214622"/>
                    <a:gd name="connsiteX38" fmla="*/ 7398258 w 8808720"/>
                    <a:gd name="connsiteY38" fmla="*/ 2601468 h 4214622"/>
                    <a:gd name="connsiteX39" fmla="*/ 7319010 w 8808720"/>
                    <a:gd name="connsiteY39" fmla="*/ 2567940 h 4214622"/>
                    <a:gd name="connsiteX40" fmla="*/ 7288530 w 8808720"/>
                    <a:gd name="connsiteY40" fmla="*/ 2552700 h 4214622"/>
                    <a:gd name="connsiteX41" fmla="*/ 7268718 w 8808720"/>
                    <a:gd name="connsiteY41" fmla="*/ 2537460 h 4214622"/>
                    <a:gd name="connsiteX42" fmla="*/ 7174230 w 8808720"/>
                    <a:gd name="connsiteY42" fmla="*/ 2476500 h 4214622"/>
                    <a:gd name="connsiteX43" fmla="*/ 7151370 w 8808720"/>
                    <a:gd name="connsiteY43" fmla="*/ 2468880 h 4214622"/>
                    <a:gd name="connsiteX44" fmla="*/ 7124700 w 8808720"/>
                    <a:gd name="connsiteY44" fmla="*/ 2453640 h 4214622"/>
                    <a:gd name="connsiteX45" fmla="*/ 7117080 w 8808720"/>
                    <a:gd name="connsiteY45" fmla="*/ 1967484 h 4214622"/>
                    <a:gd name="connsiteX46" fmla="*/ 7109460 w 8808720"/>
                    <a:gd name="connsiteY46" fmla="*/ 1485900 h 4214622"/>
                    <a:gd name="connsiteX47" fmla="*/ 7101840 w 8808720"/>
                    <a:gd name="connsiteY47" fmla="*/ 1616964 h 4214622"/>
                    <a:gd name="connsiteX48" fmla="*/ 7094220 w 8808720"/>
                    <a:gd name="connsiteY48" fmla="*/ 1764030 h 4214622"/>
                    <a:gd name="connsiteX49" fmla="*/ 7093458 w 8808720"/>
                    <a:gd name="connsiteY49" fmla="*/ 2304288 h 4214622"/>
                    <a:gd name="connsiteX50" fmla="*/ 7100316 w 8808720"/>
                    <a:gd name="connsiteY50" fmla="*/ 2356866 h 4214622"/>
                    <a:gd name="connsiteX51" fmla="*/ 7086600 w 8808720"/>
                    <a:gd name="connsiteY51" fmla="*/ 2423160 h 4214622"/>
                    <a:gd name="connsiteX52" fmla="*/ 7072884 w 8808720"/>
                    <a:gd name="connsiteY52" fmla="*/ 2441448 h 4214622"/>
                    <a:gd name="connsiteX53" fmla="*/ 7051548 w 8808720"/>
                    <a:gd name="connsiteY53" fmla="*/ 2420874 h 4214622"/>
                    <a:gd name="connsiteX54" fmla="*/ 7021830 w 8808720"/>
                    <a:gd name="connsiteY54" fmla="*/ 2400300 h 4214622"/>
                    <a:gd name="connsiteX55" fmla="*/ 6998970 w 8808720"/>
                    <a:gd name="connsiteY55" fmla="*/ 2385060 h 4214622"/>
                    <a:gd name="connsiteX56" fmla="*/ 6968490 w 8808720"/>
                    <a:gd name="connsiteY56" fmla="*/ 2369820 h 4214622"/>
                    <a:gd name="connsiteX57" fmla="*/ 6929628 w 8808720"/>
                    <a:gd name="connsiteY57" fmla="*/ 2349246 h 4214622"/>
                    <a:gd name="connsiteX58" fmla="*/ 6828282 w 8808720"/>
                    <a:gd name="connsiteY58" fmla="*/ 2286000 h 4214622"/>
                    <a:gd name="connsiteX59" fmla="*/ 6792468 w 8808720"/>
                    <a:gd name="connsiteY59" fmla="*/ 2265426 h 4214622"/>
                    <a:gd name="connsiteX60" fmla="*/ 6698742 w 8808720"/>
                    <a:gd name="connsiteY60" fmla="*/ 2202180 h 4214622"/>
                    <a:gd name="connsiteX61" fmla="*/ 6678930 w 8808720"/>
                    <a:gd name="connsiteY61" fmla="*/ 2186940 h 4214622"/>
                    <a:gd name="connsiteX62" fmla="*/ 6656070 w 8808720"/>
                    <a:gd name="connsiteY62" fmla="*/ 2171700 h 4214622"/>
                    <a:gd name="connsiteX63" fmla="*/ 6633210 w 8808720"/>
                    <a:gd name="connsiteY63" fmla="*/ 2156460 h 4214622"/>
                    <a:gd name="connsiteX64" fmla="*/ 6592062 w 8808720"/>
                    <a:gd name="connsiteY64" fmla="*/ 2128266 h 4214622"/>
                    <a:gd name="connsiteX65" fmla="*/ 6549390 w 8808720"/>
                    <a:gd name="connsiteY65" fmla="*/ 2103120 h 4214622"/>
                    <a:gd name="connsiteX66" fmla="*/ 6507480 w 8808720"/>
                    <a:gd name="connsiteY66" fmla="*/ 2075688 h 4214622"/>
                    <a:gd name="connsiteX67" fmla="*/ 6453378 w 8808720"/>
                    <a:gd name="connsiteY67" fmla="*/ 2038350 h 4214622"/>
                    <a:gd name="connsiteX68" fmla="*/ 6381750 w 8808720"/>
                    <a:gd name="connsiteY68" fmla="*/ 1985010 h 4214622"/>
                    <a:gd name="connsiteX69" fmla="*/ 6304026 w 8808720"/>
                    <a:gd name="connsiteY69" fmla="*/ 1926336 h 4214622"/>
                    <a:gd name="connsiteX70" fmla="*/ 6259068 w 8808720"/>
                    <a:gd name="connsiteY70" fmla="*/ 1897380 h 4214622"/>
                    <a:gd name="connsiteX71" fmla="*/ 6168390 w 8808720"/>
                    <a:gd name="connsiteY71" fmla="*/ 1832610 h 4214622"/>
                    <a:gd name="connsiteX72" fmla="*/ 6073902 w 8808720"/>
                    <a:gd name="connsiteY72" fmla="*/ 1767840 h 4214622"/>
                    <a:gd name="connsiteX73" fmla="*/ 6050280 w 8808720"/>
                    <a:gd name="connsiteY73" fmla="*/ 1748790 h 4214622"/>
                    <a:gd name="connsiteX74" fmla="*/ 6032754 w 8808720"/>
                    <a:gd name="connsiteY74" fmla="*/ 1729740 h 4214622"/>
                    <a:gd name="connsiteX75" fmla="*/ 6008370 w 8808720"/>
                    <a:gd name="connsiteY75" fmla="*/ 1714500 h 4214622"/>
                    <a:gd name="connsiteX76" fmla="*/ 5987034 w 8808720"/>
                    <a:gd name="connsiteY76" fmla="*/ 1699260 h 4214622"/>
                    <a:gd name="connsiteX77" fmla="*/ 5949696 w 8808720"/>
                    <a:gd name="connsiteY77" fmla="*/ 1664970 h 4214622"/>
                    <a:gd name="connsiteX78" fmla="*/ 5906262 w 8808720"/>
                    <a:gd name="connsiteY78" fmla="*/ 1630680 h 4214622"/>
                    <a:gd name="connsiteX79" fmla="*/ 5858256 w 8808720"/>
                    <a:gd name="connsiteY79" fmla="*/ 1596390 h 4214622"/>
                    <a:gd name="connsiteX80" fmla="*/ 5815584 w 8808720"/>
                    <a:gd name="connsiteY80" fmla="*/ 1562100 h 4214622"/>
                    <a:gd name="connsiteX81" fmla="*/ 5786628 w 8808720"/>
                    <a:gd name="connsiteY81" fmla="*/ 1534668 h 4214622"/>
                    <a:gd name="connsiteX82" fmla="*/ 5742432 w 8808720"/>
                    <a:gd name="connsiteY82" fmla="*/ 1498092 h 4214622"/>
                    <a:gd name="connsiteX83" fmla="*/ 5667756 w 8808720"/>
                    <a:gd name="connsiteY83" fmla="*/ 1440942 h 4214622"/>
                    <a:gd name="connsiteX84" fmla="*/ 5610606 w 8808720"/>
                    <a:gd name="connsiteY84" fmla="*/ 1394460 h 4214622"/>
                    <a:gd name="connsiteX85" fmla="*/ 5574030 w 8808720"/>
                    <a:gd name="connsiteY85" fmla="*/ 1363980 h 4214622"/>
                    <a:gd name="connsiteX86" fmla="*/ 5534406 w 8808720"/>
                    <a:gd name="connsiteY86" fmla="*/ 1333500 h 4214622"/>
                    <a:gd name="connsiteX87" fmla="*/ 5471922 w 8808720"/>
                    <a:gd name="connsiteY87" fmla="*/ 1282446 h 4214622"/>
                    <a:gd name="connsiteX88" fmla="*/ 5384292 w 8808720"/>
                    <a:gd name="connsiteY88" fmla="*/ 1200912 h 4214622"/>
                    <a:gd name="connsiteX89" fmla="*/ 5349240 w 8808720"/>
                    <a:gd name="connsiteY89" fmla="*/ 1158240 h 4214622"/>
                    <a:gd name="connsiteX90" fmla="*/ 5326380 w 8808720"/>
                    <a:gd name="connsiteY90" fmla="*/ 1146048 h 4214622"/>
                    <a:gd name="connsiteX91" fmla="*/ 5294376 w 8808720"/>
                    <a:gd name="connsiteY91" fmla="*/ 1156716 h 4214622"/>
                    <a:gd name="connsiteX92" fmla="*/ 5257038 w 8808720"/>
                    <a:gd name="connsiteY92" fmla="*/ 1165860 h 4214622"/>
                    <a:gd name="connsiteX93" fmla="*/ 5223510 w 8808720"/>
                    <a:gd name="connsiteY93" fmla="*/ 1173480 h 4214622"/>
                    <a:gd name="connsiteX94" fmla="*/ 5200650 w 8808720"/>
                    <a:gd name="connsiteY94" fmla="*/ 1181100 h 4214622"/>
                    <a:gd name="connsiteX95" fmla="*/ 5177790 w 8808720"/>
                    <a:gd name="connsiteY95" fmla="*/ 1188720 h 4214622"/>
                    <a:gd name="connsiteX96" fmla="*/ 5153406 w 8808720"/>
                    <a:gd name="connsiteY96" fmla="*/ 1196340 h 4214622"/>
                    <a:gd name="connsiteX97" fmla="*/ 5113782 w 8808720"/>
                    <a:gd name="connsiteY97" fmla="*/ 1210818 h 4214622"/>
                    <a:gd name="connsiteX98" fmla="*/ 5013198 w 8808720"/>
                    <a:gd name="connsiteY98" fmla="*/ 1249680 h 4214622"/>
                    <a:gd name="connsiteX99" fmla="*/ 4945380 w 8808720"/>
                    <a:gd name="connsiteY99" fmla="*/ 1283970 h 4214622"/>
                    <a:gd name="connsiteX100" fmla="*/ 4927092 w 8808720"/>
                    <a:gd name="connsiteY100" fmla="*/ 1295400 h 4214622"/>
                    <a:gd name="connsiteX101" fmla="*/ 4880610 w 8808720"/>
                    <a:gd name="connsiteY101" fmla="*/ 1313688 h 4214622"/>
                    <a:gd name="connsiteX102" fmla="*/ 4815078 w 8808720"/>
                    <a:gd name="connsiteY102" fmla="*/ 1344168 h 4214622"/>
                    <a:gd name="connsiteX103" fmla="*/ 4777740 w 8808720"/>
                    <a:gd name="connsiteY103" fmla="*/ 1367790 h 4214622"/>
                    <a:gd name="connsiteX104" fmla="*/ 4759452 w 8808720"/>
                    <a:gd name="connsiteY104" fmla="*/ 1379220 h 4214622"/>
                    <a:gd name="connsiteX105" fmla="*/ 4566666 w 8808720"/>
                    <a:gd name="connsiteY105" fmla="*/ 1482852 h 4214622"/>
                    <a:gd name="connsiteX106" fmla="*/ 4533138 w 8808720"/>
                    <a:gd name="connsiteY106" fmla="*/ 1501140 h 4214622"/>
                    <a:gd name="connsiteX107" fmla="*/ 4510278 w 8808720"/>
                    <a:gd name="connsiteY107" fmla="*/ 1513332 h 4214622"/>
                    <a:gd name="connsiteX108" fmla="*/ 4425696 w 8808720"/>
                    <a:gd name="connsiteY108" fmla="*/ 1564386 h 4214622"/>
                    <a:gd name="connsiteX109" fmla="*/ 4404360 w 8808720"/>
                    <a:gd name="connsiteY109" fmla="*/ 1583436 h 4214622"/>
                    <a:gd name="connsiteX110" fmla="*/ 4391406 w 8808720"/>
                    <a:gd name="connsiteY110" fmla="*/ 1597914 h 4214622"/>
                    <a:gd name="connsiteX111" fmla="*/ 4357116 w 8808720"/>
                    <a:gd name="connsiteY111" fmla="*/ 1616964 h 4214622"/>
                    <a:gd name="connsiteX112" fmla="*/ 4326636 w 8808720"/>
                    <a:gd name="connsiteY112" fmla="*/ 1630680 h 4214622"/>
                    <a:gd name="connsiteX113" fmla="*/ 4290822 w 8808720"/>
                    <a:gd name="connsiteY113" fmla="*/ 1656588 h 4214622"/>
                    <a:gd name="connsiteX114" fmla="*/ 4232148 w 8808720"/>
                    <a:gd name="connsiteY114" fmla="*/ 1700022 h 4214622"/>
                    <a:gd name="connsiteX115" fmla="*/ 4171188 w 8808720"/>
                    <a:gd name="connsiteY115" fmla="*/ 1742694 h 4214622"/>
                    <a:gd name="connsiteX116" fmla="*/ 4136898 w 8808720"/>
                    <a:gd name="connsiteY116" fmla="*/ 1767840 h 4214622"/>
                    <a:gd name="connsiteX117" fmla="*/ 4053840 w 8808720"/>
                    <a:gd name="connsiteY117" fmla="*/ 1821942 h 4214622"/>
                    <a:gd name="connsiteX118" fmla="*/ 3981450 w 8808720"/>
                    <a:gd name="connsiteY118" fmla="*/ 1866900 h 4214622"/>
                    <a:gd name="connsiteX119" fmla="*/ 3966210 w 8808720"/>
                    <a:gd name="connsiteY119" fmla="*/ 1874520 h 4214622"/>
                    <a:gd name="connsiteX120" fmla="*/ 3927348 w 8808720"/>
                    <a:gd name="connsiteY120" fmla="*/ 1872996 h 4214622"/>
                    <a:gd name="connsiteX121" fmla="*/ 3934206 w 8808720"/>
                    <a:gd name="connsiteY121" fmla="*/ 1855470 h 4214622"/>
                    <a:gd name="connsiteX122" fmla="*/ 3924300 w 8808720"/>
                    <a:gd name="connsiteY122" fmla="*/ 1832610 h 4214622"/>
                    <a:gd name="connsiteX123" fmla="*/ 3904488 w 8808720"/>
                    <a:gd name="connsiteY123" fmla="*/ 1798320 h 4214622"/>
                    <a:gd name="connsiteX124" fmla="*/ 3879342 w 8808720"/>
                    <a:gd name="connsiteY124" fmla="*/ 1765554 h 4214622"/>
                    <a:gd name="connsiteX125" fmla="*/ 3858768 w 8808720"/>
                    <a:gd name="connsiteY125" fmla="*/ 1754124 h 4214622"/>
                    <a:gd name="connsiteX126" fmla="*/ 3845814 w 8808720"/>
                    <a:gd name="connsiteY126" fmla="*/ 1723644 h 4214622"/>
                    <a:gd name="connsiteX127" fmla="*/ 3847338 w 8808720"/>
                    <a:gd name="connsiteY127" fmla="*/ 1690116 h 4214622"/>
                    <a:gd name="connsiteX128" fmla="*/ 3848862 w 8808720"/>
                    <a:gd name="connsiteY128" fmla="*/ 1679448 h 4214622"/>
                    <a:gd name="connsiteX129" fmla="*/ 3820668 w 8808720"/>
                    <a:gd name="connsiteY129" fmla="*/ 1671828 h 4214622"/>
                    <a:gd name="connsiteX130" fmla="*/ 3803904 w 8808720"/>
                    <a:gd name="connsiteY130" fmla="*/ 1637538 h 4214622"/>
                    <a:gd name="connsiteX131" fmla="*/ 3794760 w 8808720"/>
                    <a:gd name="connsiteY131" fmla="*/ 1609344 h 4214622"/>
                    <a:gd name="connsiteX132" fmla="*/ 3742944 w 8808720"/>
                    <a:gd name="connsiteY132" fmla="*/ 1498092 h 4214622"/>
                    <a:gd name="connsiteX133" fmla="*/ 3738372 w 8808720"/>
                    <a:gd name="connsiteY133" fmla="*/ 1464564 h 4214622"/>
                    <a:gd name="connsiteX134" fmla="*/ 3733800 w 8808720"/>
                    <a:gd name="connsiteY134" fmla="*/ 1474470 h 4214622"/>
                    <a:gd name="connsiteX135" fmla="*/ 3718560 w 8808720"/>
                    <a:gd name="connsiteY135" fmla="*/ 1493520 h 4214622"/>
                    <a:gd name="connsiteX136" fmla="*/ 3703320 w 8808720"/>
                    <a:gd name="connsiteY136" fmla="*/ 1474470 h 4214622"/>
                    <a:gd name="connsiteX137" fmla="*/ 3695700 w 8808720"/>
                    <a:gd name="connsiteY137" fmla="*/ 1463040 h 4214622"/>
                    <a:gd name="connsiteX138" fmla="*/ 3688080 w 8808720"/>
                    <a:gd name="connsiteY138" fmla="*/ 1740408 h 4214622"/>
                    <a:gd name="connsiteX139" fmla="*/ 3688080 w 8808720"/>
                    <a:gd name="connsiteY139" fmla="*/ 2017014 h 4214622"/>
                    <a:gd name="connsiteX140" fmla="*/ 3717036 w 8808720"/>
                    <a:gd name="connsiteY140" fmla="*/ 2017014 h 4214622"/>
                    <a:gd name="connsiteX141" fmla="*/ 3745230 w 8808720"/>
                    <a:gd name="connsiteY141" fmla="*/ 2017014 h 4214622"/>
                    <a:gd name="connsiteX142" fmla="*/ 3742944 w 8808720"/>
                    <a:gd name="connsiteY142" fmla="*/ 1968246 h 4214622"/>
                    <a:gd name="connsiteX143" fmla="*/ 3768852 w 8808720"/>
                    <a:gd name="connsiteY143" fmla="*/ 1909572 h 4214622"/>
                    <a:gd name="connsiteX144" fmla="*/ 3784854 w 8808720"/>
                    <a:gd name="connsiteY144" fmla="*/ 1937004 h 4214622"/>
                    <a:gd name="connsiteX145" fmla="*/ 3806190 w 8808720"/>
                    <a:gd name="connsiteY145" fmla="*/ 1933956 h 4214622"/>
                    <a:gd name="connsiteX146" fmla="*/ 3828288 w 8808720"/>
                    <a:gd name="connsiteY146" fmla="*/ 1918716 h 4214622"/>
                    <a:gd name="connsiteX147" fmla="*/ 3838194 w 8808720"/>
                    <a:gd name="connsiteY147" fmla="*/ 1909572 h 4214622"/>
                    <a:gd name="connsiteX148" fmla="*/ 3887724 w 8808720"/>
                    <a:gd name="connsiteY148" fmla="*/ 1883664 h 4214622"/>
                    <a:gd name="connsiteX149" fmla="*/ 3903726 w 8808720"/>
                    <a:gd name="connsiteY149" fmla="*/ 1911096 h 4214622"/>
                    <a:gd name="connsiteX150" fmla="*/ 3886200 w 8808720"/>
                    <a:gd name="connsiteY150" fmla="*/ 1923288 h 4214622"/>
                    <a:gd name="connsiteX151" fmla="*/ 3842004 w 8808720"/>
                    <a:gd name="connsiteY151" fmla="*/ 1964436 h 4214622"/>
                    <a:gd name="connsiteX152" fmla="*/ 3761232 w 8808720"/>
                    <a:gd name="connsiteY152" fmla="*/ 2029968 h 4214622"/>
                    <a:gd name="connsiteX153" fmla="*/ 3713226 w 8808720"/>
                    <a:gd name="connsiteY153" fmla="*/ 2065020 h 4214622"/>
                    <a:gd name="connsiteX154" fmla="*/ 3703320 w 8808720"/>
                    <a:gd name="connsiteY154" fmla="*/ 2072640 h 4214622"/>
                    <a:gd name="connsiteX155" fmla="*/ 3679698 w 8808720"/>
                    <a:gd name="connsiteY155" fmla="*/ 2092452 h 4214622"/>
                    <a:gd name="connsiteX156" fmla="*/ 3646932 w 8808720"/>
                    <a:gd name="connsiteY156" fmla="*/ 2071116 h 4214622"/>
                    <a:gd name="connsiteX157" fmla="*/ 3649218 w 8808720"/>
                    <a:gd name="connsiteY157" fmla="*/ 1760982 h 4214622"/>
                    <a:gd name="connsiteX158" fmla="*/ 3648456 w 8808720"/>
                    <a:gd name="connsiteY158" fmla="*/ 1729740 h 4214622"/>
                    <a:gd name="connsiteX159" fmla="*/ 3649218 w 8808720"/>
                    <a:gd name="connsiteY159" fmla="*/ 1625346 h 4214622"/>
                    <a:gd name="connsiteX160" fmla="*/ 3645408 w 8808720"/>
                    <a:gd name="connsiteY160" fmla="*/ 1579626 h 4214622"/>
                    <a:gd name="connsiteX161" fmla="*/ 3650742 w 8808720"/>
                    <a:gd name="connsiteY161" fmla="*/ 1429512 h 4214622"/>
                    <a:gd name="connsiteX162" fmla="*/ 3649980 w 8808720"/>
                    <a:gd name="connsiteY162" fmla="*/ 1413510 h 4214622"/>
                    <a:gd name="connsiteX163" fmla="*/ 3657600 w 8808720"/>
                    <a:gd name="connsiteY163" fmla="*/ 1383792 h 4214622"/>
                    <a:gd name="connsiteX164" fmla="*/ 3665982 w 8808720"/>
                    <a:gd name="connsiteY164" fmla="*/ 1351026 h 4214622"/>
                    <a:gd name="connsiteX165" fmla="*/ 3658362 w 8808720"/>
                    <a:gd name="connsiteY165" fmla="*/ 1319784 h 4214622"/>
                    <a:gd name="connsiteX166" fmla="*/ 3641598 w 8808720"/>
                    <a:gd name="connsiteY166" fmla="*/ 1278636 h 4214622"/>
                    <a:gd name="connsiteX167" fmla="*/ 3634740 w 8808720"/>
                    <a:gd name="connsiteY167" fmla="*/ 1245870 h 4214622"/>
                    <a:gd name="connsiteX168" fmla="*/ 3616452 w 8808720"/>
                    <a:gd name="connsiteY168" fmla="*/ 1267206 h 4214622"/>
                    <a:gd name="connsiteX169" fmla="*/ 3591306 w 8808720"/>
                    <a:gd name="connsiteY169" fmla="*/ 1248918 h 4214622"/>
                    <a:gd name="connsiteX170" fmla="*/ 3589782 w 8808720"/>
                    <a:gd name="connsiteY170" fmla="*/ 1210056 h 4214622"/>
                    <a:gd name="connsiteX171" fmla="*/ 3564636 w 8808720"/>
                    <a:gd name="connsiteY171" fmla="*/ 1194816 h 4214622"/>
                    <a:gd name="connsiteX172" fmla="*/ 3539490 w 8808720"/>
                    <a:gd name="connsiteY172" fmla="*/ 1181100 h 4214622"/>
                    <a:gd name="connsiteX173" fmla="*/ 3524250 w 8808720"/>
                    <a:gd name="connsiteY173" fmla="*/ 1165860 h 4214622"/>
                    <a:gd name="connsiteX174" fmla="*/ 3522726 w 8808720"/>
                    <a:gd name="connsiteY174" fmla="*/ 1117092 h 4214622"/>
                    <a:gd name="connsiteX175" fmla="*/ 3521202 w 8808720"/>
                    <a:gd name="connsiteY175" fmla="*/ 1078230 h 4214622"/>
                    <a:gd name="connsiteX176" fmla="*/ 3495294 w 8808720"/>
                    <a:gd name="connsiteY176" fmla="*/ 1057656 h 4214622"/>
                    <a:gd name="connsiteX177" fmla="*/ 3473196 w 8808720"/>
                    <a:gd name="connsiteY177" fmla="*/ 1045464 h 4214622"/>
                    <a:gd name="connsiteX178" fmla="*/ 3450336 w 8808720"/>
                    <a:gd name="connsiteY178" fmla="*/ 1026414 h 4214622"/>
                    <a:gd name="connsiteX179" fmla="*/ 3445002 w 8808720"/>
                    <a:gd name="connsiteY179" fmla="*/ 985266 h 4214622"/>
                    <a:gd name="connsiteX180" fmla="*/ 3431286 w 8808720"/>
                    <a:gd name="connsiteY180" fmla="*/ 963168 h 4214622"/>
                    <a:gd name="connsiteX181" fmla="*/ 3413760 w 8808720"/>
                    <a:gd name="connsiteY181" fmla="*/ 948690 h 4214622"/>
                    <a:gd name="connsiteX182" fmla="*/ 3402330 w 8808720"/>
                    <a:gd name="connsiteY182" fmla="*/ 925068 h 4214622"/>
                    <a:gd name="connsiteX183" fmla="*/ 3376422 w 8808720"/>
                    <a:gd name="connsiteY183" fmla="*/ 902208 h 4214622"/>
                    <a:gd name="connsiteX184" fmla="*/ 3341370 w 8808720"/>
                    <a:gd name="connsiteY184" fmla="*/ 883920 h 4214622"/>
                    <a:gd name="connsiteX185" fmla="*/ 3325368 w 8808720"/>
                    <a:gd name="connsiteY185" fmla="*/ 872490 h 4214622"/>
                    <a:gd name="connsiteX186" fmla="*/ 3317748 w 8808720"/>
                    <a:gd name="connsiteY186" fmla="*/ 858012 h 4214622"/>
                    <a:gd name="connsiteX187" fmla="*/ 3307080 w 8808720"/>
                    <a:gd name="connsiteY187" fmla="*/ 842010 h 4214622"/>
                    <a:gd name="connsiteX188" fmla="*/ 3280410 w 8808720"/>
                    <a:gd name="connsiteY188" fmla="*/ 804672 h 4214622"/>
                    <a:gd name="connsiteX189" fmla="*/ 3253740 w 8808720"/>
                    <a:gd name="connsiteY189" fmla="*/ 768858 h 4214622"/>
                    <a:gd name="connsiteX190" fmla="*/ 3223260 w 8808720"/>
                    <a:gd name="connsiteY190" fmla="*/ 760476 h 4214622"/>
                    <a:gd name="connsiteX191" fmla="*/ 3186684 w 8808720"/>
                    <a:gd name="connsiteY191" fmla="*/ 747522 h 4214622"/>
                    <a:gd name="connsiteX192" fmla="*/ 3166110 w 8808720"/>
                    <a:gd name="connsiteY192" fmla="*/ 742188 h 4214622"/>
                    <a:gd name="connsiteX193" fmla="*/ 3161538 w 8808720"/>
                    <a:gd name="connsiteY193" fmla="*/ 764286 h 4214622"/>
                    <a:gd name="connsiteX194" fmla="*/ 3134868 w 8808720"/>
                    <a:gd name="connsiteY194" fmla="*/ 792480 h 4214622"/>
                    <a:gd name="connsiteX195" fmla="*/ 3108960 w 8808720"/>
                    <a:gd name="connsiteY195" fmla="*/ 745998 h 4214622"/>
                    <a:gd name="connsiteX196" fmla="*/ 3163062 w 8808720"/>
                    <a:gd name="connsiteY196" fmla="*/ 713232 h 4214622"/>
                    <a:gd name="connsiteX197" fmla="*/ 3159252 w 8808720"/>
                    <a:gd name="connsiteY197" fmla="*/ 691134 h 4214622"/>
                    <a:gd name="connsiteX198" fmla="*/ 3143250 w 8808720"/>
                    <a:gd name="connsiteY198" fmla="*/ 685038 h 4214622"/>
                    <a:gd name="connsiteX199" fmla="*/ 3101340 w 8808720"/>
                    <a:gd name="connsiteY199" fmla="*/ 693420 h 4214622"/>
                    <a:gd name="connsiteX200" fmla="*/ 3055620 w 8808720"/>
                    <a:gd name="connsiteY200" fmla="*/ 678180 h 4214622"/>
                    <a:gd name="connsiteX201" fmla="*/ 3051048 w 8808720"/>
                    <a:gd name="connsiteY201" fmla="*/ 656082 h 4214622"/>
                    <a:gd name="connsiteX202" fmla="*/ 3030474 w 8808720"/>
                    <a:gd name="connsiteY202" fmla="*/ 643890 h 4214622"/>
                    <a:gd name="connsiteX203" fmla="*/ 2990850 w 8808720"/>
                    <a:gd name="connsiteY203" fmla="*/ 647700 h 4214622"/>
                    <a:gd name="connsiteX204" fmla="*/ 2945130 w 8808720"/>
                    <a:gd name="connsiteY204" fmla="*/ 655320 h 4214622"/>
                    <a:gd name="connsiteX205" fmla="*/ 2930652 w 8808720"/>
                    <a:gd name="connsiteY205" fmla="*/ 653796 h 4214622"/>
                    <a:gd name="connsiteX206" fmla="*/ 2859786 w 8808720"/>
                    <a:gd name="connsiteY206" fmla="*/ 653034 h 4214622"/>
                    <a:gd name="connsiteX207" fmla="*/ 2818638 w 8808720"/>
                    <a:gd name="connsiteY207" fmla="*/ 675132 h 4214622"/>
                    <a:gd name="connsiteX208" fmla="*/ 2791968 w 8808720"/>
                    <a:gd name="connsiteY208" fmla="*/ 681990 h 4214622"/>
                    <a:gd name="connsiteX209" fmla="*/ 2779776 w 8808720"/>
                    <a:gd name="connsiteY209" fmla="*/ 670560 h 4214622"/>
                    <a:gd name="connsiteX210" fmla="*/ 2775966 w 8808720"/>
                    <a:gd name="connsiteY210" fmla="*/ 681228 h 4214622"/>
                    <a:gd name="connsiteX211" fmla="*/ 2728722 w 8808720"/>
                    <a:gd name="connsiteY211" fmla="*/ 731520 h 4214622"/>
                    <a:gd name="connsiteX212" fmla="*/ 2715768 w 8808720"/>
                    <a:gd name="connsiteY212" fmla="*/ 711708 h 4214622"/>
                    <a:gd name="connsiteX213" fmla="*/ 2727960 w 8808720"/>
                    <a:gd name="connsiteY213" fmla="*/ 699516 h 4214622"/>
                    <a:gd name="connsiteX214" fmla="*/ 2711196 w 8808720"/>
                    <a:gd name="connsiteY214" fmla="*/ 704088 h 4214622"/>
                    <a:gd name="connsiteX215" fmla="*/ 2693670 w 8808720"/>
                    <a:gd name="connsiteY215" fmla="*/ 736854 h 4214622"/>
                    <a:gd name="connsiteX216" fmla="*/ 2673096 w 8808720"/>
                    <a:gd name="connsiteY216" fmla="*/ 758190 h 4214622"/>
                    <a:gd name="connsiteX217" fmla="*/ 2661666 w 8808720"/>
                    <a:gd name="connsiteY217" fmla="*/ 768096 h 4214622"/>
                    <a:gd name="connsiteX218" fmla="*/ 2612136 w 8808720"/>
                    <a:gd name="connsiteY218" fmla="*/ 798576 h 4214622"/>
                    <a:gd name="connsiteX219" fmla="*/ 2552700 w 8808720"/>
                    <a:gd name="connsiteY219" fmla="*/ 838962 h 4214622"/>
                    <a:gd name="connsiteX220" fmla="*/ 2529840 w 8808720"/>
                    <a:gd name="connsiteY220" fmla="*/ 848106 h 4214622"/>
                    <a:gd name="connsiteX221" fmla="*/ 2525268 w 8808720"/>
                    <a:gd name="connsiteY221" fmla="*/ 848868 h 4214622"/>
                    <a:gd name="connsiteX222" fmla="*/ 2495550 w 8808720"/>
                    <a:gd name="connsiteY222" fmla="*/ 896112 h 4214622"/>
                    <a:gd name="connsiteX223" fmla="*/ 2481072 w 8808720"/>
                    <a:gd name="connsiteY223" fmla="*/ 903732 h 4214622"/>
                    <a:gd name="connsiteX224" fmla="*/ 2467356 w 8808720"/>
                    <a:gd name="connsiteY224" fmla="*/ 912876 h 4214622"/>
                    <a:gd name="connsiteX225" fmla="*/ 2443734 w 8808720"/>
                    <a:gd name="connsiteY225" fmla="*/ 924306 h 4214622"/>
                    <a:gd name="connsiteX226" fmla="*/ 2439162 w 8808720"/>
                    <a:gd name="connsiteY226" fmla="*/ 949452 h 4214622"/>
                    <a:gd name="connsiteX227" fmla="*/ 2432304 w 8808720"/>
                    <a:gd name="connsiteY227" fmla="*/ 965454 h 4214622"/>
                    <a:gd name="connsiteX228" fmla="*/ 2414778 w 8808720"/>
                    <a:gd name="connsiteY228" fmla="*/ 1014222 h 4214622"/>
                    <a:gd name="connsiteX229" fmla="*/ 2412492 w 8808720"/>
                    <a:gd name="connsiteY229" fmla="*/ 1069086 h 4214622"/>
                    <a:gd name="connsiteX230" fmla="*/ 2436114 w 8808720"/>
                    <a:gd name="connsiteY230" fmla="*/ 1080516 h 4214622"/>
                    <a:gd name="connsiteX231" fmla="*/ 2474214 w 8808720"/>
                    <a:gd name="connsiteY231" fmla="*/ 1110234 h 4214622"/>
                    <a:gd name="connsiteX232" fmla="*/ 2437638 w 8808720"/>
                    <a:gd name="connsiteY232" fmla="*/ 1162050 h 4214622"/>
                    <a:gd name="connsiteX233" fmla="*/ 2404110 w 8808720"/>
                    <a:gd name="connsiteY233" fmla="*/ 1162050 h 4214622"/>
                    <a:gd name="connsiteX234" fmla="*/ 2400300 w 8808720"/>
                    <a:gd name="connsiteY234" fmla="*/ 1128522 h 4214622"/>
                    <a:gd name="connsiteX235" fmla="*/ 2385060 w 8808720"/>
                    <a:gd name="connsiteY235" fmla="*/ 1089660 h 4214622"/>
                    <a:gd name="connsiteX236" fmla="*/ 2356866 w 8808720"/>
                    <a:gd name="connsiteY236" fmla="*/ 1075944 h 4214622"/>
                    <a:gd name="connsiteX237" fmla="*/ 2331720 w 8808720"/>
                    <a:gd name="connsiteY237" fmla="*/ 1078230 h 4214622"/>
                    <a:gd name="connsiteX238" fmla="*/ 2321052 w 8808720"/>
                    <a:gd name="connsiteY238" fmla="*/ 1094232 h 4214622"/>
                    <a:gd name="connsiteX239" fmla="*/ 2313432 w 8808720"/>
                    <a:gd name="connsiteY239" fmla="*/ 1107948 h 4214622"/>
                    <a:gd name="connsiteX240" fmla="*/ 2279142 w 8808720"/>
                    <a:gd name="connsiteY240" fmla="*/ 1133094 h 4214622"/>
                    <a:gd name="connsiteX241" fmla="*/ 2260092 w 8808720"/>
                    <a:gd name="connsiteY241" fmla="*/ 1139952 h 4214622"/>
                    <a:gd name="connsiteX242" fmla="*/ 2261616 w 8808720"/>
                    <a:gd name="connsiteY242" fmla="*/ 1148334 h 4214622"/>
                    <a:gd name="connsiteX243" fmla="*/ 2263902 w 8808720"/>
                    <a:gd name="connsiteY243" fmla="*/ 1175766 h 4214622"/>
                    <a:gd name="connsiteX244" fmla="*/ 2233422 w 8808720"/>
                    <a:gd name="connsiteY244" fmla="*/ 1183386 h 4214622"/>
                    <a:gd name="connsiteX245" fmla="*/ 2229612 w 8808720"/>
                    <a:gd name="connsiteY245" fmla="*/ 1194054 h 4214622"/>
                    <a:gd name="connsiteX246" fmla="*/ 2214372 w 8808720"/>
                    <a:gd name="connsiteY246" fmla="*/ 1227582 h 4214622"/>
                    <a:gd name="connsiteX247" fmla="*/ 2194560 w 8808720"/>
                    <a:gd name="connsiteY247" fmla="*/ 1257300 h 4214622"/>
                    <a:gd name="connsiteX248" fmla="*/ 2156460 w 8808720"/>
                    <a:gd name="connsiteY248" fmla="*/ 1325880 h 4214622"/>
                    <a:gd name="connsiteX249" fmla="*/ 2110740 w 8808720"/>
                    <a:gd name="connsiteY249" fmla="*/ 1377696 h 4214622"/>
                    <a:gd name="connsiteX250" fmla="*/ 2072640 w 8808720"/>
                    <a:gd name="connsiteY250" fmla="*/ 1432560 h 4214622"/>
                    <a:gd name="connsiteX251" fmla="*/ 2053590 w 8808720"/>
                    <a:gd name="connsiteY251" fmla="*/ 1440180 h 4214622"/>
                    <a:gd name="connsiteX252" fmla="*/ 2041398 w 8808720"/>
                    <a:gd name="connsiteY252" fmla="*/ 1443228 h 4214622"/>
                    <a:gd name="connsiteX253" fmla="*/ 2042922 w 8808720"/>
                    <a:gd name="connsiteY253" fmla="*/ 1453896 h 4214622"/>
                    <a:gd name="connsiteX254" fmla="*/ 2026920 w 8808720"/>
                    <a:gd name="connsiteY254" fmla="*/ 1498854 h 4214622"/>
                    <a:gd name="connsiteX255" fmla="*/ 2011680 w 8808720"/>
                    <a:gd name="connsiteY255" fmla="*/ 1520952 h 4214622"/>
                    <a:gd name="connsiteX256" fmla="*/ 1997202 w 8808720"/>
                    <a:gd name="connsiteY256" fmla="*/ 1553718 h 4214622"/>
                    <a:gd name="connsiteX257" fmla="*/ 1979676 w 8808720"/>
                    <a:gd name="connsiteY257" fmla="*/ 1582674 h 4214622"/>
                    <a:gd name="connsiteX258" fmla="*/ 1958340 w 8808720"/>
                    <a:gd name="connsiteY258" fmla="*/ 1596390 h 4214622"/>
                    <a:gd name="connsiteX259" fmla="*/ 1937766 w 8808720"/>
                    <a:gd name="connsiteY259" fmla="*/ 1573530 h 4214622"/>
                    <a:gd name="connsiteX260" fmla="*/ 1919478 w 8808720"/>
                    <a:gd name="connsiteY260" fmla="*/ 1429512 h 4214622"/>
                    <a:gd name="connsiteX261" fmla="*/ 1920240 w 8808720"/>
                    <a:gd name="connsiteY261" fmla="*/ 1558290 h 4214622"/>
                    <a:gd name="connsiteX262" fmla="*/ 1913382 w 8808720"/>
                    <a:gd name="connsiteY262" fmla="*/ 1633728 h 4214622"/>
                    <a:gd name="connsiteX263" fmla="*/ 1906524 w 8808720"/>
                    <a:gd name="connsiteY263" fmla="*/ 1661160 h 4214622"/>
                    <a:gd name="connsiteX264" fmla="*/ 1890522 w 8808720"/>
                    <a:gd name="connsiteY264" fmla="*/ 1695450 h 4214622"/>
                    <a:gd name="connsiteX265" fmla="*/ 1870710 w 8808720"/>
                    <a:gd name="connsiteY265" fmla="*/ 1717548 h 4214622"/>
                    <a:gd name="connsiteX266" fmla="*/ 1867662 w 8808720"/>
                    <a:gd name="connsiteY266" fmla="*/ 1748028 h 4214622"/>
                    <a:gd name="connsiteX267" fmla="*/ 1856994 w 8808720"/>
                    <a:gd name="connsiteY267" fmla="*/ 1778508 h 4214622"/>
                    <a:gd name="connsiteX268" fmla="*/ 1853184 w 8808720"/>
                    <a:gd name="connsiteY268" fmla="*/ 1792986 h 4214622"/>
                    <a:gd name="connsiteX269" fmla="*/ 1848612 w 8808720"/>
                    <a:gd name="connsiteY269" fmla="*/ 1808226 h 4214622"/>
                    <a:gd name="connsiteX270" fmla="*/ 1838706 w 8808720"/>
                    <a:gd name="connsiteY270" fmla="*/ 1833372 h 4214622"/>
                    <a:gd name="connsiteX271" fmla="*/ 1828800 w 8808720"/>
                    <a:gd name="connsiteY271" fmla="*/ 1859280 h 4214622"/>
                    <a:gd name="connsiteX272" fmla="*/ 1808988 w 8808720"/>
                    <a:gd name="connsiteY272" fmla="*/ 1865376 h 4214622"/>
                    <a:gd name="connsiteX273" fmla="*/ 1780032 w 8808720"/>
                    <a:gd name="connsiteY273" fmla="*/ 1880616 h 4214622"/>
                    <a:gd name="connsiteX274" fmla="*/ 1744980 w 8808720"/>
                    <a:gd name="connsiteY274" fmla="*/ 1939290 h 4214622"/>
                    <a:gd name="connsiteX275" fmla="*/ 1735836 w 8808720"/>
                    <a:gd name="connsiteY275" fmla="*/ 1953768 h 4214622"/>
                    <a:gd name="connsiteX276" fmla="*/ 1716786 w 8808720"/>
                    <a:gd name="connsiteY276" fmla="*/ 2010156 h 4214622"/>
                    <a:gd name="connsiteX277" fmla="*/ 1691640 w 8808720"/>
                    <a:gd name="connsiteY277" fmla="*/ 2034540 h 4214622"/>
                    <a:gd name="connsiteX278" fmla="*/ 1676400 w 8808720"/>
                    <a:gd name="connsiteY278" fmla="*/ 2055114 h 4214622"/>
                    <a:gd name="connsiteX279" fmla="*/ 1690116 w 8808720"/>
                    <a:gd name="connsiteY279" fmla="*/ 2062734 h 4214622"/>
                    <a:gd name="connsiteX280" fmla="*/ 1716024 w 8808720"/>
                    <a:gd name="connsiteY280" fmla="*/ 2049780 h 4214622"/>
                    <a:gd name="connsiteX281" fmla="*/ 1732026 w 8808720"/>
                    <a:gd name="connsiteY281" fmla="*/ 2033778 h 4214622"/>
                    <a:gd name="connsiteX282" fmla="*/ 1757934 w 8808720"/>
                    <a:gd name="connsiteY282" fmla="*/ 2020824 h 4214622"/>
                    <a:gd name="connsiteX283" fmla="*/ 1779270 w 8808720"/>
                    <a:gd name="connsiteY283" fmla="*/ 2042160 h 4214622"/>
                    <a:gd name="connsiteX284" fmla="*/ 1762506 w 8808720"/>
                    <a:gd name="connsiteY284" fmla="*/ 2063496 h 4214622"/>
                    <a:gd name="connsiteX285" fmla="*/ 1744980 w 8808720"/>
                    <a:gd name="connsiteY285" fmla="*/ 2090928 h 4214622"/>
                    <a:gd name="connsiteX286" fmla="*/ 1732788 w 8808720"/>
                    <a:gd name="connsiteY286" fmla="*/ 2140458 h 4214622"/>
                    <a:gd name="connsiteX287" fmla="*/ 1692402 w 8808720"/>
                    <a:gd name="connsiteY287" fmla="*/ 2162556 h 4214622"/>
                    <a:gd name="connsiteX288" fmla="*/ 1661160 w 8808720"/>
                    <a:gd name="connsiteY288" fmla="*/ 2129790 h 4214622"/>
                    <a:gd name="connsiteX289" fmla="*/ 1617726 w 8808720"/>
                    <a:gd name="connsiteY289" fmla="*/ 2137410 h 4214622"/>
                    <a:gd name="connsiteX290" fmla="*/ 1581912 w 8808720"/>
                    <a:gd name="connsiteY290" fmla="*/ 2197608 h 4214622"/>
                    <a:gd name="connsiteX291" fmla="*/ 1569720 w 8808720"/>
                    <a:gd name="connsiteY291" fmla="*/ 2221230 h 4214622"/>
                    <a:gd name="connsiteX292" fmla="*/ 1552194 w 8808720"/>
                    <a:gd name="connsiteY292" fmla="*/ 2235708 h 4214622"/>
                    <a:gd name="connsiteX293" fmla="*/ 1536192 w 8808720"/>
                    <a:gd name="connsiteY293" fmla="*/ 2244852 h 4214622"/>
                    <a:gd name="connsiteX294" fmla="*/ 1542288 w 8808720"/>
                    <a:gd name="connsiteY294" fmla="*/ 2253234 h 4214622"/>
                    <a:gd name="connsiteX295" fmla="*/ 1575816 w 8808720"/>
                    <a:gd name="connsiteY295" fmla="*/ 2282952 h 4214622"/>
                    <a:gd name="connsiteX296" fmla="*/ 1546860 w 8808720"/>
                    <a:gd name="connsiteY296" fmla="*/ 2297430 h 4214622"/>
                    <a:gd name="connsiteX297" fmla="*/ 1512570 w 8808720"/>
                    <a:gd name="connsiteY297" fmla="*/ 2331720 h 4214622"/>
                    <a:gd name="connsiteX298" fmla="*/ 1483614 w 8808720"/>
                    <a:gd name="connsiteY298" fmla="*/ 2368296 h 4214622"/>
                    <a:gd name="connsiteX299" fmla="*/ 1470660 w 8808720"/>
                    <a:gd name="connsiteY299" fmla="*/ 2388870 h 4214622"/>
                    <a:gd name="connsiteX300" fmla="*/ 1463040 w 8808720"/>
                    <a:gd name="connsiteY300" fmla="*/ 2430780 h 4214622"/>
                    <a:gd name="connsiteX301" fmla="*/ 1452372 w 8808720"/>
                    <a:gd name="connsiteY301" fmla="*/ 2449830 h 4214622"/>
                    <a:gd name="connsiteX302" fmla="*/ 1444752 w 8808720"/>
                    <a:gd name="connsiteY302" fmla="*/ 2465832 h 4214622"/>
                    <a:gd name="connsiteX303" fmla="*/ 1432560 w 8808720"/>
                    <a:gd name="connsiteY303" fmla="*/ 2481072 h 4214622"/>
                    <a:gd name="connsiteX304" fmla="*/ 1421130 w 8808720"/>
                    <a:gd name="connsiteY304" fmla="*/ 2496312 h 4214622"/>
                    <a:gd name="connsiteX305" fmla="*/ 1409700 w 8808720"/>
                    <a:gd name="connsiteY305" fmla="*/ 2510790 h 4214622"/>
                    <a:gd name="connsiteX306" fmla="*/ 1374648 w 8808720"/>
                    <a:gd name="connsiteY306" fmla="*/ 2564892 h 4214622"/>
                    <a:gd name="connsiteX307" fmla="*/ 1362456 w 8808720"/>
                    <a:gd name="connsiteY307" fmla="*/ 2615946 h 4214622"/>
                    <a:gd name="connsiteX308" fmla="*/ 1348740 w 8808720"/>
                    <a:gd name="connsiteY308" fmla="*/ 2634234 h 4214622"/>
                    <a:gd name="connsiteX309" fmla="*/ 1333500 w 8808720"/>
                    <a:gd name="connsiteY309" fmla="*/ 2648712 h 4214622"/>
                    <a:gd name="connsiteX310" fmla="*/ 1300734 w 8808720"/>
                    <a:gd name="connsiteY310" fmla="*/ 2670048 h 4214622"/>
                    <a:gd name="connsiteX311" fmla="*/ 1280922 w 8808720"/>
                    <a:gd name="connsiteY311" fmla="*/ 2690622 h 4214622"/>
                    <a:gd name="connsiteX312" fmla="*/ 1280160 w 8808720"/>
                    <a:gd name="connsiteY312" fmla="*/ 2721864 h 4214622"/>
                    <a:gd name="connsiteX313" fmla="*/ 1283208 w 8808720"/>
                    <a:gd name="connsiteY313" fmla="*/ 2750058 h 4214622"/>
                    <a:gd name="connsiteX314" fmla="*/ 1260348 w 8808720"/>
                    <a:gd name="connsiteY314" fmla="*/ 2773680 h 4214622"/>
                    <a:gd name="connsiteX315" fmla="*/ 1249680 w 8808720"/>
                    <a:gd name="connsiteY315" fmla="*/ 2781300 h 4214622"/>
                    <a:gd name="connsiteX316" fmla="*/ 1232916 w 8808720"/>
                    <a:gd name="connsiteY316" fmla="*/ 2812542 h 4214622"/>
                    <a:gd name="connsiteX317" fmla="*/ 1207770 w 8808720"/>
                    <a:gd name="connsiteY317" fmla="*/ 2859786 h 4214622"/>
                    <a:gd name="connsiteX318" fmla="*/ 1181100 w 8808720"/>
                    <a:gd name="connsiteY318" fmla="*/ 2881884 h 4214622"/>
                    <a:gd name="connsiteX319" fmla="*/ 1171956 w 8808720"/>
                    <a:gd name="connsiteY319" fmla="*/ 2889504 h 4214622"/>
                    <a:gd name="connsiteX320" fmla="*/ 1170432 w 8808720"/>
                    <a:gd name="connsiteY320" fmla="*/ 2933700 h 4214622"/>
                    <a:gd name="connsiteX321" fmla="*/ 1163574 w 8808720"/>
                    <a:gd name="connsiteY321" fmla="*/ 2953512 h 4214622"/>
                    <a:gd name="connsiteX322" fmla="*/ 1155192 w 8808720"/>
                    <a:gd name="connsiteY322" fmla="*/ 2968752 h 4214622"/>
                    <a:gd name="connsiteX323" fmla="*/ 1143000 w 8808720"/>
                    <a:gd name="connsiteY323" fmla="*/ 2983992 h 4214622"/>
                    <a:gd name="connsiteX324" fmla="*/ 1131570 w 8808720"/>
                    <a:gd name="connsiteY324" fmla="*/ 2999232 h 4214622"/>
                    <a:gd name="connsiteX325" fmla="*/ 1104138 w 8808720"/>
                    <a:gd name="connsiteY325" fmla="*/ 3038856 h 4214622"/>
                    <a:gd name="connsiteX326" fmla="*/ 1077468 w 8808720"/>
                    <a:gd name="connsiteY326" fmla="*/ 3059430 h 4214622"/>
                    <a:gd name="connsiteX327" fmla="*/ 1062228 w 8808720"/>
                    <a:gd name="connsiteY327" fmla="*/ 3059430 h 4214622"/>
                    <a:gd name="connsiteX328" fmla="*/ 1064514 w 8808720"/>
                    <a:gd name="connsiteY328" fmla="*/ 3085338 h 4214622"/>
                    <a:gd name="connsiteX329" fmla="*/ 1059180 w 8808720"/>
                    <a:gd name="connsiteY329" fmla="*/ 3120390 h 4214622"/>
                    <a:gd name="connsiteX330" fmla="*/ 1039368 w 8808720"/>
                    <a:gd name="connsiteY330" fmla="*/ 3173730 h 4214622"/>
                    <a:gd name="connsiteX331" fmla="*/ 1013460 w 8808720"/>
                    <a:gd name="connsiteY331" fmla="*/ 3206496 h 4214622"/>
                    <a:gd name="connsiteX332" fmla="*/ 975360 w 8808720"/>
                    <a:gd name="connsiteY332" fmla="*/ 3275076 h 4214622"/>
                    <a:gd name="connsiteX333" fmla="*/ 960882 w 8808720"/>
                    <a:gd name="connsiteY333" fmla="*/ 3304794 h 4214622"/>
                    <a:gd name="connsiteX334" fmla="*/ 941832 w 8808720"/>
                    <a:gd name="connsiteY334" fmla="*/ 3320796 h 4214622"/>
                    <a:gd name="connsiteX335" fmla="*/ 865632 w 8808720"/>
                    <a:gd name="connsiteY335" fmla="*/ 3385566 h 4214622"/>
                    <a:gd name="connsiteX336" fmla="*/ 867156 w 8808720"/>
                    <a:gd name="connsiteY336" fmla="*/ 3391662 h 4214622"/>
                    <a:gd name="connsiteX337" fmla="*/ 857250 w 8808720"/>
                    <a:gd name="connsiteY337" fmla="*/ 3438144 h 4214622"/>
                    <a:gd name="connsiteX338" fmla="*/ 833628 w 8808720"/>
                    <a:gd name="connsiteY338" fmla="*/ 3470148 h 4214622"/>
                    <a:gd name="connsiteX339" fmla="*/ 813816 w 8808720"/>
                    <a:gd name="connsiteY339" fmla="*/ 3518916 h 4214622"/>
                    <a:gd name="connsiteX340" fmla="*/ 776478 w 8808720"/>
                    <a:gd name="connsiteY340" fmla="*/ 3540252 h 4214622"/>
                    <a:gd name="connsiteX341" fmla="*/ 751332 w 8808720"/>
                    <a:gd name="connsiteY341" fmla="*/ 3547110 h 4214622"/>
                    <a:gd name="connsiteX342" fmla="*/ 754380 w 8808720"/>
                    <a:gd name="connsiteY342" fmla="*/ 3558540 h 4214622"/>
                    <a:gd name="connsiteX343" fmla="*/ 770382 w 8808720"/>
                    <a:gd name="connsiteY343" fmla="*/ 3574542 h 4214622"/>
                    <a:gd name="connsiteX344" fmla="*/ 768096 w 8808720"/>
                    <a:gd name="connsiteY344" fmla="*/ 3601212 h 4214622"/>
                    <a:gd name="connsiteX345" fmla="*/ 742950 w 8808720"/>
                    <a:gd name="connsiteY345" fmla="*/ 3596640 h 4214622"/>
                    <a:gd name="connsiteX346" fmla="*/ 719328 w 8808720"/>
                    <a:gd name="connsiteY346" fmla="*/ 3601212 h 4214622"/>
                    <a:gd name="connsiteX347" fmla="*/ 708660 w 8808720"/>
                    <a:gd name="connsiteY347" fmla="*/ 3659124 h 4214622"/>
                    <a:gd name="connsiteX348" fmla="*/ 686562 w 8808720"/>
                    <a:gd name="connsiteY348" fmla="*/ 3704082 h 4214622"/>
                    <a:gd name="connsiteX349" fmla="*/ 667512 w 8808720"/>
                    <a:gd name="connsiteY349" fmla="*/ 3722370 h 4214622"/>
                    <a:gd name="connsiteX350" fmla="*/ 643890 w 8808720"/>
                    <a:gd name="connsiteY350" fmla="*/ 3731514 h 4214622"/>
                    <a:gd name="connsiteX351" fmla="*/ 617982 w 8808720"/>
                    <a:gd name="connsiteY351" fmla="*/ 3736848 h 4214622"/>
                    <a:gd name="connsiteX352" fmla="*/ 612648 w 8808720"/>
                    <a:gd name="connsiteY352" fmla="*/ 3758946 h 4214622"/>
                    <a:gd name="connsiteX353" fmla="*/ 612648 w 8808720"/>
                    <a:gd name="connsiteY353" fmla="*/ 3786378 h 4214622"/>
                    <a:gd name="connsiteX354" fmla="*/ 593598 w 8808720"/>
                    <a:gd name="connsiteY354" fmla="*/ 3810000 h 4214622"/>
                    <a:gd name="connsiteX355" fmla="*/ 586740 w 8808720"/>
                    <a:gd name="connsiteY355" fmla="*/ 3822192 h 4214622"/>
                    <a:gd name="connsiteX356" fmla="*/ 572262 w 8808720"/>
                    <a:gd name="connsiteY356" fmla="*/ 3838194 h 4214622"/>
                    <a:gd name="connsiteX357" fmla="*/ 553974 w 8808720"/>
                    <a:gd name="connsiteY357" fmla="*/ 3857244 h 4214622"/>
                    <a:gd name="connsiteX358" fmla="*/ 534924 w 8808720"/>
                    <a:gd name="connsiteY358" fmla="*/ 3867150 h 4214622"/>
                    <a:gd name="connsiteX359" fmla="*/ 523494 w 8808720"/>
                    <a:gd name="connsiteY359" fmla="*/ 3878580 h 4214622"/>
                    <a:gd name="connsiteX360" fmla="*/ 537210 w 8808720"/>
                    <a:gd name="connsiteY360" fmla="*/ 3893820 h 4214622"/>
                    <a:gd name="connsiteX361" fmla="*/ 566928 w 8808720"/>
                    <a:gd name="connsiteY361" fmla="*/ 3931158 h 4214622"/>
                    <a:gd name="connsiteX362" fmla="*/ 537210 w 8808720"/>
                    <a:gd name="connsiteY362" fmla="*/ 3941064 h 4214622"/>
                    <a:gd name="connsiteX363" fmla="*/ 514350 w 8808720"/>
                    <a:gd name="connsiteY363" fmla="*/ 3950970 h 4214622"/>
                    <a:gd name="connsiteX364" fmla="*/ 480822 w 8808720"/>
                    <a:gd name="connsiteY364" fmla="*/ 3977640 h 4214622"/>
                    <a:gd name="connsiteX365" fmla="*/ 445770 w 8808720"/>
                    <a:gd name="connsiteY365" fmla="*/ 3992880 h 4214622"/>
                    <a:gd name="connsiteX366" fmla="*/ 417576 w 8808720"/>
                    <a:gd name="connsiteY366" fmla="*/ 4008120 h 4214622"/>
                    <a:gd name="connsiteX367" fmla="*/ 403860 w 8808720"/>
                    <a:gd name="connsiteY367" fmla="*/ 4021836 h 4214622"/>
                    <a:gd name="connsiteX368" fmla="*/ 366522 w 8808720"/>
                    <a:gd name="connsiteY368" fmla="*/ 4066032 h 4214622"/>
                    <a:gd name="connsiteX369" fmla="*/ 358140 w 8808720"/>
                    <a:gd name="connsiteY369" fmla="*/ 4049268 h 4214622"/>
                    <a:gd name="connsiteX370" fmla="*/ 327660 w 8808720"/>
                    <a:gd name="connsiteY370" fmla="*/ 4077462 h 4214622"/>
                    <a:gd name="connsiteX371" fmla="*/ 300990 w 8808720"/>
                    <a:gd name="connsiteY371" fmla="*/ 4107180 h 4214622"/>
                    <a:gd name="connsiteX372" fmla="*/ 289560 w 8808720"/>
                    <a:gd name="connsiteY372" fmla="*/ 4117848 h 4214622"/>
                    <a:gd name="connsiteX373" fmla="*/ 262890 w 8808720"/>
                    <a:gd name="connsiteY373" fmla="*/ 4130040 h 4214622"/>
                    <a:gd name="connsiteX374" fmla="*/ 240792 w 8808720"/>
                    <a:gd name="connsiteY374" fmla="*/ 4149090 h 4214622"/>
                    <a:gd name="connsiteX375" fmla="*/ 217170 w 8808720"/>
                    <a:gd name="connsiteY375" fmla="*/ 4172712 h 4214622"/>
                    <a:gd name="connsiteX376" fmla="*/ 184404 w 8808720"/>
                    <a:gd name="connsiteY376" fmla="*/ 4177284 h 4214622"/>
                    <a:gd name="connsiteX377" fmla="*/ 160020 w 8808720"/>
                    <a:gd name="connsiteY377" fmla="*/ 4186428 h 4214622"/>
                    <a:gd name="connsiteX378" fmla="*/ 140208 w 8808720"/>
                    <a:gd name="connsiteY378" fmla="*/ 4204716 h 4214622"/>
                    <a:gd name="connsiteX379" fmla="*/ 71628 w 8808720"/>
                    <a:gd name="connsiteY379" fmla="*/ 4212336 h 4214622"/>
                    <a:gd name="connsiteX380" fmla="*/ 0 w 8808720"/>
                    <a:gd name="connsiteY380" fmla="*/ 4214622 h 4214622"/>
                    <a:gd name="connsiteX381" fmla="*/ 0 w 8808720"/>
                    <a:gd name="connsiteY381" fmla="*/ 2106930 h 4214622"/>
                    <a:gd name="connsiteX382" fmla="*/ 480822 w 8808720"/>
                    <a:gd name="connsiteY382" fmla="*/ 3922014 h 4214622"/>
                    <a:gd name="connsiteX383" fmla="*/ 466344 w 8808720"/>
                    <a:gd name="connsiteY383" fmla="*/ 3925062 h 4214622"/>
                    <a:gd name="connsiteX384" fmla="*/ 472440 w 8808720"/>
                    <a:gd name="connsiteY384" fmla="*/ 3931158 h 4214622"/>
                    <a:gd name="connsiteX385" fmla="*/ 480822 w 8808720"/>
                    <a:gd name="connsiteY385" fmla="*/ 3922014 h 4214622"/>
                    <a:gd name="connsiteX386" fmla="*/ 1818894 w 8808720"/>
                    <a:gd name="connsiteY386" fmla="*/ 1793748 h 4214622"/>
                    <a:gd name="connsiteX387" fmla="*/ 1813560 w 8808720"/>
                    <a:gd name="connsiteY387" fmla="*/ 1786890 h 4214622"/>
                    <a:gd name="connsiteX388" fmla="*/ 1804416 w 8808720"/>
                    <a:gd name="connsiteY388" fmla="*/ 1813560 h 4214622"/>
                    <a:gd name="connsiteX389" fmla="*/ 1818894 w 8808720"/>
                    <a:gd name="connsiteY389" fmla="*/ 1793748 h 4214622"/>
                    <a:gd name="connsiteX390" fmla="*/ 7106412 w 8808720"/>
                    <a:gd name="connsiteY390" fmla="*/ 1443228 h 4214622"/>
                    <a:gd name="connsiteX391" fmla="*/ 7101840 w 8808720"/>
                    <a:gd name="connsiteY391" fmla="*/ 1424178 h 4214622"/>
                    <a:gd name="connsiteX392" fmla="*/ 7094220 w 8808720"/>
                    <a:gd name="connsiteY392" fmla="*/ 1417320 h 4214622"/>
                    <a:gd name="connsiteX393" fmla="*/ 7091934 w 8808720"/>
                    <a:gd name="connsiteY393" fmla="*/ 1450086 h 4214622"/>
                    <a:gd name="connsiteX394" fmla="*/ 7106412 w 8808720"/>
                    <a:gd name="connsiteY394" fmla="*/ 1443228 h 4214622"/>
                    <a:gd name="connsiteX395" fmla="*/ 1927860 w 8808720"/>
                    <a:gd name="connsiteY395" fmla="*/ 1203960 h 4214622"/>
                    <a:gd name="connsiteX396" fmla="*/ 1920240 w 8808720"/>
                    <a:gd name="connsiteY396" fmla="*/ 1196340 h 4214622"/>
                    <a:gd name="connsiteX397" fmla="*/ 1912620 w 8808720"/>
                    <a:gd name="connsiteY397" fmla="*/ 1203960 h 4214622"/>
                    <a:gd name="connsiteX398" fmla="*/ 1920240 w 8808720"/>
                    <a:gd name="connsiteY398" fmla="*/ 1211580 h 4214622"/>
                    <a:gd name="connsiteX399" fmla="*/ 1927860 w 8808720"/>
                    <a:gd name="connsiteY399" fmla="*/ 1203960 h 4214622"/>
                    <a:gd name="connsiteX400" fmla="*/ 1930146 w 8808720"/>
                    <a:gd name="connsiteY400" fmla="*/ 1078992 h 4214622"/>
                    <a:gd name="connsiteX401" fmla="*/ 1917954 w 8808720"/>
                    <a:gd name="connsiteY401" fmla="*/ 1058418 h 4214622"/>
                    <a:gd name="connsiteX402" fmla="*/ 1921002 w 8808720"/>
                    <a:gd name="connsiteY402" fmla="*/ 1088898 h 4214622"/>
                    <a:gd name="connsiteX403" fmla="*/ 1933194 w 8808720"/>
                    <a:gd name="connsiteY403" fmla="*/ 1109472 h 4214622"/>
                    <a:gd name="connsiteX404" fmla="*/ 1930146 w 8808720"/>
                    <a:gd name="connsiteY404" fmla="*/ 1078992 h 4214622"/>
                    <a:gd name="connsiteX405" fmla="*/ 2385060 w 8808720"/>
                    <a:gd name="connsiteY405" fmla="*/ 999744 h 4214622"/>
                    <a:gd name="connsiteX406" fmla="*/ 2382774 w 8808720"/>
                    <a:gd name="connsiteY406" fmla="*/ 991362 h 4214622"/>
                    <a:gd name="connsiteX407" fmla="*/ 2370582 w 8808720"/>
                    <a:gd name="connsiteY407" fmla="*/ 1008126 h 4214622"/>
                    <a:gd name="connsiteX408" fmla="*/ 2372868 w 8808720"/>
                    <a:gd name="connsiteY408" fmla="*/ 1016508 h 4214622"/>
                    <a:gd name="connsiteX409" fmla="*/ 2385060 w 8808720"/>
                    <a:gd name="connsiteY409" fmla="*/ 999744 h 421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Lst>
                  <a:rect l="l" t="t" r="r" b="b"/>
                  <a:pathLst>
                    <a:path w="8808720" h="4214622">
                      <a:moveTo>
                        <a:pt x="0" y="2106930"/>
                      </a:moveTo>
                      <a:lnTo>
                        <a:pt x="0" y="0"/>
                      </a:lnTo>
                      <a:lnTo>
                        <a:pt x="4404360" y="0"/>
                      </a:lnTo>
                      <a:lnTo>
                        <a:pt x="8808720" y="0"/>
                      </a:lnTo>
                      <a:lnTo>
                        <a:pt x="8808720" y="1154430"/>
                      </a:lnTo>
                      <a:cubicBezTo>
                        <a:pt x="8808720" y="2300478"/>
                        <a:pt x="8808720" y="2308098"/>
                        <a:pt x="8793480" y="2316480"/>
                      </a:cubicBezTo>
                      <a:cubicBezTo>
                        <a:pt x="8778240" y="2324862"/>
                        <a:pt x="8778240" y="2332482"/>
                        <a:pt x="8778240" y="2750820"/>
                      </a:cubicBezTo>
                      <a:cubicBezTo>
                        <a:pt x="8778240" y="3143250"/>
                        <a:pt x="8775192" y="3204210"/>
                        <a:pt x="8759190" y="3177540"/>
                      </a:cubicBezTo>
                      <a:cubicBezTo>
                        <a:pt x="8756904" y="3173730"/>
                        <a:pt x="8747760" y="3169920"/>
                        <a:pt x="8739378" y="3169920"/>
                      </a:cubicBezTo>
                      <a:cubicBezTo>
                        <a:pt x="8731758" y="3169920"/>
                        <a:pt x="8718042" y="3166872"/>
                        <a:pt x="8709660" y="3162300"/>
                      </a:cubicBezTo>
                      <a:cubicBezTo>
                        <a:pt x="8701278" y="3158490"/>
                        <a:pt x="8687562" y="3151632"/>
                        <a:pt x="8679180" y="3147060"/>
                      </a:cubicBezTo>
                      <a:cubicBezTo>
                        <a:pt x="8670798" y="3143250"/>
                        <a:pt x="8654796" y="3139440"/>
                        <a:pt x="8643366" y="3139440"/>
                      </a:cubicBezTo>
                      <a:cubicBezTo>
                        <a:pt x="8631174" y="3139440"/>
                        <a:pt x="8610600" y="3132582"/>
                        <a:pt x="8596884" y="3124200"/>
                      </a:cubicBezTo>
                      <a:cubicBezTo>
                        <a:pt x="8583168" y="3115818"/>
                        <a:pt x="8564880" y="3108960"/>
                        <a:pt x="8554974" y="3108960"/>
                      </a:cubicBezTo>
                      <a:cubicBezTo>
                        <a:pt x="8545830" y="3108960"/>
                        <a:pt x="8528304" y="3103626"/>
                        <a:pt x="8516112" y="3097530"/>
                      </a:cubicBezTo>
                      <a:cubicBezTo>
                        <a:pt x="8504682" y="3091434"/>
                        <a:pt x="8490204" y="3086100"/>
                        <a:pt x="8484870" y="3086100"/>
                      </a:cubicBezTo>
                      <a:cubicBezTo>
                        <a:pt x="8476488" y="3086100"/>
                        <a:pt x="8451342" y="3075432"/>
                        <a:pt x="8395716" y="3047238"/>
                      </a:cubicBezTo>
                      <a:cubicBezTo>
                        <a:pt x="8388096" y="3043428"/>
                        <a:pt x="8376666" y="3040380"/>
                        <a:pt x="8369808" y="3040380"/>
                      </a:cubicBezTo>
                      <a:cubicBezTo>
                        <a:pt x="8362950" y="3040380"/>
                        <a:pt x="8348472" y="3035808"/>
                        <a:pt x="8337804" y="3029712"/>
                      </a:cubicBezTo>
                      <a:cubicBezTo>
                        <a:pt x="8326374" y="3024378"/>
                        <a:pt x="8308848" y="3015996"/>
                        <a:pt x="8298180" y="3012186"/>
                      </a:cubicBezTo>
                      <a:cubicBezTo>
                        <a:pt x="8287512" y="3007614"/>
                        <a:pt x="8263890" y="2996946"/>
                        <a:pt x="8246364" y="2987802"/>
                      </a:cubicBezTo>
                      <a:cubicBezTo>
                        <a:pt x="8228076" y="2979420"/>
                        <a:pt x="8208264" y="2971800"/>
                        <a:pt x="8202168" y="2971800"/>
                      </a:cubicBezTo>
                      <a:cubicBezTo>
                        <a:pt x="8196072" y="2971800"/>
                        <a:pt x="8185404" y="2968752"/>
                        <a:pt x="8177784" y="2964942"/>
                      </a:cubicBezTo>
                      <a:cubicBezTo>
                        <a:pt x="8170926" y="2961132"/>
                        <a:pt x="8151114" y="2951988"/>
                        <a:pt x="8134350" y="2945130"/>
                      </a:cubicBezTo>
                      <a:cubicBezTo>
                        <a:pt x="8117586" y="2937510"/>
                        <a:pt x="8090154" y="2925318"/>
                        <a:pt x="8074152" y="2917698"/>
                      </a:cubicBezTo>
                      <a:cubicBezTo>
                        <a:pt x="8057388" y="2909316"/>
                        <a:pt x="8037576" y="2903220"/>
                        <a:pt x="8030718" y="2903220"/>
                      </a:cubicBezTo>
                      <a:cubicBezTo>
                        <a:pt x="8023098" y="2903220"/>
                        <a:pt x="8014716" y="2900172"/>
                        <a:pt x="8012430" y="2895600"/>
                      </a:cubicBezTo>
                      <a:cubicBezTo>
                        <a:pt x="8010144" y="2891790"/>
                        <a:pt x="8000238" y="2887980"/>
                        <a:pt x="7990332" y="2887980"/>
                      </a:cubicBezTo>
                      <a:cubicBezTo>
                        <a:pt x="7966710" y="2887980"/>
                        <a:pt x="7924800" y="2866644"/>
                        <a:pt x="7924800" y="2853690"/>
                      </a:cubicBezTo>
                      <a:cubicBezTo>
                        <a:pt x="7924800" y="2843022"/>
                        <a:pt x="7901940" y="2834640"/>
                        <a:pt x="7872984" y="2834640"/>
                      </a:cubicBezTo>
                      <a:cubicBezTo>
                        <a:pt x="7863078" y="2834640"/>
                        <a:pt x="7845552" y="2828544"/>
                        <a:pt x="7834884" y="2820924"/>
                      </a:cubicBezTo>
                      <a:cubicBezTo>
                        <a:pt x="7823454" y="2813304"/>
                        <a:pt x="7799070" y="2800350"/>
                        <a:pt x="7780020" y="2791968"/>
                      </a:cubicBezTo>
                      <a:cubicBezTo>
                        <a:pt x="7760970" y="2782824"/>
                        <a:pt x="7725918" y="2766822"/>
                        <a:pt x="7701534" y="2756154"/>
                      </a:cubicBezTo>
                      <a:cubicBezTo>
                        <a:pt x="7677912" y="2744724"/>
                        <a:pt x="7652766" y="2735580"/>
                        <a:pt x="7647432" y="2735580"/>
                      </a:cubicBezTo>
                      <a:cubicBezTo>
                        <a:pt x="7633716" y="2735580"/>
                        <a:pt x="7607046" y="2721102"/>
                        <a:pt x="7573518" y="2695956"/>
                      </a:cubicBezTo>
                      <a:cubicBezTo>
                        <a:pt x="7558278" y="2684526"/>
                        <a:pt x="7535418" y="2672334"/>
                        <a:pt x="7522464" y="2670048"/>
                      </a:cubicBezTo>
                      <a:cubicBezTo>
                        <a:pt x="7509510" y="2667762"/>
                        <a:pt x="7492746" y="2658618"/>
                        <a:pt x="7485888" y="2650998"/>
                      </a:cubicBezTo>
                      <a:cubicBezTo>
                        <a:pt x="7479030" y="2642616"/>
                        <a:pt x="7469124" y="2636520"/>
                        <a:pt x="7463790" y="2636520"/>
                      </a:cubicBezTo>
                      <a:cubicBezTo>
                        <a:pt x="7450074" y="2636520"/>
                        <a:pt x="7409688" y="2615184"/>
                        <a:pt x="7398258" y="2601468"/>
                      </a:cubicBezTo>
                      <a:cubicBezTo>
                        <a:pt x="7386066" y="2586990"/>
                        <a:pt x="7341870" y="2567940"/>
                        <a:pt x="7319010" y="2567940"/>
                      </a:cubicBezTo>
                      <a:cubicBezTo>
                        <a:pt x="7309866" y="2567940"/>
                        <a:pt x="7296150" y="2561082"/>
                        <a:pt x="7288530" y="2552700"/>
                      </a:cubicBezTo>
                      <a:cubicBezTo>
                        <a:pt x="7280910" y="2544318"/>
                        <a:pt x="7271766" y="2537460"/>
                        <a:pt x="7268718" y="2537460"/>
                      </a:cubicBezTo>
                      <a:cubicBezTo>
                        <a:pt x="7259574" y="2537460"/>
                        <a:pt x="7180326" y="2485644"/>
                        <a:pt x="7174230" y="2476500"/>
                      </a:cubicBezTo>
                      <a:cubicBezTo>
                        <a:pt x="7171944" y="2472690"/>
                        <a:pt x="7161276" y="2468880"/>
                        <a:pt x="7151370" y="2468880"/>
                      </a:cubicBezTo>
                      <a:cubicBezTo>
                        <a:pt x="7140702" y="2468880"/>
                        <a:pt x="7129272" y="2462022"/>
                        <a:pt x="7124700" y="2453640"/>
                      </a:cubicBezTo>
                      <a:cubicBezTo>
                        <a:pt x="7119366" y="2442972"/>
                        <a:pt x="7116318" y="2289810"/>
                        <a:pt x="7117080" y="1967484"/>
                      </a:cubicBezTo>
                      <a:cubicBezTo>
                        <a:pt x="7117080" y="1672590"/>
                        <a:pt x="7114032" y="1492758"/>
                        <a:pt x="7109460" y="1485900"/>
                      </a:cubicBezTo>
                      <a:cubicBezTo>
                        <a:pt x="7104888" y="1478280"/>
                        <a:pt x="7101840" y="1520952"/>
                        <a:pt x="7101840" y="1616964"/>
                      </a:cubicBezTo>
                      <a:cubicBezTo>
                        <a:pt x="7101840" y="1703832"/>
                        <a:pt x="7098792" y="1760982"/>
                        <a:pt x="7094220" y="1764030"/>
                      </a:cubicBezTo>
                      <a:cubicBezTo>
                        <a:pt x="7084314" y="1770126"/>
                        <a:pt x="7083552" y="2298954"/>
                        <a:pt x="7093458" y="2304288"/>
                      </a:cubicBezTo>
                      <a:cubicBezTo>
                        <a:pt x="7097268" y="2306574"/>
                        <a:pt x="7100316" y="2330196"/>
                        <a:pt x="7100316" y="2356866"/>
                      </a:cubicBezTo>
                      <a:cubicBezTo>
                        <a:pt x="7100316" y="2391918"/>
                        <a:pt x="7097268" y="2409444"/>
                        <a:pt x="7086600" y="2423160"/>
                      </a:cubicBezTo>
                      <a:lnTo>
                        <a:pt x="7072884" y="2441448"/>
                      </a:lnTo>
                      <a:lnTo>
                        <a:pt x="7051548" y="2420874"/>
                      </a:lnTo>
                      <a:cubicBezTo>
                        <a:pt x="7040880" y="2409444"/>
                        <a:pt x="7027164" y="2400300"/>
                        <a:pt x="7021830" y="2400300"/>
                      </a:cubicBezTo>
                      <a:cubicBezTo>
                        <a:pt x="7017258" y="2400300"/>
                        <a:pt x="7006590" y="2393442"/>
                        <a:pt x="6998970" y="2385060"/>
                      </a:cubicBezTo>
                      <a:cubicBezTo>
                        <a:pt x="6991350" y="2376678"/>
                        <a:pt x="6977634" y="2369820"/>
                        <a:pt x="6968490" y="2369820"/>
                      </a:cubicBezTo>
                      <a:cubicBezTo>
                        <a:pt x="6959346" y="2369820"/>
                        <a:pt x="6941820" y="2360676"/>
                        <a:pt x="6929628" y="2349246"/>
                      </a:cubicBezTo>
                      <a:cubicBezTo>
                        <a:pt x="6898386" y="2319528"/>
                        <a:pt x="6845046" y="2286000"/>
                        <a:pt x="6828282" y="2286000"/>
                      </a:cubicBezTo>
                      <a:cubicBezTo>
                        <a:pt x="6820662" y="2286000"/>
                        <a:pt x="6804660" y="2276856"/>
                        <a:pt x="6792468" y="2265426"/>
                      </a:cubicBezTo>
                      <a:cubicBezTo>
                        <a:pt x="6768084" y="2242566"/>
                        <a:pt x="6708648" y="2202180"/>
                        <a:pt x="6698742" y="2202180"/>
                      </a:cubicBezTo>
                      <a:cubicBezTo>
                        <a:pt x="6695694" y="2202180"/>
                        <a:pt x="6686550" y="2195322"/>
                        <a:pt x="6678930" y="2186940"/>
                      </a:cubicBezTo>
                      <a:cubicBezTo>
                        <a:pt x="6671310" y="2178558"/>
                        <a:pt x="6661404" y="2171700"/>
                        <a:pt x="6656070" y="2171700"/>
                      </a:cubicBezTo>
                      <a:cubicBezTo>
                        <a:pt x="6650736" y="2171700"/>
                        <a:pt x="6640830" y="2164842"/>
                        <a:pt x="6633210" y="2156460"/>
                      </a:cubicBezTo>
                      <a:cubicBezTo>
                        <a:pt x="6624828" y="2147316"/>
                        <a:pt x="6606540" y="2135124"/>
                        <a:pt x="6592062" y="2128266"/>
                      </a:cubicBezTo>
                      <a:cubicBezTo>
                        <a:pt x="6576822" y="2121408"/>
                        <a:pt x="6557772" y="2109978"/>
                        <a:pt x="6549390" y="2103120"/>
                      </a:cubicBezTo>
                      <a:cubicBezTo>
                        <a:pt x="6541008" y="2095500"/>
                        <a:pt x="6521958" y="2083308"/>
                        <a:pt x="6507480" y="2075688"/>
                      </a:cubicBezTo>
                      <a:cubicBezTo>
                        <a:pt x="6493002" y="2068068"/>
                        <a:pt x="6468618" y="2051304"/>
                        <a:pt x="6453378" y="2038350"/>
                      </a:cubicBezTo>
                      <a:cubicBezTo>
                        <a:pt x="6438138" y="2026158"/>
                        <a:pt x="6406134" y="2001774"/>
                        <a:pt x="6381750" y="1985010"/>
                      </a:cubicBezTo>
                      <a:cubicBezTo>
                        <a:pt x="6357366" y="1968246"/>
                        <a:pt x="6322314" y="1941576"/>
                        <a:pt x="6304026" y="1926336"/>
                      </a:cubicBezTo>
                      <a:cubicBezTo>
                        <a:pt x="6285738" y="1910334"/>
                        <a:pt x="6265164" y="1897380"/>
                        <a:pt x="6259068" y="1897380"/>
                      </a:cubicBezTo>
                      <a:cubicBezTo>
                        <a:pt x="6252210" y="1897380"/>
                        <a:pt x="6211824" y="1868424"/>
                        <a:pt x="6168390" y="1832610"/>
                      </a:cubicBezTo>
                      <a:cubicBezTo>
                        <a:pt x="6124956" y="1796796"/>
                        <a:pt x="6083046" y="1767840"/>
                        <a:pt x="6073902" y="1767840"/>
                      </a:cubicBezTo>
                      <a:cubicBezTo>
                        <a:pt x="6063234" y="1767840"/>
                        <a:pt x="6054852" y="1760982"/>
                        <a:pt x="6050280" y="1748790"/>
                      </a:cubicBezTo>
                      <a:cubicBezTo>
                        <a:pt x="6046470" y="1738122"/>
                        <a:pt x="6038088" y="1729740"/>
                        <a:pt x="6032754" y="1729740"/>
                      </a:cubicBezTo>
                      <a:cubicBezTo>
                        <a:pt x="6026658" y="1729740"/>
                        <a:pt x="6015990" y="1722882"/>
                        <a:pt x="6008370" y="1714500"/>
                      </a:cubicBezTo>
                      <a:cubicBezTo>
                        <a:pt x="6000750" y="1706118"/>
                        <a:pt x="5991606" y="1699260"/>
                        <a:pt x="5987034" y="1699260"/>
                      </a:cubicBezTo>
                      <a:cubicBezTo>
                        <a:pt x="5983224" y="1699260"/>
                        <a:pt x="5966460" y="1684020"/>
                        <a:pt x="5949696" y="1664970"/>
                      </a:cubicBezTo>
                      <a:cubicBezTo>
                        <a:pt x="5932932" y="1645920"/>
                        <a:pt x="5913120" y="1630680"/>
                        <a:pt x="5906262" y="1630680"/>
                      </a:cubicBezTo>
                      <a:cubicBezTo>
                        <a:pt x="5898642" y="1630680"/>
                        <a:pt x="5877306" y="1615440"/>
                        <a:pt x="5858256" y="1596390"/>
                      </a:cubicBezTo>
                      <a:cubicBezTo>
                        <a:pt x="5839206" y="1577340"/>
                        <a:pt x="5819394" y="1562100"/>
                        <a:pt x="5815584" y="1562100"/>
                      </a:cubicBezTo>
                      <a:cubicBezTo>
                        <a:pt x="5811012" y="1562100"/>
                        <a:pt x="5798058" y="1549908"/>
                        <a:pt x="5786628" y="1534668"/>
                      </a:cubicBezTo>
                      <a:cubicBezTo>
                        <a:pt x="5775198" y="1520190"/>
                        <a:pt x="5755386" y="1503426"/>
                        <a:pt x="5742432" y="1498092"/>
                      </a:cubicBezTo>
                      <a:cubicBezTo>
                        <a:pt x="5729478" y="1492758"/>
                        <a:pt x="5695950" y="1466850"/>
                        <a:pt x="5667756" y="1440942"/>
                      </a:cubicBezTo>
                      <a:cubicBezTo>
                        <a:pt x="5640324" y="1415796"/>
                        <a:pt x="5614416" y="1394460"/>
                        <a:pt x="5610606" y="1394460"/>
                      </a:cubicBezTo>
                      <a:cubicBezTo>
                        <a:pt x="5606796" y="1394460"/>
                        <a:pt x="5590032" y="1380744"/>
                        <a:pt x="5574030" y="1363980"/>
                      </a:cubicBezTo>
                      <a:cubicBezTo>
                        <a:pt x="5558028" y="1347216"/>
                        <a:pt x="5539740" y="1333500"/>
                        <a:pt x="5534406" y="1333500"/>
                      </a:cubicBezTo>
                      <a:cubicBezTo>
                        <a:pt x="5529072" y="1333500"/>
                        <a:pt x="5500878" y="1310640"/>
                        <a:pt x="5471922" y="1282446"/>
                      </a:cubicBezTo>
                      <a:cubicBezTo>
                        <a:pt x="5442204" y="1253490"/>
                        <a:pt x="5403342" y="1217676"/>
                        <a:pt x="5384292" y="1200912"/>
                      </a:cubicBezTo>
                      <a:cubicBezTo>
                        <a:pt x="5365242" y="1184910"/>
                        <a:pt x="5349240" y="1165860"/>
                        <a:pt x="5349240" y="1158240"/>
                      </a:cubicBezTo>
                      <a:cubicBezTo>
                        <a:pt x="5349240" y="1148334"/>
                        <a:pt x="5343906" y="1145286"/>
                        <a:pt x="5326380" y="1146048"/>
                      </a:cubicBezTo>
                      <a:cubicBezTo>
                        <a:pt x="5314188" y="1146810"/>
                        <a:pt x="5299710" y="1151382"/>
                        <a:pt x="5294376" y="1156716"/>
                      </a:cubicBezTo>
                      <a:cubicBezTo>
                        <a:pt x="5289804" y="1161288"/>
                        <a:pt x="5272278" y="1165860"/>
                        <a:pt x="5257038" y="1165860"/>
                      </a:cubicBezTo>
                      <a:cubicBezTo>
                        <a:pt x="5241036" y="1165860"/>
                        <a:pt x="5225796" y="1169670"/>
                        <a:pt x="5223510" y="1173480"/>
                      </a:cubicBezTo>
                      <a:cubicBezTo>
                        <a:pt x="5221224" y="1177290"/>
                        <a:pt x="5210556" y="1181100"/>
                        <a:pt x="5200650" y="1181100"/>
                      </a:cubicBezTo>
                      <a:cubicBezTo>
                        <a:pt x="5190744" y="1181100"/>
                        <a:pt x="5180076" y="1184148"/>
                        <a:pt x="5177790" y="1188720"/>
                      </a:cubicBezTo>
                      <a:cubicBezTo>
                        <a:pt x="5175504" y="1192530"/>
                        <a:pt x="5164074" y="1196340"/>
                        <a:pt x="5153406" y="1196340"/>
                      </a:cubicBezTo>
                      <a:cubicBezTo>
                        <a:pt x="5143500" y="1196340"/>
                        <a:pt x="5125212" y="1203198"/>
                        <a:pt x="5113782" y="1210818"/>
                      </a:cubicBezTo>
                      <a:cubicBezTo>
                        <a:pt x="5090922" y="1226820"/>
                        <a:pt x="5033010" y="1249680"/>
                        <a:pt x="5013198" y="1249680"/>
                      </a:cubicBezTo>
                      <a:cubicBezTo>
                        <a:pt x="4997196" y="1249680"/>
                        <a:pt x="4956810" y="1270254"/>
                        <a:pt x="4945380" y="1283970"/>
                      </a:cubicBezTo>
                      <a:cubicBezTo>
                        <a:pt x="4940046" y="1290066"/>
                        <a:pt x="4932426" y="1295400"/>
                        <a:pt x="4927092" y="1295400"/>
                      </a:cubicBezTo>
                      <a:cubicBezTo>
                        <a:pt x="4922520" y="1295400"/>
                        <a:pt x="4901946" y="1303782"/>
                        <a:pt x="4880610" y="1313688"/>
                      </a:cubicBezTo>
                      <a:cubicBezTo>
                        <a:pt x="4860036" y="1323594"/>
                        <a:pt x="4830318" y="1337310"/>
                        <a:pt x="4815078" y="1344168"/>
                      </a:cubicBezTo>
                      <a:cubicBezTo>
                        <a:pt x="4799838" y="1351026"/>
                        <a:pt x="4783074" y="1360932"/>
                        <a:pt x="4777740" y="1367790"/>
                      </a:cubicBezTo>
                      <a:cubicBezTo>
                        <a:pt x="4772406" y="1373886"/>
                        <a:pt x="4764024" y="1379220"/>
                        <a:pt x="4759452" y="1379220"/>
                      </a:cubicBezTo>
                      <a:cubicBezTo>
                        <a:pt x="4743450" y="1379220"/>
                        <a:pt x="4606290" y="1453134"/>
                        <a:pt x="4566666" y="1482852"/>
                      </a:cubicBezTo>
                      <a:cubicBezTo>
                        <a:pt x="4553712" y="1492758"/>
                        <a:pt x="4538472" y="1501140"/>
                        <a:pt x="4533138" y="1501140"/>
                      </a:cubicBezTo>
                      <a:cubicBezTo>
                        <a:pt x="4527804" y="1501140"/>
                        <a:pt x="4517898" y="1506474"/>
                        <a:pt x="4510278" y="1513332"/>
                      </a:cubicBezTo>
                      <a:cubicBezTo>
                        <a:pt x="4494276" y="1527810"/>
                        <a:pt x="4454652" y="1551432"/>
                        <a:pt x="4425696" y="1564386"/>
                      </a:cubicBezTo>
                      <a:cubicBezTo>
                        <a:pt x="4413504" y="1568958"/>
                        <a:pt x="4404360" y="1577340"/>
                        <a:pt x="4404360" y="1583436"/>
                      </a:cubicBezTo>
                      <a:cubicBezTo>
                        <a:pt x="4404360" y="1588770"/>
                        <a:pt x="4398264" y="1594866"/>
                        <a:pt x="4391406" y="1597914"/>
                      </a:cubicBezTo>
                      <a:cubicBezTo>
                        <a:pt x="4383786" y="1600200"/>
                        <a:pt x="4368546" y="1609344"/>
                        <a:pt x="4357116" y="1616964"/>
                      </a:cubicBezTo>
                      <a:cubicBezTo>
                        <a:pt x="4346448" y="1624584"/>
                        <a:pt x="4332732" y="1630680"/>
                        <a:pt x="4326636" y="1630680"/>
                      </a:cubicBezTo>
                      <a:cubicBezTo>
                        <a:pt x="4320540" y="1630680"/>
                        <a:pt x="4304538" y="1642110"/>
                        <a:pt x="4290822" y="1656588"/>
                      </a:cubicBezTo>
                      <a:cubicBezTo>
                        <a:pt x="4277106" y="1671066"/>
                        <a:pt x="4250436" y="1690116"/>
                        <a:pt x="4232148" y="1700022"/>
                      </a:cubicBezTo>
                      <a:cubicBezTo>
                        <a:pt x="4213098" y="1709166"/>
                        <a:pt x="4185666" y="1728978"/>
                        <a:pt x="4171188" y="1742694"/>
                      </a:cubicBezTo>
                      <a:cubicBezTo>
                        <a:pt x="4155948" y="1756410"/>
                        <a:pt x="4140708" y="1767840"/>
                        <a:pt x="4136898" y="1767840"/>
                      </a:cubicBezTo>
                      <a:cubicBezTo>
                        <a:pt x="4128516" y="1767840"/>
                        <a:pt x="4060698" y="1812798"/>
                        <a:pt x="4053840" y="1821942"/>
                      </a:cubicBezTo>
                      <a:cubicBezTo>
                        <a:pt x="4046220" y="1833372"/>
                        <a:pt x="3992118" y="1866900"/>
                        <a:pt x="3981450" y="1866900"/>
                      </a:cubicBezTo>
                      <a:cubicBezTo>
                        <a:pt x="3975354" y="1866900"/>
                        <a:pt x="3968496" y="1869948"/>
                        <a:pt x="3966210" y="1874520"/>
                      </a:cubicBezTo>
                      <a:cubicBezTo>
                        <a:pt x="3960114" y="1885188"/>
                        <a:pt x="3934206" y="1884426"/>
                        <a:pt x="3927348" y="1872996"/>
                      </a:cubicBezTo>
                      <a:cubicBezTo>
                        <a:pt x="3924300" y="1868424"/>
                        <a:pt x="3927348" y="1860804"/>
                        <a:pt x="3934206" y="1855470"/>
                      </a:cubicBezTo>
                      <a:cubicBezTo>
                        <a:pt x="3947160" y="1846326"/>
                        <a:pt x="3941826" y="1832610"/>
                        <a:pt x="3924300" y="1832610"/>
                      </a:cubicBezTo>
                      <a:cubicBezTo>
                        <a:pt x="3917442" y="1832610"/>
                        <a:pt x="3909822" y="1819656"/>
                        <a:pt x="3904488" y="1798320"/>
                      </a:cubicBezTo>
                      <a:cubicBezTo>
                        <a:pt x="3897630" y="1770126"/>
                        <a:pt x="3893058" y="1764030"/>
                        <a:pt x="3879342" y="1765554"/>
                      </a:cubicBezTo>
                      <a:cubicBezTo>
                        <a:pt x="3869436" y="1767078"/>
                        <a:pt x="3861054" y="1762506"/>
                        <a:pt x="3858768" y="1754124"/>
                      </a:cubicBezTo>
                      <a:cubicBezTo>
                        <a:pt x="3856482" y="1747266"/>
                        <a:pt x="3850386" y="1733550"/>
                        <a:pt x="3845814" y="1723644"/>
                      </a:cubicBezTo>
                      <a:cubicBezTo>
                        <a:pt x="3839718" y="1709928"/>
                        <a:pt x="3839718" y="1702308"/>
                        <a:pt x="3847338" y="1690116"/>
                      </a:cubicBezTo>
                      <a:cubicBezTo>
                        <a:pt x="3852672" y="1681734"/>
                        <a:pt x="3853434" y="1677162"/>
                        <a:pt x="3848862" y="1679448"/>
                      </a:cubicBezTo>
                      <a:cubicBezTo>
                        <a:pt x="3844290" y="1682496"/>
                        <a:pt x="3832098" y="1678686"/>
                        <a:pt x="3820668" y="1671828"/>
                      </a:cubicBezTo>
                      <a:cubicBezTo>
                        <a:pt x="3805428" y="1661922"/>
                        <a:pt x="3801618" y="1653540"/>
                        <a:pt x="3803904" y="1637538"/>
                      </a:cubicBezTo>
                      <a:cubicBezTo>
                        <a:pt x="3806190" y="1624584"/>
                        <a:pt x="3802380" y="1614678"/>
                        <a:pt x="3794760" y="1609344"/>
                      </a:cubicBezTo>
                      <a:cubicBezTo>
                        <a:pt x="3773424" y="1596390"/>
                        <a:pt x="3741420" y="1527810"/>
                        <a:pt x="3742944" y="1498092"/>
                      </a:cubicBezTo>
                      <a:cubicBezTo>
                        <a:pt x="3743706" y="1482852"/>
                        <a:pt x="3741420" y="1468374"/>
                        <a:pt x="3738372" y="1464564"/>
                      </a:cubicBezTo>
                      <a:cubicBezTo>
                        <a:pt x="3734562" y="1461516"/>
                        <a:pt x="3733038" y="1466088"/>
                        <a:pt x="3733800" y="1474470"/>
                      </a:cubicBezTo>
                      <a:cubicBezTo>
                        <a:pt x="3736848" y="1499616"/>
                        <a:pt x="3734562" y="1501902"/>
                        <a:pt x="3718560" y="1493520"/>
                      </a:cubicBezTo>
                      <a:cubicBezTo>
                        <a:pt x="3710178" y="1488948"/>
                        <a:pt x="3703320" y="1480566"/>
                        <a:pt x="3703320" y="1474470"/>
                      </a:cubicBezTo>
                      <a:cubicBezTo>
                        <a:pt x="3703320" y="1468374"/>
                        <a:pt x="3700272" y="1463040"/>
                        <a:pt x="3695700" y="1463040"/>
                      </a:cubicBezTo>
                      <a:cubicBezTo>
                        <a:pt x="3691128" y="1463040"/>
                        <a:pt x="3688080" y="1560576"/>
                        <a:pt x="3688080" y="1740408"/>
                      </a:cubicBezTo>
                      <a:lnTo>
                        <a:pt x="3688080" y="2017014"/>
                      </a:lnTo>
                      <a:lnTo>
                        <a:pt x="3717036" y="2017014"/>
                      </a:lnTo>
                      <a:lnTo>
                        <a:pt x="3745230" y="2017014"/>
                      </a:lnTo>
                      <a:lnTo>
                        <a:pt x="3742944" y="1968246"/>
                      </a:lnTo>
                      <a:cubicBezTo>
                        <a:pt x="3739134" y="1901952"/>
                        <a:pt x="3742944" y="1892808"/>
                        <a:pt x="3768852" y="1909572"/>
                      </a:cubicBezTo>
                      <a:cubicBezTo>
                        <a:pt x="3781806" y="1917954"/>
                        <a:pt x="3787140" y="1927860"/>
                        <a:pt x="3784854" y="1937004"/>
                      </a:cubicBezTo>
                      <a:cubicBezTo>
                        <a:pt x="3779520" y="1956816"/>
                        <a:pt x="3797046" y="1953768"/>
                        <a:pt x="3806190" y="1933956"/>
                      </a:cubicBezTo>
                      <a:cubicBezTo>
                        <a:pt x="3810762" y="1922526"/>
                        <a:pt x="3819144" y="1917192"/>
                        <a:pt x="3828288" y="1918716"/>
                      </a:cubicBezTo>
                      <a:cubicBezTo>
                        <a:pt x="3838194" y="1921002"/>
                        <a:pt x="3841242" y="1917954"/>
                        <a:pt x="3838194" y="1909572"/>
                      </a:cubicBezTo>
                      <a:cubicBezTo>
                        <a:pt x="3831336" y="1892046"/>
                        <a:pt x="3851910" y="1881378"/>
                        <a:pt x="3887724" y="1883664"/>
                      </a:cubicBezTo>
                      <a:cubicBezTo>
                        <a:pt x="3923538" y="1885950"/>
                        <a:pt x="3934968" y="1906524"/>
                        <a:pt x="3903726" y="1911096"/>
                      </a:cubicBezTo>
                      <a:cubicBezTo>
                        <a:pt x="3893820" y="1912620"/>
                        <a:pt x="3886200" y="1917954"/>
                        <a:pt x="3886200" y="1923288"/>
                      </a:cubicBezTo>
                      <a:cubicBezTo>
                        <a:pt x="3886200" y="1928622"/>
                        <a:pt x="3866388" y="1946910"/>
                        <a:pt x="3842004" y="1964436"/>
                      </a:cubicBezTo>
                      <a:cubicBezTo>
                        <a:pt x="3818382" y="1981200"/>
                        <a:pt x="3781806" y="2010918"/>
                        <a:pt x="3761232" y="2029968"/>
                      </a:cubicBezTo>
                      <a:cubicBezTo>
                        <a:pt x="3740658" y="2049018"/>
                        <a:pt x="3719322" y="2065020"/>
                        <a:pt x="3713226" y="2065020"/>
                      </a:cubicBezTo>
                      <a:cubicBezTo>
                        <a:pt x="3707892" y="2065020"/>
                        <a:pt x="3703320" y="2068068"/>
                        <a:pt x="3703320" y="2072640"/>
                      </a:cubicBezTo>
                      <a:cubicBezTo>
                        <a:pt x="3703320" y="2076450"/>
                        <a:pt x="3692652" y="2085594"/>
                        <a:pt x="3679698" y="2092452"/>
                      </a:cubicBezTo>
                      <a:cubicBezTo>
                        <a:pt x="3650742" y="2106930"/>
                        <a:pt x="3635502" y="2097786"/>
                        <a:pt x="3646932" y="2071116"/>
                      </a:cubicBezTo>
                      <a:cubicBezTo>
                        <a:pt x="3659124" y="2042160"/>
                        <a:pt x="3660648" y="1780794"/>
                        <a:pt x="3649218" y="1760982"/>
                      </a:cubicBezTo>
                      <a:cubicBezTo>
                        <a:pt x="3640836" y="1748028"/>
                        <a:pt x="3640836" y="1741932"/>
                        <a:pt x="3648456" y="1729740"/>
                      </a:cubicBezTo>
                      <a:cubicBezTo>
                        <a:pt x="3659886" y="1710690"/>
                        <a:pt x="3660648" y="1636776"/>
                        <a:pt x="3649218" y="1625346"/>
                      </a:cubicBezTo>
                      <a:cubicBezTo>
                        <a:pt x="3643884" y="1620012"/>
                        <a:pt x="3642360" y="1603248"/>
                        <a:pt x="3645408" y="1579626"/>
                      </a:cubicBezTo>
                      <a:cubicBezTo>
                        <a:pt x="3657600" y="1483614"/>
                        <a:pt x="3659124" y="1439418"/>
                        <a:pt x="3650742" y="1429512"/>
                      </a:cubicBezTo>
                      <a:cubicBezTo>
                        <a:pt x="3644646" y="1421892"/>
                        <a:pt x="3643884" y="1417320"/>
                        <a:pt x="3649980" y="1413510"/>
                      </a:cubicBezTo>
                      <a:cubicBezTo>
                        <a:pt x="3653790" y="1411224"/>
                        <a:pt x="3657600" y="1397508"/>
                        <a:pt x="3657600" y="1383792"/>
                      </a:cubicBezTo>
                      <a:cubicBezTo>
                        <a:pt x="3657600" y="1370838"/>
                        <a:pt x="3661410" y="1355598"/>
                        <a:pt x="3665982" y="1351026"/>
                      </a:cubicBezTo>
                      <a:cubicBezTo>
                        <a:pt x="3672840" y="1344168"/>
                        <a:pt x="3670554" y="1336548"/>
                        <a:pt x="3658362" y="1319784"/>
                      </a:cubicBezTo>
                      <a:cubicBezTo>
                        <a:pt x="3649980" y="1306830"/>
                        <a:pt x="3642360" y="1288542"/>
                        <a:pt x="3641598" y="1278636"/>
                      </a:cubicBezTo>
                      <a:cubicBezTo>
                        <a:pt x="3641598" y="1269492"/>
                        <a:pt x="3638550" y="1254252"/>
                        <a:pt x="3634740" y="1245870"/>
                      </a:cubicBezTo>
                      <a:cubicBezTo>
                        <a:pt x="3628644" y="1229868"/>
                        <a:pt x="3628644" y="1229868"/>
                        <a:pt x="3616452" y="1267206"/>
                      </a:cubicBezTo>
                      <a:cubicBezTo>
                        <a:pt x="3608832" y="1289304"/>
                        <a:pt x="3592830" y="1277874"/>
                        <a:pt x="3591306" y="1248918"/>
                      </a:cubicBezTo>
                      <a:cubicBezTo>
                        <a:pt x="3590544" y="1234440"/>
                        <a:pt x="3589782" y="1216914"/>
                        <a:pt x="3589782" y="1210056"/>
                      </a:cubicBezTo>
                      <a:cubicBezTo>
                        <a:pt x="3589020" y="1201674"/>
                        <a:pt x="3581400" y="1196340"/>
                        <a:pt x="3564636" y="1194816"/>
                      </a:cubicBezTo>
                      <a:cubicBezTo>
                        <a:pt x="3548634" y="1193292"/>
                        <a:pt x="3539490" y="1188720"/>
                        <a:pt x="3539490" y="1181100"/>
                      </a:cubicBezTo>
                      <a:cubicBezTo>
                        <a:pt x="3539490" y="1175004"/>
                        <a:pt x="3532632" y="1168146"/>
                        <a:pt x="3524250" y="1165860"/>
                      </a:cubicBezTo>
                      <a:cubicBezTo>
                        <a:pt x="3503676" y="1159764"/>
                        <a:pt x="3502152" y="1115568"/>
                        <a:pt x="3522726" y="1117092"/>
                      </a:cubicBezTo>
                      <a:cubicBezTo>
                        <a:pt x="3538728" y="1118616"/>
                        <a:pt x="3538728" y="1107948"/>
                        <a:pt x="3521202" y="1078230"/>
                      </a:cubicBezTo>
                      <a:cubicBezTo>
                        <a:pt x="3513582" y="1065276"/>
                        <a:pt x="3502152" y="1056132"/>
                        <a:pt x="3495294" y="1057656"/>
                      </a:cubicBezTo>
                      <a:cubicBezTo>
                        <a:pt x="3489198" y="1058418"/>
                        <a:pt x="3479292" y="1053084"/>
                        <a:pt x="3473196" y="1045464"/>
                      </a:cubicBezTo>
                      <a:cubicBezTo>
                        <a:pt x="3467862" y="1037844"/>
                        <a:pt x="3457194" y="1029462"/>
                        <a:pt x="3450336" y="1026414"/>
                      </a:cubicBezTo>
                      <a:cubicBezTo>
                        <a:pt x="3435096" y="1021080"/>
                        <a:pt x="3432048" y="998220"/>
                        <a:pt x="3445002" y="985266"/>
                      </a:cubicBezTo>
                      <a:cubicBezTo>
                        <a:pt x="3456432" y="973836"/>
                        <a:pt x="3445764" y="957834"/>
                        <a:pt x="3431286" y="963168"/>
                      </a:cubicBezTo>
                      <a:cubicBezTo>
                        <a:pt x="3414522" y="970026"/>
                        <a:pt x="3403854" y="960882"/>
                        <a:pt x="3413760" y="948690"/>
                      </a:cubicBezTo>
                      <a:cubicBezTo>
                        <a:pt x="3424428" y="935736"/>
                        <a:pt x="3416046" y="919734"/>
                        <a:pt x="3402330" y="925068"/>
                      </a:cubicBezTo>
                      <a:cubicBezTo>
                        <a:pt x="3396234" y="927354"/>
                        <a:pt x="3385566" y="918210"/>
                        <a:pt x="3376422" y="902208"/>
                      </a:cubicBezTo>
                      <a:cubicBezTo>
                        <a:pt x="3360420" y="875538"/>
                        <a:pt x="3349752" y="870204"/>
                        <a:pt x="3341370" y="883920"/>
                      </a:cubicBezTo>
                      <a:cubicBezTo>
                        <a:pt x="3334512" y="894588"/>
                        <a:pt x="3320796" y="884682"/>
                        <a:pt x="3325368" y="872490"/>
                      </a:cubicBezTo>
                      <a:cubicBezTo>
                        <a:pt x="3326892" y="867156"/>
                        <a:pt x="3323844" y="860298"/>
                        <a:pt x="3317748" y="858012"/>
                      </a:cubicBezTo>
                      <a:cubicBezTo>
                        <a:pt x="3311652" y="855726"/>
                        <a:pt x="3307080" y="848106"/>
                        <a:pt x="3307080" y="842010"/>
                      </a:cubicBezTo>
                      <a:cubicBezTo>
                        <a:pt x="3307080" y="835152"/>
                        <a:pt x="3294888" y="818388"/>
                        <a:pt x="3280410" y="804672"/>
                      </a:cubicBezTo>
                      <a:cubicBezTo>
                        <a:pt x="3265932" y="790194"/>
                        <a:pt x="3253740" y="774192"/>
                        <a:pt x="3253740" y="768858"/>
                      </a:cubicBezTo>
                      <a:cubicBezTo>
                        <a:pt x="3253740" y="760476"/>
                        <a:pt x="3246120" y="758190"/>
                        <a:pt x="3223260" y="760476"/>
                      </a:cubicBezTo>
                      <a:cubicBezTo>
                        <a:pt x="3198114" y="762762"/>
                        <a:pt x="3192018" y="761238"/>
                        <a:pt x="3186684" y="747522"/>
                      </a:cubicBezTo>
                      <a:cubicBezTo>
                        <a:pt x="3181350" y="733044"/>
                        <a:pt x="3179064" y="732282"/>
                        <a:pt x="3166110" y="742188"/>
                      </a:cubicBezTo>
                      <a:cubicBezTo>
                        <a:pt x="3153918" y="751332"/>
                        <a:pt x="3153156" y="754380"/>
                        <a:pt x="3161538" y="764286"/>
                      </a:cubicBezTo>
                      <a:cubicBezTo>
                        <a:pt x="3175254" y="781812"/>
                        <a:pt x="3165348" y="792480"/>
                        <a:pt x="3134868" y="792480"/>
                      </a:cubicBezTo>
                      <a:cubicBezTo>
                        <a:pt x="3102864" y="792480"/>
                        <a:pt x="3096006" y="778764"/>
                        <a:pt x="3108960" y="745998"/>
                      </a:cubicBezTo>
                      <a:cubicBezTo>
                        <a:pt x="3118866" y="723138"/>
                        <a:pt x="3149346" y="704088"/>
                        <a:pt x="3163062" y="713232"/>
                      </a:cubicBezTo>
                      <a:cubicBezTo>
                        <a:pt x="3172968" y="719328"/>
                        <a:pt x="3170682" y="707136"/>
                        <a:pt x="3159252" y="691134"/>
                      </a:cubicBezTo>
                      <a:cubicBezTo>
                        <a:pt x="3152394" y="681990"/>
                        <a:pt x="3147060" y="680466"/>
                        <a:pt x="3143250" y="685038"/>
                      </a:cubicBezTo>
                      <a:cubicBezTo>
                        <a:pt x="3140964" y="689610"/>
                        <a:pt x="3121914" y="693420"/>
                        <a:pt x="3101340" y="693420"/>
                      </a:cubicBezTo>
                      <a:cubicBezTo>
                        <a:pt x="3071622" y="693420"/>
                        <a:pt x="3061716" y="690372"/>
                        <a:pt x="3055620" y="678180"/>
                      </a:cubicBezTo>
                      <a:cubicBezTo>
                        <a:pt x="3051048" y="669798"/>
                        <a:pt x="3048762" y="659892"/>
                        <a:pt x="3051048" y="656082"/>
                      </a:cubicBezTo>
                      <a:cubicBezTo>
                        <a:pt x="3053334" y="652272"/>
                        <a:pt x="3044190" y="646938"/>
                        <a:pt x="3030474" y="643890"/>
                      </a:cubicBezTo>
                      <a:cubicBezTo>
                        <a:pt x="2994660" y="634746"/>
                        <a:pt x="2990850" y="635508"/>
                        <a:pt x="2990850" y="647700"/>
                      </a:cubicBezTo>
                      <a:cubicBezTo>
                        <a:pt x="2990850" y="662178"/>
                        <a:pt x="2959608" y="667512"/>
                        <a:pt x="2945130" y="655320"/>
                      </a:cubicBezTo>
                      <a:cubicBezTo>
                        <a:pt x="2939796" y="650748"/>
                        <a:pt x="2932938" y="649986"/>
                        <a:pt x="2930652" y="653796"/>
                      </a:cubicBezTo>
                      <a:cubicBezTo>
                        <a:pt x="2926080" y="661416"/>
                        <a:pt x="2872740" y="660654"/>
                        <a:pt x="2859786" y="653034"/>
                      </a:cubicBezTo>
                      <a:cubicBezTo>
                        <a:pt x="2846070" y="644652"/>
                        <a:pt x="2826258" y="656082"/>
                        <a:pt x="2818638" y="675132"/>
                      </a:cubicBezTo>
                      <a:cubicBezTo>
                        <a:pt x="2811018" y="695706"/>
                        <a:pt x="2798064" y="698754"/>
                        <a:pt x="2791968" y="681990"/>
                      </a:cubicBezTo>
                      <a:cubicBezTo>
                        <a:pt x="2788920" y="675894"/>
                        <a:pt x="2783586" y="670560"/>
                        <a:pt x="2779776" y="670560"/>
                      </a:cubicBezTo>
                      <a:cubicBezTo>
                        <a:pt x="2775204" y="670560"/>
                        <a:pt x="2773680" y="675132"/>
                        <a:pt x="2775966" y="681228"/>
                      </a:cubicBezTo>
                      <a:cubicBezTo>
                        <a:pt x="2782062" y="695706"/>
                        <a:pt x="2747772" y="731520"/>
                        <a:pt x="2728722" y="731520"/>
                      </a:cubicBezTo>
                      <a:cubicBezTo>
                        <a:pt x="2709672" y="731520"/>
                        <a:pt x="2700528" y="717804"/>
                        <a:pt x="2715768" y="711708"/>
                      </a:cubicBezTo>
                      <a:cubicBezTo>
                        <a:pt x="2722626" y="709422"/>
                        <a:pt x="2727960" y="704088"/>
                        <a:pt x="2727960" y="699516"/>
                      </a:cubicBezTo>
                      <a:cubicBezTo>
                        <a:pt x="2727960" y="695706"/>
                        <a:pt x="2720340" y="697992"/>
                        <a:pt x="2711196" y="704088"/>
                      </a:cubicBezTo>
                      <a:cubicBezTo>
                        <a:pt x="2701290" y="711708"/>
                        <a:pt x="2694432" y="724662"/>
                        <a:pt x="2693670" y="736854"/>
                      </a:cubicBezTo>
                      <a:cubicBezTo>
                        <a:pt x="2693670" y="755142"/>
                        <a:pt x="2690622" y="758190"/>
                        <a:pt x="2673096" y="758190"/>
                      </a:cubicBezTo>
                      <a:cubicBezTo>
                        <a:pt x="2656332" y="757428"/>
                        <a:pt x="2654046" y="759714"/>
                        <a:pt x="2661666" y="768096"/>
                      </a:cubicBezTo>
                      <a:cubicBezTo>
                        <a:pt x="2674620" y="784098"/>
                        <a:pt x="2647188" y="801624"/>
                        <a:pt x="2612136" y="798576"/>
                      </a:cubicBezTo>
                      <a:cubicBezTo>
                        <a:pt x="2580894" y="797052"/>
                        <a:pt x="2552700" y="816102"/>
                        <a:pt x="2552700" y="838962"/>
                      </a:cubicBezTo>
                      <a:cubicBezTo>
                        <a:pt x="2552700" y="858774"/>
                        <a:pt x="2539746" y="863346"/>
                        <a:pt x="2529840" y="848106"/>
                      </a:cubicBezTo>
                      <a:cubicBezTo>
                        <a:pt x="2521458" y="835152"/>
                        <a:pt x="2521458" y="835152"/>
                        <a:pt x="2525268" y="848868"/>
                      </a:cubicBezTo>
                      <a:cubicBezTo>
                        <a:pt x="2531364" y="867156"/>
                        <a:pt x="2509266" y="901446"/>
                        <a:pt x="2495550" y="896112"/>
                      </a:cubicBezTo>
                      <a:cubicBezTo>
                        <a:pt x="2490216" y="894588"/>
                        <a:pt x="2483358" y="897636"/>
                        <a:pt x="2481072" y="903732"/>
                      </a:cubicBezTo>
                      <a:cubicBezTo>
                        <a:pt x="2478786" y="910590"/>
                        <a:pt x="2472690" y="914400"/>
                        <a:pt x="2467356" y="912876"/>
                      </a:cubicBezTo>
                      <a:cubicBezTo>
                        <a:pt x="2462784" y="911352"/>
                        <a:pt x="2452116" y="915924"/>
                        <a:pt x="2443734" y="924306"/>
                      </a:cubicBezTo>
                      <a:cubicBezTo>
                        <a:pt x="2432304" y="935736"/>
                        <a:pt x="2431542" y="940308"/>
                        <a:pt x="2439162" y="949452"/>
                      </a:cubicBezTo>
                      <a:cubicBezTo>
                        <a:pt x="2446782" y="958596"/>
                        <a:pt x="2445258" y="961644"/>
                        <a:pt x="2432304" y="965454"/>
                      </a:cubicBezTo>
                      <a:cubicBezTo>
                        <a:pt x="2417826" y="969264"/>
                        <a:pt x="2415540" y="975360"/>
                        <a:pt x="2414778" y="1014222"/>
                      </a:cubicBezTo>
                      <a:cubicBezTo>
                        <a:pt x="2414016" y="1039368"/>
                        <a:pt x="2413254" y="1063752"/>
                        <a:pt x="2412492" y="1069086"/>
                      </a:cubicBezTo>
                      <a:cubicBezTo>
                        <a:pt x="2411730" y="1074420"/>
                        <a:pt x="2422398" y="1078992"/>
                        <a:pt x="2436114" y="1080516"/>
                      </a:cubicBezTo>
                      <a:cubicBezTo>
                        <a:pt x="2455926" y="1082802"/>
                        <a:pt x="2463546" y="1088136"/>
                        <a:pt x="2474214" y="1110234"/>
                      </a:cubicBezTo>
                      <a:cubicBezTo>
                        <a:pt x="2491740" y="1147572"/>
                        <a:pt x="2481072" y="1162050"/>
                        <a:pt x="2437638" y="1162050"/>
                      </a:cubicBezTo>
                      <a:lnTo>
                        <a:pt x="2404110" y="1162050"/>
                      </a:lnTo>
                      <a:lnTo>
                        <a:pt x="2400300" y="1128522"/>
                      </a:lnTo>
                      <a:cubicBezTo>
                        <a:pt x="2398014" y="1109472"/>
                        <a:pt x="2391918" y="1092708"/>
                        <a:pt x="2385060" y="1089660"/>
                      </a:cubicBezTo>
                      <a:cubicBezTo>
                        <a:pt x="2378964" y="1086612"/>
                        <a:pt x="2366010" y="1080516"/>
                        <a:pt x="2356866" y="1075944"/>
                      </a:cubicBezTo>
                      <a:cubicBezTo>
                        <a:pt x="2334768" y="1064514"/>
                        <a:pt x="2331720" y="1064514"/>
                        <a:pt x="2331720" y="1078230"/>
                      </a:cubicBezTo>
                      <a:cubicBezTo>
                        <a:pt x="2331720" y="1085088"/>
                        <a:pt x="2327148" y="1091946"/>
                        <a:pt x="2321052" y="1094232"/>
                      </a:cubicBezTo>
                      <a:cubicBezTo>
                        <a:pt x="2314956" y="1096518"/>
                        <a:pt x="2311146" y="1102614"/>
                        <a:pt x="2313432" y="1107948"/>
                      </a:cubicBezTo>
                      <a:cubicBezTo>
                        <a:pt x="2318766" y="1121664"/>
                        <a:pt x="2296668" y="1137666"/>
                        <a:pt x="2279142" y="1133094"/>
                      </a:cubicBezTo>
                      <a:cubicBezTo>
                        <a:pt x="2270760" y="1130808"/>
                        <a:pt x="2262378" y="1133856"/>
                        <a:pt x="2260092" y="1139952"/>
                      </a:cubicBezTo>
                      <a:cubicBezTo>
                        <a:pt x="2257806" y="1146048"/>
                        <a:pt x="2258568" y="1149858"/>
                        <a:pt x="2261616" y="1148334"/>
                      </a:cubicBezTo>
                      <a:cubicBezTo>
                        <a:pt x="2271522" y="1145286"/>
                        <a:pt x="2272284" y="1153668"/>
                        <a:pt x="2263902" y="1175766"/>
                      </a:cubicBezTo>
                      <a:cubicBezTo>
                        <a:pt x="2254758" y="1199388"/>
                        <a:pt x="2244090" y="1202436"/>
                        <a:pt x="2233422" y="1183386"/>
                      </a:cubicBezTo>
                      <a:cubicBezTo>
                        <a:pt x="2227326" y="1172718"/>
                        <a:pt x="2226564" y="1175004"/>
                        <a:pt x="2229612" y="1194054"/>
                      </a:cubicBezTo>
                      <a:cubicBezTo>
                        <a:pt x="2234184" y="1215390"/>
                        <a:pt x="2231898" y="1219962"/>
                        <a:pt x="2214372" y="1227582"/>
                      </a:cubicBezTo>
                      <a:cubicBezTo>
                        <a:pt x="2199894" y="1234440"/>
                        <a:pt x="2194560" y="1242822"/>
                        <a:pt x="2194560" y="1257300"/>
                      </a:cubicBezTo>
                      <a:cubicBezTo>
                        <a:pt x="2194560" y="1287018"/>
                        <a:pt x="2173224" y="1325880"/>
                        <a:pt x="2156460" y="1325880"/>
                      </a:cubicBezTo>
                      <a:cubicBezTo>
                        <a:pt x="2142744" y="1325880"/>
                        <a:pt x="2110740" y="1362456"/>
                        <a:pt x="2110740" y="1377696"/>
                      </a:cubicBezTo>
                      <a:cubicBezTo>
                        <a:pt x="2110740" y="1395984"/>
                        <a:pt x="2085594" y="1432560"/>
                        <a:pt x="2072640" y="1432560"/>
                      </a:cubicBezTo>
                      <a:cubicBezTo>
                        <a:pt x="2065020" y="1432560"/>
                        <a:pt x="2055876" y="1436370"/>
                        <a:pt x="2053590" y="1440180"/>
                      </a:cubicBezTo>
                      <a:cubicBezTo>
                        <a:pt x="2050542" y="1444752"/>
                        <a:pt x="2045208" y="1446276"/>
                        <a:pt x="2041398" y="1443228"/>
                      </a:cubicBezTo>
                      <a:cubicBezTo>
                        <a:pt x="2036826" y="1440942"/>
                        <a:pt x="2037588" y="1445514"/>
                        <a:pt x="2042922" y="1453896"/>
                      </a:cubicBezTo>
                      <a:cubicBezTo>
                        <a:pt x="2054352" y="1472184"/>
                        <a:pt x="2046732" y="1493520"/>
                        <a:pt x="2026920" y="1498854"/>
                      </a:cubicBezTo>
                      <a:cubicBezTo>
                        <a:pt x="2017014" y="1501140"/>
                        <a:pt x="2011680" y="1509522"/>
                        <a:pt x="2011680" y="1520952"/>
                      </a:cubicBezTo>
                      <a:cubicBezTo>
                        <a:pt x="2011680" y="1530858"/>
                        <a:pt x="2004822" y="1546098"/>
                        <a:pt x="1997202" y="1553718"/>
                      </a:cubicBezTo>
                      <a:cubicBezTo>
                        <a:pt x="1988820" y="1562100"/>
                        <a:pt x="1981200" y="1574292"/>
                        <a:pt x="1979676" y="1582674"/>
                      </a:cubicBezTo>
                      <a:cubicBezTo>
                        <a:pt x="1978152" y="1591818"/>
                        <a:pt x="1970532" y="1596390"/>
                        <a:pt x="1958340" y="1596390"/>
                      </a:cubicBezTo>
                      <a:cubicBezTo>
                        <a:pt x="1942338" y="1596390"/>
                        <a:pt x="1939290" y="1592580"/>
                        <a:pt x="1937766" y="1573530"/>
                      </a:cubicBezTo>
                      <a:cubicBezTo>
                        <a:pt x="1932432" y="1488186"/>
                        <a:pt x="1924812" y="1425702"/>
                        <a:pt x="1919478" y="1429512"/>
                      </a:cubicBezTo>
                      <a:cubicBezTo>
                        <a:pt x="1910334" y="1434846"/>
                        <a:pt x="1911096" y="1552194"/>
                        <a:pt x="1920240" y="1558290"/>
                      </a:cubicBezTo>
                      <a:cubicBezTo>
                        <a:pt x="1933956" y="1566672"/>
                        <a:pt x="1928622" y="1620012"/>
                        <a:pt x="1913382" y="1633728"/>
                      </a:cubicBezTo>
                      <a:cubicBezTo>
                        <a:pt x="1901190" y="1644396"/>
                        <a:pt x="1899666" y="1650492"/>
                        <a:pt x="1906524" y="1661160"/>
                      </a:cubicBezTo>
                      <a:cubicBezTo>
                        <a:pt x="1918716" y="1680210"/>
                        <a:pt x="1908810" y="1701546"/>
                        <a:pt x="1890522" y="1695450"/>
                      </a:cubicBezTo>
                      <a:cubicBezTo>
                        <a:pt x="1872996" y="1690116"/>
                        <a:pt x="1853184" y="1710690"/>
                        <a:pt x="1870710" y="1717548"/>
                      </a:cubicBezTo>
                      <a:cubicBezTo>
                        <a:pt x="1880616" y="1721358"/>
                        <a:pt x="1880616" y="1725168"/>
                        <a:pt x="1867662" y="1748028"/>
                      </a:cubicBezTo>
                      <a:cubicBezTo>
                        <a:pt x="1859280" y="1762506"/>
                        <a:pt x="1854708" y="1776222"/>
                        <a:pt x="1856994" y="1778508"/>
                      </a:cubicBezTo>
                      <a:cubicBezTo>
                        <a:pt x="1859280" y="1780794"/>
                        <a:pt x="1857756" y="1787652"/>
                        <a:pt x="1853184" y="1792986"/>
                      </a:cubicBezTo>
                      <a:cubicBezTo>
                        <a:pt x="1847850" y="1799082"/>
                        <a:pt x="1846326" y="1805178"/>
                        <a:pt x="1848612" y="1808226"/>
                      </a:cubicBezTo>
                      <a:cubicBezTo>
                        <a:pt x="1850898" y="1810512"/>
                        <a:pt x="1846326" y="1821942"/>
                        <a:pt x="1838706" y="1833372"/>
                      </a:cubicBezTo>
                      <a:cubicBezTo>
                        <a:pt x="1831086" y="1845564"/>
                        <a:pt x="1826514" y="1856994"/>
                        <a:pt x="1828800" y="1859280"/>
                      </a:cubicBezTo>
                      <a:cubicBezTo>
                        <a:pt x="1831086" y="1861566"/>
                        <a:pt x="1821942" y="1863852"/>
                        <a:pt x="1808988" y="1865376"/>
                      </a:cubicBezTo>
                      <a:cubicBezTo>
                        <a:pt x="1794510" y="1866900"/>
                        <a:pt x="1782318" y="1872996"/>
                        <a:pt x="1780032" y="1880616"/>
                      </a:cubicBezTo>
                      <a:cubicBezTo>
                        <a:pt x="1773936" y="1897380"/>
                        <a:pt x="1758696" y="1922526"/>
                        <a:pt x="1744980" y="1939290"/>
                      </a:cubicBezTo>
                      <a:cubicBezTo>
                        <a:pt x="1738884" y="1946910"/>
                        <a:pt x="1734312" y="1953768"/>
                        <a:pt x="1735836" y="1953768"/>
                      </a:cubicBezTo>
                      <a:cubicBezTo>
                        <a:pt x="1738884" y="1954530"/>
                        <a:pt x="1731264" y="1978152"/>
                        <a:pt x="1716786" y="2010156"/>
                      </a:cubicBezTo>
                      <a:cubicBezTo>
                        <a:pt x="1709928" y="2025396"/>
                        <a:pt x="1700784" y="2034540"/>
                        <a:pt x="1691640" y="2034540"/>
                      </a:cubicBezTo>
                      <a:cubicBezTo>
                        <a:pt x="1680210" y="2034540"/>
                        <a:pt x="1676400" y="2039874"/>
                        <a:pt x="1676400" y="2055114"/>
                      </a:cubicBezTo>
                      <a:cubicBezTo>
                        <a:pt x="1676400" y="2074164"/>
                        <a:pt x="1677162" y="2074164"/>
                        <a:pt x="1690116" y="2062734"/>
                      </a:cubicBezTo>
                      <a:cubicBezTo>
                        <a:pt x="1697736" y="2055114"/>
                        <a:pt x="1709928" y="2049780"/>
                        <a:pt x="1716024" y="2049780"/>
                      </a:cubicBezTo>
                      <a:cubicBezTo>
                        <a:pt x="1722882" y="2049780"/>
                        <a:pt x="1729740" y="2042922"/>
                        <a:pt x="1732026" y="2033778"/>
                      </a:cubicBezTo>
                      <a:cubicBezTo>
                        <a:pt x="1735074" y="2021586"/>
                        <a:pt x="1741170" y="2018538"/>
                        <a:pt x="1757934" y="2020824"/>
                      </a:cubicBezTo>
                      <a:cubicBezTo>
                        <a:pt x="1774698" y="2022348"/>
                        <a:pt x="1779270" y="2026920"/>
                        <a:pt x="1779270" y="2042160"/>
                      </a:cubicBezTo>
                      <a:cubicBezTo>
                        <a:pt x="1779270" y="2055876"/>
                        <a:pt x="1774698" y="2061972"/>
                        <a:pt x="1762506" y="2063496"/>
                      </a:cubicBezTo>
                      <a:cubicBezTo>
                        <a:pt x="1748028" y="2065782"/>
                        <a:pt x="1744980" y="2071116"/>
                        <a:pt x="1744980" y="2090928"/>
                      </a:cubicBezTo>
                      <a:cubicBezTo>
                        <a:pt x="1744980" y="2104644"/>
                        <a:pt x="1739646" y="2126742"/>
                        <a:pt x="1732788" y="2140458"/>
                      </a:cubicBezTo>
                      <a:cubicBezTo>
                        <a:pt x="1722120" y="2161794"/>
                        <a:pt x="1717548" y="2164842"/>
                        <a:pt x="1692402" y="2162556"/>
                      </a:cubicBezTo>
                      <a:cubicBezTo>
                        <a:pt x="1666494" y="2160270"/>
                        <a:pt x="1664970" y="2158746"/>
                        <a:pt x="1661160" y="2129790"/>
                      </a:cubicBezTo>
                      <a:cubicBezTo>
                        <a:pt x="1655826" y="2085594"/>
                        <a:pt x="1624584" y="2090928"/>
                        <a:pt x="1617726" y="2137410"/>
                      </a:cubicBezTo>
                      <a:cubicBezTo>
                        <a:pt x="1613154" y="2167128"/>
                        <a:pt x="1592580" y="2201418"/>
                        <a:pt x="1581912" y="2197608"/>
                      </a:cubicBezTo>
                      <a:cubicBezTo>
                        <a:pt x="1567434" y="2192274"/>
                        <a:pt x="1559052" y="2208276"/>
                        <a:pt x="1569720" y="2221230"/>
                      </a:cubicBezTo>
                      <a:cubicBezTo>
                        <a:pt x="1579626" y="2233422"/>
                        <a:pt x="1568958" y="2242566"/>
                        <a:pt x="1552194" y="2235708"/>
                      </a:cubicBezTo>
                      <a:cubicBezTo>
                        <a:pt x="1546098" y="2233422"/>
                        <a:pt x="1539240" y="2237232"/>
                        <a:pt x="1536192" y="2244852"/>
                      </a:cubicBezTo>
                      <a:cubicBezTo>
                        <a:pt x="1533144" y="2253234"/>
                        <a:pt x="1534668" y="2256282"/>
                        <a:pt x="1542288" y="2253234"/>
                      </a:cubicBezTo>
                      <a:cubicBezTo>
                        <a:pt x="1558290" y="2247138"/>
                        <a:pt x="1579626" y="2265426"/>
                        <a:pt x="1575816" y="2282952"/>
                      </a:cubicBezTo>
                      <a:cubicBezTo>
                        <a:pt x="1574292" y="2293620"/>
                        <a:pt x="1566672" y="2297430"/>
                        <a:pt x="1546860" y="2297430"/>
                      </a:cubicBezTo>
                      <a:cubicBezTo>
                        <a:pt x="1521714" y="2297430"/>
                        <a:pt x="1519428" y="2298954"/>
                        <a:pt x="1512570" y="2331720"/>
                      </a:cubicBezTo>
                      <a:cubicBezTo>
                        <a:pt x="1505712" y="2360676"/>
                        <a:pt x="1501140" y="2366010"/>
                        <a:pt x="1483614" y="2368296"/>
                      </a:cubicBezTo>
                      <a:cubicBezTo>
                        <a:pt x="1463040" y="2370582"/>
                        <a:pt x="1456944" y="2380488"/>
                        <a:pt x="1470660" y="2388870"/>
                      </a:cubicBezTo>
                      <a:cubicBezTo>
                        <a:pt x="1483614" y="2396490"/>
                        <a:pt x="1479042" y="2422398"/>
                        <a:pt x="1463040" y="2430780"/>
                      </a:cubicBezTo>
                      <a:cubicBezTo>
                        <a:pt x="1454658" y="2435352"/>
                        <a:pt x="1450086" y="2442972"/>
                        <a:pt x="1452372" y="2449830"/>
                      </a:cubicBezTo>
                      <a:cubicBezTo>
                        <a:pt x="1455420" y="2455926"/>
                        <a:pt x="1451610" y="2463546"/>
                        <a:pt x="1444752" y="2465832"/>
                      </a:cubicBezTo>
                      <a:cubicBezTo>
                        <a:pt x="1437894" y="2468118"/>
                        <a:pt x="1432560" y="2475738"/>
                        <a:pt x="1432560" y="2481072"/>
                      </a:cubicBezTo>
                      <a:cubicBezTo>
                        <a:pt x="1432560" y="2487168"/>
                        <a:pt x="1427226" y="2494026"/>
                        <a:pt x="1421130" y="2496312"/>
                      </a:cubicBezTo>
                      <a:cubicBezTo>
                        <a:pt x="1415034" y="2499360"/>
                        <a:pt x="1409700" y="2505456"/>
                        <a:pt x="1409700" y="2510790"/>
                      </a:cubicBezTo>
                      <a:cubicBezTo>
                        <a:pt x="1409700" y="2530602"/>
                        <a:pt x="1385316" y="2568702"/>
                        <a:pt x="1374648" y="2564892"/>
                      </a:cubicBezTo>
                      <a:cubicBezTo>
                        <a:pt x="1363980" y="2561082"/>
                        <a:pt x="1359408" y="2580894"/>
                        <a:pt x="1362456" y="2615946"/>
                      </a:cubicBezTo>
                      <a:cubicBezTo>
                        <a:pt x="1363218" y="2624328"/>
                        <a:pt x="1357884" y="2631948"/>
                        <a:pt x="1348740" y="2634234"/>
                      </a:cubicBezTo>
                      <a:cubicBezTo>
                        <a:pt x="1340358" y="2636520"/>
                        <a:pt x="1333500" y="2642616"/>
                        <a:pt x="1333500" y="2648712"/>
                      </a:cubicBezTo>
                      <a:cubicBezTo>
                        <a:pt x="1333500" y="2660142"/>
                        <a:pt x="1307592" y="2676906"/>
                        <a:pt x="1300734" y="2670048"/>
                      </a:cubicBezTo>
                      <a:cubicBezTo>
                        <a:pt x="1298448" y="2667000"/>
                        <a:pt x="1289304" y="2676906"/>
                        <a:pt x="1280922" y="2690622"/>
                      </a:cubicBezTo>
                      <a:cubicBezTo>
                        <a:pt x="1265682" y="2715768"/>
                        <a:pt x="1265682" y="2716530"/>
                        <a:pt x="1280160" y="2721864"/>
                      </a:cubicBezTo>
                      <a:cubicBezTo>
                        <a:pt x="1293876" y="2727198"/>
                        <a:pt x="1293876" y="2728722"/>
                        <a:pt x="1283208" y="2750058"/>
                      </a:cubicBezTo>
                      <a:cubicBezTo>
                        <a:pt x="1276350" y="2763012"/>
                        <a:pt x="1266444" y="2773680"/>
                        <a:pt x="1260348" y="2773680"/>
                      </a:cubicBezTo>
                      <a:cubicBezTo>
                        <a:pt x="1254252" y="2773680"/>
                        <a:pt x="1249680" y="2777490"/>
                        <a:pt x="1249680" y="2781300"/>
                      </a:cubicBezTo>
                      <a:cubicBezTo>
                        <a:pt x="1249680" y="2785872"/>
                        <a:pt x="1242060" y="2799588"/>
                        <a:pt x="1232916" y="2812542"/>
                      </a:cubicBezTo>
                      <a:cubicBezTo>
                        <a:pt x="1223772" y="2824734"/>
                        <a:pt x="1212342" y="2846070"/>
                        <a:pt x="1207770" y="2859786"/>
                      </a:cubicBezTo>
                      <a:cubicBezTo>
                        <a:pt x="1200912" y="2879598"/>
                        <a:pt x="1196340" y="2883408"/>
                        <a:pt x="1181100" y="2881884"/>
                      </a:cubicBezTo>
                      <a:cubicBezTo>
                        <a:pt x="1166622" y="2880360"/>
                        <a:pt x="1164336" y="2881884"/>
                        <a:pt x="1171956" y="2889504"/>
                      </a:cubicBezTo>
                      <a:cubicBezTo>
                        <a:pt x="1184148" y="2901696"/>
                        <a:pt x="1183386" y="2922270"/>
                        <a:pt x="1170432" y="2933700"/>
                      </a:cubicBezTo>
                      <a:cubicBezTo>
                        <a:pt x="1164336" y="2938272"/>
                        <a:pt x="1161288" y="2947416"/>
                        <a:pt x="1163574" y="2953512"/>
                      </a:cubicBezTo>
                      <a:cubicBezTo>
                        <a:pt x="1165860" y="2958846"/>
                        <a:pt x="1162050" y="2966466"/>
                        <a:pt x="1155192" y="2968752"/>
                      </a:cubicBezTo>
                      <a:cubicBezTo>
                        <a:pt x="1148334" y="2971038"/>
                        <a:pt x="1143000" y="2978658"/>
                        <a:pt x="1143000" y="2983992"/>
                      </a:cubicBezTo>
                      <a:cubicBezTo>
                        <a:pt x="1143000" y="2990088"/>
                        <a:pt x="1137666" y="2996946"/>
                        <a:pt x="1131570" y="2999232"/>
                      </a:cubicBezTo>
                      <a:cubicBezTo>
                        <a:pt x="1124712" y="3002280"/>
                        <a:pt x="1112520" y="3019806"/>
                        <a:pt x="1104138" y="3038856"/>
                      </a:cubicBezTo>
                      <a:cubicBezTo>
                        <a:pt x="1088898" y="3071622"/>
                        <a:pt x="1087374" y="3073146"/>
                        <a:pt x="1077468" y="3059430"/>
                      </a:cubicBezTo>
                      <a:cubicBezTo>
                        <a:pt x="1067562" y="3046476"/>
                        <a:pt x="1066800" y="3046476"/>
                        <a:pt x="1062228" y="3059430"/>
                      </a:cubicBezTo>
                      <a:cubicBezTo>
                        <a:pt x="1059180" y="3067050"/>
                        <a:pt x="1059942" y="3078480"/>
                        <a:pt x="1064514" y="3085338"/>
                      </a:cubicBezTo>
                      <a:cubicBezTo>
                        <a:pt x="1069848" y="3093720"/>
                        <a:pt x="1068324" y="3103626"/>
                        <a:pt x="1059180" y="3120390"/>
                      </a:cubicBezTo>
                      <a:cubicBezTo>
                        <a:pt x="1052322" y="3132582"/>
                        <a:pt x="1043178" y="3156966"/>
                        <a:pt x="1039368" y="3173730"/>
                      </a:cubicBezTo>
                      <a:cubicBezTo>
                        <a:pt x="1033272" y="3198114"/>
                        <a:pt x="1027938" y="3204972"/>
                        <a:pt x="1013460" y="3206496"/>
                      </a:cubicBezTo>
                      <a:cubicBezTo>
                        <a:pt x="991362" y="3208782"/>
                        <a:pt x="975360" y="3237738"/>
                        <a:pt x="975360" y="3275076"/>
                      </a:cubicBezTo>
                      <a:cubicBezTo>
                        <a:pt x="975360" y="3294126"/>
                        <a:pt x="971550" y="3301746"/>
                        <a:pt x="960882" y="3304794"/>
                      </a:cubicBezTo>
                      <a:cubicBezTo>
                        <a:pt x="952500" y="3307080"/>
                        <a:pt x="944118" y="3313938"/>
                        <a:pt x="941832" y="3320796"/>
                      </a:cubicBezTo>
                      <a:cubicBezTo>
                        <a:pt x="926592" y="3362706"/>
                        <a:pt x="886206" y="3396996"/>
                        <a:pt x="865632" y="3385566"/>
                      </a:cubicBezTo>
                      <a:cubicBezTo>
                        <a:pt x="861060" y="3383280"/>
                        <a:pt x="861060" y="3384804"/>
                        <a:pt x="867156" y="3391662"/>
                      </a:cubicBezTo>
                      <a:cubicBezTo>
                        <a:pt x="881634" y="3407664"/>
                        <a:pt x="877824" y="3428238"/>
                        <a:pt x="857250" y="3438144"/>
                      </a:cubicBezTo>
                      <a:cubicBezTo>
                        <a:pt x="845820" y="3443478"/>
                        <a:pt x="837438" y="3454908"/>
                        <a:pt x="833628" y="3470148"/>
                      </a:cubicBezTo>
                      <a:cubicBezTo>
                        <a:pt x="831342" y="3483102"/>
                        <a:pt x="822198" y="3505200"/>
                        <a:pt x="813816" y="3518916"/>
                      </a:cubicBezTo>
                      <a:cubicBezTo>
                        <a:pt x="800100" y="3541014"/>
                        <a:pt x="794766" y="3544062"/>
                        <a:pt x="776478" y="3540252"/>
                      </a:cubicBezTo>
                      <a:cubicBezTo>
                        <a:pt x="762762" y="3537966"/>
                        <a:pt x="754380" y="3539490"/>
                        <a:pt x="751332" y="3547110"/>
                      </a:cubicBezTo>
                      <a:cubicBezTo>
                        <a:pt x="749046" y="3553206"/>
                        <a:pt x="750570" y="3558540"/>
                        <a:pt x="754380" y="3558540"/>
                      </a:cubicBezTo>
                      <a:cubicBezTo>
                        <a:pt x="758190" y="3558540"/>
                        <a:pt x="765048" y="3566160"/>
                        <a:pt x="770382" y="3574542"/>
                      </a:cubicBezTo>
                      <a:cubicBezTo>
                        <a:pt x="776478" y="3587496"/>
                        <a:pt x="776478" y="3592830"/>
                        <a:pt x="768096" y="3601212"/>
                      </a:cubicBezTo>
                      <a:cubicBezTo>
                        <a:pt x="758952" y="3611118"/>
                        <a:pt x="755142" y="3610356"/>
                        <a:pt x="742950" y="3596640"/>
                      </a:cubicBezTo>
                      <a:cubicBezTo>
                        <a:pt x="729234" y="3581400"/>
                        <a:pt x="729234" y="3581400"/>
                        <a:pt x="719328" y="3601212"/>
                      </a:cubicBezTo>
                      <a:cubicBezTo>
                        <a:pt x="713232" y="3612642"/>
                        <a:pt x="708660" y="3638550"/>
                        <a:pt x="708660" y="3659124"/>
                      </a:cubicBezTo>
                      <a:cubicBezTo>
                        <a:pt x="708660" y="3693414"/>
                        <a:pt x="707136" y="3697224"/>
                        <a:pt x="686562" y="3704082"/>
                      </a:cubicBezTo>
                      <a:cubicBezTo>
                        <a:pt x="672846" y="3709416"/>
                        <a:pt x="665226" y="3716274"/>
                        <a:pt x="667512" y="3722370"/>
                      </a:cubicBezTo>
                      <a:cubicBezTo>
                        <a:pt x="673608" y="3737610"/>
                        <a:pt x="654558" y="3745230"/>
                        <a:pt x="643890" y="3731514"/>
                      </a:cubicBezTo>
                      <a:cubicBezTo>
                        <a:pt x="635508" y="3720084"/>
                        <a:pt x="633222" y="3720846"/>
                        <a:pt x="617982" y="3736848"/>
                      </a:cubicBezTo>
                      <a:cubicBezTo>
                        <a:pt x="604266" y="3751326"/>
                        <a:pt x="602742" y="3755136"/>
                        <a:pt x="612648" y="3758946"/>
                      </a:cubicBezTo>
                      <a:cubicBezTo>
                        <a:pt x="622554" y="3762756"/>
                        <a:pt x="622554" y="3765804"/>
                        <a:pt x="612648" y="3786378"/>
                      </a:cubicBezTo>
                      <a:cubicBezTo>
                        <a:pt x="605790" y="3799332"/>
                        <a:pt x="597408" y="3810000"/>
                        <a:pt x="593598" y="3810000"/>
                      </a:cubicBezTo>
                      <a:cubicBezTo>
                        <a:pt x="589788" y="3810000"/>
                        <a:pt x="586740" y="3815334"/>
                        <a:pt x="586740" y="3822192"/>
                      </a:cubicBezTo>
                      <a:cubicBezTo>
                        <a:pt x="586740" y="3829050"/>
                        <a:pt x="579882" y="3835908"/>
                        <a:pt x="572262" y="3838194"/>
                      </a:cubicBezTo>
                      <a:cubicBezTo>
                        <a:pt x="563880" y="3840480"/>
                        <a:pt x="555498" y="3848862"/>
                        <a:pt x="553974" y="3857244"/>
                      </a:cubicBezTo>
                      <a:cubicBezTo>
                        <a:pt x="550926" y="3867912"/>
                        <a:pt x="545592" y="3870960"/>
                        <a:pt x="534924" y="3867150"/>
                      </a:cubicBezTo>
                      <a:cubicBezTo>
                        <a:pt x="521970" y="3863340"/>
                        <a:pt x="520446" y="3865626"/>
                        <a:pt x="523494" y="3878580"/>
                      </a:cubicBezTo>
                      <a:cubicBezTo>
                        <a:pt x="525780" y="3886962"/>
                        <a:pt x="531876" y="3893820"/>
                        <a:pt x="537210" y="3893820"/>
                      </a:cubicBezTo>
                      <a:cubicBezTo>
                        <a:pt x="551688" y="3893820"/>
                        <a:pt x="575310" y="3923538"/>
                        <a:pt x="566928" y="3931158"/>
                      </a:cubicBezTo>
                      <a:cubicBezTo>
                        <a:pt x="563118" y="3934968"/>
                        <a:pt x="550164" y="3939540"/>
                        <a:pt x="537210" y="3941064"/>
                      </a:cubicBezTo>
                      <a:cubicBezTo>
                        <a:pt x="525018" y="3942588"/>
                        <a:pt x="514350" y="3947160"/>
                        <a:pt x="514350" y="3950970"/>
                      </a:cubicBezTo>
                      <a:cubicBezTo>
                        <a:pt x="514350" y="3966972"/>
                        <a:pt x="501396" y="3977640"/>
                        <a:pt x="480822" y="3977640"/>
                      </a:cubicBezTo>
                      <a:cubicBezTo>
                        <a:pt x="469392" y="3977640"/>
                        <a:pt x="453390" y="3984498"/>
                        <a:pt x="445770" y="3992880"/>
                      </a:cubicBezTo>
                      <a:cubicBezTo>
                        <a:pt x="438150" y="4001262"/>
                        <a:pt x="425958" y="4008120"/>
                        <a:pt x="417576" y="4008120"/>
                      </a:cubicBezTo>
                      <a:cubicBezTo>
                        <a:pt x="409956" y="4008120"/>
                        <a:pt x="403860" y="4013454"/>
                        <a:pt x="403860" y="4021836"/>
                      </a:cubicBezTo>
                      <a:cubicBezTo>
                        <a:pt x="403098" y="4040886"/>
                        <a:pt x="377190" y="4072128"/>
                        <a:pt x="366522" y="4066032"/>
                      </a:cubicBezTo>
                      <a:cubicBezTo>
                        <a:pt x="361950" y="4062984"/>
                        <a:pt x="358140" y="4055364"/>
                        <a:pt x="358140" y="4049268"/>
                      </a:cubicBezTo>
                      <a:cubicBezTo>
                        <a:pt x="358140" y="4031742"/>
                        <a:pt x="344424" y="4043934"/>
                        <a:pt x="327660" y="4077462"/>
                      </a:cubicBezTo>
                      <a:cubicBezTo>
                        <a:pt x="319278" y="4093464"/>
                        <a:pt x="307086" y="4107180"/>
                        <a:pt x="300990" y="4107180"/>
                      </a:cubicBezTo>
                      <a:cubicBezTo>
                        <a:pt x="294894" y="4107180"/>
                        <a:pt x="289560" y="4111752"/>
                        <a:pt x="289560" y="4117848"/>
                      </a:cubicBezTo>
                      <a:cubicBezTo>
                        <a:pt x="289560" y="4133850"/>
                        <a:pt x="275082" y="4140708"/>
                        <a:pt x="262890" y="4130040"/>
                      </a:cubicBezTo>
                      <a:cubicBezTo>
                        <a:pt x="254508" y="4123182"/>
                        <a:pt x="249936" y="4126230"/>
                        <a:pt x="240792" y="4149090"/>
                      </a:cubicBezTo>
                      <a:cubicBezTo>
                        <a:pt x="232410" y="4168902"/>
                        <a:pt x="225552" y="4175760"/>
                        <a:pt x="217170" y="4172712"/>
                      </a:cubicBezTo>
                      <a:cubicBezTo>
                        <a:pt x="211074" y="4170426"/>
                        <a:pt x="195834" y="4172712"/>
                        <a:pt x="184404" y="4177284"/>
                      </a:cubicBezTo>
                      <a:cubicBezTo>
                        <a:pt x="172974" y="4181856"/>
                        <a:pt x="162306" y="4186428"/>
                        <a:pt x="160020" y="4186428"/>
                      </a:cubicBezTo>
                      <a:cubicBezTo>
                        <a:pt x="150114" y="4188714"/>
                        <a:pt x="137160" y="4200144"/>
                        <a:pt x="140208" y="4204716"/>
                      </a:cubicBezTo>
                      <a:cubicBezTo>
                        <a:pt x="141732" y="4207764"/>
                        <a:pt x="111252" y="4210812"/>
                        <a:pt x="71628" y="4212336"/>
                      </a:cubicBezTo>
                      <a:lnTo>
                        <a:pt x="0" y="4214622"/>
                      </a:lnTo>
                      <a:lnTo>
                        <a:pt x="0" y="2106930"/>
                      </a:lnTo>
                      <a:close/>
                      <a:moveTo>
                        <a:pt x="480822" y="3922014"/>
                      </a:moveTo>
                      <a:cubicBezTo>
                        <a:pt x="480060" y="3912870"/>
                        <a:pt x="469392" y="3915156"/>
                        <a:pt x="466344" y="3925062"/>
                      </a:cubicBezTo>
                      <a:cubicBezTo>
                        <a:pt x="464058" y="3929634"/>
                        <a:pt x="467106" y="3932682"/>
                        <a:pt x="472440" y="3931158"/>
                      </a:cubicBezTo>
                      <a:cubicBezTo>
                        <a:pt x="477012" y="3928872"/>
                        <a:pt x="480822" y="3925062"/>
                        <a:pt x="480822" y="3922014"/>
                      </a:cubicBezTo>
                      <a:close/>
                      <a:moveTo>
                        <a:pt x="1818894" y="1793748"/>
                      </a:moveTo>
                      <a:cubicBezTo>
                        <a:pt x="1828038" y="1773936"/>
                        <a:pt x="1828038" y="1773936"/>
                        <a:pt x="1813560" y="1786890"/>
                      </a:cubicBezTo>
                      <a:cubicBezTo>
                        <a:pt x="1798320" y="1800606"/>
                        <a:pt x="1793748" y="1813560"/>
                        <a:pt x="1804416" y="1813560"/>
                      </a:cubicBezTo>
                      <a:cubicBezTo>
                        <a:pt x="1807464" y="1813560"/>
                        <a:pt x="1813560" y="1804416"/>
                        <a:pt x="1818894" y="1793748"/>
                      </a:cubicBezTo>
                      <a:close/>
                      <a:moveTo>
                        <a:pt x="7106412" y="1443228"/>
                      </a:moveTo>
                      <a:cubicBezTo>
                        <a:pt x="7104126" y="1436370"/>
                        <a:pt x="7101840" y="1427988"/>
                        <a:pt x="7101840" y="1424178"/>
                      </a:cubicBezTo>
                      <a:cubicBezTo>
                        <a:pt x="7101840" y="1420368"/>
                        <a:pt x="7098792" y="1417320"/>
                        <a:pt x="7094220" y="1417320"/>
                      </a:cubicBezTo>
                      <a:cubicBezTo>
                        <a:pt x="7085838" y="1417320"/>
                        <a:pt x="7083552" y="1442466"/>
                        <a:pt x="7091934" y="1450086"/>
                      </a:cubicBezTo>
                      <a:cubicBezTo>
                        <a:pt x="7101078" y="1459992"/>
                        <a:pt x="7110984" y="1455420"/>
                        <a:pt x="7106412" y="1443228"/>
                      </a:cubicBezTo>
                      <a:close/>
                      <a:moveTo>
                        <a:pt x="1927860" y="1203960"/>
                      </a:moveTo>
                      <a:cubicBezTo>
                        <a:pt x="1927860" y="1200150"/>
                        <a:pt x="1924812" y="1196340"/>
                        <a:pt x="1920240" y="1196340"/>
                      </a:cubicBezTo>
                      <a:cubicBezTo>
                        <a:pt x="1916430" y="1196340"/>
                        <a:pt x="1912620" y="1200150"/>
                        <a:pt x="1912620" y="1203960"/>
                      </a:cubicBezTo>
                      <a:cubicBezTo>
                        <a:pt x="1912620" y="1208532"/>
                        <a:pt x="1916430" y="1211580"/>
                        <a:pt x="1920240" y="1211580"/>
                      </a:cubicBezTo>
                      <a:cubicBezTo>
                        <a:pt x="1924812" y="1211580"/>
                        <a:pt x="1927860" y="1208532"/>
                        <a:pt x="1927860" y="1203960"/>
                      </a:cubicBezTo>
                      <a:close/>
                      <a:moveTo>
                        <a:pt x="1930146" y="1078992"/>
                      </a:moveTo>
                      <a:cubicBezTo>
                        <a:pt x="1927098" y="1060704"/>
                        <a:pt x="1923288" y="1053084"/>
                        <a:pt x="1917954" y="1058418"/>
                      </a:cubicBezTo>
                      <a:cubicBezTo>
                        <a:pt x="1913382" y="1062990"/>
                        <a:pt x="1914144" y="1073658"/>
                        <a:pt x="1921002" y="1088898"/>
                      </a:cubicBezTo>
                      <a:cubicBezTo>
                        <a:pt x="1926336" y="1101090"/>
                        <a:pt x="1932432" y="1110996"/>
                        <a:pt x="1933194" y="1109472"/>
                      </a:cubicBezTo>
                      <a:cubicBezTo>
                        <a:pt x="1933956" y="1108710"/>
                        <a:pt x="1933194" y="1094994"/>
                        <a:pt x="1930146" y="1078992"/>
                      </a:cubicBezTo>
                      <a:close/>
                      <a:moveTo>
                        <a:pt x="2385060" y="999744"/>
                      </a:moveTo>
                      <a:cubicBezTo>
                        <a:pt x="2385060" y="993648"/>
                        <a:pt x="2384298" y="989838"/>
                        <a:pt x="2382774" y="991362"/>
                      </a:cubicBezTo>
                      <a:cubicBezTo>
                        <a:pt x="2382012" y="992886"/>
                        <a:pt x="2375916" y="1000506"/>
                        <a:pt x="2370582" y="1008126"/>
                      </a:cubicBezTo>
                      <a:cubicBezTo>
                        <a:pt x="2361438" y="1019556"/>
                        <a:pt x="2361438" y="1021080"/>
                        <a:pt x="2372868" y="1016508"/>
                      </a:cubicBezTo>
                      <a:cubicBezTo>
                        <a:pt x="2379726" y="1014222"/>
                        <a:pt x="2385060" y="1006602"/>
                        <a:pt x="2385060" y="999744"/>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05" name="Freeform: Shape 2404">
                  <a:extLst>
                    <a:ext uri="{FF2B5EF4-FFF2-40B4-BE49-F238E27FC236}">
                      <a16:creationId xmlns:a16="http://schemas.microsoft.com/office/drawing/2014/main" id="{F5469ADA-2560-4757-88B0-F8E4907D9056}"/>
                    </a:ext>
                  </a:extLst>
                </p:cNvPr>
                <p:cNvSpPr/>
                <p:nvPr/>
              </p:nvSpPr>
              <p:spPr>
                <a:xfrm>
                  <a:off x="273734" y="5311635"/>
                  <a:ext cx="669798" cy="212598"/>
                </a:xfrm>
                <a:custGeom>
                  <a:avLst/>
                  <a:gdLst>
                    <a:gd name="connsiteX0" fmla="*/ 3634 w 669798"/>
                    <a:gd name="connsiteY0" fmla="*/ 201435 h 212598"/>
                    <a:gd name="connsiteX1" fmla="*/ 79834 w 669798"/>
                    <a:gd name="connsiteY1" fmla="*/ 167145 h 212598"/>
                    <a:gd name="connsiteX2" fmla="*/ 154510 w 669798"/>
                    <a:gd name="connsiteY2" fmla="*/ 153429 h 212598"/>
                    <a:gd name="connsiteX3" fmla="*/ 223852 w 669798"/>
                    <a:gd name="connsiteY3" fmla="*/ 129807 h 212598"/>
                    <a:gd name="connsiteX4" fmla="*/ 309196 w 669798"/>
                    <a:gd name="connsiteY4" fmla="*/ 125997 h 212598"/>
                    <a:gd name="connsiteX5" fmla="*/ 326722 w 669798"/>
                    <a:gd name="connsiteY5" fmla="*/ 121425 h 212598"/>
                    <a:gd name="connsiteX6" fmla="*/ 389968 w 669798"/>
                    <a:gd name="connsiteY6" fmla="*/ 99327 h 212598"/>
                    <a:gd name="connsiteX7" fmla="*/ 431116 w 669798"/>
                    <a:gd name="connsiteY7" fmla="*/ 83325 h 212598"/>
                    <a:gd name="connsiteX8" fmla="*/ 480646 w 669798"/>
                    <a:gd name="connsiteY8" fmla="*/ 68085 h 212598"/>
                    <a:gd name="connsiteX9" fmla="*/ 530176 w 669798"/>
                    <a:gd name="connsiteY9" fmla="*/ 52845 h 212598"/>
                    <a:gd name="connsiteX10" fmla="*/ 570562 w 669798"/>
                    <a:gd name="connsiteY10" fmla="*/ 33033 h 212598"/>
                    <a:gd name="connsiteX11" fmla="*/ 611710 w 669798"/>
                    <a:gd name="connsiteY11" fmla="*/ 13221 h 212598"/>
                    <a:gd name="connsiteX12" fmla="*/ 669622 w 669798"/>
                    <a:gd name="connsiteY12" fmla="*/ 23127 h 212598"/>
                    <a:gd name="connsiteX13" fmla="*/ 602566 w 669798"/>
                    <a:gd name="connsiteY13" fmla="*/ 75705 h 212598"/>
                    <a:gd name="connsiteX14" fmla="*/ 561418 w 669798"/>
                    <a:gd name="connsiteY14" fmla="*/ 92469 h 212598"/>
                    <a:gd name="connsiteX15" fmla="*/ 515698 w 669798"/>
                    <a:gd name="connsiteY15" fmla="*/ 98565 h 212598"/>
                    <a:gd name="connsiteX16" fmla="*/ 446356 w 669798"/>
                    <a:gd name="connsiteY16" fmla="*/ 113043 h 212598"/>
                    <a:gd name="connsiteX17" fmla="*/ 375490 w 669798"/>
                    <a:gd name="connsiteY17" fmla="*/ 147333 h 212598"/>
                    <a:gd name="connsiteX18" fmla="*/ 301576 w 669798"/>
                    <a:gd name="connsiteY18" fmla="*/ 167145 h 212598"/>
                    <a:gd name="connsiteX19" fmla="*/ 263476 w 669798"/>
                    <a:gd name="connsiteY19" fmla="*/ 174765 h 212598"/>
                    <a:gd name="connsiteX20" fmla="*/ 216994 w 669798"/>
                    <a:gd name="connsiteY20" fmla="*/ 182385 h 212598"/>
                    <a:gd name="connsiteX21" fmla="*/ 162130 w 669798"/>
                    <a:gd name="connsiteY21" fmla="*/ 188481 h 212598"/>
                    <a:gd name="connsiteX22" fmla="*/ 132412 w 669798"/>
                    <a:gd name="connsiteY22" fmla="*/ 203721 h 212598"/>
                    <a:gd name="connsiteX23" fmla="*/ 3634 w 669798"/>
                    <a:gd name="connsiteY23" fmla="*/ 201435 h 21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9798" h="212598">
                      <a:moveTo>
                        <a:pt x="3634" y="201435"/>
                      </a:moveTo>
                      <a:cubicBezTo>
                        <a:pt x="-7796" y="173241"/>
                        <a:pt x="5158" y="167145"/>
                        <a:pt x="79834" y="167145"/>
                      </a:cubicBezTo>
                      <a:cubicBezTo>
                        <a:pt x="142318" y="167145"/>
                        <a:pt x="151462" y="165621"/>
                        <a:pt x="154510" y="153429"/>
                      </a:cubicBezTo>
                      <a:cubicBezTo>
                        <a:pt x="157558" y="141999"/>
                        <a:pt x="171274" y="137427"/>
                        <a:pt x="223852" y="129807"/>
                      </a:cubicBezTo>
                      <a:cubicBezTo>
                        <a:pt x="259666" y="125235"/>
                        <a:pt x="298528" y="122949"/>
                        <a:pt x="309196" y="125997"/>
                      </a:cubicBezTo>
                      <a:cubicBezTo>
                        <a:pt x="322912" y="129045"/>
                        <a:pt x="328246" y="128283"/>
                        <a:pt x="326722" y="121425"/>
                      </a:cubicBezTo>
                      <a:cubicBezTo>
                        <a:pt x="324436" y="109995"/>
                        <a:pt x="351106" y="100089"/>
                        <a:pt x="389968" y="99327"/>
                      </a:cubicBezTo>
                      <a:cubicBezTo>
                        <a:pt x="406732" y="98565"/>
                        <a:pt x="422734" y="92469"/>
                        <a:pt x="431116" y="83325"/>
                      </a:cubicBezTo>
                      <a:cubicBezTo>
                        <a:pt x="441022" y="71895"/>
                        <a:pt x="454738" y="68085"/>
                        <a:pt x="480646" y="68085"/>
                      </a:cubicBezTo>
                      <a:cubicBezTo>
                        <a:pt x="506554" y="68085"/>
                        <a:pt x="520270" y="64275"/>
                        <a:pt x="530176" y="52845"/>
                      </a:cubicBezTo>
                      <a:cubicBezTo>
                        <a:pt x="537796" y="44463"/>
                        <a:pt x="555322" y="35319"/>
                        <a:pt x="570562" y="33033"/>
                      </a:cubicBezTo>
                      <a:cubicBezTo>
                        <a:pt x="585040" y="29985"/>
                        <a:pt x="603328" y="21603"/>
                        <a:pt x="611710" y="13221"/>
                      </a:cubicBezTo>
                      <a:cubicBezTo>
                        <a:pt x="633046" y="-8115"/>
                        <a:pt x="666574" y="-2781"/>
                        <a:pt x="669622" y="23127"/>
                      </a:cubicBezTo>
                      <a:cubicBezTo>
                        <a:pt x="672670" y="45987"/>
                        <a:pt x="655144" y="59703"/>
                        <a:pt x="602566" y="75705"/>
                      </a:cubicBezTo>
                      <a:cubicBezTo>
                        <a:pt x="583516" y="81039"/>
                        <a:pt x="565228" y="88659"/>
                        <a:pt x="561418" y="92469"/>
                      </a:cubicBezTo>
                      <a:cubicBezTo>
                        <a:pt x="556846" y="95517"/>
                        <a:pt x="536272" y="98565"/>
                        <a:pt x="515698" y="98565"/>
                      </a:cubicBezTo>
                      <a:cubicBezTo>
                        <a:pt x="492838" y="98565"/>
                        <a:pt x="463882" y="104661"/>
                        <a:pt x="446356" y="113043"/>
                      </a:cubicBezTo>
                      <a:cubicBezTo>
                        <a:pt x="429592" y="121425"/>
                        <a:pt x="397588" y="136665"/>
                        <a:pt x="375490" y="147333"/>
                      </a:cubicBezTo>
                      <a:cubicBezTo>
                        <a:pt x="350344" y="159525"/>
                        <a:pt x="321388" y="167145"/>
                        <a:pt x="301576" y="167145"/>
                      </a:cubicBezTo>
                      <a:cubicBezTo>
                        <a:pt x="283288" y="167145"/>
                        <a:pt x="265762" y="170955"/>
                        <a:pt x="263476" y="174765"/>
                      </a:cubicBezTo>
                      <a:cubicBezTo>
                        <a:pt x="261190" y="179337"/>
                        <a:pt x="239854" y="182385"/>
                        <a:pt x="216994" y="182385"/>
                      </a:cubicBezTo>
                      <a:cubicBezTo>
                        <a:pt x="194134" y="182385"/>
                        <a:pt x="169750" y="185433"/>
                        <a:pt x="162130" y="188481"/>
                      </a:cubicBezTo>
                      <a:cubicBezTo>
                        <a:pt x="155272" y="192291"/>
                        <a:pt x="141556" y="199149"/>
                        <a:pt x="132412" y="203721"/>
                      </a:cubicBezTo>
                      <a:cubicBezTo>
                        <a:pt x="105742" y="217437"/>
                        <a:pt x="8968" y="215913"/>
                        <a:pt x="3634" y="201435"/>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06" name="Freeform: Shape 2405">
                  <a:extLst>
                    <a:ext uri="{FF2B5EF4-FFF2-40B4-BE49-F238E27FC236}">
                      <a16:creationId xmlns:a16="http://schemas.microsoft.com/office/drawing/2014/main" id="{F00181DE-1876-4198-A16A-05C06247B4F6}"/>
                    </a:ext>
                  </a:extLst>
                </p:cNvPr>
                <p:cNvSpPr/>
                <p:nvPr/>
              </p:nvSpPr>
              <p:spPr>
                <a:xfrm>
                  <a:off x="428424" y="5337810"/>
                  <a:ext cx="57150" cy="57150"/>
                </a:xfrm>
                <a:custGeom>
                  <a:avLst/>
                  <a:gdLst>
                    <a:gd name="connsiteX0" fmla="*/ 1344 w 57150"/>
                    <a:gd name="connsiteY0" fmla="*/ 48006 h 57150"/>
                    <a:gd name="connsiteX1" fmla="*/ 6678 w 57150"/>
                    <a:gd name="connsiteY1" fmla="*/ 31242 h 57150"/>
                    <a:gd name="connsiteX2" fmla="*/ 17346 w 57150"/>
                    <a:gd name="connsiteY2" fmla="*/ 11430 h 57150"/>
                    <a:gd name="connsiteX3" fmla="*/ 28776 w 57150"/>
                    <a:gd name="connsiteY3" fmla="*/ 0 h 57150"/>
                    <a:gd name="connsiteX4" fmla="*/ 40206 w 57150"/>
                    <a:gd name="connsiteY4" fmla="*/ 11430 h 57150"/>
                    <a:gd name="connsiteX5" fmla="*/ 50874 w 57150"/>
                    <a:gd name="connsiteY5" fmla="*/ 31242 h 57150"/>
                    <a:gd name="connsiteX6" fmla="*/ 28776 w 57150"/>
                    <a:gd name="connsiteY6" fmla="*/ 57150 h 57150"/>
                    <a:gd name="connsiteX7" fmla="*/ 1344 w 57150"/>
                    <a:gd name="connsiteY7" fmla="*/ 4800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57150">
                      <a:moveTo>
                        <a:pt x="1344" y="48006"/>
                      </a:moveTo>
                      <a:cubicBezTo>
                        <a:pt x="-1704" y="43434"/>
                        <a:pt x="582" y="35814"/>
                        <a:pt x="6678" y="31242"/>
                      </a:cubicBezTo>
                      <a:cubicBezTo>
                        <a:pt x="12774" y="26670"/>
                        <a:pt x="17346" y="17526"/>
                        <a:pt x="17346" y="11430"/>
                      </a:cubicBezTo>
                      <a:cubicBezTo>
                        <a:pt x="17346" y="5334"/>
                        <a:pt x="22680" y="0"/>
                        <a:pt x="28776" y="0"/>
                      </a:cubicBezTo>
                      <a:cubicBezTo>
                        <a:pt x="34872" y="0"/>
                        <a:pt x="40206" y="5334"/>
                        <a:pt x="40206" y="11430"/>
                      </a:cubicBezTo>
                      <a:cubicBezTo>
                        <a:pt x="40206" y="17526"/>
                        <a:pt x="44778" y="26670"/>
                        <a:pt x="50874" y="31242"/>
                      </a:cubicBezTo>
                      <a:cubicBezTo>
                        <a:pt x="66114" y="43434"/>
                        <a:pt x="54684" y="57150"/>
                        <a:pt x="28776" y="57150"/>
                      </a:cubicBezTo>
                      <a:cubicBezTo>
                        <a:pt x="16584" y="57150"/>
                        <a:pt x="4392" y="53340"/>
                        <a:pt x="1344" y="48006"/>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07" name="Freeform: Shape 2406">
                  <a:extLst>
                    <a:ext uri="{FF2B5EF4-FFF2-40B4-BE49-F238E27FC236}">
                      <a16:creationId xmlns:a16="http://schemas.microsoft.com/office/drawing/2014/main" id="{AF901435-E06F-4401-A35E-EB91D6B3AFB4}"/>
                    </a:ext>
                  </a:extLst>
                </p:cNvPr>
                <p:cNvSpPr/>
                <p:nvPr/>
              </p:nvSpPr>
              <p:spPr>
                <a:xfrm>
                  <a:off x="596403" y="5281483"/>
                  <a:ext cx="110490" cy="78486"/>
                </a:xfrm>
                <a:custGeom>
                  <a:avLst/>
                  <a:gdLst>
                    <a:gd name="connsiteX0" fmla="*/ 22341 w 110490"/>
                    <a:gd name="connsiteY0" fmla="*/ 76901 h 78486"/>
                    <a:gd name="connsiteX1" fmla="*/ 32247 w 110490"/>
                    <a:gd name="connsiteY1" fmla="*/ 29657 h 78486"/>
                    <a:gd name="connsiteX2" fmla="*/ 53583 w 110490"/>
                    <a:gd name="connsiteY2" fmla="*/ 13655 h 78486"/>
                    <a:gd name="connsiteX3" fmla="*/ 83301 w 110490"/>
                    <a:gd name="connsiteY3" fmla="*/ 701 h 78486"/>
                    <a:gd name="connsiteX4" fmla="*/ 110733 w 110490"/>
                    <a:gd name="connsiteY4" fmla="*/ 32705 h 78486"/>
                    <a:gd name="connsiteX5" fmla="*/ 105399 w 110490"/>
                    <a:gd name="connsiteY5" fmla="*/ 70043 h 78486"/>
                    <a:gd name="connsiteX6" fmla="*/ 22341 w 110490"/>
                    <a:gd name="connsiteY6" fmla="*/ 76901 h 7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90" h="78486">
                      <a:moveTo>
                        <a:pt x="22341" y="76901"/>
                      </a:moveTo>
                      <a:cubicBezTo>
                        <a:pt x="-12711" y="71567"/>
                        <a:pt x="-4329" y="29657"/>
                        <a:pt x="32247" y="29657"/>
                      </a:cubicBezTo>
                      <a:cubicBezTo>
                        <a:pt x="43677" y="29657"/>
                        <a:pt x="51297" y="24323"/>
                        <a:pt x="53583" y="13655"/>
                      </a:cubicBezTo>
                      <a:cubicBezTo>
                        <a:pt x="56631" y="1463"/>
                        <a:pt x="62727" y="-1585"/>
                        <a:pt x="83301" y="701"/>
                      </a:cubicBezTo>
                      <a:cubicBezTo>
                        <a:pt x="106923" y="2987"/>
                        <a:pt x="108447" y="5273"/>
                        <a:pt x="110733" y="32705"/>
                      </a:cubicBezTo>
                      <a:cubicBezTo>
                        <a:pt x="112257" y="48707"/>
                        <a:pt x="109971" y="65471"/>
                        <a:pt x="105399" y="70043"/>
                      </a:cubicBezTo>
                      <a:cubicBezTo>
                        <a:pt x="97779" y="77663"/>
                        <a:pt x="52059" y="81473"/>
                        <a:pt x="22341" y="76901"/>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08" name="Freeform: Shape 2407">
                  <a:extLst>
                    <a:ext uri="{FF2B5EF4-FFF2-40B4-BE49-F238E27FC236}">
                      <a16:creationId xmlns:a16="http://schemas.microsoft.com/office/drawing/2014/main" id="{19E57F93-724D-42CD-B05F-BCB511452501}"/>
                    </a:ext>
                  </a:extLst>
                </p:cNvPr>
                <p:cNvSpPr/>
                <p:nvPr/>
              </p:nvSpPr>
              <p:spPr>
                <a:xfrm>
                  <a:off x="962110" y="4938002"/>
                  <a:ext cx="741426" cy="402336"/>
                </a:xfrm>
                <a:custGeom>
                  <a:avLst/>
                  <a:gdLst>
                    <a:gd name="connsiteX0" fmla="*/ 1058 w 741426"/>
                    <a:gd name="connsiteY0" fmla="*/ 395236 h 402336"/>
                    <a:gd name="connsiteX1" fmla="*/ 60494 w 741426"/>
                    <a:gd name="connsiteY1" fmla="*/ 342658 h 402336"/>
                    <a:gd name="connsiteX2" fmla="*/ 81830 w 741426"/>
                    <a:gd name="connsiteY2" fmla="*/ 331228 h 402336"/>
                    <a:gd name="connsiteX3" fmla="*/ 133646 w 741426"/>
                    <a:gd name="connsiteY3" fmla="*/ 304558 h 402336"/>
                    <a:gd name="connsiteX4" fmla="*/ 175556 w 741426"/>
                    <a:gd name="connsiteY4" fmla="*/ 289318 h 402336"/>
                    <a:gd name="connsiteX5" fmla="*/ 229658 w 741426"/>
                    <a:gd name="connsiteY5" fmla="*/ 274078 h 402336"/>
                    <a:gd name="connsiteX6" fmla="*/ 266234 w 741426"/>
                    <a:gd name="connsiteY6" fmla="*/ 257314 h 402336"/>
                    <a:gd name="connsiteX7" fmla="*/ 295190 w 741426"/>
                    <a:gd name="connsiteY7" fmla="*/ 214642 h 402336"/>
                    <a:gd name="connsiteX8" fmla="*/ 319574 w 741426"/>
                    <a:gd name="connsiteY8" fmla="*/ 214642 h 402336"/>
                    <a:gd name="connsiteX9" fmla="*/ 340910 w 741426"/>
                    <a:gd name="connsiteY9" fmla="*/ 205498 h 402336"/>
                    <a:gd name="connsiteX10" fmla="*/ 367580 w 741426"/>
                    <a:gd name="connsiteY10" fmla="*/ 190258 h 402336"/>
                    <a:gd name="connsiteX11" fmla="*/ 399584 w 741426"/>
                    <a:gd name="connsiteY11" fmla="*/ 175018 h 402336"/>
                    <a:gd name="connsiteX12" fmla="*/ 417110 w 741426"/>
                    <a:gd name="connsiteY12" fmla="*/ 163588 h 402336"/>
                    <a:gd name="connsiteX13" fmla="*/ 465116 w 741426"/>
                    <a:gd name="connsiteY13" fmla="*/ 136918 h 402336"/>
                    <a:gd name="connsiteX14" fmla="*/ 487976 w 741426"/>
                    <a:gd name="connsiteY14" fmla="*/ 121678 h 402336"/>
                    <a:gd name="connsiteX15" fmla="*/ 514646 w 741426"/>
                    <a:gd name="connsiteY15" fmla="*/ 106438 h 402336"/>
                    <a:gd name="connsiteX16" fmla="*/ 541316 w 741426"/>
                    <a:gd name="connsiteY16" fmla="*/ 91198 h 402336"/>
                    <a:gd name="connsiteX17" fmla="*/ 559604 w 741426"/>
                    <a:gd name="connsiteY17" fmla="*/ 75958 h 402336"/>
                    <a:gd name="connsiteX18" fmla="*/ 660950 w 741426"/>
                    <a:gd name="connsiteY18" fmla="*/ 24142 h 402336"/>
                    <a:gd name="connsiteX19" fmla="*/ 740960 w 741426"/>
                    <a:gd name="connsiteY19" fmla="*/ 7378 h 402336"/>
                    <a:gd name="connsiteX20" fmla="*/ 667046 w 741426"/>
                    <a:gd name="connsiteY20" fmla="*/ 68338 h 402336"/>
                    <a:gd name="connsiteX21" fmla="*/ 645710 w 741426"/>
                    <a:gd name="connsiteY21" fmla="*/ 79768 h 402336"/>
                    <a:gd name="connsiteX22" fmla="*/ 625136 w 741426"/>
                    <a:gd name="connsiteY22" fmla="*/ 100342 h 402336"/>
                    <a:gd name="connsiteX23" fmla="*/ 573320 w 741426"/>
                    <a:gd name="connsiteY23" fmla="*/ 129298 h 402336"/>
                    <a:gd name="connsiteX24" fmla="*/ 472736 w 741426"/>
                    <a:gd name="connsiteY24" fmla="*/ 186448 h 402336"/>
                    <a:gd name="connsiteX25" fmla="*/ 420158 w 741426"/>
                    <a:gd name="connsiteY25" fmla="*/ 221500 h 402336"/>
                    <a:gd name="connsiteX26" fmla="*/ 393488 w 741426"/>
                    <a:gd name="connsiteY26" fmla="*/ 235978 h 402336"/>
                    <a:gd name="connsiteX27" fmla="*/ 276902 w 741426"/>
                    <a:gd name="connsiteY27" fmla="*/ 293128 h 402336"/>
                    <a:gd name="connsiteX28" fmla="*/ 255566 w 741426"/>
                    <a:gd name="connsiteY28" fmla="*/ 304558 h 402336"/>
                    <a:gd name="connsiteX29" fmla="*/ 123740 w 741426"/>
                    <a:gd name="connsiteY29" fmla="*/ 363232 h 402336"/>
                    <a:gd name="connsiteX30" fmla="*/ 62018 w 741426"/>
                    <a:gd name="connsiteY30" fmla="*/ 386092 h 402336"/>
                    <a:gd name="connsiteX31" fmla="*/ 35348 w 741426"/>
                    <a:gd name="connsiteY31" fmla="*/ 392188 h 402336"/>
                    <a:gd name="connsiteX32" fmla="*/ 1058 w 741426"/>
                    <a:gd name="connsiteY32" fmla="*/ 395236 h 40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41426" h="402336">
                      <a:moveTo>
                        <a:pt x="1058" y="395236"/>
                      </a:moveTo>
                      <a:cubicBezTo>
                        <a:pt x="-7324" y="381520"/>
                        <a:pt x="36110" y="342658"/>
                        <a:pt x="60494" y="342658"/>
                      </a:cubicBezTo>
                      <a:cubicBezTo>
                        <a:pt x="74210" y="342658"/>
                        <a:pt x="81830" y="338848"/>
                        <a:pt x="81830" y="331228"/>
                      </a:cubicBezTo>
                      <a:cubicBezTo>
                        <a:pt x="81830" y="316750"/>
                        <a:pt x="105452" y="304558"/>
                        <a:pt x="133646" y="304558"/>
                      </a:cubicBezTo>
                      <a:cubicBezTo>
                        <a:pt x="145838" y="304558"/>
                        <a:pt x="164888" y="297700"/>
                        <a:pt x="175556" y="289318"/>
                      </a:cubicBezTo>
                      <a:cubicBezTo>
                        <a:pt x="188510" y="279412"/>
                        <a:pt x="206036" y="274078"/>
                        <a:pt x="229658" y="274078"/>
                      </a:cubicBezTo>
                      <a:cubicBezTo>
                        <a:pt x="260900" y="274078"/>
                        <a:pt x="264710" y="271792"/>
                        <a:pt x="266234" y="257314"/>
                      </a:cubicBezTo>
                      <a:cubicBezTo>
                        <a:pt x="269282" y="211594"/>
                        <a:pt x="275378" y="202450"/>
                        <a:pt x="295190" y="214642"/>
                      </a:cubicBezTo>
                      <a:cubicBezTo>
                        <a:pt x="306620" y="222262"/>
                        <a:pt x="311954" y="222262"/>
                        <a:pt x="319574" y="214642"/>
                      </a:cubicBezTo>
                      <a:cubicBezTo>
                        <a:pt x="324146" y="210070"/>
                        <a:pt x="334052" y="205498"/>
                        <a:pt x="340910" y="205498"/>
                      </a:cubicBezTo>
                      <a:cubicBezTo>
                        <a:pt x="347768" y="205498"/>
                        <a:pt x="359960" y="198640"/>
                        <a:pt x="367580" y="190258"/>
                      </a:cubicBezTo>
                      <a:cubicBezTo>
                        <a:pt x="375200" y="181876"/>
                        <a:pt x="389678" y="175018"/>
                        <a:pt x="399584" y="175018"/>
                      </a:cubicBezTo>
                      <a:cubicBezTo>
                        <a:pt x="409490" y="175018"/>
                        <a:pt x="417110" y="170446"/>
                        <a:pt x="417110" y="163588"/>
                      </a:cubicBezTo>
                      <a:cubicBezTo>
                        <a:pt x="417110" y="149872"/>
                        <a:pt x="440732" y="136918"/>
                        <a:pt x="465116" y="136918"/>
                      </a:cubicBezTo>
                      <a:cubicBezTo>
                        <a:pt x="477308" y="136918"/>
                        <a:pt x="484928" y="131584"/>
                        <a:pt x="487976" y="121678"/>
                      </a:cubicBezTo>
                      <a:cubicBezTo>
                        <a:pt x="491024" y="111010"/>
                        <a:pt x="498644" y="106438"/>
                        <a:pt x="514646" y="106438"/>
                      </a:cubicBezTo>
                      <a:cubicBezTo>
                        <a:pt x="530648" y="106438"/>
                        <a:pt x="538268" y="101866"/>
                        <a:pt x="541316" y="91198"/>
                      </a:cubicBezTo>
                      <a:cubicBezTo>
                        <a:pt x="543602" y="82816"/>
                        <a:pt x="551222" y="75958"/>
                        <a:pt x="559604" y="75958"/>
                      </a:cubicBezTo>
                      <a:cubicBezTo>
                        <a:pt x="580178" y="75958"/>
                        <a:pt x="660188" y="35572"/>
                        <a:pt x="660950" y="24142"/>
                      </a:cubicBezTo>
                      <a:cubicBezTo>
                        <a:pt x="660950" y="5092"/>
                        <a:pt x="730292" y="-9386"/>
                        <a:pt x="740960" y="7378"/>
                      </a:cubicBezTo>
                      <a:cubicBezTo>
                        <a:pt x="748580" y="20332"/>
                        <a:pt x="689906" y="68338"/>
                        <a:pt x="667046" y="68338"/>
                      </a:cubicBezTo>
                      <a:cubicBezTo>
                        <a:pt x="653330" y="68338"/>
                        <a:pt x="645710" y="72148"/>
                        <a:pt x="645710" y="79768"/>
                      </a:cubicBezTo>
                      <a:cubicBezTo>
                        <a:pt x="645710" y="86626"/>
                        <a:pt x="636566" y="95770"/>
                        <a:pt x="625136" y="100342"/>
                      </a:cubicBezTo>
                      <a:cubicBezTo>
                        <a:pt x="612944" y="105676"/>
                        <a:pt x="590084" y="118630"/>
                        <a:pt x="573320" y="129298"/>
                      </a:cubicBezTo>
                      <a:cubicBezTo>
                        <a:pt x="523028" y="160540"/>
                        <a:pt x="513884" y="165874"/>
                        <a:pt x="472736" y="186448"/>
                      </a:cubicBezTo>
                      <a:cubicBezTo>
                        <a:pt x="451400" y="197878"/>
                        <a:pt x="427778" y="213118"/>
                        <a:pt x="420158" y="221500"/>
                      </a:cubicBezTo>
                      <a:cubicBezTo>
                        <a:pt x="413300" y="229120"/>
                        <a:pt x="401108" y="235978"/>
                        <a:pt x="393488" y="235978"/>
                      </a:cubicBezTo>
                      <a:cubicBezTo>
                        <a:pt x="372152" y="235978"/>
                        <a:pt x="282236" y="280174"/>
                        <a:pt x="276902" y="293128"/>
                      </a:cubicBezTo>
                      <a:cubicBezTo>
                        <a:pt x="274616" y="299224"/>
                        <a:pt x="264710" y="304558"/>
                        <a:pt x="255566" y="304558"/>
                      </a:cubicBezTo>
                      <a:cubicBezTo>
                        <a:pt x="240326" y="304558"/>
                        <a:pt x="211370" y="317512"/>
                        <a:pt x="123740" y="363232"/>
                      </a:cubicBezTo>
                      <a:cubicBezTo>
                        <a:pt x="84878" y="383806"/>
                        <a:pt x="66590" y="390664"/>
                        <a:pt x="62018" y="386092"/>
                      </a:cubicBezTo>
                      <a:cubicBezTo>
                        <a:pt x="58970" y="383806"/>
                        <a:pt x="47540" y="386092"/>
                        <a:pt x="35348" y="392188"/>
                      </a:cubicBezTo>
                      <a:cubicBezTo>
                        <a:pt x="9440" y="405904"/>
                        <a:pt x="7916" y="405904"/>
                        <a:pt x="1058" y="395236"/>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09" name="Freeform: Shape 2408">
                  <a:extLst>
                    <a:ext uri="{FF2B5EF4-FFF2-40B4-BE49-F238E27FC236}">
                      <a16:creationId xmlns:a16="http://schemas.microsoft.com/office/drawing/2014/main" id="{244E89D5-A0DD-45B6-AF6D-26CDCC1D8DA2}"/>
                    </a:ext>
                  </a:extLst>
                </p:cNvPr>
                <p:cNvSpPr/>
                <p:nvPr/>
              </p:nvSpPr>
              <p:spPr>
                <a:xfrm>
                  <a:off x="12163480" y="5295900"/>
                  <a:ext cx="20574" cy="29718"/>
                </a:xfrm>
                <a:custGeom>
                  <a:avLst/>
                  <a:gdLst>
                    <a:gd name="connsiteX0" fmla="*/ 1850 w 20574"/>
                    <a:gd name="connsiteY0" fmla="*/ 22860 h 29718"/>
                    <a:gd name="connsiteX1" fmla="*/ 14042 w 20574"/>
                    <a:gd name="connsiteY1" fmla="*/ 0 h 29718"/>
                    <a:gd name="connsiteX2" fmla="*/ 20900 w 20574"/>
                    <a:gd name="connsiteY2" fmla="*/ 15240 h 29718"/>
                    <a:gd name="connsiteX3" fmla="*/ 1850 w 20574"/>
                    <a:gd name="connsiteY3" fmla="*/ 22860 h 29718"/>
                  </a:gdLst>
                  <a:ahLst/>
                  <a:cxnLst>
                    <a:cxn ang="0">
                      <a:pos x="connsiteX0" y="connsiteY0"/>
                    </a:cxn>
                    <a:cxn ang="0">
                      <a:pos x="connsiteX1" y="connsiteY1"/>
                    </a:cxn>
                    <a:cxn ang="0">
                      <a:pos x="connsiteX2" y="connsiteY2"/>
                    </a:cxn>
                    <a:cxn ang="0">
                      <a:pos x="connsiteX3" y="connsiteY3"/>
                    </a:cxn>
                  </a:cxnLst>
                  <a:rect l="l" t="t" r="r" b="b"/>
                  <a:pathLst>
                    <a:path w="20574" h="29718">
                      <a:moveTo>
                        <a:pt x="1850" y="22860"/>
                      </a:moveTo>
                      <a:cubicBezTo>
                        <a:pt x="-3484" y="13716"/>
                        <a:pt x="3374" y="0"/>
                        <a:pt x="14042" y="0"/>
                      </a:cubicBezTo>
                      <a:cubicBezTo>
                        <a:pt x="17852" y="0"/>
                        <a:pt x="20900" y="6858"/>
                        <a:pt x="20900" y="15240"/>
                      </a:cubicBezTo>
                      <a:cubicBezTo>
                        <a:pt x="20900" y="31242"/>
                        <a:pt x="9470" y="35814"/>
                        <a:pt x="1850" y="2286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10" name="Freeform: Shape 2409">
                  <a:extLst>
                    <a:ext uri="{FF2B5EF4-FFF2-40B4-BE49-F238E27FC236}">
                      <a16:creationId xmlns:a16="http://schemas.microsoft.com/office/drawing/2014/main" id="{31CB7497-B985-416B-9544-07A8906BD1CA}"/>
                    </a:ext>
                  </a:extLst>
                </p:cNvPr>
                <p:cNvSpPr/>
                <p:nvPr/>
              </p:nvSpPr>
              <p:spPr>
                <a:xfrm>
                  <a:off x="12058623" y="5265420"/>
                  <a:ext cx="45720" cy="30480"/>
                </a:xfrm>
                <a:custGeom>
                  <a:avLst/>
                  <a:gdLst>
                    <a:gd name="connsiteX0" fmla="*/ 4599 w 45720"/>
                    <a:gd name="connsiteY0" fmla="*/ 20574 h 30480"/>
                    <a:gd name="connsiteX1" fmla="*/ 22887 w 45720"/>
                    <a:gd name="connsiteY1" fmla="*/ 0 h 30480"/>
                    <a:gd name="connsiteX2" fmla="*/ 44223 w 45720"/>
                    <a:gd name="connsiteY2" fmla="*/ 5334 h 30480"/>
                    <a:gd name="connsiteX3" fmla="*/ 22887 w 45720"/>
                    <a:gd name="connsiteY3" fmla="*/ 30480 h 30480"/>
                    <a:gd name="connsiteX4" fmla="*/ 4599 w 45720"/>
                    <a:gd name="connsiteY4" fmla="*/ 20574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30480">
                      <a:moveTo>
                        <a:pt x="4599" y="20574"/>
                      </a:moveTo>
                      <a:cubicBezTo>
                        <a:pt x="-5307" y="7620"/>
                        <a:pt x="789" y="0"/>
                        <a:pt x="22887" y="0"/>
                      </a:cubicBezTo>
                      <a:cubicBezTo>
                        <a:pt x="32031" y="0"/>
                        <a:pt x="41937" y="2286"/>
                        <a:pt x="44223" y="5334"/>
                      </a:cubicBezTo>
                      <a:cubicBezTo>
                        <a:pt x="51081" y="11430"/>
                        <a:pt x="35079" y="30480"/>
                        <a:pt x="22887" y="30480"/>
                      </a:cubicBezTo>
                      <a:cubicBezTo>
                        <a:pt x="17553" y="30480"/>
                        <a:pt x="9171" y="25908"/>
                        <a:pt x="4599" y="20574"/>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11" name="Freeform: Shape 2410">
                  <a:extLst>
                    <a:ext uri="{FF2B5EF4-FFF2-40B4-BE49-F238E27FC236}">
                      <a16:creationId xmlns:a16="http://schemas.microsoft.com/office/drawing/2014/main" id="{D22B4806-9C4D-4210-A112-4C9A84AC8155}"/>
                    </a:ext>
                  </a:extLst>
                </p:cNvPr>
                <p:cNvSpPr/>
                <p:nvPr/>
              </p:nvSpPr>
              <p:spPr>
                <a:xfrm>
                  <a:off x="909939" y="5213282"/>
                  <a:ext cx="76962" cy="44196"/>
                </a:xfrm>
                <a:custGeom>
                  <a:avLst/>
                  <a:gdLst>
                    <a:gd name="connsiteX0" fmla="*/ 53991 w 76962"/>
                    <a:gd name="connsiteY0" fmla="*/ 37660 h 44196"/>
                    <a:gd name="connsiteX1" fmla="*/ 23511 w 76962"/>
                    <a:gd name="connsiteY1" fmla="*/ 27754 h 44196"/>
                    <a:gd name="connsiteX2" fmla="*/ 28083 w 76962"/>
                    <a:gd name="connsiteY2" fmla="*/ 322 h 44196"/>
                    <a:gd name="connsiteX3" fmla="*/ 68469 w 76962"/>
                    <a:gd name="connsiteY3" fmla="*/ 13276 h 44196"/>
                    <a:gd name="connsiteX4" fmla="*/ 53991 w 76962"/>
                    <a:gd name="connsiteY4" fmla="*/ 37660 h 4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 h="44196">
                      <a:moveTo>
                        <a:pt x="53991" y="37660"/>
                      </a:moveTo>
                      <a:cubicBezTo>
                        <a:pt x="49419" y="33850"/>
                        <a:pt x="36465" y="29278"/>
                        <a:pt x="23511" y="27754"/>
                      </a:cubicBezTo>
                      <a:cubicBezTo>
                        <a:pt x="-10017" y="23944"/>
                        <a:pt x="-6969" y="3370"/>
                        <a:pt x="28083" y="322"/>
                      </a:cubicBezTo>
                      <a:cubicBezTo>
                        <a:pt x="47133" y="-1202"/>
                        <a:pt x="58563" y="2608"/>
                        <a:pt x="68469" y="13276"/>
                      </a:cubicBezTo>
                      <a:cubicBezTo>
                        <a:pt x="86757" y="33850"/>
                        <a:pt x="73041" y="56710"/>
                        <a:pt x="53991" y="3766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12" name="Freeform: Shape 2411">
                  <a:extLst>
                    <a:ext uri="{FF2B5EF4-FFF2-40B4-BE49-F238E27FC236}">
                      <a16:creationId xmlns:a16="http://schemas.microsoft.com/office/drawing/2014/main" id="{0A27F68C-8278-4FE4-A430-08B347B5ECAC}"/>
                    </a:ext>
                  </a:extLst>
                </p:cNvPr>
                <p:cNvSpPr/>
                <p:nvPr/>
              </p:nvSpPr>
              <p:spPr>
                <a:xfrm>
                  <a:off x="11873046" y="5231855"/>
                  <a:ext cx="33528" cy="25146"/>
                </a:xfrm>
                <a:custGeom>
                  <a:avLst/>
                  <a:gdLst>
                    <a:gd name="connsiteX0" fmla="*/ 2724 w 33528"/>
                    <a:gd name="connsiteY0" fmla="*/ 18325 h 25146"/>
                    <a:gd name="connsiteX1" fmla="*/ 22536 w 33528"/>
                    <a:gd name="connsiteY1" fmla="*/ 3085 h 25146"/>
                    <a:gd name="connsiteX2" fmla="*/ 33204 w 33528"/>
                    <a:gd name="connsiteY2" fmla="*/ 19087 h 25146"/>
                    <a:gd name="connsiteX3" fmla="*/ 2724 w 33528"/>
                    <a:gd name="connsiteY3" fmla="*/ 18325 h 25146"/>
                  </a:gdLst>
                  <a:ahLst/>
                  <a:cxnLst>
                    <a:cxn ang="0">
                      <a:pos x="connsiteX0" y="connsiteY0"/>
                    </a:cxn>
                    <a:cxn ang="0">
                      <a:pos x="connsiteX1" y="connsiteY1"/>
                    </a:cxn>
                    <a:cxn ang="0">
                      <a:pos x="connsiteX2" y="connsiteY2"/>
                    </a:cxn>
                    <a:cxn ang="0">
                      <a:pos x="connsiteX3" y="connsiteY3"/>
                    </a:cxn>
                  </a:cxnLst>
                  <a:rect l="l" t="t" r="r" b="b"/>
                  <a:pathLst>
                    <a:path w="33528" h="25146">
                      <a:moveTo>
                        <a:pt x="2724" y="18325"/>
                      </a:moveTo>
                      <a:cubicBezTo>
                        <a:pt x="-5658" y="4609"/>
                        <a:pt x="6534" y="-5297"/>
                        <a:pt x="22536" y="3085"/>
                      </a:cubicBezTo>
                      <a:cubicBezTo>
                        <a:pt x="30918" y="7657"/>
                        <a:pt x="35490" y="14515"/>
                        <a:pt x="33204" y="19087"/>
                      </a:cubicBezTo>
                      <a:cubicBezTo>
                        <a:pt x="27108" y="28231"/>
                        <a:pt x="8820" y="28231"/>
                        <a:pt x="2724" y="18325"/>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13" name="Freeform: Shape 2412">
                  <a:extLst>
                    <a:ext uri="{FF2B5EF4-FFF2-40B4-BE49-F238E27FC236}">
                      <a16:creationId xmlns:a16="http://schemas.microsoft.com/office/drawing/2014/main" id="{B8BD87A8-9A36-4A95-B623-5F7306A5C82F}"/>
                    </a:ext>
                  </a:extLst>
                </p:cNvPr>
                <p:cNvSpPr/>
                <p:nvPr/>
              </p:nvSpPr>
              <p:spPr>
                <a:xfrm>
                  <a:off x="11956968" y="5212080"/>
                  <a:ext cx="33528" cy="44958"/>
                </a:xfrm>
                <a:custGeom>
                  <a:avLst/>
                  <a:gdLst>
                    <a:gd name="connsiteX0" fmla="*/ 1860 w 33528"/>
                    <a:gd name="connsiteY0" fmla="*/ 34290 h 44958"/>
                    <a:gd name="connsiteX1" fmla="*/ 13290 w 33528"/>
                    <a:gd name="connsiteY1" fmla="*/ 0 h 44958"/>
                    <a:gd name="connsiteX2" fmla="*/ 33102 w 33528"/>
                    <a:gd name="connsiteY2" fmla="*/ 38100 h 44958"/>
                    <a:gd name="connsiteX3" fmla="*/ 1860 w 33528"/>
                    <a:gd name="connsiteY3" fmla="*/ 34290 h 44958"/>
                  </a:gdLst>
                  <a:ahLst/>
                  <a:cxnLst>
                    <a:cxn ang="0">
                      <a:pos x="connsiteX0" y="connsiteY0"/>
                    </a:cxn>
                    <a:cxn ang="0">
                      <a:pos x="connsiteX1" y="connsiteY1"/>
                    </a:cxn>
                    <a:cxn ang="0">
                      <a:pos x="connsiteX2" y="connsiteY2"/>
                    </a:cxn>
                    <a:cxn ang="0">
                      <a:pos x="connsiteX3" y="connsiteY3"/>
                    </a:cxn>
                  </a:cxnLst>
                  <a:rect l="l" t="t" r="r" b="b"/>
                  <a:pathLst>
                    <a:path w="33528" h="44958">
                      <a:moveTo>
                        <a:pt x="1860" y="34290"/>
                      </a:moveTo>
                      <a:cubicBezTo>
                        <a:pt x="-3474" y="20574"/>
                        <a:pt x="3384" y="0"/>
                        <a:pt x="13290" y="0"/>
                      </a:cubicBezTo>
                      <a:cubicBezTo>
                        <a:pt x="23958" y="0"/>
                        <a:pt x="38436" y="28956"/>
                        <a:pt x="33102" y="38100"/>
                      </a:cubicBezTo>
                      <a:cubicBezTo>
                        <a:pt x="26244" y="49530"/>
                        <a:pt x="6432" y="47244"/>
                        <a:pt x="1860" y="3429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14" name="Freeform: Shape 2413">
                  <a:extLst>
                    <a:ext uri="{FF2B5EF4-FFF2-40B4-BE49-F238E27FC236}">
                      <a16:creationId xmlns:a16="http://schemas.microsoft.com/office/drawing/2014/main" id="{971D2639-A5F3-429F-97D2-9EF27C97F3CE}"/>
                    </a:ext>
                  </a:extLst>
                </p:cNvPr>
                <p:cNvSpPr/>
                <p:nvPr/>
              </p:nvSpPr>
              <p:spPr>
                <a:xfrm>
                  <a:off x="11759215" y="519784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15" name="Freeform: Shape 2414">
                  <a:extLst>
                    <a:ext uri="{FF2B5EF4-FFF2-40B4-BE49-F238E27FC236}">
                      <a16:creationId xmlns:a16="http://schemas.microsoft.com/office/drawing/2014/main" id="{E3D38CEE-A65D-4CBC-BDDA-F2457DDFCE9B}"/>
                    </a:ext>
                  </a:extLst>
                </p:cNvPr>
                <p:cNvSpPr/>
                <p:nvPr/>
              </p:nvSpPr>
              <p:spPr>
                <a:xfrm>
                  <a:off x="11614352" y="5169776"/>
                  <a:ext cx="71628" cy="22860"/>
                </a:xfrm>
                <a:custGeom>
                  <a:avLst/>
                  <a:gdLst>
                    <a:gd name="connsiteX0" fmla="*/ 41200 w 71628"/>
                    <a:gd name="connsiteY0" fmla="*/ 21730 h 22860"/>
                    <a:gd name="connsiteX1" fmla="*/ 17578 w 71628"/>
                    <a:gd name="connsiteY1" fmla="*/ 15634 h 22860"/>
                    <a:gd name="connsiteX2" fmla="*/ 52 w 71628"/>
                    <a:gd name="connsiteY2" fmla="*/ 8014 h 22860"/>
                    <a:gd name="connsiteX3" fmla="*/ 71680 w 71628"/>
                    <a:gd name="connsiteY3" fmla="*/ 4966 h 22860"/>
                    <a:gd name="connsiteX4" fmla="*/ 41200 w 71628"/>
                    <a:gd name="connsiteY4" fmla="*/ 217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28" h="22860">
                      <a:moveTo>
                        <a:pt x="41200" y="21730"/>
                      </a:moveTo>
                      <a:cubicBezTo>
                        <a:pt x="38152" y="18682"/>
                        <a:pt x="27484" y="16396"/>
                        <a:pt x="17578" y="15634"/>
                      </a:cubicBezTo>
                      <a:cubicBezTo>
                        <a:pt x="6910" y="15634"/>
                        <a:pt x="-710" y="12586"/>
                        <a:pt x="52" y="8014"/>
                      </a:cubicBezTo>
                      <a:cubicBezTo>
                        <a:pt x="2338" y="-368"/>
                        <a:pt x="66346" y="-3416"/>
                        <a:pt x="71680" y="4966"/>
                      </a:cubicBezTo>
                      <a:cubicBezTo>
                        <a:pt x="76252" y="12586"/>
                        <a:pt x="48058" y="27826"/>
                        <a:pt x="41200" y="2173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16" name="Freeform: Shape 2415">
                  <a:extLst>
                    <a:ext uri="{FF2B5EF4-FFF2-40B4-BE49-F238E27FC236}">
                      <a16:creationId xmlns:a16="http://schemas.microsoft.com/office/drawing/2014/main" id="{EBB1E5E9-BCE3-4967-96C5-59BF0C95FC0D}"/>
                    </a:ext>
                  </a:extLst>
                </p:cNvPr>
                <p:cNvSpPr/>
                <p:nvPr/>
              </p:nvSpPr>
              <p:spPr>
                <a:xfrm>
                  <a:off x="8823198" y="1318260"/>
                  <a:ext cx="3368802" cy="3863340"/>
                </a:xfrm>
                <a:custGeom>
                  <a:avLst/>
                  <a:gdLst>
                    <a:gd name="connsiteX0" fmla="*/ 3227832 w 3368802"/>
                    <a:gd name="connsiteY0" fmla="*/ 3854196 h 3863340"/>
                    <a:gd name="connsiteX1" fmla="*/ 3137916 w 3368802"/>
                    <a:gd name="connsiteY1" fmla="*/ 3845052 h 3863340"/>
                    <a:gd name="connsiteX2" fmla="*/ 3092196 w 3368802"/>
                    <a:gd name="connsiteY2" fmla="*/ 3833622 h 3863340"/>
                    <a:gd name="connsiteX3" fmla="*/ 3063240 w 3368802"/>
                    <a:gd name="connsiteY3" fmla="*/ 3825240 h 3863340"/>
                    <a:gd name="connsiteX4" fmla="*/ 3037332 w 3368802"/>
                    <a:gd name="connsiteY4" fmla="*/ 3817620 h 3863340"/>
                    <a:gd name="connsiteX5" fmla="*/ 3009138 w 3368802"/>
                    <a:gd name="connsiteY5" fmla="*/ 3810000 h 3863340"/>
                    <a:gd name="connsiteX6" fmla="*/ 2961894 w 3368802"/>
                    <a:gd name="connsiteY6" fmla="*/ 3802380 h 3863340"/>
                    <a:gd name="connsiteX7" fmla="*/ 2888742 w 3368802"/>
                    <a:gd name="connsiteY7" fmla="*/ 3782568 h 3863340"/>
                    <a:gd name="connsiteX8" fmla="*/ 2830068 w 3368802"/>
                    <a:gd name="connsiteY8" fmla="*/ 3762756 h 3863340"/>
                    <a:gd name="connsiteX9" fmla="*/ 2809494 w 3368802"/>
                    <a:gd name="connsiteY9" fmla="*/ 3763518 h 3863340"/>
                    <a:gd name="connsiteX10" fmla="*/ 2719578 w 3368802"/>
                    <a:gd name="connsiteY10" fmla="*/ 3733038 h 3863340"/>
                    <a:gd name="connsiteX11" fmla="*/ 2684526 w 3368802"/>
                    <a:gd name="connsiteY11" fmla="*/ 3726180 h 3863340"/>
                    <a:gd name="connsiteX12" fmla="*/ 2656332 w 3368802"/>
                    <a:gd name="connsiteY12" fmla="*/ 3720084 h 3863340"/>
                    <a:gd name="connsiteX13" fmla="*/ 2602992 w 3368802"/>
                    <a:gd name="connsiteY13" fmla="*/ 3699510 h 3863340"/>
                    <a:gd name="connsiteX14" fmla="*/ 2532126 w 3368802"/>
                    <a:gd name="connsiteY14" fmla="*/ 3671316 h 3863340"/>
                    <a:gd name="connsiteX15" fmla="*/ 2490216 w 3368802"/>
                    <a:gd name="connsiteY15" fmla="*/ 3657600 h 3863340"/>
                    <a:gd name="connsiteX16" fmla="*/ 2465070 w 3368802"/>
                    <a:gd name="connsiteY16" fmla="*/ 3649980 h 3863340"/>
                    <a:gd name="connsiteX17" fmla="*/ 2364486 w 3368802"/>
                    <a:gd name="connsiteY17" fmla="*/ 3640074 h 3863340"/>
                    <a:gd name="connsiteX18" fmla="*/ 2266188 w 3368802"/>
                    <a:gd name="connsiteY18" fmla="*/ 3632454 h 3863340"/>
                    <a:gd name="connsiteX19" fmla="*/ 2192274 w 3368802"/>
                    <a:gd name="connsiteY19" fmla="*/ 3627120 h 3863340"/>
                    <a:gd name="connsiteX20" fmla="*/ 2106168 w 3368802"/>
                    <a:gd name="connsiteY20" fmla="*/ 3615690 h 3863340"/>
                    <a:gd name="connsiteX21" fmla="*/ 2065782 w 3368802"/>
                    <a:gd name="connsiteY21" fmla="*/ 3544062 h 3863340"/>
                    <a:gd name="connsiteX22" fmla="*/ 2049780 w 3368802"/>
                    <a:gd name="connsiteY22" fmla="*/ 3505962 h 3863340"/>
                    <a:gd name="connsiteX23" fmla="*/ 2024634 w 3368802"/>
                    <a:gd name="connsiteY23" fmla="*/ 3493770 h 3863340"/>
                    <a:gd name="connsiteX24" fmla="*/ 2000250 w 3368802"/>
                    <a:gd name="connsiteY24" fmla="*/ 3473958 h 3863340"/>
                    <a:gd name="connsiteX25" fmla="*/ 1997202 w 3368802"/>
                    <a:gd name="connsiteY25" fmla="*/ 3448050 h 3863340"/>
                    <a:gd name="connsiteX26" fmla="*/ 1994154 w 3368802"/>
                    <a:gd name="connsiteY26" fmla="*/ 3454908 h 3863340"/>
                    <a:gd name="connsiteX27" fmla="*/ 1985010 w 3368802"/>
                    <a:gd name="connsiteY27" fmla="*/ 3472434 h 3863340"/>
                    <a:gd name="connsiteX28" fmla="*/ 1970532 w 3368802"/>
                    <a:gd name="connsiteY28" fmla="*/ 3489960 h 3863340"/>
                    <a:gd name="connsiteX29" fmla="*/ 1959102 w 3368802"/>
                    <a:gd name="connsiteY29" fmla="*/ 3501390 h 3863340"/>
                    <a:gd name="connsiteX30" fmla="*/ 1947672 w 3368802"/>
                    <a:gd name="connsiteY30" fmla="*/ 3470910 h 3863340"/>
                    <a:gd name="connsiteX31" fmla="*/ 1941576 w 3368802"/>
                    <a:gd name="connsiteY31" fmla="*/ 3431286 h 3863340"/>
                    <a:gd name="connsiteX32" fmla="*/ 1908048 w 3368802"/>
                    <a:gd name="connsiteY32" fmla="*/ 3432810 h 3863340"/>
                    <a:gd name="connsiteX33" fmla="*/ 1918716 w 3368802"/>
                    <a:gd name="connsiteY33" fmla="*/ 3435096 h 3863340"/>
                    <a:gd name="connsiteX34" fmla="*/ 1934718 w 3368802"/>
                    <a:gd name="connsiteY34" fmla="*/ 3457194 h 3863340"/>
                    <a:gd name="connsiteX35" fmla="*/ 1927860 w 3368802"/>
                    <a:gd name="connsiteY35" fmla="*/ 3497580 h 3863340"/>
                    <a:gd name="connsiteX36" fmla="*/ 1966722 w 3368802"/>
                    <a:gd name="connsiteY36" fmla="*/ 3526536 h 3863340"/>
                    <a:gd name="connsiteX37" fmla="*/ 1967484 w 3368802"/>
                    <a:gd name="connsiteY37" fmla="*/ 3556254 h 3863340"/>
                    <a:gd name="connsiteX38" fmla="*/ 1922526 w 3368802"/>
                    <a:gd name="connsiteY38" fmla="*/ 3567684 h 3863340"/>
                    <a:gd name="connsiteX39" fmla="*/ 1892046 w 3368802"/>
                    <a:gd name="connsiteY39" fmla="*/ 3563874 h 3863340"/>
                    <a:gd name="connsiteX40" fmla="*/ 1896618 w 3368802"/>
                    <a:gd name="connsiteY40" fmla="*/ 3545586 h 3863340"/>
                    <a:gd name="connsiteX41" fmla="*/ 1905000 w 3368802"/>
                    <a:gd name="connsiteY41" fmla="*/ 3531108 h 3863340"/>
                    <a:gd name="connsiteX42" fmla="*/ 1899666 w 3368802"/>
                    <a:gd name="connsiteY42" fmla="*/ 3497580 h 3863340"/>
                    <a:gd name="connsiteX43" fmla="*/ 1892808 w 3368802"/>
                    <a:gd name="connsiteY43" fmla="*/ 3474720 h 3863340"/>
                    <a:gd name="connsiteX44" fmla="*/ 1887474 w 3368802"/>
                    <a:gd name="connsiteY44" fmla="*/ 3483864 h 3863340"/>
                    <a:gd name="connsiteX45" fmla="*/ 1879854 w 3368802"/>
                    <a:gd name="connsiteY45" fmla="*/ 3501390 h 3863340"/>
                    <a:gd name="connsiteX46" fmla="*/ 1879092 w 3368802"/>
                    <a:gd name="connsiteY46" fmla="*/ 3515868 h 3863340"/>
                    <a:gd name="connsiteX47" fmla="*/ 1883664 w 3368802"/>
                    <a:gd name="connsiteY47" fmla="*/ 3533394 h 3863340"/>
                    <a:gd name="connsiteX48" fmla="*/ 1872234 w 3368802"/>
                    <a:gd name="connsiteY48" fmla="*/ 3560826 h 3863340"/>
                    <a:gd name="connsiteX49" fmla="*/ 1850898 w 3368802"/>
                    <a:gd name="connsiteY49" fmla="*/ 3572256 h 3863340"/>
                    <a:gd name="connsiteX50" fmla="*/ 1833372 w 3368802"/>
                    <a:gd name="connsiteY50" fmla="*/ 3549396 h 3863340"/>
                    <a:gd name="connsiteX51" fmla="*/ 1832610 w 3368802"/>
                    <a:gd name="connsiteY51" fmla="*/ 3528060 h 3863340"/>
                    <a:gd name="connsiteX52" fmla="*/ 1776222 w 3368802"/>
                    <a:gd name="connsiteY52" fmla="*/ 3562350 h 3863340"/>
                    <a:gd name="connsiteX53" fmla="*/ 1754124 w 3368802"/>
                    <a:gd name="connsiteY53" fmla="*/ 3573780 h 3863340"/>
                    <a:gd name="connsiteX54" fmla="*/ 1732788 w 3368802"/>
                    <a:gd name="connsiteY54" fmla="*/ 3582162 h 3863340"/>
                    <a:gd name="connsiteX55" fmla="*/ 1700022 w 3368802"/>
                    <a:gd name="connsiteY55" fmla="*/ 3566160 h 3863340"/>
                    <a:gd name="connsiteX56" fmla="*/ 1675638 w 3368802"/>
                    <a:gd name="connsiteY56" fmla="*/ 3563874 h 3863340"/>
                    <a:gd name="connsiteX57" fmla="*/ 1652778 w 3368802"/>
                    <a:gd name="connsiteY57" fmla="*/ 3567684 h 3863340"/>
                    <a:gd name="connsiteX58" fmla="*/ 1616964 w 3368802"/>
                    <a:gd name="connsiteY58" fmla="*/ 3558540 h 3863340"/>
                    <a:gd name="connsiteX59" fmla="*/ 1540002 w 3368802"/>
                    <a:gd name="connsiteY59" fmla="*/ 3547872 h 3863340"/>
                    <a:gd name="connsiteX60" fmla="*/ 1440942 w 3368802"/>
                    <a:gd name="connsiteY60" fmla="*/ 3528060 h 3863340"/>
                    <a:gd name="connsiteX61" fmla="*/ 1384554 w 3368802"/>
                    <a:gd name="connsiteY61" fmla="*/ 3512058 h 3863340"/>
                    <a:gd name="connsiteX62" fmla="*/ 1314450 w 3368802"/>
                    <a:gd name="connsiteY62" fmla="*/ 3505200 h 3863340"/>
                    <a:gd name="connsiteX63" fmla="*/ 1246632 w 3368802"/>
                    <a:gd name="connsiteY63" fmla="*/ 3497580 h 3863340"/>
                    <a:gd name="connsiteX64" fmla="*/ 1204722 w 3368802"/>
                    <a:gd name="connsiteY64" fmla="*/ 3489960 h 3863340"/>
                    <a:gd name="connsiteX65" fmla="*/ 1162812 w 3368802"/>
                    <a:gd name="connsiteY65" fmla="*/ 3482340 h 3863340"/>
                    <a:gd name="connsiteX66" fmla="*/ 1117092 w 3368802"/>
                    <a:gd name="connsiteY66" fmla="*/ 3474720 h 3863340"/>
                    <a:gd name="connsiteX67" fmla="*/ 1018032 w 3368802"/>
                    <a:gd name="connsiteY67" fmla="*/ 3451098 h 3863340"/>
                    <a:gd name="connsiteX68" fmla="*/ 949452 w 3368802"/>
                    <a:gd name="connsiteY68" fmla="*/ 3437382 h 3863340"/>
                    <a:gd name="connsiteX69" fmla="*/ 858012 w 3368802"/>
                    <a:gd name="connsiteY69" fmla="*/ 3420618 h 3863340"/>
                    <a:gd name="connsiteX70" fmla="*/ 770382 w 3368802"/>
                    <a:gd name="connsiteY70" fmla="*/ 3408426 h 3863340"/>
                    <a:gd name="connsiteX71" fmla="*/ 713232 w 3368802"/>
                    <a:gd name="connsiteY71" fmla="*/ 3397758 h 3863340"/>
                    <a:gd name="connsiteX72" fmla="*/ 688848 w 3368802"/>
                    <a:gd name="connsiteY72" fmla="*/ 3390900 h 3863340"/>
                    <a:gd name="connsiteX73" fmla="*/ 657606 w 3368802"/>
                    <a:gd name="connsiteY73" fmla="*/ 3384042 h 3863340"/>
                    <a:gd name="connsiteX74" fmla="*/ 507492 w 3368802"/>
                    <a:gd name="connsiteY74" fmla="*/ 3341370 h 3863340"/>
                    <a:gd name="connsiteX75" fmla="*/ 410718 w 3368802"/>
                    <a:gd name="connsiteY75" fmla="*/ 3313938 h 3863340"/>
                    <a:gd name="connsiteX76" fmla="*/ 378714 w 3368802"/>
                    <a:gd name="connsiteY76" fmla="*/ 3307080 h 3863340"/>
                    <a:gd name="connsiteX77" fmla="*/ 355092 w 3368802"/>
                    <a:gd name="connsiteY77" fmla="*/ 3299460 h 3863340"/>
                    <a:gd name="connsiteX78" fmla="*/ 332994 w 3368802"/>
                    <a:gd name="connsiteY78" fmla="*/ 3291840 h 3863340"/>
                    <a:gd name="connsiteX79" fmla="*/ 310134 w 3368802"/>
                    <a:gd name="connsiteY79" fmla="*/ 3286506 h 3863340"/>
                    <a:gd name="connsiteX80" fmla="*/ 164592 w 3368802"/>
                    <a:gd name="connsiteY80" fmla="*/ 3249168 h 3863340"/>
                    <a:gd name="connsiteX81" fmla="*/ 71628 w 3368802"/>
                    <a:gd name="connsiteY81" fmla="*/ 3222498 h 3863340"/>
                    <a:gd name="connsiteX82" fmla="*/ 28194 w 3368802"/>
                    <a:gd name="connsiteY82" fmla="*/ 3224784 h 3863340"/>
                    <a:gd name="connsiteX83" fmla="*/ 14478 w 3368802"/>
                    <a:gd name="connsiteY83" fmla="*/ 3232404 h 3863340"/>
                    <a:gd name="connsiteX84" fmla="*/ 2286 w 3368802"/>
                    <a:gd name="connsiteY84" fmla="*/ 1611630 h 3863340"/>
                    <a:gd name="connsiteX85" fmla="*/ 0 w 3368802"/>
                    <a:gd name="connsiteY85" fmla="*/ 0 h 3863340"/>
                    <a:gd name="connsiteX86" fmla="*/ 1684782 w 3368802"/>
                    <a:gd name="connsiteY86" fmla="*/ 0 h 3863340"/>
                    <a:gd name="connsiteX87" fmla="*/ 3368802 w 3368802"/>
                    <a:gd name="connsiteY87" fmla="*/ 0 h 3863340"/>
                    <a:gd name="connsiteX88" fmla="*/ 3368802 w 3368802"/>
                    <a:gd name="connsiteY88" fmla="*/ 1931670 h 3863340"/>
                    <a:gd name="connsiteX89" fmla="*/ 3368802 w 3368802"/>
                    <a:gd name="connsiteY89" fmla="*/ 3863340 h 3863340"/>
                    <a:gd name="connsiteX90" fmla="*/ 3325368 w 3368802"/>
                    <a:gd name="connsiteY90" fmla="*/ 3862578 h 3863340"/>
                    <a:gd name="connsiteX91" fmla="*/ 3227832 w 3368802"/>
                    <a:gd name="connsiteY91" fmla="*/ 3854196 h 3863340"/>
                    <a:gd name="connsiteX92" fmla="*/ 1848612 w 3368802"/>
                    <a:gd name="connsiteY92" fmla="*/ 3497580 h 3863340"/>
                    <a:gd name="connsiteX93" fmla="*/ 1857756 w 3368802"/>
                    <a:gd name="connsiteY93" fmla="*/ 3475482 h 3863340"/>
                    <a:gd name="connsiteX94" fmla="*/ 1864614 w 3368802"/>
                    <a:gd name="connsiteY94" fmla="*/ 3467100 h 3863340"/>
                    <a:gd name="connsiteX95" fmla="*/ 1843278 w 3368802"/>
                    <a:gd name="connsiteY95" fmla="*/ 3480054 h 3863340"/>
                    <a:gd name="connsiteX96" fmla="*/ 1840992 w 3368802"/>
                    <a:gd name="connsiteY96" fmla="*/ 3515868 h 3863340"/>
                    <a:gd name="connsiteX97" fmla="*/ 1848612 w 3368802"/>
                    <a:gd name="connsiteY97" fmla="*/ 3497580 h 386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368802" h="3863340">
                      <a:moveTo>
                        <a:pt x="3227832" y="3854196"/>
                      </a:moveTo>
                      <a:cubicBezTo>
                        <a:pt x="3198876" y="3850386"/>
                        <a:pt x="3157728" y="3846576"/>
                        <a:pt x="3137916" y="3845052"/>
                      </a:cubicBezTo>
                      <a:cubicBezTo>
                        <a:pt x="3117342" y="3843528"/>
                        <a:pt x="3097530" y="3838956"/>
                        <a:pt x="3092196" y="3833622"/>
                      </a:cubicBezTo>
                      <a:cubicBezTo>
                        <a:pt x="3087624" y="3829050"/>
                        <a:pt x="3074670" y="3825240"/>
                        <a:pt x="3063240" y="3825240"/>
                      </a:cubicBezTo>
                      <a:cubicBezTo>
                        <a:pt x="3051810" y="3825240"/>
                        <a:pt x="3039618" y="3822192"/>
                        <a:pt x="3037332" y="3817620"/>
                      </a:cubicBezTo>
                      <a:cubicBezTo>
                        <a:pt x="3035046" y="3813810"/>
                        <a:pt x="3022092" y="3810000"/>
                        <a:pt x="3009138" y="3810000"/>
                      </a:cubicBezTo>
                      <a:cubicBezTo>
                        <a:pt x="2995422" y="3810000"/>
                        <a:pt x="2974848" y="3806952"/>
                        <a:pt x="2961894" y="3802380"/>
                      </a:cubicBezTo>
                      <a:cubicBezTo>
                        <a:pt x="2948940" y="3798570"/>
                        <a:pt x="2916174" y="3790188"/>
                        <a:pt x="2888742" y="3782568"/>
                      </a:cubicBezTo>
                      <a:cubicBezTo>
                        <a:pt x="2861310" y="3775710"/>
                        <a:pt x="2834640" y="3766566"/>
                        <a:pt x="2830068" y="3762756"/>
                      </a:cubicBezTo>
                      <a:cubicBezTo>
                        <a:pt x="2823210" y="3757422"/>
                        <a:pt x="2817114" y="3757422"/>
                        <a:pt x="2809494" y="3763518"/>
                      </a:cubicBezTo>
                      <a:cubicBezTo>
                        <a:pt x="2799588" y="3771900"/>
                        <a:pt x="2791206" y="3768852"/>
                        <a:pt x="2719578" y="3733038"/>
                      </a:cubicBezTo>
                      <a:cubicBezTo>
                        <a:pt x="2711958" y="3729228"/>
                        <a:pt x="2696718" y="3726180"/>
                        <a:pt x="2684526" y="3726180"/>
                      </a:cubicBezTo>
                      <a:cubicBezTo>
                        <a:pt x="2673096" y="3726180"/>
                        <a:pt x="2660142" y="3723132"/>
                        <a:pt x="2656332" y="3720084"/>
                      </a:cubicBezTo>
                      <a:cubicBezTo>
                        <a:pt x="2651760" y="3716274"/>
                        <a:pt x="2628138" y="3707130"/>
                        <a:pt x="2602992" y="3699510"/>
                      </a:cubicBezTo>
                      <a:cubicBezTo>
                        <a:pt x="2577846" y="3691890"/>
                        <a:pt x="2545842" y="3678936"/>
                        <a:pt x="2532126" y="3671316"/>
                      </a:cubicBezTo>
                      <a:cubicBezTo>
                        <a:pt x="2518410" y="3663696"/>
                        <a:pt x="2499360" y="3657600"/>
                        <a:pt x="2490216" y="3657600"/>
                      </a:cubicBezTo>
                      <a:cubicBezTo>
                        <a:pt x="2480310" y="3657600"/>
                        <a:pt x="2468880" y="3653790"/>
                        <a:pt x="2465070" y="3649980"/>
                      </a:cubicBezTo>
                      <a:cubicBezTo>
                        <a:pt x="2460498" y="3645408"/>
                        <a:pt x="2415540" y="3640836"/>
                        <a:pt x="2364486" y="3640074"/>
                      </a:cubicBezTo>
                      <a:cubicBezTo>
                        <a:pt x="2313432" y="3638550"/>
                        <a:pt x="2269236" y="3634740"/>
                        <a:pt x="2266188" y="3632454"/>
                      </a:cubicBezTo>
                      <a:cubicBezTo>
                        <a:pt x="2263902" y="3629406"/>
                        <a:pt x="2230374" y="3627120"/>
                        <a:pt x="2192274" y="3627120"/>
                      </a:cubicBezTo>
                      <a:cubicBezTo>
                        <a:pt x="2142744" y="3627120"/>
                        <a:pt x="2117598" y="3624072"/>
                        <a:pt x="2106168" y="3615690"/>
                      </a:cubicBezTo>
                      <a:cubicBezTo>
                        <a:pt x="2087880" y="3602736"/>
                        <a:pt x="2065782" y="3563112"/>
                        <a:pt x="2065782" y="3544062"/>
                      </a:cubicBezTo>
                      <a:cubicBezTo>
                        <a:pt x="2065782" y="3537204"/>
                        <a:pt x="2058924" y="3520440"/>
                        <a:pt x="2049780" y="3505962"/>
                      </a:cubicBezTo>
                      <a:cubicBezTo>
                        <a:pt x="2036064" y="3482340"/>
                        <a:pt x="2033778" y="3481578"/>
                        <a:pt x="2024634" y="3493770"/>
                      </a:cubicBezTo>
                      <a:cubicBezTo>
                        <a:pt x="2010156" y="3513582"/>
                        <a:pt x="1994916" y="3500628"/>
                        <a:pt x="2000250" y="3473958"/>
                      </a:cubicBezTo>
                      <a:cubicBezTo>
                        <a:pt x="2002536" y="3462528"/>
                        <a:pt x="2001012" y="3450336"/>
                        <a:pt x="1997202" y="3448050"/>
                      </a:cubicBezTo>
                      <a:cubicBezTo>
                        <a:pt x="1992630" y="3445764"/>
                        <a:pt x="1991868" y="3448812"/>
                        <a:pt x="1994154" y="3454908"/>
                      </a:cubicBezTo>
                      <a:cubicBezTo>
                        <a:pt x="1997202" y="3462528"/>
                        <a:pt x="1993392" y="3469386"/>
                        <a:pt x="1985010" y="3472434"/>
                      </a:cubicBezTo>
                      <a:cubicBezTo>
                        <a:pt x="1976628" y="3476244"/>
                        <a:pt x="1970532" y="3483864"/>
                        <a:pt x="1970532" y="3489960"/>
                      </a:cubicBezTo>
                      <a:cubicBezTo>
                        <a:pt x="1970532" y="3496056"/>
                        <a:pt x="1965198" y="3501390"/>
                        <a:pt x="1959102" y="3501390"/>
                      </a:cubicBezTo>
                      <a:cubicBezTo>
                        <a:pt x="1950720" y="3501390"/>
                        <a:pt x="1947672" y="3493008"/>
                        <a:pt x="1947672" y="3470910"/>
                      </a:cubicBezTo>
                      <a:cubicBezTo>
                        <a:pt x="1947672" y="3454146"/>
                        <a:pt x="1944624" y="3435858"/>
                        <a:pt x="1941576" y="3431286"/>
                      </a:cubicBezTo>
                      <a:cubicBezTo>
                        <a:pt x="1933194" y="3417570"/>
                        <a:pt x="1908048" y="3419094"/>
                        <a:pt x="1908048" y="3432810"/>
                      </a:cubicBezTo>
                      <a:cubicBezTo>
                        <a:pt x="1908048" y="3441192"/>
                        <a:pt x="1910334" y="3441954"/>
                        <a:pt x="1918716" y="3435096"/>
                      </a:cubicBezTo>
                      <a:cubicBezTo>
                        <a:pt x="1936242" y="3420618"/>
                        <a:pt x="1949958" y="3440430"/>
                        <a:pt x="1934718" y="3457194"/>
                      </a:cubicBezTo>
                      <a:cubicBezTo>
                        <a:pt x="1926336" y="3467100"/>
                        <a:pt x="1924050" y="3478530"/>
                        <a:pt x="1927860" y="3497580"/>
                      </a:cubicBezTo>
                      <a:cubicBezTo>
                        <a:pt x="1932432" y="3522726"/>
                        <a:pt x="1933956" y="3524250"/>
                        <a:pt x="1966722" y="3526536"/>
                      </a:cubicBezTo>
                      <a:cubicBezTo>
                        <a:pt x="2023872" y="3531108"/>
                        <a:pt x="2024634" y="3549396"/>
                        <a:pt x="1967484" y="3556254"/>
                      </a:cubicBezTo>
                      <a:cubicBezTo>
                        <a:pt x="1952244" y="3557778"/>
                        <a:pt x="1932432" y="3563112"/>
                        <a:pt x="1922526" y="3567684"/>
                      </a:cubicBezTo>
                      <a:cubicBezTo>
                        <a:pt x="1908810" y="3575304"/>
                        <a:pt x="1902714" y="3573780"/>
                        <a:pt x="1892046" y="3563874"/>
                      </a:cubicBezTo>
                      <a:cubicBezTo>
                        <a:pt x="1879854" y="3550920"/>
                        <a:pt x="1879854" y="3550158"/>
                        <a:pt x="1896618" y="3545586"/>
                      </a:cubicBezTo>
                      <a:cubicBezTo>
                        <a:pt x="1910334" y="3542538"/>
                        <a:pt x="1911858" y="3539490"/>
                        <a:pt x="1905000" y="3531108"/>
                      </a:cubicBezTo>
                      <a:cubicBezTo>
                        <a:pt x="1900428" y="3525012"/>
                        <a:pt x="1898142" y="3510534"/>
                        <a:pt x="1899666" y="3497580"/>
                      </a:cubicBezTo>
                      <a:cubicBezTo>
                        <a:pt x="1901952" y="3481578"/>
                        <a:pt x="1899666" y="3474720"/>
                        <a:pt x="1892808" y="3474720"/>
                      </a:cubicBezTo>
                      <a:cubicBezTo>
                        <a:pt x="1886712" y="3474720"/>
                        <a:pt x="1884426" y="3478530"/>
                        <a:pt x="1887474" y="3483864"/>
                      </a:cubicBezTo>
                      <a:cubicBezTo>
                        <a:pt x="1890522" y="3488436"/>
                        <a:pt x="1886712" y="3496818"/>
                        <a:pt x="1879854" y="3501390"/>
                      </a:cubicBezTo>
                      <a:cubicBezTo>
                        <a:pt x="1868424" y="3509772"/>
                        <a:pt x="1868424" y="3511296"/>
                        <a:pt x="1879092" y="3515868"/>
                      </a:cubicBezTo>
                      <a:cubicBezTo>
                        <a:pt x="1887474" y="3518916"/>
                        <a:pt x="1888998" y="3523488"/>
                        <a:pt x="1883664" y="3533394"/>
                      </a:cubicBezTo>
                      <a:cubicBezTo>
                        <a:pt x="1879854" y="3541014"/>
                        <a:pt x="1874520" y="3553206"/>
                        <a:pt x="1872234" y="3560826"/>
                      </a:cubicBezTo>
                      <a:cubicBezTo>
                        <a:pt x="1869186" y="3569970"/>
                        <a:pt x="1861566" y="3573780"/>
                        <a:pt x="1850898" y="3572256"/>
                      </a:cubicBezTo>
                      <a:cubicBezTo>
                        <a:pt x="1837182" y="3570732"/>
                        <a:pt x="1833372" y="3565398"/>
                        <a:pt x="1833372" y="3549396"/>
                      </a:cubicBezTo>
                      <a:cubicBezTo>
                        <a:pt x="1834134" y="3537204"/>
                        <a:pt x="1833372" y="3528060"/>
                        <a:pt x="1832610" y="3528060"/>
                      </a:cubicBezTo>
                      <a:cubicBezTo>
                        <a:pt x="1825752" y="3528060"/>
                        <a:pt x="1783080" y="3553968"/>
                        <a:pt x="1776222" y="3562350"/>
                      </a:cubicBezTo>
                      <a:cubicBezTo>
                        <a:pt x="1770888" y="3568446"/>
                        <a:pt x="1760982" y="3573780"/>
                        <a:pt x="1754124" y="3573780"/>
                      </a:cubicBezTo>
                      <a:cubicBezTo>
                        <a:pt x="1747266" y="3573780"/>
                        <a:pt x="1737360" y="3577590"/>
                        <a:pt x="1732788" y="3582162"/>
                      </a:cubicBezTo>
                      <a:cubicBezTo>
                        <a:pt x="1720596" y="3594354"/>
                        <a:pt x="1700022" y="3584448"/>
                        <a:pt x="1700022" y="3566160"/>
                      </a:cubicBezTo>
                      <a:cubicBezTo>
                        <a:pt x="1700022" y="3547872"/>
                        <a:pt x="1693926" y="3547110"/>
                        <a:pt x="1675638" y="3563874"/>
                      </a:cubicBezTo>
                      <a:cubicBezTo>
                        <a:pt x="1664970" y="3573780"/>
                        <a:pt x="1659636" y="3574542"/>
                        <a:pt x="1652778" y="3567684"/>
                      </a:cubicBezTo>
                      <a:cubicBezTo>
                        <a:pt x="1647444" y="3562350"/>
                        <a:pt x="1631442" y="3558540"/>
                        <a:pt x="1616964" y="3558540"/>
                      </a:cubicBezTo>
                      <a:cubicBezTo>
                        <a:pt x="1601724" y="3558540"/>
                        <a:pt x="1567434" y="3553968"/>
                        <a:pt x="1540002" y="3547872"/>
                      </a:cubicBezTo>
                      <a:cubicBezTo>
                        <a:pt x="1512570" y="3541776"/>
                        <a:pt x="1468374" y="3532632"/>
                        <a:pt x="1440942" y="3528060"/>
                      </a:cubicBezTo>
                      <a:cubicBezTo>
                        <a:pt x="1413510" y="3523488"/>
                        <a:pt x="1388364" y="3515868"/>
                        <a:pt x="1384554" y="3512058"/>
                      </a:cubicBezTo>
                      <a:cubicBezTo>
                        <a:pt x="1379982" y="3508248"/>
                        <a:pt x="1348740" y="3505200"/>
                        <a:pt x="1314450" y="3505200"/>
                      </a:cubicBezTo>
                      <a:cubicBezTo>
                        <a:pt x="1279398" y="3505200"/>
                        <a:pt x="1248918" y="3502152"/>
                        <a:pt x="1246632" y="3497580"/>
                      </a:cubicBezTo>
                      <a:cubicBezTo>
                        <a:pt x="1244346" y="3493770"/>
                        <a:pt x="1225296" y="3489960"/>
                        <a:pt x="1204722" y="3489960"/>
                      </a:cubicBezTo>
                      <a:cubicBezTo>
                        <a:pt x="1184148" y="3489960"/>
                        <a:pt x="1165098" y="3486912"/>
                        <a:pt x="1162812" y="3482340"/>
                      </a:cubicBezTo>
                      <a:cubicBezTo>
                        <a:pt x="1160526" y="3478530"/>
                        <a:pt x="1139952" y="3474720"/>
                        <a:pt x="1117092" y="3474720"/>
                      </a:cubicBezTo>
                      <a:cubicBezTo>
                        <a:pt x="1079754" y="3474720"/>
                        <a:pt x="1064514" y="3470910"/>
                        <a:pt x="1018032" y="3451098"/>
                      </a:cubicBezTo>
                      <a:cubicBezTo>
                        <a:pt x="1009650" y="3447288"/>
                        <a:pt x="979170" y="3441192"/>
                        <a:pt x="949452" y="3437382"/>
                      </a:cubicBezTo>
                      <a:cubicBezTo>
                        <a:pt x="920496" y="3432810"/>
                        <a:pt x="879348" y="3425952"/>
                        <a:pt x="858012" y="3420618"/>
                      </a:cubicBezTo>
                      <a:cubicBezTo>
                        <a:pt x="837438" y="3416046"/>
                        <a:pt x="797814" y="3410712"/>
                        <a:pt x="770382" y="3408426"/>
                      </a:cubicBezTo>
                      <a:cubicBezTo>
                        <a:pt x="742950" y="3406902"/>
                        <a:pt x="717804" y="3401568"/>
                        <a:pt x="713232" y="3397758"/>
                      </a:cubicBezTo>
                      <a:cubicBezTo>
                        <a:pt x="709422" y="3393948"/>
                        <a:pt x="698754" y="3390900"/>
                        <a:pt x="688848" y="3390900"/>
                      </a:cubicBezTo>
                      <a:cubicBezTo>
                        <a:pt x="678942" y="3390900"/>
                        <a:pt x="665226" y="3387852"/>
                        <a:pt x="657606" y="3384042"/>
                      </a:cubicBezTo>
                      <a:cubicBezTo>
                        <a:pt x="614172" y="3361944"/>
                        <a:pt x="560070" y="3346704"/>
                        <a:pt x="507492" y="3341370"/>
                      </a:cubicBezTo>
                      <a:cubicBezTo>
                        <a:pt x="464820" y="3336798"/>
                        <a:pt x="443484" y="3330702"/>
                        <a:pt x="410718" y="3313938"/>
                      </a:cubicBezTo>
                      <a:cubicBezTo>
                        <a:pt x="403098" y="3310128"/>
                        <a:pt x="388620" y="3307080"/>
                        <a:pt x="378714" y="3307080"/>
                      </a:cubicBezTo>
                      <a:cubicBezTo>
                        <a:pt x="368046" y="3307080"/>
                        <a:pt x="357378" y="3304032"/>
                        <a:pt x="355092" y="3299460"/>
                      </a:cubicBezTo>
                      <a:cubicBezTo>
                        <a:pt x="352806" y="3295650"/>
                        <a:pt x="342900" y="3291840"/>
                        <a:pt x="332994" y="3291840"/>
                      </a:cubicBezTo>
                      <a:cubicBezTo>
                        <a:pt x="323850" y="3291840"/>
                        <a:pt x="313182" y="3289554"/>
                        <a:pt x="310134" y="3286506"/>
                      </a:cubicBezTo>
                      <a:cubicBezTo>
                        <a:pt x="304800" y="3280410"/>
                        <a:pt x="273558" y="3272790"/>
                        <a:pt x="164592" y="3249168"/>
                      </a:cubicBezTo>
                      <a:cubicBezTo>
                        <a:pt x="131064" y="3242310"/>
                        <a:pt x="89154" y="3230118"/>
                        <a:pt x="71628" y="3222498"/>
                      </a:cubicBezTo>
                      <a:cubicBezTo>
                        <a:pt x="31242" y="3204972"/>
                        <a:pt x="34290" y="3204210"/>
                        <a:pt x="28194" y="3224784"/>
                      </a:cubicBezTo>
                      <a:cubicBezTo>
                        <a:pt x="25146" y="3238500"/>
                        <a:pt x="22098" y="3240024"/>
                        <a:pt x="14478" y="3232404"/>
                      </a:cubicBezTo>
                      <a:cubicBezTo>
                        <a:pt x="6096" y="3224022"/>
                        <a:pt x="3810" y="2910078"/>
                        <a:pt x="2286" y="1611630"/>
                      </a:cubicBezTo>
                      <a:lnTo>
                        <a:pt x="0" y="0"/>
                      </a:lnTo>
                      <a:lnTo>
                        <a:pt x="1684782" y="0"/>
                      </a:lnTo>
                      <a:lnTo>
                        <a:pt x="3368802" y="0"/>
                      </a:lnTo>
                      <a:lnTo>
                        <a:pt x="3368802" y="1931670"/>
                      </a:lnTo>
                      <a:lnTo>
                        <a:pt x="3368802" y="3863340"/>
                      </a:lnTo>
                      <a:lnTo>
                        <a:pt x="3325368" y="3862578"/>
                      </a:lnTo>
                      <a:cubicBezTo>
                        <a:pt x="3300984" y="3861816"/>
                        <a:pt x="3257550" y="3858006"/>
                        <a:pt x="3227832" y="3854196"/>
                      </a:cubicBezTo>
                      <a:close/>
                      <a:moveTo>
                        <a:pt x="1848612" y="3497580"/>
                      </a:moveTo>
                      <a:cubicBezTo>
                        <a:pt x="1845564" y="3488436"/>
                        <a:pt x="1849374" y="3480816"/>
                        <a:pt x="1857756" y="3475482"/>
                      </a:cubicBezTo>
                      <a:cubicBezTo>
                        <a:pt x="1865376" y="3470910"/>
                        <a:pt x="1868424" y="3467100"/>
                        <a:pt x="1864614" y="3467100"/>
                      </a:cubicBezTo>
                      <a:cubicBezTo>
                        <a:pt x="1860804" y="3467100"/>
                        <a:pt x="1850898" y="3472434"/>
                        <a:pt x="1843278" y="3480054"/>
                      </a:cubicBezTo>
                      <a:cubicBezTo>
                        <a:pt x="1826514" y="3495294"/>
                        <a:pt x="1824228" y="3521964"/>
                        <a:pt x="1840992" y="3515868"/>
                      </a:cubicBezTo>
                      <a:cubicBezTo>
                        <a:pt x="1848612" y="3512820"/>
                        <a:pt x="1850898" y="3505962"/>
                        <a:pt x="1848612" y="349758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17" name="Freeform: Shape 2416">
                  <a:extLst>
                    <a:ext uri="{FF2B5EF4-FFF2-40B4-BE49-F238E27FC236}">
                      <a16:creationId xmlns:a16="http://schemas.microsoft.com/office/drawing/2014/main" id="{244D65A0-9574-4553-998C-3926427652BE}"/>
                    </a:ext>
                  </a:extLst>
                </p:cNvPr>
                <p:cNvSpPr/>
                <p:nvPr/>
              </p:nvSpPr>
              <p:spPr>
                <a:xfrm>
                  <a:off x="11523421" y="512892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18" name="Freeform: Shape 2417">
                  <a:extLst>
                    <a:ext uri="{FF2B5EF4-FFF2-40B4-BE49-F238E27FC236}">
                      <a16:creationId xmlns:a16="http://schemas.microsoft.com/office/drawing/2014/main" id="{968CA6FD-75FC-4D5B-80AD-C6585AB78142}"/>
                    </a:ext>
                  </a:extLst>
                </p:cNvPr>
                <p:cNvSpPr/>
                <p:nvPr/>
              </p:nvSpPr>
              <p:spPr>
                <a:xfrm>
                  <a:off x="11408744" y="5097780"/>
                  <a:ext cx="39624" cy="29718"/>
                </a:xfrm>
                <a:custGeom>
                  <a:avLst/>
                  <a:gdLst>
                    <a:gd name="connsiteX0" fmla="*/ 2206 w 39624"/>
                    <a:gd name="connsiteY0" fmla="*/ 22860 h 29718"/>
                    <a:gd name="connsiteX1" fmla="*/ 21256 w 39624"/>
                    <a:gd name="connsiteY1" fmla="*/ 0 h 29718"/>
                    <a:gd name="connsiteX2" fmla="*/ 29638 w 39624"/>
                    <a:gd name="connsiteY2" fmla="*/ 22098 h 29718"/>
                    <a:gd name="connsiteX3" fmla="*/ 2206 w 39624"/>
                    <a:gd name="connsiteY3" fmla="*/ 22860 h 29718"/>
                  </a:gdLst>
                  <a:ahLst/>
                  <a:cxnLst>
                    <a:cxn ang="0">
                      <a:pos x="connsiteX0" y="connsiteY0"/>
                    </a:cxn>
                    <a:cxn ang="0">
                      <a:pos x="connsiteX1" y="connsiteY1"/>
                    </a:cxn>
                    <a:cxn ang="0">
                      <a:pos x="connsiteX2" y="connsiteY2"/>
                    </a:cxn>
                    <a:cxn ang="0">
                      <a:pos x="connsiteX3" y="connsiteY3"/>
                    </a:cxn>
                  </a:cxnLst>
                  <a:rect l="l" t="t" r="r" b="b"/>
                  <a:pathLst>
                    <a:path w="39624" h="29718">
                      <a:moveTo>
                        <a:pt x="2206" y="22860"/>
                      </a:moveTo>
                      <a:cubicBezTo>
                        <a:pt x="-4652" y="11430"/>
                        <a:pt x="5254" y="0"/>
                        <a:pt x="21256" y="0"/>
                      </a:cubicBezTo>
                      <a:cubicBezTo>
                        <a:pt x="41830" y="0"/>
                        <a:pt x="47164" y="12954"/>
                        <a:pt x="29638" y="22098"/>
                      </a:cubicBezTo>
                      <a:cubicBezTo>
                        <a:pt x="11350" y="32004"/>
                        <a:pt x="8302" y="32766"/>
                        <a:pt x="2206" y="2286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19" name="Freeform: Shape 2418">
                  <a:extLst>
                    <a:ext uri="{FF2B5EF4-FFF2-40B4-BE49-F238E27FC236}">
                      <a16:creationId xmlns:a16="http://schemas.microsoft.com/office/drawing/2014/main" id="{C4E6E753-599F-45F6-A6C0-F68E203EA74C}"/>
                    </a:ext>
                  </a:extLst>
                </p:cNvPr>
                <p:cNvSpPr/>
                <p:nvPr/>
              </p:nvSpPr>
              <p:spPr>
                <a:xfrm>
                  <a:off x="11364371" y="510073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20" name="Freeform: Shape 2419">
                  <a:extLst>
                    <a:ext uri="{FF2B5EF4-FFF2-40B4-BE49-F238E27FC236}">
                      <a16:creationId xmlns:a16="http://schemas.microsoft.com/office/drawing/2014/main" id="{FA6F2F0F-185C-47A5-9373-7A11D7683BEC}"/>
                    </a:ext>
                  </a:extLst>
                </p:cNvPr>
                <p:cNvSpPr/>
                <p:nvPr/>
              </p:nvSpPr>
              <p:spPr>
                <a:xfrm>
                  <a:off x="1226890" y="5015212"/>
                  <a:ext cx="64008" cy="42672"/>
                </a:xfrm>
                <a:custGeom>
                  <a:avLst/>
                  <a:gdLst>
                    <a:gd name="connsiteX0" fmla="*/ 2978 w 64008"/>
                    <a:gd name="connsiteY0" fmla="*/ 33800 h 42672"/>
                    <a:gd name="connsiteX1" fmla="*/ 35744 w 64008"/>
                    <a:gd name="connsiteY1" fmla="*/ 272 h 42672"/>
                    <a:gd name="connsiteX2" fmla="*/ 64700 w 64008"/>
                    <a:gd name="connsiteY2" fmla="*/ 21608 h 42672"/>
                    <a:gd name="connsiteX3" fmla="*/ 35744 w 64008"/>
                    <a:gd name="connsiteY3" fmla="*/ 42944 h 42672"/>
                    <a:gd name="connsiteX4" fmla="*/ 2978 w 64008"/>
                    <a:gd name="connsiteY4" fmla="*/ 33800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 h="42672">
                      <a:moveTo>
                        <a:pt x="2978" y="33800"/>
                      </a:moveTo>
                      <a:cubicBezTo>
                        <a:pt x="-6166" y="10178"/>
                        <a:pt x="6026" y="-2014"/>
                        <a:pt x="35744" y="272"/>
                      </a:cubicBezTo>
                      <a:cubicBezTo>
                        <a:pt x="60890" y="2558"/>
                        <a:pt x="64700" y="4844"/>
                        <a:pt x="64700" y="21608"/>
                      </a:cubicBezTo>
                      <a:cubicBezTo>
                        <a:pt x="64700" y="38372"/>
                        <a:pt x="60890" y="40658"/>
                        <a:pt x="35744" y="42944"/>
                      </a:cubicBezTo>
                      <a:cubicBezTo>
                        <a:pt x="15932" y="44468"/>
                        <a:pt x="6026" y="42182"/>
                        <a:pt x="2978" y="3380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21" name="Freeform: Shape 2420">
                  <a:extLst>
                    <a:ext uri="{FF2B5EF4-FFF2-40B4-BE49-F238E27FC236}">
                      <a16:creationId xmlns:a16="http://schemas.microsoft.com/office/drawing/2014/main" id="{36F3F419-8649-4B2A-9654-7D52D4C0AA14}"/>
                    </a:ext>
                  </a:extLst>
                </p:cNvPr>
                <p:cNvSpPr/>
                <p:nvPr/>
              </p:nvSpPr>
              <p:spPr>
                <a:xfrm>
                  <a:off x="10960511" y="503977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22" name="Freeform: Shape 2421">
                  <a:extLst>
                    <a:ext uri="{FF2B5EF4-FFF2-40B4-BE49-F238E27FC236}">
                      <a16:creationId xmlns:a16="http://schemas.microsoft.com/office/drawing/2014/main" id="{123180ED-D153-440C-9D5E-B41A4923C5E6}"/>
                    </a:ext>
                  </a:extLst>
                </p:cNvPr>
                <p:cNvSpPr/>
                <p:nvPr/>
              </p:nvSpPr>
              <p:spPr>
                <a:xfrm>
                  <a:off x="11029073" y="5030271"/>
                  <a:ext cx="69342" cy="26670"/>
                </a:xfrm>
                <a:custGeom>
                  <a:avLst/>
                  <a:gdLst>
                    <a:gd name="connsiteX0" fmla="*/ 13069 w 69342"/>
                    <a:gd name="connsiteY0" fmla="*/ 21027 h 26670"/>
                    <a:gd name="connsiteX1" fmla="*/ 39739 w 69342"/>
                    <a:gd name="connsiteY1" fmla="*/ 453 h 26670"/>
                    <a:gd name="connsiteX2" fmla="*/ 69457 w 69342"/>
                    <a:gd name="connsiteY2" fmla="*/ 14169 h 26670"/>
                    <a:gd name="connsiteX3" fmla="*/ 13069 w 69342"/>
                    <a:gd name="connsiteY3" fmla="*/ 21027 h 26670"/>
                  </a:gdLst>
                  <a:ahLst/>
                  <a:cxnLst>
                    <a:cxn ang="0">
                      <a:pos x="connsiteX0" y="connsiteY0"/>
                    </a:cxn>
                    <a:cxn ang="0">
                      <a:pos x="connsiteX1" y="connsiteY1"/>
                    </a:cxn>
                    <a:cxn ang="0">
                      <a:pos x="connsiteX2" y="connsiteY2"/>
                    </a:cxn>
                    <a:cxn ang="0">
                      <a:pos x="connsiteX3" y="connsiteY3"/>
                    </a:cxn>
                  </a:cxnLst>
                  <a:rect l="l" t="t" r="r" b="b"/>
                  <a:pathLst>
                    <a:path w="69342" h="26670">
                      <a:moveTo>
                        <a:pt x="13069" y="21027"/>
                      </a:moveTo>
                      <a:cubicBezTo>
                        <a:pt x="-13601" y="10359"/>
                        <a:pt x="3163" y="-2595"/>
                        <a:pt x="39739" y="453"/>
                      </a:cubicBezTo>
                      <a:cubicBezTo>
                        <a:pt x="60313" y="1977"/>
                        <a:pt x="69457" y="6549"/>
                        <a:pt x="69457" y="14169"/>
                      </a:cubicBezTo>
                      <a:cubicBezTo>
                        <a:pt x="69457" y="27885"/>
                        <a:pt x="38977" y="31695"/>
                        <a:pt x="13069" y="21027"/>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23" name="Freeform: Shape 2422">
                  <a:extLst>
                    <a:ext uri="{FF2B5EF4-FFF2-40B4-BE49-F238E27FC236}">
                      <a16:creationId xmlns:a16="http://schemas.microsoft.com/office/drawing/2014/main" id="{255575E3-D18D-4D9B-9611-A09546BF37D8}"/>
                    </a:ext>
                  </a:extLst>
                </p:cNvPr>
                <p:cNvSpPr/>
                <p:nvPr/>
              </p:nvSpPr>
              <p:spPr>
                <a:xfrm>
                  <a:off x="10717094" y="5001715"/>
                  <a:ext cx="32004" cy="26670"/>
                </a:xfrm>
                <a:custGeom>
                  <a:avLst/>
                  <a:gdLst>
                    <a:gd name="connsiteX0" fmla="*/ 1198 w 32004"/>
                    <a:gd name="connsiteY0" fmla="*/ 20627 h 26670"/>
                    <a:gd name="connsiteX1" fmla="*/ 28630 w 32004"/>
                    <a:gd name="connsiteY1" fmla="*/ 3101 h 26670"/>
                    <a:gd name="connsiteX2" fmla="*/ 31678 w 32004"/>
                    <a:gd name="connsiteY2" fmla="*/ 19103 h 26670"/>
                    <a:gd name="connsiteX3" fmla="*/ 1198 w 32004"/>
                    <a:gd name="connsiteY3" fmla="*/ 20627 h 26670"/>
                  </a:gdLst>
                  <a:ahLst/>
                  <a:cxnLst>
                    <a:cxn ang="0">
                      <a:pos x="connsiteX0" y="connsiteY0"/>
                    </a:cxn>
                    <a:cxn ang="0">
                      <a:pos x="connsiteX1" y="connsiteY1"/>
                    </a:cxn>
                    <a:cxn ang="0">
                      <a:pos x="connsiteX2" y="connsiteY2"/>
                    </a:cxn>
                    <a:cxn ang="0">
                      <a:pos x="connsiteX3" y="connsiteY3"/>
                    </a:cxn>
                  </a:cxnLst>
                  <a:rect l="l" t="t" r="r" b="b"/>
                  <a:pathLst>
                    <a:path w="32004" h="26670">
                      <a:moveTo>
                        <a:pt x="1198" y="20627"/>
                      </a:moveTo>
                      <a:cubicBezTo>
                        <a:pt x="-5660" y="9197"/>
                        <a:pt x="18724" y="-6805"/>
                        <a:pt x="28630" y="3101"/>
                      </a:cubicBezTo>
                      <a:cubicBezTo>
                        <a:pt x="32440" y="6911"/>
                        <a:pt x="33964" y="14531"/>
                        <a:pt x="31678" y="19103"/>
                      </a:cubicBezTo>
                      <a:cubicBezTo>
                        <a:pt x="24820" y="29009"/>
                        <a:pt x="6532" y="29771"/>
                        <a:pt x="1198" y="20627"/>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24" name="Freeform: Shape 2423">
                  <a:extLst>
                    <a:ext uri="{FF2B5EF4-FFF2-40B4-BE49-F238E27FC236}">
                      <a16:creationId xmlns:a16="http://schemas.microsoft.com/office/drawing/2014/main" id="{0FFC2A2B-EED5-4B4F-AC6F-83EC4A89087C}"/>
                    </a:ext>
                  </a:extLst>
                </p:cNvPr>
                <p:cNvSpPr/>
                <p:nvPr/>
              </p:nvSpPr>
              <p:spPr>
                <a:xfrm>
                  <a:off x="10485920" y="4999329"/>
                  <a:ext cx="133350" cy="20574"/>
                </a:xfrm>
                <a:custGeom>
                  <a:avLst/>
                  <a:gdLst>
                    <a:gd name="connsiteX0" fmla="*/ 2248 w 133350"/>
                    <a:gd name="connsiteY0" fmla="*/ 13107 h 20574"/>
                    <a:gd name="connsiteX1" fmla="*/ 25870 w 133350"/>
                    <a:gd name="connsiteY1" fmla="*/ 2439 h 20574"/>
                    <a:gd name="connsiteX2" fmla="*/ 129502 w 133350"/>
                    <a:gd name="connsiteY2" fmla="*/ 3963 h 20574"/>
                    <a:gd name="connsiteX3" fmla="*/ 131788 w 133350"/>
                    <a:gd name="connsiteY3" fmla="*/ 15393 h 20574"/>
                    <a:gd name="connsiteX4" fmla="*/ 2248 w 133350"/>
                    <a:gd name="connsiteY4" fmla="*/ 13107 h 20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20574">
                      <a:moveTo>
                        <a:pt x="2248" y="13107"/>
                      </a:moveTo>
                      <a:cubicBezTo>
                        <a:pt x="-2324" y="5487"/>
                        <a:pt x="-2324" y="5487"/>
                        <a:pt x="25870" y="2439"/>
                      </a:cubicBezTo>
                      <a:cubicBezTo>
                        <a:pt x="60922" y="-1371"/>
                        <a:pt x="122644" y="-609"/>
                        <a:pt x="129502" y="3963"/>
                      </a:cubicBezTo>
                      <a:cubicBezTo>
                        <a:pt x="133312" y="6249"/>
                        <a:pt x="134836" y="11583"/>
                        <a:pt x="131788" y="15393"/>
                      </a:cubicBezTo>
                      <a:cubicBezTo>
                        <a:pt x="126454" y="24537"/>
                        <a:pt x="7582" y="22251"/>
                        <a:pt x="2248" y="13107"/>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25" name="Freeform: Shape 2424">
                  <a:extLst>
                    <a:ext uri="{FF2B5EF4-FFF2-40B4-BE49-F238E27FC236}">
                      <a16:creationId xmlns:a16="http://schemas.microsoft.com/office/drawing/2014/main" id="{45A57301-205B-4104-8112-6E8FE3AE26F6}"/>
                    </a:ext>
                  </a:extLst>
                </p:cNvPr>
                <p:cNvSpPr/>
                <p:nvPr/>
              </p:nvSpPr>
              <p:spPr>
                <a:xfrm>
                  <a:off x="1333071" y="4946545"/>
                  <a:ext cx="102870" cy="43434"/>
                </a:xfrm>
                <a:custGeom>
                  <a:avLst/>
                  <a:gdLst>
                    <a:gd name="connsiteX0" fmla="*/ 3477 w 102870"/>
                    <a:gd name="connsiteY0" fmla="*/ 33125 h 43434"/>
                    <a:gd name="connsiteX1" fmla="*/ 55293 w 102870"/>
                    <a:gd name="connsiteY1" fmla="*/ 359 h 43434"/>
                    <a:gd name="connsiteX2" fmla="*/ 103299 w 102870"/>
                    <a:gd name="connsiteY2" fmla="*/ 21695 h 43434"/>
                    <a:gd name="connsiteX3" fmla="*/ 55293 w 102870"/>
                    <a:gd name="connsiteY3" fmla="*/ 43031 h 43434"/>
                    <a:gd name="connsiteX4" fmla="*/ 3477 w 102870"/>
                    <a:gd name="connsiteY4" fmla="*/ 33125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 h="43434">
                      <a:moveTo>
                        <a:pt x="3477" y="33125"/>
                      </a:moveTo>
                      <a:cubicBezTo>
                        <a:pt x="-7191" y="6455"/>
                        <a:pt x="5763" y="-1927"/>
                        <a:pt x="55293" y="359"/>
                      </a:cubicBezTo>
                      <a:cubicBezTo>
                        <a:pt x="101013" y="2645"/>
                        <a:pt x="103299" y="3407"/>
                        <a:pt x="103299" y="21695"/>
                      </a:cubicBezTo>
                      <a:cubicBezTo>
                        <a:pt x="103299" y="39983"/>
                        <a:pt x="101013" y="40745"/>
                        <a:pt x="55293" y="43031"/>
                      </a:cubicBezTo>
                      <a:cubicBezTo>
                        <a:pt x="17955" y="44555"/>
                        <a:pt x="6525" y="43031"/>
                        <a:pt x="3477" y="33125"/>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26" name="Freeform: Shape 2425">
                  <a:extLst>
                    <a:ext uri="{FF2B5EF4-FFF2-40B4-BE49-F238E27FC236}">
                      <a16:creationId xmlns:a16="http://schemas.microsoft.com/office/drawing/2014/main" id="{7435B03C-E9DF-48B1-92E2-51EA7F4949A6}"/>
                    </a:ext>
                  </a:extLst>
                </p:cNvPr>
                <p:cNvSpPr/>
                <p:nvPr/>
              </p:nvSpPr>
              <p:spPr>
                <a:xfrm>
                  <a:off x="9757348" y="4960620"/>
                  <a:ext cx="222504" cy="28956"/>
                </a:xfrm>
                <a:custGeom>
                  <a:avLst/>
                  <a:gdLst>
                    <a:gd name="connsiteX0" fmla="*/ 4634 w 222504"/>
                    <a:gd name="connsiteY0" fmla="*/ 19812 h 28956"/>
                    <a:gd name="connsiteX1" fmla="*/ 1586 w 222504"/>
                    <a:gd name="connsiteY1" fmla="*/ 5334 h 28956"/>
                    <a:gd name="connsiteX2" fmla="*/ 100646 w 222504"/>
                    <a:gd name="connsiteY2" fmla="*/ 0 h 28956"/>
                    <a:gd name="connsiteX3" fmla="*/ 221804 w 222504"/>
                    <a:gd name="connsiteY3" fmla="*/ 22098 h 28956"/>
                    <a:gd name="connsiteX4" fmla="*/ 115886 w 222504"/>
                    <a:gd name="connsiteY4" fmla="*/ 28956 h 28956"/>
                    <a:gd name="connsiteX5" fmla="*/ 4634 w 222504"/>
                    <a:gd name="connsiteY5" fmla="*/ 19812 h 2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504" h="28956">
                      <a:moveTo>
                        <a:pt x="4634" y="19812"/>
                      </a:moveTo>
                      <a:cubicBezTo>
                        <a:pt x="62" y="14478"/>
                        <a:pt x="-1462" y="7620"/>
                        <a:pt x="1586" y="5334"/>
                      </a:cubicBezTo>
                      <a:cubicBezTo>
                        <a:pt x="3872" y="2286"/>
                        <a:pt x="48830" y="0"/>
                        <a:pt x="100646" y="0"/>
                      </a:cubicBezTo>
                      <a:cubicBezTo>
                        <a:pt x="188276" y="0"/>
                        <a:pt x="230186" y="7620"/>
                        <a:pt x="221804" y="22098"/>
                      </a:cubicBezTo>
                      <a:cubicBezTo>
                        <a:pt x="219518" y="25146"/>
                        <a:pt x="172274" y="28194"/>
                        <a:pt x="115886" y="28956"/>
                      </a:cubicBezTo>
                      <a:cubicBezTo>
                        <a:pt x="38924" y="29718"/>
                        <a:pt x="10730" y="27432"/>
                        <a:pt x="4634" y="1981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27" name="Freeform: Shape 2426">
                  <a:extLst>
                    <a:ext uri="{FF2B5EF4-FFF2-40B4-BE49-F238E27FC236}">
                      <a16:creationId xmlns:a16="http://schemas.microsoft.com/office/drawing/2014/main" id="{B570348C-F325-46B3-BBEC-C83F8047A7E6}"/>
                    </a:ext>
                  </a:extLst>
                </p:cNvPr>
                <p:cNvSpPr/>
                <p:nvPr/>
              </p:nvSpPr>
              <p:spPr>
                <a:xfrm>
                  <a:off x="10471065" y="496224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28" name="Freeform: Shape 2427">
                  <a:extLst>
                    <a:ext uri="{FF2B5EF4-FFF2-40B4-BE49-F238E27FC236}">
                      <a16:creationId xmlns:a16="http://schemas.microsoft.com/office/drawing/2014/main" id="{1E5B19BD-902C-41CF-AF25-6BA8EC01656A}"/>
                    </a:ext>
                  </a:extLst>
                </p:cNvPr>
                <p:cNvSpPr/>
                <p:nvPr/>
              </p:nvSpPr>
              <p:spPr>
                <a:xfrm>
                  <a:off x="860667" y="4911090"/>
                  <a:ext cx="68580" cy="49530"/>
                </a:xfrm>
                <a:custGeom>
                  <a:avLst/>
                  <a:gdLst>
                    <a:gd name="connsiteX0" fmla="*/ 3441 w 68580"/>
                    <a:gd name="connsiteY0" fmla="*/ 38862 h 49530"/>
                    <a:gd name="connsiteX1" fmla="*/ 30111 w 68580"/>
                    <a:gd name="connsiteY1" fmla="*/ 0 h 49530"/>
                    <a:gd name="connsiteX2" fmla="*/ 66687 w 68580"/>
                    <a:gd name="connsiteY2" fmla="*/ 37338 h 49530"/>
                    <a:gd name="connsiteX3" fmla="*/ 3441 w 68580"/>
                    <a:gd name="connsiteY3" fmla="*/ 38862 h 49530"/>
                  </a:gdLst>
                  <a:ahLst/>
                  <a:cxnLst>
                    <a:cxn ang="0">
                      <a:pos x="connsiteX0" y="connsiteY0"/>
                    </a:cxn>
                    <a:cxn ang="0">
                      <a:pos x="connsiteX1" y="connsiteY1"/>
                    </a:cxn>
                    <a:cxn ang="0">
                      <a:pos x="connsiteX2" y="connsiteY2"/>
                    </a:cxn>
                    <a:cxn ang="0">
                      <a:pos x="connsiteX3" y="connsiteY3"/>
                    </a:cxn>
                  </a:cxnLst>
                  <a:rect l="l" t="t" r="r" b="b"/>
                  <a:pathLst>
                    <a:path w="68580" h="49530">
                      <a:moveTo>
                        <a:pt x="3441" y="38862"/>
                      </a:moveTo>
                      <a:cubicBezTo>
                        <a:pt x="-5703" y="13716"/>
                        <a:pt x="3441" y="0"/>
                        <a:pt x="30111" y="0"/>
                      </a:cubicBezTo>
                      <a:cubicBezTo>
                        <a:pt x="58305" y="0"/>
                        <a:pt x="74307" y="16764"/>
                        <a:pt x="66687" y="37338"/>
                      </a:cubicBezTo>
                      <a:cubicBezTo>
                        <a:pt x="60591" y="53340"/>
                        <a:pt x="9537" y="54102"/>
                        <a:pt x="3441" y="3886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29" name="Freeform: Shape 2428">
                  <a:extLst>
                    <a:ext uri="{FF2B5EF4-FFF2-40B4-BE49-F238E27FC236}">
                      <a16:creationId xmlns:a16="http://schemas.microsoft.com/office/drawing/2014/main" id="{9620CBD8-525A-4702-85FF-3CA73772EBBD}"/>
                    </a:ext>
                  </a:extLst>
                </p:cNvPr>
                <p:cNvSpPr/>
                <p:nvPr/>
              </p:nvSpPr>
              <p:spPr>
                <a:xfrm>
                  <a:off x="9185040" y="4930384"/>
                  <a:ext cx="119634" cy="21336"/>
                </a:xfrm>
                <a:custGeom>
                  <a:avLst/>
                  <a:gdLst>
                    <a:gd name="connsiteX0" fmla="*/ 870 w 119634"/>
                    <a:gd name="connsiteY0" fmla="*/ 15758 h 21336"/>
                    <a:gd name="connsiteX1" fmla="*/ 6966 w 119634"/>
                    <a:gd name="connsiteY1" fmla="*/ 2804 h 21336"/>
                    <a:gd name="connsiteX2" fmla="*/ 119742 w 119634"/>
                    <a:gd name="connsiteY2" fmla="*/ 11186 h 21336"/>
                    <a:gd name="connsiteX3" fmla="*/ 870 w 119634"/>
                    <a:gd name="connsiteY3" fmla="*/ 15758 h 21336"/>
                  </a:gdLst>
                  <a:ahLst/>
                  <a:cxnLst>
                    <a:cxn ang="0">
                      <a:pos x="connsiteX0" y="connsiteY0"/>
                    </a:cxn>
                    <a:cxn ang="0">
                      <a:pos x="connsiteX1" y="connsiteY1"/>
                    </a:cxn>
                    <a:cxn ang="0">
                      <a:pos x="connsiteX2" y="connsiteY2"/>
                    </a:cxn>
                    <a:cxn ang="0">
                      <a:pos x="connsiteX3" y="connsiteY3"/>
                    </a:cxn>
                  </a:cxnLst>
                  <a:rect l="l" t="t" r="r" b="b"/>
                  <a:pathLst>
                    <a:path w="119634" h="21336">
                      <a:moveTo>
                        <a:pt x="870" y="15758"/>
                      </a:moveTo>
                      <a:cubicBezTo>
                        <a:pt x="-1416" y="11186"/>
                        <a:pt x="870" y="5090"/>
                        <a:pt x="6966" y="2804"/>
                      </a:cubicBezTo>
                      <a:cubicBezTo>
                        <a:pt x="25254" y="-4054"/>
                        <a:pt x="116694" y="2804"/>
                        <a:pt x="119742" y="11186"/>
                      </a:cubicBezTo>
                      <a:cubicBezTo>
                        <a:pt x="124314" y="21854"/>
                        <a:pt x="7728" y="25664"/>
                        <a:pt x="870" y="15758"/>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30" name="Freeform: Shape 2429">
                  <a:extLst>
                    <a:ext uri="{FF2B5EF4-FFF2-40B4-BE49-F238E27FC236}">
                      <a16:creationId xmlns:a16="http://schemas.microsoft.com/office/drawing/2014/main" id="{5C63EC25-5C3E-471C-B579-E61702DE598C}"/>
                    </a:ext>
                  </a:extLst>
                </p:cNvPr>
                <p:cNvSpPr/>
                <p:nvPr/>
              </p:nvSpPr>
              <p:spPr>
                <a:xfrm>
                  <a:off x="1701241" y="48927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31" name="Freeform: Shape 2430">
                  <a:extLst>
                    <a:ext uri="{FF2B5EF4-FFF2-40B4-BE49-F238E27FC236}">
                      <a16:creationId xmlns:a16="http://schemas.microsoft.com/office/drawing/2014/main" id="{70D65BE3-C57C-4735-AB20-F931DA901CB6}"/>
                    </a:ext>
                  </a:extLst>
                </p:cNvPr>
                <p:cNvSpPr/>
                <p:nvPr/>
              </p:nvSpPr>
              <p:spPr>
                <a:xfrm>
                  <a:off x="8895363" y="4893237"/>
                  <a:ext cx="115062" cy="28194"/>
                </a:xfrm>
                <a:custGeom>
                  <a:avLst/>
                  <a:gdLst>
                    <a:gd name="connsiteX0" fmla="*/ 1749 w 115062"/>
                    <a:gd name="connsiteY0" fmla="*/ 23187 h 28194"/>
                    <a:gd name="connsiteX1" fmla="*/ 67281 w 115062"/>
                    <a:gd name="connsiteY1" fmla="*/ 327 h 28194"/>
                    <a:gd name="connsiteX2" fmla="*/ 115287 w 115062"/>
                    <a:gd name="connsiteY2" fmla="*/ 14043 h 28194"/>
                    <a:gd name="connsiteX3" fmla="*/ 60423 w 115062"/>
                    <a:gd name="connsiteY3" fmla="*/ 27759 h 28194"/>
                    <a:gd name="connsiteX4" fmla="*/ 1749 w 115062"/>
                    <a:gd name="connsiteY4" fmla="*/ 23187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2" h="28194">
                      <a:moveTo>
                        <a:pt x="1749" y="23187"/>
                      </a:moveTo>
                      <a:cubicBezTo>
                        <a:pt x="-7395" y="7947"/>
                        <a:pt x="20037" y="-1959"/>
                        <a:pt x="67281" y="327"/>
                      </a:cubicBezTo>
                      <a:cubicBezTo>
                        <a:pt x="103857" y="1851"/>
                        <a:pt x="115287" y="5661"/>
                        <a:pt x="115287" y="14043"/>
                      </a:cubicBezTo>
                      <a:cubicBezTo>
                        <a:pt x="115287" y="23187"/>
                        <a:pt x="103095" y="26235"/>
                        <a:pt x="60423" y="27759"/>
                      </a:cubicBezTo>
                      <a:cubicBezTo>
                        <a:pt x="30705" y="29283"/>
                        <a:pt x="4035" y="26997"/>
                        <a:pt x="1749" y="23187"/>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32" name="Freeform: Shape 2431">
                  <a:extLst>
                    <a:ext uri="{FF2B5EF4-FFF2-40B4-BE49-F238E27FC236}">
                      <a16:creationId xmlns:a16="http://schemas.microsoft.com/office/drawing/2014/main" id="{07A70DEB-DADA-4E2E-B0AF-4887F5E4705E}"/>
                    </a:ext>
                  </a:extLst>
                </p:cNvPr>
                <p:cNvSpPr/>
                <p:nvPr/>
              </p:nvSpPr>
              <p:spPr>
                <a:xfrm>
                  <a:off x="1746535" y="48778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33" name="Freeform: Shape 2432">
                  <a:extLst>
                    <a:ext uri="{FF2B5EF4-FFF2-40B4-BE49-F238E27FC236}">
                      <a16:creationId xmlns:a16="http://schemas.microsoft.com/office/drawing/2014/main" id="{358B3200-B93F-4D16-BF4A-EE5B8B459D3D}"/>
                    </a:ext>
                  </a:extLst>
                </p:cNvPr>
                <p:cNvSpPr/>
                <p:nvPr/>
              </p:nvSpPr>
              <p:spPr>
                <a:xfrm>
                  <a:off x="10821955" y="48778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34" name="Freeform: Shape 2433">
                  <a:extLst>
                    <a:ext uri="{FF2B5EF4-FFF2-40B4-BE49-F238E27FC236}">
                      <a16:creationId xmlns:a16="http://schemas.microsoft.com/office/drawing/2014/main" id="{C0FE4879-1F3A-4EB3-B988-81ECCED8F115}"/>
                    </a:ext>
                  </a:extLst>
                </p:cNvPr>
                <p:cNvSpPr/>
                <p:nvPr/>
              </p:nvSpPr>
              <p:spPr>
                <a:xfrm>
                  <a:off x="828174" y="4847434"/>
                  <a:ext cx="44958" cy="42672"/>
                </a:xfrm>
                <a:custGeom>
                  <a:avLst/>
                  <a:gdLst>
                    <a:gd name="connsiteX0" fmla="*/ 3930 w 44958"/>
                    <a:gd name="connsiteY0" fmla="*/ 34700 h 42672"/>
                    <a:gd name="connsiteX1" fmla="*/ 29838 w 44958"/>
                    <a:gd name="connsiteY1" fmla="*/ 410 h 42672"/>
                    <a:gd name="connsiteX2" fmla="*/ 28314 w 44958"/>
                    <a:gd name="connsiteY2" fmla="*/ 43082 h 42672"/>
                    <a:gd name="connsiteX3" fmla="*/ 3930 w 44958"/>
                    <a:gd name="connsiteY3" fmla="*/ 34700 h 42672"/>
                  </a:gdLst>
                  <a:ahLst/>
                  <a:cxnLst>
                    <a:cxn ang="0">
                      <a:pos x="connsiteX0" y="connsiteY0"/>
                    </a:cxn>
                    <a:cxn ang="0">
                      <a:pos x="connsiteX1" y="connsiteY1"/>
                    </a:cxn>
                    <a:cxn ang="0">
                      <a:pos x="connsiteX2" y="connsiteY2"/>
                    </a:cxn>
                    <a:cxn ang="0">
                      <a:pos x="connsiteX3" y="connsiteY3"/>
                    </a:cxn>
                  </a:cxnLst>
                  <a:rect l="l" t="t" r="r" b="b"/>
                  <a:pathLst>
                    <a:path w="44958" h="42672">
                      <a:moveTo>
                        <a:pt x="3930" y="34700"/>
                      </a:moveTo>
                      <a:cubicBezTo>
                        <a:pt x="-8262" y="20222"/>
                        <a:pt x="10026" y="-3400"/>
                        <a:pt x="29838" y="410"/>
                      </a:cubicBezTo>
                      <a:cubicBezTo>
                        <a:pt x="51174" y="4220"/>
                        <a:pt x="49650" y="40034"/>
                        <a:pt x="28314" y="43082"/>
                      </a:cubicBezTo>
                      <a:cubicBezTo>
                        <a:pt x="19932" y="44606"/>
                        <a:pt x="8502" y="40796"/>
                        <a:pt x="3930" y="3470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35" name="Freeform: Shape 2434">
                  <a:extLst>
                    <a:ext uri="{FF2B5EF4-FFF2-40B4-BE49-F238E27FC236}">
                      <a16:creationId xmlns:a16="http://schemas.microsoft.com/office/drawing/2014/main" id="{C264C172-97E5-4B64-930F-6E70EC9D9CA1}"/>
                    </a:ext>
                  </a:extLst>
                </p:cNvPr>
                <p:cNvSpPr/>
                <p:nvPr/>
              </p:nvSpPr>
              <p:spPr>
                <a:xfrm>
                  <a:off x="929919" y="4817924"/>
                  <a:ext cx="42672" cy="73914"/>
                </a:xfrm>
                <a:custGeom>
                  <a:avLst/>
                  <a:gdLst>
                    <a:gd name="connsiteX0" fmla="*/ 2769 w 42672"/>
                    <a:gd name="connsiteY0" fmla="*/ 63448 h 73914"/>
                    <a:gd name="connsiteX1" fmla="*/ 12675 w 42672"/>
                    <a:gd name="connsiteY1" fmla="*/ 202 h 73914"/>
                    <a:gd name="connsiteX2" fmla="*/ 42393 w 42672"/>
                    <a:gd name="connsiteY2" fmla="*/ 62686 h 73914"/>
                    <a:gd name="connsiteX3" fmla="*/ 2769 w 42672"/>
                    <a:gd name="connsiteY3" fmla="*/ 63448 h 73914"/>
                  </a:gdLst>
                  <a:ahLst/>
                  <a:cxnLst>
                    <a:cxn ang="0">
                      <a:pos x="connsiteX0" y="connsiteY0"/>
                    </a:cxn>
                    <a:cxn ang="0">
                      <a:pos x="connsiteX1" y="connsiteY1"/>
                    </a:cxn>
                    <a:cxn ang="0">
                      <a:pos x="connsiteX2" y="connsiteY2"/>
                    </a:cxn>
                    <a:cxn ang="0">
                      <a:pos x="connsiteX3" y="connsiteY3"/>
                    </a:cxn>
                  </a:cxnLst>
                  <a:rect l="l" t="t" r="r" b="b"/>
                  <a:pathLst>
                    <a:path w="42672" h="73914">
                      <a:moveTo>
                        <a:pt x="2769" y="63448"/>
                      </a:moveTo>
                      <a:cubicBezTo>
                        <a:pt x="-4089" y="45922"/>
                        <a:pt x="2769" y="3250"/>
                        <a:pt x="12675" y="202"/>
                      </a:cubicBezTo>
                      <a:cubicBezTo>
                        <a:pt x="24105" y="-3608"/>
                        <a:pt x="48489" y="47446"/>
                        <a:pt x="42393" y="62686"/>
                      </a:cubicBezTo>
                      <a:cubicBezTo>
                        <a:pt x="37059" y="77164"/>
                        <a:pt x="8103" y="77926"/>
                        <a:pt x="2769" y="63448"/>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36" name="Freeform: Shape 2435">
                  <a:extLst>
                    <a:ext uri="{FF2B5EF4-FFF2-40B4-BE49-F238E27FC236}">
                      <a16:creationId xmlns:a16="http://schemas.microsoft.com/office/drawing/2014/main" id="{AFD6C8D4-DCB9-48E1-B1C0-B538B455B238}"/>
                    </a:ext>
                  </a:extLst>
                </p:cNvPr>
                <p:cNvSpPr/>
                <p:nvPr/>
              </p:nvSpPr>
              <p:spPr>
                <a:xfrm>
                  <a:off x="8628751" y="4861560"/>
                  <a:ext cx="109728" cy="27432"/>
                </a:xfrm>
                <a:custGeom>
                  <a:avLst/>
                  <a:gdLst>
                    <a:gd name="connsiteX0" fmla="*/ 10043 w 109728"/>
                    <a:gd name="connsiteY0" fmla="*/ 22860 h 27432"/>
                    <a:gd name="connsiteX1" fmla="*/ 54239 w 109728"/>
                    <a:gd name="connsiteY1" fmla="*/ 0 h 27432"/>
                    <a:gd name="connsiteX2" fmla="*/ 103769 w 109728"/>
                    <a:gd name="connsiteY2" fmla="*/ 19050 h 27432"/>
                    <a:gd name="connsiteX3" fmla="*/ 10043 w 109728"/>
                    <a:gd name="connsiteY3" fmla="*/ 22860 h 27432"/>
                  </a:gdLst>
                  <a:ahLst/>
                  <a:cxnLst>
                    <a:cxn ang="0">
                      <a:pos x="connsiteX0" y="connsiteY0"/>
                    </a:cxn>
                    <a:cxn ang="0">
                      <a:pos x="connsiteX1" y="connsiteY1"/>
                    </a:cxn>
                    <a:cxn ang="0">
                      <a:pos x="connsiteX2" y="connsiteY2"/>
                    </a:cxn>
                    <a:cxn ang="0">
                      <a:pos x="connsiteX3" y="connsiteY3"/>
                    </a:cxn>
                  </a:cxnLst>
                  <a:rect l="l" t="t" r="r" b="b"/>
                  <a:pathLst>
                    <a:path w="109728" h="27432">
                      <a:moveTo>
                        <a:pt x="10043" y="22860"/>
                      </a:moveTo>
                      <a:cubicBezTo>
                        <a:pt x="-12817" y="8382"/>
                        <a:pt x="3947" y="0"/>
                        <a:pt x="54239" y="0"/>
                      </a:cubicBezTo>
                      <a:cubicBezTo>
                        <a:pt x="99959" y="0"/>
                        <a:pt x="121295" y="8382"/>
                        <a:pt x="103769" y="19050"/>
                      </a:cubicBezTo>
                      <a:cubicBezTo>
                        <a:pt x="89291" y="28194"/>
                        <a:pt x="23759" y="30480"/>
                        <a:pt x="10043" y="2286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37" name="Freeform: Shape 2436">
                  <a:extLst>
                    <a:ext uri="{FF2B5EF4-FFF2-40B4-BE49-F238E27FC236}">
                      <a16:creationId xmlns:a16="http://schemas.microsoft.com/office/drawing/2014/main" id="{16A52EBB-3A63-4782-A00D-18C28A70775D}"/>
                    </a:ext>
                  </a:extLst>
                </p:cNvPr>
                <p:cNvSpPr/>
                <p:nvPr/>
              </p:nvSpPr>
              <p:spPr>
                <a:xfrm>
                  <a:off x="1801318" y="4610100"/>
                  <a:ext cx="390906" cy="265938"/>
                </a:xfrm>
                <a:custGeom>
                  <a:avLst/>
                  <a:gdLst>
                    <a:gd name="connsiteX0" fmla="*/ 812 w 390906"/>
                    <a:gd name="connsiteY0" fmla="*/ 258318 h 265938"/>
                    <a:gd name="connsiteX1" fmla="*/ 75488 w 390906"/>
                    <a:gd name="connsiteY1" fmla="*/ 198120 h 265938"/>
                    <a:gd name="connsiteX2" fmla="*/ 96062 w 390906"/>
                    <a:gd name="connsiteY2" fmla="*/ 186690 h 265938"/>
                    <a:gd name="connsiteX3" fmla="*/ 121970 w 390906"/>
                    <a:gd name="connsiteY3" fmla="*/ 163830 h 265938"/>
                    <a:gd name="connsiteX4" fmla="*/ 160833 w 390906"/>
                    <a:gd name="connsiteY4" fmla="*/ 124968 h 265938"/>
                    <a:gd name="connsiteX5" fmla="*/ 198933 w 390906"/>
                    <a:gd name="connsiteY5" fmla="*/ 99060 h 265938"/>
                    <a:gd name="connsiteX6" fmla="*/ 233223 w 390906"/>
                    <a:gd name="connsiteY6" fmla="*/ 83820 h 265938"/>
                    <a:gd name="connsiteX7" fmla="*/ 254559 w 390906"/>
                    <a:gd name="connsiteY7" fmla="*/ 68580 h 265938"/>
                    <a:gd name="connsiteX8" fmla="*/ 297231 w 390906"/>
                    <a:gd name="connsiteY8" fmla="*/ 35814 h 265938"/>
                    <a:gd name="connsiteX9" fmla="*/ 356667 w 390906"/>
                    <a:gd name="connsiteY9" fmla="*/ 0 h 265938"/>
                    <a:gd name="connsiteX10" fmla="*/ 385623 w 390906"/>
                    <a:gd name="connsiteY10" fmla="*/ 26670 h 265938"/>
                    <a:gd name="connsiteX11" fmla="*/ 319329 w 390906"/>
                    <a:gd name="connsiteY11" fmla="*/ 60960 h 265938"/>
                    <a:gd name="connsiteX12" fmla="*/ 309423 w 390906"/>
                    <a:gd name="connsiteY12" fmla="*/ 75438 h 265938"/>
                    <a:gd name="connsiteX13" fmla="*/ 262179 w 390906"/>
                    <a:gd name="connsiteY13" fmla="*/ 113538 h 265938"/>
                    <a:gd name="connsiteX14" fmla="*/ 183693 w 390906"/>
                    <a:gd name="connsiteY14" fmla="*/ 166878 h 265938"/>
                    <a:gd name="connsiteX15" fmla="*/ 141783 w 390906"/>
                    <a:gd name="connsiteY15" fmla="*/ 198120 h 265938"/>
                    <a:gd name="connsiteX16" fmla="*/ 114350 w 390906"/>
                    <a:gd name="connsiteY16" fmla="*/ 214122 h 265938"/>
                    <a:gd name="connsiteX17" fmla="*/ 812 w 390906"/>
                    <a:gd name="connsiteY17" fmla="*/ 258318 h 26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906" h="265938">
                      <a:moveTo>
                        <a:pt x="812" y="258318"/>
                      </a:moveTo>
                      <a:cubicBezTo>
                        <a:pt x="-7570" y="246126"/>
                        <a:pt x="51104" y="198882"/>
                        <a:pt x="75488" y="198120"/>
                      </a:cubicBezTo>
                      <a:cubicBezTo>
                        <a:pt x="88442" y="198120"/>
                        <a:pt x="96062" y="194310"/>
                        <a:pt x="96062" y="186690"/>
                      </a:cubicBezTo>
                      <a:cubicBezTo>
                        <a:pt x="96062" y="180594"/>
                        <a:pt x="107492" y="170688"/>
                        <a:pt x="121970" y="163830"/>
                      </a:cubicBezTo>
                      <a:cubicBezTo>
                        <a:pt x="137211" y="156210"/>
                        <a:pt x="153213" y="140208"/>
                        <a:pt x="160833" y="124968"/>
                      </a:cubicBezTo>
                      <a:cubicBezTo>
                        <a:pt x="171501" y="102870"/>
                        <a:pt x="176835" y="99060"/>
                        <a:pt x="198933" y="99060"/>
                      </a:cubicBezTo>
                      <a:cubicBezTo>
                        <a:pt x="217221" y="99060"/>
                        <a:pt x="227889" y="94488"/>
                        <a:pt x="233223" y="83820"/>
                      </a:cubicBezTo>
                      <a:cubicBezTo>
                        <a:pt x="237795" y="75438"/>
                        <a:pt x="247701" y="68580"/>
                        <a:pt x="254559" y="68580"/>
                      </a:cubicBezTo>
                      <a:cubicBezTo>
                        <a:pt x="272847" y="68580"/>
                        <a:pt x="294945" y="51816"/>
                        <a:pt x="297231" y="35814"/>
                      </a:cubicBezTo>
                      <a:cubicBezTo>
                        <a:pt x="300279" y="16002"/>
                        <a:pt x="325425" y="762"/>
                        <a:pt x="356667" y="0"/>
                      </a:cubicBezTo>
                      <a:cubicBezTo>
                        <a:pt x="387909" y="0"/>
                        <a:pt x="399339" y="10668"/>
                        <a:pt x="385623" y="26670"/>
                      </a:cubicBezTo>
                      <a:cubicBezTo>
                        <a:pt x="374955" y="39624"/>
                        <a:pt x="333807" y="60960"/>
                        <a:pt x="319329" y="60960"/>
                      </a:cubicBezTo>
                      <a:cubicBezTo>
                        <a:pt x="313995" y="60960"/>
                        <a:pt x="309423" y="67818"/>
                        <a:pt x="309423" y="75438"/>
                      </a:cubicBezTo>
                      <a:cubicBezTo>
                        <a:pt x="309423" y="86868"/>
                        <a:pt x="296469" y="96774"/>
                        <a:pt x="262179" y="113538"/>
                      </a:cubicBezTo>
                      <a:cubicBezTo>
                        <a:pt x="235509" y="125730"/>
                        <a:pt x="200457" y="150114"/>
                        <a:pt x="183693" y="166878"/>
                      </a:cubicBezTo>
                      <a:cubicBezTo>
                        <a:pt x="167691" y="184404"/>
                        <a:pt x="148641" y="198120"/>
                        <a:pt x="141783" y="198120"/>
                      </a:cubicBezTo>
                      <a:cubicBezTo>
                        <a:pt x="134163" y="198120"/>
                        <a:pt x="122732" y="205740"/>
                        <a:pt x="114350" y="214122"/>
                      </a:cubicBezTo>
                      <a:cubicBezTo>
                        <a:pt x="78536" y="254508"/>
                        <a:pt x="13766" y="279654"/>
                        <a:pt x="812" y="258318"/>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38" name="Freeform: Shape 2437">
                  <a:extLst>
                    <a:ext uri="{FF2B5EF4-FFF2-40B4-BE49-F238E27FC236}">
                      <a16:creationId xmlns:a16="http://schemas.microsoft.com/office/drawing/2014/main" id="{EA4C1D92-45B8-4EF6-A3DC-BAB91F037668}"/>
                    </a:ext>
                  </a:extLst>
                </p:cNvPr>
                <p:cNvSpPr/>
                <p:nvPr/>
              </p:nvSpPr>
              <p:spPr>
                <a:xfrm>
                  <a:off x="8779425" y="484794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39" name="Freeform: Shape 2438">
                  <a:extLst>
                    <a:ext uri="{FF2B5EF4-FFF2-40B4-BE49-F238E27FC236}">
                      <a16:creationId xmlns:a16="http://schemas.microsoft.com/office/drawing/2014/main" id="{FAC75077-A95A-405F-A0B9-CF4E2D2EFE8F}"/>
                    </a:ext>
                  </a:extLst>
                </p:cNvPr>
                <p:cNvSpPr/>
                <p:nvPr/>
              </p:nvSpPr>
              <p:spPr>
                <a:xfrm>
                  <a:off x="8392484" y="4828208"/>
                  <a:ext cx="62484" cy="25146"/>
                </a:xfrm>
                <a:custGeom>
                  <a:avLst/>
                  <a:gdLst>
                    <a:gd name="connsiteX0" fmla="*/ 946 w 62484"/>
                    <a:gd name="connsiteY0" fmla="*/ 18112 h 25146"/>
                    <a:gd name="connsiteX1" fmla="*/ 51238 w 62484"/>
                    <a:gd name="connsiteY1" fmla="*/ 3634 h 25146"/>
                    <a:gd name="connsiteX2" fmla="*/ 61906 w 62484"/>
                    <a:gd name="connsiteY2" fmla="*/ 18874 h 25146"/>
                    <a:gd name="connsiteX3" fmla="*/ 946 w 62484"/>
                    <a:gd name="connsiteY3" fmla="*/ 18112 h 25146"/>
                  </a:gdLst>
                  <a:ahLst/>
                  <a:cxnLst>
                    <a:cxn ang="0">
                      <a:pos x="connsiteX0" y="connsiteY0"/>
                    </a:cxn>
                    <a:cxn ang="0">
                      <a:pos x="connsiteX1" y="connsiteY1"/>
                    </a:cxn>
                    <a:cxn ang="0">
                      <a:pos x="connsiteX2" y="connsiteY2"/>
                    </a:cxn>
                    <a:cxn ang="0">
                      <a:pos x="connsiteX3" y="connsiteY3"/>
                    </a:cxn>
                  </a:cxnLst>
                  <a:rect l="l" t="t" r="r" b="b"/>
                  <a:pathLst>
                    <a:path w="62484" h="25146">
                      <a:moveTo>
                        <a:pt x="946" y="18112"/>
                      </a:moveTo>
                      <a:cubicBezTo>
                        <a:pt x="-6674" y="5920"/>
                        <a:pt x="33712" y="-6272"/>
                        <a:pt x="51238" y="3634"/>
                      </a:cubicBezTo>
                      <a:cubicBezTo>
                        <a:pt x="59620" y="7444"/>
                        <a:pt x="64192" y="14302"/>
                        <a:pt x="61906" y="18874"/>
                      </a:cubicBezTo>
                      <a:cubicBezTo>
                        <a:pt x="55810" y="28018"/>
                        <a:pt x="7042" y="28018"/>
                        <a:pt x="946" y="1811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40" name="Freeform: Shape 2439">
                  <a:extLst>
                    <a:ext uri="{FF2B5EF4-FFF2-40B4-BE49-F238E27FC236}">
                      <a16:creationId xmlns:a16="http://schemas.microsoft.com/office/drawing/2014/main" id="{CB510B2D-4C7E-4BB5-AFD7-4757B42F3800}"/>
                    </a:ext>
                  </a:extLst>
                </p:cNvPr>
                <p:cNvSpPr/>
                <p:nvPr/>
              </p:nvSpPr>
              <p:spPr>
                <a:xfrm>
                  <a:off x="8208038" y="4793952"/>
                  <a:ext cx="64008" cy="28194"/>
                </a:xfrm>
                <a:custGeom>
                  <a:avLst/>
                  <a:gdLst>
                    <a:gd name="connsiteX0" fmla="*/ 2512 w 64008"/>
                    <a:gd name="connsiteY0" fmla="*/ 21888 h 28194"/>
                    <a:gd name="connsiteX1" fmla="*/ 37564 w 64008"/>
                    <a:gd name="connsiteY1" fmla="*/ 552 h 28194"/>
                    <a:gd name="connsiteX2" fmla="*/ 35278 w 64008"/>
                    <a:gd name="connsiteY2" fmla="*/ 27984 h 28194"/>
                    <a:gd name="connsiteX3" fmla="*/ 2512 w 64008"/>
                    <a:gd name="connsiteY3" fmla="*/ 21888 h 28194"/>
                  </a:gdLst>
                  <a:ahLst/>
                  <a:cxnLst>
                    <a:cxn ang="0">
                      <a:pos x="connsiteX0" y="connsiteY0"/>
                    </a:cxn>
                    <a:cxn ang="0">
                      <a:pos x="connsiteX1" y="connsiteY1"/>
                    </a:cxn>
                    <a:cxn ang="0">
                      <a:pos x="connsiteX2" y="connsiteY2"/>
                    </a:cxn>
                    <a:cxn ang="0">
                      <a:pos x="connsiteX3" y="connsiteY3"/>
                    </a:cxn>
                  </a:cxnLst>
                  <a:rect l="l" t="t" r="r" b="b"/>
                  <a:pathLst>
                    <a:path w="64008" h="28194">
                      <a:moveTo>
                        <a:pt x="2512" y="21888"/>
                      </a:moveTo>
                      <a:cubicBezTo>
                        <a:pt x="-6632" y="7410"/>
                        <a:pt x="10132" y="-2496"/>
                        <a:pt x="37564" y="552"/>
                      </a:cubicBezTo>
                      <a:cubicBezTo>
                        <a:pt x="74140" y="3600"/>
                        <a:pt x="72616" y="24936"/>
                        <a:pt x="35278" y="27984"/>
                      </a:cubicBezTo>
                      <a:cubicBezTo>
                        <a:pt x="20038" y="29508"/>
                        <a:pt x="5560" y="26460"/>
                        <a:pt x="2512" y="21888"/>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41" name="Freeform: Shape 2440">
                  <a:extLst>
                    <a:ext uri="{FF2B5EF4-FFF2-40B4-BE49-F238E27FC236}">
                      <a16:creationId xmlns:a16="http://schemas.microsoft.com/office/drawing/2014/main" id="{CE5FCC1F-8DF7-4D9C-8512-BFE9512E1C6D}"/>
                    </a:ext>
                  </a:extLst>
                </p:cNvPr>
                <p:cNvSpPr/>
                <p:nvPr/>
              </p:nvSpPr>
              <p:spPr>
                <a:xfrm>
                  <a:off x="894474" y="4747260"/>
                  <a:ext cx="41148" cy="57912"/>
                </a:xfrm>
                <a:custGeom>
                  <a:avLst/>
                  <a:gdLst>
                    <a:gd name="connsiteX0" fmla="*/ 9258 w 41148"/>
                    <a:gd name="connsiteY0" fmla="*/ 41910 h 57912"/>
                    <a:gd name="connsiteX1" fmla="*/ 14592 w 41148"/>
                    <a:gd name="connsiteY1" fmla="*/ 0 h 57912"/>
                    <a:gd name="connsiteX2" fmla="*/ 41262 w 41148"/>
                    <a:gd name="connsiteY2" fmla="*/ 38862 h 57912"/>
                    <a:gd name="connsiteX3" fmla="*/ 9258 w 41148"/>
                    <a:gd name="connsiteY3" fmla="*/ 41910 h 57912"/>
                  </a:gdLst>
                  <a:ahLst/>
                  <a:cxnLst>
                    <a:cxn ang="0">
                      <a:pos x="connsiteX0" y="connsiteY0"/>
                    </a:cxn>
                    <a:cxn ang="0">
                      <a:pos x="connsiteX1" y="connsiteY1"/>
                    </a:cxn>
                    <a:cxn ang="0">
                      <a:pos x="connsiteX2" y="connsiteY2"/>
                    </a:cxn>
                    <a:cxn ang="0">
                      <a:pos x="connsiteX3" y="connsiteY3"/>
                    </a:cxn>
                  </a:cxnLst>
                  <a:rect l="l" t="t" r="r" b="b"/>
                  <a:pathLst>
                    <a:path w="41148" h="57912">
                      <a:moveTo>
                        <a:pt x="9258" y="41910"/>
                      </a:moveTo>
                      <a:cubicBezTo>
                        <a:pt x="-5220" y="19812"/>
                        <a:pt x="-2172" y="0"/>
                        <a:pt x="14592" y="0"/>
                      </a:cubicBezTo>
                      <a:cubicBezTo>
                        <a:pt x="30594" y="0"/>
                        <a:pt x="44310" y="19812"/>
                        <a:pt x="41262" y="38862"/>
                      </a:cubicBezTo>
                      <a:cubicBezTo>
                        <a:pt x="38214" y="63246"/>
                        <a:pt x="23736" y="64770"/>
                        <a:pt x="9258" y="4191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42" name="Freeform: Shape 2441">
                  <a:extLst>
                    <a:ext uri="{FF2B5EF4-FFF2-40B4-BE49-F238E27FC236}">
                      <a16:creationId xmlns:a16="http://schemas.microsoft.com/office/drawing/2014/main" id="{7FAA3171-6772-4B24-8722-7B6DB22F07B6}"/>
                    </a:ext>
                  </a:extLst>
                </p:cNvPr>
                <p:cNvSpPr/>
                <p:nvPr/>
              </p:nvSpPr>
              <p:spPr>
                <a:xfrm>
                  <a:off x="7905642" y="4728385"/>
                  <a:ext cx="30480" cy="25908"/>
                </a:xfrm>
                <a:custGeom>
                  <a:avLst/>
                  <a:gdLst>
                    <a:gd name="connsiteX0" fmla="*/ 870 w 30480"/>
                    <a:gd name="connsiteY0" fmla="*/ 19637 h 25908"/>
                    <a:gd name="connsiteX1" fmla="*/ 6966 w 30480"/>
                    <a:gd name="connsiteY1" fmla="*/ 4397 h 25908"/>
                    <a:gd name="connsiteX2" fmla="*/ 26016 w 30480"/>
                    <a:gd name="connsiteY2" fmla="*/ 5921 h 25908"/>
                    <a:gd name="connsiteX3" fmla="*/ 29064 w 30480"/>
                    <a:gd name="connsiteY3" fmla="*/ 21161 h 25908"/>
                    <a:gd name="connsiteX4" fmla="*/ 870 w 30480"/>
                    <a:gd name="connsiteY4" fmla="*/ 19637 h 2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25908">
                      <a:moveTo>
                        <a:pt x="870" y="19637"/>
                      </a:moveTo>
                      <a:cubicBezTo>
                        <a:pt x="-1416" y="15827"/>
                        <a:pt x="870" y="8969"/>
                        <a:pt x="6966" y="4397"/>
                      </a:cubicBezTo>
                      <a:cubicBezTo>
                        <a:pt x="14586" y="-1699"/>
                        <a:pt x="19158" y="-1699"/>
                        <a:pt x="26016" y="5921"/>
                      </a:cubicBezTo>
                      <a:cubicBezTo>
                        <a:pt x="30588" y="12017"/>
                        <a:pt x="32112" y="18875"/>
                        <a:pt x="29064" y="21161"/>
                      </a:cubicBezTo>
                      <a:cubicBezTo>
                        <a:pt x="22206" y="28781"/>
                        <a:pt x="5442" y="28019"/>
                        <a:pt x="870" y="19637"/>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43" name="Freeform: Shape 2442">
                  <a:extLst>
                    <a:ext uri="{FF2B5EF4-FFF2-40B4-BE49-F238E27FC236}">
                      <a16:creationId xmlns:a16="http://schemas.microsoft.com/office/drawing/2014/main" id="{FF67F498-2A4E-4ED2-9E33-06D80727A891}"/>
                    </a:ext>
                  </a:extLst>
                </p:cNvPr>
                <p:cNvSpPr/>
                <p:nvPr/>
              </p:nvSpPr>
              <p:spPr>
                <a:xfrm>
                  <a:off x="930200" y="4679844"/>
                  <a:ext cx="41148" cy="42672"/>
                </a:xfrm>
                <a:custGeom>
                  <a:avLst/>
                  <a:gdLst>
                    <a:gd name="connsiteX0" fmla="*/ 2488 w 41148"/>
                    <a:gd name="connsiteY0" fmla="*/ 33888 h 42672"/>
                    <a:gd name="connsiteX1" fmla="*/ 23824 w 41148"/>
                    <a:gd name="connsiteY1" fmla="*/ 360 h 42672"/>
                    <a:gd name="connsiteX2" fmla="*/ 41350 w 41148"/>
                    <a:gd name="connsiteY2" fmla="*/ 21696 h 42672"/>
                    <a:gd name="connsiteX3" fmla="*/ 23824 w 41148"/>
                    <a:gd name="connsiteY3" fmla="*/ 43032 h 42672"/>
                    <a:gd name="connsiteX4" fmla="*/ 2488 w 41148"/>
                    <a:gd name="connsiteY4" fmla="*/ 33888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 h="42672">
                      <a:moveTo>
                        <a:pt x="2488" y="33888"/>
                      </a:moveTo>
                      <a:cubicBezTo>
                        <a:pt x="-5132" y="14076"/>
                        <a:pt x="5536" y="-2688"/>
                        <a:pt x="23824" y="360"/>
                      </a:cubicBezTo>
                      <a:cubicBezTo>
                        <a:pt x="36778" y="1884"/>
                        <a:pt x="41350" y="7980"/>
                        <a:pt x="41350" y="21696"/>
                      </a:cubicBezTo>
                      <a:cubicBezTo>
                        <a:pt x="41350" y="35412"/>
                        <a:pt x="36778" y="41508"/>
                        <a:pt x="23824" y="43032"/>
                      </a:cubicBezTo>
                      <a:cubicBezTo>
                        <a:pt x="13918" y="44556"/>
                        <a:pt x="4774" y="40746"/>
                        <a:pt x="2488" y="33888"/>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44" name="Freeform: Shape 2443">
                  <a:extLst>
                    <a:ext uri="{FF2B5EF4-FFF2-40B4-BE49-F238E27FC236}">
                      <a16:creationId xmlns:a16="http://schemas.microsoft.com/office/drawing/2014/main" id="{F1B4A4A3-9825-4960-BA49-1D747DE97C45}"/>
                    </a:ext>
                  </a:extLst>
                </p:cNvPr>
                <p:cNvSpPr/>
                <p:nvPr/>
              </p:nvSpPr>
              <p:spPr>
                <a:xfrm>
                  <a:off x="1898565" y="469554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45" name="Freeform: Shape 2444">
                  <a:extLst>
                    <a:ext uri="{FF2B5EF4-FFF2-40B4-BE49-F238E27FC236}">
                      <a16:creationId xmlns:a16="http://schemas.microsoft.com/office/drawing/2014/main" id="{A0CFD4D8-E25A-4DF3-858D-B9C85A33E378}"/>
                    </a:ext>
                  </a:extLst>
                </p:cNvPr>
                <p:cNvSpPr/>
                <p:nvPr/>
              </p:nvSpPr>
              <p:spPr>
                <a:xfrm>
                  <a:off x="7728661" y="469458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46" name="Freeform: Shape 2445">
                  <a:extLst>
                    <a:ext uri="{FF2B5EF4-FFF2-40B4-BE49-F238E27FC236}">
                      <a16:creationId xmlns:a16="http://schemas.microsoft.com/office/drawing/2014/main" id="{178190BF-9C95-4FC9-B40B-468264C3859E}"/>
                    </a:ext>
                  </a:extLst>
                </p:cNvPr>
                <p:cNvSpPr/>
                <p:nvPr/>
              </p:nvSpPr>
              <p:spPr>
                <a:xfrm>
                  <a:off x="7607713" y="4663881"/>
                  <a:ext cx="54102" cy="20574"/>
                </a:xfrm>
                <a:custGeom>
                  <a:avLst/>
                  <a:gdLst>
                    <a:gd name="connsiteX0" fmla="*/ 857 w 54102"/>
                    <a:gd name="connsiteY0" fmla="*/ 14799 h 20574"/>
                    <a:gd name="connsiteX1" fmla="*/ 7715 w 54102"/>
                    <a:gd name="connsiteY1" fmla="*/ 2607 h 20574"/>
                    <a:gd name="connsiteX2" fmla="*/ 54197 w 54102"/>
                    <a:gd name="connsiteY2" fmla="*/ 10989 h 20574"/>
                    <a:gd name="connsiteX3" fmla="*/ 857 w 54102"/>
                    <a:gd name="connsiteY3" fmla="*/ 14799 h 20574"/>
                  </a:gdLst>
                  <a:ahLst/>
                  <a:cxnLst>
                    <a:cxn ang="0">
                      <a:pos x="connsiteX0" y="connsiteY0"/>
                    </a:cxn>
                    <a:cxn ang="0">
                      <a:pos x="connsiteX1" y="connsiteY1"/>
                    </a:cxn>
                    <a:cxn ang="0">
                      <a:pos x="connsiteX2" y="connsiteY2"/>
                    </a:cxn>
                    <a:cxn ang="0">
                      <a:pos x="connsiteX3" y="connsiteY3"/>
                    </a:cxn>
                  </a:cxnLst>
                  <a:rect l="l" t="t" r="r" b="b"/>
                  <a:pathLst>
                    <a:path w="54102" h="20574">
                      <a:moveTo>
                        <a:pt x="857" y="14799"/>
                      </a:moveTo>
                      <a:cubicBezTo>
                        <a:pt x="-1429" y="10989"/>
                        <a:pt x="857" y="4893"/>
                        <a:pt x="7715" y="2607"/>
                      </a:cubicBezTo>
                      <a:cubicBezTo>
                        <a:pt x="23717" y="-3489"/>
                        <a:pt x="54197" y="1845"/>
                        <a:pt x="54197" y="10989"/>
                      </a:cubicBezTo>
                      <a:cubicBezTo>
                        <a:pt x="54197" y="21657"/>
                        <a:pt x="6953" y="25467"/>
                        <a:pt x="857" y="14799"/>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47" name="Freeform: Shape 2446">
                  <a:extLst>
                    <a:ext uri="{FF2B5EF4-FFF2-40B4-BE49-F238E27FC236}">
                      <a16:creationId xmlns:a16="http://schemas.microsoft.com/office/drawing/2014/main" id="{1238DD16-DFCB-40E1-BB8A-0EAA756EE566}"/>
                    </a:ext>
                  </a:extLst>
                </p:cNvPr>
                <p:cNvSpPr/>
                <p:nvPr/>
              </p:nvSpPr>
              <p:spPr>
                <a:xfrm>
                  <a:off x="7470336" y="463437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48" name="Freeform: Shape 2447">
                  <a:extLst>
                    <a:ext uri="{FF2B5EF4-FFF2-40B4-BE49-F238E27FC236}">
                      <a16:creationId xmlns:a16="http://schemas.microsoft.com/office/drawing/2014/main" id="{06708F37-4BAE-4DB6-88DF-475EE6280473}"/>
                    </a:ext>
                  </a:extLst>
                </p:cNvPr>
                <p:cNvSpPr/>
                <p:nvPr/>
              </p:nvSpPr>
              <p:spPr>
                <a:xfrm>
                  <a:off x="2066205" y="461172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49" name="Freeform: Shape 2448">
                  <a:extLst>
                    <a:ext uri="{FF2B5EF4-FFF2-40B4-BE49-F238E27FC236}">
                      <a16:creationId xmlns:a16="http://schemas.microsoft.com/office/drawing/2014/main" id="{D70985D8-F5A3-467A-B9C6-A50936C4D15C}"/>
                    </a:ext>
                  </a:extLst>
                </p:cNvPr>
                <p:cNvSpPr/>
                <p:nvPr/>
              </p:nvSpPr>
              <p:spPr>
                <a:xfrm>
                  <a:off x="2035407" y="4545330"/>
                  <a:ext cx="25908" cy="77724"/>
                </a:xfrm>
                <a:custGeom>
                  <a:avLst/>
                  <a:gdLst>
                    <a:gd name="connsiteX0" fmla="*/ 2943 w 25908"/>
                    <a:gd name="connsiteY0" fmla="*/ 70866 h 77724"/>
                    <a:gd name="connsiteX1" fmla="*/ 14373 w 25908"/>
                    <a:gd name="connsiteY1" fmla="*/ 0 h 77724"/>
                    <a:gd name="connsiteX2" fmla="*/ 16659 w 25908"/>
                    <a:gd name="connsiteY2" fmla="*/ 77724 h 77724"/>
                    <a:gd name="connsiteX3" fmla="*/ 2943 w 25908"/>
                    <a:gd name="connsiteY3" fmla="*/ 70866 h 77724"/>
                  </a:gdLst>
                  <a:ahLst/>
                  <a:cxnLst>
                    <a:cxn ang="0">
                      <a:pos x="connsiteX0" y="connsiteY0"/>
                    </a:cxn>
                    <a:cxn ang="0">
                      <a:pos x="connsiteX1" y="connsiteY1"/>
                    </a:cxn>
                    <a:cxn ang="0">
                      <a:pos x="connsiteX2" y="connsiteY2"/>
                    </a:cxn>
                    <a:cxn ang="0">
                      <a:pos x="connsiteX3" y="connsiteY3"/>
                    </a:cxn>
                  </a:cxnLst>
                  <a:rect l="l" t="t" r="r" b="b"/>
                  <a:pathLst>
                    <a:path w="25908" h="77724">
                      <a:moveTo>
                        <a:pt x="2943" y="70866"/>
                      </a:moveTo>
                      <a:cubicBezTo>
                        <a:pt x="-4677" y="49530"/>
                        <a:pt x="3705" y="0"/>
                        <a:pt x="14373" y="0"/>
                      </a:cubicBezTo>
                      <a:cubicBezTo>
                        <a:pt x="28851" y="0"/>
                        <a:pt x="30375" y="73152"/>
                        <a:pt x="16659" y="77724"/>
                      </a:cubicBezTo>
                      <a:cubicBezTo>
                        <a:pt x="11325" y="80010"/>
                        <a:pt x="5229" y="76962"/>
                        <a:pt x="2943" y="70866"/>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50" name="Freeform: Shape 2449">
                  <a:extLst>
                    <a:ext uri="{FF2B5EF4-FFF2-40B4-BE49-F238E27FC236}">
                      <a16:creationId xmlns:a16="http://schemas.microsoft.com/office/drawing/2014/main" id="{2D242073-600A-46C7-AEF6-402233172ED0}"/>
                    </a:ext>
                  </a:extLst>
                </p:cNvPr>
                <p:cNvSpPr/>
                <p:nvPr/>
              </p:nvSpPr>
              <p:spPr>
                <a:xfrm>
                  <a:off x="7324226" y="4596012"/>
                  <a:ext cx="78486" cy="28194"/>
                </a:xfrm>
                <a:custGeom>
                  <a:avLst/>
                  <a:gdLst>
                    <a:gd name="connsiteX0" fmla="*/ 2404 w 78486"/>
                    <a:gd name="connsiteY0" fmla="*/ 21708 h 28194"/>
                    <a:gd name="connsiteX1" fmla="*/ 45076 w 78486"/>
                    <a:gd name="connsiteY1" fmla="*/ 372 h 28194"/>
                    <a:gd name="connsiteX2" fmla="*/ 78604 w 78486"/>
                    <a:gd name="connsiteY2" fmla="*/ 14088 h 28194"/>
                    <a:gd name="connsiteX3" fmla="*/ 2404 w 78486"/>
                    <a:gd name="connsiteY3" fmla="*/ 21708 h 28194"/>
                  </a:gdLst>
                  <a:ahLst/>
                  <a:cxnLst>
                    <a:cxn ang="0">
                      <a:pos x="connsiteX0" y="connsiteY0"/>
                    </a:cxn>
                    <a:cxn ang="0">
                      <a:pos x="connsiteX1" y="connsiteY1"/>
                    </a:cxn>
                    <a:cxn ang="0">
                      <a:pos x="connsiteX2" y="connsiteY2"/>
                    </a:cxn>
                    <a:cxn ang="0">
                      <a:pos x="connsiteX3" y="connsiteY3"/>
                    </a:cxn>
                  </a:cxnLst>
                  <a:rect l="l" t="t" r="r" b="b"/>
                  <a:pathLst>
                    <a:path w="78486" h="28194">
                      <a:moveTo>
                        <a:pt x="2404" y="21708"/>
                      </a:moveTo>
                      <a:cubicBezTo>
                        <a:pt x="-6740" y="6468"/>
                        <a:pt x="10786" y="-1914"/>
                        <a:pt x="45076" y="372"/>
                      </a:cubicBezTo>
                      <a:cubicBezTo>
                        <a:pt x="68698" y="1896"/>
                        <a:pt x="78604" y="5706"/>
                        <a:pt x="78604" y="14088"/>
                      </a:cubicBezTo>
                      <a:cubicBezTo>
                        <a:pt x="78604" y="28566"/>
                        <a:pt x="10786" y="34662"/>
                        <a:pt x="2404" y="21708"/>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51" name="Freeform: Shape 2450">
                  <a:extLst>
                    <a:ext uri="{FF2B5EF4-FFF2-40B4-BE49-F238E27FC236}">
                      <a16:creationId xmlns:a16="http://schemas.microsoft.com/office/drawing/2014/main" id="{82FEF9A1-4A04-456A-87BA-2F73D0405F32}"/>
                    </a:ext>
                  </a:extLst>
                </p:cNvPr>
                <p:cNvSpPr/>
                <p:nvPr/>
              </p:nvSpPr>
              <p:spPr>
                <a:xfrm>
                  <a:off x="2179508" y="4511765"/>
                  <a:ext cx="135636" cy="98298"/>
                </a:xfrm>
                <a:custGeom>
                  <a:avLst/>
                  <a:gdLst>
                    <a:gd name="connsiteX0" fmla="*/ 5146 w 135636"/>
                    <a:gd name="connsiteY0" fmla="*/ 93001 h 98298"/>
                    <a:gd name="connsiteX1" fmla="*/ 17338 w 135636"/>
                    <a:gd name="connsiteY1" fmla="*/ 67093 h 98298"/>
                    <a:gd name="connsiteX2" fmla="*/ 47818 w 135636"/>
                    <a:gd name="connsiteY2" fmla="*/ 28993 h 98298"/>
                    <a:gd name="connsiteX3" fmla="*/ 97348 w 135636"/>
                    <a:gd name="connsiteY3" fmla="*/ 799 h 98298"/>
                    <a:gd name="connsiteX4" fmla="*/ 135448 w 135636"/>
                    <a:gd name="connsiteY4" fmla="*/ 20611 h 98298"/>
                    <a:gd name="connsiteX5" fmla="*/ 124018 w 135636"/>
                    <a:gd name="connsiteY5" fmla="*/ 42709 h 98298"/>
                    <a:gd name="connsiteX6" fmla="*/ 73726 w 135636"/>
                    <a:gd name="connsiteY6" fmla="*/ 73189 h 98298"/>
                    <a:gd name="connsiteX7" fmla="*/ 5146 w 135636"/>
                    <a:gd name="connsiteY7" fmla="*/ 93001 h 9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636" h="98298">
                      <a:moveTo>
                        <a:pt x="5146" y="93001"/>
                      </a:moveTo>
                      <a:cubicBezTo>
                        <a:pt x="-4760" y="83857"/>
                        <a:pt x="-188" y="75475"/>
                        <a:pt x="17338" y="67093"/>
                      </a:cubicBezTo>
                      <a:cubicBezTo>
                        <a:pt x="27244" y="62521"/>
                        <a:pt x="40960" y="45757"/>
                        <a:pt x="47818" y="28993"/>
                      </a:cubicBezTo>
                      <a:cubicBezTo>
                        <a:pt x="60772" y="-725"/>
                        <a:pt x="61534" y="-1487"/>
                        <a:pt x="97348" y="799"/>
                      </a:cubicBezTo>
                      <a:cubicBezTo>
                        <a:pt x="127828" y="3085"/>
                        <a:pt x="133162" y="5371"/>
                        <a:pt x="135448" y="20611"/>
                      </a:cubicBezTo>
                      <a:cubicBezTo>
                        <a:pt x="136972" y="31279"/>
                        <a:pt x="133162" y="38899"/>
                        <a:pt x="124018" y="42709"/>
                      </a:cubicBezTo>
                      <a:cubicBezTo>
                        <a:pt x="116398" y="44995"/>
                        <a:pt x="94300" y="58711"/>
                        <a:pt x="73726" y="73189"/>
                      </a:cubicBezTo>
                      <a:cubicBezTo>
                        <a:pt x="39436" y="97573"/>
                        <a:pt x="15814" y="104431"/>
                        <a:pt x="5146" y="93001"/>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52" name="Freeform: Shape 2451">
                  <a:extLst>
                    <a:ext uri="{FF2B5EF4-FFF2-40B4-BE49-F238E27FC236}">
                      <a16:creationId xmlns:a16="http://schemas.microsoft.com/office/drawing/2014/main" id="{850548BC-6395-463D-8A33-CB2EF6FFA9A7}"/>
                    </a:ext>
                  </a:extLst>
                </p:cNvPr>
                <p:cNvSpPr/>
                <p:nvPr/>
              </p:nvSpPr>
              <p:spPr>
                <a:xfrm>
                  <a:off x="1098318" y="4542756"/>
                  <a:ext cx="26670" cy="44196"/>
                </a:xfrm>
                <a:custGeom>
                  <a:avLst/>
                  <a:gdLst>
                    <a:gd name="connsiteX0" fmla="*/ 2010 w 26670"/>
                    <a:gd name="connsiteY0" fmla="*/ 33054 h 44196"/>
                    <a:gd name="connsiteX1" fmla="*/ 2010 w 26670"/>
                    <a:gd name="connsiteY1" fmla="*/ 8670 h 44196"/>
                    <a:gd name="connsiteX2" fmla="*/ 19536 w 26670"/>
                    <a:gd name="connsiteY2" fmla="*/ 7908 h 44196"/>
                    <a:gd name="connsiteX3" fmla="*/ 14202 w 26670"/>
                    <a:gd name="connsiteY3" fmla="*/ 44484 h 44196"/>
                    <a:gd name="connsiteX4" fmla="*/ 2010 w 26670"/>
                    <a:gd name="connsiteY4" fmla="*/ 33054 h 4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44196">
                      <a:moveTo>
                        <a:pt x="2010" y="33054"/>
                      </a:moveTo>
                      <a:cubicBezTo>
                        <a:pt x="-1038" y="26958"/>
                        <a:pt x="-276" y="15528"/>
                        <a:pt x="2010" y="8670"/>
                      </a:cubicBezTo>
                      <a:cubicBezTo>
                        <a:pt x="6582" y="-2760"/>
                        <a:pt x="8106" y="-2760"/>
                        <a:pt x="19536" y="7908"/>
                      </a:cubicBezTo>
                      <a:cubicBezTo>
                        <a:pt x="31728" y="20862"/>
                        <a:pt x="28680" y="44484"/>
                        <a:pt x="14202" y="44484"/>
                      </a:cubicBezTo>
                      <a:cubicBezTo>
                        <a:pt x="9630" y="44484"/>
                        <a:pt x="4296" y="39150"/>
                        <a:pt x="2010" y="33054"/>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53" name="Freeform: Shape 2452">
                  <a:extLst>
                    <a:ext uri="{FF2B5EF4-FFF2-40B4-BE49-F238E27FC236}">
                      <a16:creationId xmlns:a16="http://schemas.microsoft.com/office/drawing/2014/main" id="{8BA90F11-39B5-47AB-9BA4-B1EBB2087060}"/>
                    </a:ext>
                  </a:extLst>
                </p:cNvPr>
                <p:cNvSpPr/>
                <p:nvPr/>
              </p:nvSpPr>
              <p:spPr>
                <a:xfrm>
                  <a:off x="6967831" y="4483427"/>
                  <a:ext cx="64770" cy="35052"/>
                </a:xfrm>
                <a:custGeom>
                  <a:avLst/>
                  <a:gdLst>
                    <a:gd name="connsiteX0" fmla="*/ 659 w 64770"/>
                    <a:gd name="connsiteY0" fmla="*/ 27613 h 35052"/>
                    <a:gd name="connsiteX1" fmla="*/ 9803 w 64770"/>
                    <a:gd name="connsiteY1" fmla="*/ 15421 h 35052"/>
                    <a:gd name="connsiteX2" fmla="*/ 37997 w 64770"/>
                    <a:gd name="connsiteY2" fmla="*/ 3229 h 35052"/>
                    <a:gd name="connsiteX3" fmla="*/ 63143 w 64770"/>
                    <a:gd name="connsiteY3" fmla="*/ 23041 h 35052"/>
                    <a:gd name="connsiteX4" fmla="*/ 659 w 64770"/>
                    <a:gd name="connsiteY4" fmla="*/ 27613 h 35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35052">
                      <a:moveTo>
                        <a:pt x="659" y="27613"/>
                      </a:moveTo>
                      <a:cubicBezTo>
                        <a:pt x="-1627" y="23041"/>
                        <a:pt x="2183" y="17707"/>
                        <a:pt x="9803" y="15421"/>
                      </a:cubicBezTo>
                      <a:cubicBezTo>
                        <a:pt x="17423" y="13135"/>
                        <a:pt x="29615" y="7801"/>
                        <a:pt x="37997" y="3229"/>
                      </a:cubicBezTo>
                      <a:cubicBezTo>
                        <a:pt x="54761" y="-5915"/>
                        <a:pt x="70001" y="5515"/>
                        <a:pt x="63143" y="23041"/>
                      </a:cubicBezTo>
                      <a:cubicBezTo>
                        <a:pt x="57809" y="36757"/>
                        <a:pt x="8279" y="39805"/>
                        <a:pt x="659" y="27613"/>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54" name="Freeform: Shape 2453">
                  <a:extLst>
                    <a:ext uri="{FF2B5EF4-FFF2-40B4-BE49-F238E27FC236}">
                      <a16:creationId xmlns:a16="http://schemas.microsoft.com/office/drawing/2014/main" id="{EBA4A53F-573C-4A60-A6BF-97D55A1AEC68}"/>
                    </a:ext>
                  </a:extLst>
                </p:cNvPr>
                <p:cNvSpPr/>
                <p:nvPr/>
              </p:nvSpPr>
              <p:spPr>
                <a:xfrm>
                  <a:off x="2319759" y="4205948"/>
                  <a:ext cx="374904" cy="297180"/>
                </a:xfrm>
                <a:custGeom>
                  <a:avLst/>
                  <a:gdLst>
                    <a:gd name="connsiteX0" fmla="*/ 531 w 374904"/>
                    <a:gd name="connsiteY0" fmla="*/ 290614 h 297180"/>
                    <a:gd name="connsiteX1" fmla="*/ 11961 w 374904"/>
                    <a:gd name="connsiteY1" fmla="*/ 274612 h 297180"/>
                    <a:gd name="connsiteX2" fmla="*/ 27201 w 374904"/>
                    <a:gd name="connsiteY2" fmla="*/ 254800 h 297180"/>
                    <a:gd name="connsiteX3" fmla="*/ 38631 w 374904"/>
                    <a:gd name="connsiteY3" fmla="*/ 239560 h 297180"/>
                    <a:gd name="connsiteX4" fmla="*/ 50061 w 374904"/>
                    <a:gd name="connsiteY4" fmla="*/ 224320 h 297180"/>
                    <a:gd name="connsiteX5" fmla="*/ 101877 w 374904"/>
                    <a:gd name="connsiteY5" fmla="*/ 198412 h 297180"/>
                    <a:gd name="connsiteX6" fmla="*/ 120927 w 374904"/>
                    <a:gd name="connsiteY6" fmla="*/ 180124 h 297180"/>
                    <a:gd name="connsiteX7" fmla="*/ 136929 w 374904"/>
                    <a:gd name="connsiteY7" fmla="*/ 146596 h 297180"/>
                    <a:gd name="connsiteX8" fmla="*/ 144549 w 374904"/>
                    <a:gd name="connsiteY8" fmla="*/ 126784 h 297180"/>
                    <a:gd name="connsiteX9" fmla="*/ 167409 w 374904"/>
                    <a:gd name="connsiteY9" fmla="*/ 103924 h 297180"/>
                    <a:gd name="connsiteX10" fmla="*/ 248181 w 374904"/>
                    <a:gd name="connsiteY10" fmla="*/ 57442 h 297180"/>
                    <a:gd name="connsiteX11" fmla="*/ 269517 w 374904"/>
                    <a:gd name="connsiteY11" fmla="*/ 35344 h 297180"/>
                    <a:gd name="connsiteX12" fmla="*/ 297711 w 374904"/>
                    <a:gd name="connsiteY12" fmla="*/ 15532 h 297180"/>
                    <a:gd name="connsiteX13" fmla="*/ 374673 w 374904"/>
                    <a:gd name="connsiteY13" fmla="*/ 8674 h 297180"/>
                    <a:gd name="connsiteX14" fmla="*/ 255801 w 374904"/>
                    <a:gd name="connsiteY14" fmla="*/ 124498 h 297180"/>
                    <a:gd name="connsiteX15" fmla="*/ 175791 w 374904"/>
                    <a:gd name="connsiteY15" fmla="*/ 190792 h 297180"/>
                    <a:gd name="connsiteX16" fmla="*/ 143787 w 374904"/>
                    <a:gd name="connsiteY16" fmla="*/ 213652 h 297180"/>
                    <a:gd name="connsiteX17" fmla="*/ 101877 w 374904"/>
                    <a:gd name="connsiteY17" fmla="*/ 247942 h 297180"/>
                    <a:gd name="connsiteX18" fmla="*/ 56919 w 374904"/>
                    <a:gd name="connsiteY18" fmla="*/ 282232 h 297180"/>
                    <a:gd name="connsiteX19" fmla="*/ 38631 w 374904"/>
                    <a:gd name="connsiteY19" fmla="*/ 289852 h 297180"/>
                    <a:gd name="connsiteX20" fmla="*/ 531 w 374904"/>
                    <a:gd name="connsiteY20" fmla="*/ 290614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4904" h="297180">
                      <a:moveTo>
                        <a:pt x="531" y="290614"/>
                      </a:moveTo>
                      <a:cubicBezTo>
                        <a:pt x="-1755" y="286042"/>
                        <a:pt x="3579" y="279184"/>
                        <a:pt x="11961" y="274612"/>
                      </a:cubicBezTo>
                      <a:cubicBezTo>
                        <a:pt x="20343" y="270040"/>
                        <a:pt x="27201" y="261658"/>
                        <a:pt x="27201" y="254800"/>
                      </a:cubicBezTo>
                      <a:cubicBezTo>
                        <a:pt x="27201" y="248704"/>
                        <a:pt x="32535" y="241846"/>
                        <a:pt x="38631" y="239560"/>
                      </a:cubicBezTo>
                      <a:cubicBezTo>
                        <a:pt x="44727" y="236512"/>
                        <a:pt x="50061" y="230416"/>
                        <a:pt x="50061" y="224320"/>
                      </a:cubicBezTo>
                      <a:cubicBezTo>
                        <a:pt x="50061" y="210604"/>
                        <a:pt x="74445" y="198412"/>
                        <a:pt x="101877" y="198412"/>
                      </a:cubicBezTo>
                      <a:cubicBezTo>
                        <a:pt x="120927" y="198412"/>
                        <a:pt x="123975" y="196126"/>
                        <a:pt x="120927" y="180124"/>
                      </a:cubicBezTo>
                      <a:cubicBezTo>
                        <a:pt x="118641" y="167932"/>
                        <a:pt x="123213" y="158026"/>
                        <a:pt x="136929" y="146596"/>
                      </a:cubicBezTo>
                      <a:cubicBezTo>
                        <a:pt x="152931" y="134404"/>
                        <a:pt x="154455" y="130594"/>
                        <a:pt x="144549" y="126784"/>
                      </a:cubicBezTo>
                      <a:cubicBezTo>
                        <a:pt x="127023" y="119926"/>
                        <a:pt x="137691" y="109258"/>
                        <a:pt x="167409" y="103924"/>
                      </a:cubicBezTo>
                      <a:cubicBezTo>
                        <a:pt x="207033" y="96304"/>
                        <a:pt x="240561" y="77254"/>
                        <a:pt x="248181" y="57442"/>
                      </a:cubicBezTo>
                      <a:cubicBezTo>
                        <a:pt x="251991" y="47536"/>
                        <a:pt x="261897" y="37630"/>
                        <a:pt x="269517" y="35344"/>
                      </a:cubicBezTo>
                      <a:cubicBezTo>
                        <a:pt x="277899" y="32296"/>
                        <a:pt x="290091" y="23914"/>
                        <a:pt x="297711" y="15532"/>
                      </a:cubicBezTo>
                      <a:cubicBezTo>
                        <a:pt x="312951" y="-1232"/>
                        <a:pt x="365529" y="-5804"/>
                        <a:pt x="374673" y="8674"/>
                      </a:cubicBezTo>
                      <a:cubicBezTo>
                        <a:pt x="380769" y="19342"/>
                        <a:pt x="332763" y="65824"/>
                        <a:pt x="255801" y="124498"/>
                      </a:cubicBezTo>
                      <a:cubicBezTo>
                        <a:pt x="223797" y="148120"/>
                        <a:pt x="187983" y="177838"/>
                        <a:pt x="175791" y="190792"/>
                      </a:cubicBezTo>
                      <a:cubicBezTo>
                        <a:pt x="163599" y="202984"/>
                        <a:pt x="149121" y="213652"/>
                        <a:pt x="143787" y="213652"/>
                      </a:cubicBezTo>
                      <a:cubicBezTo>
                        <a:pt x="137691" y="213652"/>
                        <a:pt x="118641" y="228892"/>
                        <a:pt x="101877" y="247942"/>
                      </a:cubicBezTo>
                      <a:cubicBezTo>
                        <a:pt x="84351" y="266992"/>
                        <a:pt x="64539" y="282232"/>
                        <a:pt x="56919" y="282232"/>
                      </a:cubicBezTo>
                      <a:cubicBezTo>
                        <a:pt x="49299" y="282232"/>
                        <a:pt x="40917" y="286042"/>
                        <a:pt x="38631" y="289852"/>
                      </a:cubicBezTo>
                      <a:cubicBezTo>
                        <a:pt x="32535" y="299758"/>
                        <a:pt x="6627" y="299758"/>
                        <a:pt x="531" y="290614"/>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55" name="Freeform: Shape 2454">
                  <a:extLst>
                    <a:ext uri="{FF2B5EF4-FFF2-40B4-BE49-F238E27FC236}">
                      <a16:creationId xmlns:a16="http://schemas.microsoft.com/office/drawing/2014/main" id="{FB84DD1B-D5C4-41DA-996E-1601ACA75147}"/>
                    </a:ext>
                  </a:extLst>
                </p:cNvPr>
                <p:cNvSpPr/>
                <p:nvPr/>
              </p:nvSpPr>
              <p:spPr>
                <a:xfrm>
                  <a:off x="5268085" y="446715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56" name="Freeform: Shape 2455">
                  <a:extLst>
                    <a:ext uri="{FF2B5EF4-FFF2-40B4-BE49-F238E27FC236}">
                      <a16:creationId xmlns:a16="http://schemas.microsoft.com/office/drawing/2014/main" id="{62CCC3CC-63AB-496C-A5F2-4B4576910B28}"/>
                    </a:ext>
                  </a:extLst>
                </p:cNvPr>
                <p:cNvSpPr/>
                <p:nvPr/>
              </p:nvSpPr>
              <p:spPr>
                <a:xfrm>
                  <a:off x="6859185" y="445932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57" name="Freeform: Shape 2456">
                  <a:extLst>
                    <a:ext uri="{FF2B5EF4-FFF2-40B4-BE49-F238E27FC236}">
                      <a16:creationId xmlns:a16="http://schemas.microsoft.com/office/drawing/2014/main" id="{C0B91254-CD28-46E5-AC15-6F865476888D}"/>
                    </a:ext>
                  </a:extLst>
                </p:cNvPr>
                <p:cNvSpPr/>
                <p:nvPr/>
              </p:nvSpPr>
              <p:spPr>
                <a:xfrm>
                  <a:off x="1127988" y="4338133"/>
                  <a:ext cx="83058" cy="118872"/>
                </a:xfrm>
                <a:custGeom>
                  <a:avLst/>
                  <a:gdLst>
                    <a:gd name="connsiteX0" fmla="*/ 5106 w 83058"/>
                    <a:gd name="connsiteY0" fmla="*/ 114233 h 118872"/>
                    <a:gd name="connsiteX1" fmla="*/ 11202 w 83058"/>
                    <a:gd name="connsiteY1" fmla="*/ 30413 h 118872"/>
                    <a:gd name="connsiteX2" fmla="*/ 72924 w 83058"/>
                    <a:gd name="connsiteY2" fmla="*/ 6029 h 118872"/>
                    <a:gd name="connsiteX3" fmla="*/ 74448 w 83058"/>
                    <a:gd name="connsiteY3" fmla="*/ 79943 h 118872"/>
                    <a:gd name="connsiteX4" fmla="*/ 48540 w 83058"/>
                    <a:gd name="connsiteY4" fmla="*/ 89087 h 118872"/>
                    <a:gd name="connsiteX5" fmla="*/ 27966 w 83058"/>
                    <a:gd name="connsiteY5" fmla="*/ 104327 h 118872"/>
                    <a:gd name="connsiteX6" fmla="*/ 5106 w 83058"/>
                    <a:gd name="connsiteY6" fmla="*/ 114233 h 11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58" h="118872">
                      <a:moveTo>
                        <a:pt x="5106" y="114233"/>
                      </a:moveTo>
                      <a:cubicBezTo>
                        <a:pt x="-4038" y="105089"/>
                        <a:pt x="-228" y="54035"/>
                        <a:pt x="11202" y="30413"/>
                      </a:cubicBezTo>
                      <a:cubicBezTo>
                        <a:pt x="24156" y="4505"/>
                        <a:pt x="56160" y="-8449"/>
                        <a:pt x="72924" y="6029"/>
                      </a:cubicBezTo>
                      <a:cubicBezTo>
                        <a:pt x="85878" y="16697"/>
                        <a:pt x="87402" y="66989"/>
                        <a:pt x="74448" y="79943"/>
                      </a:cubicBezTo>
                      <a:cubicBezTo>
                        <a:pt x="69114" y="85277"/>
                        <a:pt x="57684" y="89087"/>
                        <a:pt x="48540" y="89087"/>
                      </a:cubicBezTo>
                      <a:cubicBezTo>
                        <a:pt x="38634" y="89087"/>
                        <a:pt x="30252" y="95183"/>
                        <a:pt x="27966" y="104327"/>
                      </a:cubicBezTo>
                      <a:cubicBezTo>
                        <a:pt x="24156" y="119567"/>
                        <a:pt x="14250" y="124139"/>
                        <a:pt x="5106" y="114233"/>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58" name="Freeform: Shape 2457">
                  <a:extLst>
                    <a:ext uri="{FF2B5EF4-FFF2-40B4-BE49-F238E27FC236}">
                      <a16:creationId xmlns:a16="http://schemas.microsoft.com/office/drawing/2014/main" id="{F948A55D-1213-4591-A789-FBDC71C3F3EB}"/>
                    </a:ext>
                  </a:extLst>
                </p:cNvPr>
                <p:cNvSpPr/>
                <p:nvPr/>
              </p:nvSpPr>
              <p:spPr>
                <a:xfrm>
                  <a:off x="2034406" y="4411980"/>
                  <a:ext cx="91440" cy="44958"/>
                </a:xfrm>
                <a:custGeom>
                  <a:avLst/>
                  <a:gdLst>
                    <a:gd name="connsiteX0" fmla="*/ 3182 w 91440"/>
                    <a:gd name="connsiteY0" fmla="*/ 34290 h 44958"/>
                    <a:gd name="connsiteX1" fmla="*/ 45854 w 91440"/>
                    <a:gd name="connsiteY1" fmla="*/ 0 h 44958"/>
                    <a:gd name="connsiteX2" fmla="*/ 80144 w 91440"/>
                    <a:gd name="connsiteY2" fmla="*/ 35052 h 44958"/>
                    <a:gd name="connsiteX3" fmla="*/ 3182 w 91440"/>
                    <a:gd name="connsiteY3" fmla="*/ 34290 h 44958"/>
                  </a:gdLst>
                  <a:ahLst/>
                  <a:cxnLst>
                    <a:cxn ang="0">
                      <a:pos x="connsiteX0" y="connsiteY0"/>
                    </a:cxn>
                    <a:cxn ang="0">
                      <a:pos x="connsiteX1" y="connsiteY1"/>
                    </a:cxn>
                    <a:cxn ang="0">
                      <a:pos x="connsiteX2" y="connsiteY2"/>
                    </a:cxn>
                    <a:cxn ang="0">
                      <a:pos x="connsiteX3" y="connsiteY3"/>
                    </a:cxn>
                  </a:cxnLst>
                  <a:rect l="l" t="t" r="r" b="b"/>
                  <a:pathLst>
                    <a:path w="91440" h="44958">
                      <a:moveTo>
                        <a:pt x="3182" y="34290"/>
                      </a:moveTo>
                      <a:cubicBezTo>
                        <a:pt x="-6724" y="9906"/>
                        <a:pt x="6230" y="0"/>
                        <a:pt x="45854" y="0"/>
                      </a:cubicBezTo>
                      <a:cubicBezTo>
                        <a:pt x="89288" y="0"/>
                        <a:pt x="105290" y="16764"/>
                        <a:pt x="80144" y="35052"/>
                      </a:cubicBezTo>
                      <a:cubicBezTo>
                        <a:pt x="60332" y="49530"/>
                        <a:pt x="8516" y="48768"/>
                        <a:pt x="3182" y="3429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59" name="Freeform: Shape 2458">
                  <a:extLst>
                    <a:ext uri="{FF2B5EF4-FFF2-40B4-BE49-F238E27FC236}">
                      <a16:creationId xmlns:a16="http://schemas.microsoft.com/office/drawing/2014/main" id="{D8EE482D-C039-4F50-89EC-D00EB8FDA59C}"/>
                    </a:ext>
                  </a:extLst>
                </p:cNvPr>
                <p:cNvSpPr/>
                <p:nvPr/>
              </p:nvSpPr>
              <p:spPr>
                <a:xfrm>
                  <a:off x="5321711" y="443779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60" name="Freeform: Shape 2459">
                  <a:extLst>
                    <a:ext uri="{FF2B5EF4-FFF2-40B4-BE49-F238E27FC236}">
                      <a16:creationId xmlns:a16="http://schemas.microsoft.com/office/drawing/2014/main" id="{1E2C079D-B56D-4AE8-8F8D-4F77C5D06B87}"/>
                    </a:ext>
                  </a:extLst>
                </p:cNvPr>
                <p:cNvSpPr/>
                <p:nvPr/>
              </p:nvSpPr>
              <p:spPr>
                <a:xfrm>
                  <a:off x="6708265" y="442905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61" name="Freeform: Shape 2460">
                  <a:extLst>
                    <a:ext uri="{FF2B5EF4-FFF2-40B4-BE49-F238E27FC236}">
                      <a16:creationId xmlns:a16="http://schemas.microsoft.com/office/drawing/2014/main" id="{98CA4BCD-0DDD-490C-92BA-C1E40F6DF95E}"/>
                    </a:ext>
                  </a:extLst>
                </p:cNvPr>
                <p:cNvSpPr/>
                <p:nvPr/>
              </p:nvSpPr>
              <p:spPr>
                <a:xfrm>
                  <a:off x="5397696" y="439815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62" name="Freeform: Shape 2461">
                  <a:extLst>
                    <a:ext uri="{FF2B5EF4-FFF2-40B4-BE49-F238E27FC236}">
                      <a16:creationId xmlns:a16="http://schemas.microsoft.com/office/drawing/2014/main" id="{7204E9AF-8737-42FC-8F05-807B2F964B68}"/>
                    </a:ext>
                  </a:extLst>
                </p:cNvPr>
                <p:cNvSpPr/>
                <p:nvPr/>
              </p:nvSpPr>
              <p:spPr>
                <a:xfrm>
                  <a:off x="6539515" y="439012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63" name="Freeform: Shape 2462">
                  <a:extLst>
                    <a:ext uri="{FF2B5EF4-FFF2-40B4-BE49-F238E27FC236}">
                      <a16:creationId xmlns:a16="http://schemas.microsoft.com/office/drawing/2014/main" id="{F6EEC055-0577-43A3-ACF4-434E30D70C11}"/>
                    </a:ext>
                  </a:extLst>
                </p:cNvPr>
                <p:cNvSpPr/>
                <p:nvPr/>
              </p:nvSpPr>
              <p:spPr>
                <a:xfrm>
                  <a:off x="5465095" y="435964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64" name="Freeform: Shape 2463">
                  <a:extLst>
                    <a:ext uri="{FF2B5EF4-FFF2-40B4-BE49-F238E27FC236}">
                      <a16:creationId xmlns:a16="http://schemas.microsoft.com/office/drawing/2014/main" id="{E76DF494-B90B-4F4D-9319-FD35F7C67801}"/>
                    </a:ext>
                  </a:extLst>
                </p:cNvPr>
                <p:cNvSpPr/>
                <p:nvPr/>
              </p:nvSpPr>
              <p:spPr>
                <a:xfrm>
                  <a:off x="6417371" y="4358640"/>
                  <a:ext cx="56388" cy="29718"/>
                </a:xfrm>
                <a:custGeom>
                  <a:avLst/>
                  <a:gdLst>
                    <a:gd name="connsiteX0" fmla="*/ 2479 w 56388"/>
                    <a:gd name="connsiteY0" fmla="*/ 22860 h 29718"/>
                    <a:gd name="connsiteX1" fmla="*/ 24577 w 56388"/>
                    <a:gd name="connsiteY1" fmla="*/ 0 h 29718"/>
                    <a:gd name="connsiteX2" fmla="*/ 54295 w 56388"/>
                    <a:gd name="connsiteY2" fmla="*/ 25146 h 29718"/>
                    <a:gd name="connsiteX3" fmla="*/ 2479 w 56388"/>
                    <a:gd name="connsiteY3" fmla="*/ 22860 h 29718"/>
                  </a:gdLst>
                  <a:ahLst/>
                  <a:cxnLst>
                    <a:cxn ang="0">
                      <a:pos x="connsiteX0" y="connsiteY0"/>
                    </a:cxn>
                    <a:cxn ang="0">
                      <a:pos x="connsiteX1" y="connsiteY1"/>
                    </a:cxn>
                    <a:cxn ang="0">
                      <a:pos x="connsiteX2" y="connsiteY2"/>
                    </a:cxn>
                    <a:cxn ang="0">
                      <a:pos x="connsiteX3" y="connsiteY3"/>
                    </a:cxn>
                  </a:cxnLst>
                  <a:rect l="l" t="t" r="r" b="b"/>
                  <a:pathLst>
                    <a:path w="56388" h="29718">
                      <a:moveTo>
                        <a:pt x="2479" y="22860"/>
                      </a:moveTo>
                      <a:cubicBezTo>
                        <a:pt x="-5141" y="10668"/>
                        <a:pt x="5527" y="0"/>
                        <a:pt x="24577" y="0"/>
                      </a:cubicBezTo>
                      <a:cubicBezTo>
                        <a:pt x="43627" y="0"/>
                        <a:pt x="63439" y="16764"/>
                        <a:pt x="54295" y="25146"/>
                      </a:cubicBezTo>
                      <a:cubicBezTo>
                        <a:pt x="46675" y="33528"/>
                        <a:pt x="7813" y="31242"/>
                        <a:pt x="2479" y="2286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65" name="Freeform: Shape 2464">
                  <a:extLst>
                    <a:ext uri="{FF2B5EF4-FFF2-40B4-BE49-F238E27FC236}">
                      <a16:creationId xmlns:a16="http://schemas.microsoft.com/office/drawing/2014/main" id="{4F3FD241-5B17-4860-BF1D-892EA61AE679}"/>
                    </a:ext>
                  </a:extLst>
                </p:cNvPr>
                <p:cNvSpPr/>
                <p:nvPr/>
              </p:nvSpPr>
              <p:spPr>
                <a:xfrm>
                  <a:off x="5588413" y="4328601"/>
                  <a:ext cx="54102" cy="20574"/>
                </a:xfrm>
                <a:custGeom>
                  <a:avLst/>
                  <a:gdLst>
                    <a:gd name="connsiteX0" fmla="*/ 857 w 54102"/>
                    <a:gd name="connsiteY0" fmla="*/ 14799 h 20574"/>
                    <a:gd name="connsiteX1" fmla="*/ 7715 w 54102"/>
                    <a:gd name="connsiteY1" fmla="*/ 2607 h 20574"/>
                    <a:gd name="connsiteX2" fmla="*/ 54197 w 54102"/>
                    <a:gd name="connsiteY2" fmla="*/ 10989 h 20574"/>
                    <a:gd name="connsiteX3" fmla="*/ 857 w 54102"/>
                    <a:gd name="connsiteY3" fmla="*/ 14799 h 20574"/>
                  </a:gdLst>
                  <a:ahLst/>
                  <a:cxnLst>
                    <a:cxn ang="0">
                      <a:pos x="connsiteX0" y="connsiteY0"/>
                    </a:cxn>
                    <a:cxn ang="0">
                      <a:pos x="connsiteX1" y="connsiteY1"/>
                    </a:cxn>
                    <a:cxn ang="0">
                      <a:pos x="connsiteX2" y="connsiteY2"/>
                    </a:cxn>
                    <a:cxn ang="0">
                      <a:pos x="connsiteX3" y="connsiteY3"/>
                    </a:cxn>
                  </a:cxnLst>
                  <a:rect l="l" t="t" r="r" b="b"/>
                  <a:pathLst>
                    <a:path w="54102" h="20574">
                      <a:moveTo>
                        <a:pt x="857" y="14799"/>
                      </a:moveTo>
                      <a:cubicBezTo>
                        <a:pt x="-1429" y="10989"/>
                        <a:pt x="857" y="4893"/>
                        <a:pt x="7715" y="2607"/>
                      </a:cubicBezTo>
                      <a:cubicBezTo>
                        <a:pt x="23717" y="-3489"/>
                        <a:pt x="54197" y="1845"/>
                        <a:pt x="54197" y="10989"/>
                      </a:cubicBezTo>
                      <a:cubicBezTo>
                        <a:pt x="54197" y="21657"/>
                        <a:pt x="6953" y="25467"/>
                        <a:pt x="857" y="14799"/>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66" name="Freeform: Shape 2465">
                  <a:extLst>
                    <a:ext uri="{FF2B5EF4-FFF2-40B4-BE49-F238E27FC236}">
                      <a16:creationId xmlns:a16="http://schemas.microsoft.com/office/drawing/2014/main" id="{F8012623-60C1-474B-9D4E-1593EDDB01EB}"/>
                    </a:ext>
                  </a:extLst>
                </p:cNvPr>
                <p:cNvSpPr/>
                <p:nvPr/>
              </p:nvSpPr>
              <p:spPr>
                <a:xfrm>
                  <a:off x="6182760" y="4328404"/>
                  <a:ext cx="90678" cy="21336"/>
                </a:xfrm>
                <a:custGeom>
                  <a:avLst/>
                  <a:gdLst>
                    <a:gd name="connsiteX0" fmla="*/ 870 w 90678"/>
                    <a:gd name="connsiteY0" fmla="*/ 14996 h 21336"/>
                    <a:gd name="connsiteX1" fmla="*/ 6966 w 90678"/>
                    <a:gd name="connsiteY1" fmla="*/ 2804 h 21336"/>
                    <a:gd name="connsiteX2" fmla="*/ 90786 w 90678"/>
                    <a:gd name="connsiteY2" fmla="*/ 11186 h 21336"/>
                    <a:gd name="connsiteX3" fmla="*/ 870 w 90678"/>
                    <a:gd name="connsiteY3" fmla="*/ 14996 h 21336"/>
                  </a:gdLst>
                  <a:ahLst/>
                  <a:cxnLst>
                    <a:cxn ang="0">
                      <a:pos x="connsiteX0" y="connsiteY0"/>
                    </a:cxn>
                    <a:cxn ang="0">
                      <a:pos x="connsiteX1" y="connsiteY1"/>
                    </a:cxn>
                    <a:cxn ang="0">
                      <a:pos x="connsiteX2" y="connsiteY2"/>
                    </a:cxn>
                    <a:cxn ang="0">
                      <a:pos x="connsiteX3" y="connsiteY3"/>
                    </a:cxn>
                  </a:cxnLst>
                  <a:rect l="l" t="t" r="r" b="b"/>
                  <a:pathLst>
                    <a:path w="90678" h="21336">
                      <a:moveTo>
                        <a:pt x="870" y="14996"/>
                      </a:moveTo>
                      <a:cubicBezTo>
                        <a:pt x="-1416" y="11186"/>
                        <a:pt x="870" y="5090"/>
                        <a:pt x="6966" y="2804"/>
                      </a:cubicBezTo>
                      <a:cubicBezTo>
                        <a:pt x="24492" y="-4054"/>
                        <a:pt x="92310" y="2804"/>
                        <a:pt x="90786" y="11186"/>
                      </a:cubicBezTo>
                      <a:cubicBezTo>
                        <a:pt x="87738" y="21854"/>
                        <a:pt x="6966" y="25664"/>
                        <a:pt x="870" y="14996"/>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67" name="Freeform: Shape 2466">
                  <a:extLst>
                    <a:ext uri="{FF2B5EF4-FFF2-40B4-BE49-F238E27FC236}">
                      <a16:creationId xmlns:a16="http://schemas.microsoft.com/office/drawing/2014/main" id="{5BB5C52E-79C7-4D44-B782-7B0C6527D743}"/>
                    </a:ext>
                  </a:extLst>
                </p:cNvPr>
                <p:cNvSpPr/>
                <p:nvPr/>
              </p:nvSpPr>
              <p:spPr>
                <a:xfrm>
                  <a:off x="5784709" y="4291084"/>
                  <a:ext cx="192786" cy="28194"/>
                </a:xfrm>
                <a:custGeom>
                  <a:avLst/>
                  <a:gdLst>
                    <a:gd name="connsiteX0" fmla="*/ 2681 w 192786"/>
                    <a:gd name="connsiteY0" fmla="*/ 21074 h 28194"/>
                    <a:gd name="connsiteX1" fmla="*/ 102503 w 192786"/>
                    <a:gd name="connsiteY1" fmla="*/ 500 h 28194"/>
                    <a:gd name="connsiteX2" fmla="*/ 193181 w 192786"/>
                    <a:gd name="connsiteY2" fmla="*/ 14216 h 28194"/>
                    <a:gd name="connsiteX3" fmla="*/ 100217 w 192786"/>
                    <a:gd name="connsiteY3" fmla="*/ 27932 h 28194"/>
                    <a:gd name="connsiteX4" fmla="*/ 2681 w 192786"/>
                    <a:gd name="connsiteY4" fmla="*/ 21074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786" h="28194">
                      <a:moveTo>
                        <a:pt x="2681" y="21074"/>
                      </a:moveTo>
                      <a:cubicBezTo>
                        <a:pt x="-8749" y="3548"/>
                        <a:pt x="14873" y="-1786"/>
                        <a:pt x="102503" y="500"/>
                      </a:cubicBezTo>
                      <a:cubicBezTo>
                        <a:pt x="177179" y="2024"/>
                        <a:pt x="193181" y="5072"/>
                        <a:pt x="193181" y="14216"/>
                      </a:cubicBezTo>
                      <a:cubicBezTo>
                        <a:pt x="193181" y="23360"/>
                        <a:pt x="177179" y="25646"/>
                        <a:pt x="100217" y="27932"/>
                      </a:cubicBezTo>
                      <a:cubicBezTo>
                        <a:pt x="38495" y="29456"/>
                        <a:pt x="5729" y="27170"/>
                        <a:pt x="2681" y="21074"/>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68" name="Freeform: Shape 2467">
                  <a:extLst>
                    <a:ext uri="{FF2B5EF4-FFF2-40B4-BE49-F238E27FC236}">
                      <a16:creationId xmlns:a16="http://schemas.microsoft.com/office/drawing/2014/main" id="{19B55EDD-1CE1-4F60-BB45-1CE091CBF6E0}"/>
                    </a:ext>
                  </a:extLst>
                </p:cNvPr>
                <p:cNvSpPr/>
                <p:nvPr/>
              </p:nvSpPr>
              <p:spPr>
                <a:xfrm>
                  <a:off x="2684030" y="4137660"/>
                  <a:ext cx="94488" cy="69342"/>
                </a:xfrm>
                <a:custGeom>
                  <a:avLst/>
                  <a:gdLst>
                    <a:gd name="connsiteX0" fmla="*/ 2020 w 94488"/>
                    <a:gd name="connsiteY0" fmla="*/ 60960 h 69342"/>
                    <a:gd name="connsiteX1" fmla="*/ 18022 w 94488"/>
                    <a:gd name="connsiteY1" fmla="*/ 38100 h 69342"/>
                    <a:gd name="connsiteX2" fmla="*/ 36310 w 94488"/>
                    <a:gd name="connsiteY2" fmla="*/ 19050 h 69342"/>
                    <a:gd name="connsiteX3" fmla="*/ 66790 w 94488"/>
                    <a:gd name="connsiteY3" fmla="*/ 0 h 69342"/>
                    <a:gd name="connsiteX4" fmla="*/ 77458 w 94488"/>
                    <a:gd name="connsiteY4" fmla="*/ 46482 h 69342"/>
                    <a:gd name="connsiteX5" fmla="*/ 2020 w 94488"/>
                    <a:gd name="connsiteY5" fmla="*/ 60960 h 6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88" h="69342">
                      <a:moveTo>
                        <a:pt x="2020" y="60960"/>
                      </a:moveTo>
                      <a:cubicBezTo>
                        <a:pt x="-4076" y="50292"/>
                        <a:pt x="4306" y="38100"/>
                        <a:pt x="18022" y="38100"/>
                      </a:cubicBezTo>
                      <a:cubicBezTo>
                        <a:pt x="24118" y="38100"/>
                        <a:pt x="32500" y="29718"/>
                        <a:pt x="36310" y="19050"/>
                      </a:cubicBezTo>
                      <a:cubicBezTo>
                        <a:pt x="41644" y="4572"/>
                        <a:pt x="49264" y="0"/>
                        <a:pt x="66790" y="0"/>
                      </a:cubicBezTo>
                      <a:cubicBezTo>
                        <a:pt x="99556" y="0"/>
                        <a:pt x="104128" y="19050"/>
                        <a:pt x="77458" y="46482"/>
                      </a:cubicBezTo>
                      <a:cubicBezTo>
                        <a:pt x="56122" y="69342"/>
                        <a:pt x="11926" y="77724"/>
                        <a:pt x="2020" y="6096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69" name="Freeform: Shape 2468">
                  <a:extLst>
                    <a:ext uri="{FF2B5EF4-FFF2-40B4-BE49-F238E27FC236}">
                      <a16:creationId xmlns:a16="http://schemas.microsoft.com/office/drawing/2014/main" id="{5A83519C-AD73-4932-8356-EF2C58C09DD6}"/>
                    </a:ext>
                  </a:extLst>
                </p:cNvPr>
                <p:cNvSpPr/>
                <p:nvPr/>
              </p:nvSpPr>
              <p:spPr>
                <a:xfrm>
                  <a:off x="1265524" y="4077899"/>
                  <a:ext cx="82296" cy="80772"/>
                </a:xfrm>
                <a:custGeom>
                  <a:avLst/>
                  <a:gdLst>
                    <a:gd name="connsiteX0" fmla="*/ 22256 w 82296"/>
                    <a:gd name="connsiteY0" fmla="*/ 75763 h 80772"/>
                    <a:gd name="connsiteX1" fmla="*/ 7778 w 82296"/>
                    <a:gd name="connsiteY1" fmla="*/ 33853 h 80772"/>
                    <a:gd name="connsiteX2" fmla="*/ 18446 w 82296"/>
                    <a:gd name="connsiteY2" fmla="*/ 14041 h 80772"/>
                    <a:gd name="connsiteX3" fmla="*/ 58070 w 82296"/>
                    <a:gd name="connsiteY3" fmla="*/ 11755 h 80772"/>
                    <a:gd name="connsiteX4" fmla="*/ 73310 w 82296"/>
                    <a:gd name="connsiteY4" fmla="*/ 31567 h 80772"/>
                    <a:gd name="connsiteX5" fmla="*/ 74072 w 82296"/>
                    <a:gd name="connsiteY5" fmla="*/ 73477 h 80772"/>
                    <a:gd name="connsiteX6" fmla="*/ 22256 w 82296"/>
                    <a:gd name="connsiteY6" fmla="*/ 75763 h 8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96" h="80772">
                      <a:moveTo>
                        <a:pt x="22256" y="75763"/>
                      </a:moveTo>
                      <a:cubicBezTo>
                        <a:pt x="920" y="69667"/>
                        <a:pt x="-7462" y="46045"/>
                        <a:pt x="7778" y="33853"/>
                      </a:cubicBezTo>
                      <a:cubicBezTo>
                        <a:pt x="13874" y="29281"/>
                        <a:pt x="18446" y="20137"/>
                        <a:pt x="18446" y="14041"/>
                      </a:cubicBezTo>
                      <a:cubicBezTo>
                        <a:pt x="18446" y="-3485"/>
                        <a:pt x="51974" y="-5009"/>
                        <a:pt x="58070" y="11755"/>
                      </a:cubicBezTo>
                      <a:cubicBezTo>
                        <a:pt x="60356" y="19375"/>
                        <a:pt x="67214" y="28519"/>
                        <a:pt x="73310" y="31567"/>
                      </a:cubicBezTo>
                      <a:cubicBezTo>
                        <a:pt x="85502" y="39187"/>
                        <a:pt x="86264" y="61285"/>
                        <a:pt x="74072" y="73477"/>
                      </a:cubicBezTo>
                      <a:cubicBezTo>
                        <a:pt x="64166" y="83383"/>
                        <a:pt x="51974" y="84145"/>
                        <a:pt x="22256" y="75763"/>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70" name="Freeform: Shape 2469">
                  <a:extLst>
                    <a:ext uri="{FF2B5EF4-FFF2-40B4-BE49-F238E27FC236}">
                      <a16:creationId xmlns:a16="http://schemas.microsoft.com/office/drawing/2014/main" id="{90BB8E3D-2A55-4947-A62E-A4DA4BFCD19F}"/>
                    </a:ext>
                  </a:extLst>
                </p:cNvPr>
                <p:cNvSpPr/>
                <p:nvPr/>
              </p:nvSpPr>
              <p:spPr>
                <a:xfrm>
                  <a:off x="1365293" y="3977640"/>
                  <a:ext cx="60198" cy="109728"/>
                </a:xfrm>
                <a:custGeom>
                  <a:avLst/>
                  <a:gdLst>
                    <a:gd name="connsiteX0" fmla="*/ 25357 w 60198"/>
                    <a:gd name="connsiteY0" fmla="*/ 107442 h 109728"/>
                    <a:gd name="connsiteX1" fmla="*/ 211 w 60198"/>
                    <a:gd name="connsiteY1" fmla="*/ 70866 h 109728"/>
                    <a:gd name="connsiteX2" fmla="*/ 29167 w 60198"/>
                    <a:gd name="connsiteY2" fmla="*/ 0 h 109728"/>
                    <a:gd name="connsiteX3" fmla="*/ 54313 w 60198"/>
                    <a:gd name="connsiteY3" fmla="*/ 108966 h 109728"/>
                    <a:gd name="connsiteX4" fmla="*/ 25357 w 60198"/>
                    <a:gd name="connsiteY4" fmla="*/ 107442 h 10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8" h="109728">
                      <a:moveTo>
                        <a:pt x="25357" y="107442"/>
                      </a:moveTo>
                      <a:cubicBezTo>
                        <a:pt x="4783" y="102870"/>
                        <a:pt x="2497" y="99822"/>
                        <a:pt x="211" y="70866"/>
                      </a:cubicBezTo>
                      <a:cubicBezTo>
                        <a:pt x="-2075" y="40386"/>
                        <a:pt x="14689" y="0"/>
                        <a:pt x="29167" y="0"/>
                      </a:cubicBezTo>
                      <a:cubicBezTo>
                        <a:pt x="48979" y="0"/>
                        <a:pt x="71077" y="99822"/>
                        <a:pt x="54313" y="108966"/>
                      </a:cubicBezTo>
                      <a:cubicBezTo>
                        <a:pt x="50503" y="110490"/>
                        <a:pt x="38311" y="109728"/>
                        <a:pt x="25357" y="10744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71" name="Freeform: Shape 2470">
                  <a:extLst>
                    <a:ext uri="{FF2B5EF4-FFF2-40B4-BE49-F238E27FC236}">
                      <a16:creationId xmlns:a16="http://schemas.microsoft.com/office/drawing/2014/main" id="{DC999E43-E248-4F0D-8AA1-5FD90147E80B}"/>
                    </a:ext>
                  </a:extLst>
                </p:cNvPr>
                <p:cNvSpPr/>
                <p:nvPr/>
              </p:nvSpPr>
              <p:spPr>
                <a:xfrm>
                  <a:off x="2860720" y="3970020"/>
                  <a:ext cx="121158" cy="99060"/>
                </a:xfrm>
                <a:custGeom>
                  <a:avLst/>
                  <a:gdLst>
                    <a:gd name="connsiteX0" fmla="*/ 590 w 121158"/>
                    <a:gd name="connsiteY0" fmla="*/ 92202 h 99060"/>
                    <a:gd name="connsiteX1" fmla="*/ 10496 w 121158"/>
                    <a:gd name="connsiteY1" fmla="*/ 74676 h 99060"/>
                    <a:gd name="connsiteX2" fmla="*/ 37166 w 121158"/>
                    <a:gd name="connsiteY2" fmla="*/ 37338 h 99060"/>
                    <a:gd name="connsiteX3" fmla="*/ 95840 w 121158"/>
                    <a:gd name="connsiteY3" fmla="*/ 0 h 99060"/>
                    <a:gd name="connsiteX4" fmla="*/ 95840 w 121158"/>
                    <a:gd name="connsiteY4" fmla="*/ 47244 h 99060"/>
                    <a:gd name="connsiteX5" fmla="*/ 590 w 121158"/>
                    <a:gd name="connsiteY5" fmla="*/ 92202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58" h="99060">
                      <a:moveTo>
                        <a:pt x="590" y="92202"/>
                      </a:moveTo>
                      <a:cubicBezTo>
                        <a:pt x="-1696" y="88392"/>
                        <a:pt x="2876" y="80010"/>
                        <a:pt x="10496" y="74676"/>
                      </a:cubicBezTo>
                      <a:cubicBezTo>
                        <a:pt x="18116" y="69342"/>
                        <a:pt x="30308" y="52578"/>
                        <a:pt x="37166" y="37338"/>
                      </a:cubicBezTo>
                      <a:cubicBezTo>
                        <a:pt x="50882" y="6858"/>
                        <a:pt x="62312" y="0"/>
                        <a:pt x="95840" y="0"/>
                      </a:cubicBezTo>
                      <a:cubicBezTo>
                        <a:pt x="130130" y="0"/>
                        <a:pt x="130130" y="12954"/>
                        <a:pt x="95840" y="47244"/>
                      </a:cubicBezTo>
                      <a:cubicBezTo>
                        <a:pt x="51644" y="92202"/>
                        <a:pt x="12020" y="110490"/>
                        <a:pt x="590" y="9220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72" name="Freeform: Shape 2471">
                  <a:extLst>
                    <a:ext uri="{FF2B5EF4-FFF2-40B4-BE49-F238E27FC236}">
                      <a16:creationId xmlns:a16="http://schemas.microsoft.com/office/drawing/2014/main" id="{DFFA9E45-1815-49E8-8A7A-E6FFE4FFDD56}"/>
                    </a:ext>
                  </a:extLst>
                </p:cNvPr>
                <p:cNvSpPr/>
                <p:nvPr/>
              </p:nvSpPr>
              <p:spPr>
                <a:xfrm>
                  <a:off x="2835371" y="3873981"/>
                  <a:ext cx="78486" cy="109728"/>
                </a:xfrm>
                <a:custGeom>
                  <a:avLst/>
                  <a:gdLst>
                    <a:gd name="connsiteX0" fmla="*/ 2317 w 78486"/>
                    <a:gd name="connsiteY0" fmla="*/ 101373 h 109728"/>
                    <a:gd name="connsiteX1" fmla="*/ 793 w 78486"/>
                    <a:gd name="connsiteY1" fmla="*/ 45747 h 109728"/>
                    <a:gd name="connsiteX2" fmla="*/ 3079 w 78486"/>
                    <a:gd name="connsiteY2" fmla="*/ 789 h 109728"/>
                    <a:gd name="connsiteX3" fmla="*/ 35083 w 78486"/>
                    <a:gd name="connsiteY3" fmla="*/ 27 h 109728"/>
                    <a:gd name="connsiteX4" fmla="*/ 67849 w 78486"/>
                    <a:gd name="connsiteY4" fmla="*/ 27459 h 109728"/>
                    <a:gd name="connsiteX5" fmla="*/ 54133 w 78486"/>
                    <a:gd name="connsiteY5" fmla="*/ 71655 h 109728"/>
                    <a:gd name="connsiteX6" fmla="*/ 31273 w 78486"/>
                    <a:gd name="connsiteY6" fmla="*/ 109755 h 109728"/>
                    <a:gd name="connsiteX7" fmla="*/ 2317 w 78486"/>
                    <a:gd name="connsiteY7" fmla="*/ 101373 h 10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86" h="109728">
                      <a:moveTo>
                        <a:pt x="2317" y="101373"/>
                      </a:moveTo>
                      <a:cubicBezTo>
                        <a:pt x="31" y="95277"/>
                        <a:pt x="-731" y="70131"/>
                        <a:pt x="793" y="45747"/>
                      </a:cubicBezTo>
                      <a:lnTo>
                        <a:pt x="3079" y="789"/>
                      </a:lnTo>
                      <a:lnTo>
                        <a:pt x="35083" y="27"/>
                      </a:lnTo>
                      <a:cubicBezTo>
                        <a:pt x="73945" y="-735"/>
                        <a:pt x="92233" y="14505"/>
                        <a:pt x="67849" y="27459"/>
                      </a:cubicBezTo>
                      <a:cubicBezTo>
                        <a:pt x="54895" y="34317"/>
                        <a:pt x="52609" y="41937"/>
                        <a:pt x="54133" y="71655"/>
                      </a:cubicBezTo>
                      <a:cubicBezTo>
                        <a:pt x="56419" y="106707"/>
                        <a:pt x="56419" y="107469"/>
                        <a:pt x="31273" y="109755"/>
                      </a:cubicBezTo>
                      <a:cubicBezTo>
                        <a:pt x="15271" y="111279"/>
                        <a:pt x="5365" y="108231"/>
                        <a:pt x="2317" y="101373"/>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73" name="Freeform: Shape 2472">
                  <a:extLst>
                    <a:ext uri="{FF2B5EF4-FFF2-40B4-BE49-F238E27FC236}">
                      <a16:creationId xmlns:a16="http://schemas.microsoft.com/office/drawing/2014/main" id="{21484C29-BD45-4632-8D75-01FCF1817C21}"/>
                    </a:ext>
                  </a:extLst>
                </p:cNvPr>
                <p:cNvSpPr/>
                <p:nvPr/>
              </p:nvSpPr>
              <p:spPr>
                <a:xfrm>
                  <a:off x="2974754" y="3873058"/>
                  <a:ext cx="140208" cy="96774"/>
                </a:xfrm>
                <a:custGeom>
                  <a:avLst/>
                  <a:gdLst>
                    <a:gd name="connsiteX0" fmla="*/ 856 w 140208"/>
                    <a:gd name="connsiteY0" fmla="*/ 88580 h 96774"/>
                    <a:gd name="connsiteX1" fmla="*/ 13048 w 140208"/>
                    <a:gd name="connsiteY1" fmla="*/ 61910 h 96774"/>
                    <a:gd name="connsiteX2" fmla="*/ 22192 w 140208"/>
                    <a:gd name="connsiteY2" fmla="*/ 28382 h 96774"/>
                    <a:gd name="connsiteX3" fmla="*/ 83914 w 140208"/>
                    <a:gd name="connsiteY3" fmla="*/ 188 h 96774"/>
                    <a:gd name="connsiteX4" fmla="*/ 121252 w 140208"/>
                    <a:gd name="connsiteY4" fmla="*/ 30668 h 96774"/>
                    <a:gd name="connsiteX5" fmla="*/ 71722 w 140208"/>
                    <a:gd name="connsiteY5" fmla="*/ 69530 h 96774"/>
                    <a:gd name="connsiteX6" fmla="*/ 856 w 140208"/>
                    <a:gd name="connsiteY6" fmla="*/ 88580 h 9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208" h="96774">
                      <a:moveTo>
                        <a:pt x="856" y="88580"/>
                      </a:moveTo>
                      <a:cubicBezTo>
                        <a:pt x="-2192" y="84008"/>
                        <a:pt x="3142" y="71816"/>
                        <a:pt x="13048" y="61910"/>
                      </a:cubicBezTo>
                      <a:cubicBezTo>
                        <a:pt x="27526" y="45908"/>
                        <a:pt x="29050" y="40574"/>
                        <a:pt x="22192" y="28382"/>
                      </a:cubicBezTo>
                      <a:cubicBezTo>
                        <a:pt x="7714" y="6284"/>
                        <a:pt x="24478" y="-1336"/>
                        <a:pt x="83914" y="188"/>
                      </a:cubicBezTo>
                      <a:cubicBezTo>
                        <a:pt x="142588" y="1712"/>
                        <a:pt x="156304" y="13142"/>
                        <a:pt x="121252" y="30668"/>
                      </a:cubicBezTo>
                      <a:cubicBezTo>
                        <a:pt x="109822" y="36764"/>
                        <a:pt x="86962" y="54290"/>
                        <a:pt x="71722" y="69530"/>
                      </a:cubicBezTo>
                      <a:cubicBezTo>
                        <a:pt x="43528" y="96962"/>
                        <a:pt x="10762" y="105344"/>
                        <a:pt x="856" y="8858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74" name="Freeform: Shape 2473">
                  <a:extLst>
                    <a:ext uri="{FF2B5EF4-FFF2-40B4-BE49-F238E27FC236}">
                      <a16:creationId xmlns:a16="http://schemas.microsoft.com/office/drawing/2014/main" id="{99C016C7-206B-4097-B81A-FF2866BB780E}"/>
                    </a:ext>
                  </a:extLst>
                </p:cNvPr>
                <p:cNvSpPr/>
                <p:nvPr/>
              </p:nvSpPr>
              <p:spPr>
                <a:xfrm>
                  <a:off x="1420210" y="3841801"/>
                  <a:ext cx="54102" cy="112014"/>
                </a:xfrm>
                <a:custGeom>
                  <a:avLst/>
                  <a:gdLst>
                    <a:gd name="connsiteX0" fmla="*/ 10064 w 54102"/>
                    <a:gd name="connsiteY0" fmla="*/ 107645 h 112014"/>
                    <a:gd name="connsiteX1" fmla="*/ 37496 w 54102"/>
                    <a:gd name="connsiteY1" fmla="*/ 203 h 112014"/>
                    <a:gd name="connsiteX2" fmla="*/ 54260 w 54102"/>
                    <a:gd name="connsiteY2" fmla="*/ 55829 h 112014"/>
                    <a:gd name="connsiteX3" fmla="*/ 33686 w 54102"/>
                    <a:gd name="connsiteY3" fmla="*/ 111455 h 112014"/>
                    <a:gd name="connsiteX4" fmla="*/ 10064 w 54102"/>
                    <a:gd name="connsiteY4" fmla="*/ 107645 h 11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2" h="112014">
                      <a:moveTo>
                        <a:pt x="10064" y="107645"/>
                      </a:moveTo>
                      <a:cubicBezTo>
                        <a:pt x="-12796" y="69545"/>
                        <a:pt x="6254" y="-4369"/>
                        <a:pt x="37496" y="203"/>
                      </a:cubicBezTo>
                      <a:cubicBezTo>
                        <a:pt x="52736" y="2489"/>
                        <a:pt x="54260" y="7061"/>
                        <a:pt x="54260" y="55829"/>
                      </a:cubicBezTo>
                      <a:cubicBezTo>
                        <a:pt x="54260" y="107645"/>
                        <a:pt x="53498" y="109169"/>
                        <a:pt x="33686" y="111455"/>
                      </a:cubicBezTo>
                      <a:cubicBezTo>
                        <a:pt x="23018" y="112979"/>
                        <a:pt x="12350" y="111455"/>
                        <a:pt x="10064" y="107645"/>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75" name="Freeform: Shape 2474">
                  <a:extLst>
                    <a:ext uri="{FF2B5EF4-FFF2-40B4-BE49-F238E27FC236}">
                      <a16:creationId xmlns:a16="http://schemas.microsoft.com/office/drawing/2014/main" id="{539312D7-594F-4997-B2FA-470337CB3830}"/>
                    </a:ext>
                  </a:extLst>
                </p:cNvPr>
                <p:cNvSpPr/>
                <p:nvPr/>
              </p:nvSpPr>
              <p:spPr>
                <a:xfrm>
                  <a:off x="3101208" y="3591914"/>
                  <a:ext cx="335280" cy="278130"/>
                </a:xfrm>
                <a:custGeom>
                  <a:avLst/>
                  <a:gdLst>
                    <a:gd name="connsiteX0" fmla="*/ 5466 w 335280"/>
                    <a:gd name="connsiteY0" fmla="*/ 273712 h 278130"/>
                    <a:gd name="connsiteX1" fmla="*/ 9276 w 335280"/>
                    <a:gd name="connsiteY1" fmla="*/ 219610 h 278130"/>
                    <a:gd name="connsiteX2" fmla="*/ 19182 w 335280"/>
                    <a:gd name="connsiteY2" fmla="*/ 196750 h 278130"/>
                    <a:gd name="connsiteX3" fmla="*/ 45852 w 335280"/>
                    <a:gd name="connsiteY3" fmla="*/ 179986 h 278130"/>
                    <a:gd name="connsiteX4" fmla="*/ 72522 w 335280"/>
                    <a:gd name="connsiteY4" fmla="*/ 164746 h 278130"/>
                    <a:gd name="connsiteX5" fmla="*/ 105288 w 335280"/>
                    <a:gd name="connsiteY5" fmla="*/ 151030 h 278130"/>
                    <a:gd name="connsiteX6" fmla="*/ 137292 w 335280"/>
                    <a:gd name="connsiteY6" fmla="*/ 135028 h 278130"/>
                    <a:gd name="connsiteX7" fmla="*/ 189108 w 335280"/>
                    <a:gd name="connsiteY7" fmla="*/ 80926 h 278130"/>
                    <a:gd name="connsiteX8" fmla="*/ 205872 w 335280"/>
                    <a:gd name="connsiteY8" fmla="*/ 65686 h 278130"/>
                    <a:gd name="connsiteX9" fmla="*/ 240162 w 335280"/>
                    <a:gd name="connsiteY9" fmla="*/ 50446 h 278130"/>
                    <a:gd name="connsiteX10" fmla="*/ 266832 w 335280"/>
                    <a:gd name="connsiteY10" fmla="*/ 35206 h 278130"/>
                    <a:gd name="connsiteX11" fmla="*/ 280548 w 335280"/>
                    <a:gd name="connsiteY11" fmla="*/ 15394 h 278130"/>
                    <a:gd name="connsiteX12" fmla="*/ 307218 w 335280"/>
                    <a:gd name="connsiteY12" fmla="*/ 3964 h 278130"/>
                    <a:gd name="connsiteX13" fmla="*/ 335412 w 335280"/>
                    <a:gd name="connsiteY13" fmla="*/ 11584 h 278130"/>
                    <a:gd name="connsiteX14" fmla="*/ 284358 w 335280"/>
                    <a:gd name="connsiteY14" fmla="*/ 59590 h 278130"/>
                    <a:gd name="connsiteX15" fmla="*/ 199776 w 335280"/>
                    <a:gd name="connsiteY15" fmla="*/ 133504 h 278130"/>
                    <a:gd name="connsiteX16" fmla="*/ 140340 w 335280"/>
                    <a:gd name="connsiteY16" fmla="*/ 176938 h 278130"/>
                    <a:gd name="connsiteX17" fmla="*/ 114432 w 335280"/>
                    <a:gd name="connsiteY17" fmla="*/ 195226 h 278130"/>
                    <a:gd name="connsiteX18" fmla="*/ 43566 w 335280"/>
                    <a:gd name="connsiteY18" fmla="*/ 262282 h 278130"/>
                    <a:gd name="connsiteX19" fmla="*/ 5466 w 335280"/>
                    <a:gd name="connsiteY19" fmla="*/ 273712 h 27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280" h="278130">
                      <a:moveTo>
                        <a:pt x="5466" y="273712"/>
                      </a:moveTo>
                      <a:cubicBezTo>
                        <a:pt x="-3678" y="265330"/>
                        <a:pt x="-630" y="229516"/>
                        <a:pt x="9276" y="219610"/>
                      </a:cubicBezTo>
                      <a:cubicBezTo>
                        <a:pt x="14610" y="214276"/>
                        <a:pt x="19182" y="204370"/>
                        <a:pt x="19182" y="196750"/>
                      </a:cubicBezTo>
                      <a:cubicBezTo>
                        <a:pt x="19182" y="187606"/>
                        <a:pt x="27564" y="182272"/>
                        <a:pt x="45852" y="179986"/>
                      </a:cubicBezTo>
                      <a:cubicBezTo>
                        <a:pt x="62616" y="177700"/>
                        <a:pt x="72522" y="172366"/>
                        <a:pt x="72522" y="164746"/>
                      </a:cubicBezTo>
                      <a:cubicBezTo>
                        <a:pt x="72522" y="157126"/>
                        <a:pt x="82428" y="152554"/>
                        <a:pt x="105288" y="151030"/>
                      </a:cubicBezTo>
                      <a:cubicBezTo>
                        <a:pt x="129672" y="149506"/>
                        <a:pt x="137292" y="145696"/>
                        <a:pt x="137292" y="135028"/>
                      </a:cubicBezTo>
                      <a:cubicBezTo>
                        <a:pt x="137292" y="120550"/>
                        <a:pt x="174630" y="80926"/>
                        <a:pt x="189108" y="80926"/>
                      </a:cubicBezTo>
                      <a:cubicBezTo>
                        <a:pt x="193680" y="80926"/>
                        <a:pt x="201300" y="74068"/>
                        <a:pt x="205872" y="65686"/>
                      </a:cubicBezTo>
                      <a:cubicBezTo>
                        <a:pt x="211968" y="55018"/>
                        <a:pt x="221874" y="50446"/>
                        <a:pt x="240162" y="50446"/>
                      </a:cubicBezTo>
                      <a:cubicBezTo>
                        <a:pt x="262260" y="50446"/>
                        <a:pt x="266832" y="47398"/>
                        <a:pt x="266832" y="35206"/>
                      </a:cubicBezTo>
                      <a:cubicBezTo>
                        <a:pt x="266832" y="26824"/>
                        <a:pt x="272928" y="17680"/>
                        <a:pt x="280548" y="15394"/>
                      </a:cubicBezTo>
                      <a:cubicBezTo>
                        <a:pt x="287406" y="13108"/>
                        <a:pt x="299598" y="7774"/>
                        <a:pt x="307218" y="3964"/>
                      </a:cubicBezTo>
                      <a:cubicBezTo>
                        <a:pt x="320934" y="-3656"/>
                        <a:pt x="335412" y="154"/>
                        <a:pt x="335412" y="11584"/>
                      </a:cubicBezTo>
                      <a:cubicBezTo>
                        <a:pt x="335412" y="15394"/>
                        <a:pt x="312552" y="36730"/>
                        <a:pt x="284358" y="59590"/>
                      </a:cubicBezTo>
                      <a:cubicBezTo>
                        <a:pt x="255402" y="83212"/>
                        <a:pt x="217302" y="115978"/>
                        <a:pt x="199776" y="133504"/>
                      </a:cubicBezTo>
                      <a:cubicBezTo>
                        <a:pt x="181488" y="151792"/>
                        <a:pt x="154818" y="170842"/>
                        <a:pt x="140340" y="176938"/>
                      </a:cubicBezTo>
                      <a:cubicBezTo>
                        <a:pt x="125862" y="183034"/>
                        <a:pt x="114432" y="190654"/>
                        <a:pt x="114432" y="195226"/>
                      </a:cubicBezTo>
                      <a:cubicBezTo>
                        <a:pt x="114432" y="206656"/>
                        <a:pt x="74046" y="244756"/>
                        <a:pt x="43566" y="262282"/>
                      </a:cubicBezTo>
                      <a:cubicBezTo>
                        <a:pt x="10800" y="281332"/>
                        <a:pt x="12324" y="280570"/>
                        <a:pt x="5466" y="27371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76" name="Freeform: Shape 2475">
                  <a:extLst>
                    <a:ext uri="{FF2B5EF4-FFF2-40B4-BE49-F238E27FC236}">
                      <a16:creationId xmlns:a16="http://schemas.microsoft.com/office/drawing/2014/main" id="{AC6589E9-0D69-4C0E-8A3A-2E2E5619A198}"/>
                    </a:ext>
                  </a:extLst>
                </p:cNvPr>
                <p:cNvSpPr/>
                <p:nvPr/>
              </p:nvSpPr>
              <p:spPr>
                <a:xfrm>
                  <a:off x="1465705" y="38118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77" name="Freeform: Shape 2476">
                  <a:extLst>
                    <a:ext uri="{FF2B5EF4-FFF2-40B4-BE49-F238E27FC236}">
                      <a16:creationId xmlns:a16="http://schemas.microsoft.com/office/drawing/2014/main" id="{01E1BD2D-62CD-4DA4-A34A-72FAEDEA7CD3}"/>
                    </a:ext>
                  </a:extLst>
                </p:cNvPr>
                <p:cNvSpPr/>
                <p:nvPr/>
              </p:nvSpPr>
              <p:spPr>
                <a:xfrm>
                  <a:off x="3111911" y="374437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78" name="Freeform: Shape 2477">
                  <a:extLst>
                    <a:ext uri="{FF2B5EF4-FFF2-40B4-BE49-F238E27FC236}">
                      <a16:creationId xmlns:a16="http://schemas.microsoft.com/office/drawing/2014/main" id="{2C7C0F27-03ED-48D0-8376-030EB826BB16}"/>
                    </a:ext>
                  </a:extLst>
                </p:cNvPr>
                <p:cNvSpPr/>
                <p:nvPr/>
              </p:nvSpPr>
              <p:spPr>
                <a:xfrm>
                  <a:off x="1715736" y="3478530"/>
                  <a:ext cx="66294" cy="140208"/>
                </a:xfrm>
                <a:custGeom>
                  <a:avLst/>
                  <a:gdLst>
                    <a:gd name="connsiteX0" fmla="*/ 1050 w 66294"/>
                    <a:gd name="connsiteY0" fmla="*/ 128778 h 140208"/>
                    <a:gd name="connsiteX1" fmla="*/ 4860 w 66294"/>
                    <a:gd name="connsiteY1" fmla="*/ 100584 h 140208"/>
                    <a:gd name="connsiteX2" fmla="*/ 15528 w 66294"/>
                    <a:gd name="connsiteY2" fmla="*/ 41910 h 140208"/>
                    <a:gd name="connsiteX3" fmla="*/ 36102 w 66294"/>
                    <a:gd name="connsiteY3" fmla="*/ 0 h 140208"/>
                    <a:gd name="connsiteX4" fmla="*/ 61248 w 66294"/>
                    <a:gd name="connsiteY4" fmla="*/ 25146 h 140208"/>
                    <a:gd name="connsiteX5" fmla="*/ 65820 w 66294"/>
                    <a:gd name="connsiteY5" fmla="*/ 78486 h 140208"/>
                    <a:gd name="connsiteX6" fmla="*/ 47532 w 66294"/>
                    <a:gd name="connsiteY6" fmla="*/ 108966 h 140208"/>
                    <a:gd name="connsiteX7" fmla="*/ 26958 w 66294"/>
                    <a:gd name="connsiteY7" fmla="*/ 126492 h 140208"/>
                    <a:gd name="connsiteX8" fmla="*/ 1050 w 66294"/>
                    <a:gd name="connsiteY8" fmla="*/ 128778 h 14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94" h="140208">
                      <a:moveTo>
                        <a:pt x="1050" y="128778"/>
                      </a:moveTo>
                      <a:cubicBezTo>
                        <a:pt x="-1236" y="122682"/>
                        <a:pt x="288" y="109728"/>
                        <a:pt x="4860" y="100584"/>
                      </a:cubicBezTo>
                      <a:cubicBezTo>
                        <a:pt x="10194" y="91440"/>
                        <a:pt x="14766" y="64770"/>
                        <a:pt x="15528" y="41910"/>
                      </a:cubicBezTo>
                      <a:cubicBezTo>
                        <a:pt x="17814" y="3048"/>
                        <a:pt x="19338" y="0"/>
                        <a:pt x="36102" y="0"/>
                      </a:cubicBezTo>
                      <a:cubicBezTo>
                        <a:pt x="51342" y="0"/>
                        <a:pt x="56676" y="5334"/>
                        <a:pt x="61248" y="25146"/>
                      </a:cubicBezTo>
                      <a:cubicBezTo>
                        <a:pt x="65058" y="39624"/>
                        <a:pt x="67344" y="63246"/>
                        <a:pt x="65820" y="78486"/>
                      </a:cubicBezTo>
                      <a:cubicBezTo>
                        <a:pt x="64296" y="100584"/>
                        <a:pt x="59724" y="107442"/>
                        <a:pt x="47532" y="108966"/>
                      </a:cubicBezTo>
                      <a:cubicBezTo>
                        <a:pt x="38388" y="110490"/>
                        <a:pt x="29244" y="118110"/>
                        <a:pt x="26958" y="126492"/>
                      </a:cubicBezTo>
                      <a:cubicBezTo>
                        <a:pt x="22386" y="144018"/>
                        <a:pt x="7908" y="145542"/>
                        <a:pt x="1050" y="128778"/>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79" name="Freeform: Shape 2478">
                  <a:extLst>
                    <a:ext uri="{FF2B5EF4-FFF2-40B4-BE49-F238E27FC236}">
                      <a16:creationId xmlns:a16="http://schemas.microsoft.com/office/drawing/2014/main" id="{AB4A078F-0911-49EA-8BD3-1DAEBAC2FC29}"/>
                    </a:ext>
                  </a:extLst>
                </p:cNvPr>
                <p:cNvSpPr/>
                <p:nvPr/>
              </p:nvSpPr>
              <p:spPr>
                <a:xfrm>
                  <a:off x="3392166" y="3474904"/>
                  <a:ext cx="179070" cy="128778"/>
                </a:xfrm>
                <a:custGeom>
                  <a:avLst/>
                  <a:gdLst>
                    <a:gd name="connsiteX0" fmla="*/ 42168 w 179070"/>
                    <a:gd name="connsiteY0" fmla="*/ 115640 h 128778"/>
                    <a:gd name="connsiteX1" fmla="*/ 29214 w 179070"/>
                    <a:gd name="connsiteY1" fmla="*/ 89732 h 128778"/>
                    <a:gd name="connsiteX2" fmla="*/ 13212 w 179070"/>
                    <a:gd name="connsiteY2" fmla="*/ 73730 h 128778"/>
                    <a:gd name="connsiteX3" fmla="*/ 258 w 179070"/>
                    <a:gd name="connsiteY3" fmla="*/ 59252 h 128778"/>
                    <a:gd name="connsiteX4" fmla="*/ 42168 w 179070"/>
                    <a:gd name="connsiteY4" fmla="*/ 56966 h 128778"/>
                    <a:gd name="connsiteX5" fmla="*/ 58932 w 179070"/>
                    <a:gd name="connsiteY5" fmla="*/ 50108 h 128778"/>
                    <a:gd name="connsiteX6" fmla="*/ 88650 w 179070"/>
                    <a:gd name="connsiteY6" fmla="*/ 30296 h 128778"/>
                    <a:gd name="connsiteX7" fmla="*/ 124464 w 179070"/>
                    <a:gd name="connsiteY7" fmla="*/ 15056 h 128778"/>
                    <a:gd name="connsiteX8" fmla="*/ 178566 w 179070"/>
                    <a:gd name="connsiteY8" fmla="*/ 8960 h 128778"/>
                    <a:gd name="connsiteX9" fmla="*/ 172470 w 179070"/>
                    <a:gd name="connsiteY9" fmla="*/ 25724 h 128778"/>
                    <a:gd name="connsiteX10" fmla="*/ 156468 w 179070"/>
                    <a:gd name="connsiteY10" fmla="*/ 47822 h 128778"/>
                    <a:gd name="connsiteX11" fmla="*/ 144276 w 179070"/>
                    <a:gd name="connsiteY11" fmla="*/ 60776 h 128778"/>
                    <a:gd name="connsiteX12" fmla="*/ 100842 w 179070"/>
                    <a:gd name="connsiteY12" fmla="*/ 95066 h 128778"/>
                    <a:gd name="connsiteX13" fmla="*/ 60456 w 179070"/>
                    <a:gd name="connsiteY13" fmla="*/ 129356 h 128778"/>
                    <a:gd name="connsiteX14" fmla="*/ 42168 w 179070"/>
                    <a:gd name="connsiteY14" fmla="*/ 115640 h 12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070" h="128778">
                      <a:moveTo>
                        <a:pt x="42168" y="115640"/>
                      </a:moveTo>
                      <a:cubicBezTo>
                        <a:pt x="34548" y="108020"/>
                        <a:pt x="29214" y="95828"/>
                        <a:pt x="29214" y="89732"/>
                      </a:cubicBezTo>
                      <a:cubicBezTo>
                        <a:pt x="29214" y="82874"/>
                        <a:pt x="22356" y="76016"/>
                        <a:pt x="13212" y="73730"/>
                      </a:cubicBezTo>
                      <a:cubicBezTo>
                        <a:pt x="4068" y="71444"/>
                        <a:pt x="-1266" y="64586"/>
                        <a:pt x="258" y="59252"/>
                      </a:cubicBezTo>
                      <a:cubicBezTo>
                        <a:pt x="5592" y="44012"/>
                        <a:pt x="30738" y="42488"/>
                        <a:pt x="42168" y="56966"/>
                      </a:cubicBezTo>
                      <a:cubicBezTo>
                        <a:pt x="50550" y="69920"/>
                        <a:pt x="52074" y="69158"/>
                        <a:pt x="58932" y="50108"/>
                      </a:cubicBezTo>
                      <a:cubicBezTo>
                        <a:pt x="65028" y="34868"/>
                        <a:pt x="71886" y="30296"/>
                        <a:pt x="88650" y="30296"/>
                      </a:cubicBezTo>
                      <a:cubicBezTo>
                        <a:pt x="100842" y="30296"/>
                        <a:pt x="116844" y="23438"/>
                        <a:pt x="124464" y="15056"/>
                      </a:cubicBezTo>
                      <a:cubicBezTo>
                        <a:pt x="139704" y="-1708"/>
                        <a:pt x="170184" y="-5518"/>
                        <a:pt x="178566" y="8960"/>
                      </a:cubicBezTo>
                      <a:cubicBezTo>
                        <a:pt x="181614" y="13532"/>
                        <a:pt x="178566" y="21152"/>
                        <a:pt x="172470" y="25724"/>
                      </a:cubicBezTo>
                      <a:cubicBezTo>
                        <a:pt x="166374" y="30296"/>
                        <a:pt x="159516" y="40202"/>
                        <a:pt x="156468" y="47822"/>
                      </a:cubicBezTo>
                      <a:cubicBezTo>
                        <a:pt x="154182" y="54680"/>
                        <a:pt x="148086" y="60776"/>
                        <a:pt x="144276" y="60776"/>
                      </a:cubicBezTo>
                      <a:cubicBezTo>
                        <a:pt x="139704" y="60776"/>
                        <a:pt x="120654" y="76016"/>
                        <a:pt x="100842" y="95066"/>
                      </a:cubicBezTo>
                      <a:cubicBezTo>
                        <a:pt x="81792" y="114116"/>
                        <a:pt x="63504" y="129356"/>
                        <a:pt x="60456" y="129356"/>
                      </a:cubicBezTo>
                      <a:cubicBezTo>
                        <a:pt x="56646" y="129356"/>
                        <a:pt x="49026" y="123260"/>
                        <a:pt x="42168" y="11564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80" name="Freeform: Shape 2479">
                  <a:extLst>
                    <a:ext uri="{FF2B5EF4-FFF2-40B4-BE49-F238E27FC236}">
                      <a16:creationId xmlns:a16="http://schemas.microsoft.com/office/drawing/2014/main" id="{32319A7F-B921-429A-A7A0-30667241699B}"/>
                    </a:ext>
                  </a:extLst>
                </p:cNvPr>
                <p:cNvSpPr/>
                <p:nvPr/>
              </p:nvSpPr>
              <p:spPr>
                <a:xfrm>
                  <a:off x="1631240" y="3506364"/>
                  <a:ext cx="41148" cy="42672"/>
                </a:xfrm>
                <a:custGeom>
                  <a:avLst/>
                  <a:gdLst>
                    <a:gd name="connsiteX0" fmla="*/ 2488 w 41148"/>
                    <a:gd name="connsiteY0" fmla="*/ 33888 h 42672"/>
                    <a:gd name="connsiteX1" fmla="*/ 23824 w 41148"/>
                    <a:gd name="connsiteY1" fmla="*/ 360 h 42672"/>
                    <a:gd name="connsiteX2" fmla="*/ 41350 w 41148"/>
                    <a:gd name="connsiteY2" fmla="*/ 21696 h 42672"/>
                    <a:gd name="connsiteX3" fmla="*/ 23824 w 41148"/>
                    <a:gd name="connsiteY3" fmla="*/ 43032 h 42672"/>
                    <a:gd name="connsiteX4" fmla="*/ 2488 w 41148"/>
                    <a:gd name="connsiteY4" fmla="*/ 33888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 h="42672">
                      <a:moveTo>
                        <a:pt x="2488" y="33888"/>
                      </a:moveTo>
                      <a:cubicBezTo>
                        <a:pt x="-5132" y="14076"/>
                        <a:pt x="5536" y="-2688"/>
                        <a:pt x="23824" y="360"/>
                      </a:cubicBezTo>
                      <a:cubicBezTo>
                        <a:pt x="36778" y="1884"/>
                        <a:pt x="41350" y="7980"/>
                        <a:pt x="41350" y="21696"/>
                      </a:cubicBezTo>
                      <a:cubicBezTo>
                        <a:pt x="41350" y="35412"/>
                        <a:pt x="36778" y="41508"/>
                        <a:pt x="23824" y="43032"/>
                      </a:cubicBezTo>
                      <a:cubicBezTo>
                        <a:pt x="13918" y="44556"/>
                        <a:pt x="4774" y="40746"/>
                        <a:pt x="2488" y="33888"/>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81" name="Freeform: Shape 2480">
                  <a:extLst>
                    <a:ext uri="{FF2B5EF4-FFF2-40B4-BE49-F238E27FC236}">
                      <a16:creationId xmlns:a16="http://schemas.microsoft.com/office/drawing/2014/main" id="{ED3FCEF8-45BE-4C27-A0F2-830D3F55BC5A}"/>
                    </a:ext>
                  </a:extLst>
                </p:cNvPr>
                <p:cNvSpPr/>
                <p:nvPr/>
              </p:nvSpPr>
              <p:spPr>
                <a:xfrm>
                  <a:off x="3575005" y="3379470"/>
                  <a:ext cx="40386" cy="92202"/>
                </a:xfrm>
                <a:custGeom>
                  <a:avLst/>
                  <a:gdLst>
                    <a:gd name="connsiteX0" fmla="*/ 10205 w 40386"/>
                    <a:gd name="connsiteY0" fmla="*/ 84582 h 92202"/>
                    <a:gd name="connsiteX1" fmla="*/ 4109 w 40386"/>
                    <a:gd name="connsiteY1" fmla="*/ 64008 h 92202"/>
                    <a:gd name="connsiteX2" fmla="*/ 15539 w 40386"/>
                    <a:gd name="connsiteY2" fmla="*/ 26670 h 92202"/>
                    <a:gd name="connsiteX3" fmla="*/ 29255 w 40386"/>
                    <a:gd name="connsiteY3" fmla="*/ 0 h 92202"/>
                    <a:gd name="connsiteX4" fmla="*/ 40685 w 40386"/>
                    <a:gd name="connsiteY4" fmla="*/ 44958 h 92202"/>
                    <a:gd name="connsiteX5" fmla="*/ 10205 w 40386"/>
                    <a:gd name="connsiteY5" fmla="*/ 84582 h 9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 h="92202">
                      <a:moveTo>
                        <a:pt x="10205" y="84582"/>
                      </a:moveTo>
                      <a:cubicBezTo>
                        <a:pt x="-1225" y="76200"/>
                        <a:pt x="-2749" y="71628"/>
                        <a:pt x="4109" y="64008"/>
                      </a:cubicBezTo>
                      <a:cubicBezTo>
                        <a:pt x="8681" y="57912"/>
                        <a:pt x="14015" y="41148"/>
                        <a:pt x="15539" y="26670"/>
                      </a:cubicBezTo>
                      <a:cubicBezTo>
                        <a:pt x="17063" y="9144"/>
                        <a:pt x="21635" y="0"/>
                        <a:pt x="29255" y="0"/>
                      </a:cubicBezTo>
                      <a:cubicBezTo>
                        <a:pt x="38399" y="0"/>
                        <a:pt x="40685" y="9906"/>
                        <a:pt x="40685" y="44958"/>
                      </a:cubicBezTo>
                      <a:cubicBezTo>
                        <a:pt x="40685" y="92964"/>
                        <a:pt x="33827" y="102108"/>
                        <a:pt x="10205" y="8458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82" name="Freeform: Shape 2481">
                  <a:extLst>
                    <a:ext uri="{FF2B5EF4-FFF2-40B4-BE49-F238E27FC236}">
                      <a16:creationId xmlns:a16="http://schemas.microsoft.com/office/drawing/2014/main" id="{FAECC8C6-4AE6-45AB-ABBE-5DEDC0B472BD}"/>
                    </a:ext>
                  </a:extLst>
                </p:cNvPr>
                <p:cNvSpPr/>
                <p:nvPr/>
              </p:nvSpPr>
              <p:spPr>
                <a:xfrm>
                  <a:off x="3406871" y="3341370"/>
                  <a:ext cx="41148" cy="108966"/>
                </a:xfrm>
                <a:custGeom>
                  <a:avLst/>
                  <a:gdLst>
                    <a:gd name="connsiteX0" fmla="*/ 2317 w 41148"/>
                    <a:gd name="connsiteY0" fmla="*/ 100584 h 108966"/>
                    <a:gd name="connsiteX1" fmla="*/ 793 w 41148"/>
                    <a:gd name="connsiteY1" fmla="*/ 44958 h 108966"/>
                    <a:gd name="connsiteX2" fmla="*/ 22129 w 41148"/>
                    <a:gd name="connsiteY2" fmla="*/ 0 h 108966"/>
                    <a:gd name="connsiteX3" fmla="*/ 41179 w 41148"/>
                    <a:gd name="connsiteY3" fmla="*/ 53340 h 108966"/>
                    <a:gd name="connsiteX4" fmla="*/ 23653 w 41148"/>
                    <a:gd name="connsiteY4" fmla="*/ 108966 h 108966"/>
                    <a:gd name="connsiteX5" fmla="*/ 2317 w 41148"/>
                    <a:gd name="connsiteY5" fmla="*/ 100584 h 10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8" h="108966">
                      <a:moveTo>
                        <a:pt x="2317" y="100584"/>
                      </a:moveTo>
                      <a:cubicBezTo>
                        <a:pt x="31" y="94488"/>
                        <a:pt x="-731" y="69342"/>
                        <a:pt x="793" y="44958"/>
                      </a:cubicBezTo>
                      <a:cubicBezTo>
                        <a:pt x="3079" y="3048"/>
                        <a:pt x="4603" y="0"/>
                        <a:pt x="22129" y="0"/>
                      </a:cubicBezTo>
                      <a:cubicBezTo>
                        <a:pt x="40417" y="0"/>
                        <a:pt x="41179" y="1524"/>
                        <a:pt x="41179" y="53340"/>
                      </a:cubicBezTo>
                      <a:cubicBezTo>
                        <a:pt x="41179" y="102870"/>
                        <a:pt x="39655" y="106680"/>
                        <a:pt x="23653" y="108966"/>
                      </a:cubicBezTo>
                      <a:cubicBezTo>
                        <a:pt x="14509" y="110490"/>
                        <a:pt x="5365" y="106680"/>
                        <a:pt x="2317" y="100584"/>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83" name="Freeform: Shape 2482">
                  <a:extLst>
                    <a:ext uri="{FF2B5EF4-FFF2-40B4-BE49-F238E27FC236}">
                      <a16:creationId xmlns:a16="http://schemas.microsoft.com/office/drawing/2014/main" id="{6D6100A1-9FD4-4692-90B1-E2C6969EFC74}"/>
                    </a:ext>
                  </a:extLst>
                </p:cNvPr>
                <p:cNvSpPr/>
                <p:nvPr/>
              </p:nvSpPr>
              <p:spPr>
                <a:xfrm>
                  <a:off x="3490341" y="2807970"/>
                  <a:ext cx="56388" cy="642366"/>
                </a:xfrm>
                <a:custGeom>
                  <a:avLst/>
                  <a:gdLst>
                    <a:gd name="connsiteX0" fmla="*/ 20193 w 56388"/>
                    <a:gd name="connsiteY0" fmla="*/ 639318 h 642366"/>
                    <a:gd name="connsiteX1" fmla="*/ 14859 w 56388"/>
                    <a:gd name="connsiteY1" fmla="*/ 608076 h 642366"/>
                    <a:gd name="connsiteX2" fmla="*/ 5715 w 56388"/>
                    <a:gd name="connsiteY2" fmla="*/ 567690 h 642366"/>
                    <a:gd name="connsiteX3" fmla="*/ 5715 w 56388"/>
                    <a:gd name="connsiteY3" fmla="*/ 537210 h 642366"/>
                    <a:gd name="connsiteX4" fmla="*/ 14859 w 56388"/>
                    <a:gd name="connsiteY4" fmla="*/ 397764 h 642366"/>
                    <a:gd name="connsiteX5" fmla="*/ 22479 w 56388"/>
                    <a:gd name="connsiteY5" fmla="*/ 265938 h 642366"/>
                    <a:gd name="connsiteX6" fmla="*/ 31623 w 56388"/>
                    <a:gd name="connsiteY6" fmla="*/ 129540 h 642366"/>
                    <a:gd name="connsiteX7" fmla="*/ 45339 w 56388"/>
                    <a:gd name="connsiteY7" fmla="*/ 0 h 642366"/>
                    <a:gd name="connsiteX8" fmla="*/ 56769 w 56388"/>
                    <a:gd name="connsiteY8" fmla="*/ 320040 h 642366"/>
                    <a:gd name="connsiteX9" fmla="*/ 41529 w 56388"/>
                    <a:gd name="connsiteY9" fmla="*/ 642366 h 642366"/>
                    <a:gd name="connsiteX10" fmla="*/ 20193 w 56388"/>
                    <a:gd name="connsiteY10" fmla="*/ 639318 h 64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88" h="642366">
                      <a:moveTo>
                        <a:pt x="20193" y="639318"/>
                      </a:moveTo>
                      <a:cubicBezTo>
                        <a:pt x="17145" y="636270"/>
                        <a:pt x="14859" y="622554"/>
                        <a:pt x="14859" y="608076"/>
                      </a:cubicBezTo>
                      <a:cubicBezTo>
                        <a:pt x="14859" y="594360"/>
                        <a:pt x="10287" y="576072"/>
                        <a:pt x="5715" y="567690"/>
                      </a:cubicBezTo>
                      <a:cubicBezTo>
                        <a:pt x="-1905" y="555498"/>
                        <a:pt x="-1905" y="549402"/>
                        <a:pt x="5715" y="537210"/>
                      </a:cubicBezTo>
                      <a:cubicBezTo>
                        <a:pt x="11811" y="526542"/>
                        <a:pt x="14859" y="483870"/>
                        <a:pt x="14859" y="397764"/>
                      </a:cubicBezTo>
                      <a:cubicBezTo>
                        <a:pt x="14859" y="327660"/>
                        <a:pt x="17907" y="270510"/>
                        <a:pt x="22479" y="265938"/>
                      </a:cubicBezTo>
                      <a:cubicBezTo>
                        <a:pt x="26289" y="262128"/>
                        <a:pt x="30861" y="200406"/>
                        <a:pt x="31623" y="129540"/>
                      </a:cubicBezTo>
                      <a:cubicBezTo>
                        <a:pt x="33909" y="20574"/>
                        <a:pt x="35433" y="0"/>
                        <a:pt x="45339" y="0"/>
                      </a:cubicBezTo>
                      <a:cubicBezTo>
                        <a:pt x="55245" y="0"/>
                        <a:pt x="56769" y="40386"/>
                        <a:pt x="56769" y="320040"/>
                      </a:cubicBezTo>
                      <a:cubicBezTo>
                        <a:pt x="56769" y="636270"/>
                        <a:pt x="56769" y="640080"/>
                        <a:pt x="41529" y="642366"/>
                      </a:cubicBezTo>
                      <a:cubicBezTo>
                        <a:pt x="32385" y="643890"/>
                        <a:pt x="23241" y="642366"/>
                        <a:pt x="20193" y="639318"/>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84" name="Freeform: Shape 2483">
                  <a:extLst>
                    <a:ext uri="{FF2B5EF4-FFF2-40B4-BE49-F238E27FC236}">
                      <a16:creationId xmlns:a16="http://schemas.microsoft.com/office/drawing/2014/main" id="{BE19E131-56C9-4E5D-931E-AF07DDFCD021}"/>
                    </a:ext>
                  </a:extLst>
                </p:cNvPr>
                <p:cNvSpPr/>
                <p:nvPr/>
              </p:nvSpPr>
              <p:spPr>
                <a:xfrm>
                  <a:off x="3590205" y="33391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85" name="Freeform: Shape 2484">
                  <a:extLst>
                    <a:ext uri="{FF2B5EF4-FFF2-40B4-BE49-F238E27FC236}">
                      <a16:creationId xmlns:a16="http://schemas.microsoft.com/office/drawing/2014/main" id="{275C0B01-F067-4395-95D9-F799A64B5657}"/>
                    </a:ext>
                  </a:extLst>
                </p:cNvPr>
                <p:cNvSpPr/>
                <p:nvPr/>
              </p:nvSpPr>
              <p:spPr>
                <a:xfrm>
                  <a:off x="1782985" y="3231679"/>
                  <a:ext cx="128778" cy="119634"/>
                </a:xfrm>
                <a:custGeom>
                  <a:avLst/>
                  <a:gdLst>
                    <a:gd name="connsiteX0" fmla="*/ 30575 w 128778"/>
                    <a:gd name="connsiteY0" fmla="*/ 114263 h 119634"/>
                    <a:gd name="connsiteX1" fmla="*/ 14573 w 128778"/>
                    <a:gd name="connsiteY1" fmla="*/ 77687 h 119634"/>
                    <a:gd name="connsiteX2" fmla="*/ 30575 w 128778"/>
                    <a:gd name="connsiteY2" fmla="*/ 63971 h 119634"/>
                    <a:gd name="connsiteX3" fmla="*/ 42767 w 128778"/>
                    <a:gd name="connsiteY3" fmla="*/ 31205 h 119634"/>
                    <a:gd name="connsiteX4" fmla="*/ 80105 w 128778"/>
                    <a:gd name="connsiteY4" fmla="*/ 2249 h 119634"/>
                    <a:gd name="connsiteX5" fmla="*/ 115157 w 128778"/>
                    <a:gd name="connsiteY5" fmla="*/ 65495 h 119634"/>
                    <a:gd name="connsiteX6" fmla="*/ 96107 w 128778"/>
                    <a:gd name="connsiteY6" fmla="*/ 108167 h 119634"/>
                    <a:gd name="connsiteX7" fmla="*/ 30575 w 128778"/>
                    <a:gd name="connsiteY7" fmla="*/ 114263 h 1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778" h="119634">
                      <a:moveTo>
                        <a:pt x="30575" y="114263"/>
                      </a:moveTo>
                      <a:cubicBezTo>
                        <a:pt x="-667" y="108929"/>
                        <a:pt x="-11335" y="84545"/>
                        <a:pt x="14573" y="77687"/>
                      </a:cubicBezTo>
                      <a:cubicBezTo>
                        <a:pt x="23717" y="75401"/>
                        <a:pt x="30575" y="69305"/>
                        <a:pt x="30575" y="63971"/>
                      </a:cubicBezTo>
                      <a:cubicBezTo>
                        <a:pt x="30575" y="59399"/>
                        <a:pt x="35909" y="44159"/>
                        <a:pt x="42767" y="31205"/>
                      </a:cubicBezTo>
                      <a:cubicBezTo>
                        <a:pt x="51149" y="13679"/>
                        <a:pt x="61055" y="6059"/>
                        <a:pt x="80105" y="2249"/>
                      </a:cubicBezTo>
                      <a:cubicBezTo>
                        <a:pt x="131159" y="-6895"/>
                        <a:pt x="141827" y="11393"/>
                        <a:pt x="115157" y="65495"/>
                      </a:cubicBezTo>
                      <a:cubicBezTo>
                        <a:pt x="106775" y="81497"/>
                        <a:pt x="98393" y="100547"/>
                        <a:pt x="96107" y="108167"/>
                      </a:cubicBezTo>
                      <a:cubicBezTo>
                        <a:pt x="91535" y="121883"/>
                        <a:pt x="78581" y="122645"/>
                        <a:pt x="30575" y="114263"/>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86" name="Freeform: Shape 2485">
                  <a:extLst>
                    <a:ext uri="{FF2B5EF4-FFF2-40B4-BE49-F238E27FC236}">
                      <a16:creationId xmlns:a16="http://schemas.microsoft.com/office/drawing/2014/main" id="{90A36B45-095E-4451-9B29-235028B91091}"/>
                    </a:ext>
                  </a:extLst>
                </p:cNvPr>
                <p:cNvSpPr/>
                <p:nvPr/>
              </p:nvSpPr>
              <p:spPr>
                <a:xfrm>
                  <a:off x="1995997" y="3303270"/>
                  <a:ext cx="49530" cy="48006"/>
                </a:xfrm>
                <a:custGeom>
                  <a:avLst/>
                  <a:gdLst>
                    <a:gd name="connsiteX0" fmla="*/ 3491 w 49530"/>
                    <a:gd name="connsiteY0" fmla="*/ 38862 h 48006"/>
                    <a:gd name="connsiteX1" fmla="*/ 27113 w 49530"/>
                    <a:gd name="connsiteY1" fmla="*/ 0 h 48006"/>
                    <a:gd name="connsiteX2" fmla="*/ 49973 w 49530"/>
                    <a:gd name="connsiteY2" fmla="*/ 22860 h 48006"/>
                    <a:gd name="connsiteX3" fmla="*/ 28637 w 49530"/>
                    <a:gd name="connsiteY3" fmla="*/ 48006 h 48006"/>
                    <a:gd name="connsiteX4" fmla="*/ 3491 w 49530"/>
                    <a:gd name="connsiteY4" fmla="*/ 38862 h 4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 h="48006">
                      <a:moveTo>
                        <a:pt x="3491" y="38862"/>
                      </a:moveTo>
                      <a:cubicBezTo>
                        <a:pt x="-5653" y="15240"/>
                        <a:pt x="3491" y="0"/>
                        <a:pt x="27113" y="0"/>
                      </a:cubicBezTo>
                      <a:cubicBezTo>
                        <a:pt x="47687" y="0"/>
                        <a:pt x="49973" y="2286"/>
                        <a:pt x="49973" y="22860"/>
                      </a:cubicBezTo>
                      <a:cubicBezTo>
                        <a:pt x="49973" y="41910"/>
                        <a:pt x="46925" y="45720"/>
                        <a:pt x="28637" y="48006"/>
                      </a:cubicBezTo>
                      <a:cubicBezTo>
                        <a:pt x="15683" y="49530"/>
                        <a:pt x="6539" y="46482"/>
                        <a:pt x="3491" y="3886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87" name="Freeform: Shape 2486">
                  <a:extLst>
                    <a:ext uri="{FF2B5EF4-FFF2-40B4-BE49-F238E27FC236}">
                      <a16:creationId xmlns:a16="http://schemas.microsoft.com/office/drawing/2014/main" id="{778AD108-878F-4BC8-B756-FF8474400AD8}"/>
                    </a:ext>
                  </a:extLst>
                </p:cNvPr>
                <p:cNvSpPr/>
                <p:nvPr/>
              </p:nvSpPr>
              <p:spPr>
                <a:xfrm>
                  <a:off x="3737410" y="3003392"/>
                  <a:ext cx="63246" cy="150876"/>
                </a:xfrm>
                <a:custGeom>
                  <a:avLst/>
                  <a:gdLst>
                    <a:gd name="connsiteX0" fmla="*/ 8582 w 63246"/>
                    <a:gd name="connsiteY0" fmla="*/ 142144 h 150876"/>
                    <a:gd name="connsiteX1" fmla="*/ 2486 w 63246"/>
                    <a:gd name="connsiteY1" fmla="*/ 25558 h 150876"/>
                    <a:gd name="connsiteX2" fmla="*/ 52778 w 63246"/>
                    <a:gd name="connsiteY2" fmla="*/ 22510 h 150876"/>
                    <a:gd name="connsiteX3" fmla="*/ 50492 w 63246"/>
                    <a:gd name="connsiteY3" fmla="*/ 95662 h 150876"/>
                    <a:gd name="connsiteX4" fmla="*/ 31442 w 63246"/>
                    <a:gd name="connsiteY4" fmla="*/ 138334 h 150876"/>
                    <a:gd name="connsiteX5" fmla="*/ 8582 w 63246"/>
                    <a:gd name="connsiteY5" fmla="*/ 142144 h 15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46" h="150876">
                      <a:moveTo>
                        <a:pt x="8582" y="142144"/>
                      </a:moveTo>
                      <a:cubicBezTo>
                        <a:pt x="962" y="116998"/>
                        <a:pt x="-2848" y="46132"/>
                        <a:pt x="2486" y="25558"/>
                      </a:cubicBezTo>
                      <a:cubicBezTo>
                        <a:pt x="11630" y="-7208"/>
                        <a:pt x="36776" y="-8732"/>
                        <a:pt x="52778" y="22510"/>
                      </a:cubicBezTo>
                      <a:cubicBezTo>
                        <a:pt x="68018" y="53752"/>
                        <a:pt x="68018" y="59848"/>
                        <a:pt x="50492" y="95662"/>
                      </a:cubicBezTo>
                      <a:cubicBezTo>
                        <a:pt x="42110" y="111664"/>
                        <a:pt x="33728" y="130714"/>
                        <a:pt x="31442" y="138334"/>
                      </a:cubicBezTo>
                      <a:cubicBezTo>
                        <a:pt x="26870" y="153574"/>
                        <a:pt x="12392" y="155860"/>
                        <a:pt x="8582" y="142144"/>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88" name="Freeform: Shape 2487">
                  <a:extLst>
                    <a:ext uri="{FF2B5EF4-FFF2-40B4-BE49-F238E27FC236}">
                      <a16:creationId xmlns:a16="http://schemas.microsoft.com/office/drawing/2014/main" id="{E79A098E-E508-473F-B8F4-52964B2C530C}"/>
                    </a:ext>
                  </a:extLst>
                </p:cNvPr>
                <p:cNvSpPr/>
                <p:nvPr/>
              </p:nvSpPr>
              <p:spPr>
                <a:xfrm>
                  <a:off x="1935782" y="2936571"/>
                  <a:ext cx="105156" cy="210312"/>
                </a:xfrm>
                <a:custGeom>
                  <a:avLst/>
                  <a:gdLst>
                    <a:gd name="connsiteX0" fmla="*/ 20272 w 105156"/>
                    <a:gd name="connsiteY0" fmla="*/ 205155 h 210312"/>
                    <a:gd name="connsiteX1" fmla="*/ 14938 w 105156"/>
                    <a:gd name="connsiteY1" fmla="*/ 171627 h 210312"/>
                    <a:gd name="connsiteX2" fmla="*/ 7318 w 105156"/>
                    <a:gd name="connsiteY2" fmla="*/ 138099 h 210312"/>
                    <a:gd name="connsiteX3" fmla="*/ 11890 w 105156"/>
                    <a:gd name="connsiteY3" fmla="*/ 59613 h 210312"/>
                    <a:gd name="connsiteX4" fmla="*/ 45418 w 105156"/>
                    <a:gd name="connsiteY4" fmla="*/ 35229 h 210312"/>
                    <a:gd name="connsiteX5" fmla="*/ 69802 w 105156"/>
                    <a:gd name="connsiteY5" fmla="*/ 18465 h 210312"/>
                    <a:gd name="connsiteX6" fmla="*/ 104854 w 105156"/>
                    <a:gd name="connsiteY6" fmla="*/ 22275 h 210312"/>
                    <a:gd name="connsiteX7" fmla="*/ 91900 w 105156"/>
                    <a:gd name="connsiteY7" fmla="*/ 48183 h 210312"/>
                    <a:gd name="connsiteX8" fmla="*/ 75898 w 105156"/>
                    <a:gd name="connsiteY8" fmla="*/ 78663 h 210312"/>
                    <a:gd name="connsiteX9" fmla="*/ 60658 w 105156"/>
                    <a:gd name="connsiteY9" fmla="*/ 109143 h 210312"/>
                    <a:gd name="connsiteX10" fmla="*/ 56848 w 105156"/>
                    <a:gd name="connsiteY10" fmla="*/ 134289 h 210312"/>
                    <a:gd name="connsiteX11" fmla="*/ 65230 w 105156"/>
                    <a:gd name="connsiteY11" fmla="*/ 183819 h 210312"/>
                    <a:gd name="connsiteX12" fmla="*/ 20272 w 105156"/>
                    <a:gd name="connsiteY12" fmla="*/ 205155 h 21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156" h="210312">
                      <a:moveTo>
                        <a:pt x="20272" y="205155"/>
                      </a:moveTo>
                      <a:cubicBezTo>
                        <a:pt x="17224" y="202869"/>
                        <a:pt x="14938" y="187629"/>
                        <a:pt x="14938" y="171627"/>
                      </a:cubicBezTo>
                      <a:cubicBezTo>
                        <a:pt x="14938" y="155625"/>
                        <a:pt x="11890" y="140385"/>
                        <a:pt x="7318" y="138099"/>
                      </a:cubicBezTo>
                      <a:cubicBezTo>
                        <a:pt x="-4112" y="131241"/>
                        <a:pt x="-1826" y="86283"/>
                        <a:pt x="11890" y="59613"/>
                      </a:cubicBezTo>
                      <a:cubicBezTo>
                        <a:pt x="21034" y="40563"/>
                        <a:pt x="28654" y="35229"/>
                        <a:pt x="45418" y="35229"/>
                      </a:cubicBezTo>
                      <a:cubicBezTo>
                        <a:pt x="62182" y="35229"/>
                        <a:pt x="67516" y="31419"/>
                        <a:pt x="69802" y="18465"/>
                      </a:cubicBezTo>
                      <a:cubicBezTo>
                        <a:pt x="73612" y="-8205"/>
                        <a:pt x="101806" y="-5157"/>
                        <a:pt x="104854" y="22275"/>
                      </a:cubicBezTo>
                      <a:cubicBezTo>
                        <a:pt x="107140" y="39039"/>
                        <a:pt x="104092" y="45135"/>
                        <a:pt x="91900" y="48183"/>
                      </a:cubicBezTo>
                      <a:cubicBezTo>
                        <a:pt x="79708" y="51231"/>
                        <a:pt x="75898" y="58089"/>
                        <a:pt x="75898" y="78663"/>
                      </a:cubicBezTo>
                      <a:cubicBezTo>
                        <a:pt x="75898" y="98475"/>
                        <a:pt x="72088" y="106095"/>
                        <a:pt x="60658" y="109143"/>
                      </a:cubicBezTo>
                      <a:cubicBezTo>
                        <a:pt x="43132" y="113715"/>
                        <a:pt x="40084" y="134289"/>
                        <a:pt x="56848" y="134289"/>
                      </a:cubicBezTo>
                      <a:cubicBezTo>
                        <a:pt x="75136" y="134289"/>
                        <a:pt x="78946" y="154863"/>
                        <a:pt x="65230" y="183819"/>
                      </a:cubicBezTo>
                      <a:cubicBezTo>
                        <a:pt x="53038" y="208965"/>
                        <a:pt x="33226" y="218109"/>
                        <a:pt x="20272" y="205155"/>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89" name="Freeform: Shape 2488">
                  <a:extLst>
                    <a:ext uri="{FF2B5EF4-FFF2-40B4-BE49-F238E27FC236}">
                      <a16:creationId xmlns:a16="http://schemas.microsoft.com/office/drawing/2014/main" id="{DA3C24A3-6298-4D5B-A879-EE7DA0C81F45}"/>
                    </a:ext>
                  </a:extLst>
                </p:cNvPr>
                <p:cNvSpPr/>
                <p:nvPr/>
              </p:nvSpPr>
              <p:spPr>
                <a:xfrm>
                  <a:off x="3436620" y="2798223"/>
                  <a:ext cx="44196" cy="286512"/>
                </a:xfrm>
                <a:custGeom>
                  <a:avLst/>
                  <a:gdLst>
                    <a:gd name="connsiteX0" fmla="*/ 5334 w 44196"/>
                    <a:gd name="connsiteY0" fmla="*/ 283305 h 286512"/>
                    <a:gd name="connsiteX1" fmla="*/ 0 w 44196"/>
                    <a:gd name="connsiteY1" fmla="*/ 146907 h 286512"/>
                    <a:gd name="connsiteX2" fmla="*/ 11430 w 44196"/>
                    <a:gd name="connsiteY2" fmla="*/ 5937 h 286512"/>
                    <a:gd name="connsiteX3" fmla="*/ 34290 w 44196"/>
                    <a:gd name="connsiteY3" fmla="*/ 1365 h 286512"/>
                    <a:gd name="connsiteX4" fmla="*/ 44196 w 44196"/>
                    <a:gd name="connsiteY4" fmla="*/ 144621 h 286512"/>
                    <a:gd name="connsiteX5" fmla="*/ 26670 w 44196"/>
                    <a:gd name="connsiteY5" fmla="*/ 286353 h 286512"/>
                    <a:gd name="connsiteX6" fmla="*/ 5334 w 44196"/>
                    <a:gd name="connsiteY6" fmla="*/ 283305 h 28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96" h="286512">
                      <a:moveTo>
                        <a:pt x="5334" y="283305"/>
                      </a:moveTo>
                      <a:cubicBezTo>
                        <a:pt x="2286" y="280257"/>
                        <a:pt x="0" y="218535"/>
                        <a:pt x="0" y="146907"/>
                      </a:cubicBezTo>
                      <a:cubicBezTo>
                        <a:pt x="0" y="39465"/>
                        <a:pt x="2286" y="13557"/>
                        <a:pt x="11430" y="5937"/>
                      </a:cubicBezTo>
                      <a:cubicBezTo>
                        <a:pt x="17526" y="603"/>
                        <a:pt x="28194" y="-1683"/>
                        <a:pt x="34290" y="1365"/>
                      </a:cubicBezTo>
                      <a:cubicBezTo>
                        <a:pt x="44196" y="5175"/>
                        <a:pt x="45720" y="25749"/>
                        <a:pt x="44196" y="144621"/>
                      </a:cubicBezTo>
                      <a:cubicBezTo>
                        <a:pt x="41910" y="278733"/>
                        <a:pt x="41148" y="284067"/>
                        <a:pt x="26670" y="286353"/>
                      </a:cubicBezTo>
                      <a:cubicBezTo>
                        <a:pt x="17526" y="287877"/>
                        <a:pt x="8382" y="286353"/>
                        <a:pt x="5334" y="283305"/>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90" name="Freeform: Shape 2489">
                  <a:extLst>
                    <a:ext uri="{FF2B5EF4-FFF2-40B4-BE49-F238E27FC236}">
                      <a16:creationId xmlns:a16="http://schemas.microsoft.com/office/drawing/2014/main" id="{C9123146-CA45-4589-9C3C-D39C7A80E162}"/>
                    </a:ext>
                  </a:extLst>
                </p:cNvPr>
                <p:cNvSpPr/>
                <p:nvPr/>
              </p:nvSpPr>
              <p:spPr>
                <a:xfrm>
                  <a:off x="3441066" y="2701290"/>
                  <a:ext cx="37338" cy="78486"/>
                </a:xfrm>
                <a:custGeom>
                  <a:avLst/>
                  <a:gdLst>
                    <a:gd name="connsiteX0" fmla="*/ 6222 w 37338"/>
                    <a:gd name="connsiteY0" fmla="*/ 68580 h 78486"/>
                    <a:gd name="connsiteX1" fmla="*/ 126 w 37338"/>
                    <a:gd name="connsiteY1" fmla="*/ 28194 h 78486"/>
                    <a:gd name="connsiteX2" fmla="*/ 18414 w 37338"/>
                    <a:gd name="connsiteY2" fmla="*/ 0 h 78486"/>
                    <a:gd name="connsiteX3" fmla="*/ 37464 w 37338"/>
                    <a:gd name="connsiteY3" fmla="*/ 38100 h 78486"/>
                    <a:gd name="connsiteX4" fmla="*/ 23748 w 37338"/>
                    <a:gd name="connsiteY4" fmla="*/ 78486 h 78486"/>
                    <a:gd name="connsiteX5" fmla="*/ 6222 w 37338"/>
                    <a:gd name="connsiteY5" fmla="*/ 68580 h 7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38" h="78486">
                      <a:moveTo>
                        <a:pt x="6222" y="68580"/>
                      </a:moveTo>
                      <a:cubicBezTo>
                        <a:pt x="3174" y="61722"/>
                        <a:pt x="888" y="43434"/>
                        <a:pt x="126" y="28194"/>
                      </a:cubicBezTo>
                      <a:cubicBezTo>
                        <a:pt x="-636" y="3048"/>
                        <a:pt x="1650" y="0"/>
                        <a:pt x="18414" y="0"/>
                      </a:cubicBezTo>
                      <a:cubicBezTo>
                        <a:pt x="35940" y="0"/>
                        <a:pt x="37464" y="2286"/>
                        <a:pt x="37464" y="38100"/>
                      </a:cubicBezTo>
                      <a:cubicBezTo>
                        <a:pt x="37464" y="67818"/>
                        <a:pt x="34416" y="76200"/>
                        <a:pt x="23748" y="78486"/>
                      </a:cubicBezTo>
                      <a:cubicBezTo>
                        <a:pt x="16890" y="80010"/>
                        <a:pt x="8508" y="75438"/>
                        <a:pt x="6222" y="68580"/>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91" name="Freeform: Shape 2490">
                  <a:extLst>
                    <a:ext uri="{FF2B5EF4-FFF2-40B4-BE49-F238E27FC236}">
                      <a16:creationId xmlns:a16="http://schemas.microsoft.com/office/drawing/2014/main" id="{8A67CDDD-1D70-4228-B8A6-DFAE3268B032}"/>
                    </a:ext>
                  </a:extLst>
                </p:cNvPr>
                <p:cNvSpPr/>
                <p:nvPr/>
              </p:nvSpPr>
              <p:spPr>
                <a:xfrm>
                  <a:off x="2270655" y="2531416"/>
                  <a:ext cx="44196" cy="51054"/>
                </a:xfrm>
                <a:custGeom>
                  <a:avLst/>
                  <a:gdLst>
                    <a:gd name="connsiteX0" fmla="*/ 5439 w 44196"/>
                    <a:gd name="connsiteY0" fmla="*/ 47192 h 51054"/>
                    <a:gd name="connsiteX1" fmla="*/ 11535 w 44196"/>
                    <a:gd name="connsiteY1" fmla="*/ 1472 h 51054"/>
                    <a:gd name="connsiteX2" fmla="*/ 44301 w 44196"/>
                    <a:gd name="connsiteY2" fmla="*/ 31952 h 51054"/>
                    <a:gd name="connsiteX3" fmla="*/ 5439 w 44196"/>
                    <a:gd name="connsiteY3" fmla="*/ 47192 h 51054"/>
                  </a:gdLst>
                  <a:ahLst/>
                  <a:cxnLst>
                    <a:cxn ang="0">
                      <a:pos x="connsiteX0" y="connsiteY0"/>
                    </a:cxn>
                    <a:cxn ang="0">
                      <a:pos x="connsiteX1" y="connsiteY1"/>
                    </a:cxn>
                    <a:cxn ang="0">
                      <a:pos x="connsiteX2" y="connsiteY2"/>
                    </a:cxn>
                    <a:cxn ang="0">
                      <a:pos x="connsiteX3" y="connsiteY3"/>
                    </a:cxn>
                  </a:cxnLst>
                  <a:rect l="l" t="t" r="r" b="b"/>
                  <a:pathLst>
                    <a:path w="44196" h="51054">
                      <a:moveTo>
                        <a:pt x="5439" y="47192"/>
                      </a:moveTo>
                      <a:cubicBezTo>
                        <a:pt x="-4467" y="37286"/>
                        <a:pt x="105" y="5282"/>
                        <a:pt x="11535" y="1472"/>
                      </a:cubicBezTo>
                      <a:cubicBezTo>
                        <a:pt x="27537" y="-5386"/>
                        <a:pt x="47349" y="12902"/>
                        <a:pt x="44301" y="31952"/>
                      </a:cubicBezTo>
                      <a:cubicBezTo>
                        <a:pt x="42015" y="47954"/>
                        <a:pt x="16107" y="57860"/>
                        <a:pt x="5439" y="4719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92" name="Freeform: Shape 2491">
                  <a:extLst>
                    <a:ext uri="{FF2B5EF4-FFF2-40B4-BE49-F238E27FC236}">
                      <a16:creationId xmlns:a16="http://schemas.microsoft.com/office/drawing/2014/main" id="{0D42BA90-6B91-469C-BD8C-1E3EFC64553C}"/>
                    </a:ext>
                  </a:extLst>
                </p:cNvPr>
                <p:cNvSpPr/>
                <p:nvPr/>
              </p:nvSpPr>
              <p:spPr>
                <a:xfrm>
                  <a:off x="3506385" y="25390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93" name="Freeform: Shape 2492">
                  <a:extLst>
                    <a:ext uri="{FF2B5EF4-FFF2-40B4-BE49-F238E27FC236}">
                      <a16:creationId xmlns:a16="http://schemas.microsoft.com/office/drawing/2014/main" id="{9543F1A1-366A-4FE4-8A49-A528027595B8}"/>
                    </a:ext>
                  </a:extLst>
                </p:cNvPr>
                <p:cNvSpPr/>
                <p:nvPr/>
              </p:nvSpPr>
              <p:spPr>
                <a:xfrm>
                  <a:off x="3441066" y="2442210"/>
                  <a:ext cx="37338" cy="70866"/>
                </a:xfrm>
                <a:custGeom>
                  <a:avLst/>
                  <a:gdLst>
                    <a:gd name="connsiteX0" fmla="*/ 6222 w 37338"/>
                    <a:gd name="connsiteY0" fmla="*/ 61722 h 70866"/>
                    <a:gd name="connsiteX1" fmla="*/ 126 w 37338"/>
                    <a:gd name="connsiteY1" fmla="*/ 25146 h 70866"/>
                    <a:gd name="connsiteX2" fmla="*/ 18414 w 37338"/>
                    <a:gd name="connsiteY2" fmla="*/ 0 h 70866"/>
                    <a:gd name="connsiteX3" fmla="*/ 37464 w 37338"/>
                    <a:gd name="connsiteY3" fmla="*/ 34290 h 70866"/>
                    <a:gd name="connsiteX4" fmla="*/ 23748 w 37338"/>
                    <a:gd name="connsiteY4" fmla="*/ 70866 h 70866"/>
                    <a:gd name="connsiteX5" fmla="*/ 6222 w 37338"/>
                    <a:gd name="connsiteY5" fmla="*/ 61722 h 7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38" h="70866">
                      <a:moveTo>
                        <a:pt x="6222" y="61722"/>
                      </a:moveTo>
                      <a:cubicBezTo>
                        <a:pt x="3936" y="54864"/>
                        <a:pt x="888" y="38862"/>
                        <a:pt x="126" y="25146"/>
                      </a:cubicBezTo>
                      <a:cubicBezTo>
                        <a:pt x="-636" y="3048"/>
                        <a:pt x="1650" y="0"/>
                        <a:pt x="18414" y="0"/>
                      </a:cubicBezTo>
                      <a:cubicBezTo>
                        <a:pt x="35940" y="0"/>
                        <a:pt x="37464" y="3048"/>
                        <a:pt x="37464" y="34290"/>
                      </a:cubicBezTo>
                      <a:cubicBezTo>
                        <a:pt x="37464" y="60960"/>
                        <a:pt x="34416" y="68580"/>
                        <a:pt x="23748" y="70866"/>
                      </a:cubicBezTo>
                      <a:cubicBezTo>
                        <a:pt x="16890" y="72390"/>
                        <a:pt x="8508" y="67818"/>
                        <a:pt x="6222" y="6172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94" name="Freeform: Shape 2493">
                  <a:extLst>
                    <a:ext uri="{FF2B5EF4-FFF2-40B4-BE49-F238E27FC236}">
                      <a16:creationId xmlns:a16="http://schemas.microsoft.com/office/drawing/2014/main" id="{E959A38F-9426-4732-8CC3-3226CEE63F56}"/>
                    </a:ext>
                  </a:extLst>
                </p:cNvPr>
                <p:cNvSpPr/>
                <p:nvPr/>
              </p:nvSpPr>
              <p:spPr>
                <a:xfrm>
                  <a:off x="3372466" y="2404110"/>
                  <a:ext cx="44958" cy="70866"/>
                </a:xfrm>
                <a:custGeom>
                  <a:avLst/>
                  <a:gdLst>
                    <a:gd name="connsiteX0" fmla="*/ 6242 w 44958"/>
                    <a:gd name="connsiteY0" fmla="*/ 61722 h 70866"/>
                    <a:gd name="connsiteX1" fmla="*/ 146 w 44958"/>
                    <a:gd name="connsiteY1" fmla="*/ 25146 h 70866"/>
                    <a:gd name="connsiteX2" fmla="*/ 22244 w 44958"/>
                    <a:gd name="connsiteY2" fmla="*/ 0 h 70866"/>
                    <a:gd name="connsiteX3" fmla="*/ 45104 w 44958"/>
                    <a:gd name="connsiteY3" fmla="*/ 34290 h 70866"/>
                    <a:gd name="connsiteX4" fmla="*/ 27578 w 44958"/>
                    <a:gd name="connsiteY4" fmla="*/ 70866 h 70866"/>
                    <a:gd name="connsiteX5" fmla="*/ 6242 w 44958"/>
                    <a:gd name="connsiteY5" fmla="*/ 61722 h 7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58" h="70866">
                      <a:moveTo>
                        <a:pt x="6242" y="61722"/>
                      </a:moveTo>
                      <a:cubicBezTo>
                        <a:pt x="3956" y="54864"/>
                        <a:pt x="908" y="38862"/>
                        <a:pt x="146" y="25146"/>
                      </a:cubicBezTo>
                      <a:cubicBezTo>
                        <a:pt x="-616" y="2286"/>
                        <a:pt x="908" y="0"/>
                        <a:pt x="22244" y="0"/>
                      </a:cubicBezTo>
                      <a:cubicBezTo>
                        <a:pt x="44342" y="0"/>
                        <a:pt x="45104" y="1524"/>
                        <a:pt x="45104" y="34290"/>
                      </a:cubicBezTo>
                      <a:cubicBezTo>
                        <a:pt x="45104" y="64008"/>
                        <a:pt x="42818" y="68580"/>
                        <a:pt x="27578" y="70866"/>
                      </a:cubicBezTo>
                      <a:cubicBezTo>
                        <a:pt x="17672" y="72390"/>
                        <a:pt x="9290" y="68580"/>
                        <a:pt x="6242" y="6172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95" name="Freeform: Shape 2494">
                  <a:extLst>
                    <a:ext uri="{FF2B5EF4-FFF2-40B4-BE49-F238E27FC236}">
                      <a16:creationId xmlns:a16="http://schemas.microsoft.com/office/drawing/2014/main" id="{01A7BFB1-DEC0-4032-8BF0-2808A63CC257}"/>
                    </a:ext>
                  </a:extLst>
                </p:cNvPr>
                <p:cNvSpPr/>
                <p:nvPr/>
              </p:nvSpPr>
              <p:spPr>
                <a:xfrm>
                  <a:off x="2533461" y="2233607"/>
                  <a:ext cx="45720" cy="112014"/>
                </a:xfrm>
                <a:custGeom>
                  <a:avLst/>
                  <a:gdLst>
                    <a:gd name="connsiteX0" fmla="*/ 8571 w 45720"/>
                    <a:gd name="connsiteY0" fmla="*/ 104209 h 112014"/>
                    <a:gd name="connsiteX1" fmla="*/ 951 w 45720"/>
                    <a:gd name="connsiteY1" fmla="*/ 59251 h 112014"/>
                    <a:gd name="connsiteX2" fmla="*/ 31431 w 45720"/>
                    <a:gd name="connsiteY2" fmla="*/ 577 h 112014"/>
                    <a:gd name="connsiteX3" fmla="*/ 45909 w 45720"/>
                    <a:gd name="connsiteY3" fmla="*/ 56203 h 112014"/>
                    <a:gd name="connsiteX4" fmla="*/ 28383 w 45720"/>
                    <a:gd name="connsiteY4" fmla="*/ 111829 h 112014"/>
                    <a:gd name="connsiteX5" fmla="*/ 8571 w 45720"/>
                    <a:gd name="connsiteY5" fmla="*/ 104209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 h="112014">
                      <a:moveTo>
                        <a:pt x="8571" y="104209"/>
                      </a:moveTo>
                      <a:cubicBezTo>
                        <a:pt x="7047" y="98875"/>
                        <a:pt x="3237" y="78301"/>
                        <a:pt x="951" y="59251"/>
                      </a:cubicBezTo>
                      <a:cubicBezTo>
                        <a:pt x="-3621" y="18865"/>
                        <a:pt x="8571" y="-3995"/>
                        <a:pt x="31431" y="577"/>
                      </a:cubicBezTo>
                      <a:cubicBezTo>
                        <a:pt x="44385" y="2863"/>
                        <a:pt x="45909" y="9721"/>
                        <a:pt x="45909" y="56203"/>
                      </a:cubicBezTo>
                      <a:cubicBezTo>
                        <a:pt x="45909" y="105733"/>
                        <a:pt x="44385" y="109543"/>
                        <a:pt x="28383" y="111829"/>
                      </a:cubicBezTo>
                      <a:cubicBezTo>
                        <a:pt x="19239" y="113353"/>
                        <a:pt x="10095" y="109543"/>
                        <a:pt x="8571" y="104209"/>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96" name="Freeform: Shape 2495">
                  <a:extLst>
                    <a:ext uri="{FF2B5EF4-FFF2-40B4-BE49-F238E27FC236}">
                      <a16:creationId xmlns:a16="http://schemas.microsoft.com/office/drawing/2014/main" id="{DF0B9F79-F089-45D1-ADA1-A96EBAEAE836}"/>
                    </a:ext>
                  </a:extLst>
                </p:cNvPr>
                <p:cNvSpPr/>
                <p:nvPr/>
              </p:nvSpPr>
              <p:spPr>
                <a:xfrm>
                  <a:off x="3102067" y="2205659"/>
                  <a:ext cx="52578" cy="80010"/>
                </a:xfrm>
                <a:custGeom>
                  <a:avLst/>
                  <a:gdLst>
                    <a:gd name="connsiteX0" fmla="*/ 8417 w 52578"/>
                    <a:gd name="connsiteY0" fmla="*/ 71197 h 80010"/>
                    <a:gd name="connsiteX1" fmla="*/ 17561 w 52578"/>
                    <a:gd name="connsiteY1" fmla="*/ 16333 h 80010"/>
                    <a:gd name="connsiteX2" fmla="*/ 52613 w 52578"/>
                    <a:gd name="connsiteY2" fmla="*/ 33859 h 80010"/>
                    <a:gd name="connsiteX3" fmla="*/ 25943 w 52578"/>
                    <a:gd name="connsiteY3" fmla="*/ 80341 h 80010"/>
                    <a:gd name="connsiteX4" fmla="*/ 8417 w 52578"/>
                    <a:gd name="connsiteY4" fmla="*/ 71197 h 8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 h="80010">
                      <a:moveTo>
                        <a:pt x="8417" y="71197"/>
                      </a:moveTo>
                      <a:cubicBezTo>
                        <a:pt x="-5299" y="57481"/>
                        <a:pt x="-2251" y="40717"/>
                        <a:pt x="17561" y="16333"/>
                      </a:cubicBezTo>
                      <a:cubicBezTo>
                        <a:pt x="39659" y="-10337"/>
                        <a:pt x="52613" y="-4241"/>
                        <a:pt x="52613" y="33859"/>
                      </a:cubicBezTo>
                      <a:cubicBezTo>
                        <a:pt x="52613" y="62053"/>
                        <a:pt x="41945" y="80341"/>
                        <a:pt x="25943" y="80341"/>
                      </a:cubicBezTo>
                      <a:cubicBezTo>
                        <a:pt x="21371" y="80341"/>
                        <a:pt x="13751" y="76531"/>
                        <a:pt x="8417" y="71197"/>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97" name="Freeform: Shape 2496">
                  <a:extLst>
                    <a:ext uri="{FF2B5EF4-FFF2-40B4-BE49-F238E27FC236}">
                      <a16:creationId xmlns:a16="http://schemas.microsoft.com/office/drawing/2014/main" id="{0C2B0624-D85D-4188-95C6-F05BBC3945C2}"/>
                    </a:ext>
                  </a:extLst>
                </p:cNvPr>
                <p:cNvSpPr/>
                <p:nvPr/>
              </p:nvSpPr>
              <p:spPr>
                <a:xfrm>
                  <a:off x="2448001" y="2250737"/>
                  <a:ext cx="18288" cy="24384"/>
                </a:xfrm>
                <a:custGeom>
                  <a:avLst/>
                  <a:gdLst>
                    <a:gd name="connsiteX0" fmla="*/ 1829 w 18288"/>
                    <a:gd name="connsiteY0" fmla="*/ 20023 h 24384"/>
                    <a:gd name="connsiteX1" fmla="*/ 4115 w 18288"/>
                    <a:gd name="connsiteY1" fmla="*/ 3259 h 24384"/>
                    <a:gd name="connsiteX2" fmla="*/ 17069 w 18288"/>
                    <a:gd name="connsiteY2" fmla="*/ 4783 h 24384"/>
                    <a:gd name="connsiteX3" fmla="*/ 14783 w 18288"/>
                    <a:gd name="connsiteY3" fmla="*/ 21547 h 24384"/>
                    <a:gd name="connsiteX4" fmla="*/ 1829 w 18288"/>
                    <a:gd name="connsiteY4" fmla="*/ 20023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24384">
                      <a:moveTo>
                        <a:pt x="1829" y="20023"/>
                      </a:moveTo>
                      <a:cubicBezTo>
                        <a:pt x="-1219" y="15451"/>
                        <a:pt x="-457" y="7831"/>
                        <a:pt x="4115" y="3259"/>
                      </a:cubicBezTo>
                      <a:cubicBezTo>
                        <a:pt x="8687" y="-1313"/>
                        <a:pt x="13259" y="-1313"/>
                        <a:pt x="17069" y="4783"/>
                      </a:cubicBezTo>
                      <a:cubicBezTo>
                        <a:pt x="20117" y="9355"/>
                        <a:pt x="19355" y="16975"/>
                        <a:pt x="14783" y="21547"/>
                      </a:cubicBezTo>
                      <a:cubicBezTo>
                        <a:pt x="10211" y="26119"/>
                        <a:pt x="5639" y="26119"/>
                        <a:pt x="1829" y="20023"/>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98" name="Freeform: Shape 2497">
                  <a:extLst>
                    <a:ext uri="{FF2B5EF4-FFF2-40B4-BE49-F238E27FC236}">
                      <a16:creationId xmlns:a16="http://schemas.microsoft.com/office/drawing/2014/main" id="{2203418B-999D-4DEA-B182-B93059291304}"/>
                    </a:ext>
                  </a:extLst>
                </p:cNvPr>
                <p:cNvSpPr/>
                <p:nvPr/>
              </p:nvSpPr>
              <p:spPr>
                <a:xfrm>
                  <a:off x="2681774" y="2233826"/>
                  <a:ext cx="95250" cy="43434"/>
                </a:xfrm>
                <a:custGeom>
                  <a:avLst/>
                  <a:gdLst>
                    <a:gd name="connsiteX0" fmla="*/ 3514 w 95250"/>
                    <a:gd name="connsiteY0" fmla="*/ 33886 h 43434"/>
                    <a:gd name="connsiteX1" fmla="*/ 51520 w 95250"/>
                    <a:gd name="connsiteY1" fmla="*/ 358 h 43434"/>
                    <a:gd name="connsiteX2" fmla="*/ 95716 w 95250"/>
                    <a:gd name="connsiteY2" fmla="*/ 21694 h 43434"/>
                    <a:gd name="connsiteX3" fmla="*/ 51520 w 95250"/>
                    <a:gd name="connsiteY3" fmla="*/ 43030 h 43434"/>
                    <a:gd name="connsiteX4" fmla="*/ 3514 w 95250"/>
                    <a:gd name="connsiteY4" fmla="*/ 33886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43434">
                      <a:moveTo>
                        <a:pt x="3514" y="33886"/>
                      </a:moveTo>
                      <a:cubicBezTo>
                        <a:pt x="-7154" y="6454"/>
                        <a:pt x="5800" y="-1928"/>
                        <a:pt x="51520" y="358"/>
                      </a:cubicBezTo>
                      <a:cubicBezTo>
                        <a:pt x="92668" y="2644"/>
                        <a:pt x="95716" y="4168"/>
                        <a:pt x="95716" y="21694"/>
                      </a:cubicBezTo>
                      <a:cubicBezTo>
                        <a:pt x="95716" y="39220"/>
                        <a:pt x="92668" y="40744"/>
                        <a:pt x="51520" y="43030"/>
                      </a:cubicBezTo>
                      <a:cubicBezTo>
                        <a:pt x="17992" y="44554"/>
                        <a:pt x="6562" y="43030"/>
                        <a:pt x="3514" y="33886"/>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499" name="Freeform: Shape 2498">
                  <a:extLst>
                    <a:ext uri="{FF2B5EF4-FFF2-40B4-BE49-F238E27FC236}">
                      <a16:creationId xmlns:a16="http://schemas.microsoft.com/office/drawing/2014/main" id="{DCAA3655-E1C2-4E0C-9678-E82B48AA0548}"/>
                    </a:ext>
                  </a:extLst>
                </p:cNvPr>
                <p:cNvSpPr/>
                <p:nvPr/>
              </p:nvSpPr>
              <p:spPr>
                <a:xfrm>
                  <a:off x="3269441" y="2196574"/>
                  <a:ext cx="41910" cy="51054"/>
                </a:xfrm>
                <a:custGeom>
                  <a:avLst/>
                  <a:gdLst>
                    <a:gd name="connsiteX0" fmla="*/ 2587 w 41910"/>
                    <a:gd name="connsiteY0" fmla="*/ 40658 h 51054"/>
                    <a:gd name="connsiteX1" fmla="*/ 11731 w 41910"/>
                    <a:gd name="connsiteY1" fmla="*/ 272 h 51054"/>
                    <a:gd name="connsiteX2" fmla="*/ 41449 w 41910"/>
                    <a:gd name="connsiteY2" fmla="*/ 43706 h 51054"/>
                    <a:gd name="connsiteX3" fmla="*/ 2587 w 41910"/>
                    <a:gd name="connsiteY3" fmla="*/ 40658 h 51054"/>
                  </a:gdLst>
                  <a:ahLst/>
                  <a:cxnLst>
                    <a:cxn ang="0">
                      <a:pos x="connsiteX0" y="connsiteY0"/>
                    </a:cxn>
                    <a:cxn ang="0">
                      <a:pos x="connsiteX1" y="connsiteY1"/>
                    </a:cxn>
                    <a:cxn ang="0">
                      <a:pos x="connsiteX2" y="connsiteY2"/>
                    </a:cxn>
                    <a:cxn ang="0">
                      <a:pos x="connsiteX3" y="connsiteY3"/>
                    </a:cxn>
                  </a:cxnLst>
                  <a:rect l="l" t="t" r="r" b="b"/>
                  <a:pathLst>
                    <a:path w="41910" h="51054">
                      <a:moveTo>
                        <a:pt x="2587" y="40658"/>
                      </a:moveTo>
                      <a:cubicBezTo>
                        <a:pt x="-3509" y="25418"/>
                        <a:pt x="1825" y="3320"/>
                        <a:pt x="11731" y="272"/>
                      </a:cubicBezTo>
                      <a:cubicBezTo>
                        <a:pt x="22399" y="-3538"/>
                        <a:pt x="47545" y="33800"/>
                        <a:pt x="41449" y="43706"/>
                      </a:cubicBezTo>
                      <a:cubicBezTo>
                        <a:pt x="34591" y="55136"/>
                        <a:pt x="7159" y="52850"/>
                        <a:pt x="2587" y="40658"/>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00" name="Freeform: Shape 2499">
                  <a:extLst>
                    <a:ext uri="{FF2B5EF4-FFF2-40B4-BE49-F238E27FC236}">
                      <a16:creationId xmlns:a16="http://schemas.microsoft.com/office/drawing/2014/main" id="{3BEB9780-25F6-444C-B72D-29A9FCE74337}"/>
                    </a:ext>
                  </a:extLst>
                </p:cNvPr>
                <p:cNvSpPr/>
                <p:nvPr/>
              </p:nvSpPr>
              <p:spPr>
                <a:xfrm>
                  <a:off x="2780657" y="2167890"/>
                  <a:ext cx="64770" cy="48006"/>
                </a:xfrm>
                <a:custGeom>
                  <a:avLst/>
                  <a:gdLst>
                    <a:gd name="connsiteX0" fmla="*/ 3691 w 64770"/>
                    <a:gd name="connsiteY0" fmla="*/ 38862 h 48006"/>
                    <a:gd name="connsiteX1" fmla="*/ 34933 w 64770"/>
                    <a:gd name="connsiteY1" fmla="*/ 0 h 48006"/>
                    <a:gd name="connsiteX2" fmla="*/ 65413 w 64770"/>
                    <a:gd name="connsiteY2" fmla="*/ 22860 h 48006"/>
                    <a:gd name="connsiteX3" fmla="*/ 36457 w 64770"/>
                    <a:gd name="connsiteY3" fmla="*/ 48006 h 48006"/>
                    <a:gd name="connsiteX4" fmla="*/ 3691 w 64770"/>
                    <a:gd name="connsiteY4" fmla="*/ 38862 h 4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48006">
                      <a:moveTo>
                        <a:pt x="3691" y="38862"/>
                      </a:moveTo>
                      <a:cubicBezTo>
                        <a:pt x="-6215" y="12192"/>
                        <a:pt x="3691" y="0"/>
                        <a:pt x="34933" y="0"/>
                      </a:cubicBezTo>
                      <a:cubicBezTo>
                        <a:pt x="63889" y="0"/>
                        <a:pt x="65413" y="1524"/>
                        <a:pt x="65413" y="22860"/>
                      </a:cubicBezTo>
                      <a:cubicBezTo>
                        <a:pt x="65413" y="43434"/>
                        <a:pt x="63127" y="45720"/>
                        <a:pt x="36457" y="48006"/>
                      </a:cubicBezTo>
                      <a:cubicBezTo>
                        <a:pt x="16645" y="49530"/>
                        <a:pt x="6739" y="47244"/>
                        <a:pt x="3691" y="38862"/>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01" name="Freeform: Shape 2500">
                  <a:extLst>
                    <a:ext uri="{FF2B5EF4-FFF2-40B4-BE49-F238E27FC236}">
                      <a16:creationId xmlns:a16="http://schemas.microsoft.com/office/drawing/2014/main" id="{FE87E74F-1FD0-4FDB-8707-42989BCEC830}"/>
                    </a:ext>
                  </a:extLst>
                </p:cNvPr>
                <p:cNvSpPr/>
                <p:nvPr/>
              </p:nvSpPr>
              <p:spPr>
                <a:xfrm>
                  <a:off x="3185455" y="2134736"/>
                  <a:ext cx="48768" cy="43434"/>
                </a:xfrm>
                <a:custGeom>
                  <a:avLst/>
                  <a:gdLst>
                    <a:gd name="connsiteX0" fmla="*/ 2753 w 48768"/>
                    <a:gd name="connsiteY0" fmla="*/ 33916 h 43434"/>
                    <a:gd name="connsiteX1" fmla="*/ 27899 w 48768"/>
                    <a:gd name="connsiteY1" fmla="*/ 388 h 43434"/>
                    <a:gd name="connsiteX2" fmla="*/ 49235 w 48768"/>
                    <a:gd name="connsiteY2" fmla="*/ 21724 h 43434"/>
                    <a:gd name="connsiteX3" fmla="*/ 27899 w 48768"/>
                    <a:gd name="connsiteY3" fmla="*/ 43060 h 43434"/>
                    <a:gd name="connsiteX4" fmla="*/ 2753 w 48768"/>
                    <a:gd name="connsiteY4" fmla="*/ 33916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 h="43434">
                      <a:moveTo>
                        <a:pt x="2753" y="33916"/>
                      </a:moveTo>
                      <a:cubicBezTo>
                        <a:pt x="-5629" y="12580"/>
                        <a:pt x="5801" y="-2660"/>
                        <a:pt x="27899" y="388"/>
                      </a:cubicBezTo>
                      <a:cubicBezTo>
                        <a:pt x="44663" y="1912"/>
                        <a:pt x="49235" y="6484"/>
                        <a:pt x="49235" y="21724"/>
                      </a:cubicBezTo>
                      <a:cubicBezTo>
                        <a:pt x="49235" y="36964"/>
                        <a:pt x="44663" y="41536"/>
                        <a:pt x="27899" y="43060"/>
                      </a:cubicBezTo>
                      <a:cubicBezTo>
                        <a:pt x="14183" y="44584"/>
                        <a:pt x="5801" y="41536"/>
                        <a:pt x="2753" y="33916"/>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02" name="Freeform: Shape 2501">
                  <a:extLst>
                    <a:ext uri="{FF2B5EF4-FFF2-40B4-BE49-F238E27FC236}">
                      <a16:creationId xmlns:a16="http://schemas.microsoft.com/office/drawing/2014/main" id="{6F0C9372-B342-44C1-910C-F3ABB9F06798}"/>
                    </a:ext>
                  </a:extLst>
                </p:cNvPr>
                <p:cNvSpPr/>
                <p:nvPr/>
              </p:nvSpPr>
              <p:spPr>
                <a:xfrm>
                  <a:off x="2684976" y="210453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6EA2D8"/>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03" name="Freeform: Shape 2502">
                  <a:extLst>
                    <a:ext uri="{FF2B5EF4-FFF2-40B4-BE49-F238E27FC236}">
                      <a16:creationId xmlns:a16="http://schemas.microsoft.com/office/drawing/2014/main" id="{698FBD44-C00A-443E-96F2-629F628DF9FE}"/>
                    </a:ext>
                  </a:extLst>
                </p:cNvPr>
                <p:cNvSpPr/>
                <p:nvPr/>
              </p:nvSpPr>
              <p:spPr>
                <a:xfrm>
                  <a:off x="0" y="1318260"/>
                  <a:ext cx="8808720" cy="4214622"/>
                </a:xfrm>
                <a:custGeom>
                  <a:avLst/>
                  <a:gdLst>
                    <a:gd name="connsiteX0" fmla="*/ 0 w 8808720"/>
                    <a:gd name="connsiteY0" fmla="*/ 2106930 h 4214622"/>
                    <a:gd name="connsiteX1" fmla="*/ 0 w 8808720"/>
                    <a:gd name="connsiteY1" fmla="*/ 0 h 4214622"/>
                    <a:gd name="connsiteX2" fmla="*/ 4404360 w 8808720"/>
                    <a:gd name="connsiteY2" fmla="*/ 0 h 4214622"/>
                    <a:gd name="connsiteX3" fmla="*/ 8808720 w 8808720"/>
                    <a:gd name="connsiteY3" fmla="*/ 0 h 4214622"/>
                    <a:gd name="connsiteX4" fmla="*/ 8808720 w 8808720"/>
                    <a:gd name="connsiteY4" fmla="*/ 1154430 h 4214622"/>
                    <a:gd name="connsiteX5" fmla="*/ 8793480 w 8808720"/>
                    <a:gd name="connsiteY5" fmla="*/ 2316480 h 4214622"/>
                    <a:gd name="connsiteX6" fmla="*/ 8778240 w 8808720"/>
                    <a:gd name="connsiteY6" fmla="*/ 2743200 h 4214622"/>
                    <a:gd name="connsiteX7" fmla="*/ 8770620 w 8808720"/>
                    <a:gd name="connsiteY7" fmla="*/ 3166110 h 4214622"/>
                    <a:gd name="connsiteX8" fmla="*/ 8740902 w 8808720"/>
                    <a:gd name="connsiteY8" fmla="*/ 3155442 h 4214622"/>
                    <a:gd name="connsiteX9" fmla="*/ 8706612 w 8808720"/>
                    <a:gd name="connsiteY9" fmla="*/ 3139440 h 4214622"/>
                    <a:gd name="connsiteX10" fmla="*/ 8680704 w 8808720"/>
                    <a:gd name="connsiteY10" fmla="*/ 3131820 h 4214622"/>
                    <a:gd name="connsiteX11" fmla="*/ 8573262 w 8808720"/>
                    <a:gd name="connsiteY11" fmla="*/ 3101340 h 4214622"/>
                    <a:gd name="connsiteX12" fmla="*/ 8538210 w 8808720"/>
                    <a:gd name="connsiteY12" fmla="*/ 3086100 h 4214622"/>
                    <a:gd name="connsiteX13" fmla="*/ 8496300 w 8808720"/>
                    <a:gd name="connsiteY13" fmla="*/ 3070860 h 4214622"/>
                    <a:gd name="connsiteX14" fmla="*/ 8454390 w 8808720"/>
                    <a:gd name="connsiteY14" fmla="*/ 3055620 h 4214622"/>
                    <a:gd name="connsiteX15" fmla="*/ 8426958 w 8808720"/>
                    <a:gd name="connsiteY15" fmla="*/ 3040380 h 4214622"/>
                    <a:gd name="connsiteX16" fmla="*/ 8332470 w 8808720"/>
                    <a:gd name="connsiteY16" fmla="*/ 3009900 h 4214622"/>
                    <a:gd name="connsiteX17" fmla="*/ 8284464 w 8808720"/>
                    <a:gd name="connsiteY17" fmla="*/ 2987802 h 4214622"/>
                    <a:gd name="connsiteX18" fmla="*/ 8225790 w 8808720"/>
                    <a:gd name="connsiteY18" fmla="*/ 2971800 h 4214622"/>
                    <a:gd name="connsiteX19" fmla="*/ 8191500 w 8808720"/>
                    <a:gd name="connsiteY19" fmla="*/ 2961132 h 4214622"/>
                    <a:gd name="connsiteX20" fmla="*/ 8147304 w 8808720"/>
                    <a:gd name="connsiteY20" fmla="*/ 2933700 h 4214622"/>
                    <a:gd name="connsiteX21" fmla="*/ 8098536 w 8808720"/>
                    <a:gd name="connsiteY21" fmla="*/ 2910078 h 4214622"/>
                    <a:gd name="connsiteX22" fmla="*/ 8069580 w 8808720"/>
                    <a:gd name="connsiteY22" fmla="*/ 2903220 h 4214622"/>
                    <a:gd name="connsiteX23" fmla="*/ 8027670 w 8808720"/>
                    <a:gd name="connsiteY23" fmla="*/ 2887980 h 4214622"/>
                    <a:gd name="connsiteX24" fmla="*/ 7984998 w 8808720"/>
                    <a:gd name="connsiteY24" fmla="*/ 2872740 h 4214622"/>
                    <a:gd name="connsiteX25" fmla="*/ 7924800 w 8808720"/>
                    <a:gd name="connsiteY25" fmla="*/ 2842260 h 4214622"/>
                    <a:gd name="connsiteX26" fmla="*/ 7914132 w 8808720"/>
                    <a:gd name="connsiteY26" fmla="*/ 2834640 h 4214622"/>
                    <a:gd name="connsiteX27" fmla="*/ 7859268 w 8808720"/>
                    <a:gd name="connsiteY27" fmla="*/ 2812542 h 4214622"/>
                    <a:gd name="connsiteX28" fmla="*/ 7768590 w 8808720"/>
                    <a:gd name="connsiteY28" fmla="*/ 2769870 h 4214622"/>
                    <a:gd name="connsiteX29" fmla="*/ 7709916 w 8808720"/>
                    <a:gd name="connsiteY29" fmla="*/ 2742438 h 4214622"/>
                    <a:gd name="connsiteX30" fmla="*/ 7684770 w 8808720"/>
                    <a:gd name="connsiteY30" fmla="*/ 2735580 h 4214622"/>
                    <a:gd name="connsiteX31" fmla="*/ 7646670 w 8808720"/>
                    <a:gd name="connsiteY31" fmla="*/ 2720340 h 4214622"/>
                    <a:gd name="connsiteX32" fmla="*/ 7610856 w 8808720"/>
                    <a:gd name="connsiteY32" fmla="*/ 2705100 h 4214622"/>
                    <a:gd name="connsiteX33" fmla="*/ 7584948 w 8808720"/>
                    <a:gd name="connsiteY33" fmla="*/ 2686050 h 4214622"/>
                    <a:gd name="connsiteX34" fmla="*/ 7549134 w 8808720"/>
                    <a:gd name="connsiteY34" fmla="*/ 2667000 h 4214622"/>
                    <a:gd name="connsiteX35" fmla="*/ 7521702 w 8808720"/>
                    <a:gd name="connsiteY35" fmla="*/ 2656332 h 4214622"/>
                    <a:gd name="connsiteX36" fmla="*/ 7411212 w 8808720"/>
                    <a:gd name="connsiteY36" fmla="*/ 2598420 h 4214622"/>
                    <a:gd name="connsiteX37" fmla="*/ 7387590 w 8808720"/>
                    <a:gd name="connsiteY37" fmla="*/ 2583180 h 4214622"/>
                    <a:gd name="connsiteX38" fmla="*/ 7351776 w 8808720"/>
                    <a:gd name="connsiteY38" fmla="*/ 2567940 h 4214622"/>
                    <a:gd name="connsiteX39" fmla="*/ 7325106 w 8808720"/>
                    <a:gd name="connsiteY39" fmla="*/ 2553462 h 4214622"/>
                    <a:gd name="connsiteX40" fmla="*/ 7290054 w 8808720"/>
                    <a:gd name="connsiteY40" fmla="*/ 2526030 h 4214622"/>
                    <a:gd name="connsiteX41" fmla="*/ 7245096 w 8808720"/>
                    <a:gd name="connsiteY41" fmla="*/ 2506218 h 4214622"/>
                    <a:gd name="connsiteX42" fmla="*/ 7220712 w 8808720"/>
                    <a:gd name="connsiteY42" fmla="*/ 2499360 h 4214622"/>
                    <a:gd name="connsiteX43" fmla="*/ 7200900 w 8808720"/>
                    <a:gd name="connsiteY43" fmla="*/ 2487930 h 4214622"/>
                    <a:gd name="connsiteX44" fmla="*/ 7158228 w 8808720"/>
                    <a:gd name="connsiteY44" fmla="*/ 2460498 h 4214622"/>
                    <a:gd name="connsiteX45" fmla="*/ 7120890 w 8808720"/>
                    <a:gd name="connsiteY45" fmla="*/ 2420874 h 4214622"/>
                    <a:gd name="connsiteX46" fmla="*/ 7118604 w 8808720"/>
                    <a:gd name="connsiteY46" fmla="*/ 1922526 h 4214622"/>
                    <a:gd name="connsiteX47" fmla="*/ 7111746 w 8808720"/>
                    <a:gd name="connsiteY47" fmla="*/ 1443990 h 4214622"/>
                    <a:gd name="connsiteX48" fmla="*/ 7101840 w 8808720"/>
                    <a:gd name="connsiteY48" fmla="*/ 1428750 h 4214622"/>
                    <a:gd name="connsiteX49" fmla="*/ 7094220 w 8808720"/>
                    <a:gd name="connsiteY49" fmla="*/ 1417320 h 4214622"/>
                    <a:gd name="connsiteX50" fmla="*/ 7086600 w 8808720"/>
                    <a:gd name="connsiteY50" fmla="*/ 1911858 h 4214622"/>
                    <a:gd name="connsiteX51" fmla="*/ 7078218 w 8808720"/>
                    <a:gd name="connsiteY51" fmla="*/ 2411730 h 4214622"/>
                    <a:gd name="connsiteX52" fmla="*/ 7042404 w 8808720"/>
                    <a:gd name="connsiteY52" fmla="*/ 2394966 h 4214622"/>
                    <a:gd name="connsiteX53" fmla="*/ 6970776 w 8808720"/>
                    <a:gd name="connsiteY53" fmla="*/ 2352294 h 4214622"/>
                    <a:gd name="connsiteX54" fmla="*/ 6914388 w 8808720"/>
                    <a:gd name="connsiteY54" fmla="*/ 2315718 h 4214622"/>
                    <a:gd name="connsiteX55" fmla="*/ 6879336 w 8808720"/>
                    <a:gd name="connsiteY55" fmla="*/ 2301240 h 4214622"/>
                    <a:gd name="connsiteX56" fmla="*/ 6852666 w 8808720"/>
                    <a:gd name="connsiteY56" fmla="*/ 2286000 h 4214622"/>
                    <a:gd name="connsiteX57" fmla="*/ 6837426 w 8808720"/>
                    <a:gd name="connsiteY57" fmla="*/ 2270760 h 4214622"/>
                    <a:gd name="connsiteX58" fmla="*/ 6809994 w 8808720"/>
                    <a:gd name="connsiteY58" fmla="*/ 2253234 h 4214622"/>
                    <a:gd name="connsiteX59" fmla="*/ 6751320 w 8808720"/>
                    <a:gd name="connsiteY59" fmla="*/ 2215134 h 4214622"/>
                    <a:gd name="connsiteX60" fmla="*/ 6699504 w 8808720"/>
                    <a:gd name="connsiteY60" fmla="*/ 2179320 h 4214622"/>
                    <a:gd name="connsiteX61" fmla="*/ 6674358 w 8808720"/>
                    <a:gd name="connsiteY61" fmla="*/ 2164080 h 4214622"/>
                    <a:gd name="connsiteX62" fmla="*/ 6654546 w 8808720"/>
                    <a:gd name="connsiteY62" fmla="*/ 2148840 h 4214622"/>
                    <a:gd name="connsiteX63" fmla="*/ 6631686 w 8808720"/>
                    <a:gd name="connsiteY63" fmla="*/ 2133600 h 4214622"/>
                    <a:gd name="connsiteX64" fmla="*/ 6573774 w 8808720"/>
                    <a:gd name="connsiteY64" fmla="*/ 2101596 h 4214622"/>
                    <a:gd name="connsiteX65" fmla="*/ 6480810 w 8808720"/>
                    <a:gd name="connsiteY65" fmla="*/ 2039112 h 4214622"/>
                    <a:gd name="connsiteX66" fmla="*/ 6438900 w 8808720"/>
                    <a:gd name="connsiteY66" fmla="*/ 2006346 h 4214622"/>
                    <a:gd name="connsiteX67" fmla="*/ 6403848 w 8808720"/>
                    <a:gd name="connsiteY67" fmla="*/ 1981200 h 4214622"/>
                    <a:gd name="connsiteX68" fmla="*/ 6374130 w 8808720"/>
                    <a:gd name="connsiteY68" fmla="*/ 1958340 h 4214622"/>
                    <a:gd name="connsiteX69" fmla="*/ 6339078 w 8808720"/>
                    <a:gd name="connsiteY69" fmla="*/ 1935480 h 4214622"/>
                    <a:gd name="connsiteX70" fmla="*/ 6313932 w 8808720"/>
                    <a:gd name="connsiteY70" fmla="*/ 1916430 h 4214622"/>
                    <a:gd name="connsiteX71" fmla="*/ 6289548 w 8808720"/>
                    <a:gd name="connsiteY71" fmla="*/ 1897380 h 4214622"/>
                    <a:gd name="connsiteX72" fmla="*/ 6240780 w 8808720"/>
                    <a:gd name="connsiteY72" fmla="*/ 1866900 h 4214622"/>
                    <a:gd name="connsiteX73" fmla="*/ 6197346 w 8808720"/>
                    <a:gd name="connsiteY73" fmla="*/ 1836420 h 4214622"/>
                    <a:gd name="connsiteX74" fmla="*/ 6173724 w 8808720"/>
                    <a:gd name="connsiteY74" fmla="*/ 1814322 h 4214622"/>
                    <a:gd name="connsiteX75" fmla="*/ 6099810 w 8808720"/>
                    <a:gd name="connsiteY75" fmla="*/ 1767840 h 4214622"/>
                    <a:gd name="connsiteX76" fmla="*/ 6058662 w 8808720"/>
                    <a:gd name="connsiteY76" fmla="*/ 1733550 h 4214622"/>
                    <a:gd name="connsiteX77" fmla="*/ 6015990 w 8808720"/>
                    <a:gd name="connsiteY77" fmla="*/ 1699260 h 4214622"/>
                    <a:gd name="connsiteX78" fmla="*/ 5974842 w 8808720"/>
                    <a:gd name="connsiteY78" fmla="*/ 1664970 h 4214622"/>
                    <a:gd name="connsiteX79" fmla="*/ 5932932 w 8808720"/>
                    <a:gd name="connsiteY79" fmla="*/ 1630680 h 4214622"/>
                    <a:gd name="connsiteX80" fmla="*/ 5909310 w 8808720"/>
                    <a:gd name="connsiteY80" fmla="*/ 1615440 h 4214622"/>
                    <a:gd name="connsiteX81" fmla="*/ 5885688 w 8808720"/>
                    <a:gd name="connsiteY81" fmla="*/ 1600200 h 4214622"/>
                    <a:gd name="connsiteX82" fmla="*/ 5855970 w 8808720"/>
                    <a:gd name="connsiteY82" fmla="*/ 1574292 h 4214622"/>
                    <a:gd name="connsiteX83" fmla="*/ 5810250 w 8808720"/>
                    <a:gd name="connsiteY83" fmla="*/ 1535430 h 4214622"/>
                    <a:gd name="connsiteX84" fmla="*/ 5783580 w 8808720"/>
                    <a:gd name="connsiteY84" fmla="*/ 1514094 h 4214622"/>
                    <a:gd name="connsiteX85" fmla="*/ 5759196 w 8808720"/>
                    <a:gd name="connsiteY85" fmla="*/ 1489710 h 4214622"/>
                    <a:gd name="connsiteX86" fmla="*/ 5654040 w 8808720"/>
                    <a:gd name="connsiteY86" fmla="*/ 1408938 h 4214622"/>
                    <a:gd name="connsiteX87" fmla="*/ 5632704 w 8808720"/>
                    <a:gd name="connsiteY87" fmla="*/ 1393698 h 4214622"/>
                    <a:gd name="connsiteX88" fmla="*/ 5478018 w 8808720"/>
                    <a:gd name="connsiteY88" fmla="*/ 1262634 h 4214622"/>
                    <a:gd name="connsiteX89" fmla="*/ 5433822 w 8808720"/>
                    <a:gd name="connsiteY89" fmla="*/ 1226820 h 4214622"/>
                    <a:gd name="connsiteX90" fmla="*/ 5417820 w 8808720"/>
                    <a:gd name="connsiteY90" fmla="*/ 1211580 h 4214622"/>
                    <a:gd name="connsiteX91" fmla="*/ 5399532 w 8808720"/>
                    <a:gd name="connsiteY91" fmla="*/ 1196340 h 4214622"/>
                    <a:gd name="connsiteX92" fmla="*/ 5366766 w 8808720"/>
                    <a:gd name="connsiteY92" fmla="*/ 1171194 h 4214622"/>
                    <a:gd name="connsiteX93" fmla="*/ 5282946 w 8808720"/>
                    <a:gd name="connsiteY93" fmla="*/ 1156716 h 4214622"/>
                    <a:gd name="connsiteX94" fmla="*/ 5247132 w 8808720"/>
                    <a:gd name="connsiteY94" fmla="*/ 1165860 h 4214622"/>
                    <a:gd name="connsiteX95" fmla="*/ 5223510 w 8808720"/>
                    <a:gd name="connsiteY95" fmla="*/ 1173480 h 4214622"/>
                    <a:gd name="connsiteX96" fmla="*/ 5196840 w 8808720"/>
                    <a:gd name="connsiteY96" fmla="*/ 1181100 h 4214622"/>
                    <a:gd name="connsiteX97" fmla="*/ 5170170 w 8808720"/>
                    <a:gd name="connsiteY97" fmla="*/ 1188720 h 4214622"/>
                    <a:gd name="connsiteX98" fmla="*/ 5151120 w 8808720"/>
                    <a:gd name="connsiteY98" fmla="*/ 1196340 h 4214622"/>
                    <a:gd name="connsiteX99" fmla="*/ 5111496 w 8808720"/>
                    <a:gd name="connsiteY99" fmla="*/ 1210056 h 4214622"/>
                    <a:gd name="connsiteX100" fmla="*/ 5040630 w 8808720"/>
                    <a:gd name="connsiteY100" fmla="*/ 1238250 h 4214622"/>
                    <a:gd name="connsiteX101" fmla="*/ 4934712 w 8808720"/>
                    <a:gd name="connsiteY101" fmla="*/ 1288542 h 4214622"/>
                    <a:gd name="connsiteX102" fmla="*/ 4910328 w 8808720"/>
                    <a:gd name="connsiteY102" fmla="*/ 1295400 h 4214622"/>
                    <a:gd name="connsiteX103" fmla="*/ 4888992 w 8808720"/>
                    <a:gd name="connsiteY103" fmla="*/ 1302258 h 4214622"/>
                    <a:gd name="connsiteX104" fmla="*/ 4833366 w 8808720"/>
                    <a:gd name="connsiteY104" fmla="*/ 1330452 h 4214622"/>
                    <a:gd name="connsiteX105" fmla="*/ 4765548 w 8808720"/>
                    <a:gd name="connsiteY105" fmla="*/ 1365504 h 4214622"/>
                    <a:gd name="connsiteX106" fmla="*/ 4742688 w 8808720"/>
                    <a:gd name="connsiteY106" fmla="*/ 1379220 h 4214622"/>
                    <a:gd name="connsiteX107" fmla="*/ 4640580 w 8808720"/>
                    <a:gd name="connsiteY107" fmla="*/ 1436370 h 4214622"/>
                    <a:gd name="connsiteX108" fmla="*/ 4615434 w 8808720"/>
                    <a:gd name="connsiteY108" fmla="*/ 1447800 h 4214622"/>
                    <a:gd name="connsiteX109" fmla="*/ 4563618 w 8808720"/>
                    <a:gd name="connsiteY109" fmla="*/ 1474470 h 4214622"/>
                    <a:gd name="connsiteX110" fmla="*/ 4520184 w 8808720"/>
                    <a:gd name="connsiteY110" fmla="*/ 1501140 h 4214622"/>
                    <a:gd name="connsiteX111" fmla="*/ 4500372 w 8808720"/>
                    <a:gd name="connsiteY111" fmla="*/ 1515618 h 4214622"/>
                    <a:gd name="connsiteX112" fmla="*/ 4446270 w 8808720"/>
                    <a:gd name="connsiteY112" fmla="*/ 1549908 h 4214622"/>
                    <a:gd name="connsiteX113" fmla="*/ 4396740 w 8808720"/>
                    <a:gd name="connsiteY113" fmla="*/ 1581150 h 4214622"/>
                    <a:gd name="connsiteX114" fmla="*/ 4367022 w 8808720"/>
                    <a:gd name="connsiteY114" fmla="*/ 1602486 h 4214622"/>
                    <a:gd name="connsiteX115" fmla="*/ 4259580 w 8808720"/>
                    <a:gd name="connsiteY115" fmla="*/ 1673352 h 4214622"/>
                    <a:gd name="connsiteX116" fmla="*/ 4222242 w 8808720"/>
                    <a:gd name="connsiteY116" fmla="*/ 1699260 h 4214622"/>
                    <a:gd name="connsiteX117" fmla="*/ 4174998 w 8808720"/>
                    <a:gd name="connsiteY117" fmla="*/ 1732788 h 4214622"/>
                    <a:gd name="connsiteX118" fmla="*/ 4110990 w 8808720"/>
                    <a:gd name="connsiteY118" fmla="*/ 1778508 h 4214622"/>
                    <a:gd name="connsiteX119" fmla="*/ 4038600 w 8808720"/>
                    <a:gd name="connsiteY119" fmla="*/ 1829562 h 4214622"/>
                    <a:gd name="connsiteX120" fmla="*/ 3982212 w 8808720"/>
                    <a:gd name="connsiteY120" fmla="*/ 1866900 h 4214622"/>
                    <a:gd name="connsiteX121" fmla="*/ 3966210 w 8808720"/>
                    <a:gd name="connsiteY121" fmla="*/ 1874520 h 4214622"/>
                    <a:gd name="connsiteX122" fmla="*/ 3927348 w 8808720"/>
                    <a:gd name="connsiteY122" fmla="*/ 1872996 h 4214622"/>
                    <a:gd name="connsiteX123" fmla="*/ 3934206 w 8808720"/>
                    <a:gd name="connsiteY123" fmla="*/ 1855470 h 4214622"/>
                    <a:gd name="connsiteX124" fmla="*/ 3924300 w 8808720"/>
                    <a:gd name="connsiteY124" fmla="*/ 1832610 h 4214622"/>
                    <a:gd name="connsiteX125" fmla="*/ 3904488 w 8808720"/>
                    <a:gd name="connsiteY125" fmla="*/ 1798320 h 4214622"/>
                    <a:gd name="connsiteX126" fmla="*/ 3879342 w 8808720"/>
                    <a:gd name="connsiteY126" fmla="*/ 1765554 h 4214622"/>
                    <a:gd name="connsiteX127" fmla="*/ 3858768 w 8808720"/>
                    <a:gd name="connsiteY127" fmla="*/ 1754124 h 4214622"/>
                    <a:gd name="connsiteX128" fmla="*/ 3845814 w 8808720"/>
                    <a:gd name="connsiteY128" fmla="*/ 1723644 h 4214622"/>
                    <a:gd name="connsiteX129" fmla="*/ 3847338 w 8808720"/>
                    <a:gd name="connsiteY129" fmla="*/ 1690116 h 4214622"/>
                    <a:gd name="connsiteX130" fmla="*/ 3848862 w 8808720"/>
                    <a:gd name="connsiteY130" fmla="*/ 1679448 h 4214622"/>
                    <a:gd name="connsiteX131" fmla="*/ 3820668 w 8808720"/>
                    <a:gd name="connsiteY131" fmla="*/ 1671828 h 4214622"/>
                    <a:gd name="connsiteX132" fmla="*/ 3803904 w 8808720"/>
                    <a:gd name="connsiteY132" fmla="*/ 1637538 h 4214622"/>
                    <a:gd name="connsiteX133" fmla="*/ 3794760 w 8808720"/>
                    <a:gd name="connsiteY133" fmla="*/ 1609344 h 4214622"/>
                    <a:gd name="connsiteX134" fmla="*/ 3742944 w 8808720"/>
                    <a:gd name="connsiteY134" fmla="*/ 1498092 h 4214622"/>
                    <a:gd name="connsiteX135" fmla="*/ 3738372 w 8808720"/>
                    <a:gd name="connsiteY135" fmla="*/ 1464564 h 4214622"/>
                    <a:gd name="connsiteX136" fmla="*/ 3733800 w 8808720"/>
                    <a:gd name="connsiteY136" fmla="*/ 1474470 h 4214622"/>
                    <a:gd name="connsiteX137" fmla="*/ 3718560 w 8808720"/>
                    <a:gd name="connsiteY137" fmla="*/ 1493520 h 4214622"/>
                    <a:gd name="connsiteX138" fmla="*/ 3703320 w 8808720"/>
                    <a:gd name="connsiteY138" fmla="*/ 1474470 h 4214622"/>
                    <a:gd name="connsiteX139" fmla="*/ 3695700 w 8808720"/>
                    <a:gd name="connsiteY139" fmla="*/ 1463040 h 4214622"/>
                    <a:gd name="connsiteX140" fmla="*/ 3688080 w 8808720"/>
                    <a:gd name="connsiteY140" fmla="*/ 1740408 h 4214622"/>
                    <a:gd name="connsiteX141" fmla="*/ 3688080 w 8808720"/>
                    <a:gd name="connsiteY141" fmla="*/ 2017014 h 4214622"/>
                    <a:gd name="connsiteX142" fmla="*/ 3717036 w 8808720"/>
                    <a:gd name="connsiteY142" fmla="*/ 2017014 h 4214622"/>
                    <a:gd name="connsiteX143" fmla="*/ 3745230 w 8808720"/>
                    <a:gd name="connsiteY143" fmla="*/ 2017014 h 4214622"/>
                    <a:gd name="connsiteX144" fmla="*/ 3742944 w 8808720"/>
                    <a:gd name="connsiteY144" fmla="*/ 1968246 h 4214622"/>
                    <a:gd name="connsiteX145" fmla="*/ 3768852 w 8808720"/>
                    <a:gd name="connsiteY145" fmla="*/ 1909572 h 4214622"/>
                    <a:gd name="connsiteX146" fmla="*/ 3784854 w 8808720"/>
                    <a:gd name="connsiteY146" fmla="*/ 1937004 h 4214622"/>
                    <a:gd name="connsiteX147" fmla="*/ 3806190 w 8808720"/>
                    <a:gd name="connsiteY147" fmla="*/ 1933956 h 4214622"/>
                    <a:gd name="connsiteX148" fmla="*/ 3828288 w 8808720"/>
                    <a:gd name="connsiteY148" fmla="*/ 1918716 h 4214622"/>
                    <a:gd name="connsiteX149" fmla="*/ 3838194 w 8808720"/>
                    <a:gd name="connsiteY149" fmla="*/ 1909572 h 4214622"/>
                    <a:gd name="connsiteX150" fmla="*/ 3887724 w 8808720"/>
                    <a:gd name="connsiteY150" fmla="*/ 1883664 h 4214622"/>
                    <a:gd name="connsiteX151" fmla="*/ 3903726 w 8808720"/>
                    <a:gd name="connsiteY151" fmla="*/ 1911096 h 4214622"/>
                    <a:gd name="connsiteX152" fmla="*/ 3886200 w 8808720"/>
                    <a:gd name="connsiteY152" fmla="*/ 1923288 h 4214622"/>
                    <a:gd name="connsiteX153" fmla="*/ 3842004 w 8808720"/>
                    <a:gd name="connsiteY153" fmla="*/ 1964436 h 4214622"/>
                    <a:gd name="connsiteX154" fmla="*/ 3761232 w 8808720"/>
                    <a:gd name="connsiteY154" fmla="*/ 2029968 h 4214622"/>
                    <a:gd name="connsiteX155" fmla="*/ 3713226 w 8808720"/>
                    <a:gd name="connsiteY155" fmla="*/ 2065020 h 4214622"/>
                    <a:gd name="connsiteX156" fmla="*/ 3703320 w 8808720"/>
                    <a:gd name="connsiteY156" fmla="*/ 2072640 h 4214622"/>
                    <a:gd name="connsiteX157" fmla="*/ 3679698 w 8808720"/>
                    <a:gd name="connsiteY157" fmla="*/ 2092452 h 4214622"/>
                    <a:gd name="connsiteX158" fmla="*/ 3646932 w 8808720"/>
                    <a:gd name="connsiteY158" fmla="*/ 2071116 h 4214622"/>
                    <a:gd name="connsiteX159" fmla="*/ 3649218 w 8808720"/>
                    <a:gd name="connsiteY159" fmla="*/ 1760982 h 4214622"/>
                    <a:gd name="connsiteX160" fmla="*/ 3648456 w 8808720"/>
                    <a:gd name="connsiteY160" fmla="*/ 1729740 h 4214622"/>
                    <a:gd name="connsiteX161" fmla="*/ 3649218 w 8808720"/>
                    <a:gd name="connsiteY161" fmla="*/ 1625346 h 4214622"/>
                    <a:gd name="connsiteX162" fmla="*/ 3645408 w 8808720"/>
                    <a:gd name="connsiteY162" fmla="*/ 1579626 h 4214622"/>
                    <a:gd name="connsiteX163" fmla="*/ 3650742 w 8808720"/>
                    <a:gd name="connsiteY163" fmla="*/ 1429512 h 4214622"/>
                    <a:gd name="connsiteX164" fmla="*/ 3649980 w 8808720"/>
                    <a:gd name="connsiteY164" fmla="*/ 1413510 h 4214622"/>
                    <a:gd name="connsiteX165" fmla="*/ 3657600 w 8808720"/>
                    <a:gd name="connsiteY165" fmla="*/ 1383792 h 4214622"/>
                    <a:gd name="connsiteX166" fmla="*/ 3665982 w 8808720"/>
                    <a:gd name="connsiteY166" fmla="*/ 1351026 h 4214622"/>
                    <a:gd name="connsiteX167" fmla="*/ 3658362 w 8808720"/>
                    <a:gd name="connsiteY167" fmla="*/ 1319784 h 4214622"/>
                    <a:gd name="connsiteX168" fmla="*/ 3642360 w 8808720"/>
                    <a:gd name="connsiteY168" fmla="*/ 681228 h 4214622"/>
                    <a:gd name="connsiteX169" fmla="*/ 3638550 w 8808720"/>
                    <a:gd name="connsiteY169" fmla="*/ 70104 h 4214622"/>
                    <a:gd name="connsiteX170" fmla="*/ 3633978 w 8808720"/>
                    <a:gd name="connsiteY170" fmla="*/ 640842 h 4214622"/>
                    <a:gd name="connsiteX171" fmla="*/ 3624072 w 8808720"/>
                    <a:gd name="connsiteY171" fmla="*/ 1242060 h 4214622"/>
                    <a:gd name="connsiteX172" fmla="*/ 3591306 w 8808720"/>
                    <a:gd name="connsiteY172" fmla="*/ 1249680 h 4214622"/>
                    <a:gd name="connsiteX173" fmla="*/ 3589782 w 8808720"/>
                    <a:gd name="connsiteY173" fmla="*/ 1210056 h 4214622"/>
                    <a:gd name="connsiteX174" fmla="*/ 3564636 w 8808720"/>
                    <a:gd name="connsiteY174" fmla="*/ 1194816 h 4214622"/>
                    <a:gd name="connsiteX175" fmla="*/ 3539490 w 8808720"/>
                    <a:gd name="connsiteY175" fmla="*/ 1181100 h 4214622"/>
                    <a:gd name="connsiteX176" fmla="*/ 3524250 w 8808720"/>
                    <a:gd name="connsiteY176" fmla="*/ 1165860 h 4214622"/>
                    <a:gd name="connsiteX177" fmla="*/ 3522726 w 8808720"/>
                    <a:gd name="connsiteY177" fmla="*/ 1117092 h 4214622"/>
                    <a:gd name="connsiteX178" fmla="*/ 3521202 w 8808720"/>
                    <a:gd name="connsiteY178" fmla="*/ 1078230 h 4214622"/>
                    <a:gd name="connsiteX179" fmla="*/ 3495294 w 8808720"/>
                    <a:gd name="connsiteY179" fmla="*/ 1057656 h 4214622"/>
                    <a:gd name="connsiteX180" fmla="*/ 3473196 w 8808720"/>
                    <a:gd name="connsiteY180" fmla="*/ 1045464 h 4214622"/>
                    <a:gd name="connsiteX181" fmla="*/ 3450336 w 8808720"/>
                    <a:gd name="connsiteY181" fmla="*/ 1026414 h 4214622"/>
                    <a:gd name="connsiteX182" fmla="*/ 3445002 w 8808720"/>
                    <a:gd name="connsiteY182" fmla="*/ 985266 h 4214622"/>
                    <a:gd name="connsiteX183" fmla="*/ 3431286 w 8808720"/>
                    <a:gd name="connsiteY183" fmla="*/ 963168 h 4214622"/>
                    <a:gd name="connsiteX184" fmla="*/ 3413760 w 8808720"/>
                    <a:gd name="connsiteY184" fmla="*/ 948690 h 4214622"/>
                    <a:gd name="connsiteX185" fmla="*/ 3402330 w 8808720"/>
                    <a:gd name="connsiteY185" fmla="*/ 925068 h 4214622"/>
                    <a:gd name="connsiteX186" fmla="*/ 3376422 w 8808720"/>
                    <a:gd name="connsiteY186" fmla="*/ 902208 h 4214622"/>
                    <a:gd name="connsiteX187" fmla="*/ 3341370 w 8808720"/>
                    <a:gd name="connsiteY187" fmla="*/ 883920 h 4214622"/>
                    <a:gd name="connsiteX188" fmla="*/ 3325368 w 8808720"/>
                    <a:gd name="connsiteY188" fmla="*/ 872490 h 4214622"/>
                    <a:gd name="connsiteX189" fmla="*/ 3317748 w 8808720"/>
                    <a:gd name="connsiteY189" fmla="*/ 858012 h 4214622"/>
                    <a:gd name="connsiteX190" fmla="*/ 3307080 w 8808720"/>
                    <a:gd name="connsiteY190" fmla="*/ 842010 h 4214622"/>
                    <a:gd name="connsiteX191" fmla="*/ 3280410 w 8808720"/>
                    <a:gd name="connsiteY191" fmla="*/ 804672 h 4214622"/>
                    <a:gd name="connsiteX192" fmla="*/ 3253740 w 8808720"/>
                    <a:gd name="connsiteY192" fmla="*/ 768858 h 4214622"/>
                    <a:gd name="connsiteX193" fmla="*/ 3223260 w 8808720"/>
                    <a:gd name="connsiteY193" fmla="*/ 760476 h 4214622"/>
                    <a:gd name="connsiteX194" fmla="*/ 3186684 w 8808720"/>
                    <a:gd name="connsiteY194" fmla="*/ 747522 h 4214622"/>
                    <a:gd name="connsiteX195" fmla="*/ 3166110 w 8808720"/>
                    <a:gd name="connsiteY195" fmla="*/ 742188 h 4214622"/>
                    <a:gd name="connsiteX196" fmla="*/ 3161538 w 8808720"/>
                    <a:gd name="connsiteY196" fmla="*/ 764286 h 4214622"/>
                    <a:gd name="connsiteX197" fmla="*/ 3134868 w 8808720"/>
                    <a:gd name="connsiteY197" fmla="*/ 792480 h 4214622"/>
                    <a:gd name="connsiteX198" fmla="*/ 3108960 w 8808720"/>
                    <a:gd name="connsiteY198" fmla="*/ 745998 h 4214622"/>
                    <a:gd name="connsiteX199" fmla="*/ 3163062 w 8808720"/>
                    <a:gd name="connsiteY199" fmla="*/ 713232 h 4214622"/>
                    <a:gd name="connsiteX200" fmla="*/ 3159252 w 8808720"/>
                    <a:gd name="connsiteY200" fmla="*/ 691134 h 4214622"/>
                    <a:gd name="connsiteX201" fmla="*/ 3143250 w 8808720"/>
                    <a:gd name="connsiteY201" fmla="*/ 685038 h 4214622"/>
                    <a:gd name="connsiteX202" fmla="*/ 3101340 w 8808720"/>
                    <a:gd name="connsiteY202" fmla="*/ 693420 h 4214622"/>
                    <a:gd name="connsiteX203" fmla="*/ 3055620 w 8808720"/>
                    <a:gd name="connsiteY203" fmla="*/ 678180 h 4214622"/>
                    <a:gd name="connsiteX204" fmla="*/ 3051048 w 8808720"/>
                    <a:gd name="connsiteY204" fmla="*/ 656082 h 4214622"/>
                    <a:gd name="connsiteX205" fmla="*/ 3030474 w 8808720"/>
                    <a:gd name="connsiteY205" fmla="*/ 643890 h 4214622"/>
                    <a:gd name="connsiteX206" fmla="*/ 2990850 w 8808720"/>
                    <a:gd name="connsiteY206" fmla="*/ 647700 h 4214622"/>
                    <a:gd name="connsiteX207" fmla="*/ 2945130 w 8808720"/>
                    <a:gd name="connsiteY207" fmla="*/ 655320 h 4214622"/>
                    <a:gd name="connsiteX208" fmla="*/ 2930652 w 8808720"/>
                    <a:gd name="connsiteY208" fmla="*/ 653796 h 4214622"/>
                    <a:gd name="connsiteX209" fmla="*/ 2859786 w 8808720"/>
                    <a:gd name="connsiteY209" fmla="*/ 653034 h 4214622"/>
                    <a:gd name="connsiteX210" fmla="*/ 2818638 w 8808720"/>
                    <a:gd name="connsiteY210" fmla="*/ 675132 h 4214622"/>
                    <a:gd name="connsiteX211" fmla="*/ 2791968 w 8808720"/>
                    <a:gd name="connsiteY211" fmla="*/ 681990 h 4214622"/>
                    <a:gd name="connsiteX212" fmla="*/ 2779776 w 8808720"/>
                    <a:gd name="connsiteY212" fmla="*/ 670560 h 4214622"/>
                    <a:gd name="connsiteX213" fmla="*/ 2775966 w 8808720"/>
                    <a:gd name="connsiteY213" fmla="*/ 681228 h 4214622"/>
                    <a:gd name="connsiteX214" fmla="*/ 2728722 w 8808720"/>
                    <a:gd name="connsiteY214" fmla="*/ 731520 h 4214622"/>
                    <a:gd name="connsiteX215" fmla="*/ 2715768 w 8808720"/>
                    <a:gd name="connsiteY215" fmla="*/ 711708 h 4214622"/>
                    <a:gd name="connsiteX216" fmla="*/ 2727960 w 8808720"/>
                    <a:gd name="connsiteY216" fmla="*/ 699516 h 4214622"/>
                    <a:gd name="connsiteX217" fmla="*/ 2711196 w 8808720"/>
                    <a:gd name="connsiteY217" fmla="*/ 704088 h 4214622"/>
                    <a:gd name="connsiteX218" fmla="*/ 2693670 w 8808720"/>
                    <a:gd name="connsiteY218" fmla="*/ 736854 h 4214622"/>
                    <a:gd name="connsiteX219" fmla="*/ 2673096 w 8808720"/>
                    <a:gd name="connsiteY219" fmla="*/ 758190 h 4214622"/>
                    <a:gd name="connsiteX220" fmla="*/ 2661666 w 8808720"/>
                    <a:gd name="connsiteY220" fmla="*/ 768096 h 4214622"/>
                    <a:gd name="connsiteX221" fmla="*/ 2612136 w 8808720"/>
                    <a:gd name="connsiteY221" fmla="*/ 798576 h 4214622"/>
                    <a:gd name="connsiteX222" fmla="*/ 2552700 w 8808720"/>
                    <a:gd name="connsiteY222" fmla="*/ 838962 h 4214622"/>
                    <a:gd name="connsiteX223" fmla="*/ 2529840 w 8808720"/>
                    <a:gd name="connsiteY223" fmla="*/ 848106 h 4214622"/>
                    <a:gd name="connsiteX224" fmla="*/ 2525268 w 8808720"/>
                    <a:gd name="connsiteY224" fmla="*/ 848868 h 4214622"/>
                    <a:gd name="connsiteX225" fmla="*/ 2495550 w 8808720"/>
                    <a:gd name="connsiteY225" fmla="*/ 896112 h 4214622"/>
                    <a:gd name="connsiteX226" fmla="*/ 2481072 w 8808720"/>
                    <a:gd name="connsiteY226" fmla="*/ 903732 h 4214622"/>
                    <a:gd name="connsiteX227" fmla="*/ 2467356 w 8808720"/>
                    <a:gd name="connsiteY227" fmla="*/ 912876 h 4214622"/>
                    <a:gd name="connsiteX228" fmla="*/ 2443734 w 8808720"/>
                    <a:gd name="connsiteY228" fmla="*/ 924306 h 4214622"/>
                    <a:gd name="connsiteX229" fmla="*/ 2439162 w 8808720"/>
                    <a:gd name="connsiteY229" fmla="*/ 949452 h 4214622"/>
                    <a:gd name="connsiteX230" fmla="*/ 2432304 w 8808720"/>
                    <a:gd name="connsiteY230" fmla="*/ 965454 h 4214622"/>
                    <a:gd name="connsiteX231" fmla="*/ 2414778 w 8808720"/>
                    <a:gd name="connsiteY231" fmla="*/ 1014222 h 4214622"/>
                    <a:gd name="connsiteX232" fmla="*/ 2412492 w 8808720"/>
                    <a:gd name="connsiteY232" fmla="*/ 1069086 h 4214622"/>
                    <a:gd name="connsiteX233" fmla="*/ 2436114 w 8808720"/>
                    <a:gd name="connsiteY233" fmla="*/ 1080516 h 4214622"/>
                    <a:gd name="connsiteX234" fmla="*/ 2474214 w 8808720"/>
                    <a:gd name="connsiteY234" fmla="*/ 1110234 h 4214622"/>
                    <a:gd name="connsiteX235" fmla="*/ 2437638 w 8808720"/>
                    <a:gd name="connsiteY235" fmla="*/ 1162050 h 4214622"/>
                    <a:gd name="connsiteX236" fmla="*/ 2404110 w 8808720"/>
                    <a:gd name="connsiteY236" fmla="*/ 1162050 h 4214622"/>
                    <a:gd name="connsiteX237" fmla="*/ 2400300 w 8808720"/>
                    <a:gd name="connsiteY237" fmla="*/ 1128522 h 4214622"/>
                    <a:gd name="connsiteX238" fmla="*/ 2385060 w 8808720"/>
                    <a:gd name="connsiteY238" fmla="*/ 1089660 h 4214622"/>
                    <a:gd name="connsiteX239" fmla="*/ 2356866 w 8808720"/>
                    <a:gd name="connsiteY239" fmla="*/ 1075944 h 4214622"/>
                    <a:gd name="connsiteX240" fmla="*/ 2331720 w 8808720"/>
                    <a:gd name="connsiteY240" fmla="*/ 1078230 h 4214622"/>
                    <a:gd name="connsiteX241" fmla="*/ 2321052 w 8808720"/>
                    <a:gd name="connsiteY241" fmla="*/ 1094232 h 4214622"/>
                    <a:gd name="connsiteX242" fmla="*/ 2313432 w 8808720"/>
                    <a:gd name="connsiteY242" fmla="*/ 1107948 h 4214622"/>
                    <a:gd name="connsiteX243" fmla="*/ 2279142 w 8808720"/>
                    <a:gd name="connsiteY243" fmla="*/ 1133094 h 4214622"/>
                    <a:gd name="connsiteX244" fmla="*/ 2260092 w 8808720"/>
                    <a:gd name="connsiteY244" fmla="*/ 1139952 h 4214622"/>
                    <a:gd name="connsiteX245" fmla="*/ 2261616 w 8808720"/>
                    <a:gd name="connsiteY245" fmla="*/ 1148334 h 4214622"/>
                    <a:gd name="connsiteX246" fmla="*/ 2263902 w 8808720"/>
                    <a:gd name="connsiteY246" fmla="*/ 1175766 h 4214622"/>
                    <a:gd name="connsiteX247" fmla="*/ 2233422 w 8808720"/>
                    <a:gd name="connsiteY247" fmla="*/ 1183386 h 4214622"/>
                    <a:gd name="connsiteX248" fmla="*/ 2229612 w 8808720"/>
                    <a:gd name="connsiteY248" fmla="*/ 1194054 h 4214622"/>
                    <a:gd name="connsiteX249" fmla="*/ 2214372 w 8808720"/>
                    <a:gd name="connsiteY249" fmla="*/ 1227582 h 4214622"/>
                    <a:gd name="connsiteX250" fmla="*/ 2194560 w 8808720"/>
                    <a:gd name="connsiteY250" fmla="*/ 1257300 h 4214622"/>
                    <a:gd name="connsiteX251" fmla="*/ 2156460 w 8808720"/>
                    <a:gd name="connsiteY251" fmla="*/ 1325880 h 4214622"/>
                    <a:gd name="connsiteX252" fmla="*/ 2110740 w 8808720"/>
                    <a:gd name="connsiteY252" fmla="*/ 1377696 h 4214622"/>
                    <a:gd name="connsiteX253" fmla="*/ 2072640 w 8808720"/>
                    <a:gd name="connsiteY253" fmla="*/ 1432560 h 4214622"/>
                    <a:gd name="connsiteX254" fmla="*/ 2053590 w 8808720"/>
                    <a:gd name="connsiteY254" fmla="*/ 1440180 h 4214622"/>
                    <a:gd name="connsiteX255" fmla="*/ 2041398 w 8808720"/>
                    <a:gd name="connsiteY255" fmla="*/ 1443228 h 4214622"/>
                    <a:gd name="connsiteX256" fmla="*/ 2042922 w 8808720"/>
                    <a:gd name="connsiteY256" fmla="*/ 1453896 h 4214622"/>
                    <a:gd name="connsiteX257" fmla="*/ 2026920 w 8808720"/>
                    <a:gd name="connsiteY257" fmla="*/ 1498854 h 4214622"/>
                    <a:gd name="connsiteX258" fmla="*/ 2011680 w 8808720"/>
                    <a:gd name="connsiteY258" fmla="*/ 1520952 h 4214622"/>
                    <a:gd name="connsiteX259" fmla="*/ 1997202 w 8808720"/>
                    <a:gd name="connsiteY259" fmla="*/ 1553718 h 4214622"/>
                    <a:gd name="connsiteX260" fmla="*/ 1979676 w 8808720"/>
                    <a:gd name="connsiteY260" fmla="*/ 1582674 h 4214622"/>
                    <a:gd name="connsiteX261" fmla="*/ 1958340 w 8808720"/>
                    <a:gd name="connsiteY261" fmla="*/ 1596390 h 4214622"/>
                    <a:gd name="connsiteX262" fmla="*/ 1937766 w 8808720"/>
                    <a:gd name="connsiteY262" fmla="*/ 1573530 h 4214622"/>
                    <a:gd name="connsiteX263" fmla="*/ 1919478 w 8808720"/>
                    <a:gd name="connsiteY263" fmla="*/ 1429512 h 4214622"/>
                    <a:gd name="connsiteX264" fmla="*/ 1920240 w 8808720"/>
                    <a:gd name="connsiteY264" fmla="*/ 1558290 h 4214622"/>
                    <a:gd name="connsiteX265" fmla="*/ 1913382 w 8808720"/>
                    <a:gd name="connsiteY265" fmla="*/ 1633728 h 4214622"/>
                    <a:gd name="connsiteX266" fmla="*/ 1906524 w 8808720"/>
                    <a:gd name="connsiteY266" fmla="*/ 1661160 h 4214622"/>
                    <a:gd name="connsiteX267" fmla="*/ 1890522 w 8808720"/>
                    <a:gd name="connsiteY267" fmla="*/ 1695450 h 4214622"/>
                    <a:gd name="connsiteX268" fmla="*/ 1870710 w 8808720"/>
                    <a:gd name="connsiteY268" fmla="*/ 1717548 h 4214622"/>
                    <a:gd name="connsiteX269" fmla="*/ 1867662 w 8808720"/>
                    <a:gd name="connsiteY269" fmla="*/ 1748028 h 4214622"/>
                    <a:gd name="connsiteX270" fmla="*/ 1856994 w 8808720"/>
                    <a:gd name="connsiteY270" fmla="*/ 1778508 h 4214622"/>
                    <a:gd name="connsiteX271" fmla="*/ 1853184 w 8808720"/>
                    <a:gd name="connsiteY271" fmla="*/ 1792986 h 4214622"/>
                    <a:gd name="connsiteX272" fmla="*/ 1848612 w 8808720"/>
                    <a:gd name="connsiteY272" fmla="*/ 1808226 h 4214622"/>
                    <a:gd name="connsiteX273" fmla="*/ 1838706 w 8808720"/>
                    <a:gd name="connsiteY273" fmla="*/ 1833372 h 4214622"/>
                    <a:gd name="connsiteX274" fmla="*/ 1828800 w 8808720"/>
                    <a:gd name="connsiteY274" fmla="*/ 1859280 h 4214622"/>
                    <a:gd name="connsiteX275" fmla="*/ 1808988 w 8808720"/>
                    <a:gd name="connsiteY275" fmla="*/ 1865376 h 4214622"/>
                    <a:gd name="connsiteX276" fmla="*/ 1780032 w 8808720"/>
                    <a:gd name="connsiteY276" fmla="*/ 1880616 h 4214622"/>
                    <a:gd name="connsiteX277" fmla="*/ 1744980 w 8808720"/>
                    <a:gd name="connsiteY277" fmla="*/ 1939290 h 4214622"/>
                    <a:gd name="connsiteX278" fmla="*/ 1735836 w 8808720"/>
                    <a:gd name="connsiteY278" fmla="*/ 1953768 h 4214622"/>
                    <a:gd name="connsiteX279" fmla="*/ 1716786 w 8808720"/>
                    <a:gd name="connsiteY279" fmla="*/ 2010156 h 4214622"/>
                    <a:gd name="connsiteX280" fmla="*/ 1691640 w 8808720"/>
                    <a:gd name="connsiteY280" fmla="*/ 2034540 h 4214622"/>
                    <a:gd name="connsiteX281" fmla="*/ 1676400 w 8808720"/>
                    <a:gd name="connsiteY281" fmla="*/ 2055114 h 4214622"/>
                    <a:gd name="connsiteX282" fmla="*/ 1690116 w 8808720"/>
                    <a:gd name="connsiteY282" fmla="*/ 2062734 h 4214622"/>
                    <a:gd name="connsiteX283" fmla="*/ 1716024 w 8808720"/>
                    <a:gd name="connsiteY283" fmla="*/ 2049780 h 4214622"/>
                    <a:gd name="connsiteX284" fmla="*/ 1732026 w 8808720"/>
                    <a:gd name="connsiteY284" fmla="*/ 2033778 h 4214622"/>
                    <a:gd name="connsiteX285" fmla="*/ 1757934 w 8808720"/>
                    <a:gd name="connsiteY285" fmla="*/ 2020824 h 4214622"/>
                    <a:gd name="connsiteX286" fmla="*/ 1779270 w 8808720"/>
                    <a:gd name="connsiteY286" fmla="*/ 2042160 h 4214622"/>
                    <a:gd name="connsiteX287" fmla="*/ 1762506 w 8808720"/>
                    <a:gd name="connsiteY287" fmla="*/ 2063496 h 4214622"/>
                    <a:gd name="connsiteX288" fmla="*/ 1744980 w 8808720"/>
                    <a:gd name="connsiteY288" fmla="*/ 2090928 h 4214622"/>
                    <a:gd name="connsiteX289" fmla="*/ 1732788 w 8808720"/>
                    <a:gd name="connsiteY289" fmla="*/ 2140458 h 4214622"/>
                    <a:gd name="connsiteX290" fmla="*/ 1692402 w 8808720"/>
                    <a:gd name="connsiteY290" fmla="*/ 2162556 h 4214622"/>
                    <a:gd name="connsiteX291" fmla="*/ 1661160 w 8808720"/>
                    <a:gd name="connsiteY291" fmla="*/ 2129790 h 4214622"/>
                    <a:gd name="connsiteX292" fmla="*/ 1617726 w 8808720"/>
                    <a:gd name="connsiteY292" fmla="*/ 2137410 h 4214622"/>
                    <a:gd name="connsiteX293" fmla="*/ 1581912 w 8808720"/>
                    <a:gd name="connsiteY293" fmla="*/ 2197608 h 4214622"/>
                    <a:gd name="connsiteX294" fmla="*/ 1569720 w 8808720"/>
                    <a:gd name="connsiteY294" fmla="*/ 2221230 h 4214622"/>
                    <a:gd name="connsiteX295" fmla="*/ 1552194 w 8808720"/>
                    <a:gd name="connsiteY295" fmla="*/ 2235708 h 4214622"/>
                    <a:gd name="connsiteX296" fmla="*/ 1536192 w 8808720"/>
                    <a:gd name="connsiteY296" fmla="*/ 2244852 h 4214622"/>
                    <a:gd name="connsiteX297" fmla="*/ 1542288 w 8808720"/>
                    <a:gd name="connsiteY297" fmla="*/ 2253234 h 4214622"/>
                    <a:gd name="connsiteX298" fmla="*/ 1575816 w 8808720"/>
                    <a:gd name="connsiteY298" fmla="*/ 2282952 h 4214622"/>
                    <a:gd name="connsiteX299" fmla="*/ 1546860 w 8808720"/>
                    <a:gd name="connsiteY299" fmla="*/ 2297430 h 4214622"/>
                    <a:gd name="connsiteX300" fmla="*/ 1512570 w 8808720"/>
                    <a:gd name="connsiteY300" fmla="*/ 2331720 h 4214622"/>
                    <a:gd name="connsiteX301" fmla="*/ 1483614 w 8808720"/>
                    <a:gd name="connsiteY301" fmla="*/ 2368296 h 4214622"/>
                    <a:gd name="connsiteX302" fmla="*/ 1470660 w 8808720"/>
                    <a:gd name="connsiteY302" fmla="*/ 2388870 h 4214622"/>
                    <a:gd name="connsiteX303" fmla="*/ 1463040 w 8808720"/>
                    <a:gd name="connsiteY303" fmla="*/ 2430780 h 4214622"/>
                    <a:gd name="connsiteX304" fmla="*/ 1452372 w 8808720"/>
                    <a:gd name="connsiteY304" fmla="*/ 2449830 h 4214622"/>
                    <a:gd name="connsiteX305" fmla="*/ 1444752 w 8808720"/>
                    <a:gd name="connsiteY305" fmla="*/ 2465832 h 4214622"/>
                    <a:gd name="connsiteX306" fmla="*/ 1432560 w 8808720"/>
                    <a:gd name="connsiteY306" fmla="*/ 2481072 h 4214622"/>
                    <a:gd name="connsiteX307" fmla="*/ 1421130 w 8808720"/>
                    <a:gd name="connsiteY307" fmla="*/ 2496312 h 4214622"/>
                    <a:gd name="connsiteX308" fmla="*/ 1409700 w 8808720"/>
                    <a:gd name="connsiteY308" fmla="*/ 2510790 h 4214622"/>
                    <a:gd name="connsiteX309" fmla="*/ 1374648 w 8808720"/>
                    <a:gd name="connsiteY309" fmla="*/ 2564892 h 4214622"/>
                    <a:gd name="connsiteX310" fmla="*/ 1362456 w 8808720"/>
                    <a:gd name="connsiteY310" fmla="*/ 2615946 h 4214622"/>
                    <a:gd name="connsiteX311" fmla="*/ 1348740 w 8808720"/>
                    <a:gd name="connsiteY311" fmla="*/ 2634234 h 4214622"/>
                    <a:gd name="connsiteX312" fmla="*/ 1333500 w 8808720"/>
                    <a:gd name="connsiteY312" fmla="*/ 2648712 h 4214622"/>
                    <a:gd name="connsiteX313" fmla="*/ 1300734 w 8808720"/>
                    <a:gd name="connsiteY313" fmla="*/ 2670048 h 4214622"/>
                    <a:gd name="connsiteX314" fmla="*/ 1280922 w 8808720"/>
                    <a:gd name="connsiteY314" fmla="*/ 2690622 h 4214622"/>
                    <a:gd name="connsiteX315" fmla="*/ 1280160 w 8808720"/>
                    <a:gd name="connsiteY315" fmla="*/ 2721864 h 4214622"/>
                    <a:gd name="connsiteX316" fmla="*/ 1283208 w 8808720"/>
                    <a:gd name="connsiteY316" fmla="*/ 2750058 h 4214622"/>
                    <a:gd name="connsiteX317" fmla="*/ 1260348 w 8808720"/>
                    <a:gd name="connsiteY317" fmla="*/ 2773680 h 4214622"/>
                    <a:gd name="connsiteX318" fmla="*/ 1249680 w 8808720"/>
                    <a:gd name="connsiteY318" fmla="*/ 2781300 h 4214622"/>
                    <a:gd name="connsiteX319" fmla="*/ 1232916 w 8808720"/>
                    <a:gd name="connsiteY319" fmla="*/ 2812542 h 4214622"/>
                    <a:gd name="connsiteX320" fmla="*/ 1207770 w 8808720"/>
                    <a:gd name="connsiteY320" fmla="*/ 2859786 h 4214622"/>
                    <a:gd name="connsiteX321" fmla="*/ 1181100 w 8808720"/>
                    <a:gd name="connsiteY321" fmla="*/ 2881884 h 4214622"/>
                    <a:gd name="connsiteX322" fmla="*/ 1171956 w 8808720"/>
                    <a:gd name="connsiteY322" fmla="*/ 2889504 h 4214622"/>
                    <a:gd name="connsiteX323" fmla="*/ 1170432 w 8808720"/>
                    <a:gd name="connsiteY323" fmla="*/ 2933700 h 4214622"/>
                    <a:gd name="connsiteX324" fmla="*/ 1163574 w 8808720"/>
                    <a:gd name="connsiteY324" fmla="*/ 2953512 h 4214622"/>
                    <a:gd name="connsiteX325" fmla="*/ 1155192 w 8808720"/>
                    <a:gd name="connsiteY325" fmla="*/ 2968752 h 4214622"/>
                    <a:gd name="connsiteX326" fmla="*/ 1143000 w 8808720"/>
                    <a:gd name="connsiteY326" fmla="*/ 2983992 h 4214622"/>
                    <a:gd name="connsiteX327" fmla="*/ 1131570 w 8808720"/>
                    <a:gd name="connsiteY327" fmla="*/ 2999232 h 4214622"/>
                    <a:gd name="connsiteX328" fmla="*/ 1104138 w 8808720"/>
                    <a:gd name="connsiteY328" fmla="*/ 3038856 h 4214622"/>
                    <a:gd name="connsiteX329" fmla="*/ 1077468 w 8808720"/>
                    <a:gd name="connsiteY329" fmla="*/ 3059430 h 4214622"/>
                    <a:gd name="connsiteX330" fmla="*/ 1062228 w 8808720"/>
                    <a:gd name="connsiteY330" fmla="*/ 3059430 h 4214622"/>
                    <a:gd name="connsiteX331" fmla="*/ 1064514 w 8808720"/>
                    <a:gd name="connsiteY331" fmla="*/ 3085338 h 4214622"/>
                    <a:gd name="connsiteX332" fmla="*/ 1059180 w 8808720"/>
                    <a:gd name="connsiteY332" fmla="*/ 3120390 h 4214622"/>
                    <a:gd name="connsiteX333" fmla="*/ 1039368 w 8808720"/>
                    <a:gd name="connsiteY333" fmla="*/ 3173730 h 4214622"/>
                    <a:gd name="connsiteX334" fmla="*/ 1013460 w 8808720"/>
                    <a:gd name="connsiteY334" fmla="*/ 3206496 h 4214622"/>
                    <a:gd name="connsiteX335" fmla="*/ 975360 w 8808720"/>
                    <a:gd name="connsiteY335" fmla="*/ 3275076 h 4214622"/>
                    <a:gd name="connsiteX336" fmla="*/ 960882 w 8808720"/>
                    <a:gd name="connsiteY336" fmla="*/ 3304794 h 4214622"/>
                    <a:gd name="connsiteX337" fmla="*/ 941832 w 8808720"/>
                    <a:gd name="connsiteY337" fmla="*/ 3320796 h 4214622"/>
                    <a:gd name="connsiteX338" fmla="*/ 865632 w 8808720"/>
                    <a:gd name="connsiteY338" fmla="*/ 3385566 h 4214622"/>
                    <a:gd name="connsiteX339" fmla="*/ 867156 w 8808720"/>
                    <a:gd name="connsiteY339" fmla="*/ 3391662 h 4214622"/>
                    <a:gd name="connsiteX340" fmla="*/ 857250 w 8808720"/>
                    <a:gd name="connsiteY340" fmla="*/ 3438144 h 4214622"/>
                    <a:gd name="connsiteX341" fmla="*/ 833628 w 8808720"/>
                    <a:gd name="connsiteY341" fmla="*/ 3470148 h 4214622"/>
                    <a:gd name="connsiteX342" fmla="*/ 813816 w 8808720"/>
                    <a:gd name="connsiteY342" fmla="*/ 3518916 h 4214622"/>
                    <a:gd name="connsiteX343" fmla="*/ 776478 w 8808720"/>
                    <a:gd name="connsiteY343" fmla="*/ 3540252 h 4214622"/>
                    <a:gd name="connsiteX344" fmla="*/ 751332 w 8808720"/>
                    <a:gd name="connsiteY344" fmla="*/ 3547110 h 4214622"/>
                    <a:gd name="connsiteX345" fmla="*/ 754380 w 8808720"/>
                    <a:gd name="connsiteY345" fmla="*/ 3558540 h 4214622"/>
                    <a:gd name="connsiteX346" fmla="*/ 770382 w 8808720"/>
                    <a:gd name="connsiteY346" fmla="*/ 3574542 h 4214622"/>
                    <a:gd name="connsiteX347" fmla="*/ 768096 w 8808720"/>
                    <a:gd name="connsiteY347" fmla="*/ 3601212 h 4214622"/>
                    <a:gd name="connsiteX348" fmla="*/ 742950 w 8808720"/>
                    <a:gd name="connsiteY348" fmla="*/ 3596640 h 4214622"/>
                    <a:gd name="connsiteX349" fmla="*/ 719328 w 8808720"/>
                    <a:gd name="connsiteY349" fmla="*/ 3601212 h 4214622"/>
                    <a:gd name="connsiteX350" fmla="*/ 708660 w 8808720"/>
                    <a:gd name="connsiteY350" fmla="*/ 3659124 h 4214622"/>
                    <a:gd name="connsiteX351" fmla="*/ 686562 w 8808720"/>
                    <a:gd name="connsiteY351" fmla="*/ 3704082 h 4214622"/>
                    <a:gd name="connsiteX352" fmla="*/ 667512 w 8808720"/>
                    <a:gd name="connsiteY352" fmla="*/ 3722370 h 4214622"/>
                    <a:gd name="connsiteX353" fmla="*/ 643890 w 8808720"/>
                    <a:gd name="connsiteY353" fmla="*/ 3731514 h 4214622"/>
                    <a:gd name="connsiteX354" fmla="*/ 617982 w 8808720"/>
                    <a:gd name="connsiteY354" fmla="*/ 3736848 h 4214622"/>
                    <a:gd name="connsiteX355" fmla="*/ 612648 w 8808720"/>
                    <a:gd name="connsiteY355" fmla="*/ 3758946 h 4214622"/>
                    <a:gd name="connsiteX356" fmla="*/ 612648 w 8808720"/>
                    <a:gd name="connsiteY356" fmla="*/ 3786378 h 4214622"/>
                    <a:gd name="connsiteX357" fmla="*/ 593598 w 8808720"/>
                    <a:gd name="connsiteY357" fmla="*/ 3810000 h 4214622"/>
                    <a:gd name="connsiteX358" fmla="*/ 586740 w 8808720"/>
                    <a:gd name="connsiteY358" fmla="*/ 3822192 h 4214622"/>
                    <a:gd name="connsiteX359" fmla="*/ 572262 w 8808720"/>
                    <a:gd name="connsiteY359" fmla="*/ 3838194 h 4214622"/>
                    <a:gd name="connsiteX360" fmla="*/ 553974 w 8808720"/>
                    <a:gd name="connsiteY360" fmla="*/ 3857244 h 4214622"/>
                    <a:gd name="connsiteX361" fmla="*/ 534924 w 8808720"/>
                    <a:gd name="connsiteY361" fmla="*/ 3867150 h 4214622"/>
                    <a:gd name="connsiteX362" fmla="*/ 523494 w 8808720"/>
                    <a:gd name="connsiteY362" fmla="*/ 3878580 h 4214622"/>
                    <a:gd name="connsiteX363" fmla="*/ 537210 w 8808720"/>
                    <a:gd name="connsiteY363" fmla="*/ 3893820 h 4214622"/>
                    <a:gd name="connsiteX364" fmla="*/ 566928 w 8808720"/>
                    <a:gd name="connsiteY364" fmla="*/ 3931158 h 4214622"/>
                    <a:gd name="connsiteX365" fmla="*/ 537210 w 8808720"/>
                    <a:gd name="connsiteY365" fmla="*/ 3941064 h 4214622"/>
                    <a:gd name="connsiteX366" fmla="*/ 514350 w 8808720"/>
                    <a:gd name="connsiteY366" fmla="*/ 3950970 h 4214622"/>
                    <a:gd name="connsiteX367" fmla="*/ 480822 w 8808720"/>
                    <a:gd name="connsiteY367" fmla="*/ 3977640 h 4214622"/>
                    <a:gd name="connsiteX368" fmla="*/ 445770 w 8808720"/>
                    <a:gd name="connsiteY368" fmla="*/ 3992880 h 4214622"/>
                    <a:gd name="connsiteX369" fmla="*/ 417576 w 8808720"/>
                    <a:gd name="connsiteY369" fmla="*/ 4008120 h 4214622"/>
                    <a:gd name="connsiteX370" fmla="*/ 403860 w 8808720"/>
                    <a:gd name="connsiteY370" fmla="*/ 4021836 h 4214622"/>
                    <a:gd name="connsiteX371" fmla="*/ 366522 w 8808720"/>
                    <a:gd name="connsiteY371" fmla="*/ 4066032 h 4214622"/>
                    <a:gd name="connsiteX372" fmla="*/ 358140 w 8808720"/>
                    <a:gd name="connsiteY372" fmla="*/ 4049268 h 4214622"/>
                    <a:gd name="connsiteX373" fmla="*/ 327660 w 8808720"/>
                    <a:gd name="connsiteY373" fmla="*/ 4077462 h 4214622"/>
                    <a:gd name="connsiteX374" fmla="*/ 300990 w 8808720"/>
                    <a:gd name="connsiteY374" fmla="*/ 4107180 h 4214622"/>
                    <a:gd name="connsiteX375" fmla="*/ 289560 w 8808720"/>
                    <a:gd name="connsiteY375" fmla="*/ 4117848 h 4214622"/>
                    <a:gd name="connsiteX376" fmla="*/ 262890 w 8808720"/>
                    <a:gd name="connsiteY376" fmla="*/ 4130040 h 4214622"/>
                    <a:gd name="connsiteX377" fmla="*/ 240792 w 8808720"/>
                    <a:gd name="connsiteY377" fmla="*/ 4149090 h 4214622"/>
                    <a:gd name="connsiteX378" fmla="*/ 217170 w 8808720"/>
                    <a:gd name="connsiteY378" fmla="*/ 4172712 h 4214622"/>
                    <a:gd name="connsiteX379" fmla="*/ 184404 w 8808720"/>
                    <a:gd name="connsiteY379" fmla="*/ 4177284 h 4214622"/>
                    <a:gd name="connsiteX380" fmla="*/ 160020 w 8808720"/>
                    <a:gd name="connsiteY380" fmla="*/ 4186428 h 4214622"/>
                    <a:gd name="connsiteX381" fmla="*/ 140208 w 8808720"/>
                    <a:gd name="connsiteY381" fmla="*/ 4204716 h 4214622"/>
                    <a:gd name="connsiteX382" fmla="*/ 71628 w 8808720"/>
                    <a:gd name="connsiteY382" fmla="*/ 4212336 h 4214622"/>
                    <a:gd name="connsiteX383" fmla="*/ 0 w 8808720"/>
                    <a:gd name="connsiteY383" fmla="*/ 4214622 h 4214622"/>
                    <a:gd name="connsiteX384" fmla="*/ 0 w 8808720"/>
                    <a:gd name="connsiteY384" fmla="*/ 2106930 h 4214622"/>
                    <a:gd name="connsiteX385" fmla="*/ 480822 w 8808720"/>
                    <a:gd name="connsiteY385" fmla="*/ 3922014 h 4214622"/>
                    <a:gd name="connsiteX386" fmla="*/ 466344 w 8808720"/>
                    <a:gd name="connsiteY386" fmla="*/ 3925062 h 4214622"/>
                    <a:gd name="connsiteX387" fmla="*/ 472440 w 8808720"/>
                    <a:gd name="connsiteY387" fmla="*/ 3931158 h 4214622"/>
                    <a:gd name="connsiteX388" fmla="*/ 480822 w 8808720"/>
                    <a:gd name="connsiteY388" fmla="*/ 3922014 h 4214622"/>
                    <a:gd name="connsiteX389" fmla="*/ 1818894 w 8808720"/>
                    <a:gd name="connsiteY389" fmla="*/ 1793748 h 4214622"/>
                    <a:gd name="connsiteX390" fmla="*/ 1813560 w 8808720"/>
                    <a:gd name="connsiteY390" fmla="*/ 1786890 h 4214622"/>
                    <a:gd name="connsiteX391" fmla="*/ 1804416 w 8808720"/>
                    <a:gd name="connsiteY391" fmla="*/ 1813560 h 4214622"/>
                    <a:gd name="connsiteX392" fmla="*/ 1818894 w 8808720"/>
                    <a:gd name="connsiteY392" fmla="*/ 1793748 h 4214622"/>
                    <a:gd name="connsiteX393" fmla="*/ 1927860 w 8808720"/>
                    <a:gd name="connsiteY393" fmla="*/ 1203960 h 4214622"/>
                    <a:gd name="connsiteX394" fmla="*/ 1920240 w 8808720"/>
                    <a:gd name="connsiteY394" fmla="*/ 1196340 h 4214622"/>
                    <a:gd name="connsiteX395" fmla="*/ 1912620 w 8808720"/>
                    <a:gd name="connsiteY395" fmla="*/ 1203960 h 4214622"/>
                    <a:gd name="connsiteX396" fmla="*/ 1920240 w 8808720"/>
                    <a:gd name="connsiteY396" fmla="*/ 1211580 h 4214622"/>
                    <a:gd name="connsiteX397" fmla="*/ 1927860 w 8808720"/>
                    <a:gd name="connsiteY397" fmla="*/ 1203960 h 4214622"/>
                    <a:gd name="connsiteX398" fmla="*/ 1930146 w 8808720"/>
                    <a:gd name="connsiteY398" fmla="*/ 1078992 h 4214622"/>
                    <a:gd name="connsiteX399" fmla="*/ 1917954 w 8808720"/>
                    <a:gd name="connsiteY399" fmla="*/ 1058418 h 4214622"/>
                    <a:gd name="connsiteX400" fmla="*/ 1921002 w 8808720"/>
                    <a:gd name="connsiteY400" fmla="*/ 1088898 h 4214622"/>
                    <a:gd name="connsiteX401" fmla="*/ 1933194 w 8808720"/>
                    <a:gd name="connsiteY401" fmla="*/ 1109472 h 4214622"/>
                    <a:gd name="connsiteX402" fmla="*/ 1930146 w 8808720"/>
                    <a:gd name="connsiteY402" fmla="*/ 1078992 h 4214622"/>
                    <a:gd name="connsiteX403" fmla="*/ 2385060 w 8808720"/>
                    <a:gd name="connsiteY403" fmla="*/ 999744 h 4214622"/>
                    <a:gd name="connsiteX404" fmla="*/ 2382774 w 8808720"/>
                    <a:gd name="connsiteY404" fmla="*/ 991362 h 4214622"/>
                    <a:gd name="connsiteX405" fmla="*/ 2370582 w 8808720"/>
                    <a:gd name="connsiteY405" fmla="*/ 1008126 h 4214622"/>
                    <a:gd name="connsiteX406" fmla="*/ 2372868 w 8808720"/>
                    <a:gd name="connsiteY406" fmla="*/ 1016508 h 4214622"/>
                    <a:gd name="connsiteX407" fmla="*/ 2385060 w 8808720"/>
                    <a:gd name="connsiteY407" fmla="*/ 999744 h 421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Lst>
                  <a:rect l="l" t="t" r="r" b="b"/>
                  <a:pathLst>
                    <a:path w="8808720" h="4214622">
                      <a:moveTo>
                        <a:pt x="0" y="2106930"/>
                      </a:moveTo>
                      <a:lnTo>
                        <a:pt x="0" y="0"/>
                      </a:lnTo>
                      <a:lnTo>
                        <a:pt x="4404360" y="0"/>
                      </a:lnTo>
                      <a:lnTo>
                        <a:pt x="8808720" y="0"/>
                      </a:lnTo>
                      <a:lnTo>
                        <a:pt x="8808720" y="1154430"/>
                      </a:lnTo>
                      <a:cubicBezTo>
                        <a:pt x="8808720" y="2300478"/>
                        <a:pt x="8808720" y="2308098"/>
                        <a:pt x="8793480" y="2316480"/>
                      </a:cubicBezTo>
                      <a:cubicBezTo>
                        <a:pt x="8778240" y="2324862"/>
                        <a:pt x="8778240" y="2332482"/>
                        <a:pt x="8778240" y="2743200"/>
                      </a:cubicBezTo>
                      <a:cubicBezTo>
                        <a:pt x="8778240" y="3015234"/>
                        <a:pt x="8775192" y="3163062"/>
                        <a:pt x="8770620" y="3166110"/>
                      </a:cubicBezTo>
                      <a:cubicBezTo>
                        <a:pt x="8766048" y="3168396"/>
                        <a:pt x="8753094" y="3163824"/>
                        <a:pt x="8740902" y="3155442"/>
                      </a:cubicBezTo>
                      <a:cubicBezTo>
                        <a:pt x="8728710" y="3146298"/>
                        <a:pt x="8713470" y="3139440"/>
                        <a:pt x="8706612" y="3139440"/>
                      </a:cubicBezTo>
                      <a:cubicBezTo>
                        <a:pt x="8699754" y="3139440"/>
                        <a:pt x="8688324" y="3136392"/>
                        <a:pt x="8680704" y="3131820"/>
                      </a:cubicBezTo>
                      <a:cubicBezTo>
                        <a:pt x="8657844" y="3118866"/>
                        <a:pt x="8595360" y="3101340"/>
                        <a:pt x="8573262" y="3101340"/>
                      </a:cubicBezTo>
                      <a:cubicBezTo>
                        <a:pt x="8561832" y="3101340"/>
                        <a:pt x="8545830" y="3094482"/>
                        <a:pt x="8538210" y="3086100"/>
                      </a:cubicBezTo>
                      <a:cubicBezTo>
                        <a:pt x="8529066" y="3076194"/>
                        <a:pt x="8514588" y="3070860"/>
                        <a:pt x="8496300" y="3070860"/>
                      </a:cubicBezTo>
                      <a:cubicBezTo>
                        <a:pt x="8478012" y="3070860"/>
                        <a:pt x="8463534" y="3065526"/>
                        <a:pt x="8454390" y="3055620"/>
                      </a:cubicBezTo>
                      <a:cubicBezTo>
                        <a:pt x="8446770" y="3047238"/>
                        <a:pt x="8434578" y="3040380"/>
                        <a:pt x="8426958" y="3040380"/>
                      </a:cubicBezTo>
                      <a:cubicBezTo>
                        <a:pt x="8414766" y="3040380"/>
                        <a:pt x="8394192" y="3033522"/>
                        <a:pt x="8332470" y="3009900"/>
                      </a:cubicBezTo>
                      <a:cubicBezTo>
                        <a:pt x="8324088" y="3006852"/>
                        <a:pt x="8301990" y="2996946"/>
                        <a:pt x="8284464" y="2987802"/>
                      </a:cubicBezTo>
                      <a:cubicBezTo>
                        <a:pt x="8266176" y="2979420"/>
                        <a:pt x="8239506" y="2971800"/>
                        <a:pt x="8225790" y="2971800"/>
                      </a:cubicBezTo>
                      <a:cubicBezTo>
                        <a:pt x="8212074" y="2971800"/>
                        <a:pt x="8196834" y="2966466"/>
                        <a:pt x="8191500" y="2961132"/>
                      </a:cubicBezTo>
                      <a:cubicBezTo>
                        <a:pt x="8186928" y="2955036"/>
                        <a:pt x="8166354" y="2942082"/>
                        <a:pt x="8147304" y="2933700"/>
                      </a:cubicBezTo>
                      <a:cubicBezTo>
                        <a:pt x="8127492" y="2924556"/>
                        <a:pt x="8105394" y="2913888"/>
                        <a:pt x="8098536" y="2910078"/>
                      </a:cubicBezTo>
                      <a:cubicBezTo>
                        <a:pt x="8090916" y="2906268"/>
                        <a:pt x="8077962" y="2903220"/>
                        <a:pt x="8069580" y="2903220"/>
                      </a:cubicBezTo>
                      <a:cubicBezTo>
                        <a:pt x="8061960" y="2903220"/>
                        <a:pt x="8042910" y="2896362"/>
                        <a:pt x="8027670" y="2887980"/>
                      </a:cubicBezTo>
                      <a:cubicBezTo>
                        <a:pt x="8012430" y="2879598"/>
                        <a:pt x="7993380" y="2872740"/>
                        <a:pt x="7984998" y="2872740"/>
                      </a:cubicBezTo>
                      <a:cubicBezTo>
                        <a:pt x="7965948" y="2872740"/>
                        <a:pt x="7924800" y="2852166"/>
                        <a:pt x="7924800" y="2842260"/>
                      </a:cubicBezTo>
                      <a:cubicBezTo>
                        <a:pt x="7924800" y="2837688"/>
                        <a:pt x="7920228" y="2834640"/>
                        <a:pt x="7914132" y="2834640"/>
                      </a:cubicBezTo>
                      <a:cubicBezTo>
                        <a:pt x="7908798" y="2834640"/>
                        <a:pt x="7883652" y="2824734"/>
                        <a:pt x="7859268" y="2812542"/>
                      </a:cubicBezTo>
                      <a:cubicBezTo>
                        <a:pt x="7834884" y="2800350"/>
                        <a:pt x="7793736" y="2781300"/>
                        <a:pt x="7768590" y="2769870"/>
                      </a:cubicBezTo>
                      <a:cubicBezTo>
                        <a:pt x="7743444" y="2758440"/>
                        <a:pt x="7716774" y="2746248"/>
                        <a:pt x="7709916" y="2742438"/>
                      </a:cubicBezTo>
                      <a:cubicBezTo>
                        <a:pt x="7702296" y="2738628"/>
                        <a:pt x="7691628" y="2735580"/>
                        <a:pt x="7684770" y="2735580"/>
                      </a:cubicBezTo>
                      <a:cubicBezTo>
                        <a:pt x="7678674" y="2735580"/>
                        <a:pt x="7661910" y="2728722"/>
                        <a:pt x="7646670" y="2720340"/>
                      </a:cubicBezTo>
                      <a:cubicBezTo>
                        <a:pt x="7631430" y="2711958"/>
                        <a:pt x="7615428" y="2705100"/>
                        <a:pt x="7610856" y="2705100"/>
                      </a:cubicBezTo>
                      <a:cubicBezTo>
                        <a:pt x="7606284" y="2705100"/>
                        <a:pt x="7594854" y="2696718"/>
                        <a:pt x="7584948" y="2686050"/>
                      </a:cubicBezTo>
                      <a:cubicBezTo>
                        <a:pt x="7575042" y="2675382"/>
                        <a:pt x="7559040" y="2667000"/>
                        <a:pt x="7549134" y="2667000"/>
                      </a:cubicBezTo>
                      <a:cubicBezTo>
                        <a:pt x="7538466" y="2667000"/>
                        <a:pt x="7526274" y="2662428"/>
                        <a:pt x="7521702" y="2656332"/>
                      </a:cubicBezTo>
                      <a:cubicBezTo>
                        <a:pt x="7511034" y="2643378"/>
                        <a:pt x="7424928" y="2598420"/>
                        <a:pt x="7411212" y="2598420"/>
                      </a:cubicBezTo>
                      <a:cubicBezTo>
                        <a:pt x="7405878" y="2598420"/>
                        <a:pt x="7395210" y="2591562"/>
                        <a:pt x="7387590" y="2583180"/>
                      </a:cubicBezTo>
                      <a:cubicBezTo>
                        <a:pt x="7379970" y="2574798"/>
                        <a:pt x="7363968" y="2567940"/>
                        <a:pt x="7351776" y="2567940"/>
                      </a:cubicBezTo>
                      <a:cubicBezTo>
                        <a:pt x="7335774" y="2567940"/>
                        <a:pt x="7328154" y="2563368"/>
                        <a:pt x="7325106" y="2553462"/>
                      </a:cubicBezTo>
                      <a:cubicBezTo>
                        <a:pt x="7322820" y="2545842"/>
                        <a:pt x="7307580" y="2533650"/>
                        <a:pt x="7290054" y="2526030"/>
                      </a:cubicBezTo>
                      <a:cubicBezTo>
                        <a:pt x="7272528" y="2519172"/>
                        <a:pt x="7251954" y="2510028"/>
                        <a:pt x="7245096" y="2506218"/>
                      </a:cubicBezTo>
                      <a:cubicBezTo>
                        <a:pt x="7237476" y="2502408"/>
                        <a:pt x="7226808" y="2499360"/>
                        <a:pt x="7220712" y="2499360"/>
                      </a:cubicBezTo>
                      <a:cubicBezTo>
                        <a:pt x="7215378" y="2499360"/>
                        <a:pt x="7206234" y="2494026"/>
                        <a:pt x="7200900" y="2487930"/>
                      </a:cubicBezTo>
                      <a:cubicBezTo>
                        <a:pt x="7195566" y="2481072"/>
                        <a:pt x="7175754" y="2468880"/>
                        <a:pt x="7158228" y="2460498"/>
                      </a:cubicBezTo>
                      <a:cubicBezTo>
                        <a:pt x="7131558" y="2449068"/>
                        <a:pt x="7124700" y="2441448"/>
                        <a:pt x="7120890" y="2420874"/>
                      </a:cubicBezTo>
                      <a:cubicBezTo>
                        <a:pt x="7118604" y="2407920"/>
                        <a:pt x="7117842" y="2183130"/>
                        <a:pt x="7118604" y="1922526"/>
                      </a:cubicBezTo>
                      <a:cubicBezTo>
                        <a:pt x="7120128" y="1548384"/>
                        <a:pt x="7118604" y="1447038"/>
                        <a:pt x="7111746" y="1443990"/>
                      </a:cubicBezTo>
                      <a:cubicBezTo>
                        <a:pt x="7106412" y="1442466"/>
                        <a:pt x="7101840" y="1435608"/>
                        <a:pt x="7101840" y="1428750"/>
                      </a:cubicBezTo>
                      <a:cubicBezTo>
                        <a:pt x="7101840" y="1422654"/>
                        <a:pt x="7098792" y="1417320"/>
                        <a:pt x="7094220" y="1417320"/>
                      </a:cubicBezTo>
                      <a:cubicBezTo>
                        <a:pt x="7088886" y="1417320"/>
                        <a:pt x="7086600" y="1587246"/>
                        <a:pt x="7086600" y="1911858"/>
                      </a:cubicBezTo>
                      <a:cubicBezTo>
                        <a:pt x="7086600" y="2257044"/>
                        <a:pt x="7084314" y="2408682"/>
                        <a:pt x="7078218" y="2411730"/>
                      </a:cubicBezTo>
                      <a:cubicBezTo>
                        <a:pt x="7073646" y="2414778"/>
                        <a:pt x="7057644" y="2407158"/>
                        <a:pt x="7042404" y="2394966"/>
                      </a:cubicBezTo>
                      <a:cubicBezTo>
                        <a:pt x="7027164" y="2383536"/>
                        <a:pt x="6995160" y="2363724"/>
                        <a:pt x="6970776" y="2352294"/>
                      </a:cubicBezTo>
                      <a:cubicBezTo>
                        <a:pt x="6947154" y="2340102"/>
                        <a:pt x="6922008" y="2324100"/>
                        <a:pt x="6914388" y="2315718"/>
                      </a:cubicBezTo>
                      <a:cubicBezTo>
                        <a:pt x="6907530" y="2308098"/>
                        <a:pt x="6891528" y="2301240"/>
                        <a:pt x="6879336" y="2301240"/>
                      </a:cubicBezTo>
                      <a:cubicBezTo>
                        <a:pt x="6863334" y="2301240"/>
                        <a:pt x="6855714" y="2296668"/>
                        <a:pt x="6852666" y="2286000"/>
                      </a:cubicBezTo>
                      <a:cubicBezTo>
                        <a:pt x="6850380" y="2277618"/>
                        <a:pt x="6843522" y="2270760"/>
                        <a:pt x="6837426" y="2270760"/>
                      </a:cubicBezTo>
                      <a:cubicBezTo>
                        <a:pt x="6831330" y="2270760"/>
                        <a:pt x="6819138" y="2263140"/>
                        <a:pt x="6809994" y="2253234"/>
                      </a:cubicBezTo>
                      <a:cubicBezTo>
                        <a:pt x="6800850" y="2243328"/>
                        <a:pt x="6774180" y="2226564"/>
                        <a:pt x="6751320" y="2215134"/>
                      </a:cubicBezTo>
                      <a:cubicBezTo>
                        <a:pt x="6728460" y="2204466"/>
                        <a:pt x="6704838" y="2188464"/>
                        <a:pt x="6699504" y="2179320"/>
                      </a:cubicBezTo>
                      <a:cubicBezTo>
                        <a:pt x="6694170" y="2170938"/>
                        <a:pt x="6682740" y="2164080"/>
                        <a:pt x="6674358" y="2164080"/>
                      </a:cubicBezTo>
                      <a:cubicBezTo>
                        <a:pt x="6665214" y="2164080"/>
                        <a:pt x="6656832" y="2157984"/>
                        <a:pt x="6654546" y="2148840"/>
                      </a:cubicBezTo>
                      <a:cubicBezTo>
                        <a:pt x="6651498" y="2138934"/>
                        <a:pt x="6643878" y="2133600"/>
                        <a:pt x="6631686" y="2133600"/>
                      </a:cubicBezTo>
                      <a:cubicBezTo>
                        <a:pt x="6621018" y="2133600"/>
                        <a:pt x="6596634" y="2119884"/>
                        <a:pt x="6573774" y="2101596"/>
                      </a:cubicBezTo>
                      <a:cubicBezTo>
                        <a:pt x="6536436" y="2071116"/>
                        <a:pt x="6519672" y="2059686"/>
                        <a:pt x="6480810" y="2039112"/>
                      </a:cubicBezTo>
                      <a:cubicBezTo>
                        <a:pt x="6471666" y="2034540"/>
                        <a:pt x="6453378" y="2019300"/>
                        <a:pt x="6438900" y="2006346"/>
                      </a:cubicBezTo>
                      <a:cubicBezTo>
                        <a:pt x="6424422" y="1992630"/>
                        <a:pt x="6408420" y="1981200"/>
                        <a:pt x="6403848" y="1981200"/>
                      </a:cubicBezTo>
                      <a:cubicBezTo>
                        <a:pt x="6400038" y="1981200"/>
                        <a:pt x="6386322" y="1970532"/>
                        <a:pt x="6374130" y="1958340"/>
                      </a:cubicBezTo>
                      <a:cubicBezTo>
                        <a:pt x="6361938" y="1945386"/>
                        <a:pt x="6346698" y="1935480"/>
                        <a:pt x="6339078" y="1935480"/>
                      </a:cubicBezTo>
                      <a:cubicBezTo>
                        <a:pt x="6332220" y="1935480"/>
                        <a:pt x="6320790" y="1927098"/>
                        <a:pt x="6313932" y="1916430"/>
                      </a:cubicBezTo>
                      <a:cubicBezTo>
                        <a:pt x="6307074" y="1905762"/>
                        <a:pt x="6295644" y="1897380"/>
                        <a:pt x="6289548" y="1897380"/>
                      </a:cubicBezTo>
                      <a:cubicBezTo>
                        <a:pt x="6282690" y="1897380"/>
                        <a:pt x="6260592" y="1883664"/>
                        <a:pt x="6240780" y="1866900"/>
                      </a:cubicBezTo>
                      <a:cubicBezTo>
                        <a:pt x="6220968" y="1850136"/>
                        <a:pt x="6201156" y="1836420"/>
                        <a:pt x="6197346" y="1836420"/>
                      </a:cubicBezTo>
                      <a:cubicBezTo>
                        <a:pt x="6193536" y="1836420"/>
                        <a:pt x="6182868" y="1826514"/>
                        <a:pt x="6173724" y="1814322"/>
                      </a:cubicBezTo>
                      <a:cubicBezTo>
                        <a:pt x="6158484" y="1792986"/>
                        <a:pt x="6118098" y="1767840"/>
                        <a:pt x="6099810" y="1767840"/>
                      </a:cubicBezTo>
                      <a:cubicBezTo>
                        <a:pt x="6095238" y="1767840"/>
                        <a:pt x="6076950" y="1752600"/>
                        <a:pt x="6058662" y="1733550"/>
                      </a:cubicBezTo>
                      <a:cubicBezTo>
                        <a:pt x="6040374" y="1714500"/>
                        <a:pt x="6021324" y="1699260"/>
                        <a:pt x="6015990" y="1699260"/>
                      </a:cubicBezTo>
                      <a:cubicBezTo>
                        <a:pt x="6010656" y="1699260"/>
                        <a:pt x="5992368" y="1684020"/>
                        <a:pt x="5974842" y="1664970"/>
                      </a:cubicBezTo>
                      <a:cubicBezTo>
                        <a:pt x="5957316" y="1645920"/>
                        <a:pt x="5939028" y="1630680"/>
                        <a:pt x="5932932" y="1630680"/>
                      </a:cubicBezTo>
                      <a:cubicBezTo>
                        <a:pt x="5927598" y="1630680"/>
                        <a:pt x="5916930" y="1623822"/>
                        <a:pt x="5909310" y="1615440"/>
                      </a:cubicBezTo>
                      <a:cubicBezTo>
                        <a:pt x="5901690" y="1607058"/>
                        <a:pt x="5891022" y="1600200"/>
                        <a:pt x="5885688" y="1600200"/>
                      </a:cubicBezTo>
                      <a:cubicBezTo>
                        <a:pt x="5880354" y="1600200"/>
                        <a:pt x="5866638" y="1588770"/>
                        <a:pt x="5855970" y="1574292"/>
                      </a:cubicBezTo>
                      <a:cubicBezTo>
                        <a:pt x="5845302" y="1559814"/>
                        <a:pt x="5823966" y="1542288"/>
                        <a:pt x="5810250" y="1535430"/>
                      </a:cubicBezTo>
                      <a:cubicBezTo>
                        <a:pt x="5795772" y="1528572"/>
                        <a:pt x="5783580" y="1519428"/>
                        <a:pt x="5783580" y="1514094"/>
                      </a:cubicBezTo>
                      <a:cubicBezTo>
                        <a:pt x="5783580" y="1508760"/>
                        <a:pt x="5772150" y="1498092"/>
                        <a:pt x="5759196" y="1489710"/>
                      </a:cubicBezTo>
                      <a:cubicBezTo>
                        <a:pt x="5712714" y="1460754"/>
                        <a:pt x="5700522" y="1450848"/>
                        <a:pt x="5654040" y="1408938"/>
                      </a:cubicBezTo>
                      <a:cubicBezTo>
                        <a:pt x="5646420" y="1402080"/>
                        <a:pt x="5637276" y="1395222"/>
                        <a:pt x="5632704" y="1393698"/>
                      </a:cubicBezTo>
                      <a:cubicBezTo>
                        <a:pt x="5618988" y="1388364"/>
                        <a:pt x="5515356" y="1301496"/>
                        <a:pt x="5478018" y="1262634"/>
                      </a:cubicBezTo>
                      <a:cubicBezTo>
                        <a:pt x="5458206" y="1242822"/>
                        <a:pt x="5438394" y="1226820"/>
                        <a:pt x="5433822" y="1226820"/>
                      </a:cubicBezTo>
                      <a:cubicBezTo>
                        <a:pt x="5430012" y="1226820"/>
                        <a:pt x="5422392" y="1219962"/>
                        <a:pt x="5417820" y="1211580"/>
                      </a:cubicBezTo>
                      <a:cubicBezTo>
                        <a:pt x="5413248" y="1203198"/>
                        <a:pt x="5404866" y="1196340"/>
                        <a:pt x="5399532" y="1196340"/>
                      </a:cubicBezTo>
                      <a:cubicBezTo>
                        <a:pt x="5393436" y="1196340"/>
                        <a:pt x="5378958" y="1184910"/>
                        <a:pt x="5366766" y="1171194"/>
                      </a:cubicBezTo>
                      <a:cubicBezTo>
                        <a:pt x="5342382" y="1143762"/>
                        <a:pt x="5316474" y="1139190"/>
                        <a:pt x="5282946" y="1156716"/>
                      </a:cubicBezTo>
                      <a:cubicBezTo>
                        <a:pt x="5273802" y="1162050"/>
                        <a:pt x="5257800" y="1165860"/>
                        <a:pt x="5247132" y="1165860"/>
                      </a:cubicBezTo>
                      <a:cubicBezTo>
                        <a:pt x="5236464" y="1165860"/>
                        <a:pt x="5225796" y="1169670"/>
                        <a:pt x="5223510" y="1173480"/>
                      </a:cubicBezTo>
                      <a:cubicBezTo>
                        <a:pt x="5221224" y="1177290"/>
                        <a:pt x="5209032" y="1181100"/>
                        <a:pt x="5196840" y="1181100"/>
                      </a:cubicBezTo>
                      <a:cubicBezTo>
                        <a:pt x="5184648" y="1181100"/>
                        <a:pt x="5172456" y="1184148"/>
                        <a:pt x="5170170" y="1188720"/>
                      </a:cubicBezTo>
                      <a:cubicBezTo>
                        <a:pt x="5167884" y="1192530"/>
                        <a:pt x="5158740" y="1196340"/>
                        <a:pt x="5151120" y="1196340"/>
                      </a:cubicBezTo>
                      <a:cubicBezTo>
                        <a:pt x="5142738" y="1196340"/>
                        <a:pt x="5125212" y="1202436"/>
                        <a:pt x="5111496" y="1210056"/>
                      </a:cubicBezTo>
                      <a:cubicBezTo>
                        <a:pt x="5097780" y="1217676"/>
                        <a:pt x="5065776" y="1230630"/>
                        <a:pt x="5040630" y="1238250"/>
                      </a:cubicBezTo>
                      <a:cubicBezTo>
                        <a:pt x="4996434" y="1251966"/>
                        <a:pt x="4949190" y="1274064"/>
                        <a:pt x="4934712" y="1288542"/>
                      </a:cubicBezTo>
                      <a:cubicBezTo>
                        <a:pt x="4930140" y="1292352"/>
                        <a:pt x="4919472" y="1295400"/>
                        <a:pt x="4910328" y="1295400"/>
                      </a:cubicBezTo>
                      <a:cubicBezTo>
                        <a:pt x="4900422" y="1295400"/>
                        <a:pt x="4891278" y="1298448"/>
                        <a:pt x="4888992" y="1302258"/>
                      </a:cubicBezTo>
                      <a:cubicBezTo>
                        <a:pt x="4886706" y="1306068"/>
                        <a:pt x="4861560" y="1318260"/>
                        <a:pt x="4833366" y="1330452"/>
                      </a:cubicBezTo>
                      <a:cubicBezTo>
                        <a:pt x="4804410" y="1341882"/>
                        <a:pt x="4774692" y="1357884"/>
                        <a:pt x="4765548" y="1365504"/>
                      </a:cubicBezTo>
                      <a:cubicBezTo>
                        <a:pt x="4757166" y="1373124"/>
                        <a:pt x="4746498" y="1379220"/>
                        <a:pt x="4742688" y="1379220"/>
                      </a:cubicBezTo>
                      <a:cubicBezTo>
                        <a:pt x="4730496" y="1379220"/>
                        <a:pt x="4651248" y="1424178"/>
                        <a:pt x="4640580" y="1436370"/>
                      </a:cubicBezTo>
                      <a:cubicBezTo>
                        <a:pt x="4635246" y="1442466"/>
                        <a:pt x="4624578" y="1447800"/>
                        <a:pt x="4615434" y="1447800"/>
                      </a:cubicBezTo>
                      <a:cubicBezTo>
                        <a:pt x="4607052" y="1447800"/>
                        <a:pt x="4583430" y="1459992"/>
                        <a:pt x="4563618" y="1474470"/>
                      </a:cubicBezTo>
                      <a:cubicBezTo>
                        <a:pt x="4543044" y="1488948"/>
                        <a:pt x="4523232" y="1501140"/>
                        <a:pt x="4520184" y="1501140"/>
                      </a:cubicBezTo>
                      <a:cubicBezTo>
                        <a:pt x="4516374" y="1501140"/>
                        <a:pt x="4507230" y="1507998"/>
                        <a:pt x="4500372" y="1515618"/>
                      </a:cubicBezTo>
                      <a:cubicBezTo>
                        <a:pt x="4492752" y="1524000"/>
                        <a:pt x="4468368" y="1539240"/>
                        <a:pt x="4446270" y="1549908"/>
                      </a:cubicBezTo>
                      <a:cubicBezTo>
                        <a:pt x="4424172" y="1561338"/>
                        <a:pt x="4402074" y="1575054"/>
                        <a:pt x="4396740" y="1581150"/>
                      </a:cubicBezTo>
                      <a:cubicBezTo>
                        <a:pt x="4391406" y="1587246"/>
                        <a:pt x="4378452" y="1597152"/>
                        <a:pt x="4367022" y="1602486"/>
                      </a:cubicBezTo>
                      <a:cubicBezTo>
                        <a:pt x="4312920" y="1630680"/>
                        <a:pt x="4283964" y="1649730"/>
                        <a:pt x="4259580" y="1673352"/>
                      </a:cubicBezTo>
                      <a:cubicBezTo>
                        <a:pt x="4244340" y="1687830"/>
                        <a:pt x="4227576" y="1699260"/>
                        <a:pt x="4222242" y="1699260"/>
                      </a:cubicBezTo>
                      <a:cubicBezTo>
                        <a:pt x="4216908" y="1699260"/>
                        <a:pt x="4195572" y="1714500"/>
                        <a:pt x="4174998" y="1732788"/>
                      </a:cubicBezTo>
                      <a:cubicBezTo>
                        <a:pt x="4155186" y="1751076"/>
                        <a:pt x="4126230" y="1771650"/>
                        <a:pt x="4110990" y="1778508"/>
                      </a:cubicBezTo>
                      <a:cubicBezTo>
                        <a:pt x="4096512" y="1785366"/>
                        <a:pt x="4063746" y="1808226"/>
                        <a:pt x="4038600" y="1829562"/>
                      </a:cubicBezTo>
                      <a:cubicBezTo>
                        <a:pt x="4014216" y="1850136"/>
                        <a:pt x="3988308" y="1866900"/>
                        <a:pt x="3982212" y="1866900"/>
                      </a:cubicBezTo>
                      <a:cubicBezTo>
                        <a:pt x="3976116" y="1866900"/>
                        <a:pt x="3968496" y="1869948"/>
                        <a:pt x="3966210" y="1874520"/>
                      </a:cubicBezTo>
                      <a:cubicBezTo>
                        <a:pt x="3960114" y="1885188"/>
                        <a:pt x="3934206" y="1884426"/>
                        <a:pt x="3927348" y="1872996"/>
                      </a:cubicBezTo>
                      <a:cubicBezTo>
                        <a:pt x="3924300" y="1868424"/>
                        <a:pt x="3927348" y="1860804"/>
                        <a:pt x="3934206" y="1855470"/>
                      </a:cubicBezTo>
                      <a:cubicBezTo>
                        <a:pt x="3947160" y="1846326"/>
                        <a:pt x="3941826" y="1832610"/>
                        <a:pt x="3924300" y="1832610"/>
                      </a:cubicBezTo>
                      <a:cubicBezTo>
                        <a:pt x="3917442" y="1832610"/>
                        <a:pt x="3909822" y="1819656"/>
                        <a:pt x="3904488" y="1798320"/>
                      </a:cubicBezTo>
                      <a:cubicBezTo>
                        <a:pt x="3897630" y="1770126"/>
                        <a:pt x="3893058" y="1764030"/>
                        <a:pt x="3879342" y="1765554"/>
                      </a:cubicBezTo>
                      <a:cubicBezTo>
                        <a:pt x="3869436" y="1767078"/>
                        <a:pt x="3861054" y="1762506"/>
                        <a:pt x="3858768" y="1754124"/>
                      </a:cubicBezTo>
                      <a:cubicBezTo>
                        <a:pt x="3856482" y="1747266"/>
                        <a:pt x="3850386" y="1733550"/>
                        <a:pt x="3845814" y="1723644"/>
                      </a:cubicBezTo>
                      <a:cubicBezTo>
                        <a:pt x="3839718" y="1709928"/>
                        <a:pt x="3839718" y="1702308"/>
                        <a:pt x="3847338" y="1690116"/>
                      </a:cubicBezTo>
                      <a:cubicBezTo>
                        <a:pt x="3852672" y="1681734"/>
                        <a:pt x="3853434" y="1677162"/>
                        <a:pt x="3848862" y="1679448"/>
                      </a:cubicBezTo>
                      <a:cubicBezTo>
                        <a:pt x="3844290" y="1682496"/>
                        <a:pt x="3832098" y="1678686"/>
                        <a:pt x="3820668" y="1671828"/>
                      </a:cubicBezTo>
                      <a:cubicBezTo>
                        <a:pt x="3805428" y="1661922"/>
                        <a:pt x="3801618" y="1653540"/>
                        <a:pt x="3803904" y="1637538"/>
                      </a:cubicBezTo>
                      <a:cubicBezTo>
                        <a:pt x="3806190" y="1624584"/>
                        <a:pt x="3802380" y="1614678"/>
                        <a:pt x="3794760" y="1609344"/>
                      </a:cubicBezTo>
                      <a:cubicBezTo>
                        <a:pt x="3773424" y="1596390"/>
                        <a:pt x="3741420" y="1527810"/>
                        <a:pt x="3742944" y="1498092"/>
                      </a:cubicBezTo>
                      <a:cubicBezTo>
                        <a:pt x="3743706" y="1482852"/>
                        <a:pt x="3741420" y="1468374"/>
                        <a:pt x="3738372" y="1464564"/>
                      </a:cubicBezTo>
                      <a:cubicBezTo>
                        <a:pt x="3734562" y="1461516"/>
                        <a:pt x="3733038" y="1466088"/>
                        <a:pt x="3733800" y="1474470"/>
                      </a:cubicBezTo>
                      <a:cubicBezTo>
                        <a:pt x="3736848" y="1499616"/>
                        <a:pt x="3734562" y="1501902"/>
                        <a:pt x="3718560" y="1493520"/>
                      </a:cubicBezTo>
                      <a:cubicBezTo>
                        <a:pt x="3710178" y="1488948"/>
                        <a:pt x="3703320" y="1480566"/>
                        <a:pt x="3703320" y="1474470"/>
                      </a:cubicBezTo>
                      <a:cubicBezTo>
                        <a:pt x="3703320" y="1468374"/>
                        <a:pt x="3700272" y="1463040"/>
                        <a:pt x="3695700" y="1463040"/>
                      </a:cubicBezTo>
                      <a:cubicBezTo>
                        <a:pt x="3691128" y="1463040"/>
                        <a:pt x="3688080" y="1560576"/>
                        <a:pt x="3688080" y="1740408"/>
                      </a:cubicBezTo>
                      <a:lnTo>
                        <a:pt x="3688080" y="2017014"/>
                      </a:lnTo>
                      <a:lnTo>
                        <a:pt x="3717036" y="2017014"/>
                      </a:lnTo>
                      <a:lnTo>
                        <a:pt x="3745230" y="2017014"/>
                      </a:lnTo>
                      <a:lnTo>
                        <a:pt x="3742944" y="1968246"/>
                      </a:lnTo>
                      <a:cubicBezTo>
                        <a:pt x="3739134" y="1901952"/>
                        <a:pt x="3742944" y="1892808"/>
                        <a:pt x="3768852" y="1909572"/>
                      </a:cubicBezTo>
                      <a:cubicBezTo>
                        <a:pt x="3781806" y="1917954"/>
                        <a:pt x="3787140" y="1927860"/>
                        <a:pt x="3784854" y="1937004"/>
                      </a:cubicBezTo>
                      <a:cubicBezTo>
                        <a:pt x="3779520" y="1956816"/>
                        <a:pt x="3797046" y="1953768"/>
                        <a:pt x="3806190" y="1933956"/>
                      </a:cubicBezTo>
                      <a:cubicBezTo>
                        <a:pt x="3810762" y="1922526"/>
                        <a:pt x="3819144" y="1917192"/>
                        <a:pt x="3828288" y="1918716"/>
                      </a:cubicBezTo>
                      <a:cubicBezTo>
                        <a:pt x="3838194" y="1921002"/>
                        <a:pt x="3841242" y="1917954"/>
                        <a:pt x="3838194" y="1909572"/>
                      </a:cubicBezTo>
                      <a:cubicBezTo>
                        <a:pt x="3831336" y="1892046"/>
                        <a:pt x="3851910" y="1881378"/>
                        <a:pt x="3887724" y="1883664"/>
                      </a:cubicBezTo>
                      <a:cubicBezTo>
                        <a:pt x="3923538" y="1885950"/>
                        <a:pt x="3934968" y="1906524"/>
                        <a:pt x="3903726" y="1911096"/>
                      </a:cubicBezTo>
                      <a:cubicBezTo>
                        <a:pt x="3893820" y="1912620"/>
                        <a:pt x="3886200" y="1917954"/>
                        <a:pt x="3886200" y="1923288"/>
                      </a:cubicBezTo>
                      <a:cubicBezTo>
                        <a:pt x="3886200" y="1928622"/>
                        <a:pt x="3866388" y="1946910"/>
                        <a:pt x="3842004" y="1964436"/>
                      </a:cubicBezTo>
                      <a:cubicBezTo>
                        <a:pt x="3818382" y="1981200"/>
                        <a:pt x="3781806" y="2010918"/>
                        <a:pt x="3761232" y="2029968"/>
                      </a:cubicBezTo>
                      <a:cubicBezTo>
                        <a:pt x="3740658" y="2049018"/>
                        <a:pt x="3719322" y="2065020"/>
                        <a:pt x="3713226" y="2065020"/>
                      </a:cubicBezTo>
                      <a:cubicBezTo>
                        <a:pt x="3707892" y="2065020"/>
                        <a:pt x="3703320" y="2068068"/>
                        <a:pt x="3703320" y="2072640"/>
                      </a:cubicBezTo>
                      <a:cubicBezTo>
                        <a:pt x="3703320" y="2076450"/>
                        <a:pt x="3692652" y="2085594"/>
                        <a:pt x="3679698" y="2092452"/>
                      </a:cubicBezTo>
                      <a:cubicBezTo>
                        <a:pt x="3650742" y="2106930"/>
                        <a:pt x="3635502" y="2097786"/>
                        <a:pt x="3646932" y="2071116"/>
                      </a:cubicBezTo>
                      <a:cubicBezTo>
                        <a:pt x="3659124" y="2042160"/>
                        <a:pt x="3660648" y="1780794"/>
                        <a:pt x="3649218" y="1760982"/>
                      </a:cubicBezTo>
                      <a:cubicBezTo>
                        <a:pt x="3640836" y="1748028"/>
                        <a:pt x="3640836" y="1741932"/>
                        <a:pt x="3648456" y="1729740"/>
                      </a:cubicBezTo>
                      <a:cubicBezTo>
                        <a:pt x="3659886" y="1710690"/>
                        <a:pt x="3660648" y="1636776"/>
                        <a:pt x="3649218" y="1625346"/>
                      </a:cubicBezTo>
                      <a:cubicBezTo>
                        <a:pt x="3643884" y="1620012"/>
                        <a:pt x="3642360" y="1603248"/>
                        <a:pt x="3645408" y="1579626"/>
                      </a:cubicBezTo>
                      <a:cubicBezTo>
                        <a:pt x="3657600" y="1483614"/>
                        <a:pt x="3659124" y="1439418"/>
                        <a:pt x="3650742" y="1429512"/>
                      </a:cubicBezTo>
                      <a:cubicBezTo>
                        <a:pt x="3644646" y="1421892"/>
                        <a:pt x="3643884" y="1417320"/>
                        <a:pt x="3649980" y="1413510"/>
                      </a:cubicBezTo>
                      <a:cubicBezTo>
                        <a:pt x="3653790" y="1411224"/>
                        <a:pt x="3657600" y="1397508"/>
                        <a:pt x="3657600" y="1383792"/>
                      </a:cubicBezTo>
                      <a:cubicBezTo>
                        <a:pt x="3657600" y="1370838"/>
                        <a:pt x="3661410" y="1355598"/>
                        <a:pt x="3665982" y="1351026"/>
                      </a:cubicBezTo>
                      <a:cubicBezTo>
                        <a:pt x="3672840" y="1344168"/>
                        <a:pt x="3670554" y="1336548"/>
                        <a:pt x="3658362" y="1319784"/>
                      </a:cubicBezTo>
                      <a:cubicBezTo>
                        <a:pt x="3642360" y="1296924"/>
                        <a:pt x="3642360" y="1296162"/>
                        <a:pt x="3642360" y="681228"/>
                      </a:cubicBezTo>
                      <a:cubicBezTo>
                        <a:pt x="3642360" y="342900"/>
                        <a:pt x="3640836" y="67818"/>
                        <a:pt x="3638550" y="70104"/>
                      </a:cubicBezTo>
                      <a:cubicBezTo>
                        <a:pt x="3636264" y="72390"/>
                        <a:pt x="3633978" y="329184"/>
                        <a:pt x="3633978" y="640842"/>
                      </a:cubicBezTo>
                      <a:cubicBezTo>
                        <a:pt x="3633978" y="1091184"/>
                        <a:pt x="3632454" y="1214628"/>
                        <a:pt x="3624072" y="1242060"/>
                      </a:cubicBezTo>
                      <a:cubicBezTo>
                        <a:pt x="3611880" y="1283970"/>
                        <a:pt x="3593592" y="1287780"/>
                        <a:pt x="3591306" y="1249680"/>
                      </a:cubicBezTo>
                      <a:cubicBezTo>
                        <a:pt x="3590544" y="1235202"/>
                        <a:pt x="3589782" y="1216914"/>
                        <a:pt x="3589782" y="1210056"/>
                      </a:cubicBezTo>
                      <a:cubicBezTo>
                        <a:pt x="3589020" y="1201674"/>
                        <a:pt x="3581400" y="1196340"/>
                        <a:pt x="3564636" y="1194816"/>
                      </a:cubicBezTo>
                      <a:cubicBezTo>
                        <a:pt x="3548634" y="1193292"/>
                        <a:pt x="3539490" y="1188720"/>
                        <a:pt x="3539490" y="1181100"/>
                      </a:cubicBezTo>
                      <a:cubicBezTo>
                        <a:pt x="3539490" y="1175004"/>
                        <a:pt x="3532632" y="1168146"/>
                        <a:pt x="3524250" y="1165860"/>
                      </a:cubicBezTo>
                      <a:cubicBezTo>
                        <a:pt x="3503676" y="1159764"/>
                        <a:pt x="3502152" y="1115568"/>
                        <a:pt x="3522726" y="1117092"/>
                      </a:cubicBezTo>
                      <a:cubicBezTo>
                        <a:pt x="3538728" y="1118616"/>
                        <a:pt x="3538728" y="1107948"/>
                        <a:pt x="3521202" y="1078230"/>
                      </a:cubicBezTo>
                      <a:cubicBezTo>
                        <a:pt x="3513582" y="1065276"/>
                        <a:pt x="3502152" y="1056132"/>
                        <a:pt x="3495294" y="1057656"/>
                      </a:cubicBezTo>
                      <a:cubicBezTo>
                        <a:pt x="3489198" y="1058418"/>
                        <a:pt x="3479292" y="1053084"/>
                        <a:pt x="3473196" y="1045464"/>
                      </a:cubicBezTo>
                      <a:cubicBezTo>
                        <a:pt x="3467862" y="1037844"/>
                        <a:pt x="3457194" y="1029462"/>
                        <a:pt x="3450336" y="1026414"/>
                      </a:cubicBezTo>
                      <a:cubicBezTo>
                        <a:pt x="3435096" y="1021080"/>
                        <a:pt x="3432048" y="998220"/>
                        <a:pt x="3445002" y="985266"/>
                      </a:cubicBezTo>
                      <a:cubicBezTo>
                        <a:pt x="3456432" y="973836"/>
                        <a:pt x="3445764" y="957834"/>
                        <a:pt x="3431286" y="963168"/>
                      </a:cubicBezTo>
                      <a:cubicBezTo>
                        <a:pt x="3414522" y="970026"/>
                        <a:pt x="3403854" y="960882"/>
                        <a:pt x="3413760" y="948690"/>
                      </a:cubicBezTo>
                      <a:cubicBezTo>
                        <a:pt x="3424428" y="935736"/>
                        <a:pt x="3416046" y="919734"/>
                        <a:pt x="3402330" y="925068"/>
                      </a:cubicBezTo>
                      <a:cubicBezTo>
                        <a:pt x="3396234" y="927354"/>
                        <a:pt x="3385566" y="918210"/>
                        <a:pt x="3376422" y="902208"/>
                      </a:cubicBezTo>
                      <a:cubicBezTo>
                        <a:pt x="3360420" y="875538"/>
                        <a:pt x="3349752" y="870204"/>
                        <a:pt x="3341370" y="883920"/>
                      </a:cubicBezTo>
                      <a:cubicBezTo>
                        <a:pt x="3334512" y="894588"/>
                        <a:pt x="3320796" y="884682"/>
                        <a:pt x="3325368" y="872490"/>
                      </a:cubicBezTo>
                      <a:cubicBezTo>
                        <a:pt x="3326892" y="867156"/>
                        <a:pt x="3323844" y="860298"/>
                        <a:pt x="3317748" y="858012"/>
                      </a:cubicBezTo>
                      <a:cubicBezTo>
                        <a:pt x="3311652" y="855726"/>
                        <a:pt x="3307080" y="848106"/>
                        <a:pt x="3307080" y="842010"/>
                      </a:cubicBezTo>
                      <a:cubicBezTo>
                        <a:pt x="3307080" y="835152"/>
                        <a:pt x="3294888" y="818388"/>
                        <a:pt x="3280410" y="804672"/>
                      </a:cubicBezTo>
                      <a:cubicBezTo>
                        <a:pt x="3265932" y="790194"/>
                        <a:pt x="3253740" y="774192"/>
                        <a:pt x="3253740" y="768858"/>
                      </a:cubicBezTo>
                      <a:cubicBezTo>
                        <a:pt x="3253740" y="760476"/>
                        <a:pt x="3246120" y="758190"/>
                        <a:pt x="3223260" y="760476"/>
                      </a:cubicBezTo>
                      <a:cubicBezTo>
                        <a:pt x="3198114" y="762762"/>
                        <a:pt x="3192018" y="761238"/>
                        <a:pt x="3186684" y="747522"/>
                      </a:cubicBezTo>
                      <a:cubicBezTo>
                        <a:pt x="3181350" y="733044"/>
                        <a:pt x="3179064" y="732282"/>
                        <a:pt x="3166110" y="742188"/>
                      </a:cubicBezTo>
                      <a:cubicBezTo>
                        <a:pt x="3153918" y="751332"/>
                        <a:pt x="3153156" y="754380"/>
                        <a:pt x="3161538" y="764286"/>
                      </a:cubicBezTo>
                      <a:cubicBezTo>
                        <a:pt x="3175254" y="781812"/>
                        <a:pt x="3165348" y="792480"/>
                        <a:pt x="3134868" y="792480"/>
                      </a:cubicBezTo>
                      <a:cubicBezTo>
                        <a:pt x="3102864" y="792480"/>
                        <a:pt x="3096006" y="778764"/>
                        <a:pt x="3108960" y="745998"/>
                      </a:cubicBezTo>
                      <a:cubicBezTo>
                        <a:pt x="3118866" y="723138"/>
                        <a:pt x="3149346" y="704088"/>
                        <a:pt x="3163062" y="713232"/>
                      </a:cubicBezTo>
                      <a:cubicBezTo>
                        <a:pt x="3172968" y="719328"/>
                        <a:pt x="3170682" y="707136"/>
                        <a:pt x="3159252" y="691134"/>
                      </a:cubicBezTo>
                      <a:cubicBezTo>
                        <a:pt x="3152394" y="681990"/>
                        <a:pt x="3147060" y="680466"/>
                        <a:pt x="3143250" y="685038"/>
                      </a:cubicBezTo>
                      <a:cubicBezTo>
                        <a:pt x="3140964" y="689610"/>
                        <a:pt x="3121914" y="693420"/>
                        <a:pt x="3101340" y="693420"/>
                      </a:cubicBezTo>
                      <a:cubicBezTo>
                        <a:pt x="3071622" y="693420"/>
                        <a:pt x="3061716" y="690372"/>
                        <a:pt x="3055620" y="678180"/>
                      </a:cubicBezTo>
                      <a:cubicBezTo>
                        <a:pt x="3051048" y="669798"/>
                        <a:pt x="3048762" y="659892"/>
                        <a:pt x="3051048" y="656082"/>
                      </a:cubicBezTo>
                      <a:cubicBezTo>
                        <a:pt x="3053334" y="652272"/>
                        <a:pt x="3044190" y="646938"/>
                        <a:pt x="3030474" y="643890"/>
                      </a:cubicBezTo>
                      <a:cubicBezTo>
                        <a:pt x="2994660" y="634746"/>
                        <a:pt x="2990850" y="635508"/>
                        <a:pt x="2990850" y="647700"/>
                      </a:cubicBezTo>
                      <a:cubicBezTo>
                        <a:pt x="2990850" y="662178"/>
                        <a:pt x="2959608" y="667512"/>
                        <a:pt x="2945130" y="655320"/>
                      </a:cubicBezTo>
                      <a:cubicBezTo>
                        <a:pt x="2939796" y="650748"/>
                        <a:pt x="2932938" y="649986"/>
                        <a:pt x="2930652" y="653796"/>
                      </a:cubicBezTo>
                      <a:cubicBezTo>
                        <a:pt x="2926080" y="661416"/>
                        <a:pt x="2872740" y="660654"/>
                        <a:pt x="2859786" y="653034"/>
                      </a:cubicBezTo>
                      <a:cubicBezTo>
                        <a:pt x="2846070" y="644652"/>
                        <a:pt x="2826258" y="656082"/>
                        <a:pt x="2818638" y="675132"/>
                      </a:cubicBezTo>
                      <a:cubicBezTo>
                        <a:pt x="2811018" y="695706"/>
                        <a:pt x="2798064" y="698754"/>
                        <a:pt x="2791968" y="681990"/>
                      </a:cubicBezTo>
                      <a:cubicBezTo>
                        <a:pt x="2788920" y="675894"/>
                        <a:pt x="2783586" y="670560"/>
                        <a:pt x="2779776" y="670560"/>
                      </a:cubicBezTo>
                      <a:cubicBezTo>
                        <a:pt x="2775204" y="670560"/>
                        <a:pt x="2773680" y="675132"/>
                        <a:pt x="2775966" y="681228"/>
                      </a:cubicBezTo>
                      <a:cubicBezTo>
                        <a:pt x="2782062" y="695706"/>
                        <a:pt x="2747772" y="731520"/>
                        <a:pt x="2728722" y="731520"/>
                      </a:cubicBezTo>
                      <a:cubicBezTo>
                        <a:pt x="2709672" y="731520"/>
                        <a:pt x="2700528" y="717804"/>
                        <a:pt x="2715768" y="711708"/>
                      </a:cubicBezTo>
                      <a:cubicBezTo>
                        <a:pt x="2722626" y="709422"/>
                        <a:pt x="2727960" y="704088"/>
                        <a:pt x="2727960" y="699516"/>
                      </a:cubicBezTo>
                      <a:cubicBezTo>
                        <a:pt x="2727960" y="695706"/>
                        <a:pt x="2720340" y="697992"/>
                        <a:pt x="2711196" y="704088"/>
                      </a:cubicBezTo>
                      <a:cubicBezTo>
                        <a:pt x="2701290" y="711708"/>
                        <a:pt x="2694432" y="724662"/>
                        <a:pt x="2693670" y="736854"/>
                      </a:cubicBezTo>
                      <a:cubicBezTo>
                        <a:pt x="2693670" y="755142"/>
                        <a:pt x="2690622" y="758190"/>
                        <a:pt x="2673096" y="758190"/>
                      </a:cubicBezTo>
                      <a:cubicBezTo>
                        <a:pt x="2656332" y="757428"/>
                        <a:pt x="2654046" y="759714"/>
                        <a:pt x="2661666" y="768096"/>
                      </a:cubicBezTo>
                      <a:cubicBezTo>
                        <a:pt x="2674620" y="784098"/>
                        <a:pt x="2647188" y="801624"/>
                        <a:pt x="2612136" y="798576"/>
                      </a:cubicBezTo>
                      <a:cubicBezTo>
                        <a:pt x="2580894" y="797052"/>
                        <a:pt x="2552700" y="816102"/>
                        <a:pt x="2552700" y="838962"/>
                      </a:cubicBezTo>
                      <a:cubicBezTo>
                        <a:pt x="2552700" y="858774"/>
                        <a:pt x="2539746" y="863346"/>
                        <a:pt x="2529840" y="848106"/>
                      </a:cubicBezTo>
                      <a:cubicBezTo>
                        <a:pt x="2521458" y="835152"/>
                        <a:pt x="2521458" y="835152"/>
                        <a:pt x="2525268" y="848868"/>
                      </a:cubicBezTo>
                      <a:cubicBezTo>
                        <a:pt x="2531364" y="867156"/>
                        <a:pt x="2509266" y="901446"/>
                        <a:pt x="2495550" y="896112"/>
                      </a:cubicBezTo>
                      <a:cubicBezTo>
                        <a:pt x="2490216" y="894588"/>
                        <a:pt x="2483358" y="897636"/>
                        <a:pt x="2481072" y="903732"/>
                      </a:cubicBezTo>
                      <a:cubicBezTo>
                        <a:pt x="2478786" y="910590"/>
                        <a:pt x="2472690" y="914400"/>
                        <a:pt x="2467356" y="912876"/>
                      </a:cubicBezTo>
                      <a:cubicBezTo>
                        <a:pt x="2462784" y="911352"/>
                        <a:pt x="2452116" y="915924"/>
                        <a:pt x="2443734" y="924306"/>
                      </a:cubicBezTo>
                      <a:cubicBezTo>
                        <a:pt x="2432304" y="935736"/>
                        <a:pt x="2431542" y="940308"/>
                        <a:pt x="2439162" y="949452"/>
                      </a:cubicBezTo>
                      <a:cubicBezTo>
                        <a:pt x="2446782" y="958596"/>
                        <a:pt x="2445258" y="961644"/>
                        <a:pt x="2432304" y="965454"/>
                      </a:cubicBezTo>
                      <a:cubicBezTo>
                        <a:pt x="2417826" y="969264"/>
                        <a:pt x="2415540" y="975360"/>
                        <a:pt x="2414778" y="1014222"/>
                      </a:cubicBezTo>
                      <a:cubicBezTo>
                        <a:pt x="2414016" y="1039368"/>
                        <a:pt x="2413254" y="1063752"/>
                        <a:pt x="2412492" y="1069086"/>
                      </a:cubicBezTo>
                      <a:cubicBezTo>
                        <a:pt x="2411730" y="1074420"/>
                        <a:pt x="2422398" y="1078992"/>
                        <a:pt x="2436114" y="1080516"/>
                      </a:cubicBezTo>
                      <a:cubicBezTo>
                        <a:pt x="2455926" y="1082802"/>
                        <a:pt x="2463546" y="1088136"/>
                        <a:pt x="2474214" y="1110234"/>
                      </a:cubicBezTo>
                      <a:cubicBezTo>
                        <a:pt x="2491740" y="1147572"/>
                        <a:pt x="2481072" y="1162050"/>
                        <a:pt x="2437638" y="1162050"/>
                      </a:cubicBezTo>
                      <a:lnTo>
                        <a:pt x="2404110" y="1162050"/>
                      </a:lnTo>
                      <a:lnTo>
                        <a:pt x="2400300" y="1128522"/>
                      </a:lnTo>
                      <a:cubicBezTo>
                        <a:pt x="2398014" y="1109472"/>
                        <a:pt x="2391918" y="1092708"/>
                        <a:pt x="2385060" y="1089660"/>
                      </a:cubicBezTo>
                      <a:cubicBezTo>
                        <a:pt x="2378964" y="1086612"/>
                        <a:pt x="2366010" y="1080516"/>
                        <a:pt x="2356866" y="1075944"/>
                      </a:cubicBezTo>
                      <a:cubicBezTo>
                        <a:pt x="2334768" y="1064514"/>
                        <a:pt x="2331720" y="1064514"/>
                        <a:pt x="2331720" y="1078230"/>
                      </a:cubicBezTo>
                      <a:cubicBezTo>
                        <a:pt x="2331720" y="1085088"/>
                        <a:pt x="2327148" y="1091946"/>
                        <a:pt x="2321052" y="1094232"/>
                      </a:cubicBezTo>
                      <a:cubicBezTo>
                        <a:pt x="2314956" y="1096518"/>
                        <a:pt x="2311146" y="1102614"/>
                        <a:pt x="2313432" y="1107948"/>
                      </a:cubicBezTo>
                      <a:cubicBezTo>
                        <a:pt x="2318766" y="1121664"/>
                        <a:pt x="2296668" y="1137666"/>
                        <a:pt x="2279142" y="1133094"/>
                      </a:cubicBezTo>
                      <a:cubicBezTo>
                        <a:pt x="2270760" y="1130808"/>
                        <a:pt x="2262378" y="1133856"/>
                        <a:pt x="2260092" y="1139952"/>
                      </a:cubicBezTo>
                      <a:cubicBezTo>
                        <a:pt x="2257806" y="1146048"/>
                        <a:pt x="2258568" y="1149858"/>
                        <a:pt x="2261616" y="1148334"/>
                      </a:cubicBezTo>
                      <a:cubicBezTo>
                        <a:pt x="2271522" y="1145286"/>
                        <a:pt x="2272284" y="1153668"/>
                        <a:pt x="2263902" y="1175766"/>
                      </a:cubicBezTo>
                      <a:cubicBezTo>
                        <a:pt x="2254758" y="1199388"/>
                        <a:pt x="2244090" y="1202436"/>
                        <a:pt x="2233422" y="1183386"/>
                      </a:cubicBezTo>
                      <a:cubicBezTo>
                        <a:pt x="2227326" y="1172718"/>
                        <a:pt x="2226564" y="1175004"/>
                        <a:pt x="2229612" y="1194054"/>
                      </a:cubicBezTo>
                      <a:cubicBezTo>
                        <a:pt x="2234184" y="1215390"/>
                        <a:pt x="2231898" y="1219962"/>
                        <a:pt x="2214372" y="1227582"/>
                      </a:cubicBezTo>
                      <a:cubicBezTo>
                        <a:pt x="2199894" y="1234440"/>
                        <a:pt x="2194560" y="1242822"/>
                        <a:pt x="2194560" y="1257300"/>
                      </a:cubicBezTo>
                      <a:cubicBezTo>
                        <a:pt x="2194560" y="1287018"/>
                        <a:pt x="2173224" y="1325880"/>
                        <a:pt x="2156460" y="1325880"/>
                      </a:cubicBezTo>
                      <a:cubicBezTo>
                        <a:pt x="2142744" y="1325880"/>
                        <a:pt x="2110740" y="1362456"/>
                        <a:pt x="2110740" y="1377696"/>
                      </a:cubicBezTo>
                      <a:cubicBezTo>
                        <a:pt x="2110740" y="1395984"/>
                        <a:pt x="2085594" y="1432560"/>
                        <a:pt x="2072640" y="1432560"/>
                      </a:cubicBezTo>
                      <a:cubicBezTo>
                        <a:pt x="2065020" y="1432560"/>
                        <a:pt x="2055876" y="1436370"/>
                        <a:pt x="2053590" y="1440180"/>
                      </a:cubicBezTo>
                      <a:cubicBezTo>
                        <a:pt x="2050542" y="1444752"/>
                        <a:pt x="2045208" y="1446276"/>
                        <a:pt x="2041398" y="1443228"/>
                      </a:cubicBezTo>
                      <a:cubicBezTo>
                        <a:pt x="2036826" y="1440942"/>
                        <a:pt x="2037588" y="1445514"/>
                        <a:pt x="2042922" y="1453896"/>
                      </a:cubicBezTo>
                      <a:cubicBezTo>
                        <a:pt x="2054352" y="1472184"/>
                        <a:pt x="2046732" y="1493520"/>
                        <a:pt x="2026920" y="1498854"/>
                      </a:cubicBezTo>
                      <a:cubicBezTo>
                        <a:pt x="2017014" y="1501140"/>
                        <a:pt x="2011680" y="1509522"/>
                        <a:pt x="2011680" y="1520952"/>
                      </a:cubicBezTo>
                      <a:cubicBezTo>
                        <a:pt x="2011680" y="1530858"/>
                        <a:pt x="2004822" y="1546098"/>
                        <a:pt x="1997202" y="1553718"/>
                      </a:cubicBezTo>
                      <a:cubicBezTo>
                        <a:pt x="1988820" y="1562100"/>
                        <a:pt x="1981200" y="1574292"/>
                        <a:pt x="1979676" y="1582674"/>
                      </a:cubicBezTo>
                      <a:cubicBezTo>
                        <a:pt x="1978152" y="1591818"/>
                        <a:pt x="1970532" y="1596390"/>
                        <a:pt x="1958340" y="1596390"/>
                      </a:cubicBezTo>
                      <a:cubicBezTo>
                        <a:pt x="1942338" y="1596390"/>
                        <a:pt x="1939290" y="1592580"/>
                        <a:pt x="1937766" y="1573530"/>
                      </a:cubicBezTo>
                      <a:cubicBezTo>
                        <a:pt x="1932432" y="1488186"/>
                        <a:pt x="1924812" y="1425702"/>
                        <a:pt x="1919478" y="1429512"/>
                      </a:cubicBezTo>
                      <a:cubicBezTo>
                        <a:pt x="1910334" y="1434846"/>
                        <a:pt x="1911096" y="1552194"/>
                        <a:pt x="1920240" y="1558290"/>
                      </a:cubicBezTo>
                      <a:cubicBezTo>
                        <a:pt x="1933956" y="1566672"/>
                        <a:pt x="1928622" y="1620012"/>
                        <a:pt x="1913382" y="1633728"/>
                      </a:cubicBezTo>
                      <a:cubicBezTo>
                        <a:pt x="1901190" y="1644396"/>
                        <a:pt x="1899666" y="1650492"/>
                        <a:pt x="1906524" y="1661160"/>
                      </a:cubicBezTo>
                      <a:cubicBezTo>
                        <a:pt x="1918716" y="1680210"/>
                        <a:pt x="1908810" y="1701546"/>
                        <a:pt x="1890522" y="1695450"/>
                      </a:cubicBezTo>
                      <a:cubicBezTo>
                        <a:pt x="1872996" y="1690116"/>
                        <a:pt x="1853184" y="1710690"/>
                        <a:pt x="1870710" y="1717548"/>
                      </a:cubicBezTo>
                      <a:cubicBezTo>
                        <a:pt x="1880616" y="1721358"/>
                        <a:pt x="1880616" y="1725168"/>
                        <a:pt x="1867662" y="1748028"/>
                      </a:cubicBezTo>
                      <a:cubicBezTo>
                        <a:pt x="1859280" y="1762506"/>
                        <a:pt x="1854708" y="1776222"/>
                        <a:pt x="1856994" y="1778508"/>
                      </a:cubicBezTo>
                      <a:cubicBezTo>
                        <a:pt x="1859280" y="1780794"/>
                        <a:pt x="1857756" y="1787652"/>
                        <a:pt x="1853184" y="1792986"/>
                      </a:cubicBezTo>
                      <a:cubicBezTo>
                        <a:pt x="1847850" y="1799082"/>
                        <a:pt x="1846326" y="1805178"/>
                        <a:pt x="1848612" y="1808226"/>
                      </a:cubicBezTo>
                      <a:cubicBezTo>
                        <a:pt x="1850898" y="1810512"/>
                        <a:pt x="1846326" y="1821942"/>
                        <a:pt x="1838706" y="1833372"/>
                      </a:cubicBezTo>
                      <a:cubicBezTo>
                        <a:pt x="1831086" y="1845564"/>
                        <a:pt x="1826514" y="1856994"/>
                        <a:pt x="1828800" y="1859280"/>
                      </a:cubicBezTo>
                      <a:cubicBezTo>
                        <a:pt x="1831086" y="1861566"/>
                        <a:pt x="1821942" y="1863852"/>
                        <a:pt x="1808988" y="1865376"/>
                      </a:cubicBezTo>
                      <a:cubicBezTo>
                        <a:pt x="1794510" y="1866900"/>
                        <a:pt x="1782318" y="1872996"/>
                        <a:pt x="1780032" y="1880616"/>
                      </a:cubicBezTo>
                      <a:cubicBezTo>
                        <a:pt x="1773936" y="1897380"/>
                        <a:pt x="1758696" y="1922526"/>
                        <a:pt x="1744980" y="1939290"/>
                      </a:cubicBezTo>
                      <a:cubicBezTo>
                        <a:pt x="1738884" y="1946910"/>
                        <a:pt x="1734312" y="1953768"/>
                        <a:pt x="1735836" y="1953768"/>
                      </a:cubicBezTo>
                      <a:cubicBezTo>
                        <a:pt x="1738884" y="1954530"/>
                        <a:pt x="1731264" y="1978152"/>
                        <a:pt x="1716786" y="2010156"/>
                      </a:cubicBezTo>
                      <a:cubicBezTo>
                        <a:pt x="1709928" y="2025396"/>
                        <a:pt x="1700784" y="2034540"/>
                        <a:pt x="1691640" y="2034540"/>
                      </a:cubicBezTo>
                      <a:cubicBezTo>
                        <a:pt x="1680210" y="2034540"/>
                        <a:pt x="1676400" y="2039874"/>
                        <a:pt x="1676400" y="2055114"/>
                      </a:cubicBezTo>
                      <a:cubicBezTo>
                        <a:pt x="1676400" y="2074164"/>
                        <a:pt x="1677162" y="2074164"/>
                        <a:pt x="1690116" y="2062734"/>
                      </a:cubicBezTo>
                      <a:cubicBezTo>
                        <a:pt x="1697736" y="2055114"/>
                        <a:pt x="1709928" y="2049780"/>
                        <a:pt x="1716024" y="2049780"/>
                      </a:cubicBezTo>
                      <a:cubicBezTo>
                        <a:pt x="1722882" y="2049780"/>
                        <a:pt x="1729740" y="2042922"/>
                        <a:pt x="1732026" y="2033778"/>
                      </a:cubicBezTo>
                      <a:cubicBezTo>
                        <a:pt x="1735074" y="2021586"/>
                        <a:pt x="1741170" y="2018538"/>
                        <a:pt x="1757934" y="2020824"/>
                      </a:cubicBezTo>
                      <a:cubicBezTo>
                        <a:pt x="1774698" y="2022348"/>
                        <a:pt x="1779270" y="2026920"/>
                        <a:pt x="1779270" y="2042160"/>
                      </a:cubicBezTo>
                      <a:cubicBezTo>
                        <a:pt x="1779270" y="2055876"/>
                        <a:pt x="1774698" y="2061972"/>
                        <a:pt x="1762506" y="2063496"/>
                      </a:cubicBezTo>
                      <a:cubicBezTo>
                        <a:pt x="1748028" y="2065782"/>
                        <a:pt x="1744980" y="2071116"/>
                        <a:pt x="1744980" y="2090928"/>
                      </a:cubicBezTo>
                      <a:cubicBezTo>
                        <a:pt x="1744980" y="2104644"/>
                        <a:pt x="1739646" y="2126742"/>
                        <a:pt x="1732788" y="2140458"/>
                      </a:cubicBezTo>
                      <a:cubicBezTo>
                        <a:pt x="1722120" y="2161794"/>
                        <a:pt x="1717548" y="2164842"/>
                        <a:pt x="1692402" y="2162556"/>
                      </a:cubicBezTo>
                      <a:cubicBezTo>
                        <a:pt x="1666494" y="2160270"/>
                        <a:pt x="1664970" y="2158746"/>
                        <a:pt x="1661160" y="2129790"/>
                      </a:cubicBezTo>
                      <a:cubicBezTo>
                        <a:pt x="1655826" y="2085594"/>
                        <a:pt x="1624584" y="2090928"/>
                        <a:pt x="1617726" y="2137410"/>
                      </a:cubicBezTo>
                      <a:cubicBezTo>
                        <a:pt x="1613154" y="2167128"/>
                        <a:pt x="1592580" y="2201418"/>
                        <a:pt x="1581912" y="2197608"/>
                      </a:cubicBezTo>
                      <a:cubicBezTo>
                        <a:pt x="1567434" y="2192274"/>
                        <a:pt x="1559052" y="2208276"/>
                        <a:pt x="1569720" y="2221230"/>
                      </a:cubicBezTo>
                      <a:cubicBezTo>
                        <a:pt x="1579626" y="2233422"/>
                        <a:pt x="1568958" y="2242566"/>
                        <a:pt x="1552194" y="2235708"/>
                      </a:cubicBezTo>
                      <a:cubicBezTo>
                        <a:pt x="1546098" y="2233422"/>
                        <a:pt x="1539240" y="2237232"/>
                        <a:pt x="1536192" y="2244852"/>
                      </a:cubicBezTo>
                      <a:cubicBezTo>
                        <a:pt x="1533144" y="2253234"/>
                        <a:pt x="1534668" y="2256282"/>
                        <a:pt x="1542288" y="2253234"/>
                      </a:cubicBezTo>
                      <a:cubicBezTo>
                        <a:pt x="1558290" y="2247138"/>
                        <a:pt x="1579626" y="2265426"/>
                        <a:pt x="1575816" y="2282952"/>
                      </a:cubicBezTo>
                      <a:cubicBezTo>
                        <a:pt x="1574292" y="2293620"/>
                        <a:pt x="1566672" y="2297430"/>
                        <a:pt x="1546860" y="2297430"/>
                      </a:cubicBezTo>
                      <a:cubicBezTo>
                        <a:pt x="1521714" y="2297430"/>
                        <a:pt x="1519428" y="2298954"/>
                        <a:pt x="1512570" y="2331720"/>
                      </a:cubicBezTo>
                      <a:cubicBezTo>
                        <a:pt x="1505712" y="2360676"/>
                        <a:pt x="1501140" y="2366010"/>
                        <a:pt x="1483614" y="2368296"/>
                      </a:cubicBezTo>
                      <a:cubicBezTo>
                        <a:pt x="1463040" y="2370582"/>
                        <a:pt x="1456944" y="2380488"/>
                        <a:pt x="1470660" y="2388870"/>
                      </a:cubicBezTo>
                      <a:cubicBezTo>
                        <a:pt x="1483614" y="2396490"/>
                        <a:pt x="1479042" y="2422398"/>
                        <a:pt x="1463040" y="2430780"/>
                      </a:cubicBezTo>
                      <a:cubicBezTo>
                        <a:pt x="1454658" y="2435352"/>
                        <a:pt x="1450086" y="2442972"/>
                        <a:pt x="1452372" y="2449830"/>
                      </a:cubicBezTo>
                      <a:cubicBezTo>
                        <a:pt x="1455420" y="2455926"/>
                        <a:pt x="1451610" y="2463546"/>
                        <a:pt x="1444752" y="2465832"/>
                      </a:cubicBezTo>
                      <a:cubicBezTo>
                        <a:pt x="1437894" y="2468118"/>
                        <a:pt x="1432560" y="2475738"/>
                        <a:pt x="1432560" y="2481072"/>
                      </a:cubicBezTo>
                      <a:cubicBezTo>
                        <a:pt x="1432560" y="2487168"/>
                        <a:pt x="1427226" y="2494026"/>
                        <a:pt x="1421130" y="2496312"/>
                      </a:cubicBezTo>
                      <a:cubicBezTo>
                        <a:pt x="1415034" y="2499360"/>
                        <a:pt x="1409700" y="2505456"/>
                        <a:pt x="1409700" y="2510790"/>
                      </a:cubicBezTo>
                      <a:cubicBezTo>
                        <a:pt x="1409700" y="2530602"/>
                        <a:pt x="1385316" y="2568702"/>
                        <a:pt x="1374648" y="2564892"/>
                      </a:cubicBezTo>
                      <a:cubicBezTo>
                        <a:pt x="1363980" y="2561082"/>
                        <a:pt x="1359408" y="2580894"/>
                        <a:pt x="1362456" y="2615946"/>
                      </a:cubicBezTo>
                      <a:cubicBezTo>
                        <a:pt x="1363218" y="2624328"/>
                        <a:pt x="1357884" y="2631948"/>
                        <a:pt x="1348740" y="2634234"/>
                      </a:cubicBezTo>
                      <a:cubicBezTo>
                        <a:pt x="1340358" y="2636520"/>
                        <a:pt x="1333500" y="2642616"/>
                        <a:pt x="1333500" y="2648712"/>
                      </a:cubicBezTo>
                      <a:cubicBezTo>
                        <a:pt x="1333500" y="2660142"/>
                        <a:pt x="1307592" y="2676906"/>
                        <a:pt x="1300734" y="2670048"/>
                      </a:cubicBezTo>
                      <a:cubicBezTo>
                        <a:pt x="1298448" y="2667000"/>
                        <a:pt x="1289304" y="2676906"/>
                        <a:pt x="1280922" y="2690622"/>
                      </a:cubicBezTo>
                      <a:cubicBezTo>
                        <a:pt x="1265682" y="2715768"/>
                        <a:pt x="1265682" y="2716530"/>
                        <a:pt x="1280160" y="2721864"/>
                      </a:cubicBezTo>
                      <a:cubicBezTo>
                        <a:pt x="1293876" y="2727198"/>
                        <a:pt x="1293876" y="2728722"/>
                        <a:pt x="1283208" y="2750058"/>
                      </a:cubicBezTo>
                      <a:cubicBezTo>
                        <a:pt x="1276350" y="2763012"/>
                        <a:pt x="1266444" y="2773680"/>
                        <a:pt x="1260348" y="2773680"/>
                      </a:cubicBezTo>
                      <a:cubicBezTo>
                        <a:pt x="1254252" y="2773680"/>
                        <a:pt x="1249680" y="2777490"/>
                        <a:pt x="1249680" y="2781300"/>
                      </a:cubicBezTo>
                      <a:cubicBezTo>
                        <a:pt x="1249680" y="2785872"/>
                        <a:pt x="1242060" y="2799588"/>
                        <a:pt x="1232916" y="2812542"/>
                      </a:cubicBezTo>
                      <a:cubicBezTo>
                        <a:pt x="1223772" y="2824734"/>
                        <a:pt x="1212342" y="2846070"/>
                        <a:pt x="1207770" y="2859786"/>
                      </a:cubicBezTo>
                      <a:cubicBezTo>
                        <a:pt x="1200912" y="2879598"/>
                        <a:pt x="1196340" y="2883408"/>
                        <a:pt x="1181100" y="2881884"/>
                      </a:cubicBezTo>
                      <a:cubicBezTo>
                        <a:pt x="1166622" y="2880360"/>
                        <a:pt x="1164336" y="2881884"/>
                        <a:pt x="1171956" y="2889504"/>
                      </a:cubicBezTo>
                      <a:cubicBezTo>
                        <a:pt x="1184148" y="2901696"/>
                        <a:pt x="1183386" y="2922270"/>
                        <a:pt x="1170432" y="2933700"/>
                      </a:cubicBezTo>
                      <a:cubicBezTo>
                        <a:pt x="1164336" y="2938272"/>
                        <a:pt x="1161288" y="2947416"/>
                        <a:pt x="1163574" y="2953512"/>
                      </a:cubicBezTo>
                      <a:cubicBezTo>
                        <a:pt x="1165860" y="2958846"/>
                        <a:pt x="1162050" y="2966466"/>
                        <a:pt x="1155192" y="2968752"/>
                      </a:cubicBezTo>
                      <a:cubicBezTo>
                        <a:pt x="1148334" y="2971038"/>
                        <a:pt x="1143000" y="2978658"/>
                        <a:pt x="1143000" y="2983992"/>
                      </a:cubicBezTo>
                      <a:cubicBezTo>
                        <a:pt x="1143000" y="2990088"/>
                        <a:pt x="1137666" y="2996946"/>
                        <a:pt x="1131570" y="2999232"/>
                      </a:cubicBezTo>
                      <a:cubicBezTo>
                        <a:pt x="1124712" y="3002280"/>
                        <a:pt x="1112520" y="3019806"/>
                        <a:pt x="1104138" y="3038856"/>
                      </a:cubicBezTo>
                      <a:cubicBezTo>
                        <a:pt x="1088898" y="3071622"/>
                        <a:pt x="1087374" y="3073146"/>
                        <a:pt x="1077468" y="3059430"/>
                      </a:cubicBezTo>
                      <a:cubicBezTo>
                        <a:pt x="1067562" y="3046476"/>
                        <a:pt x="1066800" y="3046476"/>
                        <a:pt x="1062228" y="3059430"/>
                      </a:cubicBezTo>
                      <a:cubicBezTo>
                        <a:pt x="1059180" y="3067050"/>
                        <a:pt x="1059942" y="3078480"/>
                        <a:pt x="1064514" y="3085338"/>
                      </a:cubicBezTo>
                      <a:cubicBezTo>
                        <a:pt x="1069848" y="3093720"/>
                        <a:pt x="1068324" y="3103626"/>
                        <a:pt x="1059180" y="3120390"/>
                      </a:cubicBezTo>
                      <a:cubicBezTo>
                        <a:pt x="1052322" y="3132582"/>
                        <a:pt x="1043178" y="3156966"/>
                        <a:pt x="1039368" y="3173730"/>
                      </a:cubicBezTo>
                      <a:cubicBezTo>
                        <a:pt x="1033272" y="3198114"/>
                        <a:pt x="1027938" y="3204972"/>
                        <a:pt x="1013460" y="3206496"/>
                      </a:cubicBezTo>
                      <a:cubicBezTo>
                        <a:pt x="991362" y="3208782"/>
                        <a:pt x="975360" y="3237738"/>
                        <a:pt x="975360" y="3275076"/>
                      </a:cubicBezTo>
                      <a:cubicBezTo>
                        <a:pt x="975360" y="3294126"/>
                        <a:pt x="971550" y="3301746"/>
                        <a:pt x="960882" y="3304794"/>
                      </a:cubicBezTo>
                      <a:cubicBezTo>
                        <a:pt x="952500" y="3307080"/>
                        <a:pt x="944118" y="3313938"/>
                        <a:pt x="941832" y="3320796"/>
                      </a:cubicBezTo>
                      <a:cubicBezTo>
                        <a:pt x="926592" y="3362706"/>
                        <a:pt x="886206" y="3396996"/>
                        <a:pt x="865632" y="3385566"/>
                      </a:cubicBezTo>
                      <a:cubicBezTo>
                        <a:pt x="861060" y="3383280"/>
                        <a:pt x="861060" y="3384804"/>
                        <a:pt x="867156" y="3391662"/>
                      </a:cubicBezTo>
                      <a:cubicBezTo>
                        <a:pt x="881634" y="3407664"/>
                        <a:pt x="877824" y="3428238"/>
                        <a:pt x="857250" y="3438144"/>
                      </a:cubicBezTo>
                      <a:cubicBezTo>
                        <a:pt x="845820" y="3443478"/>
                        <a:pt x="837438" y="3454908"/>
                        <a:pt x="833628" y="3470148"/>
                      </a:cubicBezTo>
                      <a:cubicBezTo>
                        <a:pt x="831342" y="3483102"/>
                        <a:pt x="822198" y="3505200"/>
                        <a:pt x="813816" y="3518916"/>
                      </a:cubicBezTo>
                      <a:cubicBezTo>
                        <a:pt x="800100" y="3541014"/>
                        <a:pt x="794766" y="3544062"/>
                        <a:pt x="776478" y="3540252"/>
                      </a:cubicBezTo>
                      <a:cubicBezTo>
                        <a:pt x="762762" y="3537966"/>
                        <a:pt x="754380" y="3539490"/>
                        <a:pt x="751332" y="3547110"/>
                      </a:cubicBezTo>
                      <a:cubicBezTo>
                        <a:pt x="749046" y="3553206"/>
                        <a:pt x="750570" y="3558540"/>
                        <a:pt x="754380" y="3558540"/>
                      </a:cubicBezTo>
                      <a:cubicBezTo>
                        <a:pt x="758190" y="3558540"/>
                        <a:pt x="765048" y="3566160"/>
                        <a:pt x="770382" y="3574542"/>
                      </a:cubicBezTo>
                      <a:cubicBezTo>
                        <a:pt x="776478" y="3587496"/>
                        <a:pt x="776478" y="3592830"/>
                        <a:pt x="768096" y="3601212"/>
                      </a:cubicBezTo>
                      <a:cubicBezTo>
                        <a:pt x="758952" y="3611118"/>
                        <a:pt x="755142" y="3610356"/>
                        <a:pt x="742950" y="3596640"/>
                      </a:cubicBezTo>
                      <a:cubicBezTo>
                        <a:pt x="729234" y="3581400"/>
                        <a:pt x="729234" y="3581400"/>
                        <a:pt x="719328" y="3601212"/>
                      </a:cubicBezTo>
                      <a:cubicBezTo>
                        <a:pt x="713232" y="3612642"/>
                        <a:pt x="708660" y="3638550"/>
                        <a:pt x="708660" y="3659124"/>
                      </a:cubicBezTo>
                      <a:cubicBezTo>
                        <a:pt x="708660" y="3693414"/>
                        <a:pt x="707136" y="3697224"/>
                        <a:pt x="686562" y="3704082"/>
                      </a:cubicBezTo>
                      <a:cubicBezTo>
                        <a:pt x="672846" y="3709416"/>
                        <a:pt x="665226" y="3716274"/>
                        <a:pt x="667512" y="3722370"/>
                      </a:cubicBezTo>
                      <a:cubicBezTo>
                        <a:pt x="673608" y="3737610"/>
                        <a:pt x="654558" y="3745230"/>
                        <a:pt x="643890" y="3731514"/>
                      </a:cubicBezTo>
                      <a:cubicBezTo>
                        <a:pt x="635508" y="3720084"/>
                        <a:pt x="633222" y="3720846"/>
                        <a:pt x="617982" y="3736848"/>
                      </a:cubicBezTo>
                      <a:cubicBezTo>
                        <a:pt x="604266" y="3751326"/>
                        <a:pt x="602742" y="3755136"/>
                        <a:pt x="612648" y="3758946"/>
                      </a:cubicBezTo>
                      <a:cubicBezTo>
                        <a:pt x="622554" y="3762756"/>
                        <a:pt x="622554" y="3765804"/>
                        <a:pt x="612648" y="3786378"/>
                      </a:cubicBezTo>
                      <a:cubicBezTo>
                        <a:pt x="605790" y="3799332"/>
                        <a:pt x="597408" y="3810000"/>
                        <a:pt x="593598" y="3810000"/>
                      </a:cubicBezTo>
                      <a:cubicBezTo>
                        <a:pt x="589788" y="3810000"/>
                        <a:pt x="586740" y="3815334"/>
                        <a:pt x="586740" y="3822192"/>
                      </a:cubicBezTo>
                      <a:cubicBezTo>
                        <a:pt x="586740" y="3829050"/>
                        <a:pt x="579882" y="3835908"/>
                        <a:pt x="572262" y="3838194"/>
                      </a:cubicBezTo>
                      <a:cubicBezTo>
                        <a:pt x="563880" y="3840480"/>
                        <a:pt x="555498" y="3848862"/>
                        <a:pt x="553974" y="3857244"/>
                      </a:cubicBezTo>
                      <a:cubicBezTo>
                        <a:pt x="550926" y="3867912"/>
                        <a:pt x="545592" y="3870960"/>
                        <a:pt x="534924" y="3867150"/>
                      </a:cubicBezTo>
                      <a:cubicBezTo>
                        <a:pt x="521970" y="3863340"/>
                        <a:pt x="520446" y="3865626"/>
                        <a:pt x="523494" y="3878580"/>
                      </a:cubicBezTo>
                      <a:cubicBezTo>
                        <a:pt x="525780" y="3886962"/>
                        <a:pt x="531876" y="3893820"/>
                        <a:pt x="537210" y="3893820"/>
                      </a:cubicBezTo>
                      <a:cubicBezTo>
                        <a:pt x="551688" y="3893820"/>
                        <a:pt x="575310" y="3923538"/>
                        <a:pt x="566928" y="3931158"/>
                      </a:cubicBezTo>
                      <a:cubicBezTo>
                        <a:pt x="563118" y="3934968"/>
                        <a:pt x="550164" y="3939540"/>
                        <a:pt x="537210" y="3941064"/>
                      </a:cubicBezTo>
                      <a:cubicBezTo>
                        <a:pt x="525018" y="3942588"/>
                        <a:pt x="514350" y="3947160"/>
                        <a:pt x="514350" y="3950970"/>
                      </a:cubicBezTo>
                      <a:cubicBezTo>
                        <a:pt x="514350" y="3966972"/>
                        <a:pt x="501396" y="3977640"/>
                        <a:pt x="480822" y="3977640"/>
                      </a:cubicBezTo>
                      <a:cubicBezTo>
                        <a:pt x="469392" y="3977640"/>
                        <a:pt x="453390" y="3984498"/>
                        <a:pt x="445770" y="3992880"/>
                      </a:cubicBezTo>
                      <a:cubicBezTo>
                        <a:pt x="438150" y="4001262"/>
                        <a:pt x="425958" y="4008120"/>
                        <a:pt x="417576" y="4008120"/>
                      </a:cubicBezTo>
                      <a:cubicBezTo>
                        <a:pt x="409956" y="4008120"/>
                        <a:pt x="403860" y="4013454"/>
                        <a:pt x="403860" y="4021836"/>
                      </a:cubicBezTo>
                      <a:cubicBezTo>
                        <a:pt x="403098" y="4040886"/>
                        <a:pt x="377190" y="4072128"/>
                        <a:pt x="366522" y="4066032"/>
                      </a:cubicBezTo>
                      <a:cubicBezTo>
                        <a:pt x="361950" y="4062984"/>
                        <a:pt x="358140" y="4055364"/>
                        <a:pt x="358140" y="4049268"/>
                      </a:cubicBezTo>
                      <a:cubicBezTo>
                        <a:pt x="358140" y="4031742"/>
                        <a:pt x="344424" y="4043934"/>
                        <a:pt x="327660" y="4077462"/>
                      </a:cubicBezTo>
                      <a:cubicBezTo>
                        <a:pt x="319278" y="4093464"/>
                        <a:pt x="307086" y="4107180"/>
                        <a:pt x="300990" y="4107180"/>
                      </a:cubicBezTo>
                      <a:cubicBezTo>
                        <a:pt x="294894" y="4107180"/>
                        <a:pt x="289560" y="4111752"/>
                        <a:pt x="289560" y="4117848"/>
                      </a:cubicBezTo>
                      <a:cubicBezTo>
                        <a:pt x="289560" y="4133850"/>
                        <a:pt x="275082" y="4140708"/>
                        <a:pt x="262890" y="4130040"/>
                      </a:cubicBezTo>
                      <a:cubicBezTo>
                        <a:pt x="254508" y="4123182"/>
                        <a:pt x="249936" y="4126230"/>
                        <a:pt x="240792" y="4149090"/>
                      </a:cubicBezTo>
                      <a:cubicBezTo>
                        <a:pt x="232410" y="4168902"/>
                        <a:pt x="225552" y="4175760"/>
                        <a:pt x="217170" y="4172712"/>
                      </a:cubicBezTo>
                      <a:cubicBezTo>
                        <a:pt x="211074" y="4170426"/>
                        <a:pt x="195834" y="4172712"/>
                        <a:pt x="184404" y="4177284"/>
                      </a:cubicBezTo>
                      <a:cubicBezTo>
                        <a:pt x="172974" y="4181856"/>
                        <a:pt x="162306" y="4186428"/>
                        <a:pt x="160020" y="4186428"/>
                      </a:cubicBezTo>
                      <a:cubicBezTo>
                        <a:pt x="150114" y="4188714"/>
                        <a:pt x="137160" y="4200144"/>
                        <a:pt x="140208" y="4204716"/>
                      </a:cubicBezTo>
                      <a:cubicBezTo>
                        <a:pt x="141732" y="4207764"/>
                        <a:pt x="111252" y="4210812"/>
                        <a:pt x="71628" y="4212336"/>
                      </a:cubicBezTo>
                      <a:lnTo>
                        <a:pt x="0" y="4214622"/>
                      </a:lnTo>
                      <a:lnTo>
                        <a:pt x="0" y="2106930"/>
                      </a:lnTo>
                      <a:close/>
                      <a:moveTo>
                        <a:pt x="480822" y="3922014"/>
                      </a:moveTo>
                      <a:cubicBezTo>
                        <a:pt x="480060" y="3912870"/>
                        <a:pt x="469392" y="3915156"/>
                        <a:pt x="466344" y="3925062"/>
                      </a:cubicBezTo>
                      <a:cubicBezTo>
                        <a:pt x="464058" y="3929634"/>
                        <a:pt x="467106" y="3932682"/>
                        <a:pt x="472440" y="3931158"/>
                      </a:cubicBezTo>
                      <a:cubicBezTo>
                        <a:pt x="477012" y="3928872"/>
                        <a:pt x="480822" y="3925062"/>
                        <a:pt x="480822" y="3922014"/>
                      </a:cubicBezTo>
                      <a:close/>
                      <a:moveTo>
                        <a:pt x="1818894" y="1793748"/>
                      </a:moveTo>
                      <a:cubicBezTo>
                        <a:pt x="1828038" y="1773936"/>
                        <a:pt x="1828038" y="1773936"/>
                        <a:pt x="1813560" y="1786890"/>
                      </a:cubicBezTo>
                      <a:cubicBezTo>
                        <a:pt x="1798320" y="1800606"/>
                        <a:pt x="1793748" y="1813560"/>
                        <a:pt x="1804416" y="1813560"/>
                      </a:cubicBezTo>
                      <a:cubicBezTo>
                        <a:pt x="1807464" y="1813560"/>
                        <a:pt x="1813560" y="1804416"/>
                        <a:pt x="1818894" y="1793748"/>
                      </a:cubicBezTo>
                      <a:close/>
                      <a:moveTo>
                        <a:pt x="1927860" y="1203960"/>
                      </a:moveTo>
                      <a:cubicBezTo>
                        <a:pt x="1927860" y="1200150"/>
                        <a:pt x="1924812" y="1196340"/>
                        <a:pt x="1920240" y="1196340"/>
                      </a:cubicBezTo>
                      <a:cubicBezTo>
                        <a:pt x="1916430" y="1196340"/>
                        <a:pt x="1912620" y="1200150"/>
                        <a:pt x="1912620" y="1203960"/>
                      </a:cubicBezTo>
                      <a:cubicBezTo>
                        <a:pt x="1912620" y="1208532"/>
                        <a:pt x="1916430" y="1211580"/>
                        <a:pt x="1920240" y="1211580"/>
                      </a:cubicBezTo>
                      <a:cubicBezTo>
                        <a:pt x="1924812" y="1211580"/>
                        <a:pt x="1927860" y="1208532"/>
                        <a:pt x="1927860" y="1203960"/>
                      </a:cubicBezTo>
                      <a:close/>
                      <a:moveTo>
                        <a:pt x="1930146" y="1078992"/>
                      </a:moveTo>
                      <a:cubicBezTo>
                        <a:pt x="1927098" y="1060704"/>
                        <a:pt x="1923288" y="1053084"/>
                        <a:pt x="1917954" y="1058418"/>
                      </a:cubicBezTo>
                      <a:cubicBezTo>
                        <a:pt x="1913382" y="1062990"/>
                        <a:pt x="1914144" y="1073658"/>
                        <a:pt x="1921002" y="1088898"/>
                      </a:cubicBezTo>
                      <a:cubicBezTo>
                        <a:pt x="1926336" y="1101090"/>
                        <a:pt x="1932432" y="1110996"/>
                        <a:pt x="1933194" y="1109472"/>
                      </a:cubicBezTo>
                      <a:cubicBezTo>
                        <a:pt x="1933956" y="1108710"/>
                        <a:pt x="1933194" y="1094994"/>
                        <a:pt x="1930146" y="1078992"/>
                      </a:cubicBezTo>
                      <a:close/>
                      <a:moveTo>
                        <a:pt x="2385060" y="999744"/>
                      </a:moveTo>
                      <a:cubicBezTo>
                        <a:pt x="2385060" y="993648"/>
                        <a:pt x="2384298" y="989838"/>
                        <a:pt x="2382774" y="991362"/>
                      </a:cubicBezTo>
                      <a:cubicBezTo>
                        <a:pt x="2382012" y="992886"/>
                        <a:pt x="2375916" y="1000506"/>
                        <a:pt x="2370582" y="1008126"/>
                      </a:cubicBezTo>
                      <a:cubicBezTo>
                        <a:pt x="2361438" y="1019556"/>
                        <a:pt x="2361438" y="1021080"/>
                        <a:pt x="2372868" y="1016508"/>
                      </a:cubicBezTo>
                      <a:cubicBezTo>
                        <a:pt x="2379726" y="1014222"/>
                        <a:pt x="2385060" y="1006602"/>
                        <a:pt x="2385060" y="999744"/>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04" name="Freeform: Shape 2503">
                  <a:extLst>
                    <a:ext uri="{FF2B5EF4-FFF2-40B4-BE49-F238E27FC236}">
                      <a16:creationId xmlns:a16="http://schemas.microsoft.com/office/drawing/2014/main" id="{34226DA1-5188-44B4-8DB8-96499096CAE9}"/>
                    </a:ext>
                  </a:extLst>
                </p:cNvPr>
                <p:cNvSpPr/>
                <p:nvPr/>
              </p:nvSpPr>
              <p:spPr>
                <a:xfrm>
                  <a:off x="273734" y="5311635"/>
                  <a:ext cx="669798" cy="212598"/>
                </a:xfrm>
                <a:custGeom>
                  <a:avLst/>
                  <a:gdLst>
                    <a:gd name="connsiteX0" fmla="*/ 3634 w 669798"/>
                    <a:gd name="connsiteY0" fmla="*/ 201435 h 212598"/>
                    <a:gd name="connsiteX1" fmla="*/ 79834 w 669798"/>
                    <a:gd name="connsiteY1" fmla="*/ 167145 h 212598"/>
                    <a:gd name="connsiteX2" fmla="*/ 154510 w 669798"/>
                    <a:gd name="connsiteY2" fmla="*/ 153429 h 212598"/>
                    <a:gd name="connsiteX3" fmla="*/ 223852 w 669798"/>
                    <a:gd name="connsiteY3" fmla="*/ 129807 h 212598"/>
                    <a:gd name="connsiteX4" fmla="*/ 309196 w 669798"/>
                    <a:gd name="connsiteY4" fmla="*/ 125997 h 212598"/>
                    <a:gd name="connsiteX5" fmla="*/ 326722 w 669798"/>
                    <a:gd name="connsiteY5" fmla="*/ 121425 h 212598"/>
                    <a:gd name="connsiteX6" fmla="*/ 389968 w 669798"/>
                    <a:gd name="connsiteY6" fmla="*/ 99327 h 212598"/>
                    <a:gd name="connsiteX7" fmla="*/ 431116 w 669798"/>
                    <a:gd name="connsiteY7" fmla="*/ 83325 h 212598"/>
                    <a:gd name="connsiteX8" fmla="*/ 480646 w 669798"/>
                    <a:gd name="connsiteY8" fmla="*/ 68085 h 212598"/>
                    <a:gd name="connsiteX9" fmla="*/ 530176 w 669798"/>
                    <a:gd name="connsiteY9" fmla="*/ 52845 h 212598"/>
                    <a:gd name="connsiteX10" fmla="*/ 570562 w 669798"/>
                    <a:gd name="connsiteY10" fmla="*/ 33033 h 212598"/>
                    <a:gd name="connsiteX11" fmla="*/ 611710 w 669798"/>
                    <a:gd name="connsiteY11" fmla="*/ 13221 h 212598"/>
                    <a:gd name="connsiteX12" fmla="*/ 669622 w 669798"/>
                    <a:gd name="connsiteY12" fmla="*/ 23127 h 212598"/>
                    <a:gd name="connsiteX13" fmla="*/ 602566 w 669798"/>
                    <a:gd name="connsiteY13" fmla="*/ 75705 h 212598"/>
                    <a:gd name="connsiteX14" fmla="*/ 561418 w 669798"/>
                    <a:gd name="connsiteY14" fmla="*/ 92469 h 212598"/>
                    <a:gd name="connsiteX15" fmla="*/ 515698 w 669798"/>
                    <a:gd name="connsiteY15" fmla="*/ 98565 h 212598"/>
                    <a:gd name="connsiteX16" fmla="*/ 446356 w 669798"/>
                    <a:gd name="connsiteY16" fmla="*/ 113043 h 212598"/>
                    <a:gd name="connsiteX17" fmla="*/ 375490 w 669798"/>
                    <a:gd name="connsiteY17" fmla="*/ 147333 h 212598"/>
                    <a:gd name="connsiteX18" fmla="*/ 301576 w 669798"/>
                    <a:gd name="connsiteY18" fmla="*/ 167145 h 212598"/>
                    <a:gd name="connsiteX19" fmla="*/ 263476 w 669798"/>
                    <a:gd name="connsiteY19" fmla="*/ 174765 h 212598"/>
                    <a:gd name="connsiteX20" fmla="*/ 216994 w 669798"/>
                    <a:gd name="connsiteY20" fmla="*/ 182385 h 212598"/>
                    <a:gd name="connsiteX21" fmla="*/ 162130 w 669798"/>
                    <a:gd name="connsiteY21" fmla="*/ 188481 h 212598"/>
                    <a:gd name="connsiteX22" fmla="*/ 132412 w 669798"/>
                    <a:gd name="connsiteY22" fmla="*/ 203721 h 212598"/>
                    <a:gd name="connsiteX23" fmla="*/ 3634 w 669798"/>
                    <a:gd name="connsiteY23" fmla="*/ 201435 h 21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9798" h="212598">
                      <a:moveTo>
                        <a:pt x="3634" y="201435"/>
                      </a:moveTo>
                      <a:cubicBezTo>
                        <a:pt x="-7796" y="173241"/>
                        <a:pt x="5158" y="167145"/>
                        <a:pt x="79834" y="167145"/>
                      </a:cubicBezTo>
                      <a:cubicBezTo>
                        <a:pt x="142318" y="167145"/>
                        <a:pt x="151462" y="165621"/>
                        <a:pt x="154510" y="153429"/>
                      </a:cubicBezTo>
                      <a:cubicBezTo>
                        <a:pt x="157558" y="141999"/>
                        <a:pt x="171274" y="137427"/>
                        <a:pt x="223852" y="129807"/>
                      </a:cubicBezTo>
                      <a:cubicBezTo>
                        <a:pt x="259666" y="125235"/>
                        <a:pt x="298528" y="122949"/>
                        <a:pt x="309196" y="125997"/>
                      </a:cubicBezTo>
                      <a:cubicBezTo>
                        <a:pt x="322912" y="129045"/>
                        <a:pt x="328246" y="128283"/>
                        <a:pt x="326722" y="121425"/>
                      </a:cubicBezTo>
                      <a:cubicBezTo>
                        <a:pt x="324436" y="109995"/>
                        <a:pt x="351106" y="100089"/>
                        <a:pt x="389968" y="99327"/>
                      </a:cubicBezTo>
                      <a:cubicBezTo>
                        <a:pt x="406732" y="98565"/>
                        <a:pt x="422734" y="92469"/>
                        <a:pt x="431116" y="83325"/>
                      </a:cubicBezTo>
                      <a:cubicBezTo>
                        <a:pt x="441022" y="71895"/>
                        <a:pt x="454738" y="68085"/>
                        <a:pt x="480646" y="68085"/>
                      </a:cubicBezTo>
                      <a:cubicBezTo>
                        <a:pt x="506554" y="68085"/>
                        <a:pt x="520270" y="64275"/>
                        <a:pt x="530176" y="52845"/>
                      </a:cubicBezTo>
                      <a:cubicBezTo>
                        <a:pt x="537796" y="44463"/>
                        <a:pt x="555322" y="35319"/>
                        <a:pt x="570562" y="33033"/>
                      </a:cubicBezTo>
                      <a:cubicBezTo>
                        <a:pt x="585040" y="29985"/>
                        <a:pt x="603328" y="21603"/>
                        <a:pt x="611710" y="13221"/>
                      </a:cubicBezTo>
                      <a:cubicBezTo>
                        <a:pt x="633046" y="-8115"/>
                        <a:pt x="666574" y="-2781"/>
                        <a:pt x="669622" y="23127"/>
                      </a:cubicBezTo>
                      <a:cubicBezTo>
                        <a:pt x="672670" y="45987"/>
                        <a:pt x="655144" y="59703"/>
                        <a:pt x="602566" y="75705"/>
                      </a:cubicBezTo>
                      <a:cubicBezTo>
                        <a:pt x="583516" y="81039"/>
                        <a:pt x="565228" y="88659"/>
                        <a:pt x="561418" y="92469"/>
                      </a:cubicBezTo>
                      <a:cubicBezTo>
                        <a:pt x="556846" y="95517"/>
                        <a:pt x="536272" y="98565"/>
                        <a:pt x="515698" y="98565"/>
                      </a:cubicBezTo>
                      <a:cubicBezTo>
                        <a:pt x="492838" y="98565"/>
                        <a:pt x="463882" y="104661"/>
                        <a:pt x="446356" y="113043"/>
                      </a:cubicBezTo>
                      <a:cubicBezTo>
                        <a:pt x="429592" y="121425"/>
                        <a:pt x="397588" y="136665"/>
                        <a:pt x="375490" y="147333"/>
                      </a:cubicBezTo>
                      <a:cubicBezTo>
                        <a:pt x="350344" y="159525"/>
                        <a:pt x="321388" y="167145"/>
                        <a:pt x="301576" y="167145"/>
                      </a:cubicBezTo>
                      <a:cubicBezTo>
                        <a:pt x="283288" y="167145"/>
                        <a:pt x="265762" y="170955"/>
                        <a:pt x="263476" y="174765"/>
                      </a:cubicBezTo>
                      <a:cubicBezTo>
                        <a:pt x="261190" y="179337"/>
                        <a:pt x="239854" y="182385"/>
                        <a:pt x="216994" y="182385"/>
                      </a:cubicBezTo>
                      <a:cubicBezTo>
                        <a:pt x="194134" y="182385"/>
                        <a:pt x="169750" y="185433"/>
                        <a:pt x="162130" y="188481"/>
                      </a:cubicBezTo>
                      <a:cubicBezTo>
                        <a:pt x="155272" y="192291"/>
                        <a:pt x="141556" y="199149"/>
                        <a:pt x="132412" y="203721"/>
                      </a:cubicBezTo>
                      <a:cubicBezTo>
                        <a:pt x="105742" y="217437"/>
                        <a:pt x="8968" y="215913"/>
                        <a:pt x="3634" y="201435"/>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05" name="Freeform: Shape 2504">
                  <a:extLst>
                    <a:ext uri="{FF2B5EF4-FFF2-40B4-BE49-F238E27FC236}">
                      <a16:creationId xmlns:a16="http://schemas.microsoft.com/office/drawing/2014/main" id="{5FDDD06D-24C6-43F7-9DF9-1FC55452CA87}"/>
                    </a:ext>
                  </a:extLst>
                </p:cNvPr>
                <p:cNvSpPr/>
                <p:nvPr/>
              </p:nvSpPr>
              <p:spPr>
                <a:xfrm>
                  <a:off x="428424" y="5337810"/>
                  <a:ext cx="57150" cy="57150"/>
                </a:xfrm>
                <a:custGeom>
                  <a:avLst/>
                  <a:gdLst>
                    <a:gd name="connsiteX0" fmla="*/ 1344 w 57150"/>
                    <a:gd name="connsiteY0" fmla="*/ 48006 h 57150"/>
                    <a:gd name="connsiteX1" fmla="*/ 6678 w 57150"/>
                    <a:gd name="connsiteY1" fmla="*/ 31242 h 57150"/>
                    <a:gd name="connsiteX2" fmla="*/ 17346 w 57150"/>
                    <a:gd name="connsiteY2" fmla="*/ 11430 h 57150"/>
                    <a:gd name="connsiteX3" fmla="*/ 28776 w 57150"/>
                    <a:gd name="connsiteY3" fmla="*/ 0 h 57150"/>
                    <a:gd name="connsiteX4" fmla="*/ 40206 w 57150"/>
                    <a:gd name="connsiteY4" fmla="*/ 11430 h 57150"/>
                    <a:gd name="connsiteX5" fmla="*/ 50874 w 57150"/>
                    <a:gd name="connsiteY5" fmla="*/ 31242 h 57150"/>
                    <a:gd name="connsiteX6" fmla="*/ 28776 w 57150"/>
                    <a:gd name="connsiteY6" fmla="*/ 57150 h 57150"/>
                    <a:gd name="connsiteX7" fmla="*/ 1344 w 57150"/>
                    <a:gd name="connsiteY7" fmla="*/ 4800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57150">
                      <a:moveTo>
                        <a:pt x="1344" y="48006"/>
                      </a:moveTo>
                      <a:cubicBezTo>
                        <a:pt x="-1704" y="43434"/>
                        <a:pt x="582" y="35814"/>
                        <a:pt x="6678" y="31242"/>
                      </a:cubicBezTo>
                      <a:cubicBezTo>
                        <a:pt x="12774" y="26670"/>
                        <a:pt x="17346" y="17526"/>
                        <a:pt x="17346" y="11430"/>
                      </a:cubicBezTo>
                      <a:cubicBezTo>
                        <a:pt x="17346" y="5334"/>
                        <a:pt x="22680" y="0"/>
                        <a:pt x="28776" y="0"/>
                      </a:cubicBezTo>
                      <a:cubicBezTo>
                        <a:pt x="34872" y="0"/>
                        <a:pt x="40206" y="5334"/>
                        <a:pt x="40206" y="11430"/>
                      </a:cubicBezTo>
                      <a:cubicBezTo>
                        <a:pt x="40206" y="17526"/>
                        <a:pt x="44778" y="26670"/>
                        <a:pt x="50874" y="31242"/>
                      </a:cubicBezTo>
                      <a:cubicBezTo>
                        <a:pt x="66114" y="43434"/>
                        <a:pt x="54684" y="57150"/>
                        <a:pt x="28776" y="57150"/>
                      </a:cubicBezTo>
                      <a:cubicBezTo>
                        <a:pt x="16584" y="57150"/>
                        <a:pt x="4392" y="53340"/>
                        <a:pt x="1344" y="48006"/>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06" name="Freeform: Shape 2505">
                  <a:extLst>
                    <a:ext uri="{FF2B5EF4-FFF2-40B4-BE49-F238E27FC236}">
                      <a16:creationId xmlns:a16="http://schemas.microsoft.com/office/drawing/2014/main" id="{9C84FFC3-20C4-49A9-BA8D-98E0CB5DDDC9}"/>
                    </a:ext>
                  </a:extLst>
                </p:cNvPr>
                <p:cNvSpPr/>
                <p:nvPr/>
              </p:nvSpPr>
              <p:spPr>
                <a:xfrm>
                  <a:off x="596403" y="5281483"/>
                  <a:ext cx="110490" cy="78486"/>
                </a:xfrm>
                <a:custGeom>
                  <a:avLst/>
                  <a:gdLst>
                    <a:gd name="connsiteX0" fmla="*/ 22341 w 110490"/>
                    <a:gd name="connsiteY0" fmla="*/ 76901 h 78486"/>
                    <a:gd name="connsiteX1" fmla="*/ 32247 w 110490"/>
                    <a:gd name="connsiteY1" fmla="*/ 29657 h 78486"/>
                    <a:gd name="connsiteX2" fmla="*/ 53583 w 110490"/>
                    <a:gd name="connsiteY2" fmla="*/ 13655 h 78486"/>
                    <a:gd name="connsiteX3" fmla="*/ 83301 w 110490"/>
                    <a:gd name="connsiteY3" fmla="*/ 701 h 78486"/>
                    <a:gd name="connsiteX4" fmla="*/ 110733 w 110490"/>
                    <a:gd name="connsiteY4" fmla="*/ 32705 h 78486"/>
                    <a:gd name="connsiteX5" fmla="*/ 105399 w 110490"/>
                    <a:gd name="connsiteY5" fmla="*/ 70043 h 78486"/>
                    <a:gd name="connsiteX6" fmla="*/ 22341 w 110490"/>
                    <a:gd name="connsiteY6" fmla="*/ 76901 h 7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90" h="78486">
                      <a:moveTo>
                        <a:pt x="22341" y="76901"/>
                      </a:moveTo>
                      <a:cubicBezTo>
                        <a:pt x="-12711" y="71567"/>
                        <a:pt x="-4329" y="29657"/>
                        <a:pt x="32247" y="29657"/>
                      </a:cubicBezTo>
                      <a:cubicBezTo>
                        <a:pt x="43677" y="29657"/>
                        <a:pt x="51297" y="24323"/>
                        <a:pt x="53583" y="13655"/>
                      </a:cubicBezTo>
                      <a:cubicBezTo>
                        <a:pt x="56631" y="1463"/>
                        <a:pt x="62727" y="-1585"/>
                        <a:pt x="83301" y="701"/>
                      </a:cubicBezTo>
                      <a:cubicBezTo>
                        <a:pt x="106923" y="2987"/>
                        <a:pt x="108447" y="5273"/>
                        <a:pt x="110733" y="32705"/>
                      </a:cubicBezTo>
                      <a:cubicBezTo>
                        <a:pt x="112257" y="48707"/>
                        <a:pt x="109971" y="65471"/>
                        <a:pt x="105399" y="70043"/>
                      </a:cubicBezTo>
                      <a:cubicBezTo>
                        <a:pt x="97779" y="77663"/>
                        <a:pt x="52059" y="81473"/>
                        <a:pt x="22341" y="76901"/>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07" name="Freeform: Shape 2506">
                  <a:extLst>
                    <a:ext uri="{FF2B5EF4-FFF2-40B4-BE49-F238E27FC236}">
                      <a16:creationId xmlns:a16="http://schemas.microsoft.com/office/drawing/2014/main" id="{5E2F63BA-DACF-4893-8A4F-3A77BD2ED67A}"/>
                    </a:ext>
                  </a:extLst>
                </p:cNvPr>
                <p:cNvSpPr/>
                <p:nvPr/>
              </p:nvSpPr>
              <p:spPr>
                <a:xfrm>
                  <a:off x="962110" y="4938002"/>
                  <a:ext cx="741426" cy="402336"/>
                </a:xfrm>
                <a:custGeom>
                  <a:avLst/>
                  <a:gdLst>
                    <a:gd name="connsiteX0" fmla="*/ 1058 w 741426"/>
                    <a:gd name="connsiteY0" fmla="*/ 395236 h 402336"/>
                    <a:gd name="connsiteX1" fmla="*/ 60494 w 741426"/>
                    <a:gd name="connsiteY1" fmla="*/ 342658 h 402336"/>
                    <a:gd name="connsiteX2" fmla="*/ 81830 w 741426"/>
                    <a:gd name="connsiteY2" fmla="*/ 331228 h 402336"/>
                    <a:gd name="connsiteX3" fmla="*/ 133646 w 741426"/>
                    <a:gd name="connsiteY3" fmla="*/ 304558 h 402336"/>
                    <a:gd name="connsiteX4" fmla="*/ 175556 w 741426"/>
                    <a:gd name="connsiteY4" fmla="*/ 289318 h 402336"/>
                    <a:gd name="connsiteX5" fmla="*/ 229658 w 741426"/>
                    <a:gd name="connsiteY5" fmla="*/ 274078 h 402336"/>
                    <a:gd name="connsiteX6" fmla="*/ 266234 w 741426"/>
                    <a:gd name="connsiteY6" fmla="*/ 257314 h 402336"/>
                    <a:gd name="connsiteX7" fmla="*/ 295190 w 741426"/>
                    <a:gd name="connsiteY7" fmla="*/ 214642 h 402336"/>
                    <a:gd name="connsiteX8" fmla="*/ 319574 w 741426"/>
                    <a:gd name="connsiteY8" fmla="*/ 214642 h 402336"/>
                    <a:gd name="connsiteX9" fmla="*/ 340910 w 741426"/>
                    <a:gd name="connsiteY9" fmla="*/ 205498 h 402336"/>
                    <a:gd name="connsiteX10" fmla="*/ 367580 w 741426"/>
                    <a:gd name="connsiteY10" fmla="*/ 190258 h 402336"/>
                    <a:gd name="connsiteX11" fmla="*/ 399584 w 741426"/>
                    <a:gd name="connsiteY11" fmla="*/ 175018 h 402336"/>
                    <a:gd name="connsiteX12" fmla="*/ 417110 w 741426"/>
                    <a:gd name="connsiteY12" fmla="*/ 163588 h 402336"/>
                    <a:gd name="connsiteX13" fmla="*/ 465116 w 741426"/>
                    <a:gd name="connsiteY13" fmla="*/ 136918 h 402336"/>
                    <a:gd name="connsiteX14" fmla="*/ 487976 w 741426"/>
                    <a:gd name="connsiteY14" fmla="*/ 121678 h 402336"/>
                    <a:gd name="connsiteX15" fmla="*/ 514646 w 741426"/>
                    <a:gd name="connsiteY15" fmla="*/ 106438 h 402336"/>
                    <a:gd name="connsiteX16" fmla="*/ 541316 w 741426"/>
                    <a:gd name="connsiteY16" fmla="*/ 91198 h 402336"/>
                    <a:gd name="connsiteX17" fmla="*/ 559604 w 741426"/>
                    <a:gd name="connsiteY17" fmla="*/ 75958 h 402336"/>
                    <a:gd name="connsiteX18" fmla="*/ 660950 w 741426"/>
                    <a:gd name="connsiteY18" fmla="*/ 24142 h 402336"/>
                    <a:gd name="connsiteX19" fmla="*/ 740960 w 741426"/>
                    <a:gd name="connsiteY19" fmla="*/ 7378 h 402336"/>
                    <a:gd name="connsiteX20" fmla="*/ 667046 w 741426"/>
                    <a:gd name="connsiteY20" fmla="*/ 68338 h 402336"/>
                    <a:gd name="connsiteX21" fmla="*/ 645710 w 741426"/>
                    <a:gd name="connsiteY21" fmla="*/ 79768 h 402336"/>
                    <a:gd name="connsiteX22" fmla="*/ 625136 w 741426"/>
                    <a:gd name="connsiteY22" fmla="*/ 100342 h 402336"/>
                    <a:gd name="connsiteX23" fmla="*/ 573320 w 741426"/>
                    <a:gd name="connsiteY23" fmla="*/ 129298 h 402336"/>
                    <a:gd name="connsiteX24" fmla="*/ 472736 w 741426"/>
                    <a:gd name="connsiteY24" fmla="*/ 186448 h 402336"/>
                    <a:gd name="connsiteX25" fmla="*/ 420158 w 741426"/>
                    <a:gd name="connsiteY25" fmla="*/ 221500 h 402336"/>
                    <a:gd name="connsiteX26" fmla="*/ 393488 w 741426"/>
                    <a:gd name="connsiteY26" fmla="*/ 235978 h 402336"/>
                    <a:gd name="connsiteX27" fmla="*/ 276902 w 741426"/>
                    <a:gd name="connsiteY27" fmla="*/ 293128 h 402336"/>
                    <a:gd name="connsiteX28" fmla="*/ 255566 w 741426"/>
                    <a:gd name="connsiteY28" fmla="*/ 304558 h 402336"/>
                    <a:gd name="connsiteX29" fmla="*/ 123740 w 741426"/>
                    <a:gd name="connsiteY29" fmla="*/ 363232 h 402336"/>
                    <a:gd name="connsiteX30" fmla="*/ 62018 w 741426"/>
                    <a:gd name="connsiteY30" fmla="*/ 386092 h 402336"/>
                    <a:gd name="connsiteX31" fmla="*/ 35348 w 741426"/>
                    <a:gd name="connsiteY31" fmla="*/ 392188 h 402336"/>
                    <a:gd name="connsiteX32" fmla="*/ 1058 w 741426"/>
                    <a:gd name="connsiteY32" fmla="*/ 395236 h 40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41426" h="402336">
                      <a:moveTo>
                        <a:pt x="1058" y="395236"/>
                      </a:moveTo>
                      <a:cubicBezTo>
                        <a:pt x="-7324" y="381520"/>
                        <a:pt x="36110" y="342658"/>
                        <a:pt x="60494" y="342658"/>
                      </a:cubicBezTo>
                      <a:cubicBezTo>
                        <a:pt x="74210" y="342658"/>
                        <a:pt x="81830" y="338848"/>
                        <a:pt x="81830" y="331228"/>
                      </a:cubicBezTo>
                      <a:cubicBezTo>
                        <a:pt x="81830" y="316750"/>
                        <a:pt x="105452" y="304558"/>
                        <a:pt x="133646" y="304558"/>
                      </a:cubicBezTo>
                      <a:cubicBezTo>
                        <a:pt x="145838" y="304558"/>
                        <a:pt x="164888" y="297700"/>
                        <a:pt x="175556" y="289318"/>
                      </a:cubicBezTo>
                      <a:cubicBezTo>
                        <a:pt x="188510" y="279412"/>
                        <a:pt x="206036" y="274078"/>
                        <a:pt x="229658" y="274078"/>
                      </a:cubicBezTo>
                      <a:cubicBezTo>
                        <a:pt x="260900" y="274078"/>
                        <a:pt x="264710" y="271792"/>
                        <a:pt x="266234" y="257314"/>
                      </a:cubicBezTo>
                      <a:cubicBezTo>
                        <a:pt x="269282" y="211594"/>
                        <a:pt x="275378" y="202450"/>
                        <a:pt x="295190" y="214642"/>
                      </a:cubicBezTo>
                      <a:cubicBezTo>
                        <a:pt x="306620" y="222262"/>
                        <a:pt x="311954" y="222262"/>
                        <a:pt x="319574" y="214642"/>
                      </a:cubicBezTo>
                      <a:cubicBezTo>
                        <a:pt x="324146" y="210070"/>
                        <a:pt x="334052" y="205498"/>
                        <a:pt x="340910" y="205498"/>
                      </a:cubicBezTo>
                      <a:cubicBezTo>
                        <a:pt x="347768" y="205498"/>
                        <a:pt x="359960" y="198640"/>
                        <a:pt x="367580" y="190258"/>
                      </a:cubicBezTo>
                      <a:cubicBezTo>
                        <a:pt x="375200" y="181876"/>
                        <a:pt x="389678" y="175018"/>
                        <a:pt x="399584" y="175018"/>
                      </a:cubicBezTo>
                      <a:cubicBezTo>
                        <a:pt x="409490" y="175018"/>
                        <a:pt x="417110" y="170446"/>
                        <a:pt x="417110" y="163588"/>
                      </a:cubicBezTo>
                      <a:cubicBezTo>
                        <a:pt x="417110" y="149872"/>
                        <a:pt x="440732" y="136918"/>
                        <a:pt x="465116" y="136918"/>
                      </a:cubicBezTo>
                      <a:cubicBezTo>
                        <a:pt x="477308" y="136918"/>
                        <a:pt x="484928" y="131584"/>
                        <a:pt x="487976" y="121678"/>
                      </a:cubicBezTo>
                      <a:cubicBezTo>
                        <a:pt x="491024" y="111010"/>
                        <a:pt x="498644" y="106438"/>
                        <a:pt x="514646" y="106438"/>
                      </a:cubicBezTo>
                      <a:cubicBezTo>
                        <a:pt x="530648" y="106438"/>
                        <a:pt x="538268" y="101866"/>
                        <a:pt x="541316" y="91198"/>
                      </a:cubicBezTo>
                      <a:cubicBezTo>
                        <a:pt x="543602" y="82816"/>
                        <a:pt x="551222" y="75958"/>
                        <a:pt x="559604" y="75958"/>
                      </a:cubicBezTo>
                      <a:cubicBezTo>
                        <a:pt x="580178" y="75958"/>
                        <a:pt x="660188" y="35572"/>
                        <a:pt x="660950" y="24142"/>
                      </a:cubicBezTo>
                      <a:cubicBezTo>
                        <a:pt x="660950" y="5092"/>
                        <a:pt x="730292" y="-9386"/>
                        <a:pt x="740960" y="7378"/>
                      </a:cubicBezTo>
                      <a:cubicBezTo>
                        <a:pt x="748580" y="20332"/>
                        <a:pt x="689906" y="68338"/>
                        <a:pt x="667046" y="68338"/>
                      </a:cubicBezTo>
                      <a:cubicBezTo>
                        <a:pt x="653330" y="68338"/>
                        <a:pt x="645710" y="72148"/>
                        <a:pt x="645710" y="79768"/>
                      </a:cubicBezTo>
                      <a:cubicBezTo>
                        <a:pt x="645710" y="86626"/>
                        <a:pt x="636566" y="95770"/>
                        <a:pt x="625136" y="100342"/>
                      </a:cubicBezTo>
                      <a:cubicBezTo>
                        <a:pt x="612944" y="105676"/>
                        <a:pt x="590084" y="118630"/>
                        <a:pt x="573320" y="129298"/>
                      </a:cubicBezTo>
                      <a:cubicBezTo>
                        <a:pt x="523028" y="160540"/>
                        <a:pt x="513884" y="165874"/>
                        <a:pt x="472736" y="186448"/>
                      </a:cubicBezTo>
                      <a:cubicBezTo>
                        <a:pt x="451400" y="197878"/>
                        <a:pt x="427778" y="213118"/>
                        <a:pt x="420158" y="221500"/>
                      </a:cubicBezTo>
                      <a:cubicBezTo>
                        <a:pt x="413300" y="229120"/>
                        <a:pt x="401108" y="235978"/>
                        <a:pt x="393488" y="235978"/>
                      </a:cubicBezTo>
                      <a:cubicBezTo>
                        <a:pt x="372152" y="235978"/>
                        <a:pt x="282236" y="280174"/>
                        <a:pt x="276902" y="293128"/>
                      </a:cubicBezTo>
                      <a:cubicBezTo>
                        <a:pt x="274616" y="299224"/>
                        <a:pt x="264710" y="304558"/>
                        <a:pt x="255566" y="304558"/>
                      </a:cubicBezTo>
                      <a:cubicBezTo>
                        <a:pt x="240326" y="304558"/>
                        <a:pt x="211370" y="317512"/>
                        <a:pt x="123740" y="363232"/>
                      </a:cubicBezTo>
                      <a:cubicBezTo>
                        <a:pt x="84878" y="383806"/>
                        <a:pt x="66590" y="390664"/>
                        <a:pt x="62018" y="386092"/>
                      </a:cubicBezTo>
                      <a:cubicBezTo>
                        <a:pt x="58970" y="383806"/>
                        <a:pt x="47540" y="386092"/>
                        <a:pt x="35348" y="392188"/>
                      </a:cubicBezTo>
                      <a:cubicBezTo>
                        <a:pt x="9440" y="405904"/>
                        <a:pt x="7916" y="405904"/>
                        <a:pt x="1058" y="395236"/>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08" name="Freeform: Shape 2507">
                  <a:extLst>
                    <a:ext uri="{FF2B5EF4-FFF2-40B4-BE49-F238E27FC236}">
                      <a16:creationId xmlns:a16="http://schemas.microsoft.com/office/drawing/2014/main" id="{940070A5-5E1B-48E4-AA5F-18C47FFC0E13}"/>
                    </a:ext>
                  </a:extLst>
                </p:cNvPr>
                <p:cNvSpPr/>
                <p:nvPr/>
              </p:nvSpPr>
              <p:spPr>
                <a:xfrm>
                  <a:off x="12163480" y="5295900"/>
                  <a:ext cx="20574" cy="29718"/>
                </a:xfrm>
                <a:custGeom>
                  <a:avLst/>
                  <a:gdLst>
                    <a:gd name="connsiteX0" fmla="*/ 1850 w 20574"/>
                    <a:gd name="connsiteY0" fmla="*/ 22860 h 29718"/>
                    <a:gd name="connsiteX1" fmla="*/ 14042 w 20574"/>
                    <a:gd name="connsiteY1" fmla="*/ 0 h 29718"/>
                    <a:gd name="connsiteX2" fmla="*/ 20900 w 20574"/>
                    <a:gd name="connsiteY2" fmla="*/ 15240 h 29718"/>
                    <a:gd name="connsiteX3" fmla="*/ 1850 w 20574"/>
                    <a:gd name="connsiteY3" fmla="*/ 22860 h 29718"/>
                  </a:gdLst>
                  <a:ahLst/>
                  <a:cxnLst>
                    <a:cxn ang="0">
                      <a:pos x="connsiteX0" y="connsiteY0"/>
                    </a:cxn>
                    <a:cxn ang="0">
                      <a:pos x="connsiteX1" y="connsiteY1"/>
                    </a:cxn>
                    <a:cxn ang="0">
                      <a:pos x="connsiteX2" y="connsiteY2"/>
                    </a:cxn>
                    <a:cxn ang="0">
                      <a:pos x="connsiteX3" y="connsiteY3"/>
                    </a:cxn>
                  </a:cxnLst>
                  <a:rect l="l" t="t" r="r" b="b"/>
                  <a:pathLst>
                    <a:path w="20574" h="29718">
                      <a:moveTo>
                        <a:pt x="1850" y="22860"/>
                      </a:moveTo>
                      <a:cubicBezTo>
                        <a:pt x="-3484" y="13716"/>
                        <a:pt x="3374" y="0"/>
                        <a:pt x="14042" y="0"/>
                      </a:cubicBezTo>
                      <a:cubicBezTo>
                        <a:pt x="17852" y="0"/>
                        <a:pt x="20900" y="6858"/>
                        <a:pt x="20900" y="15240"/>
                      </a:cubicBezTo>
                      <a:cubicBezTo>
                        <a:pt x="20900" y="31242"/>
                        <a:pt x="9470" y="35814"/>
                        <a:pt x="1850" y="2286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09" name="Freeform: Shape 2508">
                  <a:extLst>
                    <a:ext uri="{FF2B5EF4-FFF2-40B4-BE49-F238E27FC236}">
                      <a16:creationId xmlns:a16="http://schemas.microsoft.com/office/drawing/2014/main" id="{EE5E3E1E-6AA2-4275-B555-EF1A6269E90A}"/>
                    </a:ext>
                  </a:extLst>
                </p:cNvPr>
                <p:cNvSpPr/>
                <p:nvPr/>
              </p:nvSpPr>
              <p:spPr>
                <a:xfrm>
                  <a:off x="12057334" y="5267368"/>
                  <a:ext cx="39624" cy="28194"/>
                </a:xfrm>
                <a:custGeom>
                  <a:avLst/>
                  <a:gdLst>
                    <a:gd name="connsiteX0" fmla="*/ 5126 w 39624"/>
                    <a:gd name="connsiteY0" fmla="*/ 17102 h 28194"/>
                    <a:gd name="connsiteX1" fmla="*/ 8174 w 39624"/>
                    <a:gd name="connsiteY1" fmla="*/ 1100 h 28194"/>
                    <a:gd name="connsiteX2" fmla="*/ 38654 w 39624"/>
                    <a:gd name="connsiteY2" fmla="*/ 21674 h 28194"/>
                    <a:gd name="connsiteX3" fmla="*/ 5126 w 39624"/>
                    <a:gd name="connsiteY3" fmla="*/ 17102 h 28194"/>
                  </a:gdLst>
                  <a:ahLst/>
                  <a:cxnLst>
                    <a:cxn ang="0">
                      <a:pos x="connsiteX0" y="connsiteY0"/>
                    </a:cxn>
                    <a:cxn ang="0">
                      <a:pos x="connsiteX1" y="connsiteY1"/>
                    </a:cxn>
                    <a:cxn ang="0">
                      <a:pos x="connsiteX2" y="connsiteY2"/>
                    </a:cxn>
                    <a:cxn ang="0">
                      <a:pos x="connsiteX3" y="connsiteY3"/>
                    </a:cxn>
                  </a:cxnLst>
                  <a:rect l="l" t="t" r="r" b="b"/>
                  <a:pathLst>
                    <a:path w="39624" h="28194">
                      <a:moveTo>
                        <a:pt x="5126" y="17102"/>
                      </a:moveTo>
                      <a:cubicBezTo>
                        <a:pt x="-2494" y="7958"/>
                        <a:pt x="-1732" y="4910"/>
                        <a:pt x="8174" y="1100"/>
                      </a:cubicBezTo>
                      <a:cubicBezTo>
                        <a:pt x="21890" y="-4234"/>
                        <a:pt x="45512" y="11006"/>
                        <a:pt x="38654" y="21674"/>
                      </a:cubicBezTo>
                      <a:cubicBezTo>
                        <a:pt x="32558" y="32342"/>
                        <a:pt x="15794" y="30056"/>
                        <a:pt x="5126" y="17102"/>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10" name="Freeform: Shape 2509">
                  <a:extLst>
                    <a:ext uri="{FF2B5EF4-FFF2-40B4-BE49-F238E27FC236}">
                      <a16:creationId xmlns:a16="http://schemas.microsoft.com/office/drawing/2014/main" id="{2D6DCB87-0160-4551-A24D-53D5F5EE75C4}"/>
                    </a:ext>
                  </a:extLst>
                </p:cNvPr>
                <p:cNvSpPr/>
                <p:nvPr/>
              </p:nvSpPr>
              <p:spPr>
                <a:xfrm>
                  <a:off x="909939" y="5213282"/>
                  <a:ext cx="76962" cy="44196"/>
                </a:xfrm>
                <a:custGeom>
                  <a:avLst/>
                  <a:gdLst>
                    <a:gd name="connsiteX0" fmla="*/ 53991 w 76962"/>
                    <a:gd name="connsiteY0" fmla="*/ 37660 h 44196"/>
                    <a:gd name="connsiteX1" fmla="*/ 23511 w 76962"/>
                    <a:gd name="connsiteY1" fmla="*/ 27754 h 44196"/>
                    <a:gd name="connsiteX2" fmla="*/ 28083 w 76962"/>
                    <a:gd name="connsiteY2" fmla="*/ 322 h 44196"/>
                    <a:gd name="connsiteX3" fmla="*/ 68469 w 76962"/>
                    <a:gd name="connsiteY3" fmla="*/ 13276 h 44196"/>
                    <a:gd name="connsiteX4" fmla="*/ 53991 w 76962"/>
                    <a:gd name="connsiteY4" fmla="*/ 37660 h 4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 h="44196">
                      <a:moveTo>
                        <a:pt x="53991" y="37660"/>
                      </a:moveTo>
                      <a:cubicBezTo>
                        <a:pt x="49419" y="33850"/>
                        <a:pt x="36465" y="29278"/>
                        <a:pt x="23511" y="27754"/>
                      </a:cubicBezTo>
                      <a:cubicBezTo>
                        <a:pt x="-10017" y="23944"/>
                        <a:pt x="-6969" y="3370"/>
                        <a:pt x="28083" y="322"/>
                      </a:cubicBezTo>
                      <a:cubicBezTo>
                        <a:pt x="47133" y="-1202"/>
                        <a:pt x="58563" y="2608"/>
                        <a:pt x="68469" y="13276"/>
                      </a:cubicBezTo>
                      <a:cubicBezTo>
                        <a:pt x="86757" y="33850"/>
                        <a:pt x="73041" y="56710"/>
                        <a:pt x="53991" y="3766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11" name="Freeform: Shape 2510">
                  <a:extLst>
                    <a:ext uri="{FF2B5EF4-FFF2-40B4-BE49-F238E27FC236}">
                      <a16:creationId xmlns:a16="http://schemas.microsoft.com/office/drawing/2014/main" id="{26F97F0E-5336-4DC1-AB83-2E37B6BEE305}"/>
                    </a:ext>
                  </a:extLst>
                </p:cNvPr>
                <p:cNvSpPr/>
                <p:nvPr/>
              </p:nvSpPr>
              <p:spPr>
                <a:xfrm>
                  <a:off x="11873046" y="5231855"/>
                  <a:ext cx="33528" cy="25146"/>
                </a:xfrm>
                <a:custGeom>
                  <a:avLst/>
                  <a:gdLst>
                    <a:gd name="connsiteX0" fmla="*/ 2724 w 33528"/>
                    <a:gd name="connsiteY0" fmla="*/ 18325 h 25146"/>
                    <a:gd name="connsiteX1" fmla="*/ 22536 w 33528"/>
                    <a:gd name="connsiteY1" fmla="*/ 3085 h 25146"/>
                    <a:gd name="connsiteX2" fmla="*/ 33204 w 33528"/>
                    <a:gd name="connsiteY2" fmla="*/ 19087 h 25146"/>
                    <a:gd name="connsiteX3" fmla="*/ 2724 w 33528"/>
                    <a:gd name="connsiteY3" fmla="*/ 18325 h 25146"/>
                  </a:gdLst>
                  <a:ahLst/>
                  <a:cxnLst>
                    <a:cxn ang="0">
                      <a:pos x="connsiteX0" y="connsiteY0"/>
                    </a:cxn>
                    <a:cxn ang="0">
                      <a:pos x="connsiteX1" y="connsiteY1"/>
                    </a:cxn>
                    <a:cxn ang="0">
                      <a:pos x="connsiteX2" y="connsiteY2"/>
                    </a:cxn>
                    <a:cxn ang="0">
                      <a:pos x="connsiteX3" y="connsiteY3"/>
                    </a:cxn>
                  </a:cxnLst>
                  <a:rect l="l" t="t" r="r" b="b"/>
                  <a:pathLst>
                    <a:path w="33528" h="25146">
                      <a:moveTo>
                        <a:pt x="2724" y="18325"/>
                      </a:moveTo>
                      <a:cubicBezTo>
                        <a:pt x="-5658" y="4609"/>
                        <a:pt x="6534" y="-5297"/>
                        <a:pt x="22536" y="3085"/>
                      </a:cubicBezTo>
                      <a:cubicBezTo>
                        <a:pt x="30918" y="7657"/>
                        <a:pt x="35490" y="14515"/>
                        <a:pt x="33204" y="19087"/>
                      </a:cubicBezTo>
                      <a:cubicBezTo>
                        <a:pt x="27108" y="28231"/>
                        <a:pt x="8820" y="28231"/>
                        <a:pt x="2724" y="18325"/>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12" name="Freeform: Shape 2511">
                  <a:extLst>
                    <a:ext uri="{FF2B5EF4-FFF2-40B4-BE49-F238E27FC236}">
                      <a16:creationId xmlns:a16="http://schemas.microsoft.com/office/drawing/2014/main" id="{BE15DE55-9B8F-4295-9EAF-88DD84D3EC9A}"/>
                    </a:ext>
                  </a:extLst>
                </p:cNvPr>
                <p:cNvSpPr/>
                <p:nvPr/>
              </p:nvSpPr>
              <p:spPr>
                <a:xfrm>
                  <a:off x="11759641" y="5197503"/>
                  <a:ext cx="47244" cy="28194"/>
                </a:xfrm>
                <a:custGeom>
                  <a:avLst/>
                  <a:gdLst>
                    <a:gd name="connsiteX0" fmla="*/ 1829 w 47244"/>
                    <a:gd name="connsiteY0" fmla="*/ 22197 h 28194"/>
                    <a:gd name="connsiteX1" fmla="*/ 4115 w 47244"/>
                    <a:gd name="connsiteY1" fmla="*/ 5433 h 28194"/>
                    <a:gd name="connsiteX2" fmla="*/ 47549 w 47244"/>
                    <a:gd name="connsiteY2" fmla="*/ 14577 h 28194"/>
                    <a:gd name="connsiteX3" fmla="*/ 1829 w 4724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47244" h="28194">
                      <a:moveTo>
                        <a:pt x="1829" y="22197"/>
                      </a:moveTo>
                      <a:cubicBezTo>
                        <a:pt x="-1219" y="16863"/>
                        <a:pt x="-457" y="10005"/>
                        <a:pt x="4115" y="5433"/>
                      </a:cubicBezTo>
                      <a:cubicBezTo>
                        <a:pt x="14783" y="-5235"/>
                        <a:pt x="47549" y="861"/>
                        <a:pt x="47549" y="14577"/>
                      </a:cubicBezTo>
                      <a:cubicBezTo>
                        <a:pt x="47549" y="28293"/>
                        <a:pt x="9449" y="34389"/>
                        <a:pt x="1829" y="22197"/>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13" name="Freeform: Shape 2512">
                  <a:extLst>
                    <a:ext uri="{FF2B5EF4-FFF2-40B4-BE49-F238E27FC236}">
                      <a16:creationId xmlns:a16="http://schemas.microsoft.com/office/drawing/2014/main" id="{21089A1B-E467-4DEF-A9DB-4230355C0F19}"/>
                    </a:ext>
                  </a:extLst>
                </p:cNvPr>
                <p:cNvSpPr/>
                <p:nvPr/>
              </p:nvSpPr>
              <p:spPr>
                <a:xfrm>
                  <a:off x="11613447" y="5170142"/>
                  <a:ext cx="57912" cy="22860"/>
                </a:xfrm>
                <a:custGeom>
                  <a:avLst/>
                  <a:gdLst>
                    <a:gd name="connsiteX0" fmla="*/ 42105 w 57912"/>
                    <a:gd name="connsiteY0" fmla="*/ 21364 h 22860"/>
                    <a:gd name="connsiteX1" fmla="*/ 18483 w 57912"/>
                    <a:gd name="connsiteY1" fmla="*/ 15268 h 22860"/>
                    <a:gd name="connsiteX2" fmla="*/ 19245 w 57912"/>
                    <a:gd name="connsiteY2" fmla="*/ 28 h 22860"/>
                    <a:gd name="connsiteX3" fmla="*/ 55059 w 57912"/>
                    <a:gd name="connsiteY3" fmla="*/ 21364 h 22860"/>
                    <a:gd name="connsiteX4" fmla="*/ 42105 w 57912"/>
                    <a:gd name="connsiteY4" fmla="*/ 21364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12" h="22860">
                      <a:moveTo>
                        <a:pt x="42105" y="21364"/>
                      </a:moveTo>
                      <a:cubicBezTo>
                        <a:pt x="39057" y="18316"/>
                        <a:pt x="28389" y="16030"/>
                        <a:pt x="18483" y="15268"/>
                      </a:cubicBezTo>
                      <a:cubicBezTo>
                        <a:pt x="-6663" y="15268"/>
                        <a:pt x="-5901" y="28"/>
                        <a:pt x="19245" y="28"/>
                      </a:cubicBezTo>
                      <a:cubicBezTo>
                        <a:pt x="42105" y="-734"/>
                        <a:pt x="66489" y="14506"/>
                        <a:pt x="55059" y="21364"/>
                      </a:cubicBezTo>
                      <a:cubicBezTo>
                        <a:pt x="50487" y="24412"/>
                        <a:pt x="45153" y="23650"/>
                        <a:pt x="42105" y="21364"/>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14" name="Freeform: Shape 2513">
                  <a:extLst>
                    <a:ext uri="{FF2B5EF4-FFF2-40B4-BE49-F238E27FC236}">
                      <a16:creationId xmlns:a16="http://schemas.microsoft.com/office/drawing/2014/main" id="{23E0C932-495A-499E-A0BE-4967B131A35C}"/>
                    </a:ext>
                  </a:extLst>
                </p:cNvPr>
                <p:cNvSpPr/>
                <p:nvPr/>
              </p:nvSpPr>
              <p:spPr>
                <a:xfrm>
                  <a:off x="8823960" y="1318260"/>
                  <a:ext cx="3368040" cy="3861816"/>
                </a:xfrm>
                <a:custGeom>
                  <a:avLst/>
                  <a:gdLst>
                    <a:gd name="connsiteX0" fmla="*/ 3284220 w 3368040"/>
                    <a:gd name="connsiteY0" fmla="*/ 3854958 h 3861816"/>
                    <a:gd name="connsiteX1" fmla="*/ 3097530 w 3368040"/>
                    <a:gd name="connsiteY1" fmla="*/ 3825240 h 3861816"/>
                    <a:gd name="connsiteX2" fmla="*/ 3046476 w 3368040"/>
                    <a:gd name="connsiteY2" fmla="*/ 3806952 h 3861816"/>
                    <a:gd name="connsiteX3" fmla="*/ 3006090 w 3368040"/>
                    <a:gd name="connsiteY3" fmla="*/ 3793998 h 3861816"/>
                    <a:gd name="connsiteX4" fmla="*/ 2964180 w 3368040"/>
                    <a:gd name="connsiteY4" fmla="*/ 3787140 h 3861816"/>
                    <a:gd name="connsiteX5" fmla="*/ 2922270 w 3368040"/>
                    <a:gd name="connsiteY5" fmla="*/ 3779520 h 3861816"/>
                    <a:gd name="connsiteX6" fmla="*/ 2888742 w 3368040"/>
                    <a:gd name="connsiteY6" fmla="*/ 3771900 h 3861816"/>
                    <a:gd name="connsiteX7" fmla="*/ 2851404 w 3368040"/>
                    <a:gd name="connsiteY7" fmla="*/ 3762756 h 3861816"/>
                    <a:gd name="connsiteX8" fmla="*/ 2816352 w 3368040"/>
                    <a:gd name="connsiteY8" fmla="*/ 3755136 h 3861816"/>
                    <a:gd name="connsiteX9" fmla="*/ 2785110 w 3368040"/>
                    <a:gd name="connsiteY9" fmla="*/ 3749040 h 3861816"/>
                    <a:gd name="connsiteX10" fmla="*/ 2750820 w 3368040"/>
                    <a:gd name="connsiteY10" fmla="*/ 3741420 h 3861816"/>
                    <a:gd name="connsiteX11" fmla="*/ 2716530 w 3368040"/>
                    <a:gd name="connsiteY11" fmla="*/ 3733800 h 3861816"/>
                    <a:gd name="connsiteX12" fmla="*/ 2693670 w 3368040"/>
                    <a:gd name="connsiteY12" fmla="*/ 3726180 h 3861816"/>
                    <a:gd name="connsiteX13" fmla="*/ 2670810 w 3368040"/>
                    <a:gd name="connsiteY13" fmla="*/ 3718560 h 3861816"/>
                    <a:gd name="connsiteX14" fmla="*/ 2647950 w 3368040"/>
                    <a:gd name="connsiteY14" fmla="*/ 3710940 h 3861816"/>
                    <a:gd name="connsiteX15" fmla="*/ 2625852 w 3368040"/>
                    <a:gd name="connsiteY15" fmla="*/ 3704082 h 3861816"/>
                    <a:gd name="connsiteX16" fmla="*/ 2593086 w 3368040"/>
                    <a:gd name="connsiteY16" fmla="*/ 3691890 h 3861816"/>
                    <a:gd name="connsiteX17" fmla="*/ 2544318 w 3368040"/>
                    <a:gd name="connsiteY17" fmla="*/ 3672078 h 3861816"/>
                    <a:gd name="connsiteX18" fmla="*/ 2504694 w 3368040"/>
                    <a:gd name="connsiteY18" fmla="*/ 3657600 h 3861816"/>
                    <a:gd name="connsiteX19" fmla="*/ 2480310 w 3368040"/>
                    <a:gd name="connsiteY19" fmla="*/ 3649980 h 3861816"/>
                    <a:gd name="connsiteX20" fmla="*/ 2442210 w 3368040"/>
                    <a:gd name="connsiteY20" fmla="*/ 3642360 h 3861816"/>
                    <a:gd name="connsiteX21" fmla="*/ 2404110 w 3368040"/>
                    <a:gd name="connsiteY21" fmla="*/ 3634740 h 3861816"/>
                    <a:gd name="connsiteX22" fmla="*/ 2378202 w 3368040"/>
                    <a:gd name="connsiteY22" fmla="*/ 3627120 h 3861816"/>
                    <a:gd name="connsiteX23" fmla="*/ 2352294 w 3368040"/>
                    <a:gd name="connsiteY23" fmla="*/ 3622548 h 3861816"/>
                    <a:gd name="connsiteX24" fmla="*/ 2288286 w 3368040"/>
                    <a:gd name="connsiteY24" fmla="*/ 3617976 h 3861816"/>
                    <a:gd name="connsiteX25" fmla="*/ 2221230 w 3368040"/>
                    <a:gd name="connsiteY25" fmla="*/ 3611880 h 3861816"/>
                    <a:gd name="connsiteX26" fmla="*/ 2190750 w 3368040"/>
                    <a:gd name="connsiteY26" fmla="*/ 3602736 h 3861816"/>
                    <a:gd name="connsiteX27" fmla="*/ 2168652 w 3368040"/>
                    <a:gd name="connsiteY27" fmla="*/ 3587496 h 3861816"/>
                    <a:gd name="connsiteX28" fmla="*/ 2148840 w 3368040"/>
                    <a:gd name="connsiteY28" fmla="*/ 3589782 h 3861816"/>
                    <a:gd name="connsiteX29" fmla="*/ 2097024 w 3368040"/>
                    <a:gd name="connsiteY29" fmla="*/ 3581400 h 3861816"/>
                    <a:gd name="connsiteX30" fmla="*/ 2087118 w 3368040"/>
                    <a:gd name="connsiteY30" fmla="*/ 3554730 h 3861816"/>
                    <a:gd name="connsiteX31" fmla="*/ 2080260 w 3368040"/>
                    <a:gd name="connsiteY31" fmla="*/ 3531870 h 3861816"/>
                    <a:gd name="connsiteX32" fmla="*/ 2049018 w 3368040"/>
                    <a:gd name="connsiteY32" fmla="*/ 3474720 h 3861816"/>
                    <a:gd name="connsiteX33" fmla="*/ 2023110 w 3368040"/>
                    <a:gd name="connsiteY33" fmla="*/ 3459480 h 3861816"/>
                    <a:gd name="connsiteX34" fmla="*/ 2000250 w 3368040"/>
                    <a:gd name="connsiteY34" fmla="*/ 3444240 h 3861816"/>
                    <a:gd name="connsiteX35" fmla="*/ 1895094 w 3368040"/>
                    <a:gd name="connsiteY35" fmla="*/ 3397758 h 3861816"/>
                    <a:gd name="connsiteX36" fmla="*/ 1840992 w 3368040"/>
                    <a:gd name="connsiteY36" fmla="*/ 3446526 h 3861816"/>
                    <a:gd name="connsiteX37" fmla="*/ 1805940 w 3368040"/>
                    <a:gd name="connsiteY37" fmla="*/ 3496056 h 3861816"/>
                    <a:gd name="connsiteX38" fmla="*/ 1790700 w 3368040"/>
                    <a:gd name="connsiteY38" fmla="*/ 3515868 h 3861816"/>
                    <a:gd name="connsiteX39" fmla="*/ 1736598 w 3368040"/>
                    <a:gd name="connsiteY39" fmla="*/ 3558540 h 3861816"/>
                    <a:gd name="connsiteX40" fmla="*/ 1707642 w 3368040"/>
                    <a:gd name="connsiteY40" fmla="*/ 3421380 h 3861816"/>
                    <a:gd name="connsiteX41" fmla="*/ 1683258 w 3368040"/>
                    <a:gd name="connsiteY41" fmla="*/ 3291840 h 3861816"/>
                    <a:gd name="connsiteX42" fmla="*/ 1676400 w 3368040"/>
                    <a:gd name="connsiteY42" fmla="*/ 3416808 h 3861816"/>
                    <a:gd name="connsiteX43" fmla="*/ 1671066 w 3368040"/>
                    <a:gd name="connsiteY43" fmla="*/ 3545586 h 3861816"/>
                    <a:gd name="connsiteX44" fmla="*/ 1508760 w 3368040"/>
                    <a:gd name="connsiteY44" fmla="*/ 3526536 h 3861816"/>
                    <a:gd name="connsiteX45" fmla="*/ 1388364 w 3368040"/>
                    <a:gd name="connsiteY45" fmla="*/ 3505200 h 3861816"/>
                    <a:gd name="connsiteX46" fmla="*/ 1329690 w 3368040"/>
                    <a:gd name="connsiteY46" fmla="*/ 3497580 h 3861816"/>
                    <a:gd name="connsiteX47" fmla="*/ 1280160 w 3368040"/>
                    <a:gd name="connsiteY47" fmla="*/ 3489960 h 3861816"/>
                    <a:gd name="connsiteX48" fmla="*/ 1230630 w 3368040"/>
                    <a:gd name="connsiteY48" fmla="*/ 3482340 h 3861816"/>
                    <a:gd name="connsiteX49" fmla="*/ 1178052 w 3368040"/>
                    <a:gd name="connsiteY49" fmla="*/ 3474720 h 3861816"/>
                    <a:gd name="connsiteX50" fmla="*/ 1123188 w 3368040"/>
                    <a:gd name="connsiteY50" fmla="*/ 3467862 h 3861816"/>
                    <a:gd name="connsiteX51" fmla="*/ 937260 w 3368040"/>
                    <a:gd name="connsiteY51" fmla="*/ 3424428 h 3861816"/>
                    <a:gd name="connsiteX52" fmla="*/ 896112 w 3368040"/>
                    <a:gd name="connsiteY52" fmla="*/ 3412998 h 3861816"/>
                    <a:gd name="connsiteX53" fmla="*/ 845058 w 3368040"/>
                    <a:gd name="connsiteY53" fmla="*/ 3406140 h 3861816"/>
                    <a:gd name="connsiteX54" fmla="*/ 796290 w 3368040"/>
                    <a:gd name="connsiteY54" fmla="*/ 3398520 h 3861816"/>
                    <a:gd name="connsiteX55" fmla="*/ 757428 w 3368040"/>
                    <a:gd name="connsiteY55" fmla="*/ 3390900 h 3861816"/>
                    <a:gd name="connsiteX56" fmla="*/ 710184 w 3368040"/>
                    <a:gd name="connsiteY56" fmla="*/ 3384042 h 3861816"/>
                    <a:gd name="connsiteX57" fmla="*/ 590550 w 3368040"/>
                    <a:gd name="connsiteY57" fmla="*/ 3345942 h 3861816"/>
                    <a:gd name="connsiteX58" fmla="*/ 524256 w 3368040"/>
                    <a:gd name="connsiteY58" fmla="*/ 3329178 h 3861816"/>
                    <a:gd name="connsiteX59" fmla="*/ 480822 w 3368040"/>
                    <a:gd name="connsiteY59" fmla="*/ 3322320 h 3861816"/>
                    <a:gd name="connsiteX60" fmla="*/ 445770 w 3368040"/>
                    <a:gd name="connsiteY60" fmla="*/ 3314700 h 3861816"/>
                    <a:gd name="connsiteX61" fmla="*/ 421386 w 3368040"/>
                    <a:gd name="connsiteY61" fmla="*/ 3307080 h 3861816"/>
                    <a:gd name="connsiteX62" fmla="*/ 384048 w 3368040"/>
                    <a:gd name="connsiteY62" fmla="*/ 3292602 h 3861816"/>
                    <a:gd name="connsiteX63" fmla="*/ 320802 w 3368040"/>
                    <a:gd name="connsiteY63" fmla="*/ 3273552 h 3861816"/>
                    <a:gd name="connsiteX64" fmla="*/ 270510 w 3368040"/>
                    <a:gd name="connsiteY64" fmla="*/ 3261360 h 3861816"/>
                    <a:gd name="connsiteX65" fmla="*/ 240030 w 3368040"/>
                    <a:gd name="connsiteY65" fmla="*/ 3253740 h 3861816"/>
                    <a:gd name="connsiteX66" fmla="*/ 209550 w 3368040"/>
                    <a:gd name="connsiteY66" fmla="*/ 3246120 h 3861816"/>
                    <a:gd name="connsiteX67" fmla="*/ 176022 w 3368040"/>
                    <a:gd name="connsiteY67" fmla="*/ 3238500 h 3861816"/>
                    <a:gd name="connsiteX68" fmla="*/ 134112 w 3368040"/>
                    <a:gd name="connsiteY68" fmla="*/ 3224022 h 3861816"/>
                    <a:gd name="connsiteX69" fmla="*/ 89154 w 3368040"/>
                    <a:gd name="connsiteY69" fmla="*/ 3205734 h 3861816"/>
                    <a:gd name="connsiteX70" fmla="*/ 33528 w 3368040"/>
                    <a:gd name="connsiteY70" fmla="*/ 3188970 h 3861816"/>
                    <a:gd name="connsiteX71" fmla="*/ 5334 w 3368040"/>
                    <a:gd name="connsiteY71" fmla="*/ 3118104 h 3861816"/>
                    <a:gd name="connsiteX72" fmla="*/ 0 w 3368040"/>
                    <a:gd name="connsiteY72" fmla="*/ 1530096 h 3861816"/>
                    <a:gd name="connsiteX73" fmla="*/ 0 w 3368040"/>
                    <a:gd name="connsiteY73" fmla="*/ 0 h 3861816"/>
                    <a:gd name="connsiteX74" fmla="*/ 1684020 w 3368040"/>
                    <a:gd name="connsiteY74" fmla="*/ 0 h 3861816"/>
                    <a:gd name="connsiteX75" fmla="*/ 3368040 w 3368040"/>
                    <a:gd name="connsiteY75" fmla="*/ 0 h 3861816"/>
                    <a:gd name="connsiteX76" fmla="*/ 3368040 w 3368040"/>
                    <a:gd name="connsiteY76" fmla="*/ 1931670 h 3861816"/>
                    <a:gd name="connsiteX77" fmla="*/ 3358896 w 3368040"/>
                    <a:gd name="connsiteY77" fmla="*/ 3861816 h 3861816"/>
                    <a:gd name="connsiteX78" fmla="*/ 3284220 w 3368040"/>
                    <a:gd name="connsiteY78" fmla="*/ 3854958 h 386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368040" h="3861816">
                      <a:moveTo>
                        <a:pt x="3284220" y="3854958"/>
                      </a:moveTo>
                      <a:cubicBezTo>
                        <a:pt x="3141726" y="3843528"/>
                        <a:pt x="3112770" y="3838194"/>
                        <a:pt x="3097530" y="3825240"/>
                      </a:cubicBezTo>
                      <a:cubicBezTo>
                        <a:pt x="3089148" y="3817620"/>
                        <a:pt x="3066288" y="3809238"/>
                        <a:pt x="3046476" y="3806952"/>
                      </a:cubicBezTo>
                      <a:cubicBezTo>
                        <a:pt x="3026664" y="3803904"/>
                        <a:pt x="3008376" y="3798570"/>
                        <a:pt x="3006090" y="3793998"/>
                      </a:cubicBezTo>
                      <a:cubicBezTo>
                        <a:pt x="3003042" y="3790188"/>
                        <a:pt x="2984754" y="3787140"/>
                        <a:pt x="2964180" y="3787140"/>
                      </a:cubicBezTo>
                      <a:cubicBezTo>
                        <a:pt x="2943606" y="3787140"/>
                        <a:pt x="2924556" y="3784092"/>
                        <a:pt x="2922270" y="3779520"/>
                      </a:cubicBezTo>
                      <a:cubicBezTo>
                        <a:pt x="2919984" y="3775710"/>
                        <a:pt x="2904744" y="3771900"/>
                        <a:pt x="2888742" y="3771900"/>
                      </a:cubicBezTo>
                      <a:cubicBezTo>
                        <a:pt x="2873502" y="3771900"/>
                        <a:pt x="2856738" y="3768090"/>
                        <a:pt x="2851404" y="3762756"/>
                      </a:cubicBezTo>
                      <a:cubicBezTo>
                        <a:pt x="2846070" y="3757422"/>
                        <a:pt x="2830830" y="3754374"/>
                        <a:pt x="2816352" y="3755136"/>
                      </a:cubicBezTo>
                      <a:cubicBezTo>
                        <a:pt x="2801874" y="3755898"/>
                        <a:pt x="2788158" y="3753612"/>
                        <a:pt x="2785110" y="3749040"/>
                      </a:cubicBezTo>
                      <a:cubicBezTo>
                        <a:pt x="2782824" y="3745230"/>
                        <a:pt x="2766822" y="3741420"/>
                        <a:pt x="2750820" y="3741420"/>
                      </a:cubicBezTo>
                      <a:cubicBezTo>
                        <a:pt x="2734818" y="3741420"/>
                        <a:pt x="2718816" y="3738372"/>
                        <a:pt x="2716530" y="3733800"/>
                      </a:cubicBezTo>
                      <a:cubicBezTo>
                        <a:pt x="2714244" y="3729990"/>
                        <a:pt x="2703576" y="3726180"/>
                        <a:pt x="2693670" y="3726180"/>
                      </a:cubicBezTo>
                      <a:cubicBezTo>
                        <a:pt x="2683764" y="3726180"/>
                        <a:pt x="2673096" y="3723132"/>
                        <a:pt x="2670810" y="3718560"/>
                      </a:cubicBezTo>
                      <a:cubicBezTo>
                        <a:pt x="2668524" y="3714750"/>
                        <a:pt x="2657856" y="3710940"/>
                        <a:pt x="2647950" y="3710940"/>
                      </a:cubicBezTo>
                      <a:cubicBezTo>
                        <a:pt x="2638044" y="3710940"/>
                        <a:pt x="2628138" y="3707892"/>
                        <a:pt x="2625852" y="3704082"/>
                      </a:cubicBezTo>
                      <a:cubicBezTo>
                        <a:pt x="2623566" y="3700272"/>
                        <a:pt x="2608326" y="3694938"/>
                        <a:pt x="2593086" y="3691890"/>
                      </a:cubicBezTo>
                      <a:cubicBezTo>
                        <a:pt x="2577084" y="3688842"/>
                        <a:pt x="2555748" y="3680460"/>
                        <a:pt x="2544318" y="3672078"/>
                      </a:cubicBezTo>
                      <a:cubicBezTo>
                        <a:pt x="2532888" y="3664458"/>
                        <a:pt x="2514600" y="3657600"/>
                        <a:pt x="2504694" y="3657600"/>
                      </a:cubicBezTo>
                      <a:cubicBezTo>
                        <a:pt x="2494026" y="3657600"/>
                        <a:pt x="2482596" y="3654552"/>
                        <a:pt x="2480310" y="3649980"/>
                      </a:cubicBezTo>
                      <a:cubicBezTo>
                        <a:pt x="2478024" y="3646170"/>
                        <a:pt x="2460498" y="3642360"/>
                        <a:pt x="2442210" y="3642360"/>
                      </a:cubicBezTo>
                      <a:cubicBezTo>
                        <a:pt x="2423922" y="3642360"/>
                        <a:pt x="2406396" y="3639312"/>
                        <a:pt x="2404110" y="3634740"/>
                      </a:cubicBezTo>
                      <a:cubicBezTo>
                        <a:pt x="2401824" y="3630930"/>
                        <a:pt x="2389632" y="3627120"/>
                        <a:pt x="2378202" y="3627120"/>
                      </a:cubicBezTo>
                      <a:cubicBezTo>
                        <a:pt x="2366772" y="3627120"/>
                        <a:pt x="2355342" y="3624834"/>
                        <a:pt x="2352294" y="3622548"/>
                      </a:cubicBezTo>
                      <a:cubicBezTo>
                        <a:pt x="2350008" y="3620262"/>
                        <a:pt x="2321052" y="3617976"/>
                        <a:pt x="2288286" y="3617976"/>
                      </a:cubicBezTo>
                      <a:cubicBezTo>
                        <a:pt x="2255520" y="3617976"/>
                        <a:pt x="2225802" y="3614928"/>
                        <a:pt x="2221230" y="3611880"/>
                      </a:cubicBezTo>
                      <a:cubicBezTo>
                        <a:pt x="2217420" y="3608070"/>
                        <a:pt x="2203704" y="3604260"/>
                        <a:pt x="2190750" y="3602736"/>
                      </a:cubicBezTo>
                      <a:cubicBezTo>
                        <a:pt x="2174748" y="3601212"/>
                        <a:pt x="2167890" y="3596640"/>
                        <a:pt x="2168652" y="3587496"/>
                      </a:cubicBezTo>
                      <a:cubicBezTo>
                        <a:pt x="2170176" y="3569208"/>
                        <a:pt x="2158746" y="3569970"/>
                        <a:pt x="2148840" y="3589782"/>
                      </a:cubicBezTo>
                      <a:cubicBezTo>
                        <a:pt x="2135886" y="3612642"/>
                        <a:pt x="2100072" y="3607308"/>
                        <a:pt x="2097024" y="3581400"/>
                      </a:cubicBezTo>
                      <a:cubicBezTo>
                        <a:pt x="2095500" y="3570732"/>
                        <a:pt x="2090928" y="3559302"/>
                        <a:pt x="2087118" y="3554730"/>
                      </a:cubicBezTo>
                      <a:cubicBezTo>
                        <a:pt x="2083308" y="3550920"/>
                        <a:pt x="2080260" y="3541014"/>
                        <a:pt x="2080260" y="3531870"/>
                      </a:cubicBezTo>
                      <a:cubicBezTo>
                        <a:pt x="2080260" y="3507486"/>
                        <a:pt x="2062734" y="3474720"/>
                        <a:pt x="2049018" y="3474720"/>
                      </a:cubicBezTo>
                      <a:cubicBezTo>
                        <a:pt x="2042160" y="3474720"/>
                        <a:pt x="2030730" y="3467862"/>
                        <a:pt x="2023110" y="3459480"/>
                      </a:cubicBezTo>
                      <a:cubicBezTo>
                        <a:pt x="2015490" y="3451098"/>
                        <a:pt x="2005584" y="3444240"/>
                        <a:pt x="2000250" y="3444240"/>
                      </a:cubicBezTo>
                      <a:cubicBezTo>
                        <a:pt x="1992630" y="3444240"/>
                        <a:pt x="1930908" y="3416808"/>
                        <a:pt x="1895094" y="3397758"/>
                      </a:cubicBezTo>
                      <a:cubicBezTo>
                        <a:pt x="1876044" y="3387852"/>
                        <a:pt x="1865376" y="3397758"/>
                        <a:pt x="1840992" y="3446526"/>
                      </a:cubicBezTo>
                      <a:cubicBezTo>
                        <a:pt x="1830324" y="3468624"/>
                        <a:pt x="1815084" y="3490722"/>
                        <a:pt x="1805940" y="3496056"/>
                      </a:cubicBezTo>
                      <a:cubicBezTo>
                        <a:pt x="1797558" y="3501390"/>
                        <a:pt x="1790700" y="3510534"/>
                        <a:pt x="1790700" y="3515868"/>
                      </a:cubicBezTo>
                      <a:cubicBezTo>
                        <a:pt x="1790700" y="3530346"/>
                        <a:pt x="1754886" y="3558540"/>
                        <a:pt x="1736598" y="3558540"/>
                      </a:cubicBezTo>
                      <a:cubicBezTo>
                        <a:pt x="1711452" y="3558540"/>
                        <a:pt x="1706118" y="3532632"/>
                        <a:pt x="1707642" y="3421380"/>
                      </a:cubicBezTo>
                      <a:cubicBezTo>
                        <a:pt x="1709166" y="3317748"/>
                        <a:pt x="1704594" y="3291840"/>
                        <a:pt x="1683258" y="3291840"/>
                      </a:cubicBezTo>
                      <a:cubicBezTo>
                        <a:pt x="1679448" y="3291840"/>
                        <a:pt x="1676400" y="3348228"/>
                        <a:pt x="1676400" y="3416808"/>
                      </a:cubicBezTo>
                      <a:cubicBezTo>
                        <a:pt x="1676400" y="3486150"/>
                        <a:pt x="1674114" y="3544062"/>
                        <a:pt x="1671066" y="3545586"/>
                      </a:cubicBezTo>
                      <a:cubicBezTo>
                        <a:pt x="1664208" y="3549396"/>
                        <a:pt x="1525524" y="3533394"/>
                        <a:pt x="1508760" y="3526536"/>
                      </a:cubicBezTo>
                      <a:cubicBezTo>
                        <a:pt x="1463802" y="3510534"/>
                        <a:pt x="1436370" y="3505200"/>
                        <a:pt x="1388364" y="3505200"/>
                      </a:cubicBezTo>
                      <a:cubicBezTo>
                        <a:pt x="1358646" y="3505200"/>
                        <a:pt x="1331976" y="3502152"/>
                        <a:pt x="1329690" y="3497580"/>
                      </a:cubicBezTo>
                      <a:cubicBezTo>
                        <a:pt x="1327404" y="3493770"/>
                        <a:pt x="1304544" y="3489960"/>
                        <a:pt x="1280160" y="3489960"/>
                      </a:cubicBezTo>
                      <a:cubicBezTo>
                        <a:pt x="1255776" y="3489960"/>
                        <a:pt x="1232916" y="3486912"/>
                        <a:pt x="1230630" y="3482340"/>
                      </a:cubicBezTo>
                      <a:cubicBezTo>
                        <a:pt x="1228344" y="3478530"/>
                        <a:pt x="1204722" y="3474720"/>
                        <a:pt x="1178052" y="3474720"/>
                      </a:cubicBezTo>
                      <a:cubicBezTo>
                        <a:pt x="1152144" y="3474720"/>
                        <a:pt x="1127760" y="3471672"/>
                        <a:pt x="1123188" y="3467862"/>
                      </a:cubicBezTo>
                      <a:cubicBezTo>
                        <a:pt x="1109472" y="3454146"/>
                        <a:pt x="1029462" y="3435096"/>
                        <a:pt x="937260" y="3424428"/>
                      </a:cubicBezTo>
                      <a:cubicBezTo>
                        <a:pt x="918210" y="3422142"/>
                        <a:pt x="899922" y="3416808"/>
                        <a:pt x="896112" y="3412998"/>
                      </a:cubicBezTo>
                      <a:cubicBezTo>
                        <a:pt x="891540" y="3409188"/>
                        <a:pt x="868680" y="3406140"/>
                        <a:pt x="845058" y="3406140"/>
                      </a:cubicBezTo>
                      <a:cubicBezTo>
                        <a:pt x="820674" y="3406140"/>
                        <a:pt x="798576" y="3403092"/>
                        <a:pt x="796290" y="3398520"/>
                      </a:cubicBezTo>
                      <a:cubicBezTo>
                        <a:pt x="794004" y="3394710"/>
                        <a:pt x="776478" y="3390900"/>
                        <a:pt x="757428" y="3390900"/>
                      </a:cubicBezTo>
                      <a:cubicBezTo>
                        <a:pt x="739140" y="3390900"/>
                        <a:pt x="717804" y="3387852"/>
                        <a:pt x="710184" y="3384042"/>
                      </a:cubicBezTo>
                      <a:cubicBezTo>
                        <a:pt x="672846" y="3364992"/>
                        <a:pt x="638556" y="3354324"/>
                        <a:pt x="590550" y="3345942"/>
                      </a:cubicBezTo>
                      <a:cubicBezTo>
                        <a:pt x="561594" y="3340608"/>
                        <a:pt x="531114" y="3332988"/>
                        <a:pt x="524256" y="3329178"/>
                      </a:cubicBezTo>
                      <a:cubicBezTo>
                        <a:pt x="516636" y="3325368"/>
                        <a:pt x="496824" y="3322320"/>
                        <a:pt x="480822" y="3322320"/>
                      </a:cubicBezTo>
                      <a:cubicBezTo>
                        <a:pt x="464058" y="3322320"/>
                        <a:pt x="448056" y="3319272"/>
                        <a:pt x="445770" y="3314700"/>
                      </a:cubicBezTo>
                      <a:cubicBezTo>
                        <a:pt x="443484" y="3310890"/>
                        <a:pt x="432054" y="3307080"/>
                        <a:pt x="421386" y="3307080"/>
                      </a:cubicBezTo>
                      <a:cubicBezTo>
                        <a:pt x="411480" y="3307080"/>
                        <a:pt x="393954" y="3300984"/>
                        <a:pt x="384048" y="3292602"/>
                      </a:cubicBezTo>
                      <a:cubicBezTo>
                        <a:pt x="374142" y="3284982"/>
                        <a:pt x="346710" y="3276600"/>
                        <a:pt x="320802" y="3273552"/>
                      </a:cubicBezTo>
                      <a:cubicBezTo>
                        <a:pt x="295656" y="3270504"/>
                        <a:pt x="272796" y="3265170"/>
                        <a:pt x="270510" y="3261360"/>
                      </a:cubicBezTo>
                      <a:cubicBezTo>
                        <a:pt x="267462" y="3256788"/>
                        <a:pt x="254508" y="3253740"/>
                        <a:pt x="240030" y="3253740"/>
                      </a:cubicBezTo>
                      <a:cubicBezTo>
                        <a:pt x="225552" y="3253740"/>
                        <a:pt x="211836" y="3250692"/>
                        <a:pt x="209550" y="3246120"/>
                      </a:cubicBezTo>
                      <a:cubicBezTo>
                        <a:pt x="207264" y="3242310"/>
                        <a:pt x="192024" y="3238500"/>
                        <a:pt x="176022" y="3238500"/>
                      </a:cubicBezTo>
                      <a:cubicBezTo>
                        <a:pt x="157734" y="3238500"/>
                        <a:pt x="142494" y="3233166"/>
                        <a:pt x="134112" y="3224022"/>
                      </a:cubicBezTo>
                      <a:cubicBezTo>
                        <a:pt x="127254" y="3216402"/>
                        <a:pt x="106680" y="3208020"/>
                        <a:pt x="89154" y="3205734"/>
                      </a:cubicBezTo>
                      <a:cubicBezTo>
                        <a:pt x="71628" y="3203448"/>
                        <a:pt x="46482" y="3195828"/>
                        <a:pt x="33528" y="3188970"/>
                      </a:cubicBezTo>
                      <a:cubicBezTo>
                        <a:pt x="10668" y="3178302"/>
                        <a:pt x="9906" y="3175254"/>
                        <a:pt x="5334" y="3118104"/>
                      </a:cubicBezTo>
                      <a:cubicBezTo>
                        <a:pt x="2286" y="3086100"/>
                        <a:pt x="0" y="2371344"/>
                        <a:pt x="0" y="1530096"/>
                      </a:cubicBezTo>
                      <a:lnTo>
                        <a:pt x="0" y="0"/>
                      </a:lnTo>
                      <a:lnTo>
                        <a:pt x="1684020" y="0"/>
                      </a:lnTo>
                      <a:lnTo>
                        <a:pt x="3368040" y="0"/>
                      </a:lnTo>
                      <a:lnTo>
                        <a:pt x="3368040" y="1931670"/>
                      </a:lnTo>
                      <a:cubicBezTo>
                        <a:pt x="3368040" y="3472434"/>
                        <a:pt x="3365754" y="3863340"/>
                        <a:pt x="3358896" y="3861816"/>
                      </a:cubicBezTo>
                      <a:cubicBezTo>
                        <a:pt x="3353562" y="3861054"/>
                        <a:pt x="3320034" y="3858006"/>
                        <a:pt x="3284220" y="3854958"/>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15" name="Freeform: Shape 2514">
                  <a:extLst>
                    <a:ext uri="{FF2B5EF4-FFF2-40B4-BE49-F238E27FC236}">
                      <a16:creationId xmlns:a16="http://schemas.microsoft.com/office/drawing/2014/main" id="{F9EF7A67-AFBD-4062-B4FD-C9D93F614E1F}"/>
                    </a:ext>
                  </a:extLst>
                </p:cNvPr>
                <p:cNvSpPr/>
                <p:nvPr/>
              </p:nvSpPr>
              <p:spPr>
                <a:xfrm>
                  <a:off x="11522625" y="51298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16" name="Freeform: Shape 2515">
                  <a:extLst>
                    <a:ext uri="{FF2B5EF4-FFF2-40B4-BE49-F238E27FC236}">
                      <a16:creationId xmlns:a16="http://schemas.microsoft.com/office/drawing/2014/main" id="{48579A42-BB1B-4732-936F-7DB7B4866D36}"/>
                    </a:ext>
                  </a:extLst>
                </p:cNvPr>
                <p:cNvSpPr/>
                <p:nvPr/>
              </p:nvSpPr>
              <p:spPr>
                <a:xfrm>
                  <a:off x="11409805" y="51072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17" name="Freeform: Shape 2516">
                  <a:extLst>
                    <a:ext uri="{FF2B5EF4-FFF2-40B4-BE49-F238E27FC236}">
                      <a16:creationId xmlns:a16="http://schemas.microsoft.com/office/drawing/2014/main" id="{C00045B9-C03F-4AAA-A621-0F5E65DBD2EA}"/>
                    </a:ext>
                  </a:extLst>
                </p:cNvPr>
                <p:cNvSpPr/>
                <p:nvPr/>
              </p:nvSpPr>
              <p:spPr>
                <a:xfrm>
                  <a:off x="11364371" y="510073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18" name="Freeform: Shape 2517">
                  <a:extLst>
                    <a:ext uri="{FF2B5EF4-FFF2-40B4-BE49-F238E27FC236}">
                      <a16:creationId xmlns:a16="http://schemas.microsoft.com/office/drawing/2014/main" id="{D49B15AB-EE3B-49D5-8563-56D1DFDF195D}"/>
                    </a:ext>
                  </a:extLst>
                </p:cNvPr>
                <p:cNvSpPr/>
                <p:nvPr/>
              </p:nvSpPr>
              <p:spPr>
                <a:xfrm>
                  <a:off x="1226890" y="5015212"/>
                  <a:ext cx="64008" cy="42672"/>
                </a:xfrm>
                <a:custGeom>
                  <a:avLst/>
                  <a:gdLst>
                    <a:gd name="connsiteX0" fmla="*/ 2978 w 64008"/>
                    <a:gd name="connsiteY0" fmla="*/ 33800 h 42672"/>
                    <a:gd name="connsiteX1" fmla="*/ 35744 w 64008"/>
                    <a:gd name="connsiteY1" fmla="*/ 272 h 42672"/>
                    <a:gd name="connsiteX2" fmla="*/ 64700 w 64008"/>
                    <a:gd name="connsiteY2" fmla="*/ 21608 h 42672"/>
                    <a:gd name="connsiteX3" fmla="*/ 35744 w 64008"/>
                    <a:gd name="connsiteY3" fmla="*/ 42944 h 42672"/>
                    <a:gd name="connsiteX4" fmla="*/ 2978 w 64008"/>
                    <a:gd name="connsiteY4" fmla="*/ 33800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 h="42672">
                      <a:moveTo>
                        <a:pt x="2978" y="33800"/>
                      </a:moveTo>
                      <a:cubicBezTo>
                        <a:pt x="-6166" y="10178"/>
                        <a:pt x="6026" y="-2014"/>
                        <a:pt x="35744" y="272"/>
                      </a:cubicBezTo>
                      <a:cubicBezTo>
                        <a:pt x="60890" y="2558"/>
                        <a:pt x="64700" y="4844"/>
                        <a:pt x="64700" y="21608"/>
                      </a:cubicBezTo>
                      <a:cubicBezTo>
                        <a:pt x="64700" y="38372"/>
                        <a:pt x="60890" y="40658"/>
                        <a:pt x="35744" y="42944"/>
                      </a:cubicBezTo>
                      <a:cubicBezTo>
                        <a:pt x="15932" y="44468"/>
                        <a:pt x="6026" y="42182"/>
                        <a:pt x="2978" y="3380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19" name="Freeform: Shape 2518">
                  <a:extLst>
                    <a:ext uri="{FF2B5EF4-FFF2-40B4-BE49-F238E27FC236}">
                      <a16:creationId xmlns:a16="http://schemas.microsoft.com/office/drawing/2014/main" id="{BEC0B70C-638E-4D15-A86F-7C4D5846D470}"/>
                    </a:ext>
                  </a:extLst>
                </p:cNvPr>
                <p:cNvSpPr/>
                <p:nvPr/>
              </p:nvSpPr>
              <p:spPr>
                <a:xfrm>
                  <a:off x="10960511" y="503977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20" name="Freeform: Shape 2519">
                  <a:extLst>
                    <a:ext uri="{FF2B5EF4-FFF2-40B4-BE49-F238E27FC236}">
                      <a16:creationId xmlns:a16="http://schemas.microsoft.com/office/drawing/2014/main" id="{60495D09-6E68-4F34-A81F-36AF71D13E54}"/>
                    </a:ext>
                  </a:extLst>
                </p:cNvPr>
                <p:cNvSpPr/>
                <p:nvPr/>
              </p:nvSpPr>
              <p:spPr>
                <a:xfrm>
                  <a:off x="11028526" y="5030933"/>
                  <a:ext cx="51816" cy="25908"/>
                </a:xfrm>
                <a:custGeom>
                  <a:avLst/>
                  <a:gdLst>
                    <a:gd name="connsiteX0" fmla="*/ 13616 w 51816"/>
                    <a:gd name="connsiteY0" fmla="*/ 20365 h 25908"/>
                    <a:gd name="connsiteX1" fmla="*/ 3710 w 51816"/>
                    <a:gd name="connsiteY1" fmla="*/ 4363 h 25908"/>
                    <a:gd name="connsiteX2" fmla="*/ 52478 w 51816"/>
                    <a:gd name="connsiteY2" fmla="*/ 17317 h 25908"/>
                    <a:gd name="connsiteX3" fmla="*/ 13616 w 51816"/>
                    <a:gd name="connsiteY3" fmla="*/ 20365 h 25908"/>
                  </a:gdLst>
                  <a:ahLst/>
                  <a:cxnLst>
                    <a:cxn ang="0">
                      <a:pos x="connsiteX0" y="connsiteY0"/>
                    </a:cxn>
                    <a:cxn ang="0">
                      <a:pos x="connsiteX1" y="connsiteY1"/>
                    </a:cxn>
                    <a:cxn ang="0">
                      <a:pos x="connsiteX2" y="connsiteY2"/>
                    </a:cxn>
                    <a:cxn ang="0">
                      <a:pos x="connsiteX3" y="connsiteY3"/>
                    </a:cxn>
                  </a:cxnLst>
                  <a:rect l="l" t="t" r="r" b="b"/>
                  <a:pathLst>
                    <a:path w="51816" h="25908">
                      <a:moveTo>
                        <a:pt x="13616" y="20365"/>
                      </a:moveTo>
                      <a:cubicBezTo>
                        <a:pt x="-862" y="15031"/>
                        <a:pt x="-3148" y="11221"/>
                        <a:pt x="3710" y="4363"/>
                      </a:cubicBezTo>
                      <a:cubicBezTo>
                        <a:pt x="14378" y="-6305"/>
                        <a:pt x="54002" y="4363"/>
                        <a:pt x="52478" y="17317"/>
                      </a:cubicBezTo>
                      <a:cubicBezTo>
                        <a:pt x="51716" y="27985"/>
                        <a:pt x="34952" y="29509"/>
                        <a:pt x="13616" y="20365"/>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21" name="Freeform: Shape 2520">
                  <a:extLst>
                    <a:ext uri="{FF2B5EF4-FFF2-40B4-BE49-F238E27FC236}">
                      <a16:creationId xmlns:a16="http://schemas.microsoft.com/office/drawing/2014/main" id="{D6AE77C0-92B9-49C6-8567-A12A486AE434}"/>
                    </a:ext>
                  </a:extLst>
                </p:cNvPr>
                <p:cNvSpPr/>
                <p:nvPr/>
              </p:nvSpPr>
              <p:spPr>
                <a:xfrm>
                  <a:off x="10716456" y="500775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22" name="Freeform: Shape 2521">
                  <a:extLst>
                    <a:ext uri="{FF2B5EF4-FFF2-40B4-BE49-F238E27FC236}">
                      <a16:creationId xmlns:a16="http://schemas.microsoft.com/office/drawing/2014/main" id="{5092CBFB-FFFB-47A3-90FB-9B68FF8D9214}"/>
                    </a:ext>
                  </a:extLst>
                </p:cNvPr>
                <p:cNvSpPr/>
                <p:nvPr/>
              </p:nvSpPr>
              <p:spPr>
                <a:xfrm>
                  <a:off x="10485920" y="4999329"/>
                  <a:ext cx="133350" cy="20574"/>
                </a:xfrm>
                <a:custGeom>
                  <a:avLst/>
                  <a:gdLst>
                    <a:gd name="connsiteX0" fmla="*/ 2248 w 133350"/>
                    <a:gd name="connsiteY0" fmla="*/ 13107 h 20574"/>
                    <a:gd name="connsiteX1" fmla="*/ 25870 w 133350"/>
                    <a:gd name="connsiteY1" fmla="*/ 2439 h 20574"/>
                    <a:gd name="connsiteX2" fmla="*/ 129502 w 133350"/>
                    <a:gd name="connsiteY2" fmla="*/ 3963 h 20574"/>
                    <a:gd name="connsiteX3" fmla="*/ 131788 w 133350"/>
                    <a:gd name="connsiteY3" fmla="*/ 15393 h 20574"/>
                    <a:gd name="connsiteX4" fmla="*/ 2248 w 133350"/>
                    <a:gd name="connsiteY4" fmla="*/ 13107 h 20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20574">
                      <a:moveTo>
                        <a:pt x="2248" y="13107"/>
                      </a:moveTo>
                      <a:cubicBezTo>
                        <a:pt x="-2324" y="5487"/>
                        <a:pt x="-2324" y="5487"/>
                        <a:pt x="25870" y="2439"/>
                      </a:cubicBezTo>
                      <a:cubicBezTo>
                        <a:pt x="60922" y="-1371"/>
                        <a:pt x="122644" y="-609"/>
                        <a:pt x="129502" y="3963"/>
                      </a:cubicBezTo>
                      <a:cubicBezTo>
                        <a:pt x="133312" y="6249"/>
                        <a:pt x="134836" y="11583"/>
                        <a:pt x="131788" y="15393"/>
                      </a:cubicBezTo>
                      <a:cubicBezTo>
                        <a:pt x="126454" y="24537"/>
                        <a:pt x="7582" y="22251"/>
                        <a:pt x="2248" y="13107"/>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23" name="Freeform: Shape 2522">
                  <a:extLst>
                    <a:ext uri="{FF2B5EF4-FFF2-40B4-BE49-F238E27FC236}">
                      <a16:creationId xmlns:a16="http://schemas.microsoft.com/office/drawing/2014/main" id="{A7BD9FD7-57B1-4304-91C6-5D3C2F813E40}"/>
                    </a:ext>
                  </a:extLst>
                </p:cNvPr>
                <p:cNvSpPr/>
                <p:nvPr/>
              </p:nvSpPr>
              <p:spPr>
                <a:xfrm>
                  <a:off x="1333071" y="4946545"/>
                  <a:ext cx="102870" cy="43434"/>
                </a:xfrm>
                <a:custGeom>
                  <a:avLst/>
                  <a:gdLst>
                    <a:gd name="connsiteX0" fmla="*/ 3477 w 102870"/>
                    <a:gd name="connsiteY0" fmla="*/ 33125 h 43434"/>
                    <a:gd name="connsiteX1" fmla="*/ 55293 w 102870"/>
                    <a:gd name="connsiteY1" fmla="*/ 359 h 43434"/>
                    <a:gd name="connsiteX2" fmla="*/ 103299 w 102870"/>
                    <a:gd name="connsiteY2" fmla="*/ 21695 h 43434"/>
                    <a:gd name="connsiteX3" fmla="*/ 55293 w 102870"/>
                    <a:gd name="connsiteY3" fmla="*/ 43031 h 43434"/>
                    <a:gd name="connsiteX4" fmla="*/ 3477 w 102870"/>
                    <a:gd name="connsiteY4" fmla="*/ 33125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 h="43434">
                      <a:moveTo>
                        <a:pt x="3477" y="33125"/>
                      </a:moveTo>
                      <a:cubicBezTo>
                        <a:pt x="-7191" y="6455"/>
                        <a:pt x="5763" y="-1927"/>
                        <a:pt x="55293" y="359"/>
                      </a:cubicBezTo>
                      <a:cubicBezTo>
                        <a:pt x="101013" y="2645"/>
                        <a:pt x="103299" y="3407"/>
                        <a:pt x="103299" y="21695"/>
                      </a:cubicBezTo>
                      <a:cubicBezTo>
                        <a:pt x="103299" y="39983"/>
                        <a:pt x="101013" y="40745"/>
                        <a:pt x="55293" y="43031"/>
                      </a:cubicBezTo>
                      <a:cubicBezTo>
                        <a:pt x="17955" y="44555"/>
                        <a:pt x="6525" y="43031"/>
                        <a:pt x="3477" y="33125"/>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24" name="Freeform: Shape 2523">
                  <a:extLst>
                    <a:ext uri="{FF2B5EF4-FFF2-40B4-BE49-F238E27FC236}">
                      <a16:creationId xmlns:a16="http://schemas.microsoft.com/office/drawing/2014/main" id="{B827EF8E-4B2D-4AB9-96E2-61F75C38A6C1}"/>
                    </a:ext>
                  </a:extLst>
                </p:cNvPr>
                <p:cNvSpPr/>
                <p:nvPr/>
              </p:nvSpPr>
              <p:spPr>
                <a:xfrm>
                  <a:off x="9756807" y="4961263"/>
                  <a:ext cx="106680" cy="28956"/>
                </a:xfrm>
                <a:custGeom>
                  <a:avLst/>
                  <a:gdLst>
                    <a:gd name="connsiteX0" fmla="*/ 4413 w 106680"/>
                    <a:gd name="connsiteY0" fmla="*/ 19169 h 28956"/>
                    <a:gd name="connsiteX1" fmla="*/ 62325 w 106680"/>
                    <a:gd name="connsiteY1" fmla="*/ 881 h 28956"/>
                    <a:gd name="connsiteX2" fmla="*/ 107283 w 106680"/>
                    <a:gd name="connsiteY2" fmla="*/ 14597 h 28956"/>
                    <a:gd name="connsiteX3" fmla="*/ 4413 w 106680"/>
                    <a:gd name="connsiteY3" fmla="*/ 19169 h 28956"/>
                  </a:gdLst>
                  <a:ahLst/>
                  <a:cxnLst>
                    <a:cxn ang="0">
                      <a:pos x="connsiteX0" y="connsiteY0"/>
                    </a:cxn>
                    <a:cxn ang="0">
                      <a:pos x="connsiteX1" y="connsiteY1"/>
                    </a:cxn>
                    <a:cxn ang="0">
                      <a:pos x="connsiteX2" y="connsiteY2"/>
                    </a:cxn>
                    <a:cxn ang="0">
                      <a:pos x="connsiteX3" y="connsiteY3"/>
                    </a:cxn>
                  </a:cxnLst>
                  <a:rect l="l" t="t" r="r" b="b"/>
                  <a:pathLst>
                    <a:path w="106680" h="28956">
                      <a:moveTo>
                        <a:pt x="4413" y="19169"/>
                      </a:moveTo>
                      <a:cubicBezTo>
                        <a:pt x="-8541" y="2405"/>
                        <a:pt x="5937" y="-2167"/>
                        <a:pt x="62325" y="881"/>
                      </a:cubicBezTo>
                      <a:cubicBezTo>
                        <a:pt x="95853" y="2405"/>
                        <a:pt x="107283" y="6215"/>
                        <a:pt x="107283" y="14597"/>
                      </a:cubicBezTo>
                      <a:cubicBezTo>
                        <a:pt x="107283" y="31361"/>
                        <a:pt x="18129" y="35171"/>
                        <a:pt x="4413" y="19169"/>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25" name="Freeform: Shape 2524">
                  <a:extLst>
                    <a:ext uri="{FF2B5EF4-FFF2-40B4-BE49-F238E27FC236}">
                      <a16:creationId xmlns:a16="http://schemas.microsoft.com/office/drawing/2014/main" id="{FAE359AD-6BFC-40D3-A364-21CA6908F206}"/>
                    </a:ext>
                  </a:extLst>
                </p:cNvPr>
                <p:cNvSpPr/>
                <p:nvPr/>
              </p:nvSpPr>
              <p:spPr>
                <a:xfrm>
                  <a:off x="860667" y="4911090"/>
                  <a:ext cx="68580" cy="49530"/>
                </a:xfrm>
                <a:custGeom>
                  <a:avLst/>
                  <a:gdLst>
                    <a:gd name="connsiteX0" fmla="*/ 3441 w 68580"/>
                    <a:gd name="connsiteY0" fmla="*/ 38862 h 49530"/>
                    <a:gd name="connsiteX1" fmla="*/ 30111 w 68580"/>
                    <a:gd name="connsiteY1" fmla="*/ 0 h 49530"/>
                    <a:gd name="connsiteX2" fmla="*/ 66687 w 68580"/>
                    <a:gd name="connsiteY2" fmla="*/ 37338 h 49530"/>
                    <a:gd name="connsiteX3" fmla="*/ 3441 w 68580"/>
                    <a:gd name="connsiteY3" fmla="*/ 38862 h 49530"/>
                  </a:gdLst>
                  <a:ahLst/>
                  <a:cxnLst>
                    <a:cxn ang="0">
                      <a:pos x="connsiteX0" y="connsiteY0"/>
                    </a:cxn>
                    <a:cxn ang="0">
                      <a:pos x="connsiteX1" y="connsiteY1"/>
                    </a:cxn>
                    <a:cxn ang="0">
                      <a:pos x="connsiteX2" y="connsiteY2"/>
                    </a:cxn>
                    <a:cxn ang="0">
                      <a:pos x="connsiteX3" y="connsiteY3"/>
                    </a:cxn>
                  </a:cxnLst>
                  <a:rect l="l" t="t" r="r" b="b"/>
                  <a:pathLst>
                    <a:path w="68580" h="49530">
                      <a:moveTo>
                        <a:pt x="3441" y="38862"/>
                      </a:moveTo>
                      <a:cubicBezTo>
                        <a:pt x="-5703" y="13716"/>
                        <a:pt x="3441" y="0"/>
                        <a:pt x="30111" y="0"/>
                      </a:cubicBezTo>
                      <a:cubicBezTo>
                        <a:pt x="58305" y="0"/>
                        <a:pt x="74307" y="16764"/>
                        <a:pt x="66687" y="37338"/>
                      </a:cubicBezTo>
                      <a:cubicBezTo>
                        <a:pt x="60591" y="53340"/>
                        <a:pt x="9537" y="54102"/>
                        <a:pt x="3441" y="38862"/>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26" name="Freeform: Shape 2525">
                  <a:extLst>
                    <a:ext uri="{FF2B5EF4-FFF2-40B4-BE49-F238E27FC236}">
                      <a16:creationId xmlns:a16="http://schemas.microsoft.com/office/drawing/2014/main" id="{4D4971E7-36BA-42FE-91D6-04789E50E986}"/>
                    </a:ext>
                  </a:extLst>
                </p:cNvPr>
                <p:cNvSpPr/>
                <p:nvPr/>
              </p:nvSpPr>
              <p:spPr>
                <a:xfrm>
                  <a:off x="9185040" y="4930717"/>
                  <a:ext cx="84582" cy="20574"/>
                </a:xfrm>
                <a:custGeom>
                  <a:avLst/>
                  <a:gdLst>
                    <a:gd name="connsiteX0" fmla="*/ 870 w 84582"/>
                    <a:gd name="connsiteY0" fmla="*/ 14663 h 20574"/>
                    <a:gd name="connsiteX1" fmla="*/ 6966 w 84582"/>
                    <a:gd name="connsiteY1" fmla="*/ 2471 h 20574"/>
                    <a:gd name="connsiteX2" fmla="*/ 84690 w 84582"/>
                    <a:gd name="connsiteY2" fmla="*/ 10853 h 20574"/>
                    <a:gd name="connsiteX3" fmla="*/ 870 w 84582"/>
                    <a:gd name="connsiteY3" fmla="*/ 14663 h 20574"/>
                  </a:gdLst>
                  <a:ahLst/>
                  <a:cxnLst>
                    <a:cxn ang="0">
                      <a:pos x="connsiteX0" y="connsiteY0"/>
                    </a:cxn>
                    <a:cxn ang="0">
                      <a:pos x="connsiteX1" y="connsiteY1"/>
                    </a:cxn>
                    <a:cxn ang="0">
                      <a:pos x="connsiteX2" y="connsiteY2"/>
                    </a:cxn>
                    <a:cxn ang="0">
                      <a:pos x="connsiteX3" y="connsiteY3"/>
                    </a:cxn>
                  </a:cxnLst>
                  <a:rect l="l" t="t" r="r" b="b"/>
                  <a:pathLst>
                    <a:path w="84582" h="20574">
                      <a:moveTo>
                        <a:pt x="870" y="14663"/>
                      </a:moveTo>
                      <a:cubicBezTo>
                        <a:pt x="-1416" y="10853"/>
                        <a:pt x="870" y="4757"/>
                        <a:pt x="6966" y="2471"/>
                      </a:cubicBezTo>
                      <a:cubicBezTo>
                        <a:pt x="24492" y="-3625"/>
                        <a:pt x="84690" y="2471"/>
                        <a:pt x="84690" y="10853"/>
                      </a:cubicBezTo>
                      <a:cubicBezTo>
                        <a:pt x="84690" y="21521"/>
                        <a:pt x="6966" y="25331"/>
                        <a:pt x="870" y="14663"/>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27" name="Freeform: Shape 2526">
                  <a:extLst>
                    <a:ext uri="{FF2B5EF4-FFF2-40B4-BE49-F238E27FC236}">
                      <a16:creationId xmlns:a16="http://schemas.microsoft.com/office/drawing/2014/main" id="{A22EF5F6-6A42-45AC-B0F6-8BC133E981AB}"/>
                    </a:ext>
                  </a:extLst>
                </p:cNvPr>
                <p:cNvSpPr/>
                <p:nvPr/>
              </p:nvSpPr>
              <p:spPr>
                <a:xfrm>
                  <a:off x="1701241" y="48927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28" name="Freeform: Shape 2527">
                  <a:extLst>
                    <a:ext uri="{FF2B5EF4-FFF2-40B4-BE49-F238E27FC236}">
                      <a16:creationId xmlns:a16="http://schemas.microsoft.com/office/drawing/2014/main" id="{93873CE1-E466-4CC0-8603-92F45C474FE4}"/>
                    </a:ext>
                  </a:extLst>
                </p:cNvPr>
                <p:cNvSpPr/>
                <p:nvPr/>
              </p:nvSpPr>
              <p:spPr>
                <a:xfrm>
                  <a:off x="8895479" y="4893286"/>
                  <a:ext cx="76962" cy="27432"/>
                </a:xfrm>
                <a:custGeom>
                  <a:avLst/>
                  <a:gdLst>
                    <a:gd name="connsiteX0" fmla="*/ 1633 w 76962"/>
                    <a:gd name="connsiteY0" fmla="*/ 23138 h 27432"/>
                    <a:gd name="connsiteX1" fmla="*/ 48115 w 76962"/>
                    <a:gd name="connsiteY1" fmla="*/ 278 h 27432"/>
                    <a:gd name="connsiteX2" fmla="*/ 77071 w 76962"/>
                    <a:gd name="connsiteY2" fmla="*/ 13994 h 27432"/>
                    <a:gd name="connsiteX3" fmla="*/ 41257 w 76962"/>
                    <a:gd name="connsiteY3" fmla="*/ 27710 h 27432"/>
                    <a:gd name="connsiteX4" fmla="*/ 1633 w 76962"/>
                    <a:gd name="connsiteY4" fmla="*/ 23138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 h="27432">
                      <a:moveTo>
                        <a:pt x="1633" y="23138"/>
                      </a:moveTo>
                      <a:cubicBezTo>
                        <a:pt x="-6749" y="10184"/>
                        <a:pt x="18397" y="-2008"/>
                        <a:pt x="48115" y="278"/>
                      </a:cubicBezTo>
                      <a:cubicBezTo>
                        <a:pt x="67927" y="1802"/>
                        <a:pt x="77071" y="6374"/>
                        <a:pt x="77071" y="13994"/>
                      </a:cubicBezTo>
                      <a:cubicBezTo>
                        <a:pt x="77071" y="22376"/>
                        <a:pt x="67165" y="26186"/>
                        <a:pt x="41257" y="27710"/>
                      </a:cubicBezTo>
                      <a:cubicBezTo>
                        <a:pt x="22207" y="29234"/>
                        <a:pt x="3919" y="26948"/>
                        <a:pt x="1633" y="23138"/>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29" name="Freeform: Shape 2528">
                  <a:extLst>
                    <a:ext uri="{FF2B5EF4-FFF2-40B4-BE49-F238E27FC236}">
                      <a16:creationId xmlns:a16="http://schemas.microsoft.com/office/drawing/2014/main" id="{6FD45D17-FA1E-4DDB-A9A9-C45C44DF4FA8}"/>
                    </a:ext>
                  </a:extLst>
                </p:cNvPr>
                <p:cNvSpPr/>
                <p:nvPr/>
              </p:nvSpPr>
              <p:spPr>
                <a:xfrm>
                  <a:off x="1746535" y="487780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30" name="Freeform: Shape 2529">
                  <a:extLst>
                    <a:ext uri="{FF2B5EF4-FFF2-40B4-BE49-F238E27FC236}">
                      <a16:creationId xmlns:a16="http://schemas.microsoft.com/office/drawing/2014/main" id="{F3DFA74E-FC08-4A5C-9DAF-BC5842289AB2}"/>
                    </a:ext>
                  </a:extLst>
                </p:cNvPr>
                <p:cNvSpPr/>
                <p:nvPr/>
              </p:nvSpPr>
              <p:spPr>
                <a:xfrm>
                  <a:off x="828174" y="4847434"/>
                  <a:ext cx="44958" cy="42672"/>
                </a:xfrm>
                <a:custGeom>
                  <a:avLst/>
                  <a:gdLst>
                    <a:gd name="connsiteX0" fmla="*/ 3930 w 44958"/>
                    <a:gd name="connsiteY0" fmla="*/ 34700 h 42672"/>
                    <a:gd name="connsiteX1" fmla="*/ 29838 w 44958"/>
                    <a:gd name="connsiteY1" fmla="*/ 410 h 42672"/>
                    <a:gd name="connsiteX2" fmla="*/ 28314 w 44958"/>
                    <a:gd name="connsiteY2" fmla="*/ 43082 h 42672"/>
                    <a:gd name="connsiteX3" fmla="*/ 3930 w 44958"/>
                    <a:gd name="connsiteY3" fmla="*/ 34700 h 42672"/>
                  </a:gdLst>
                  <a:ahLst/>
                  <a:cxnLst>
                    <a:cxn ang="0">
                      <a:pos x="connsiteX0" y="connsiteY0"/>
                    </a:cxn>
                    <a:cxn ang="0">
                      <a:pos x="connsiteX1" y="connsiteY1"/>
                    </a:cxn>
                    <a:cxn ang="0">
                      <a:pos x="connsiteX2" y="connsiteY2"/>
                    </a:cxn>
                    <a:cxn ang="0">
                      <a:pos x="connsiteX3" y="connsiteY3"/>
                    </a:cxn>
                  </a:cxnLst>
                  <a:rect l="l" t="t" r="r" b="b"/>
                  <a:pathLst>
                    <a:path w="44958" h="42672">
                      <a:moveTo>
                        <a:pt x="3930" y="34700"/>
                      </a:moveTo>
                      <a:cubicBezTo>
                        <a:pt x="-8262" y="20222"/>
                        <a:pt x="10026" y="-3400"/>
                        <a:pt x="29838" y="410"/>
                      </a:cubicBezTo>
                      <a:cubicBezTo>
                        <a:pt x="51174" y="4220"/>
                        <a:pt x="49650" y="40034"/>
                        <a:pt x="28314" y="43082"/>
                      </a:cubicBezTo>
                      <a:cubicBezTo>
                        <a:pt x="19932" y="44606"/>
                        <a:pt x="8502" y="40796"/>
                        <a:pt x="3930" y="3470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31" name="Freeform: Shape 2530">
                  <a:extLst>
                    <a:ext uri="{FF2B5EF4-FFF2-40B4-BE49-F238E27FC236}">
                      <a16:creationId xmlns:a16="http://schemas.microsoft.com/office/drawing/2014/main" id="{06FBAD4F-8CE2-47E1-B08B-C22350932DF7}"/>
                    </a:ext>
                  </a:extLst>
                </p:cNvPr>
                <p:cNvSpPr/>
                <p:nvPr/>
              </p:nvSpPr>
              <p:spPr>
                <a:xfrm>
                  <a:off x="929919" y="4817924"/>
                  <a:ext cx="42672" cy="73914"/>
                </a:xfrm>
                <a:custGeom>
                  <a:avLst/>
                  <a:gdLst>
                    <a:gd name="connsiteX0" fmla="*/ 2769 w 42672"/>
                    <a:gd name="connsiteY0" fmla="*/ 63448 h 73914"/>
                    <a:gd name="connsiteX1" fmla="*/ 12675 w 42672"/>
                    <a:gd name="connsiteY1" fmla="*/ 202 h 73914"/>
                    <a:gd name="connsiteX2" fmla="*/ 42393 w 42672"/>
                    <a:gd name="connsiteY2" fmla="*/ 62686 h 73914"/>
                    <a:gd name="connsiteX3" fmla="*/ 2769 w 42672"/>
                    <a:gd name="connsiteY3" fmla="*/ 63448 h 73914"/>
                  </a:gdLst>
                  <a:ahLst/>
                  <a:cxnLst>
                    <a:cxn ang="0">
                      <a:pos x="connsiteX0" y="connsiteY0"/>
                    </a:cxn>
                    <a:cxn ang="0">
                      <a:pos x="connsiteX1" y="connsiteY1"/>
                    </a:cxn>
                    <a:cxn ang="0">
                      <a:pos x="connsiteX2" y="connsiteY2"/>
                    </a:cxn>
                    <a:cxn ang="0">
                      <a:pos x="connsiteX3" y="connsiteY3"/>
                    </a:cxn>
                  </a:cxnLst>
                  <a:rect l="l" t="t" r="r" b="b"/>
                  <a:pathLst>
                    <a:path w="42672" h="73914">
                      <a:moveTo>
                        <a:pt x="2769" y="63448"/>
                      </a:moveTo>
                      <a:cubicBezTo>
                        <a:pt x="-4089" y="45922"/>
                        <a:pt x="2769" y="3250"/>
                        <a:pt x="12675" y="202"/>
                      </a:cubicBezTo>
                      <a:cubicBezTo>
                        <a:pt x="24105" y="-3608"/>
                        <a:pt x="48489" y="47446"/>
                        <a:pt x="42393" y="62686"/>
                      </a:cubicBezTo>
                      <a:cubicBezTo>
                        <a:pt x="37059" y="77164"/>
                        <a:pt x="8103" y="77926"/>
                        <a:pt x="2769" y="63448"/>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32" name="Freeform: Shape 2531">
                  <a:extLst>
                    <a:ext uri="{FF2B5EF4-FFF2-40B4-BE49-F238E27FC236}">
                      <a16:creationId xmlns:a16="http://schemas.microsoft.com/office/drawing/2014/main" id="{09FE874B-94D7-41F2-A931-0E5B93B19D5A}"/>
                    </a:ext>
                  </a:extLst>
                </p:cNvPr>
                <p:cNvSpPr/>
                <p:nvPr/>
              </p:nvSpPr>
              <p:spPr>
                <a:xfrm>
                  <a:off x="8626678" y="4861836"/>
                  <a:ext cx="63246" cy="28194"/>
                </a:xfrm>
                <a:custGeom>
                  <a:avLst/>
                  <a:gdLst>
                    <a:gd name="connsiteX0" fmla="*/ 10592 w 63246"/>
                    <a:gd name="connsiteY0" fmla="*/ 19536 h 28194"/>
                    <a:gd name="connsiteX1" fmla="*/ 8306 w 63246"/>
                    <a:gd name="connsiteY1" fmla="*/ 3534 h 28194"/>
                    <a:gd name="connsiteX2" fmla="*/ 63932 w 63246"/>
                    <a:gd name="connsiteY2" fmla="*/ 14964 h 28194"/>
                    <a:gd name="connsiteX3" fmla="*/ 10592 w 63246"/>
                    <a:gd name="connsiteY3" fmla="*/ 19536 h 28194"/>
                  </a:gdLst>
                  <a:ahLst/>
                  <a:cxnLst>
                    <a:cxn ang="0">
                      <a:pos x="connsiteX0" y="connsiteY0"/>
                    </a:cxn>
                    <a:cxn ang="0">
                      <a:pos x="connsiteX1" y="connsiteY1"/>
                    </a:cxn>
                    <a:cxn ang="0">
                      <a:pos x="connsiteX2" y="connsiteY2"/>
                    </a:cxn>
                    <a:cxn ang="0">
                      <a:pos x="connsiteX3" y="connsiteY3"/>
                    </a:cxn>
                  </a:cxnLst>
                  <a:rect l="l" t="t" r="r" b="b"/>
                  <a:pathLst>
                    <a:path w="63246" h="28194">
                      <a:moveTo>
                        <a:pt x="10592" y="19536"/>
                      </a:moveTo>
                      <a:cubicBezTo>
                        <a:pt x="-3124" y="9630"/>
                        <a:pt x="-3124" y="8106"/>
                        <a:pt x="8306" y="3534"/>
                      </a:cubicBezTo>
                      <a:cubicBezTo>
                        <a:pt x="28880" y="-4848"/>
                        <a:pt x="63932" y="2772"/>
                        <a:pt x="63932" y="14964"/>
                      </a:cubicBezTo>
                      <a:cubicBezTo>
                        <a:pt x="63932" y="30204"/>
                        <a:pt x="29642" y="33252"/>
                        <a:pt x="10592" y="19536"/>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33" name="Freeform: Shape 2532">
                  <a:extLst>
                    <a:ext uri="{FF2B5EF4-FFF2-40B4-BE49-F238E27FC236}">
                      <a16:creationId xmlns:a16="http://schemas.microsoft.com/office/drawing/2014/main" id="{80029B65-CCCC-4CD8-9F7F-A0EFD099FA25}"/>
                    </a:ext>
                  </a:extLst>
                </p:cNvPr>
                <p:cNvSpPr/>
                <p:nvPr/>
              </p:nvSpPr>
              <p:spPr>
                <a:xfrm>
                  <a:off x="1801318" y="4610100"/>
                  <a:ext cx="390906" cy="265938"/>
                </a:xfrm>
                <a:custGeom>
                  <a:avLst/>
                  <a:gdLst>
                    <a:gd name="connsiteX0" fmla="*/ 812 w 390906"/>
                    <a:gd name="connsiteY0" fmla="*/ 258318 h 265938"/>
                    <a:gd name="connsiteX1" fmla="*/ 75488 w 390906"/>
                    <a:gd name="connsiteY1" fmla="*/ 198120 h 265938"/>
                    <a:gd name="connsiteX2" fmla="*/ 96062 w 390906"/>
                    <a:gd name="connsiteY2" fmla="*/ 186690 h 265938"/>
                    <a:gd name="connsiteX3" fmla="*/ 121970 w 390906"/>
                    <a:gd name="connsiteY3" fmla="*/ 163830 h 265938"/>
                    <a:gd name="connsiteX4" fmla="*/ 160833 w 390906"/>
                    <a:gd name="connsiteY4" fmla="*/ 124968 h 265938"/>
                    <a:gd name="connsiteX5" fmla="*/ 198933 w 390906"/>
                    <a:gd name="connsiteY5" fmla="*/ 99060 h 265938"/>
                    <a:gd name="connsiteX6" fmla="*/ 233223 w 390906"/>
                    <a:gd name="connsiteY6" fmla="*/ 83820 h 265938"/>
                    <a:gd name="connsiteX7" fmla="*/ 254559 w 390906"/>
                    <a:gd name="connsiteY7" fmla="*/ 68580 h 265938"/>
                    <a:gd name="connsiteX8" fmla="*/ 297231 w 390906"/>
                    <a:gd name="connsiteY8" fmla="*/ 35814 h 265938"/>
                    <a:gd name="connsiteX9" fmla="*/ 356667 w 390906"/>
                    <a:gd name="connsiteY9" fmla="*/ 0 h 265938"/>
                    <a:gd name="connsiteX10" fmla="*/ 385623 w 390906"/>
                    <a:gd name="connsiteY10" fmla="*/ 26670 h 265938"/>
                    <a:gd name="connsiteX11" fmla="*/ 319329 w 390906"/>
                    <a:gd name="connsiteY11" fmla="*/ 60960 h 265938"/>
                    <a:gd name="connsiteX12" fmla="*/ 309423 w 390906"/>
                    <a:gd name="connsiteY12" fmla="*/ 75438 h 265938"/>
                    <a:gd name="connsiteX13" fmla="*/ 262179 w 390906"/>
                    <a:gd name="connsiteY13" fmla="*/ 113538 h 265938"/>
                    <a:gd name="connsiteX14" fmla="*/ 183693 w 390906"/>
                    <a:gd name="connsiteY14" fmla="*/ 166878 h 265938"/>
                    <a:gd name="connsiteX15" fmla="*/ 141783 w 390906"/>
                    <a:gd name="connsiteY15" fmla="*/ 198120 h 265938"/>
                    <a:gd name="connsiteX16" fmla="*/ 114350 w 390906"/>
                    <a:gd name="connsiteY16" fmla="*/ 214122 h 265938"/>
                    <a:gd name="connsiteX17" fmla="*/ 812 w 390906"/>
                    <a:gd name="connsiteY17" fmla="*/ 258318 h 26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906" h="265938">
                      <a:moveTo>
                        <a:pt x="812" y="258318"/>
                      </a:moveTo>
                      <a:cubicBezTo>
                        <a:pt x="-7570" y="246126"/>
                        <a:pt x="51104" y="198882"/>
                        <a:pt x="75488" y="198120"/>
                      </a:cubicBezTo>
                      <a:cubicBezTo>
                        <a:pt x="88442" y="198120"/>
                        <a:pt x="96062" y="194310"/>
                        <a:pt x="96062" y="186690"/>
                      </a:cubicBezTo>
                      <a:cubicBezTo>
                        <a:pt x="96062" y="180594"/>
                        <a:pt x="107492" y="170688"/>
                        <a:pt x="121970" y="163830"/>
                      </a:cubicBezTo>
                      <a:cubicBezTo>
                        <a:pt x="137211" y="156210"/>
                        <a:pt x="153213" y="140208"/>
                        <a:pt x="160833" y="124968"/>
                      </a:cubicBezTo>
                      <a:cubicBezTo>
                        <a:pt x="171501" y="102870"/>
                        <a:pt x="176835" y="99060"/>
                        <a:pt x="198933" y="99060"/>
                      </a:cubicBezTo>
                      <a:cubicBezTo>
                        <a:pt x="217221" y="99060"/>
                        <a:pt x="227889" y="94488"/>
                        <a:pt x="233223" y="83820"/>
                      </a:cubicBezTo>
                      <a:cubicBezTo>
                        <a:pt x="237795" y="75438"/>
                        <a:pt x="247701" y="68580"/>
                        <a:pt x="254559" y="68580"/>
                      </a:cubicBezTo>
                      <a:cubicBezTo>
                        <a:pt x="272847" y="68580"/>
                        <a:pt x="294945" y="51816"/>
                        <a:pt x="297231" y="35814"/>
                      </a:cubicBezTo>
                      <a:cubicBezTo>
                        <a:pt x="300279" y="16002"/>
                        <a:pt x="325425" y="762"/>
                        <a:pt x="356667" y="0"/>
                      </a:cubicBezTo>
                      <a:cubicBezTo>
                        <a:pt x="387909" y="0"/>
                        <a:pt x="399339" y="10668"/>
                        <a:pt x="385623" y="26670"/>
                      </a:cubicBezTo>
                      <a:cubicBezTo>
                        <a:pt x="374955" y="39624"/>
                        <a:pt x="333807" y="60960"/>
                        <a:pt x="319329" y="60960"/>
                      </a:cubicBezTo>
                      <a:cubicBezTo>
                        <a:pt x="313995" y="60960"/>
                        <a:pt x="309423" y="67818"/>
                        <a:pt x="309423" y="75438"/>
                      </a:cubicBezTo>
                      <a:cubicBezTo>
                        <a:pt x="309423" y="86868"/>
                        <a:pt x="296469" y="96774"/>
                        <a:pt x="262179" y="113538"/>
                      </a:cubicBezTo>
                      <a:cubicBezTo>
                        <a:pt x="235509" y="125730"/>
                        <a:pt x="200457" y="150114"/>
                        <a:pt x="183693" y="166878"/>
                      </a:cubicBezTo>
                      <a:cubicBezTo>
                        <a:pt x="167691" y="184404"/>
                        <a:pt x="148641" y="198120"/>
                        <a:pt x="141783" y="198120"/>
                      </a:cubicBezTo>
                      <a:cubicBezTo>
                        <a:pt x="134163" y="198120"/>
                        <a:pt x="122732" y="205740"/>
                        <a:pt x="114350" y="214122"/>
                      </a:cubicBezTo>
                      <a:cubicBezTo>
                        <a:pt x="78536" y="254508"/>
                        <a:pt x="13766" y="279654"/>
                        <a:pt x="812" y="258318"/>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34" name="Freeform: Shape 2533">
                  <a:extLst>
                    <a:ext uri="{FF2B5EF4-FFF2-40B4-BE49-F238E27FC236}">
                      <a16:creationId xmlns:a16="http://schemas.microsoft.com/office/drawing/2014/main" id="{B40DBA75-C463-4881-8D9E-037F8629075A}"/>
                    </a:ext>
                  </a:extLst>
                </p:cNvPr>
                <p:cNvSpPr/>
                <p:nvPr/>
              </p:nvSpPr>
              <p:spPr>
                <a:xfrm>
                  <a:off x="8779425" y="484794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35" name="Freeform: Shape 2534">
                  <a:extLst>
                    <a:ext uri="{FF2B5EF4-FFF2-40B4-BE49-F238E27FC236}">
                      <a16:creationId xmlns:a16="http://schemas.microsoft.com/office/drawing/2014/main" id="{A0ED9880-2113-45AB-8C56-A8EFB7CF225A}"/>
                    </a:ext>
                  </a:extLst>
                </p:cNvPr>
                <p:cNvSpPr/>
                <p:nvPr/>
              </p:nvSpPr>
              <p:spPr>
                <a:xfrm>
                  <a:off x="8392356" y="483249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36" name="Freeform: Shape 2535">
                  <a:extLst>
                    <a:ext uri="{FF2B5EF4-FFF2-40B4-BE49-F238E27FC236}">
                      <a16:creationId xmlns:a16="http://schemas.microsoft.com/office/drawing/2014/main" id="{6B34364D-AD82-4F63-BA18-44955EF65318}"/>
                    </a:ext>
                  </a:extLst>
                </p:cNvPr>
                <p:cNvSpPr/>
                <p:nvPr/>
              </p:nvSpPr>
              <p:spPr>
                <a:xfrm>
                  <a:off x="8208038" y="4793952"/>
                  <a:ext cx="64008" cy="28194"/>
                </a:xfrm>
                <a:custGeom>
                  <a:avLst/>
                  <a:gdLst>
                    <a:gd name="connsiteX0" fmla="*/ 2512 w 64008"/>
                    <a:gd name="connsiteY0" fmla="*/ 21888 h 28194"/>
                    <a:gd name="connsiteX1" fmla="*/ 37564 w 64008"/>
                    <a:gd name="connsiteY1" fmla="*/ 552 h 28194"/>
                    <a:gd name="connsiteX2" fmla="*/ 35278 w 64008"/>
                    <a:gd name="connsiteY2" fmla="*/ 27984 h 28194"/>
                    <a:gd name="connsiteX3" fmla="*/ 2512 w 64008"/>
                    <a:gd name="connsiteY3" fmla="*/ 21888 h 28194"/>
                  </a:gdLst>
                  <a:ahLst/>
                  <a:cxnLst>
                    <a:cxn ang="0">
                      <a:pos x="connsiteX0" y="connsiteY0"/>
                    </a:cxn>
                    <a:cxn ang="0">
                      <a:pos x="connsiteX1" y="connsiteY1"/>
                    </a:cxn>
                    <a:cxn ang="0">
                      <a:pos x="connsiteX2" y="connsiteY2"/>
                    </a:cxn>
                    <a:cxn ang="0">
                      <a:pos x="connsiteX3" y="connsiteY3"/>
                    </a:cxn>
                  </a:cxnLst>
                  <a:rect l="l" t="t" r="r" b="b"/>
                  <a:pathLst>
                    <a:path w="64008" h="28194">
                      <a:moveTo>
                        <a:pt x="2512" y="21888"/>
                      </a:moveTo>
                      <a:cubicBezTo>
                        <a:pt x="-6632" y="7410"/>
                        <a:pt x="10132" y="-2496"/>
                        <a:pt x="37564" y="552"/>
                      </a:cubicBezTo>
                      <a:cubicBezTo>
                        <a:pt x="74140" y="3600"/>
                        <a:pt x="72616" y="24936"/>
                        <a:pt x="35278" y="27984"/>
                      </a:cubicBezTo>
                      <a:cubicBezTo>
                        <a:pt x="20038" y="29508"/>
                        <a:pt x="5560" y="26460"/>
                        <a:pt x="2512" y="21888"/>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37" name="Freeform: Shape 2536">
                  <a:extLst>
                    <a:ext uri="{FF2B5EF4-FFF2-40B4-BE49-F238E27FC236}">
                      <a16:creationId xmlns:a16="http://schemas.microsoft.com/office/drawing/2014/main" id="{DA85066C-C659-4FE3-8529-0B1D55BEDB87}"/>
                    </a:ext>
                  </a:extLst>
                </p:cNvPr>
                <p:cNvSpPr/>
                <p:nvPr/>
              </p:nvSpPr>
              <p:spPr>
                <a:xfrm>
                  <a:off x="894474" y="4747260"/>
                  <a:ext cx="41148" cy="57912"/>
                </a:xfrm>
                <a:custGeom>
                  <a:avLst/>
                  <a:gdLst>
                    <a:gd name="connsiteX0" fmla="*/ 9258 w 41148"/>
                    <a:gd name="connsiteY0" fmla="*/ 41910 h 57912"/>
                    <a:gd name="connsiteX1" fmla="*/ 14592 w 41148"/>
                    <a:gd name="connsiteY1" fmla="*/ 0 h 57912"/>
                    <a:gd name="connsiteX2" fmla="*/ 41262 w 41148"/>
                    <a:gd name="connsiteY2" fmla="*/ 38862 h 57912"/>
                    <a:gd name="connsiteX3" fmla="*/ 9258 w 41148"/>
                    <a:gd name="connsiteY3" fmla="*/ 41910 h 57912"/>
                  </a:gdLst>
                  <a:ahLst/>
                  <a:cxnLst>
                    <a:cxn ang="0">
                      <a:pos x="connsiteX0" y="connsiteY0"/>
                    </a:cxn>
                    <a:cxn ang="0">
                      <a:pos x="connsiteX1" y="connsiteY1"/>
                    </a:cxn>
                    <a:cxn ang="0">
                      <a:pos x="connsiteX2" y="connsiteY2"/>
                    </a:cxn>
                    <a:cxn ang="0">
                      <a:pos x="connsiteX3" y="connsiteY3"/>
                    </a:cxn>
                  </a:cxnLst>
                  <a:rect l="l" t="t" r="r" b="b"/>
                  <a:pathLst>
                    <a:path w="41148" h="57912">
                      <a:moveTo>
                        <a:pt x="9258" y="41910"/>
                      </a:moveTo>
                      <a:cubicBezTo>
                        <a:pt x="-5220" y="19812"/>
                        <a:pt x="-2172" y="0"/>
                        <a:pt x="14592" y="0"/>
                      </a:cubicBezTo>
                      <a:cubicBezTo>
                        <a:pt x="30594" y="0"/>
                        <a:pt x="44310" y="19812"/>
                        <a:pt x="41262" y="38862"/>
                      </a:cubicBezTo>
                      <a:cubicBezTo>
                        <a:pt x="38214" y="63246"/>
                        <a:pt x="23736" y="64770"/>
                        <a:pt x="9258" y="4191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38" name="Freeform: Shape 2537">
                  <a:extLst>
                    <a:ext uri="{FF2B5EF4-FFF2-40B4-BE49-F238E27FC236}">
                      <a16:creationId xmlns:a16="http://schemas.microsoft.com/office/drawing/2014/main" id="{01CBCC95-E81E-4387-8789-7C4EC2DF94A5}"/>
                    </a:ext>
                  </a:extLst>
                </p:cNvPr>
                <p:cNvSpPr/>
                <p:nvPr/>
              </p:nvSpPr>
              <p:spPr>
                <a:xfrm>
                  <a:off x="7905642" y="4728385"/>
                  <a:ext cx="30480" cy="25908"/>
                </a:xfrm>
                <a:custGeom>
                  <a:avLst/>
                  <a:gdLst>
                    <a:gd name="connsiteX0" fmla="*/ 870 w 30480"/>
                    <a:gd name="connsiteY0" fmla="*/ 19637 h 25908"/>
                    <a:gd name="connsiteX1" fmla="*/ 6966 w 30480"/>
                    <a:gd name="connsiteY1" fmla="*/ 4397 h 25908"/>
                    <a:gd name="connsiteX2" fmla="*/ 26016 w 30480"/>
                    <a:gd name="connsiteY2" fmla="*/ 5921 h 25908"/>
                    <a:gd name="connsiteX3" fmla="*/ 29064 w 30480"/>
                    <a:gd name="connsiteY3" fmla="*/ 21161 h 25908"/>
                    <a:gd name="connsiteX4" fmla="*/ 870 w 30480"/>
                    <a:gd name="connsiteY4" fmla="*/ 19637 h 2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25908">
                      <a:moveTo>
                        <a:pt x="870" y="19637"/>
                      </a:moveTo>
                      <a:cubicBezTo>
                        <a:pt x="-1416" y="15827"/>
                        <a:pt x="870" y="8969"/>
                        <a:pt x="6966" y="4397"/>
                      </a:cubicBezTo>
                      <a:cubicBezTo>
                        <a:pt x="14586" y="-1699"/>
                        <a:pt x="19158" y="-1699"/>
                        <a:pt x="26016" y="5921"/>
                      </a:cubicBezTo>
                      <a:cubicBezTo>
                        <a:pt x="30588" y="12017"/>
                        <a:pt x="32112" y="18875"/>
                        <a:pt x="29064" y="21161"/>
                      </a:cubicBezTo>
                      <a:cubicBezTo>
                        <a:pt x="22206" y="28781"/>
                        <a:pt x="5442" y="28019"/>
                        <a:pt x="870" y="19637"/>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39" name="Freeform: Shape 2538">
                  <a:extLst>
                    <a:ext uri="{FF2B5EF4-FFF2-40B4-BE49-F238E27FC236}">
                      <a16:creationId xmlns:a16="http://schemas.microsoft.com/office/drawing/2014/main" id="{210E5845-9E23-4CD9-ABB1-47B9685B2168}"/>
                    </a:ext>
                  </a:extLst>
                </p:cNvPr>
                <p:cNvSpPr/>
                <p:nvPr/>
              </p:nvSpPr>
              <p:spPr>
                <a:xfrm>
                  <a:off x="930200" y="4679844"/>
                  <a:ext cx="41148" cy="42672"/>
                </a:xfrm>
                <a:custGeom>
                  <a:avLst/>
                  <a:gdLst>
                    <a:gd name="connsiteX0" fmla="*/ 2488 w 41148"/>
                    <a:gd name="connsiteY0" fmla="*/ 33888 h 42672"/>
                    <a:gd name="connsiteX1" fmla="*/ 23824 w 41148"/>
                    <a:gd name="connsiteY1" fmla="*/ 360 h 42672"/>
                    <a:gd name="connsiteX2" fmla="*/ 41350 w 41148"/>
                    <a:gd name="connsiteY2" fmla="*/ 21696 h 42672"/>
                    <a:gd name="connsiteX3" fmla="*/ 23824 w 41148"/>
                    <a:gd name="connsiteY3" fmla="*/ 43032 h 42672"/>
                    <a:gd name="connsiteX4" fmla="*/ 2488 w 41148"/>
                    <a:gd name="connsiteY4" fmla="*/ 33888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 h="42672">
                      <a:moveTo>
                        <a:pt x="2488" y="33888"/>
                      </a:moveTo>
                      <a:cubicBezTo>
                        <a:pt x="-5132" y="14076"/>
                        <a:pt x="5536" y="-2688"/>
                        <a:pt x="23824" y="360"/>
                      </a:cubicBezTo>
                      <a:cubicBezTo>
                        <a:pt x="36778" y="1884"/>
                        <a:pt x="41350" y="7980"/>
                        <a:pt x="41350" y="21696"/>
                      </a:cubicBezTo>
                      <a:cubicBezTo>
                        <a:pt x="41350" y="35412"/>
                        <a:pt x="36778" y="41508"/>
                        <a:pt x="23824" y="43032"/>
                      </a:cubicBezTo>
                      <a:cubicBezTo>
                        <a:pt x="13918" y="44556"/>
                        <a:pt x="4774" y="40746"/>
                        <a:pt x="2488" y="33888"/>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40" name="Freeform: Shape 2539">
                  <a:extLst>
                    <a:ext uri="{FF2B5EF4-FFF2-40B4-BE49-F238E27FC236}">
                      <a16:creationId xmlns:a16="http://schemas.microsoft.com/office/drawing/2014/main" id="{94CF7DA0-9A75-434E-A594-3BA07DDC40CB}"/>
                    </a:ext>
                  </a:extLst>
                </p:cNvPr>
                <p:cNvSpPr/>
                <p:nvPr/>
              </p:nvSpPr>
              <p:spPr>
                <a:xfrm>
                  <a:off x="1898565" y="469554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41" name="Freeform: Shape 2540">
                  <a:extLst>
                    <a:ext uri="{FF2B5EF4-FFF2-40B4-BE49-F238E27FC236}">
                      <a16:creationId xmlns:a16="http://schemas.microsoft.com/office/drawing/2014/main" id="{B241AB46-B216-4D7D-AAD7-518E443C9A07}"/>
                    </a:ext>
                  </a:extLst>
                </p:cNvPr>
                <p:cNvSpPr/>
                <p:nvPr/>
              </p:nvSpPr>
              <p:spPr>
                <a:xfrm>
                  <a:off x="7728661" y="469458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42" name="Freeform: Shape 2541">
                  <a:extLst>
                    <a:ext uri="{FF2B5EF4-FFF2-40B4-BE49-F238E27FC236}">
                      <a16:creationId xmlns:a16="http://schemas.microsoft.com/office/drawing/2014/main" id="{3490275D-AEB7-424E-93F7-034726918E1C}"/>
                    </a:ext>
                  </a:extLst>
                </p:cNvPr>
                <p:cNvSpPr/>
                <p:nvPr/>
              </p:nvSpPr>
              <p:spPr>
                <a:xfrm>
                  <a:off x="7607504" y="4664421"/>
                  <a:ext cx="39624" cy="21336"/>
                </a:xfrm>
                <a:custGeom>
                  <a:avLst/>
                  <a:gdLst>
                    <a:gd name="connsiteX0" fmla="*/ 1066 w 39624"/>
                    <a:gd name="connsiteY0" fmla="*/ 14259 h 21336"/>
                    <a:gd name="connsiteX1" fmla="*/ 32308 w 39624"/>
                    <a:gd name="connsiteY1" fmla="*/ 2067 h 21336"/>
                    <a:gd name="connsiteX2" fmla="*/ 20116 w 39624"/>
                    <a:gd name="connsiteY2" fmla="*/ 21879 h 21336"/>
                    <a:gd name="connsiteX3" fmla="*/ 1066 w 39624"/>
                    <a:gd name="connsiteY3" fmla="*/ 14259 h 21336"/>
                  </a:gdLst>
                  <a:ahLst/>
                  <a:cxnLst>
                    <a:cxn ang="0">
                      <a:pos x="connsiteX0" y="connsiteY0"/>
                    </a:cxn>
                    <a:cxn ang="0">
                      <a:pos x="connsiteX1" y="connsiteY1"/>
                    </a:cxn>
                    <a:cxn ang="0">
                      <a:pos x="connsiteX2" y="connsiteY2"/>
                    </a:cxn>
                    <a:cxn ang="0">
                      <a:pos x="connsiteX3" y="connsiteY3"/>
                    </a:cxn>
                  </a:cxnLst>
                  <a:rect l="l" t="t" r="r" b="b"/>
                  <a:pathLst>
                    <a:path w="39624" h="21336">
                      <a:moveTo>
                        <a:pt x="1066" y="14259"/>
                      </a:moveTo>
                      <a:cubicBezTo>
                        <a:pt x="-5030" y="4353"/>
                        <a:pt x="16306" y="-4029"/>
                        <a:pt x="32308" y="2067"/>
                      </a:cubicBezTo>
                      <a:cubicBezTo>
                        <a:pt x="47548" y="8163"/>
                        <a:pt x="39166" y="21879"/>
                        <a:pt x="20116" y="21879"/>
                      </a:cubicBezTo>
                      <a:cubicBezTo>
                        <a:pt x="12496" y="21879"/>
                        <a:pt x="3352" y="18069"/>
                        <a:pt x="1066" y="14259"/>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43" name="Freeform: Shape 2542">
                  <a:extLst>
                    <a:ext uri="{FF2B5EF4-FFF2-40B4-BE49-F238E27FC236}">
                      <a16:creationId xmlns:a16="http://schemas.microsoft.com/office/drawing/2014/main" id="{F02FFBAA-01A4-4169-BDEC-167B29F76693}"/>
                    </a:ext>
                  </a:extLst>
                </p:cNvPr>
                <p:cNvSpPr/>
                <p:nvPr/>
              </p:nvSpPr>
              <p:spPr>
                <a:xfrm>
                  <a:off x="7470551" y="463591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44" name="Freeform: Shape 2543">
                  <a:extLst>
                    <a:ext uri="{FF2B5EF4-FFF2-40B4-BE49-F238E27FC236}">
                      <a16:creationId xmlns:a16="http://schemas.microsoft.com/office/drawing/2014/main" id="{C9D39634-7843-4CA6-816E-A183F072D535}"/>
                    </a:ext>
                  </a:extLst>
                </p:cNvPr>
                <p:cNvSpPr/>
                <p:nvPr/>
              </p:nvSpPr>
              <p:spPr>
                <a:xfrm>
                  <a:off x="2066205" y="461172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45" name="Freeform: Shape 2544">
                  <a:extLst>
                    <a:ext uri="{FF2B5EF4-FFF2-40B4-BE49-F238E27FC236}">
                      <a16:creationId xmlns:a16="http://schemas.microsoft.com/office/drawing/2014/main" id="{FAFB7D9E-9B9F-46A3-9597-C1F843BA9899}"/>
                    </a:ext>
                  </a:extLst>
                </p:cNvPr>
                <p:cNvSpPr/>
                <p:nvPr/>
              </p:nvSpPr>
              <p:spPr>
                <a:xfrm>
                  <a:off x="2035407" y="4545330"/>
                  <a:ext cx="25908" cy="77724"/>
                </a:xfrm>
                <a:custGeom>
                  <a:avLst/>
                  <a:gdLst>
                    <a:gd name="connsiteX0" fmla="*/ 2943 w 25908"/>
                    <a:gd name="connsiteY0" fmla="*/ 70866 h 77724"/>
                    <a:gd name="connsiteX1" fmla="*/ 14373 w 25908"/>
                    <a:gd name="connsiteY1" fmla="*/ 0 h 77724"/>
                    <a:gd name="connsiteX2" fmla="*/ 16659 w 25908"/>
                    <a:gd name="connsiteY2" fmla="*/ 77724 h 77724"/>
                    <a:gd name="connsiteX3" fmla="*/ 2943 w 25908"/>
                    <a:gd name="connsiteY3" fmla="*/ 70866 h 77724"/>
                  </a:gdLst>
                  <a:ahLst/>
                  <a:cxnLst>
                    <a:cxn ang="0">
                      <a:pos x="connsiteX0" y="connsiteY0"/>
                    </a:cxn>
                    <a:cxn ang="0">
                      <a:pos x="connsiteX1" y="connsiteY1"/>
                    </a:cxn>
                    <a:cxn ang="0">
                      <a:pos x="connsiteX2" y="connsiteY2"/>
                    </a:cxn>
                    <a:cxn ang="0">
                      <a:pos x="connsiteX3" y="connsiteY3"/>
                    </a:cxn>
                  </a:cxnLst>
                  <a:rect l="l" t="t" r="r" b="b"/>
                  <a:pathLst>
                    <a:path w="25908" h="77724">
                      <a:moveTo>
                        <a:pt x="2943" y="70866"/>
                      </a:moveTo>
                      <a:cubicBezTo>
                        <a:pt x="-4677" y="49530"/>
                        <a:pt x="3705" y="0"/>
                        <a:pt x="14373" y="0"/>
                      </a:cubicBezTo>
                      <a:cubicBezTo>
                        <a:pt x="28851" y="0"/>
                        <a:pt x="30375" y="73152"/>
                        <a:pt x="16659" y="77724"/>
                      </a:cubicBezTo>
                      <a:cubicBezTo>
                        <a:pt x="11325" y="80010"/>
                        <a:pt x="5229" y="76962"/>
                        <a:pt x="2943" y="70866"/>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46" name="Freeform: Shape 2545">
                  <a:extLst>
                    <a:ext uri="{FF2B5EF4-FFF2-40B4-BE49-F238E27FC236}">
                      <a16:creationId xmlns:a16="http://schemas.microsoft.com/office/drawing/2014/main" id="{18F4F28A-233F-4339-A375-568A8F46B82C}"/>
                    </a:ext>
                  </a:extLst>
                </p:cNvPr>
                <p:cNvSpPr/>
                <p:nvPr/>
              </p:nvSpPr>
              <p:spPr>
                <a:xfrm>
                  <a:off x="7324375" y="459586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47" name="Freeform: Shape 2546">
                  <a:extLst>
                    <a:ext uri="{FF2B5EF4-FFF2-40B4-BE49-F238E27FC236}">
                      <a16:creationId xmlns:a16="http://schemas.microsoft.com/office/drawing/2014/main" id="{7ACB6046-5E96-40DD-9CDF-2F6ECD84BCCB}"/>
                    </a:ext>
                  </a:extLst>
                </p:cNvPr>
                <p:cNvSpPr/>
                <p:nvPr/>
              </p:nvSpPr>
              <p:spPr>
                <a:xfrm>
                  <a:off x="2179508" y="4511765"/>
                  <a:ext cx="135636" cy="98298"/>
                </a:xfrm>
                <a:custGeom>
                  <a:avLst/>
                  <a:gdLst>
                    <a:gd name="connsiteX0" fmla="*/ 5146 w 135636"/>
                    <a:gd name="connsiteY0" fmla="*/ 93001 h 98298"/>
                    <a:gd name="connsiteX1" fmla="*/ 17338 w 135636"/>
                    <a:gd name="connsiteY1" fmla="*/ 67093 h 98298"/>
                    <a:gd name="connsiteX2" fmla="*/ 47818 w 135636"/>
                    <a:gd name="connsiteY2" fmla="*/ 28993 h 98298"/>
                    <a:gd name="connsiteX3" fmla="*/ 97348 w 135636"/>
                    <a:gd name="connsiteY3" fmla="*/ 799 h 98298"/>
                    <a:gd name="connsiteX4" fmla="*/ 135448 w 135636"/>
                    <a:gd name="connsiteY4" fmla="*/ 20611 h 98298"/>
                    <a:gd name="connsiteX5" fmla="*/ 124018 w 135636"/>
                    <a:gd name="connsiteY5" fmla="*/ 42709 h 98298"/>
                    <a:gd name="connsiteX6" fmla="*/ 73726 w 135636"/>
                    <a:gd name="connsiteY6" fmla="*/ 73189 h 98298"/>
                    <a:gd name="connsiteX7" fmla="*/ 5146 w 135636"/>
                    <a:gd name="connsiteY7" fmla="*/ 93001 h 9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636" h="98298">
                      <a:moveTo>
                        <a:pt x="5146" y="93001"/>
                      </a:moveTo>
                      <a:cubicBezTo>
                        <a:pt x="-4760" y="83857"/>
                        <a:pt x="-188" y="75475"/>
                        <a:pt x="17338" y="67093"/>
                      </a:cubicBezTo>
                      <a:cubicBezTo>
                        <a:pt x="27244" y="62521"/>
                        <a:pt x="40960" y="45757"/>
                        <a:pt x="47818" y="28993"/>
                      </a:cubicBezTo>
                      <a:cubicBezTo>
                        <a:pt x="60772" y="-725"/>
                        <a:pt x="61534" y="-1487"/>
                        <a:pt x="97348" y="799"/>
                      </a:cubicBezTo>
                      <a:cubicBezTo>
                        <a:pt x="127828" y="3085"/>
                        <a:pt x="133162" y="5371"/>
                        <a:pt x="135448" y="20611"/>
                      </a:cubicBezTo>
                      <a:cubicBezTo>
                        <a:pt x="136972" y="31279"/>
                        <a:pt x="133162" y="38899"/>
                        <a:pt x="124018" y="42709"/>
                      </a:cubicBezTo>
                      <a:cubicBezTo>
                        <a:pt x="116398" y="44995"/>
                        <a:pt x="94300" y="58711"/>
                        <a:pt x="73726" y="73189"/>
                      </a:cubicBezTo>
                      <a:cubicBezTo>
                        <a:pt x="39436" y="97573"/>
                        <a:pt x="15814" y="104431"/>
                        <a:pt x="5146" y="93001"/>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48" name="Freeform: Shape 2547">
                  <a:extLst>
                    <a:ext uri="{FF2B5EF4-FFF2-40B4-BE49-F238E27FC236}">
                      <a16:creationId xmlns:a16="http://schemas.microsoft.com/office/drawing/2014/main" id="{4D2EF4E8-E9A5-4C6F-8851-5DD9EDDDFB6D}"/>
                    </a:ext>
                  </a:extLst>
                </p:cNvPr>
                <p:cNvSpPr/>
                <p:nvPr/>
              </p:nvSpPr>
              <p:spPr>
                <a:xfrm>
                  <a:off x="1098318" y="4542756"/>
                  <a:ext cx="26670" cy="44196"/>
                </a:xfrm>
                <a:custGeom>
                  <a:avLst/>
                  <a:gdLst>
                    <a:gd name="connsiteX0" fmla="*/ 2010 w 26670"/>
                    <a:gd name="connsiteY0" fmla="*/ 33054 h 44196"/>
                    <a:gd name="connsiteX1" fmla="*/ 2010 w 26670"/>
                    <a:gd name="connsiteY1" fmla="*/ 8670 h 44196"/>
                    <a:gd name="connsiteX2" fmla="*/ 19536 w 26670"/>
                    <a:gd name="connsiteY2" fmla="*/ 7908 h 44196"/>
                    <a:gd name="connsiteX3" fmla="*/ 14202 w 26670"/>
                    <a:gd name="connsiteY3" fmla="*/ 44484 h 44196"/>
                    <a:gd name="connsiteX4" fmla="*/ 2010 w 26670"/>
                    <a:gd name="connsiteY4" fmla="*/ 33054 h 4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44196">
                      <a:moveTo>
                        <a:pt x="2010" y="33054"/>
                      </a:moveTo>
                      <a:cubicBezTo>
                        <a:pt x="-1038" y="26958"/>
                        <a:pt x="-276" y="15528"/>
                        <a:pt x="2010" y="8670"/>
                      </a:cubicBezTo>
                      <a:cubicBezTo>
                        <a:pt x="6582" y="-2760"/>
                        <a:pt x="8106" y="-2760"/>
                        <a:pt x="19536" y="7908"/>
                      </a:cubicBezTo>
                      <a:cubicBezTo>
                        <a:pt x="31728" y="20862"/>
                        <a:pt x="28680" y="44484"/>
                        <a:pt x="14202" y="44484"/>
                      </a:cubicBezTo>
                      <a:cubicBezTo>
                        <a:pt x="9630" y="44484"/>
                        <a:pt x="4296" y="39150"/>
                        <a:pt x="2010" y="33054"/>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49" name="Freeform: Shape 2548">
                  <a:extLst>
                    <a:ext uri="{FF2B5EF4-FFF2-40B4-BE49-F238E27FC236}">
                      <a16:creationId xmlns:a16="http://schemas.microsoft.com/office/drawing/2014/main" id="{3C562101-1501-4D32-926B-4B40E52FB7DF}"/>
                    </a:ext>
                  </a:extLst>
                </p:cNvPr>
                <p:cNvSpPr/>
                <p:nvPr/>
              </p:nvSpPr>
              <p:spPr>
                <a:xfrm>
                  <a:off x="6967416" y="449721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50" name="Freeform: Shape 2549">
                  <a:extLst>
                    <a:ext uri="{FF2B5EF4-FFF2-40B4-BE49-F238E27FC236}">
                      <a16:creationId xmlns:a16="http://schemas.microsoft.com/office/drawing/2014/main" id="{4B69E74E-1CEB-4DBE-AE19-4048FFFD101C}"/>
                    </a:ext>
                  </a:extLst>
                </p:cNvPr>
                <p:cNvSpPr/>
                <p:nvPr/>
              </p:nvSpPr>
              <p:spPr>
                <a:xfrm>
                  <a:off x="2319759" y="4205948"/>
                  <a:ext cx="374904" cy="297180"/>
                </a:xfrm>
                <a:custGeom>
                  <a:avLst/>
                  <a:gdLst>
                    <a:gd name="connsiteX0" fmla="*/ 531 w 374904"/>
                    <a:gd name="connsiteY0" fmla="*/ 290614 h 297180"/>
                    <a:gd name="connsiteX1" fmla="*/ 11961 w 374904"/>
                    <a:gd name="connsiteY1" fmla="*/ 274612 h 297180"/>
                    <a:gd name="connsiteX2" fmla="*/ 27201 w 374904"/>
                    <a:gd name="connsiteY2" fmla="*/ 254800 h 297180"/>
                    <a:gd name="connsiteX3" fmla="*/ 38631 w 374904"/>
                    <a:gd name="connsiteY3" fmla="*/ 239560 h 297180"/>
                    <a:gd name="connsiteX4" fmla="*/ 50061 w 374904"/>
                    <a:gd name="connsiteY4" fmla="*/ 224320 h 297180"/>
                    <a:gd name="connsiteX5" fmla="*/ 101877 w 374904"/>
                    <a:gd name="connsiteY5" fmla="*/ 198412 h 297180"/>
                    <a:gd name="connsiteX6" fmla="*/ 120927 w 374904"/>
                    <a:gd name="connsiteY6" fmla="*/ 180124 h 297180"/>
                    <a:gd name="connsiteX7" fmla="*/ 136929 w 374904"/>
                    <a:gd name="connsiteY7" fmla="*/ 146596 h 297180"/>
                    <a:gd name="connsiteX8" fmla="*/ 144549 w 374904"/>
                    <a:gd name="connsiteY8" fmla="*/ 126784 h 297180"/>
                    <a:gd name="connsiteX9" fmla="*/ 167409 w 374904"/>
                    <a:gd name="connsiteY9" fmla="*/ 103924 h 297180"/>
                    <a:gd name="connsiteX10" fmla="*/ 248181 w 374904"/>
                    <a:gd name="connsiteY10" fmla="*/ 57442 h 297180"/>
                    <a:gd name="connsiteX11" fmla="*/ 269517 w 374904"/>
                    <a:gd name="connsiteY11" fmla="*/ 35344 h 297180"/>
                    <a:gd name="connsiteX12" fmla="*/ 297711 w 374904"/>
                    <a:gd name="connsiteY12" fmla="*/ 15532 h 297180"/>
                    <a:gd name="connsiteX13" fmla="*/ 374673 w 374904"/>
                    <a:gd name="connsiteY13" fmla="*/ 8674 h 297180"/>
                    <a:gd name="connsiteX14" fmla="*/ 255801 w 374904"/>
                    <a:gd name="connsiteY14" fmla="*/ 124498 h 297180"/>
                    <a:gd name="connsiteX15" fmla="*/ 175791 w 374904"/>
                    <a:gd name="connsiteY15" fmla="*/ 190792 h 297180"/>
                    <a:gd name="connsiteX16" fmla="*/ 143787 w 374904"/>
                    <a:gd name="connsiteY16" fmla="*/ 213652 h 297180"/>
                    <a:gd name="connsiteX17" fmla="*/ 101877 w 374904"/>
                    <a:gd name="connsiteY17" fmla="*/ 247942 h 297180"/>
                    <a:gd name="connsiteX18" fmla="*/ 56919 w 374904"/>
                    <a:gd name="connsiteY18" fmla="*/ 282232 h 297180"/>
                    <a:gd name="connsiteX19" fmla="*/ 38631 w 374904"/>
                    <a:gd name="connsiteY19" fmla="*/ 289852 h 297180"/>
                    <a:gd name="connsiteX20" fmla="*/ 531 w 374904"/>
                    <a:gd name="connsiteY20" fmla="*/ 290614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4904" h="297180">
                      <a:moveTo>
                        <a:pt x="531" y="290614"/>
                      </a:moveTo>
                      <a:cubicBezTo>
                        <a:pt x="-1755" y="286042"/>
                        <a:pt x="3579" y="279184"/>
                        <a:pt x="11961" y="274612"/>
                      </a:cubicBezTo>
                      <a:cubicBezTo>
                        <a:pt x="20343" y="270040"/>
                        <a:pt x="27201" y="261658"/>
                        <a:pt x="27201" y="254800"/>
                      </a:cubicBezTo>
                      <a:cubicBezTo>
                        <a:pt x="27201" y="248704"/>
                        <a:pt x="32535" y="241846"/>
                        <a:pt x="38631" y="239560"/>
                      </a:cubicBezTo>
                      <a:cubicBezTo>
                        <a:pt x="44727" y="236512"/>
                        <a:pt x="50061" y="230416"/>
                        <a:pt x="50061" y="224320"/>
                      </a:cubicBezTo>
                      <a:cubicBezTo>
                        <a:pt x="50061" y="210604"/>
                        <a:pt x="74445" y="198412"/>
                        <a:pt x="101877" y="198412"/>
                      </a:cubicBezTo>
                      <a:cubicBezTo>
                        <a:pt x="120927" y="198412"/>
                        <a:pt x="123975" y="196126"/>
                        <a:pt x="120927" y="180124"/>
                      </a:cubicBezTo>
                      <a:cubicBezTo>
                        <a:pt x="118641" y="167932"/>
                        <a:pt x="123213" y="158026"/>
                        <a:pt x="136929" y="146596"/>
                      </a:cubicBezTo>
                      <a:cubicBezTo>
                        <a:pt x="152931" y="134404"/>
                        <a:pt x="154455" y="130594"/>
                        <a:pt x="144549" y="126784"/>
                      </a:cubicBezTo>
                      <a:cubicBezTo>
                        <a:pt x="127023" y="119926"/>
                        <a:pt x="137691" y="109258"/>
                        <a:pt x="167409" y="103924"/>
                      </a:cubicBezTo>
                      <a:cubicBezTo>
                        <a:pt x="207033" y="96304"/>
                        <a:pt x="240561" y="77254"/>
                        <a:pt x="248181" y="57442"/>
                      </a:cubicBezTo>
                      <a:cubicBezTo>
                        <a:pt x="251991" y="47536"/>
                        <a:pt x="261897" y="37630"/>
                        <a:pt x="269517" y="35344"/>
                      </a:cubicBezTo>
                      <a:cubicBezTo>
                        <a:pt x="277899" y="32296"/>
                        <a:pt x="290091" y="23914"/>
                        <a:pt x="297711" y="15532"/>
                      </a:cubicBezTo>
                      <a:cubicBezTo>
                        <a:pt x="312951" y="-1232"/>
                        <a:pt x="365529" y="-5804"/>
                        <a:pt x="374673" y="8674"/>
                      </a:cubicBezTo>
                      <a:cubicBezTo>
                        <a:pt x="380769" y="19342"/>
                        <a:pt x="332763" y="65824"/>
                        <a:pt x="255801" y="124498"/>
                      </a:cubicBezTo>
                      <a:cubicBezTo>
                        <a:pt x="223797" y="148120"/>
                        <a:pt x="187983" y="177838"/>
                        <a:pt x="175791" y="190792"/>
                      </a:cubicBezTo>
                      <a:cubicBezTo>
                        <a:pt x="163599" y="202984"/>
                        <a:pt x="149121" y="213652"/>
                        <a:pt x="143787" y="213652"/>
                      </a:cubicBezTo>
                      <a:cubicBezTo>
                        <a:pt x="137691" y="213652"/>
                        <a:pt x="118641" y="228892"/>
                        <a:pt x="101877" y="247942"/>
                      </a:cubicBezTo>
                      <a:cubicBezTo>
                        <a:pt x="84351" y="266992"/>
                        <a:pt x="64539" y="282232"/>
                        <a:pt x="56919" y="282232"/>
                      </a:cubicBezTo>
                      <a:cubicBezTo>
                        <a:pt x="49299" y="282232"/>
                        <a:pt x="40917" y="286042"/>
                        <a:pt x="38631" y="289852"/>
                      </a:cubicBezTo>
                      <a:cubicBezTo>
                        <a:pt x="32535" y="299758"/>
                        <a:pt x="6627" y="299758"/>
                        <a:pt x="531" y="290614"/>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51" name="Freeform: Shape 2550">
                  <a:extLst>
                    <a:ext uri="{FF2B5EF4-FFF2-40B4-BE49-F238E27FC236}">
                      <a16:creationId xmlns:a16="http://schemas.microsoft.com/office/drawing/2014/main" id="{D2D1734C-F04B-4EE1-8FB0-67DF8DA1D104}"/>
                    </a:ext>
                  </a:extLst>
                </p:cNvPr>
                <p:cNvSpPr/>
                <p:nvPr/>
              </p:nvSpPr>
              <p:spPr>
                <a:xfrm>
                  <a:off x="5268085" y="446715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52" name="Freeform: Shape 2551">
                  <a:extLst>
                    <a:ext uri="{FF2B5EF4-FFF2-40B4-BE49-F238E27FC236}">
                      <a16:creationId xmlns:a16="http://schemas.microsoft.com/office/drawing/2014/main" id="{A6F2C47C-5DF4-4CA9-A44D-66D777FB0A51}"/>
                    </a:ext>
                  </a:extLst>
                </p:cNvPr>
                <p:cNvSpPr/>
                <p:nvPr/>
              </p:nvSpPr>
              <p:spPr>
                <a:xfrm>
                  <a:off x="1127988" y="4338133"/>
                  <a:ext cx="83058" cy="118872"/>
                </a:xfrm>
                <a:custGeom>
                  <a:avLst/>
                  <a:gdLst>
                    <a:gd name="connsiteX0" fmla="*/ 5106 w 83058"/>
                    <a:gd name="connsiteY0" fmla="*/ 114233 h 118872"/>
                    <a:gd name="connsiteX1" fmla="*/ 11202 w 83058"/>
                    <a:gd name="connsiteY1" fmla="*/ 30413 h 118872"/>
                    <a:gd name="connsiteX2" fmla="*/ 72924 w 83058"/>
                    <a:gd name="connsiteY2" fmla="*/ 6029 h 118872"/>
                    <a:gd name="connsiteX3" fmla="*/ 74448 w 83058"/>
                    <a:gd name="connsiteY3" fmla="*/ 79943 h 118872"/>
                    <a:gd name="connsiteX4" fmla="*/ 48540 w 83058"/>
                    <a:gd name="connsiteY4" fmla="*/ 89087 h 118872"/>
                    <a:gd name="connsiteX5" fmla="*/ 27966 w 83058"/>
                    <a:gd name="connsiteY5" fmla="*/ 104327 h 118872"/>
                    <a:gd name="connsiteX6" fmla="*/ 5106 w 83058"/>
                    <a:gd name="connsiteY6" fmla="*/ 114233 h 11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58" h="118872">
                      <a:moveTo>
                        <a:pt x="5106" y="114233"/>
                      </a:moveTo>
                      <a:cubicBezTo>
                        <a:pt x="-4038" y="105089"/>
                        <a:pt x="-228" y="54035"/>
                        <a:pt x="11202" y="30413"/>
                      </a:cubicBezTo>
                      <a:cubicBezTo>
                        <a:pt x="24156" y="4505"/>
                        <a:pt x="56160" y="-8449"/>
                        <a:pt x="72924" y="6029"/>
                      </a:cubicBezTo>
                      <a:cubicBezTo>
                        <a:pt x="85878" y="16697"/>
                        <a:pt x="87402" y="66989"/>
                        <a:pt x="74448" y="79943"/>
                      </a:cubicBezTo>
                      <a:cubicBezTo>
                        <a:pt x="69114" y="85277"/>
                        <a:pt x="57684" y="89087"/>
                        <a:pt x="48540" y="89087"/>
                      </a:cubicBezTo>
                      <a:cubicBezTo>
                        <a:pt x="38634" y="89087"/>
                        <a:pt x="30252" y="95183"/>
                        <a:pt x="27966" y="104327"/>
                      </a:cubicBezTo>
                      <a:cubicBezTo>
                        <a:pt x="24156" y="119567"/>
                        <a:pt x="14250" y="124139"/>
                        <a:pt x="5106" y="114233"/>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53" name="Freeform: Shape 2552">
                  <a:extLst>
                    <a:ext uri="{FF2B5EF4-FFF2-40B4-BE49-F238E27FC236}">
                      <a16:creationId xmlns:a16="http://schemas.microsoft.com/office/drawing/2014/main" id="{9D7EBF44-29EF-4A08-80CF-7D02EFDAD1BD}"/>
                    </a:ext>
                  </a:extLst>
                </p:cNvPr>
                <p:cNvSpPr/>
                <p:nvPr/>
              </p:nvSpPr>
              <p:spPr>
                <a:xfrm>
                  <a:off x="2034406" y="4411980"/>
                  <a:ext cx="91440" cy="44958"/>
                </a:xfrm>
                <a:custGeom>
                  <a:avLst/>
                  <a:gdLst>
                    <a:gd name="connsiteX0" fmla="*/ 3182 w 91440"/>
                    <a:gd name="connsiteY0" fmla="*/ 34290 h 44958"/>
                    <a:gd name="connsiteX1" fmla="*/ 45854 w 91440"/>
                    <a:gd name="connsiteY1" fmla="*/ 0 h 44958"/>
                    <a:gd name="connsiteX2" fmla="*/ 80144 w 91440"/>
                    <a:gd name="connsiteY2" fmla="*/ 35052 h 44958"/>
                    <a:gd name="connsiteX3" fmla="*/ 3182 w 91440"/>
                    <a:gd name="connsiteY3" fmla="*/ 34290 h 44958"/>
                  </a:gdLst>
                  <a:ahLst/>
                  <a:cxnLst>
                    <a:cxn ang="0">
                      <a:pos x="connsiteX0" y="connsiteY0"/>
                    </a:cxn>
                    <a:cxn ang="0">
                      <a:pos x="connsiteX1" y="connsiteY1"/>
                    </a:cxn>
                    <a:cxn ang="0">
                      <a:pos x="connsiteX2" y="connsiteY2"/>
                    </a:cxn>
                    <a:cxn ang="0">
                      <a:pos x="connsiteX3" y="connsiteY3"/>
                    </a:cxn>
                  </a:cxnLst>
                  <a:rect l="l" t="t" r="r" b="b"/>
                  <a:pathLst>
                    <a:path w="91440" h="44958">
                      <a:moveTo>
                        <a:pt x="3182" y="34290"/>
                      </a:moveTo>
                      <a:cubicBezTo>
                        <a:pt x="-6724" y="9906"/>
                        <a:pt x="6230" y="0"/>
                        <a:pt x="45854" y="0"/>
                      </a:cubicBezTo>
                      <a:cubicBezTo>
                        <a:pt x="89288" y="0"/>
                        <a:pt x="105290" y="16764"/>
                        <a:pt x="80144" y="35052"/>
                      </a:cubicBezTo>
                      <a:cubicBezTo>
                        <a:pt x="60332" y="49530"/>
                        <a:pt x="8516" y="48768"/>
                        <a:pt x="3182" y="3429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54" name="Freeform: Shape 2553">
                  <a:extLst>
                    <a:ext uri="{FF2B5EF4-FFF2-40B4-BE49-F238E27FC236}">
                      <a16:creationId xmlns:a16="http://schemas.microsoft.com/office/drawing/2014/main" id="{5F0DD49A-7505-4CE4-8D2C-16CE3375C9B0}"/>
                    </a:ext>
                  </a:extLst>
                </p:cNvPr>
                <p:cNvSpPr/>
                <p:nvPr/>
              </p:nvSpPr>
              <p:spPr>
                <a:xfrm>
                  <a:off x="5321711" y="443779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55" name="Freeform: Shape 2554">
                  <a:extLst>
                    <a:ext uri="{FF2B5EF4-FFF2-40B4-BE49-F238E27FC236}">
                      <a16:creationId xmlns:a16="http://schemas.microsoft.com/office/drawing/2014/main" id="{8FEBCE41-0882-450D-B66F-0D94449F6339}"/>
                    </a:ext>
                  </a:extLst>
                </p:cNvPr>
                <p:cNvSpPr/>
                <p:nvPr/>
              </p:nvSpPr>
              <p:spPr>
                <a:xfrm>
                  <a:off x="6708265" y="442905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56" name="Freeform: Shape 2555">
                  <a:extLst>
                    <a:ext uri="{FF2B5EF4-FFF2-40B4-BE49-F238E27FC236}">
                      <a16:creationId xmlns:a16="http://schemas.microsoft.com/office/drawing/2014/main" id="{DDDF8F88-76C9-431E-BA26-903E748A83A1}"/>
                    </a:ext>
                  </a:extLst>
                </p:cNvPr>
                <p:cNvSpPr/>
                <p:nvPr/>
              </p:nvSpPr>
              <p:spPr>
                <a:xfrm>
                  <a:off x="5413151" y="439969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57" name="Freeform: Shape 2556">
                  <a:extLst>
                    <a:ext uri="{FF2B5EF4-FFF2-40B4-BE49-F238E27FC236}">
                      <a16:creationId xmlns:a16="http://schemas.microsoft.com/office/drawing/2014/main" id="{5EFE9661-6136-43D2-A806-00185CE99BB1}"/>
                    </a:ext>
                  </a:extLst>
                </p:cNvPr>
                <p:cNvSpPr/>
                <p:nvPr/>
              </p:nvSpPr>
              <p:spPr>
                <a:xfrm>
                  <a:off x="6539515" y="439012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58" name="Freeform: Shape 2557">
                  <a:extLst>
                    <a:ext uri="{FF2B5EF4-FFF2-40B4-BE49-F238E27FC236}">
                      <a16:creationId xmlns:a16="http://schemas.microsoft.com/office/drawing/2014/main" id="{7F3DFB2C-1CAB-4A4A-884B-FE5F69B2900E}"/>
                    </a:ext>
                  </a:extLst>
                </p:cNvPr>
                <p:cNvSpPr/>
                <p:nvPr/>
              </p:nvSpPr>
              <p:spPr>
                <a:xfrm>
                  <a:off x="5480761" y="43593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59" name="Freeform: Shape 2558">
                  <a:extLst>
                    <a:ext uri="{FF2B5EF4-FFF2-40B4-BE49-F238E27FC236}">
                      <a16:creationId xmlns:a16="http://schemas.microsoft.com/office/drawing/2014/main" id="{C6A1885C-7FA7-4AF2-96F8-F1150DB37899}"/>
                    </a:ext>
                  </a:extLst>
                </p:cNvPr>
                <p:cNvSpPr/>
                <p:nvPr/>
              </p:nvSpPr>
              <p:spPr>
                <a:xfrm>
                  <a:off x="6418021" y="43593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60" name="Freeform: Shape 2559">
                  <a:extLst>
                    <a:ext uri="{FF2B5EF4-FFF2-40B4-BE49-F238E27FC236}">
                      <a16:creationId xmlns:a16="http://schemas.microsoft.com/office/drawing/2014/main" id="{49217E3F-20BC-45C0-B29E-D302D57102C2}"/>
                    </a:ext>
                  </a:extLst>
                </p:cNvPr>
                <p:cNvSpPr/>
                <p:nvPr/>
              </p:nvSpPr>
              <p:spPr>
                <a:xfrm>
                  <a:off x="5603444" y="4329141"/>
                  <a:ext cx="39624" cy="21336"/>
                </a:xfrm>
                <a:custGeom>
                  <a:avLst/>
                  <a:gdLst>
                    <a:gd name="connsiteX0" fmla="*/ 1066 w 39624"/>
                    <a:gd name="connsiteY0" fmla="*/ 14259 h 21336"/>
                    <a:gd name="connsiteX1" fmla="*/ 32308 w 39624"/>
                    <a:gd name="connsiteY1" fmla="*/ 2067 h 21336"/>
                    <a:gd name="connsiteX2" fmla="*/ 20116 w 39624"/>
                    <a:gd name="connsiteY2" fmla="*/ 21879 h 21336"/>
                    <a:gd name="connsiteX3" fmla="*/ 1066 w 39624"/>
                    <a:gd name="connsiteY3" fmla="*/ 14259 h 21336"/>
                  </a:gdLst>
                  <a:ahLst/>
                  <a:cxnLst>
                    <a:cxn ang="0">
                      <a:pos x="connsiteX0" y="connsiteY0"/>
                    </a:cxn>
                    <a:cxn ang="0">
                      <a:pos x="connsiteX1" y="connsiteY1"/>
                    </a:cxn>
                    <a:cxn ang="0">
                      <a:pos x="connsiteX2" y="connsiteY2"/>
                    </a:cxn>
                    <a:cxn ang="0">
                      <a:pos x="connsiteX3" y="connsiteY3"/>
                    </a:cxn>
                  </a:cxnLst>
                  <a:rect l="l" t="t" r="r" b="b"/>
                  <a:pathLst>
                    <a:path w="39624" h="21336">
                      <a:moveTo>
                        <a:pt x="1066" y="14259"/>
                      </a:moveTo>
                      <a:cubicBezTo>
                        <a:pt x="-5030" y="4353"/>
                        <a:pt x="16306" y="-4029"/>
                        <a:pt x="32308" y="2067"/>
                      </a:cubicBezTo>
                      <a:cubicBezTo>
                        <a:pt x="47548" y="8163"/>
                        <a:pt x="39166" y="21879"/>
                        <a:pt x="20116" y="21879"/>
                      </a:cubicBezTo>
                      <a:cubicBezTo>
                        <a:pt x="12496" y="21879"/>
                        <a:pt x="3352" y="18069"/>
                        <a:pt x="1066" y="14259"/>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61" name="Freeform: Shape 2560">
                  <a:extLst>
                    <a:ext uri="{FF2B5EF4-FFF2-40B4-BE49-F238E27FC236}">
                      <a16:creationId xmlns:a16="http://schemas.microsoft.com/office/drawing/2014/main" id="{811D75C2-FA9A-4A6E-AAEA-B0133C48BC0E}"/>
                    </a:ext>
                  </a:extLst>
                </p:cNvPr>
                <p:cNvSpPr/>
                <p:nvPr/>
              </p:nvSpPr>
              <p:spPr>
                <a:xfrm>
                  <a:off x="6182773" y="4328601"/>
                  <a:ext cx="61722" cy="20574"/>
                </a:xfrm>
                <a:custGeom>
                  <a:avLst/>
                  <a:gdLst>
                    <a:gd name="connsiteX0" fmla="*/ 857 w 61722"/>
                    <a:gd name="connsiteY0" fmla="*/ 14799 h 20574"/>
                    <a:gd name="connsiteX1" fmla="*/ 7715 w 61722"/>
                    <a:gd name="connsiteY1" fmla="*/ 2607 h 20574"/>
                    <a:gd name="connsiteX2" fmla="*/ 61817 w 61722"/>
                    <a:gd name="connsiteY2" fmla="*/ 10989 h 20574"/>
                    <a:gd name="connsiteX3" fmla="*/ 857 w 61722"/>
                    <a:gd name="connsiteY3" fmla="*/ 14799 h 20574"/>
                  </a:gdLst>
                  <a:ahLst/>
                  <a:cxnLst>
                    <a:cxn ang="0">
                      <a:pos x="connsiteX0" y="connsiteY0"/>
                    </a:cxn>
                    <a:cxn ang="0">
                      <a:pos x="connsiteX1" y="connsiteY1"/>
                    </a:cxn>
                    <a:cxn ang="0">
                      <a:pos x="connsiteX2" y="connsiteY2"/>
                    </a:cxn>
                    <a:cxn ang="0">
                      <a:pos x="connsiteX3" y="connsiteY3"/>
                    </a:cxn>
                  </a:cxnLst>
                  <a:rect l="l" t="t" r="r" b="b"/>
                  <a:pathLst>
                    <a:path w="61722" h="20574">
                      <a:moveTo>
                        <a:pt x="857" y="14799"/>
                      </a:moveTo>
                      <a:cubicBezTo>
                        <a:pt x="-1429" y="10989"/>
                        <a:pt x="857" y="4893"/>
                        <a:pt x="7715" y="2607"/>
                      </a:cubicBezTo>
                      <a:cubicBezTo>
                        <a:pt x="23717" y="-3489"/>
                        <a:pt x="61817" y="1845"/>
                        <a:pt x="61817" y="10989"/>
                      </a:cubicBezTo>
                      <a:cubicBezTo>
                        <a:pt x="61817" y="21657"/>
                        <a:pt x="6953" y="25467"/>
                        <a:pt x="857" y="14799"/>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62" name="Freeform: Shape 2561">
                  <a:extLst>
                    <a:ext uri="{FF2B5EF4-FFF2-40B4-BE49-F238E27FC236}">
                      <a16:creationId xmlns:a16="http://schemas.microsoft.com/office/drawing/2014/main" id="{5A28AE25-4A7D-43EA-B50A-70049A44345C}"/>
                    </a:ext>
                  </a:extLst>
                </p:cNvPr>
                <p:cNvSpPr/>
                <p:nvPr/>
              </p:nvSpPr>
              <p:spPr>
                <a:xfrm>
                  <a:off x="2684030" y="4137660"/>
                  <a:ext cx="94488" cy="69342"/>
                </a:xfrm>
                <a:custGeom>
                  <a:avLst/>
                  <a:gdLst>
                    <a:gd name="connsiteX0" fmla="*/ 2020 w 94488"/>
                    <a:gd name="connsiteY0" fmla="*/ 60960 h 69342"/>
                    <a:gd name="connsiteX1" fmla="*/ 18022 w 94488"/>
                    <a:gd name="connsiteY1" fmla="*/ 38100 h 69342"/>
                    <a:gd name="connsiteX2" fmla="*/ 36310 w 94488"/>
                    <a:gd name="connsiteY2" fmla="*/ 19050 h 69342"/>
                    <a:gd name="connsiteX3" fmla="*/ 66790 w 94488"/>
                    <a:gd name="connsiteY3" fmla="*/ 0 h 69342"/>
                    <a:gd name="connsiteX4" fmla="*/ 77458 w 94488"/>
                    <a:gd name="connsiteY4" fmla="*/ 46482 h 69342"/>
                    <a:gd name="connsiteX5" fmla="*/ 2020 w 94488"/>
                    <a:gd name="connsiteY5" fmla="*/ 60960 h 6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88" h="69342">
                      <a:moveTo>
                        <a:pt x="2020" y="60960"/>
                      </a:moveTo>
                      <a:cubicBezTo>
                        <a:pt x="-4076" y="50292"/>
                        <a:pt x="4306" y="38100"/>
                        <a:pt x="18022" y="38100"/>
                      </a:cubicBezTo>
                      <a:cubicBezTo>
                        <a:pt x="24118" y="38100"/>
                        <a:pt x="32500" y="29718"/>
                        <a:pt x="36310" y="19050"/>
                      </a:cubicBezTo>
                      <a:cubicBezTo>
                        <a:pt x="41644" y="4572"/>
                        <a:pt x="49264" y="0"/>
                        <a:pt x="66790" y="0"/>
                      </a:cubicBezTo>
                      <a:cubicBezTo>
                        <a:pt x="99556" y="0"/>
                        <a:pt x="104128" y="19050"/>
                        <a:pt x="77458" y="46482"/>
                      </a:cubicBezTo>
                      <a:cubicBezTo>
                        <a:pt x="56122" y="69342"/>
                        <a:pt x="11926" y="77724"/>
                        <a:pt x="2020" y="6096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63" name="Freeform: Shape 2562">
                  <a:extLst>
                    <a:ext uri="{FF2B5EF4-FFF2-40B4-BE49-F238E27FC236}">
                      <a16:creationId xmlns:a16="http://schemas.microsoft.com/office/drawing/2014/main" id="{D8F6C11C-DEEF-4FE7-AFB0-1FB46E510706}"/>
                    </a:ext>
                  </a:extLst>
                </p:cNvPr>
                <p:cNvSpPr/>
                <p:nvPr/>
              </p:nvSpPr>
              <p:spPr>
                <a:xfrm>
                  <a:off x="1265524" y="4077899"/>
                  <a:ext cx="82296" cy="80772"/>
                </a:xfrm>
                <a:custGeom>
                  <a:avLst/>
                  <a:gdLst>
                    <a:gd name="connsiteX0" fmla="*/ 22256 w 82296"/>
                    <a:gd name="connsiteY0" fmla="*/ 75763 h 80772"/>
                    <a:gd name="connsiteX1" fmla="*/ 7778 w 82296"/>
                    <a:gd name="connsiteY1" fmla="*/ 33853 h 80772"/>
                    <a:gd name="connsiteX2" fmla="*/ 18446 w 82296"/>
                    <a:gd name="connsiteY2" fmla="*/ 14041 h 80772"/>
                    <a:gd name="connsiteX3" fmla="*/ 58070 w 82296"/>
                    <a:gd name="connsiteY3" fmla="*/ 11755 h 80772"/>
                    <a:gd name="connsiteX4" fmla="*/ 73310 w 82296"/>
                    <a:gd name="connsiteY4" fmla="*/ 31567 h 80772"/>
                    <a:gd name="connsiteX5" fmla="*/ 74072 w 82296"/>
                    <a:gd name="connsiteY5" fmla="*/ 73477 h 80772"/>
                    <a:gd name="connsiteX6" fmla="*/ 22256 w 82296"/>
                    <a:gd name="connsiteY6" fmla="*/ 75763 h 8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96" h="80772">
                      <a:moveTo>
                        <a:pt x="22256" y="75763"/>
                      </a:moveTo>
                      <a:cubicBezTo>
                        <a:pt x="920" y="69667"/>
                        <a:pt x="-7462" y="46045"/>
                        <a:pt x="7778" y="33853"/>
                      </a:cubicBezTo>
                      <a:cubicBezTo>
                        <a:pt x="13874" y="29281"/>
                        <a:pt x="18446" y="20137"/>
                        <a:pt x="18446" y="14041"/>
                      </a:cubicBezTo>
                      <a:cubicBezTo>
                        <a:pt x="18446" y="-3485"/>
                        <a:pt x="51974" y="-5009"/>
                        <a:pt x="58070" y="11755"/>
                      </a:cubicBezTo>
                      <a:cubicBezTo>
                        <a:pt x="60356" y="19375"/>
                        <a:pt x="67214" y="28519"/>
                        <a:pt x="73310" y="31567"/>
                      </a:cubicBezTo>
                      <a:cubicBezTo>
                        <a:pt x="85502" y="39187"/>
                        <a:pt x="86264" y="61285"/>
                        <a:pt x="74072" y="73477"/>
                      </a:cubicBezTo>
                      <a:cubicBezTo>
                        <a:pt x="64166" y="83383"/>
                        <a:pt x="51974" y="84145"/>
                        <a:pt x="22256" y="75763"/>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64" name="Freeform: Shape 2563">
                  <a:extLst>
                    <a:ext uri="{FF2B5EF4-FFF2-40B4-BE49-F238E27FC236}">
                      <a16:creationId xmlns:a16="http://schemas.microsoft.com/office/drawing/2014/main" id="{EE7131FA-33E4-4742-8A51-25FF3FF7D14C}"/>
                    </a:ext>
                  </a:extLst>
                </p:cNvPr>
                <p:cNvSpPr/>
                <p:nvPr/>
              </p:nvSpPr>
              <p:spPr>
                <a:xfrm>
                  <a:off x="1365293" y="3977640"/>
                  <a:ext cx="60198" cy="109728"/>
                </a:xfrm>
                <a:custGeom>
                  <a:avLst/>
                  <a:gdLst>
                    <a:gd name="connsiteX0" fmla="*/ 25357 w 60198"/>
                    <a:gd name="connsiteY0" fmla="*/ 107442 h 109728"/>
                    <a:gd name="connsiteX1" fmla="*/ 211 w 60198"/>
                    <a:gd name="connsiteY1" fmla="*/ 70866 h 109728"/>
                    <a:gd name="connsiteX2" fmla="*/ 29167 w 60198"/>
                    <a:gd name="connsiteY2" fmla="*/ 0 h 109728"/>
                    <a:gd name="connsiteX3" fmla="*/ 54313 w 60198"/>
                    <a:gd name="connsiteY3" fmla="*/ 108966 h 109728"/>
                    <a:gd name="connsiteX4" fmla="*/ 25357 w 60198"/>
                    <a:gd name="connsiteY4" fmla="*/ 107442 h 10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8" h="109728">
                      <a:moveTo>
                        <a:pt x="25357" y="107442"/>
                      </a:moveTo>
                      <a:cubicBezTo>
                        <a:pt x="4783" y="102870"/>
                        <a:pt x="2497" y="99822"/>
                        <a:pt x="211" y="70866"/>
                      </a:cubicBezTo>
                      <a:cubicBezTo>
                        <a:pt x="-2075" y="40386"/>
                        <a:pt x="14689" y="0"/>
                        <a:pt x="29167" y="0"/>
                      </a:cubicBezTo>
                      <a:cubicBezTo>
                        <a:pt x="48979" y="0"/>
                        <a:pt x="71077" y="99822"/>
                        <a:pt x="54313" y="108966"/>
                      </a:cubicBezTo>
                      <a:cubicBezTo>
                        <a:pt x="50503" y="110490"/>
                        <a:pt x="38311" y="109728"/>
                        <a:pt x="25357" y="107442"/>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65" name="Freeform: Shape 2564">
                  <a:extLst>
                    <a:ext uri="{FF2B5EF4-FFF2-40B4-BE49-F238E27FC236}">
                      <a16:creationId xmlns:a16="http://schemas.microsoft.com/office/drawing/2014/main" id="{2035455C-F5EE-4744-A2ED-CF1400E8D960}"/>
                    </a:ext>
                  </a:extLst>
                </p:cNvPr>
                <p:cNvSpPr/>
                <p:nvPr/>
              </p:nvSpPr>
              <p:spPr>
                <a:xfrm>
                  <a:off x="2860720" y="3970020"/>
                  <a:ext cx="121158" cy="99060"/>
                </a:xfrm>
                <a:custGeom>
                  <a:avLst/>
                  <a:gdLst>
                    <a:gd name="connsiteX0" fmla="*/ 590 w 121158"/>
                    <a:gd name="connsiteY0" fmla="*/ 92202 h 99060"/>
                    <a:gd name="connsiteX1" fmla="*/ 10496 w 121158"/>
                    <a:gd name="connsiteY1" fmla="*/ 74676 h 99060"/>
                    <a:gd name="connsiteX2" fmla="*/ 37166 w 121158"/>
                    <a:gd name="connsiteY2" fmla="*/ 37338 h 99060"/>
                    <a:gd name="connsiteX3" fmla="*/ 95840 w 121158"/>
                    <a:gd name="connsiteY3" fmla="*/ 0 h 99060"/>
                    <a:gd name="connsiteX4" fmla="*/ 95840 w 121158"/>
                    <a:gd name="connsiteY4" fmla="*/ 47244 h 99060"/>
                    <a:gd name="connsiteX5" fmla="*/ 590 w 121158"/>
                    <a:gd name="connsiteY5" fmla="*/ 92202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58" h="99060">
                      <a:moveTo>
                        <a:pt x="590" y="92202"/>
                      </a:moveTo>
                      <a:cubicBezTo>
                        <a:pt x="-1696" y="88392"/>
                        <a:pt x="2876" y="80010"/>
                        <a:pt x="10496" y="74676"/>
                      </a:cubicBezTo>
                      <a:cubicBezTo>
                        <a:pt x="18116" y="69342"/>
                        <a:pt x="30308" y="52578"/>
                        <a:pt x="37166" y="37338"/>
                      </a:cubicBezTo>
                      <a:cubicBezTo>
                        <a:pt x="50882" y="6858"/>
                        <a:pt x="62312" y="0"/>
                        <a:pt x="95840" y="0"/>
                      </a:cubicBezTo>
                      <a:cubicBezTo>
                        <a:pt x="130130" y="0"/>
                        <a:pt x="130130" y="12954"/>
                        <a:pt x="95840" y="47244"/>
                      </a:cubicBezTo>
                      <a:cubicBezTo>
                        <a:pt x="51644" y="92202"/>
                        <a:pt x="12020" y="110490"/>
                        <a:pt x="590" y="92202"/>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66" name="Freeform: Shape 2565">
                  <a:extLst>
                    <a:ext uri="{FF2B5EF4-FFF2-40B4-BE49-F238E27FC236}">
                      <a16:creationId xmlns:a16="http://schemas.microsoft.com/office/drawing/2014/main" id="{7E3DC85D-C208-4B4A-A93B-9E883647E994}"/>
                    </a:ext>
                  </a:extLst>
                </p:cNvPr>
                <p:cNvSpPr/>
                <p:nvPr/>
              </p:nvSpPr>
              <p:spPr>
                <a:xfrm>
                  <a:off x="2835371" y="3873981"/>
                  <a:ext cx="78486" cy="109728"/>
                </a:xfrm>
                <a:custGeom>
                  <a:avLst/>
                  <a:gdLst>
                    <a:gd name="connsiteX0" fmla="*/ 2317 w 78486"/>
                    <a:gd name="connsiteY0" fmla="*/ 101373 h 109728"/>
                    <a:gd name="connsiteX1" fmla="*/ 793 w 78486"/>
                    <a:gd name="connsiteY1" fmla="*/ 45747 h 109728"/>
                    <a:gd name="connsiteX2" fmla="*/ 3079 w 78486"/>
                    <a:gd name="connsiteY2" fmla="*/ 789 h 109728"/>
                    <a:gd name="connsiteX3" fmla="*/ 35083 w 78486"/>
                    <a:gd name="connsiteY3" fmla="*/ 27 h 109728"/>
                    <a:gd name="connsiteX4" fmla="*/ 67849 w 78486"/>
                    <a:gd name="connsiteY4" fmla="*/ 27459 h 109728"/>
                    <a:gd name="connsiteX5" fmla="*/ 54133 w 78486"/>
                    <a:gd name="connsiteY5" fmla="*/ 71655 h 109728"/>
                    <a:gd name="connsiteX6" fmla="*/ 31273 w 78486"/>
                    <a:gd name="connsiteY6" fmla="*/ 109755 h 109728"/>
                    <a:gd name="connsiteX7" fmla="*/ 2317 w 78486"/>
                    <a:gd name="connsiteY7" fmla="*/ 101373 h 10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86" h="109728">
                      <a:moveTo>
                        <a:pt x="2317" y="101373"/>
                      </a:moveTo>
                      <a:cubicBezTo>
                        <a:pt x="31" y="95277"/>
                        <a:pt x="-731" y="70131"/>
                        <a:pt x="793" y="45747"/>
                      </a:cubicBezTo>
                      <a:lnTo>
                        <a:pt x="3079" y="789"/>
                      </a:lnTo>
                      <a:lnTo>
                        <a:pt x="35083" y="27"/>
                      </a:lnTo>
                      <a:cubicBezTo>
                        <a:pt x="73945" y="-735"/>
                        <a:pt x="92233" y="14505"/>
                        <a:pt x="67849" y="27459"/>
                      </a:cubicBezTo>
                      <a:cubicBezTo>
                        <a:pt x="54895" y="34317"/>
                        <a:pt x="52609" y="41937"/>
                        <a:pt x="54133" y="71655"/>
                      </a:cubicBezTo>
                      <a:cubicBezTo>
                        <a:pt x="56419" y="106707"/>
                        <a:pt x="56419" y="107469"/>
                        <a:pt x="31273" y="109755"/>
                      </a:cubicBezTo>
                      <a:cubicBezTo>
                        <a:pt x="15271" y="111279"/>
                        <a:pt x="5365" y="108231"/>
                        <a:pt x="2317" y="101373"/>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67" name="Freeform: Shape 2566">
                  <a:extLst>
                    <a:ext uri="{FF2B5EF4-FFF2-40B4-BE49-F238E27FC236}">
                      <a16:creationId xmlns:a16="http://schemas.microsoft.com/office/drawing/2014/main" id="{B91181D4-4F37-404F-9029-EA47F55859ED}"/>
                    </a:ext>
                  </a:extLst>
                </p:cNvPr>
                <p:cNvSpPr/>
                <p:nvPr/>
              </p:nvSpPr>
              <p:spPr>
                <a:xfrm>
                  <a:off x="2974754" y="3873058"/>
                  <a:ext cx="140208" cy="96774"/>
                </a:xfrm>
                <a:custGeom>
                  <a:avLst/>
                  <a:gdLst>
                    <a:gd name="connsiteX0" fmla="*/ 856 w 140208"/>
                    <a:gd name="connsiteY0" fmla="*/ 88580 h 96774"/>
                    <a:gd name="connsiteX1" fmla="*/ 13048 w 140208"/>
                    <a:gd name="connsiteY1" fmla="*/ 61910 h 96774"/>
                    <a:gd name="connsiteX2" fmla="*/ 22192 w 140208"/>
                    <a:gd name="connsiteY2" fmla="*/ 28382 h 96774"/>
                    <a:gd name="connsiteX3" fmla="*/ 83914 w 140208"/>
                    <a:gd name="connsiteY3" fmla="*/ 188 h 96774"/>
                    <a:gd name="connsiteX4" fmla="*/ 121252 w 140208"/>
                    <a:gd name="connsiteY4" fmla="*/ 30668 h 96774"/>
                    <a:gd name="connsiteX5" fmla="*/ 71722 w 140208"/>
                    <a:gd name="connsiteY5" fmla="*/ 69530 h 96774"/>
                    <a:gd name="connsiteX6" fmla="*/ 856 w 140208"/>
                    <a:gd name="connsiteY6" fmla="*/ 88580 h 9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208" h="96774">
                      <a:moveTo>
                        <a:pt x="856" y="88580"/>
                      </a:moveTo>
                      <a:cubicBezTo>
                        <a:pt x="-2192" y="84008"/>
                        <a:pt x="3142" y="71816"/>
                        <a:pt x="13048" y="61910"/>
                      </a:cubicBezTo>
                      <a:cubicBezTo>
                        <a:pt x="27526" y="45908"/>
                        <a:pt x="29050" y="40574"/>
                        <a:pt x="22192" y="28382"/>
                      </a:cubicBezTo>
                      <a:cubicBezTo>
                        <a:pt x="7714" y="6284"/>
                        <a:pt x="24478" y="-1336"/>
                        <a:pt x="83914" y="188"/>
                      </a:cubicBezTo>
                      <a:cubicBezTo>
                        <a:pt x="142588" y="1712"/>
                        <a:pt x="156304" y="13142"/>
                        <a:pt x="121252" y="30668"/>
                      </a:cubicBezTo>
                      <a:cubicBezTo>
                        <a:pt x="109822" y="36764"/>
                        <a:pt x="86962" y="54290"/>
                        <a:pt x="71722" y="69530"/>
                      </a:cubicBezTo>
                      <a:cubicBezTo>
                        <a:pt x="43528" y="96962"/>
                        <a:pt x="10762" y="105344"/>
                        <a:pt x="856" y="8858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68" name="Freeform: Shape 2567">
                  <a:extLst>
                    <a:ext uri="{FF2B5EF4-FFF2-40B4-BE49-F238E27FC236}">
                      <a16:creationId xmlns:a16="http://schemas.microsoft.com/office/drawing/2014/main" id="{2249ED77-B968-44C2-8E22-EFB9F56A74E0}"/>
                    </a:ext>
                  </a:extLst>
                </p:cNvPr>
                <p:cNvSpPr/>
                <p:nvPr/>
              </p:nvSpPr>
              <p:spPr>
                <a:xfrm>
                  <a:off x="1420210" y="3841801"/>
                  <a:ext cx="54102" cy="112014"/>
                </a:xfrm>
                <a:custGeom>
                  <a:avLst/>
                  <a:gdLst>
                    <a:gd name="connsiteX0" fmla="*/ 10064 w 54102"/>
                    <a:gd name="connsiteY0" fmla="*/ 107645 h 112014"/>
                    <a:gd name="connsiteX1" fmla="*/ 37496 w 54102"/>
                    <a:gd name="connsiteY1" fmla="*/ 203 h 112014"/>
                    <a:gd name="connsiteX2" fmla="*/ 54260 w 54102"/>
                    <a:gd name="connsiteY2" fmla="*/ 55829 h 112014"/>
                    <a:gd name="connsiteX3" fmla="*/ 33686 w 54102"/>
                    <a:gd name="connsiteY3" fmla="*/ 111455 h 112014"/>
                    <a:gd name="connsiteX4" fmla="*/ 10064 w 54102"/>
                    <a:gd name="connsiteY4" fmla="*/ 107645 h 11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2" h="112014">
                      <a:moveTo>
                        <a:pt x="10064" y="107645"/>
                      </a:moveTo>
                      <a:cubicBezTo>
                        <a:pt x="-12796" y="69545"/>
                        <a:pt x="6254" y="-4369"/>
                        <a:pt x="37496" y="203"/>
                      </a:cubicBezTo>
                      <a:cubicBezTo>
                        <a:pt x="52736" y="2489"/>
                        <a:pt x="54260" y="7061"/>
                        <a:pt x="54260" y="55829"/>
                      </a:cubicBezTo>
                      <a:cubicBezTo>
                        <a:pt x="54260" y="107645"/>
                        <a:pt x="53498" y="109169"/>
                        <a:pt x="33686" y="111455"/>
                      </a:cubicBezTo>
                      <a:cubicBezTo>
                        <a:pt x="23018" y="112979"/>
                        <a:pt x="12350" y="111455"/>
                        <a:pt x="10064" y="107645"/>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69" name="Freeform: Shape 2568">
                  <a:extLst>
                    <a:ext uri="{FF2B5EF4-FFF2-40B4-BE49-F238E27FC236}">
                      <a16:creationId xmlns:a16="http://schemas.microsoft.com/office/drawing/2014/main" id="{A18213B1-BA0B-4E01-974F-4EBDEA87ACE2}"/>
                    </a:ext>
                  </a:extLst>
                </p:cNvPr>
                <p:cNvSpPr/>
                <p:nvPr/>
              </p:nvSpPr>
              <p:spPr>
                <a:xfrm>
                  <a:off x="3101208" y="3591914"/>
                  <a:ext cx="335280" cy="278130"/>
                </a:xfrm>
                <a:custGeom>
                  <a:avLst/>
                  <a:gdLst>
                    <a:gd name="connsiteX0" fmla="*/ 5466 w 335280"/>
                    <a:gd name="connsiteY0" fmla="*/ 273712 h 278130"/>
                    <a:gd name="connsiteX1" fmla="*/ 9276 w 335280"/>
                    <a:gd name="connsiteY1" fmla="*/ 219610 h 278130"/>
                    <a:gd name="connsiteX2" fmla="*/ 19182 w 335280"/>
                    <a:gd name="connsiteY2" fmla="*/ 196750 h 278130"/>
                    <a:gd name="connsiteX3" fmla="*/ 45852 w 335280"/>
                    <a:gd name="connsiteY3" fmla="*/ 179986 h 278130"/>
                    <a:gd name="connsiteX4" fmla="*/ 72522 w 335280"/>
                    <a:gd name="connsiteY4" fmla="*/ 164746 h 278130"/>
                    <a:gd name="connsiteX5" fmla="*/ 105288 w 335280"/>
                    <a:gd name="connsiteY5" fmla="*/ 151030 h 278130"/>
                    <a:gd name="connsiteX6" fmla="*/ 137292 w 335280"/>
                    <a:gd name="connsiteY6" fmla="*/ 135028 h 278130"/>
                    <a:gd name="connsiteX7" fmla="*/ 189108 w 335280"/>
                    <a:gd name="connsiteY7" fmla="*/ 80926 h 278130"/>
                    <a:gd name="connsiteX8" fmla="*/ 205872 w 335280"/>
                    <a:gd name="connsiteY8" fmla="*/ 65686 h 278130"/>
                    <a:gd name="connsiteX9" fmla="*/ 240162 w 335280"/>
                    <a:gd name="connsiteY9" fmla="*/ 50446 h 278130"/>
                    <a:gd name="connsiteX10" fmla="*/ 266832 w 335280"/>
                    <a:gd name="connsiteY10" fmla="*/ 35206 h 278130"/>
                    <a:gd name="connsiteX11" fmla="*/ 280548 w 335280"/>
                    <a:gd name="connsiteY11" fmla="*/ 15394 h 278130"/>
                    <a:gd name="connsiteX12" fmla="*/ 307218 w 335280"/>
                    <a:gd name="connsiteY12" fmla="*/ 3964 h 278130"/>
                    <a:gd name="connsiteX13" fmla="*/ 335412 w 335280"/>
                    <a:gd name="connsiteY13" fmla="*/ 11584 h 278130"/>
                    <a:gd name="connsiteX14" fmla="*/ 284358 w 335280"/>
                    <a:gd name="connsiteY14" fmla="*/ 59590 h 278130"/>
                    <a:gd name="connsiteX15" fmla="*/ 199776 w 335280"/>
                    <a:gd name="connsiteY15" fmla="*/ 133504 h 278130"/>
                    <a:gd name="connsiteX16" fmla="*/ 140340 w 335280"/>
                    <a:gd name="connsiteY16" fmla="*/ 176938 h 278130"/>
                    <a:gd name="connsiteX17" fmla="*/ 114432 w 335280"/>
                    <a:gd name="connsiteY17" fmla="*/ 195226 h 278130"/>
                    <a:gd name="connsiteX18" fmla="*/ 43566 w 335280"/>
                    <a:gd name="connsiteY18" fmla="*/ 262282 h 278130"/>
                    <a:gd name="connsiteX19" fmla="*/ 5466 w 335280"/>
                    <a:gd name="connsiteY19" fmla="*/ 273712 h 27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280" h="278130">
                      <a:moveTo>
                        <a:pt x="5466" y="273712"/>
                      </a:moveTo>
                      <a:cubicBezTo>
                        <a:pt x="-3678" y="265330"/>
                        <a:pt x="-630" y="229516"/>
                        <a:pt x="9276" y="219610"/>
                      </a:cubicBezTo>
                      <a:cubicBezTo>
                        <a:pt x="14610" y="214276"/>
                        <a:pt x="19182" y="204370"/>
                        <a:pt x="19182" y="196750"/>
                      </a:cubicBezTo>
                      <a:cubicBezTo>
                        <a:pt x="19182" y="187606"/>
                        <a:pt x="27564" y="182272"/>
                        <a:pt x="45852" y="179986"/>
                      </a:cubicBezTo>
                      <a:cubicBezTo>
                        <a:pt x="62616" y="177700"/>
                        <a:pt x="72522" y="172366"/>
                        <a:pt x="72522" y="164746"/>
                      </a:cubicBezTo>
                      <a:cubicBezTo>
                        <a:pt x="72522" y="157126"/>
                        <a:pt x="82428" y="152554"/>
                        <a:pt x="105288" y="151030"/>
                      </a:cubicBezTo>
                      <a:cubicBezTo>
                        <a:pt x="129672" y="149506"/>
                        <a:pt x="137292" y="145696"/>
                        <a:pt x="137292" y="135028"/>
                      </a:cubicBezTo>
                      <a:cubicBezTo>
                        <a:pt x="137292" y="120550"/>
                        <a:pt x="174630" y="80926"/>
                        <a:pt x="189108" y="80926"/>
                      </a:cubicBezTo>
                      <a:cubicBezTo>
                        <a:pt x="193680" y="80926"/>
                        <a:pt x="201300" y="74068"/>
                        <a:pt x="205872" y="65686"/>
                      </a:cubicBezTo>
                      <a:cubicBezTo>
                        <a:pt x="211968" y="55018"/>
                        <a:pt x="221874" y="50446"/>
                        <a:pt x="240162" y="50446"/>
                      </a:cubicBezTo>
                      <a:cubicBezTo>
                        <a:pt x="262260" y="50446"/>
                        <a:pt x="266832" y="47398"/>
                        <a:pt x="266832" y="35206"/>
                      </a:cubicBezTo>
                      <a:cubicBezTo>
                        <a:pt x="266832" y="26824"/>
                        <a:pt x="272928" y="17680"/>
                        <a:pt x="280548" y="15394"/>
                      </a:cubicBezTo>
                      <a:cubicBezTo>
                        <a:pt x="287406" y="13108"/>
                        <a:pt x="299598" y="7774"/>
                        <a:pt x="307218" y="3964"/>
                      </a:cubicBezTo>
                      <a:cubicBezTo>
                        <a:pt x="320934" y="-3656"/>
                        <a:pt x="335412" y="154"/>
                        <a:pt x="335412" y="11584"/>
                      </a:cubicBezTo>
                      <a:cubicBezTo>
                        <a:pt x="335412" y="15394"/>
                        <a:pt x="312552" y="36730"/>
                        <a:pt x="284358" y="59590"/>
                      </a:cubicBezTo>
                      <a:cubicBezTo>
                        <a:pt x="255402" y="83212"/>
                        <a:pt x="217302" y="115978"/>
                        <a:pt x="199776" y="133504"/>
                      </a:cubicBezTo>
                      <a:cubicBezTo>
                        <a:pt x="181488" y="151792"/>
                        <a:pt x="154818" y="170842"/>
                        <a:pt x="140340" y="176938"/>
                      </a:cubicBezTo>
                      <a:cubicBezTo>
                        <a:pt x="125862" y="183034"/>
                        <a:pt x="114432" y="190654"/>
                        <a:pt x="114432" y="195226"/>
                      </a:cubicBezTo>
                      <a:cubicBezTo>
                        <a:pt x="114432" y="206656"/>
                        <a:pt x="74046" y="244756"/>
                        <a:pt x="43566" y="262282"/>
                      </a:cubicBezTo>
                      <a:cubicBezTo>
                        <a:pt x="10800" y="281332"/>
                        <a:pt x="12324" y="280570"/>
                        <a:pt x="5466" y="273712"/>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70" name="Freeform: Shape 2569">
                  <a:extLst>
                    <a:ext uri="{FF2B5EF4-FFF2-40B4-BE49-F238E27FC236}">
                      <a16:creationId xmlns:a16="http://schemas.microsoft.com/office/drawing/2014/main" id="{8306B69A-8619-48A5-8390-AEBAEC19330C}"/>
                    </a:ext>
                  </a:extLst>
                </p:cNvPr>
                <p:cNvSpPr/>
                <p:nvPr/>
              </p:nvSpPr>
              <p:spPr>
                <a:xfrm>
                  <a:off x="1465705" y="38118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71" name="Freeform: Shape 2570">
                  <a:extLst>
                    <a:ext uri="{FF2B5EF4-FFF2-40B4-BE49-F238E27FC236}">
                      <a16:creationId xmlns:a16="http://schemas.microsoft.com/office/drawing/2014/main" id="{805011D9-18F9-4175-A35D-E58C788A3683}"/>
                    </a:ext>
                  </a:extLst>
                </p:cNvPr>
                <p:cNvSpPr/>
                <p:nvPr/>
              </p:nvSpPr>
              <p:spPr>
                <a:xfrm>
                  <a:off x="3111911" y="374437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72" name="Freeform: Shape 2571">
                  <a:extLst>
                    <a:ext uri="{FF2B5EF4-FFF2-40B4-BE49-F238E27FC236}">
                      <a16:creationId xmlns:a16="http://schemas.microsoft.com/office/drawing/2014/main" id="{DCF3F2AF-62B1-4A7B-BD9D-2590CAE5A018}"/>
                    </a:ext>
                  </a:extLst>
                </p:cNvPr>
                <p:cNvSpPr/>
                <p:nvPr/>
              </p:nvSpPr>
              <p:spPr>
                <a:xfrm>
                  <a:off x="1715736" y="3478530"/>
                  <a:ext cx="66294" cy="140208"/>
                </a:xfrm>
                <a:custGeom>
                  <a:avLst/>
                  <a:gdLst>
                    <a:gd name="connsiteX0" fmla="*/ 1050 w 66294"/>
                    <a:gd name="connsiteY0" fmla="*/ 128778 h 140208"/>
                    <a:gd name="connsiteX1" fmla="*/ 4860 w 66294"/>
                    <a:gd name="connsiteY1" fmla="*/ 100584 h 140208"/>
                    <a:gd name="connsiteX2" fmla="*/ 15528 w 66294"/>
                    <a:gd name="connsiteY2" fmla="*/ 41910 h 140208"/>
                    <a:gd name="connsiteX3" fmla="*/ 36102 w 66294"/>
                    <a:gd name="connsiteY3" fmla="*/ 0 h 140208"/>
                    <a:gd name="connsiteX4" fmla="*/ 61248 w 66294"/>
                    <a:gd name="connsiteY4" fmla="*/ 25146 h 140208"/>
                    <a:gd name="connsiteX5" fmla="*/ 65820 w 66294"/>
                    <a:gd name="connsiteY5" fmla="*/ 78486 h 140208"/>
                    <a:gd name="connsiteX6" fmla="*/ 47532 w 66294"/>
                    <a:gd name="connsiteY6" fmla="*/ 108966 h 140208"/>
                    <a:gd name="connsiteX7" fmla="*/ 26958 w 66294"/>
                    <a:gd name="connsiteY7" fmla="*/ 126492 h 140208"/>
                    <a:gd name="connsiteX8" fmla="*/ 1050 w 66294"/>
                    <a:gd name="connsiteY8" fmla="*/ 128778 h 14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94" h="140208">
                      <a:moveTo>
                        <a:pt x="1050" y="128778"/>
                      </a:moveTo>
                      <a:cubicBezTo>
                        <a:pt x="-1236" y="122682"/>
                        <a:pt x="288" y="109728"/>
                        <a:pt x="4860" y="100584"/>
                      </a:cubicBezTo>
                      <a:cubicBezTo>
                        <a:pt x="10194" y="91440"/>
                        <a:pt x="14766" y="64770"/>
                        <a:pt x="15528" y="41910"/>
                      </a:cubicBezTo>
                      <a:cubicBezTo>
                        <a:pt x="17814" y="3048"/>
                        <a:pt x="19338" y="0"/>
                        <a:pt x="36102" y="0"/>
                      </a:cubicBezTo>
                      <a:cubicBezTo>
                        <a:pt x="51342" y="0"/>
                        <a:pt x="56676" y="5334"/>
                        <a:pt x="61248" y="25146"/>
                      </a:cubicBezTo>
                      <a:cubicBezTo>
                        <a:pt x="65058" y="39624"/>
                        <a:pt x="67344" y="63246"/>
                        <a:pt x="65820" y="78486"/>
                      </a:cubicBezTo>
                      <a:cubicBezTo>
                        <a:pt x="64296" y="100584"/>
                        <a:pt x="59724" y="107442"/>
                        <a:pt x="47532" y="108966"/>
                      </a:cubicBezTo>
                      <a:cubicBezTo>
                        <a:pt x="38388" y="110490"/>
                        <a:pt x="29244" y="118110"/>
                        <a:pt x="26958" y="126492"/>
                      </a:cubicBezTo>
                      <a:cubicBezTo>
                        <a:pt x="22386" y="144018"/>
                        <a:pt x="7908" y="145542"/>
                        <a:pt x="1050" y="128778"/>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73" name="Freeform: Shape 2572">
                  <a:extLst>
                    <a:ext uri="{FF2B5EF4-FFF2-40B4-BE49-F238E27FC236}">
                      <a16:creationId xmlns:a16="http://schemas.microsoft.com/office/drawing/2014/main" id="{66FF293A-4C66-4AC0-8548-9AF5BCFF2DD4}"/>
                    </a:ext>
                  </a:extLst>
                </p:cNvPr>
                <p:cNvSpPr/>
                <p:nvPr/>
              </p:nvSpPr>
              <p:spPr>
                <a:xfrm>
                  <a:off x="3392166" y="3474904"/>
                  <a:ext cx="179070" cy="128778"/>
                </a:xfrm>
                <a:custGeom>
                  <a:avLst/>
                  <a:gdLst>
                    <a:gd name="connsiteX0" fmla="*/ 42168 w 179070"/>
                    <a:gd name="connsiteY0" fmla="*/ 115640 h 128778"/>
                    <a:gd name="connsiteX1" fmla="*/ 29214 w 179070"/>
                    <a:gd name="connsiteY1" fmla="*/ 89732 h 128778"/>
                    <a:gd name="connsiteX2" fmla="*/ 13212 w 179070"/>
                    <a:gd name="connsiteY2" fmla="*/ 73730 h 128778"/>
                    <a:gd name="connsiteX3" fmla="*/ 258 w 179070"/>
                    <a:gd name="connsiteY3" fmla="*/ 59252 h 128778"/>
                    <a:gd name="connsiteX4" fmla="*/ 42168 w 179070"/>
                    <a:gd name="connsiteY4" fmla="*/ 56966 h 128778"/>
                    <a:gd name="connsiteX5" fmla="*/ 58932 w 179070"/>
                    <a:gd name="connsiteY5" fmla="*/ 50108 h 128778"/>
                    <a:gd name="connsiteX6" fmla="*/ 88650 w 179070"/>
                    <a:gd name="connsiteY6" fmla="*/ 30296 h 128778"/>
                    <a:gd name="connsiteX7" fmla="*/ 124464 w 179070"/>
                    <a:gd name="connsiteY7" fmla="*/ 15056 h 128778"/>
                    <a:gd name="connsiteX8" fmla="*/ 178566 w 179070"/>
                    <a:gd name="connsiteY8" fmla="*/ 8960 h 128778"/>
                    <a:gd name="connsiteX9" fmla="*/ 172470 w 179070"/>
                    <a:gd name="connsiteY9" fmla="*/ 25724 h 128778"/>
                    <a:gd name="connsiteX10" fmla="*/ 156468 w 179070"/>
                    <a:gd name="connsiteY10" fmla="*/ 47822 h 128778"/>
                    <a:gd name="connsiteX11" fmla="*/ 144276 w 179070"/>
                    <a:gd name="connsiteY11" fmla="*/ 60776 h 128778"/>
                    <a:gd name="connsiteX12" fmla="*/ 100842 w 179070"/>
                    <a:gd name="connsiteY12" fmla="*/ 95066 h 128778"/>
                    <a:gd name="connsiteX13" fmla="*/ 60456 w 179070"/>
                    <a:gd name="connsiteY13" fmla="*/ 129356 h 128778"/>
                    <a:gd name="connsiteX14" fmla="*/ 42168 w 179070"/>
                    <a:gd name="connsiteY14" fmla="*/ 115640 h 12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070" h="128778">
                      <a:moveTo>
                        <a:pt x="42168" y="115640"/>
                      </a:moveTo>
                      <a:cubicBezTo>
                        <a:pt x="34548" y="108020"/>
                        <a:pt x="29214" y="95828"/>
                        <a:pt x="29214" y="89732"/>
                      </a:cubicBezTo>
                      <a:cubicBezTo>
                        <a:pt x="29214" y="82874"/>
                        <a:pt x="22356" y="76016"/>
                        <a:pt x="13212" y="73730"/>
                      </a:cubicBezTo>
                      <a:cubicBezTo>
                        <a:pt x="4068" y="71444"/>
                        <a:pt x="-1266" y="64586"/>
                        <a:pt x="258" y="59252"/>
                      </a:cubicBezTo>
                      <a:cubicBezTo>
                        <a:pt x="5592" y="44012"/>
                        <a:pt x="30738" y="42488"/>
                        <a:pt x="42168" y="56966"/>
                      </a:cubicBezTo>
                      <a:cubicBezTo>
                        <a:pt x="50550" y="69920"/>
                        <a:pt x="52074" y="69158"/>
                        <a:pt x="58932" y="50108"/>
                      </a:cubicBezTo>
                      <a:cubicBezTo>
                        <a:pt x="65028" y="34868"/>
                        <a:pt x="71886" y="30296"/>
                        <a:pt x="88650" y="30296"/>
                      </a:cubicBezTo>
                      <a:cubicBezTo>
                        <a:pt x="100842" y="30296"/>
                        <a:pt x="116844" y="23438"/>
                        <a:pt x="124464" y="15056"/>
                      </a:cubicBezTo>
                      <a:cubicBezTo>
                        <a:pt x="139704" y="-1708"/>
                        <a:pt x="170184" y="-5518"/>
                        <a:pt x="178566" y="8960"/>
                      </a:cubicBezTo>
                      <a:cubicBezTo>
                        <a:pt x="181614" y="13532"/>
                        <a:pt x="178566" y="21152"/>
                        <a:pt x="172470" y="25724"/>
                      </a:cubicBezTo>
                      <a:cubicBezTo>
                        <a:pt x="166374" y="30296"/>
                        <a:pt x="159516" y="40202"/>
                        <a:pt x="156468" y="47822"/>
                      </a:cubicBezTo>
                      <a:cubicBezTo>
                        <a:pt x="154182" y="54680"/>
                        <a:pt x="148086" y="60776"/>
                        <a:pt x="144276" y="60776"/>
                      </a:cubicBezTo>
                      <a:cubicBezTo>
                        <a:pt x="139704" y="60776"/>
                        <a:pt x="120654" y="76016"/>
                        <a:pt x="100842" y="95066"/>
                      </a:cubicBezTo>
                      <a:cubicBezTo>
                        <a:pt x="81792" y="114116"/>
                        <a:pt x="63504" y="129356"/>
                        <a:pt x="60456" y="129356"/>
                      </a:cubicBezTo>
                      <a:cubicBezTo>
                        <a:pt x="56646" y="129356"/>
                        <a:pt x="49026" y="123260"/>
                        <a:pt x="42168" y="11564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74" name="Freeform: Shape 2573">
                  <a:extLst>
                    <a:ext uri="{FF2B5EF4-FFF2-40B4-BE49-F238E27FC236}">
                      <a16:creationId xmlns:a16="http://schemas.microsoft.com/office/drawing/2014/main" id="{F98F431C-40BF-4A5D-963C-000FDFDCF512}"/>
                    </a:ext>
                  </a:extLst>
                </p:cNvPr>
                <p:cNvSpPr/>
                <p:nvPr/>
              </p:nvSpPr>
              <p:spPr>
                <a:xfrm>
                  <a:off x="1631240" y="3506364"/>
                  <a:ext cx="41148" cy="42672"/>
                </a:xfrm>
                <a:custGeom>
                  <a:avLst/>
                  <a:gdLst>
                    <a:gd name="connsiteX0" fmla="*/ 2488 w 41148"/>
                    <a:gd name="connsiteY0" fmla="*/ 33888 h 42672"/>
                    <a:gd name="connsiteX1" fmla="*/ 23824 w 41148"/>
                    <a:gd name="connsiteY1" fmla="*/ 360 h 42672"/>
                    <a:gd name="connsiteX2" fmla="*/ 41350 w 41148"/>
                    <a:gd name="connsiteY2" fmla="*/ 21696 h 42672"/>
                    <a:gd name="connsiteX3" fmla="*/ 23824 w 41148"/>
                    <a:gd name="connsiteY3" fmla="*/ 43032 h 42672"/>
                    <a:gd name="connsiteX4" fmla="*/ 2488 w 41148"/>
                    <a:gd name="connsiteY4" fmla="*/ 33888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 h="42672">
                      <a:moveTo>
                        <a:pt x="2488" y="33888"/>
                      </a:moveTo>
                      <a:cubicBezTo>
                        <a:pt x="-5132" y="14076"/>
                        <a:pt x="5536" y="-2688"/>
                        <a:pt x="23824" y="360"/>
                      </a:cubicBezTo>
                      <a:cubicBezTo>
                        <a:pt x="36778" y="1884"/>
                        <a:pt x="41350" y="7980"/>
                        <a:pt x="41350" y="21696"/>
                      </a:cubicBezTo>
                      <a:cubicBezTo>
                        <a:pt x="41350" y="35412"/>
                        <a:pt x="36778" y="41508"/>
                        <a:pt x="23824" y="43032"/>
                      </a:cubicBezTo>
                      <a:cubicBezTo>
                        <a:pt x="13918" y="44556"/>
                        <a:pt x="4774" y="40746"/>
                        <a:pt x="2488" y="33888"/>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75" name="Freeform: Shape 2574">
                  <a:extLst>
                    <a:ext uri="{FF2B5EF4-FFF2-40B4-BE49-F238E27FC236}">
                      <a16:creationId xmlns:a16="http://schemas.microsoft.com/office/drawing/2014/main" id="{BC0DC4D3-D756-4D02-A119-F12AF30D52D8}"/>
                    </a:ext>
                  </a:extLst>
                </p:cNvPr>
                <p:cNvSpPr/>
                <p:nvPr/>
              </p:nvSpPr>
              <p:spPr>
                <a:xfrm>
                  <a:off x="3575005" y="3379470"/>
                  <a:ext cx="40386" cy="92202"/>
                </a:xfrm>
                <a:custGeom>
                  <a:avLst/>
                  <a:gdLst>
                    <a:gd name="connsiteX0" fmla="*/ 10205 w 40386"/>
                    <a:gd name="connsiteY0" fmla="*/ 84582 h 92202"/>
                    <a:gd name="connsiteX1" fmla="*/ 4109 w 40386"/>
                    <a:gd name="connsiteY1" fmla="*/ 64008 h 92202"/>
                    <a:gd name="connsiteX2" fmla="*/ 15539 w 40386"/>
                    <a:gd name="connsiteY2" fmla="*/ 26670 h 92202"/>
                    <a:gd name="connsiteX3" fmla="*/ 29255 w 40386"/>
                    <a:gd name="connsiteY3" fmla="*/ 0 h 92202"/>
                    <a:gd name="connsiteX4" fmla="*/ 40685 w 40386"/>
                    <a:gd name="connsiteY4" fmla="*/ 44958 h 92202"/>
                    <a:gd name="connsiteX5" fmla="*/ 10205 w 40386"/>
                    <a:gd name="connsiteY5" fmla="*/ 84582 h 9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 h="92202">
                      <a:moveTo>
                        <a:pt x="10205" y="84582"/>
                      </a:moveTo>
                      <a:cubicBezTo>
                        <a:pt x="-1225" y="76200"/>
                        <a:pt x="-2749" y="71628"/>
                        <a:pt x="4109" y="64008"/>
                      </a:cubicBezTo>
                      <a:cubicBezTo>
                        <a:pt x="8681" y="57912"/>
                        <a:pt x="14015" y="41148"/>
                        <a:pt x="15539" y="26670"/>
                      </a:cubicBezTo>
                      <a:cubicBezTo>
                        <a:pt x="17063" y="9144"/>
                        <a:pt x="21635" y="0"/>
                        <a:pt x="29255" y="0"/>
                      </a:cubicBezTo>
                      <a:cubicBezTo>
                        <a:pt x="38399" y="0"/>
                        <a:pt x="40685" y="9906"/>
                        <a:pt x="40685" y="44958"/>
                      </a:cubicBezTo>
                      <a:cubicBezTo>
                        <a:pt x="40685" y="92964"/>
                        <a:pt x="33827" y="102108"/>
                        <a:pt x="10205" y="84582"/>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76" name="Freeform: Shape 2575">
                  <a:extLst>
                    <a:ext uri="{FF2B5EF4-FFF2-40B4-BE49-F238E27FC236}">
                      <a16:creationId xmlns:a16="http://schemas.microsoft.com/office/drawing/2014/main" id="{9AF22036-A5A1-4368-B620-F83544C7BD03}"/>
                    </a:ext>
                  </a:extLst>
                </p:cNvPr>
                <p:cNvSpPr/>
                <p:nvPr/>
              </p:nvSpPr>
              <p:spPr>
                <a:xfrm>
                  <a:off x="3406871" y="3341370"/>
                  <a:ext cx="41148" cy="108966"/>
                </a:xfrm>
                <a:custGeom>
                  <a:avLst/>
                  <a:gdLst>
                    <a:gd name="connsiteX0" fmla="*/ 2317 w 41148"/>
                    <a:gd name="connsiteY0" fmla="*/ 100584 h 108966"/>
                    <a:gd name="connsiteX1" fmla="*/ 793 w 41148"/>
                    <a:gd name="connsiteY1" fmla="*/ 44958 h 108966"/>
                    <a:gd name="connsiteX2" fmla="*/ 22129 w 41148"/>
                    <a:gd name="connsiteY2" fmla="*/ 0 h 108966"/>
                    <a:gd name="connsiteX3" fmla="*/ 41179 w 41148"/>
                    <a:gd name="connsiteY3" fmla="*/ 53340 h 108966"/>
                    <a:gd name="connsiteX4" fmla="*/ 23653 w 41148"/>
                    <a:gd name="connsiteY4" fmla="*/ 108966 h 108966"/>
                    <a:gd name="connsiteX5" fmla="*/ 2317 w 41148"/>
                    <a:gd name="connsiteY5" fmla="*/ 100584 h 10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8" h="108966">
                      <a:moveTo>
                        <a:pt x="2317" y="100584"/>
                      </a:moveTo>
                      <a:cubicBezTo>
                        <a:pt x="31" y="94488"/>
                        <a:pt x="-731" y="69342"/>
                        <a:pt x="793" y="44958"/>
                      </a:cubicBezTo>
                      <a:cubicBezTo>
                        <a:pt x="3079" y="3048"/>
                        <a:pt x="4603" y="0"/>
                        <a:pt x="22129" y="0"/>
                      </a:cubicBezTo>
                      <a:cubicBezTo>
                        <a:pt x="40417" y="0"/>
                        <a:pt x="41179" y="1524"/>
                        <a:pt x="41179" y="53340"/>
                      </a:cubicBezTo>
                      <a:cubicBezTo>
                        <a:pt x="41179" y="102870"/>
                        <a:pt x="39655" y="106680"/>
                        <a:pt x="23653" y="108966"/>
                      </a:cubicBezTo>
                      <a:cubicBezTo>
                        <a:pt x="14509" y="110490"/>
                        <a:pt x="5365" y="106680"/>
                        <a:pt x="2317" y="100584"/>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77" name="Freeform: Shape 2576">
                  <a:extLst>
                    <a:ext uri="{FF2B5EF4-FFF2-40B4-BE49-F238E27FC236}">
                      <a16:creationId xmlns:a16="http://schemas.microsoft.com/office/drawing/2014/main" id="{280CC522-324D-4793-B255-87079D2D2359}"/>
                    </a:ext>
                  </a:extLst>
                </p:cNvPr>
                <p:cNvSpPr/>
                <p:nvPr/>
              </p:nvSpPr>
              <p:spPr>
                <a:xfrm>
                  <a:off x="3490341" y="2807970"/>
                  <a:ext cx="56388" cy="642366"/>
                </a:xfrm>
                <a:custGeom>
                  <a:avLst/>
                  <a:gdLst>
                    <a:gd name="connsiteX0" fmla="*/ 20193 w 56388"/>
                    <a:gd name="connsiteY0" fmla="*/ 639318 h 642366"/>
                    <a:gd name="connsiteX1" fmla="*/ 14859 w 56388"/>
                    <a:gd name="connsiteY1" fmla="*/ 608076 h 642366"/>
                    <a:gd name="connsiteX2" fmla="*/ 5715 w 56388"/>
                    <a:gd name="connsiteY2" fmla="*/ 567690 h 642366"/>
                    <a:gd name="connsiteX3" fmla="*/ 5715 w 56388"/>
                    <a:gd name="connsiteY3" fmla="*/ 537210 h 642366"/>
                    <a:gd name="connsiteX4" fmla="*/ 14859 w 56388"/>
                    <a:gd name="connsiteY4" fmla="*/ 397764 h 642366"/>
                    <a:gd name="connsiteX5" fmla="*/ 22479 w 56388"/>
                    <a:gd name="connsiteY5" fmla="*/ 265938 h 642366"/>
                    <a:gd name="connsiteX6" fmla="*/ 31623 w 56388"/>
                    <a:gd name="connsiteY6" fmla="*/ 129540 h 642366"/>
                    <a:gd name="connsiteX7" fmla="*/ 45339 w 56388"/>
                    <a:gd name="connsiteY7" fmla="*/ 0 h 642366"/>
                    <a:gd name="connsiteX8" fmla="*/ 56769 w 56388"/>
                    <a:gd name="connsiteY8" fmla="*/ 320040 h 642366"/>
                    <a:gd name="connsiteX9" fmla="*/ 41529 w 56388"/>
                    <a:gd name="connsiteY9" fmla="*/ 642366 h 642366"/>
                    <a:gd name="connsiteX10" fmla="*/ 20193 w 56388"/>
                    <a:gd name="connsiteY10" fmla="*/ 639318 h 64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88" h="642366">
                      <a:moveTo>
                        <a:pt x="20193" y="639318"/>
                      </a:moveTo>
                      <a:cubicBezTo>
                        <a:pt x="17145" y="636270"/>
                        <a:pt x="14859" y="622554"/>
                        <a:pt x="14859" y="608076"/>
                      </a:cubicBezTo>
                      <a:cubicBezTo>
                        <a:pt x="14859" y="594360"/>
                        <a:pt x="10287" y="576072"/>
                        <a:pt x="5715" y="567690"/>
                      </a:cubicBezTo>
                      <a:cubicBezTo>
                        <a:pt x="-1905" y="555498"/>
                        <a:pt x="-1905" y="549402"/>
                        <a:pt x="5715" y="537210"/>
                      </a:cubicBezTo>
                      <a:cubicBezTo>
                        <a:pt x="11811" y="526542"/>
                        <a:pt x="14859" y="483870"/>
                        <a:pt x="14859" y="397764"/>
                      </a:cubicBezTo>
                      <a:cubicBezTo>
                        <a:pt x="14859" y="327660"/>
                        <a:pt x="17907" y="270510"/>
                        <a:pt x="22479" y="265938"/>
                      </a:cubicBezTo>
                      <a:cubicBezTo>
                        <a:pt x="26289" y="262128"/>
                        <a:pt x="30861" y="200406"/>
                        <a:pt x="31623" y="129540"/>
                      </a:cubicBezTo>
                      <a:cubicBezTo>
                        <a:pt x="33909" y="20574"/>
                        <a:pt x="35433" y="0"/>
                        <a:pt x="45339" y="0"/>
                      </a:cubicBezTo>
                      <a:cubicBezTo>
                        <a:pt x="55245" y="0"/>
                        <a:pt x="56769" y="40386"/>
                        <a:pt x="56769" y="320040"/>
                      </a:cubicBezTo>
                      <a:cubicBezTo>
                        <a:pt x="56769" y="636270"/>
                        <a:pt x="56769" y="640080"/>
                        <a:pt x="41529" y="642366"/>
                      </a:cubicBezTo>
                      <a:cubicBezTo>
                        <a:pt x="32385" y="643890"/>
                        <a:pt x="23241" y="642366"/>
                        <a:pt x="20193" y="639318"/>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78" name="Freeform: Shape 2577">
                  <a:extLst>
                    <a:ext uri="{FF2B5EF4-FFF2-40B4-BE49-F238E27FC236}">
                      <a16:creationId xmlns:a16="http://schemas.microsoft.com/office/drawing/2014/main" id="{B811D13C-5D24-4669-9746-4E11DF99F33A}"/>
                    </a:ext>
                  </a:extLst>
                </p:cNvPr>
                <p:cNvSpPr/>
                <p:nvPr/>
              </p:nvSpPr>
              <p:spPr>
                <a:xfrm>
                  <a:off x="3590205" y="33391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79" name="Freeform: Shape 2578">
                  <a:extLst>
                    <a:ext uri="{FF2B5EF4-FFF2-40B4-BE49-F238E27FC236}">
                      <a16:creationId xmlns:a16="http://schemas.microsoft.com/office/drawing/2014/main" id="{2471B378-547C-4221-9128-86D7BB801707}"/>
                    </a:ext>
                  </a:extLst>
                </p:cNvPr>
                <p:cNvSpPr/>
                <p:nvPr/>
              </p:nvSpPr>
              <p:spPr>
                <a:xfrm>
                  <a:off x="1782985" y="3231679"/>
                  <a:ext cx="128778" cy="119634"/>
                </a:xfrm>
                <a:custGeom>
                  <a:avLst/>
                  <a:gdLst>
                    <a:gd name="connsiteX0" fmla="*/ 30575 w 128778"/>
                    <a:gd name="connsiteY0" fmla="*/ 114263 h 119634"/>
                    <a:gd name="connsiteX1" fmla="*/ 14573 w 128778"/>
                    <a:gd name="connsiteY1" fmla="*/ 77687 h 119634"/>
                    <a:gd name="connsiteX2" fmla="*/ 30575 w 128778"/>
                    <a:gd name="connsiteY2" fmla="*/ 63971 h 119634"/>
                    <a:gd name="connsiteX3" fmla="*/ 42767 w 128778"/>
                    <a:gd name="connsiteY3" fmla="*/ 31205 h 119634"/>
                    <a:gd name="connsiteX4" fmla="*/ 80105 w 128778"/>
                    <a:gd name="connsiteY4" fmla="*/ 2249 h 119634"/>
                    <a:gd name="connsiteX5" fmla="*/ 115157 w 128778"/>
                    <a:gd name="connsiteY5" fmla="*/ 65495 h 119634"/>
                    <a:gd name="connsiteX6" fmla="*/ 96107 w 128778"/>
                    <a:gd name="connsiteY6" fmla="*/ 108167 h 119634"/>
                    <a:gd name="connsiteX7" fmla="*/ 30575 w 128778"/>
                    <a:gd name="connsiteY7" fmla="*/ 114263 h 1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778" h="119634">
                      <a:moveTo>
                        <a:pt x="30575" y="114263"/>
                      </a:moveTo>
                      <a:cubicBezTo>
                        <a:pt x="-667" y="108929"/>
                        <a:pt x="-11335" y="84545"/>
                        <a:pt x="14573" y="77687"/>
                      </a:cubicBezTo>
                      <a:cubicBezTo>
                        <a:pt x="23717" y="75401"/>
                        <a:pt x="30575" y="69305"/>
                        <a:pt x="30575" y="63971"/>
                      </a:cubicBezTo>
                      <a:cubicBezTo>
                        <a:pt x="30575" y="59399"/>
                        <a:pt x="35909" y="44159"/>
                        <a:pt x="42767" y="31205"/>
                      </a:cubicBezTo>
                      <a:cubicBezTo>
                        <a:pt x="51149" y="13679"/>
                        <a:pt x="61055" y="6059"/>
                        <a:pt x="80105" y="2249"/>
                      </a:cubicBezTo>
                      <a:cubicBezTo>
                        <a:pt x="131159" y="-6895"/>
                        <a:pt x="141827" y="11393"/>
                        <a:pt x="115157" y="65495"/>
                      </a:cubicBezTo>
                      <a:cubicBezTo>
                        <a:pt x="106775" y="81497"/>
                        <a:pt x="98393" y="100547"/>
                        <a:pt x="96107" y="108167"/>
                      </a:cubicBezTo>
                      <a:cubicBezTo>
                        <a:pt x="91535" y="121883"/>
                        <a:pt x="78581" y="122645"/>
                        <a:pt x="30575" y="114263"/>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80" name="Freeform: Shape 2579">
                  <a:extLst>
                    <a:ext uri="{FF2B5EF4-FFF2-40B4-BE49-F238E27FC236}">
                      <a16:creationId xmlns:a16="http://schemas.microsoft.com/office/drawing/2014/main" id="{2F85E2F2-FBD3-4AA4-B7D3-DCDA159E9D1F}"/>
                    </a:ext>
                  </a:extLst>
                </p:cNvPr>
                <p:cNvSpPr/>
                <p:nvPr/>
              </p:nvSpPr>
              <p:spPr>
                <a:xfrm>
                  <a:off x="1995997" y="3303270"/>
                  <a:ext cx="49530" cy="48006"/>
                </a:xfrm>
                <a:custGeom>
                  <a:avLst/>
                  <a:gdLst>
                    <a:gd name="connsiteX0" fmla="*/ 3491 w 49530"/>
                    <a:gd name="connsiteY0" fmla="*/ 38862 h 48006"/>
                    <a:gd name="connsiteX1" fmla="*/ 27113 w 49530"/>
                    <a:gd name="connsiteY1" fmla="*/ 0 h 48006"/>
                    <a:gd name="connsiteX2" fmla="*/ 49973 w 49530"/>
                    <a:gd name="connsiteY2" fmla="*/ 22860 h 48006"/>
                    <a:gd name="connsiteX3" fmla="*/ 28637 w 49530"/>
                    <a:gd name="connsiteY3" fmla="*/ 48006 h 48006"/>
                    <a:gd name="connsiteX4" fmla="*/ 3491 w 49530"/>
                    <a:gd name="connsiteY4" fmla="*/ 38862 h 4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 h="48006">
                      <a:moveTo>
                        <a:pt x="3491" y="38862"/>
                      </a:moveTo>
                      <a:cubicBezTo>
                        <a:pt x="-5653" y="15240"/>
                        <a:pt x="3491" y="0"/>
                        <a:pt x="27113" y="0"/>
                      </a:cubicBezTo>
                      <a:cubicBezTo>
                        <a:pt x="47687" y="0"/>
                        <a:pt x="49973" y="2286"/>
                        <a:pt x="49973" y="22860"/>
                      </a:cubicBezTo>
                      <a:cubicBezTo>
                        <a:pt x="49973" y="41910"/>
                        <a:pt x="46925" y="45720"/>
                        <a:pt x="28637" y="48006"/>
                      </a:cubicBezTo>
                      <a:cubicBezTo>
                        <a:pt x="15683" y="49530"/>
                        <a:pt x="6539" y="46482"/>
                        <a:pt x="3491" y="38862"/>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81" name="Freeform: Shape 2580">
                  <a:extLst>
                    <a:ext uri="{FF2B5EF4-FFF2-40B4-BE49-F238E27FC236}">
                      <a16:creationId xmlns:a16="http://schemas.microsoft.com/office/drawing/2014/main" id="{96BB2DDC-7CBE-4373-9683-E0C5B1B24C71}"/>
                    </a:ext>
                  </a:extLst>
                </p:cNvPr>
                <p:cNvSpPr/>
                <p:nvPr/>
              </p:nvSpPr>
              <p:spPr>
                <a:xfrm>
                  <a:off x="3737410" y="3003392"/>
                  <a:ext cx="63246" cy="150876"/>
                </a:xfrm>
                <a:custGeom>
                  <a:avLst/>
                  <a:gdLst>
                    <a:gd name="connsiteX0" fmla="*/ 8582 w 63246"/>
                    <a:gd name="connsiteY0" fmla="*/ 142144 h 150876"/>
                    <a:gd name="connsiteX1" fmla="*/ 2486 w 63246"/>
                    <a:gd name="connsiteY1" fmla="*/ 25558 h 150876"/>
                    <a:gd name="connsiteX2" fmla="*/ 52778 w 63246"/>
                    <a:gd name="connsiteY2" fmla="*/ 22510 h 150876"/>
                    <a:gd name="connsiteX3" fmla="*/ 50492 w 63246"/>
                    <a:gd name="connsiteY3" fmla="*/ 95662 h 150876"/>
                    <a:gd name="connsiteX4" fmla="*/ 31442 w 63246"/>
                    <a:gd name="connsiteY4" fmla="*/ 138334 h 150876"/>
                    <a:gd name="connsiteX5" fmla="*/ 8582 w 63246"/>
                    <a:gd name="connsiteY5" fmla="*/ 142144 h 15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46" h="150876">
                      <a:moveTo>
                        <a:pt x="8582" y="142144"/>
                      </a:moveTo>
                      <a:cubicBezTo>
                        <a:pt x="962" y="116998"/>
                        <a:pt x="-2848" y="46132"/>
                        <a:pt x="2486" y="25558"/>
                      </a:cubicBezTo>
                      <a:cubicBezTo>
                        <a:pt x="11630" y="-7208"/>
                        <a:pt x="36776" y="-8732"/>
                        <a:pt x="52778" y="22510"/>
                      </a:cubicBezTo>
                      <a:cubicBezTo>
                        <a:pt x="68018" y="53752"/>
                        <a:pt x="68018" y="59848"/>
                        <a:pt x="50492" y="95662"/>
                      </a:cubicBezTo>
                      <a:cubicBezTo>
                        <a:pt x="42110" y="111664"/>
                        <a:pt x="33728" y="130714"/>
                        <a:pt x="31442" y="138334"/>
                      </a:cubicBezTo>
                      <a:cubicBezTo>
                        <a:pt x="26870" y="153574"/>
                        <a:pt x="12392" y="155860"/>
                        <a:pt x="8582" y="142144"/>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82" name="Freeform: Shape 2581">
                  <a:extLst>
                    <a:ext uri="{FF2B5EF4-FFF2-40B4-BE49-F238E27FC236}">
                      <a16:creationId xmlns:a16="http://schemas.microsoft.com/office/drawing/2014/main" id="{ACEC8377-F354-4717-ADB3-CF7C6C9FF486}"/>
                    </a:ext>
                  </a:extLst>
                </p:cNvPr>
                <p:cNvSpPr/>
                <p:nvPr/>
              </p:nvSpPr>
              <p:spPr>
                <a:xfrm>
                  <a:off x="1935782" y="2936571"/>
                  <a:ext cx="105156" cy="210312"/>
                </a:xfrm>
                <a:custGeom>
                  <a:avLst/>
                  <a:gdLst>
                    <a:gd name="connsiteX0" fmla="*/ 20272 w 105156"/>
                    <a:gd name="connsiteY0" fmla="*/ 205155 h 210312"/>
                    <a:gd name="connsiteX1" fmla="*/ 14938 w 105156"/>
                    <a:gd name="connsiteY1" fmla="*/ 171627 h 210312"/>
                    <a:gd name="connsiteX2" fmla="*/ 7318 w 105156"/>
                    <a:gd name="connsiteY2" fmla="*/ 138099 h 210312"/>
                    <a:gd name="connsiteX3" fmla="*/ 11890 w 105156"/>
                    <a:gd name="connsiteY3" fmla="*/ 59613 h 210312"/>
                    <a:gd name="connsiteX4" fmla="*/ 45418 w 105156"/>
                    <a:gd name="connsiteY4" fmla="*/ 35229 h 210312"/>
                    <a:gd name="connsiteX5" fmla="*/ 69802 w 105156"/>
                    <a:gd name="connsiteY5" fmla="*/ 18465 h 210312"/>
                    <a:gd name="connsiteX6" fmla="*/ 104854 w 105156"/>
                    <a:gd name="connsiteY6" fmla="*/ 22275 h 210312"/>
                    <a:gd name="connsiteX7" fmla="*/ 91900 w 105156"/>
                    <a:gd name="connsiteY7" fmla="*/ 48183 h 210312"/>
                    <a:gd name="connsiteX8" fmla="*/ 75898 w 105156"/>
                    <a:gd name="connsiteY8" fmla="*/ 78663 h 210312"/>
                    <a:gd name="connsiteX9" fmla="*/ 60658 w 105156"/>
                    <a:gd name="connsiteY9" fmla="*/ 109143 h 210312"/>
                    <a:gd name="connsiteX10" fmla="*/ 56848 w 105156"/>
                    <a:gd name="connsiteY10" fmla="*/ 134289 h 210312"/>
                    <a:gd name="connsiteX11" fmla="*/ 65230 w 105156"/>
                    <a:gd name="connsiteY11" fmla="*/ 183819 h 210312"/>
                    <a:gd name="connsiteX12" fmla="*/ 20272 w 105156"/>
                    <a:gd name="connsiteY12" fmla="*/ 205155 h 21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156" h="210312">
                      <a:moveTo>
                        <a:pt x="20272" y="205155"/>
                      </a:moveTo>
                      <a:cubicBezTo>
                        <a:pt x="17224" y="202869"/>
                        <a:pt x="14938" y="187629"/>
                        <a:pt x="14938" y="171627"/>
                      </a:cubicBezTo>
                      <a:cubicBezTo>
                        <a:pt x="14938" y="155625"/>
                        <a:pt x="11890" y="140385"/>
                        <a:pt x="7318" y="138099"/>
                      </a:cubicBezTo>
                      <a:cubicBezTo>
                        <a:pt x="-4112" y="131241"/>
                        <a:pt x="-1826" y="86283"/>
                        <a:pt x="11890" y="59613"/>
                      </a:cubicBezTo>
                      <a:cubicBezTo>
                        <a:pt x="21034" y="40563"/>
                        <a:pt x="28654" y="35229"/>
                        <a:pt x="45418" y="35229"/>
                      </a:cubicBezTo>
                      <a:cubicBezTo>
                        <a:pt x="62182" y="35229"/>
                        <a:pt x="67516" y="31419"/>
                        <a:pt x="69802" y="18465"/>
                      </a:cubicBezTo>
                      <a:cubicBezTo>
                        <a:pt x="73612" y="-8205"/>
                        <a:pt x="101806" y="-5157"/>
                        <a:pt x="104854" y="22275"/>
                      </a:cubicBezTo>
                      <a:cubicBezTo>
                        <a:pt x="107140" y="39039"/>
                        <a:pt x="104092" y="45135"/>
                        <a:pt x="91900" y="48183"/>
                      </a:cubicBezTo>
                      <a:cubicBezTo>
                        <a:pt x="79708" y="51231"/>
                        <a:pt x="75898" y="58089"/>
                        <a:pt x="75898" y="78663"/>
                      </a:cubicBezTo>
                      <a:cubicBezTo>
                        <a:pt x="75898" y="98475"/>
                        <a:pt x="72088" y="106095"/>
                        <a:pt x="60658" y="109143"/>
                      </a:cubicBezTo>
                      <a:cubicBezTo>
                        <a:pt x="43132" y="113715"/>
                        <a:pt x="40084" y="134289"/>
                        <a:pt x="56848" y="134289"/>
                      </a:cubicBezTo>
                      <a:cubicBezTo>
                        <a:pt x="75136" y="134289"/>
                        <a:pt x="78946" y="154863"/>
                        <a:pt x="65230" y="183819"/>
                      </a:cubicBezTo>
                      <a:cubicBezTo>
                        <a:pt x="53038" y="208965"/>
                        <a:pt x="33226" y="218109"/>
                        <a:pt x="20272" y="205155"/>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83" name="Freeform: Shape 2582">
                  <a:extLst>
                    <a:ext uri="{FF2B5EF4-FFF2-40B4-BE49-F238E27FC236}">
                      <a16:creationId xmlns:a16="http://schemas.microsoft.com/office/drawing/2014/main" id="{8E4DE698-EFCF-4684-8403-F40FAF0AB408}"/>
                    </a:ext>
                  </a:extLst>
                </p:cNvPr>
                <p:cNvSpPr/>
                <p:nvPr/>
              </p:nvSpPr>
              <p:spPr>
                <a:xfrm>
                  <a:off x="3436620" y="2798223"/>
                  <a:ext cx="44196" cy="286512"/>
                </a:xfrm>
                <a:custGeom>
                  <a:avLst/>
                  <a:gdLst>
                    <a:gd name="connsiteX0" fmla="*/ 5334 w 44196"/>
                    <a:gd name="connsiteY0" fmla="*/ 283305 h 286512"/>
                    <a:gd name="connsiteX1" fmla="*/ 0 w 44196"/>
                    <a:gd name="connsiteY1" fmla="*/ 146907 h 286512"/>
                    <a:gd name="connsiteX2" fmla="*/ 11430 w 44196"/>
                    <a:gd name="connsiteY2" fmla="*/ 5937 h 286512"/>
                    <a:gd name="connsiteX3" fmla="*/ 34290 w 44196"/>
                    <a:gd name="connsiteY3" fmla="*/ 1365 h 286512"/>
                    <a:gd name="connsiteX4" fmla="*/ 44196 w 44196"/>
                    <a:gd name="connsiteY4" fmla="*/ 144621 h 286512"/>
                    <a:gd name="connsiteX5" fmla="*/ 26670 w 44196"/>
                    <a:gd name="connsiteY5" fmla="*/ 286353 h 286512"/>
                    <a:gd name="connsiteX6" fmla="*/ 5334 w 44196"/>
                    <a:gd name="connsiteY6" fmla="*/ 283305 h 28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96" h="286512">
                      <a:moveTo>
                        <a:pt x="5334" y="283305"/>
                      </a:moveTo>
                      <a:cubicBezTo>
                        <a:pt x="2286" y="280257"/>
                        <a:pt x="0" y="218535"/>
                        <a:pt x="0" y="146907"/>
                      </a:cubicBezTo>
                      <a:cubicBezTo>
                        <a:pt x="0" y="39465"/>
                        <a:pt x="2286" y="13557"/>
                        <a:pt x="11430" y="5937"/>
                      </a:cubicBezTo>
                      <a:cubicBezTo>
                        <a:pt x="17526" y="603"/>
                        <a:pt x="28194" y="-1683"/>
                        <a:pt x="34290" y="1365"/>
                      </a:cubicBezTo>
                      <a:cubicBezTo>
                        <a:pt x="44196" y="5175"/>
                        <a:pt x="45720" y="25749"/>
                        <a:pt x="44196" y="144621"/>
                      </a:cubicBezTo>
                      <a:cubicBezTo>
                        <a:pt x="41910" y="278733"/>
                        <a:pt x="41148" y="284067"/>
                        <a:pt x="26670" y="286353"/>
                      </a:cubicBezTo>
                      <a:cubicBezTo>
                        <a:pt x="17526" y="287877"/>
                        <a:pt x="8382" y="286353"/>
                        <a:pt x="5334" y="283305"/>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84" name="Freeform: Shape 2583">
                  <a:extLst>
                    <a:ext uri="{FF2B5EF4-FFF2-40B4-BE49-F238E27FC236}">
                      <a16:creationId xmlns:a16="http://schemas.microsoft.com/office/drawing/2014/main" id="{8A78C873-36F0-488F-9A1F-5CAEF23AF041}"/>
                    </a:ext>
                  </a:extLst>
                </p:cNvPr>
                <p:cNvSpPr/>
                <p:nvPr/>
              </p:nvSpPr>
              <p:spPr>
                <a:xfrm>
                  <a:off x="3441066" y="2701290"/>
                  <a:ext cx="37338" cy="78486"/>
                </a:xfrm>
                <a:custGeom>
                  <a:avLst/>
                  <a:gdLst>
                    <a:gd name="connsiteX0" fmla="*/ 6222 w 37338"/>
                    <a:gd name="connsiteY0" fmla="*/ 68580 h 78486"/>
                    <a:gd name="connsiteX1" fmla="*/ 126 w 37338"/>
                    <a:gd name="connsiteY1" fmla="*/ 28194 h 78486"/>
                    <a:gd name="connsiteX2" fmla="*/ 18414 w 37338"/>
                    <a:gd name="connsiteY2" fmla="*/ 0 h 78486"/>
                    <a:gd name="connsiteX3" fmla="*/ 37464 w 37338"/>
                    <a:gd name="connsiteY3" fmla="*/ 38100 h 78486"/>
                    <a:gd name="connsiteX4" fmla="*/ 23748 w 37338"/>
                    <a:gd name="connsiteY4" fmla="*/ 78486 h 78486"/>
                    <a:gd name="connsiteX5" fmla="*/ 6222 w 37338"/>
                    <a:gd name="connsiteY5" fmla="*/ 68580 h 7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38" h="78486">
                      <a:moveTo>
                        <a:pt x="6222" y="68580"/>
                      </a:moveTo>
                      <a:cubicBezTo>
                        <a:pt x="3174" y="61722"/>
                        <a:pt x="888" y="43434"/>
                        <a:pt x="126" y="28194"/>
                      </a:cubicBezTo>
                      <a:cubicBezTo>
                        <a:pt x="-636" y="3048"/>
                        <a:pt x="1650" y="0"/>
                        <a:pt x="18414" y="0"/>
                      </a:cubicBezTo>
                      <a:cubicBezTo>
                        <a:pt x="35940" y="0"/>
                        <a:pt x="37464" y="2286"/>
                        <a:pt x="37464" y="38100"/>
                      </a:cubicBezTo>
                      <a:cubicBezTo>
                        <a:pt x="37464" y="67818"/>
                        <a:pt x="34416" y="76200"/>
                        <a:pt x="23748" y="78486"/>
                      </a:cubicBezTo>
                      <a:cubicBezTo>
                        <a:pt x="16890" y="80010"/>
                        <a:pt x="8508" y="75438"/>
                        <a:pt x="6222" y="68580"/>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85" name="Freeform: Shape 2584">
                  <a:extLst>
                    <a:ext uri="{FF2B5EF4-FFF2-40B4-BE49-F238E27FC236}">
                      <a16:creationId xmlns:a16="http://schemas.microsoft.com/office/drawing/2014/main" id="{E9806AF6-B84D-40CA-8FEA-FF8504DA25B1}"/>
                    </a:ext>
                  </a:extLst>
                </p:cNvPr>
                <p:cNvSpPr/>
                <p:nvPr/>
              </p:nvSpPr>
              <p:spPr>
                <a:xfrm>
                  <a:off x="2270655" y="2531416"/>
                  <a:ext cx="44196" cy="51054"/>
                </a:xfrm>
                <a:custGeom>
                  <a:avLst/>
                  <a:gdLst>
                    <a:gd name="connsiteX0" fmla="*/ 5439 w 44196"/>
                    <a:gd name="connsiteY0" fmla="*/ 47192 h 51054"/>
                    <a:gd name="connsiteX1" fmla="*/ 11535 w 44196"/>
                    <a:gd name="connsiteY1" fmla="*/ 1472 h 51054"/>
                    <a:gd name="connsiteX2" fmla="*/ 44301 w 44196"/>
                    <a:gd name="connsiteY2" fmla="*/ 31952 h 51054"/>
                    <a:gd name="connsiteX3" fmla="*/ 5439 w 44196"/>
                    <a:gd name="connsiteY3" fmla="*/ 47192 h 51054"/>
                  </a:gdLst>
                  <a:ahLst/>
                  <a:cxnLst>
                    <a:cxn ang="0">
                      <a:pos x="connsiteX0" y="connsiteY0"/>
                    </a:cxn>
                    <a:cxn ang="0">
                      <a:pos x="connsiteX1" y="connsiteY1"/>
                    </a:cxn>
                    <a:cxn ang="0">
                      <a:pos x="connsiteX2" y="connsiteY2"/>
                    </a:cxn>
                    <a:cxn ang="0">
                      <a:pos x="connsiteX3" y="connsiteY3"/>
                    </a:cxn>
                  </a:cxnLst>
                  <a:rect l="l" t="t" r="r" b="b"/>
                  <a:pathLst>
                    <a:path w="44196" h="51054">
                      <a:moveTo>
                        <a:pt x="5439" y="47192"/>
                      </a:moveTo>
                      <a:cubicBezTo>
                        <a:pt x="-4467" y="37286"/>
                        <a:pt x="105" y="5282"/>
                        <a:pt x="11535" y="1472"/>
                      </a:cubicBezTo>
                      <a:cubicBezTo>
                        <a:pt x="27537" y="-5386"/>
                        <a:pt x="47349" y="12902"/>
                        <a:pt x="44301" y="31952"/>
                      </a:cubicBezTo>
                      <a:cubicBezTo>
                        <a:pt x="42015" y="47954"/>
                        <a:pt x="16107" y="57860"/>
                        <a:pt x="5439" y="47192"/>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86" name="Freeform: Shape 2585">
                  <a:extLst>
                    <a:ext uri="{FF2B5EF4-FFF2-40B4-BE49-F238E27FC236}">
                      <a16:creationId xmlns:a16="http://schemas.microsoft.com/office/drawing/2014/main" id="{9E0C43FC-11E8-49DE-B4E1-49C51CE7AF6C}"/>
                    </a:ext>
                  </a:extLst>
                </p:cNvPr>
                <p:cNvSpPr/>
                <p:nvPr/>
              </p:nvSpPr>
              <p:spPr>
                <a:xfrm>
                  <a:off x="3506385" y="25390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87" name="Freeform: Shape 2586">
                  <a:extLst>
                    <a:ext uri="{FF2B5EF4-FFF2-40B4-BE49-F238E27FC236}">
                      <a16:creationId xmlns:a16="http://schemas.microsoft.com/office/drawing/2014/main" id="{AC1B67A8-CF0D-4E1E-BE3A-F2130FAA771E}"/>
                    </a:ext>
                  </a:extLst>
                </p:cNvPr>
                <p:cNvSpPr/>
                <p:nvPr/>
              </p:nvSpPr>
              <p:spPr>
                <a:xfrm>
                  <a:off x="3441066" y="2442210"/>
                  <a:ext cx="37338" cy="70866"/>
                </a:xfrm>
                <a:custGeom>
                  <a:avLst/>
                  <a:gdLst>
                    <a:gd name="connsiteX0" fmla="*/ 6222 w 37338"/>
                    <a:gd name="connsiteY0" fmla="*/ 61722 h 70866"/>
                    <a:gd name="connsiteX1" fmla="*/ 126 w 37338"/>
                    <a:gd name="connsiteY1" fmla="*/ 25146 h 70866"/>
                    <a:gd name="connsiteX2" fmla="*/ 18414 w 37338"/>
                    <a:gd name="connsiteY2" fmla="*/ 0 h 70866"/>
                    <a:gd name="connsiteX3" fmla="*/ 37464 w 37338"/>
                    <a:gd name="connsiteY3" fmla="*/ 34290 h 70866"/>
                    <a:gd name="connsiteX4" fmla="*/ 23748 w 37338"/>
                    <a:gd name="connsiteY4" fmla="*/ 70866 h 70866"/>
                    <a:gd name="connsiteX5" fmla="*/ 6222 w 37338"/>
                    <a:gd name="connsiteY5" fmla="*/ 61722 h 7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38" h="70866">
                      <a:moveTo>
                        <a:pt x="6222" y="61722"/>
                      </a:moveTo>
                      <a:cubicBezTo>
                        <a:pt x="3936" y="54864"/>
                        <a:pt x="888" y="38862"/>
                        <a:pt x="126" y="25146"/>
                      </a:cubicBezTo>
                      <a:cubicBezTo>
                        <a:pt x="-636" y="3048"/>
                        <a:pt x="1650" y="0"/>
                        <a:pt x="18414" y="0"/>
                      </a:cubicBezTo>
                      <a:cubicBezTo>
                        <a:pt x="35940" y="0"/>
                        <a:pt x="37464" y="3048"/>
                        <a:pt x="37464" y="34290"/>
                      </a:cubicBezTo>
                      <a:cubicBezTo>
                        <a:pt x="37464" y="60960"/>
                        <a:pt x="34416" y="68580"/>
                        <a:pt x="23748" y="70866"/>
                      </a:cubicBezTo>
                      <a:cubicBezTo>
                        <a:pt x="16890" y="72390"/>
                        <a:pt x="8508" y="67818"/>
                        <a:pt x="6222" y="61722"/>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88" name="Freeform: Shape 2587">
                  <a:extLst>
                    <a:ext uri="{FF2B5EF4-FFF2-40B4-BE49-F238E27FC236}">
                      <a16:creationId xmlns:a16="http://schemas.microsoft.com/office/drawing/2014/main" id="{0584B497-D6D6-4D14-9D28-215613BF40A6}"/>
                    </a:ext>
                  </a:extLst>
                </p:cNvPr>
                <p:cNvSpPr/>
                <p:nvPr/>
              </p:nvSpPr>
              <p:spPr>
                <a:xfrm>
                  <a:off x="3372466" y="2404110"/>
                  <a:ext cx="44958" cy="70866"/>
                </a:xfrm>
                <a:custGeom>
                  <a:avLst/>
                  <a:gdLst>
                    <a:gd name="connsiteX0" fmla="*/ 6242 w 44958"/>
                    <a:gd name="connsiteY0" fmla="*/ 61722 h 70866"/>
                    <a:gd name="connsiteX1" fmla="*/ 146 w 44958"/>
                    <a:gd name="connsiteY1" fmla="*/ 25146 h 70866"/>
                    <a:gd name="connsiteX2" fmla="*/ 22244 w 44958"/>
                    <a:gd name="connsiteY2" fmla="*/ 0 h 70866"/>
                    <a:gd name="connsiteX3" fmla="*/ 45104 w 44958"/>
                    <a:gd name="connsiteY3" fmla="*/ 34290 h 70866"/>
                    <a:gd name="connsiteX4" fmla="*/ 27578 w 44958"/>
                    <a:gd name="connsiteY4" fmla="*/ 70866 h 70866"/>
                    <a:gd name="connsiteX5" fmla="*/ 6242 w 44958"/>
                    <a:gd name="connsiteY5" fmla="*/ 61722 h 7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58" h="70866">
                      <a:moveTo>
                        <a:pt x="6242" y="61722"/>
                      </a:moveTo>
                      <a:cubicBezTo>
                        <a:pt x="3956" y="54864"/>
                        <a:pt x="908" y="38862"/>
                        <a:pt x="146" y="25146"/>
                      </a:cubicBezTo>
                      <a:cubicBezTo>
                        <a:pt x="-616" y="2286"/>
                        <a:pt x="908" y="0"/>
                        <a:pt x="22244" y="0"/>
                      </a:cubicBezTo>
                      <a:cubicBezTo>
                        <a:pt x="44342" y="0"/>
                        <a:pt x="45104" y="1524"/>
                        <a:pt x="45104" y="34290"/>
                      </a:cubicBezTo>
                      <a:cubicBezTo>
                        <a:pt x="45104" y="64008"/>
                        <a:pt x="42818" y="68580"/>
                        <a:pt x="27578" y="70866"/>
                      </a:cubicBezTo>
                      <a:cubicBezTo>
                        <a:pt x="17672" y="72390"/>
                        <a:pt x="9290" y="68580"/>
                        <a:pt x="6242" y="61722"/>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89" name="Freeform: Shape 2588">
                  <a:extLst>
                    <a:ext uri="{FF2B5EF4-FFF2-40B4-BE49-F238E27FC236}">
                      <a16:creationId xmlns:a16="http://schemas.microsoft.com/office/drawing/2014/main" id="{C3672FB3-E810-47A6-AEE3-CB6D86C4913A}"/>
                    </a:ext>
                  </a:extLst>
                </p:cNvPr>
                <p:cNvSpPr/>
                <p:nvPr/>
              </p:nvSpPr>
              <p:spPr>
                <a:xfrm>
                  <a:off x="2533461" y="2233607"/>
                  <a:ext cx="45720" cy="112014"/>
                </a:xfrm>
                <a:custGeom>
                  <a:avLst/>
                  <a:gdLst>
                    <a:gd name="connsiteX0" fmla="*/ 8571 w 45720"/>
                    <a:gd name="connsiteY0" fmla="*/ 104209 h 112014"/>
                    <a:gd name="connsiteX1" fmla="*/ 951 w 45720"/>
                    <a:gd name="connsiteY1" fmla="*/ 59251 h 112014"/>
                    <a:gd name="connsiteX2" fmla="*/ 31431 w 45720"/>
                    <a:gd name="connsiteY2" fmla="*/ 577 h 112014"/>
                    <a:gd name="connsiteX3" fmla="*/ 45909 w 45720"/>
                    <a:gd name="connsiteY3" fmla="*/ 56203 h 112014"/>
                    <a:gd name="connsiteX4" fmla="*/ 28383 w 45720"/>
                    <a:gd name="connsiteY4" fmla="*/ 111829 h 112014"/>
                    <a:gd name="connsiteX5" fmla="*/ 8571 w 45720"/>
                    <a:gd name="connsiteY5" fmla="*/ 104209 h 1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 h="112014">
                      <a:moveTo>
                        <a:pt x="8571" y="104209"/>
                      </a:moveTo>
                      <a:cubicBezTo>
                        <a:pt x="7047" y="98875"/>
                        <a:pt x="3237" y="78301"/>
                        <a:pt x="951" y="59251"/>
                      </a:cubicBezTo>
                      <a:cubicBezTo>
                        <a:pt x="-3621" y="18865"/>
                        <a:pt x="8571" y="-3995"/>
                        <a:pt x="31431" y="577"/>
                      </a:cubicBezTo>
                      <a:cubicBezTo>
                        <a:pt x="44385" y="2863"/>
                        <a:pt x="45909" y="9721"/>
                        <a:pt x="45909" y="56203"/>
                      </a:cubicBezTo>
                      <a:cubicBezTo>
                        <a:pt x="45909" y="105733"/>
                        <a:pt x="44385" y="109543"/>
                        <a:pt x="28383" y="111829"/>
                      </a:cubicBezTo>
                      <a:cubicBezTo>
                        <a:pt x="19239" y="113353"/>
                        <a:pt x="10095" y="109543"/>
                        <a:pt x="8571" y="104209"/>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90" name="Freeform: Shape 2589">
                  <a:extLst>
                    <a:ext uri="{FF2B5EF4-FFF2-40B4-BE49-F238E27FC236}">
                      <a16:creationId xmlns:a16="http://schemas.microsoft.com/office/drawing/2014/main" id="{AE2873C0-F9AD-4604-B198-D9401A1F0940}"/>
                    </a:ext>
                  </a:extLst>
                </p:cNvPr>
                <p:cNvSpPr/>
                <p:nvPr/>
              </p:nvSpPr>
              <p:spPr>
                <a:xfrm>
                  <a:off x="3102067" y="2205659"/>
                  <a:ext cx="52578" cy="80010"/>
                </a:xfrm>
                <a:custGeom>
                  <a:avLst/>
                  <a:gdLst>
                    <a:gd name="connsiteX0" fmla="*/ 8417 w 52578"/>
                    <a:gd name="connsiteY0" fmla="*/ 71197 h 80010"/>
                    <a:gd name="connsiteX1" fmla="*/ 17561 w 52578"/>
                    <a:gd name="connsiteY1" fmla="*/ 16333 h 80010"/>
                    <a:gd name="connsiteX2" fmla="*/ 52613 w 52578"/>
                    <a:gd name="connsiteY2" fmla="*/ 33859 h 80010"/>
                    <a:gd name="connsiteX3" fmla="*/ 25943 w 52578"/>
                    <a:gd name="connsiteY3" fmla="*/ 80341 h 80010"/>
                    <a:gd name="connsiteX4" fmla="*/ 8417 w 52578"/>
                    <a:gd name="connsiteY4" fmla="*/ 71197 h 8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 h="80010">
                      <a:moveTo>
                        <a:pt x="8417" y="71197"/>
                      </a:moveTo>
                      <a:cubicBezTo>
                        <a:pt x="-5299" y="57481"/>
                        <a:pt x="-2251" y="40717"/>
                        <a:pt x="17561" y="16333"/>
                      </a:cubicBezTo>
                      <a:cubicBezTo>
                        <a:pt x="39659" y="-10337"/>
                        <a:pt x="52613" y="-4241"/>
                        <a:pt x="52613" y="33859"/>
                      </a:cubicBezTo>
                      <a:cubicBezTo>
                        <a:pt x="52613" y="62053"/>
                        <a:pt x="41945" y="80341"/>
                        <a:pt x="25943" y="80341"/>
                      </a:cubicBezTo>
                      <a:cubicBezTo>
                        <a:pt x="21371" y="80341"/>
                        <a:pt x="13751" y="76531"/>
                        <a:pt x="8417" y="71197"/>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91" name="Freeform: Shape 2590">
                  <a:extLst>
                    <a:ext uri="{FF2B5EF4-FFF2-40B4-BE49-F238E27FC236}">
                      <a16:creationId xmlns:a16="http://schemas.microsoft.com/office/drawing/2014/main" id="{104622E4-71B1-494F-B30F-B7D647808946}"/>
                    </a:ext>
                  </a:extLst>
                </p:cNvPr>
                <p:cNvSpPr/>
                <p:nvPr/>
              </p:nvSpPr>
              <p:spPr>
                <a:xfrm>
                  <a:off x="2448001" y="2250737"/>
                  <a:ext cx="18288" cy="24384"/>
                </a:xfrm>
                <a:custGeom>
                  <a:avLst/>
                  <a:gdLst>
                    <a:gd name="connsiteX0" fmla="*/ 1829 w 18288"/>
                    <a:gd name="connsiteY0" fmla="*/ 20023 h 24384"/>
                    <a:gd name="connsiteX1" fmla="*/ 4115 w 18288"/>
                    <a:gd name="connsiteY1" fmla="*/ 3259 h 24384"/>
                    <a:gd name="connsiteX2" fmla="*/ 17069 w 18288"/>
                    <a:gd name="connsiteY2" fmla="*/ 4783 h 24384"/>
                    <a:gd name="connsiteX3" fmla="*/ 14783 w 18288"/>
                    <a:gd name="connsiteY3" fmla="*/ 21547 h 24384"/>
                    <a:gd name="connsiteX4" fmla="*/ 1829 w 18288"/>
                    <a:gd name="connsiteY4" fmla="*/ 20023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24384">
                      <a:moveTo>
                        <a:pt x="1829" y="20023"/>
                      </a:moveTo>
                      <a:cubicBezTo>
                        <a:pt x="-1219" y="15451"/>
                        <a:pt x="-457" y="7831"/>
                        <a:pt x="4115" y="3259"/>
                      </a:cubicBezTo>
                      <a:cubicBezTo>
                        <a:pt x="8687" y="-1313"/>
                        <a:pt x="13259" y="-1313"/>
                        <a:pt x="17069" y="4783"/>
                      </a:cubicBezTo>
                      <a:cubicBezTo>
                        <a:pt x="20117" y="9355"/>
                        <a:pt x="19355" y="16975"/>
                        <a:pt x="14783" y="21547"/>
                      </a:cubicBezTo>
                      <a:cubicBezTo>
                        <a:pt x="10211" y="26119"/>
                        <a:pt x="5639" y="26119"/>
                        <a:pt x="1829" y="20023"/>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92" name="Freeform: Shape 2591">
                  <a:extLst>
                    <a:ext uri="{FF2B5EF4-FFF2-40B4-BE49-F238E27FC236}">
                      <a16:creationId xmlns:a16="http://schemas.microsoft.com/office/drawing/2014/main" id="{1D76ECC5-1BA9-4BED-9971-044F368E7BBA}"/>
                    </a:ext>
                  </a:extLst>
                </p:cNvPr>
                <p:cNvSpPr/>
                <p:nvPr/>
              </p:nvSpPr>
              <p:spPr>
                <a:xfrm>
                  <a:off x="2681774" y="2233826"/>
                  <a:ext cx="95250" cy="43434"/>
                </a:xfrm>
                <a:custGeom>
                  <a:avLst/>
                  <a:gdLst>
                    <a:gd name="connsiteX0" fmla="*/ 3514 w 95250"/>
                    <a:gd name="connsiteY0" fmla="*/ 33886 h 43434"/>
                    <a:gd name="connsiteX1" fmla="*/ 51520 w 95250"/>
                    <a:gd name="connsiteY1" fmla="*/ 358 h 43434"/>
                    <a:gd name="connsiteX2" fmla="*/ 95716 w 95250"/>
                    <a:gd name="connsiteY2" fmla="*/ 21694 h 43434"/>
                    <a:gd name="connsiteX3" fmla="*/ 51520 w 95250"/>
                    <a:gd name="connsiteY3" fmla="*/ 43030 h 43434"/>
                    <a:gd name="connsiteX4" fmla="*/ 3514 w 95250"/>
                    <a:gd name="connsiteY4" fmla="*/ 33886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43434">
                      <a:moveTo>
                        <a:pt x="3514" y="33886"/>
                      </a:moveTo>
                      <a:cubicBezTo>
                        <a:pt x="-7154" y="6454"/>
                        <a:pt x="5800" y="-1928"/>
                        <a:pt x="51520" y="358"/>
                      </a:cubicBezTo>
                      <a:cubicBezTo>
                        <a:pt x="92668" y="2644"/>
                        <a:pt x="95716" y="4168"/>
                        <a:pt x="95716" y="21694"/>
                      </a:cubicBezTo>
                      <a:cubicBezTo>
                        <a:pt x="95716" y="39220"/>
                        <a:pt x="92668" y="40744"/>
                        <a:pt x="51520" y="43030"/>
                      </a:cubicBezTo>
                      <a:cubicBezTo>
                        <a:pt x="17992" y="44554"/>
                        <a:pt x="6562" y="43030"/>
                        <a:pt x="3514" y="33886"/>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93" name="Freeform: Shape 2592">
                  <a:extLst>
                    <a:ext uri="{FF2B5EF4-FFF2-40B4-BE49-F238E27FC236}">
                      <a16:creationId xmlns:a16="http://schemas.microsoft.com/office/drawing/2014/main" id="{3925412E-DC9D-4498-B573-1DE87C4692B2}"/>
                    </a:ext>
                  </a:extLst>
                </p:cNvPr>
                <p:cNvSpPr/>
                <p:nvPr/>
              </p:nvSpPr>
              <p:spPr>
                <a:xfrm>
                  <a:off x="3269441" y="2196574"/>
                  <a:ext cx="41910" cy="51054"/>
                </a:xfrm>
                <a:custGeom>
                  <a:avLst/>
                  <a:gdLst>
                    <a:gd name="connsiteX0" fmla="*/ 2587 w 41910"/>
                    <a:gd name="connsiteY0" fmla="*/ 40658 h 51054"/>
                    <a:gd name="connsiteX1" fmla="*/ 11731 w 41910"/>
                    <a:gd name="connsiteY1" fmla="*/ 272 h 51054"/>
                    <a:gd name="connsiteX2" fmla="*/ 41449 w 41910"/>
                    <a:gd name="connsiteY2" fmla="*/ 43706 h 51054"/>
                    <a:gd name="connsiteX3" fmla="*/ 2587 w 41910"/>
                    <a:gd name="connsiteY3" fmla="*/ 40658 h 51054"/>
                  </a:gdLst>
                  <a:ahLst/>
                  <a:cxnLst>
                    <a:cxn ang="0">
                      <a:pos x="connsiteX0" y="connsiteY0"/>
                    </a:cxn>
                    <a:cxn ang="0">
                      <a:pos x="connsiteX1" y="connsiteY1"/>
                    </a:cxn>
                    <a:cxn ang="0">
                      <a:pos x="connsiteX2" y="connsiteY2"/>
                    </a:cxn>
                    <a:cxn ang="0">
                      <a:pos x="connsiteX3" y="connsiteY3"/>
                    </a:cxn>
                  </a:cxnLst>
                  <a:rect l="l" t="t" r="r" b="b"/>
                  <a:pathLst>
                    <a:path w="41910" h="51054">
                      <a:moveTo>
                        <a:pt x="2587" y="40658"/>
                      </a:moveTo>
                      <a:cubicBezTo>
                        <a:pt x="-3509" y="25418"/>
                        <a:pt x="1825" y="3320"/>
                        <a:pt x="11731" y="272"/>
                      </a:cubicBezTo>
                      <a:cubicBezTo>
                        <a:pt x="22399" y="-3538"/>
                        <a:pt x="47545" y="33800"/>
                        <a:pt x="41449" y="43706"/>
                      </a:cubicBezTo>
                      <a:cubicBezTo>
                        <a:pt x="34591" y="55136"/>
                        <a:pt x="7159" y="52850"/>
                        <a:pt x="2587" y="40658"/>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94" name="Freeform: Shape 2593">
                  <a:extLst>
                    <a:ext uri="{FF2B5EF4-FFF2-40B4-BE49-F238E27FC236}">
                      <a16:creationId xmlns:a16="http://schemas.microsoft.com/office/drawing/2014/main" id="{1D4E6B9C-8018-47D0-BA46-5054EE083206}"/>
                    </a:ext>
                  </a:extLst>
                </p:cNvPr>
                <p:cNvSpPr/>
                <p:nvPr/>
              </p:nvSpPr>
              <p:spPr>
                <a:xfrm>
                  <a:off x="2780657" y="2167890"/>
                  <a:ext cx="64770" cy="48006"/>
                </a:xfrm>
                <a:custGeom>
                  <a:avLst/>
                  <a:gdLst>
                    <a:gd name="connsiteX0" fmla="*/ 3691 w 64770"/>
                    <a:gd name="connsiteY0" fmla="*/ 38862 h 48006"/>
                    <a:gd name="connsiteX1" fmla="*/ 34933 w 64770"/>
                    <a:gd name="connsiteY1" fmla="*/ 0 h 48006"/>
                    <a:gd name="connsiteX2" fmla="*/ 65413 w 64770"/>
                    <a:gd name="connsiteY2" fmla="*/ 22860 h 48006"/>
                    <a:gd name="connsiteX3" fmla="*/ 36457 w 64770"/>
                    <a:gd name="connsiteY3" fmla="*/ 48006 h 48006"/>
                    <a:gd name="connsiteX4" fmla="*/ 3691 w 64770"/>
                    <a:gd name="connsiteY4" fmla="*/ 38862 h 4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48006">
                      <a:moveTo>
                        <a:pt x="3691" y="38862"/>
                      </a:moveTo>
                      <a:cubicBezTo>
                        <a:pt x="-6215" y="12192"/>
                        <a:pt x="3691" y="0"/>
                        <a:pt x="34933" y="0"/>
                      </a:cubicBezTo>
                      <a:cubicBezTo>
                        <a:pt x="63889" y="0"/>
                        <a:pt x="65413" y="1524"/>
                        <a:pt x="65413" y="22860"/>
                      </a:cubicBezTo>
                      <a:cubicBezTo>
                        <a:pt x="65413" y="43434"/>
                        <a:pt x="63127" y="45720"/>
                        <a:pt x="36457" y="48006"/>
                      </a:cubicBezTo>
                      <a:cubicBezTo>
                        <a:pt x="16645" y="49530"/>
                        <a:pt x="6739" y="47244"/>
                        <a:pt x="3691" y="38862"/>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95" name="Freeform: Shape 2594">
                  <a:extLst>
                    <a:ext uri="{FF2B5EF4-FFF2-40B4-BE49-F238E27FC236}">
                      <a16:creationId xmlns:a16="http://schemas.microsoft.com/office/drawing/2014/main" id="{9A8F81FF-6A56-461B-91DA-9A94E8F55132}"/>
                    </a:ext>
                  </a:extLst>
                </p:cNvPr>
                <p:cNvSpPr/>
                <p:nvPr/>
              </p:nvSpPr>
              <p:spPr>
                <a:xfrm>
                  <a:off x="3185455" y="2134736"/>
                  <a:ext cx="48768" cy="43434"/>
                </a:xfrm>
                <a:custGeom>
                  <a:avLst/>
                  <a:gdLst>
                    <a:gd name="connsiteX0" fmla="*/ 2753 w 48768"/>
                    <a:gd name="connsiteY0" fmla="*/ 33916 h 43434"/>
                    <a:gd name="connsiteX1" fmla="*/ 27899 w 48768"/>
                    <a:gd name="connsiteY1" fmla="*/ 388 h 43434"/>
                    <a:gd name="connsiteX2" fmla="*/ 49235 w 48768"/>
                    <a:gd name="connsiteY2" fmla="*/ 21724 h 43434"/>
                    <a:gd name="connsiteX3" fmla="*/ 27899 w 48768"/>
                    <a:gd name="connsiteY3" fmla="*/ 43060 h 43434"/>
                    <a:gd name="connsiteX4" fmla="*/ 2753 w 48768"/>
                    <a:gd name="connsiteY4" fmla="*/ 33916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 h="43434">
                      <a:moveTo>
                        <a:pt x="2753" y="33916"/>
                      </a:moveTo>
                      <a:cubicBezTo>
                        <a:pt x="-5629" y="12580"/>
                        <a:pt x="5801" y="-2660"/>
                        <a:pt x="27899" y="388"/>
                      </a:cubicBezTo>
                      <a:cubicBezTo>
                        <a:pt x="44663" y="1912"/>
                        <a:pt x="49235" y="6484"/>
                        <a:pt x="49235" y="21724"/>
                      </a:cubicBezTo>
                      <a:cubicBezTo>
                        <a:pt x="49235" y="36964"/>
                        <a:pt x="44663" y="41536"/>
                        <a:pt x="27899" y="43060"/>
                      </a:cubicBezTo>
                      <a:cubicBezTo>
                        <a:pt x="14183" y="44584"/>
                        <a:pt x="5801" y="41536"/>
                        <a:pt x="2753" y="33916"/>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96" name="Freeform: Shape 2595">
                  <a:extLst>
                    <a:ext uri="{FF2B5EF4-FFF2-40B4-BE49-F238E27FC236}">
                      <a16:creationId xmlns:a16="http://schemas.microsoft.com/office/drawing/2014/main" id="{17FCC371-DFC6-40C8-8199-C83DD9BD95EE}"/>
                    </a:ext>
                  </a:extLst>
                </p:cNvPr>
                <p:cNvSpPr/>
                <p:nvPr/>
              </p:nvSpPr>
              <p:spPr>
                <a:xfrm>
                  <a:off x="2684976" y="210453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AE99A6"/>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97" name="Freeform: Shape 2596">
                  <a:extLst>
                    <a:ext uri="{FF2B5EF4-FFF2-40B4-BE49-F238E27FC236}">
                      <a16:creationId xmlns:a16="http://schemas.microsoft.com/office/drawing/2014/main" id="{E396D5B7-CC99-4C32-8527-3C544D8483EF}"/>
                    </a:ext>
                  </a:extLst>
                </p:cNvPr>
                <p:cNvSpPr/>
                <p:nvPr/>
              </p:nvSpPr>
              <p:spPr>
                <a:xfrm>
                  <a:off x="0" y="1318260"/>
                  <a:ext cx="8808720" cy="4216146"/>
                </a:xfrm>
                <a:custGeom>
                  <a:avLst/>
                  <a:gdLst>
                    <a:gd name="connsiteX0" fmla="*/ 0 w 8808720"/>
                    <a:gd name="connsiteY0" fmla="*/ 2107692 h 4216146"/>
                    <a:gd name="connsiteX1" fmla="*/ 0 w 8808720"/>
                    <a:gd name="connsiteY1" fmla="*/ 0 h 4216146"/>
                    <a:gd name="connsiteX2" fmla="*/ 4404360 w 8808720"/>
                    <a:gd name="connsiteY2" fmla="*/ 0 h 4216146"/>
                    <a:gd name="connsiteX3" fmla="*/ 8808720 w 8808720"/>
                    <a:gd name="connsiteY3" fmla="*/ 0 h 4216146"/>
                    <a:gd name="connsiteX4" fmla="*/ 8808720 w 8808720"/>
                    <a:gd name="connsiteY4" fmla="*/ 1154430 h 4216146"/>
                    <a:gd name="connsiteX5" fmla="*/ 8793480 w 8808720"/>
                    <a:gd name="connsiteY5" fmla="*/ 2316480 h 4216146"/>
                    <a:gd name="connsiteX6" fmla="*/ 8778240 w 8808720"/>
                    <a:gd name="connsiteY6" fmla="*/ 2743200 h 4216146"/>
                    <a:gd name="connsiteX7" fmla="*/ 8770620 w 8808720"/>
                    <a:gd name="connsiteY7" fmla="*/ 3166110 h 4216146"/>
                    <a:gd name="connsiteX8" fmla="*/ 8740902 w 8808720"/>
                    <a:gd name="connsiteY8" fmla="*/ 3155442 h 4216146"/>
                    <a:gd name="connsiteX9" fmla="*/ 8706612 w 8808720"/>
                    <a:gd name="connsiteY9" fmla="*/ 3139440 h 4216146"/>
                    <a:gd name="connsiteX10" fmla="*/ 8680704 w 8808720"/>
                    <a:gd name="connsiteY10" fmla="*/ 3131820 h 4216146"/>
                    <a:gd name="connsiteX11" fmla="*/ 8573262 w 8808720"/>
                    <a:gd name="connsiteY11" fmla="*/ 3101340 h 4216146"/>
                    <a:gd name="connsiteX12" fmla="*/ 8538210 w 8808720"/>
                    <a:gd name="connsiteY12" fmla="*/ 3086100 h 4216146"/>
                    <a:gd name="connsiteX13" fmla="*/ 8496300 w 8808720"/>
                    <a:gd name="connsiteY13" fmla="*/ 3070860 h 4216146"/>
                    <a:gd name="connsiteX14" fmla="*/ 8454390 w 8808720"/>
                    <a:gd name="connsiteY14" fmla="*/ 3055620 h 4216146"/>
                    <a:gd name="connsiteX15" fmla="*/ 8426958 w 8808720"/>
                    <a:gd name="connsiteY15" fmla="*/ 3040380 h 4216146"/>
                    <a:gd name="connsiteX16" fmla="*/ 8332470 w 8808720"/>
                    <a:gd name="connsiteY16" fmla="*/ 3009900 h 4216146"/>
                    <a:gd name="connsiteX17" fmla="*/ 8284464 w 8808720"/>
                    <a:gd name="connsiteY17" fmla="*/ 2987802 h 4216146"/>
                    <a:gd name="connsiteX18" fmla="*/ 8225790 w 8808720"/>
                    <a:gd name="connsiteY18" fmla="*/ 2971800 h 4216146"/>
                    <a:gd name="connsiteX19" fmla="*/ 8191500 w 8808720"/>
                    <a:gd name="connsiteY19" fmla="*/ 2961132 h 4216146"/>
                    <a:gd name="connsiteX20" fmla="*/ 8147304 w 8808720"/>
                    <a:gd name="connsiteY20" fmla="*/ 2933700 h 4216146"/>
                    <a:gd name="connsiteX21" fmla="*/ 8098536 w 8808720"/>
                    <a:gd name="connsiteY21" fmla="*/ 2910078 h 4216146"/>
                    <a:gd name="connsiteX22" fmla="*/ 8069580 w 8808720"/>
                    <a:gd name="connsiteY22" fmla="*/ 2903220 h 4216146"/>
                    <a:gd name="connsiteX23" fmla="*/ 8027670 w 8808720"/>
                    <a:gd name="connsiteY23" fmla="*/ 2887980 h 4216146"/>
                    <a:gd name="connsiteX24" fmla="*/ 7984998 w 8808720"/>
                    <a:gd name="connsiteY24" fmla="*/ 2872740 h 4216146"/>
                    <a:gd name="connsiteX25" fmla="*/ 7924800 w 8808720"/>
                    <a:gd name="connsiteY25" fmla="*/ 2842260 h 4216146"/>
                    <a:gd name="connsiteX26" fmla="*/ 7914132 w 8808720"/>
                    <a:gd name="connsiteY26" fmla="*/ 2834640 h 4216146"/>
                    <a:gd name="connsiteX27" fmla="*/ 7859268 w 8808720"/>
                    <a:gd name="connsiteY27" fmla="*/ 2812542 h 4216146"/>
                    <a:gd name="connsiteX28" fmla="*/ 7768590 w 8808720"/>
                    <a:gd name="connsiteY28" fmla="*/ 2769870 h 4216146"/>
                    <a:gd name="connsiteX29" fmla="*/ 7709916 w 8808720"/>
                    <a:gd name="connsiteY29" fmla="*/ 2742438 h 4216146"/>
                    <a:gd name="connsiteX30" fmla="*/ 7684770 w 8808720"/>
                    <a:gd name="connsiteY30" fmla="*/ 2735580 h 4216146"/>
                    <a:gd name="connsiteX31" fmla="*/ 7646670 w 8808720"/>
                    <a:gd name="connsiteY31" fmla="*/ 2720340 h 4216146"/>
                    <a:gd name="connsiteX32" fmla="*/ 7610856 w 8808720"/>
                    <a:gd name="connsiteY32" fmla="*/ 2705100 h 4216146"/>
                    <a:gd name="connsiteX33" fmla="*/ 7584948 w 8808720"/>
                    <a:gd name="connsiteY33" fmla="*/ 2686050 h 4216146"/>
                    <a:gd name="connsiteX34" fmla="*/ 7549134 w 8808720"/>
                    <a:gd name="connsiteY34" fmla="*/ 2667000 h 4216146"/>
                    <a:gd name="connsiteX35" fmla="*/ 7521702 w 8808720"/>
                    <a:gd name="connsiteY35" fmla="*/ 2656332 h 4216146"/>
                    <a:gd name="connsiteX36" fmla="*/ 7411212 w 8808720"/>
                    <a:gd name="connsiteY36" fmla="*/ 2598420 h 4216146"/>
                    <a:gd name="connsiteX37" fmla="*/ 7387590 w 8808720"/>
                    <a:gd name="connsiteY37" fmla="*/ 2583180 h 4216146"/>
                    <a:gd name="connsiteX38" fmla="*/ 7351776 w 8808720"/>
                    <a:gd name="connsiteY38" fmla="*/ 2567940 h 4216146"/>
                    <a:gd name="connsiteX39" fmla="*/ 7325106 w 8808720"/>
                    <a:gd name="connsiteY39" fmla="*/ 2553462 h 4216146"/>
                    <a:gd name="connsiteX40" fmla="*/ 7290054 w 8808720"/>
                    <a:gd name="connsiteY40" fmla="*/ 2526030 h 4216146"/>
                    <a:gd name="connsiteX41" fmla="*/ 7245096 w 8808720"/>
                    <a:gd name="connsiteY41" fmla="*/ 2506218 h 4216146"/>
                    <a:gd name="connsiteX42" fmla="*/ 7220712 w 8808720"/>
                    <a:gd name="connsiteY42" fmla="*/ 2499360 h 4216146"/>
                    <a:gd name="connsiteX43" fmla="*/ 7200900 w 8808720"/>
                    <a:gd name="connsiteY43" fmla="*/ 2487930 h 4216146"/>
                    <a:gd name="connsiteX44" fmla="*/ 7158228 w 8808720"/>
                    <a:gd name="connsiteY44" fmla="*/ 2460498 h 4216146"/>
                    <a:gd name="connsiteX45" fmla="*/ 7120890 w 8808720"/>
                    <a:gd name="connsiteY45" fmla="*/ 2420874 h 4216146"/>
                    <a:gd name="connsiteX46" fmla="*/ 7118604 w 8808720"/>
                    <a:gd name="connsiteY46" fmla="*/ 1922526 h 4216146"/>
                    <a:gd name="connsiteX47" fmla="*/ 7111746 w 8808720"/>
                    <a:gd name="connsiteY47" fmla="*/ 1443990 h 4216146"/>
                    <a:gd name="connsiteX48" fmla="*/ 7101840 w 8808720"/>
                    <a:gd name="connsiteY48" fmla="*/ 1428750 h 4216146"/>
                    <a:gd name="connsiteX49" fmla="*/ 7094220 w 8808720"/>
                    <a:gd name="connsiteY49" fmla="*/ 1417320 h 4216146"/>
                    <a:gd name="connsiteX50" fmla="*/ 7086600 w 8808720"/>
                    <a:gd name="connsiteY50" fmla="*/ 1911858 h 4216146"/>
                    <a:gd name="connsiteX51" fmla="*/ 7078218 w 8808720"/>
                    <a:gd name="connsiteY51" fmla="*/ 2411730 h 4216146"/>
                    <a:gd name="connsiteX52" fmla="*/ 7042404 w 8808720"/>
                    <a:gd name="connsiteY52" fmla="*/ 2394966 h 4216146"/>
                    <a:gd name="connsiteX53" fmla="*/ 6970776 w 8808720"/>
                    <a:gd name="connsiteY53" fmla="*/ 2352294 h 4216146"/>
                    <a:gd name="connsiteX54" fmla="*/ 6914388 w 8808720"/>
                    <a:gd name="connsiteY54" fmla="*/ 2315718 h 4216146"/>
                    <a:gd name="connsiteX55" fmla="*/ 6879336 w 8808720"/>
                    <a:gd name="connsiteY55" fmla="*/ 2301240 h 4216146"/>
                    <a:gd name="connsiteX56" fmla="*/ 6852666 w 8808720"/>
                    <a:gd name="connsiteY56" fmla="*/ 2286000 h 4216146"/>
                    <a:gd name="connsiteX57" fmla="*/ 6837426 w 8808720"/>
                    <a:gd name="connsiteY57" fmla="*/ 2270760 h 4216146"/>
                    <a:gd name="connsiteX58" fmla="*/ 6809994 w 8808720"/>
                    <a:gd name="connsiteY58" fmla="*/ 2253234 h 4216146"/>
                    <a:gd name="connsiteX59" fmla="*/ 6751320 w 8808720"/>
                    <a:gd name="connsiteY59" fmla="*/ 2215134 h 4216146"/>
                    <a:gd name="connsiteX60" fmla="*/ 6699504 w 8808720"/>
                    <a:gd name="connsiteY60" fmla="*/ 2179320 h 4216146"/>
                    <a:gd name="connsiteX61" fmla="*/ 6674358 w 8808720"/>
                    <a:gd name="connsiteY61" fmla="*/ 2164080 h 4216146"/>
                    <a:gd name="connsiteX62" fmla="*/ 6654546 w 8808720"/>
                    <a:gd name="connsiteY62" fmla="*/ 2148840 h 4216146"/>
                    <a:gd name="connsiteX63" fmla="*/ 6631686 w 8808720"/>
                    <a:gd name="connsiteY63" fmla="*/ 2133600 h 4216146"/>
                    <a:gd name="connsiteX64" fmla="*/ 6573774 w 8808720"/>
                    <a:gd name="connsiteY64" fmla="*/ 2101596 h 4216146"/>
                    <a:gd name="connsiteX65" fmla="*/ 6480810 w 8808720"/>
                    <a:gd name="connsiteY65" fmla="*/ 2039112 h 4216146"/>
                    <a:gd name="connsiteX66" fmla="*/ 6438900 w 8808720"/>
                    <a:gd name="connsiteY66" fmla="*/ 2006346 h 4216146"/>
                    <a:gd name="connsiteX67" fmla="*/ 6403848 w 8808720"/>
                    <a:gd name="connsiteY67" fmla="*/ 1981200 h 4216146"/>
                    <a:gd name="connsiteX68" fmla="*/ 6374130 w 8808720"/>
                    <a:gd name="connsiteY68" fmla="*/ 1958340 h 4216146"/>
                    <a:gd name="connsiteX69" fmla="*/ 6339078 w 8808720"/>
                    <a:gd name="connsiteY69" fmla="*/ 1935480 h 4216146"/>
                    <a:gd name="connsiteX70" fmla="*/ 6313932 w 8808720"/>
                    <a:gd name="connsiteY70" fmla="*/ 1916430 h 4216146"/>
                    <a:gd name="connsiteX71" fmla="*/ 6289548 w 8808720"/>
                    <a:gd name="connsiteY71" fmla="*/ 1897380 h 4216146"/>
                    <a:gd name="connsiteX72" fmla="*/ 6240780 w 8808720"/>
                    <a:gd name="connsiteY72" fmla="*/ 1866900 h 4216146"/>
                    <a:gd name="connsiteX73" fmla="*/ 6197346 w 8808720"/>
                    <a:gd name="connsiteY73" fmla="*/ 1836420 h 4216146"/>
                    <a:gd name="connsiteX74" fmla="*/ 6173724 w 8808720"/>
                    <a:gd name="connsiteY74" fmla="*/ 1814322 h 4216146"/>
                    <a:gd name="connsiteX75" fmla="*/ 6099810 w 8808720"/>
                    <a:gd name="connsiteY75" fmla="*/ 1767840 h 4216146"/>
                    <a:gd name="connsiteX76" fmla="*/ 6058662 w 8808720"/>
                    <a:gd name="connsiteY76" fmla="*/ 1733550 h 4216146"/>
                    <a:gd name="connsiteX77" fmla="*/ 6015990 w 8808720"/>
                    <a:gd name="connsiteY77" fmla="*/ 1699260 h 4216146"/>
                    <a:gd name="connsiteX78" fmla="*/ 5974842 w 8808720"/>
                    <a:gd name="connsiteY78" fmla="*/ 1664970 h 4216146"/>
                    <a:gd name="connsiteX79" fmla="*/ 5932932 w 8808720"/>
                    <a:gd name="connsiteY79" fmla="*/ 1630680 h 4216146"/>
                    <a:gd name="connsiteX80" fmla="*/ 5909310 w 8808720"/>
                    <a:gd name="connsiteY80" fmla="*/ 1615440 h 4216146"/>
                    <a:gd name="connsiteX81" fmla="*/ 5885688 w 8808720"/>
                    <a:gd name="connsiteY81" fmla="*/ 1600200 h 4216146"/>
                    <a:gd name="connsiteX82" fmla="*/ 5855970 w 8808720"/>
                    <a:gd name="connsiteY82" fmla="*/ 1574292 h 4216146"/>
                    <a:gd name="connsiteX83" fmla="*/ 5810250 w 8808720"/>
                    <a:gd name="connsiteY83" fmla="*/ 1535430 h 4216146"/>
                    <a:gd name="connsiteX84" fmla="*/ 5783580 w 8808720"/>
                    <a:gd name="connsiteY84" fmla="*/ 1514094 h 4216146"/>
                    <a:gd name="connsiteX85" fmla="*/ 5759196 w 8808720"/>
                    <a:gd name="connsiteY85" fmla="*/ 1489710 h 4216146"/>
                    <a:gd name="connsiteX86" fmla="*/ 5654040 w 8808720"/>
                    <a:gd name="connsiteY86" fmla="*/ 1408938 h 4216146"/>
                    <a:gd name="connsiteX87" fmla="*/ 5632704 w 8808720"/>
                    <a:gd name="connsiteY87" fmla="*/ 1393698 h 4216146"/>
                    <a:gd name="connsiteX88" fmla="*/ 5478018 w 8808720"/>
                    <a:gd name="connsiteY88" fmla="*/ 1262634 h 4216146"/>
                    <a:gd name="connsiteX89" fmla="*/ 5433822 w 8808720"/>
                    <a:gd name="connsiteY89" fmla="*/ 1226820 h 4216146"/>
                    <a:gd name="connsiteX90" fmla="*/ 5417820 w 8808720"/>
                    <a:gd name="connsiteY90" fmla="*/ 1211580 h 4216146"/>
                    <a:gd name="connsiteX91" fmla="*/ 5399532 w 8808720"/>
                    <a:gd name="connsiteY91" fmla="*/ 1196340 h 4216146"/>
                    <a:gd name="connsiteX92" fmla="*/ 5366766 w 8808720"/>
                    <a:gd name="connsiteY92" fmla="*/ 1171194 h 4216146"/>
                    <a:gd name="connsiteX93" fmla="*/ 5282946 w 8808720"/>
                    <a:gd name="connsiteY93" fmla="*/ 1156716 h 4216146"/>
                    <a:gd name="connsiteX94" fmla="*/ 5247132 w 8808720"/>
                    <a:gd name="connsiteY94" fmla="*/ 1165860 h 4216146"/>
                    <a:gd name="connsiteX95" fmla="*/ 5223510 w 8808720"/>
                    <a:gd name="connsiteY95" fmla="*/ 1173480 h 4216146"/>
                    <a:gd name="connsiteX96" fmla="*/ 5196840 w 8808720"/>
                    <a:gd name="connsiteY96" fmla="*/ 1181100 h 4216146"/>
                    <a:gd name="connsiteX97" fmla="*/ 5170170 w 8808720"/>
                    <a:gd name="connsiteY97" fmla="*/ 1188720 h 4216146"/>
                    <a:gd name="connsiteX98" fmla="*/ 5151120 w 8808720"/>
                    <a:gd name="connsiteY98" fmla="*/ 1196340 h 4216146"/>
                    <a:gd name="connsiteX99" fmla="*/ 5111496 w 8808720"/>
                    <a:gd name="connsiteY99" fmla="*/ 1210056 h 4216146"/>
                    <a:gd name="connsiteX100" fmla="*/ 5040630 w 8808720"/>
                    <a:gd name="connsiteY100" fmla="*/ 1238250 h 4216146"/>
                    <a:gd name="connsiteX101" fmla="*/ 4934712 w 8808720"/>
                    <a:gd name="connsiteY101" fmla="*/ 1288542 h 4216146"/>
                    <a:gd name="connsiteX102" fmla="*/ 4910328 w 8808720"/>
                    <a:gd name="connsiteY102" fmla="*/ 1295400 h 4216146"/>
                    <a:gd name="connsiteX103" fmla="*/ 4888992 w 8808720"/>
                    <a:gd name="connsiteY103" fmla="*/ 1302258 h 4216146"/>
                    <a:gd name="connsiteX104" fmla="*/ 4833366 w 8808720"/>
                    <a:gd name="connsiteY104" fmla="*/ 1330452 h 4216146"/>
                    <a:gd name="connsiteX105" fmla="*/ 4765548 w 8808720"/>
                    <a:gd name="connsiteY105" fmla="*/ 1365504 h 4216146"/>
                    <a:gd name="connsiteX106" fmla="*/ 4742688 w 8808720"/>
                    <a:gd name="connsiteY106" fmla="*/ 1379220 h 4216146"/>
                    <a:gd name="connsiteX107" fmla="*/ 4640580 w 8808720"/>
                    <a:gd name="connsiteY107" fmla="*/ 1436370 h 4216146"/>
                    <a:gd name="connsiteX108" fmla="*/ 4615434 w 8808720"/>
                    <a:gd name="connsiteY108" fmla="*/ 1447800 h 4216146"/>
                    <a:gd name="connsiteX109" fmla="*/ 4563618 w 8808720"/>
                    <a:gd name="connsiteY109" fmla="*/ 1474470 h 4216146"/>
                    <a:gd name="connsiteX110" fmla="*/ 4520184 w 8808720"/>
                    <a:gd name="connsiteY110" fmla="*/ 1501140 h 4216146"/>
                    <a:gd name="connsiteX111" fmla="*/ 4500372 w 8808720"/>
                    <a:gd name="connsiteY111" fmla="*/ 1515618 h 4216146"/>
                    <a:gd name="connsiteX112" fmla="*/ 4446270 w 8808720"/>
                    <a:gd name="connsiteY112" fmla="*/ 1549908 h 4216146"/>
                    <a:gd name="connsiteX113" fmla="*/ 4396740 w 8808720"/>
                    <a:gd name="connsiteY113" fmla="*/ 1581150 h 4216146"/>
                    <a:gd name="connsiteX114" fmla="*/ 4367022 w 8808720"/>
                    <a:gd name="connsiteY114" fmla="*/ 1602486 h 4216146"/>
                    <a:gd name="connsiteX115" fmla="*/ 4259580 w 8808720"/>
                    <a:gd name="connsiteY115" fmla="*/ 1673352 h 4216146"/>
                    <a:gd name="connsiteX116" fmla="*/ 4222242 w 8808720"/>
                    <a:gd name="connsiteY116" fmla="*/ 1699260 h 4216146"/>
                    <a:gd name="connsiteX117" fmla="*/ 4174998 w 8808720"/>
                    <a:gd name="connsiteY117" fmla="*/ 1732788 h 4216146"/>
                    <a:gd name="connsiteX118" fmla="*/ 4110990 w 8808720"/>
                    <a:gd name="connsiteY118" fmla="*/ 1778508 h 4216146"/>
                    <a:gd name="connsiteX119" fmla="*/ 4038600 w 8808720"/>
                    <a:gd name="connsiteY119" fmla="*/ 1829562 h 4216146"/>
                    <a:gd name="connsiteX120" fmla="*/ 3978402 w 8808720"/>
                    <a:gd name="connsiteY120" fmla="*/ 1866900 h 4216146"/>
                    <a:gd name="connsiteX121" fmla="*/ 3915918 w 8808720"/>
                    <a:gd name="connsiteY121" fmla="*/ 1794510 h 4216146"/>
                    <a:gd name="connsiteX122" fmla="*/ 3888486 w 8808720"/>
                    <a:gd name="connsiteY122" fmla="*/ 1757934 h 4216146"/>
                    <a:gd name="connsiteX123" fmla="*/ 3870960 w 8808720"/>
                    <a:gd name="connsiteY123" fmla="*/ 1725168 h 4216146"/>
                    <a:gd name="connsiteX124" fmla="*/ 3838956 w 8808720"/>
                    <a:gd name="connsiteY124" fmla="*/ 1657350 h 4216146"/>
                    <a:gd name="connsiteX125" fmla="*/ 3805428 w 8808720"/>
                    <a:gd name="connsiteY125" fmla="*/ 1604010 h 4216146"/>
                    <a:gd name="connsiteX126" fmla="*/ 3741420 w 8808720"/>
                    <a:gd name="connsiteY126" fmla="*/ 1475994 h 4216146"/>
                    <a:gd name="connsiteX127" fmla="*/ 3713226 w 8808720"/>
                    <a:gd name="connsiteY127" fmla="*/ 1431798 h 4216146"/>
                    <a:gd name="connsiteX128" fmla="*/ 3703320 w 8808720"/>
                    <a:gd name="connsiteY128" fmla="*/ 1409700 h 4216146"/>
                    <a:gd name="connsiteX129" fmla="*/ 3688080 w 8808720"/>
                    <a:gd name="connsiteY129" fmla="*/ 1383030 h 4216146"/>
                    <a:gd name="connsiteX130" fmla="*/ 3672840 w 8808720"/>
                    <a:gd name="connsiteY130" fmla="*/ 1353312 h 4216146"/>
                    <a:gd name="connsiteX131" fmla="*/ 3657600 w 8808720"/>
                    <a:gd name="connsiteY131" fmla="*/ 1318260 h 4216146"/>
                    <a:gd name="connsiteX132" fmla="*/ 3642360 w 8808720"/>
                    <a:gd name="connsiteY132" fmla="*/ 682752 h 4216146"/>
                    <a:gd name="connsiteX133" fmla="*/ 3638550 w 8808720"/>
                    <a:gd name="connsiteY133" fmla="*/ 70104 h 4216146"/>
                    <a:gd name="connsiteX134" fmla="*/ 3633978 w 8808720"/>
                    <a:gd name="connsiteY134" fmla="*/ 643128 h 4216146"/>
                    <a:gd name="connsiteX135" fmla="*/ 3611880 w 8808720"/>
                    <a:gd name="connsiteY135" fmla="*/ 1245108 h 4216146"/>
                    <a:gd name="connsiteX136" fmla="*/ 3528822 w 8808720"/>
                    <a:gd name="connsiteY136" fmla="*/ 1093470 h 4216146"/>
                    <a:gd name="connsiteX137" fmla="*/ 3476244 w 8808720"/>
                    <a:gd name="connsiteY137" fmla="*/ 1013460 h 4216146"/>
                    <a:gd name="connsiteX138" fmla="*/ 3451860 w 8808720"/>
                    <a:gd name="connsiteY138" fmla="*/ 976884 h 4216146"/>
                    <a:gd name="connsiteX139" fmla="*/ 3440430 w 8808720"/>
                    <a:gd name="connsiteY139" fmla="*/ 963168 h 4216146"/>
                    <a:gd name="connsiteX140" fmla="*/ 3414522 w 8808720"/>
                    <a:gd name="connsiteY140" fmla="*/ 926592 h 4216146"/>
                    <a:gd name="connsiteX141" fmla="*/ 3376422 w 8808720"/>
                    <a:gd name="connsiteY141" fmla="*/ 873252 h 4216146"/>
                    <a:gd name="connsiteX142" fmla="*/ 3352800 w 8808720"/>
                    <a:gd name="connsiteY142" fmla="*/ 840486 h 4216146"/>
                    <a:gd name="connsiteX143" fmla="*/ 3341370 w 8808720"/>
                    <a:gd name="connsiteY143" fmla="*/ 830580 h 4216146"/>
                    <a:gd name="connsiteX144" fmla="*/ 3322320 w 8808720"/>
                    <a:gd name="connsiteY144" fmla="*/ 811530 h 4216146"/>
                    <a:gd name="connsiteX145" fmla="*/ 3306318 w 8808720"/>
                    <a:gd name="connsiteY145" fmla="*/ 792480 h 4216146"/>
                    <a:gd name="connsiteX146" fmla="*/ 3203448 w 8808720"/>
                    <a:gd name="connsiteY146" fmla="*/ 708660 h 4216146"/>
                    <a:gd name="connsiteX147" fmla="*/ 3179064 w 8808720"/>
                    <a:gd name="connsiteY147" fmla="*/ 693420 h 4216146"/>
                    <a:gd name="connsiteX148" fmla="*/ 3145536 w 8808720"/>
                    <a:gd name="connsiteY148" fmla="*/ 678942 h 4216146"/>
                    <a:gd name="connsiteX149" fmla="*/ 3097530 w 8808720"/>
                    <a:gd name="connsiteY149" fmla="*/ 660654 h 4216146"/>
                    <a:gd name="connsiteX150" fmla="*/ 3044190 w 8808720"/>
                    <a:gd name="connsiteY150" fmla="*/ 646938 h 4216146"/>
                    <a:gd name="connsiteX151" fmla="*/ 2861310 w 8808720"/>
                    <a:gd name="connsiteY151" fmla="*/ 646938 h 4216146"/>
                    <a:gd name="connsiteX152" fmla="*/ 2806446 w 8808720"/>
                    <a:gd name="connsiteY152" fmla="*/ 660654 h 4216146"/>
                    <a:gd name="connsiteX153" fmla="*/ 2769108 w 8808720"/>
                    <a:gd name="connsiteY153" fmla="*/ 678942 h 4216146"/>
                    <a:gd name="connsiteX154" fmla="*/ 2741676 w 8808720"/>
                    <a:gd name="connsiteY154" fmla="*/ 693420 h 4216146"/>
                    <a:gd name="connsiteX155" fmla="*/ 2652522 w 8808720"/>
                    <a:gd name="connsiteY155" fmla="*/ 749808 h 4216146"/>
                    <a:gd name="connsiteX156" fmla="*/ 2630424 w 8808720"/>
                    <a:gd name="connsiteY156" fmla="*/ 762000 h 4216146"/>
                    <a:gd name="connsiteX157" fmla="*/ 2428494 w 8808720"/>
                    <a:gd name="connsiteY157" fmla="*/ 947166 h 4216146"/>
                    <a:gd name="connsiteX158" fmla="*/ 2414016 w 8808720"/>
                    <a:gd name="connsiteY158" fmla="*/ 960120 h 4216146"/>
                    <a:gd name="connsiteX159" fmla="*/ 2386584 w 8808720"/>
                    <a:gd name="connsiteY159" fmla="*/ 986790 h 4216146"/>
                    <a:gd name="connsiteX160" fmla="*/ 2342388 w 8808720"/>
                    <a:gd name="connsiteY160" fmla="*/ 1032510 h 4216146"/>
                    <a:gd name="connsiteX161" fmla="*/ 2316480 w 8808720"/>
                    <a:gd name="connsiteY161" fmla="*/ 1062990 h 4216146"/>
                    <a:gd name="connsiteX162" fmla="*/ 2231898 w 8808720"/>
                    <a:gd name="connsiteY162" fmla="*/ 1168908 h 4216146"/>
                    <a:gd name="connsiteX163" fmla="*/ 2175510 w 8808720"/>
                    <a:gd name="connsiteY163" fmla="*/ 1245108 h 4216146"/>
                    <a:gd name="connsiteX164" fmla="*/ 2127504 w 8808720"/>
                    <a:gd name="connsiteY164" fmla="*/ 1311402 h 4216146"/>
                    <a:gd name="connsiteX165" fmla="*/ 2053590 w 8808720"/>
                    <a:gd name="connsiteY165" fmla="*/ 1416558 h 4216146"/>
                    <a:gd name="connsiteX166" fmla="*/ 2026920 w 8808720"/>
                    <a:gd name="connsiteY166" fmla="*/ 1455420 h 4216146"/>
                    <a:gd name="connsiteX167" fmla="*/ 1983486 w 8808720"/>
                    <a:gd name="connsiteY167" fmla="*/ 1524762 h 4216146"/>
                    <a:gd name="connsiteX168" fmla="*/ 1961388 w 8808720"/>
                    <a:gd name="connsiteY168" fmla="*/ 1555242 h 4216146"/>
                    <a:gd name="connsiteX169" fmla="*/ 1931670 w 8808720"/>
                    <a:gd name="connsiteY169" fmla="*/ 1253490 h 4216146"/>
                    <a:gd name="connsiteX170" fmla="*/ 1922526 w 8808720"/>
                    <a:gd name="connsiteY170" fmla="*/ 977646 h 4216146"/>
                    <a:gd name="connsiteX171" fmla="*/ 1912620 w 8808720"/>
                    <a:gd name="connsiteY171" fmla="*/ 1314450 h 4216146"/>
                    <a:gd name="connsiteX172" fmla="*/ 1897380 w 8808720"/>
                    <a:gd name="connsiteY172" fmla="*/ 1653540 h 4216146"/>
                    <a:gd name="connsiteX173" fmla="*/ 1882140 w 8808720"/>
                    <a:gd name="connsiteY173" fmla="*/ 1678686 h 4216146"/>
                    <a:gd name="connsiteX174" fmla="*/ 1863090 w 8808720"/>
                    <a:gd name="connsiteY174" fmla="*/ 1709928 h 4216146"/>
                    <a:gd name="connsiteX175" fmla="*/ 1844040 w 8808720"/>
                    <a:gd name="connsiteY175" fmla="*/ 1746504 h 4216146"/>
                    <a:gd name="connsiteX176" fmla="*/ 1824990 w 8808720"/>
                    <a:gd name="connsiteY176" fmla="*/ 1775460 h 4216146"/>
                    <a:gd name="connsiteX177" fmla="*/ 1792224 w 8808720"/>
                    <a:gd name="connsiteY177" fmla="*/ 1820418 h 4216146"/>
                    <a:gd name="connsiteX178" fmla="*/ 1731264 w 8808720"/>
                    <a:gd name="connsiteY178" fmla="*/ 1922526 h 4216146"/>
                    <a:gd name="connsiteX179" fmla="*/ 1687068 w 8808720"/>
                    <a:gd name="connsiteY179" fmla="*/ 1996440 h 4216146"/>
                    <a:gd name="connsiteX180" fmla="*/ 1645920 w 8808720"/>
                    <a:gd name="connsiteY180" fmla="*/ 2065020 h 4216146"/>
                    <a:gd name="connsiteX181" fmla="*/ 1613154 w 8808720"/>
                    <a:gd name="connsiteY181" fmla="*/ 2120646 h 4216146"/>
                    <a:gd name="connsiteX182" fmla="*/ 1600200 w 8808720"/>
                    <a:gd name="connsiteY182" fmla="*/ 2133600 h 4216146"/>
                    <a:gd name="connsiteX183" fmla="*/ 1592580 w 8808720"/>
                    <a:gd name="connsiteY183" fmla="*/ 2143506 h 4216146"/>
                    <a:gd name="connsiteX184" fmla="*/ 1547622 w 8808720"/>
                    <a:gd name="connsiteY184" fmla="*/ 2232660 h 4216146"/>
                    <a:gd name="connsiteX185" fmla="*/ 1524762 w 8808720"/>
                    <a:gd name="connsiteY185" fmla="*/ 2266950 h 4216146"/>
                    <a:gd name="connsiteX186" fmla="*/ 1500378 w 8808720"/>
                    <a:gd name="connsiteY186" fmla="*/ 2301240 h 4216146"/>
                    <a:gd name="connsiteX187" fmla="*/ 1493520 w 8808720"/>
                    <a:gd name="connsiteY187" fmla="*/ 2311908 h 4216146"/>
                    <a:gd name="connsiteX188" fmla="*/ 1437132 w 8808720"/>
                    <a:gd name="connsiteY188" fmla="*/ 2423160 h 4216146"/>
                    <a:gd name="connsiteX189" fmla="*/ 1328928 w 8808720"/>
                    <a:gd name="connsiteY189" fmla="*/ 2613660 h 4216146"/>
                    <a:gd name="connsiteX190" fmla="*/ 1296162 w 8808720"/>
                    <a:gd name="connsiteY190" fmla="*/ 2669286 h 4216146"/>
                    <a:gd name="connsiteX191" fmla="*/ 1227582 w 8808720"/>
                    <a:gd name="connsiteY191" fmla="*/ 2786634 h 4216146"/>
                    <a:gd name="connsiteX192" fmla="*/ 1197864 w 8808720"/>
                    <a:gd name="connsiteY192" fmla="*/ 2836164 h 4216146"/>
                    <a:gd name="connsiteX193" fmla="*/ 1135380 w 8808720"/>
                    <a:gd name="connsiteY193" fmla="*/ 2937510 h 4216146"/>
                    <a:gd name="connsiteX194" fmla="*/ 1107186 w 8808720"/>
                    <a:gd name="connsiteY194" fmla="*/ 2984754 h 4216146"/>
                    <a:gd name="connsiteX195" fmla="*/ 1089660 w 8808720"/>
                    <a:gd name="connsiteY195" fmla="*/ 3015234 h 4216146"/>
                    <a:gd name="connsiteX196" fmla="*/ 1074420 w 8808720"/>
                    <a:gd name="connsiteY196" fmla="*/ 3040380 h 4216146"/>
                    <a:gd name="connsiteX197" fmla="*/ 1059180 w 8808720"/>
                    <a:gd name="connsiteY197" fmla="*/ 3076956 h 4216146"/>
                    <a:gd name="connsiteX198" fmla="*/ 1047750 w 8808720"/>
                    <a:gd name="connsiteY198" fmla="*/ 3098292 h 4216146"/>
                    <a:gd name="connsiteX199" fmla="*/ 1023366 w 8808720"/>
                    <a:gd name="connsiteY199" fmla="*/ 3131058 h 4216146"/>
                    <a:gd name="connsiteX200" fmla="*/ 992886 w 8808720"/>
                    <a:gd name="connsiteY200" fmla="*/ 3176778 h 4216146"/>
                    <a:gd name="connsiteX201" fmla="*/ 975360 w 8808720"/>
                    <a:gd name="connsiteY201" fmla="*/ 3211068 h 4216146"/>
                    <a:gd name="connsiteX202" fmla="*/ 953262 w 8808720"/>
                    <a:gd name="connsiteY202" fmla="*/ 3249168 h 4216146"/>
                    <a:gd name="connsiteX203" fmla="*/ 907542 w 8808720"/>
                    <a:gd name="connsiteY203" fmla="*/ 3318510 h 4216146"/>
                    <a:gd name="connsiteX204" fmla="*/ 876300 w 8808720"/>
                    <a:gd name="connsiteY204" fmla="*/ 3368040 h 4216146"/>
                    <a:gd name="connsiteX205" fmla="*/ 859536 w 8808720"/>
                    <a:gd name="connsiteY205" fmla="*/ 3386328 h 4216146"/>
                    <a:gd name="connsiteX206" fmla="*/ 788670 w 8808720"/>
                    <a:gd name="connsiteY206" fmla="*/ 3497580 h 4216146"/>
                    <a:gd name="connsiteX207" fmla="*/ 777240 w 8808720"/>
                    <a:gd name="connsiteY207" fmla="*/ 3515106 h 4216146"/>
                    <a:gd name="connsiteX208" fmla="*/ 765810 w 8808720"/>
                    <a:gd name="connsiteY208" fmla="*/ 3534918 h 4216146"/>
                    <a:gd name="connsiteX209" fmla="*/ 708660 w 8808720"/>
                    <a:gd name="connsiteY209" fmla="*/ 3623310 h 4216146"/>
                    <a:gd name="connsiteX210" fmla="*/ 693420 w 8808720"/>
                    <a:gd name="connsiteY210" fmla="*/ 3642360 h 4216146"/>
                    <a:gd name="connsiteX211" fmla="*/ 657606 w 8808720"/>
                    <a:gd name="connsiteY211" fmla="*/ 3682746 h 4216146"/>
                    <a:gd name="connsiteX212" fmla="*/ 600456 w 8808720"/>
                    <a:gd name="connsiteY212" fmla="*/ 3759708 h 4216146"/>
                    <a:gd name="connsiteX213" fmla="*/ 555498 w 8808720"/>
                    <a:gd name="connsiteY213" fmla="*/ 3822954 h 4216146"/>
                    <a:gd name="connsiteX214" fmla="*/ 537210 w 8808720"/>
                    <a:gd name="connsiteY214" fmla="*/ 3840480 h 4216146"/>
                    <a:gd name="connsiteX215" fmla="*/ 525780 w 8808720"/>
                    <a:gd name="connsiteY215" fmla="*/ 3848862 h 4216146"/>
                    <a:gd name="connsiteX216" fmla="*/ 425958 w 8808720"/>
                    <a:gd name="connsiteY216" fmla="*/ 3963162 h 4216146"/>
                    <a:gd name="connsiteX217" fmla="*/ 401574 w 8808720"/>
                    <a:gd name="connsiteY217" fmla="*/ 3996690 h 4216146"/>
                    <a:gd name="connsiteX218" fmla="*/ 384810 w 8808720"/>
                    <a:gd name="connsiteY218" fmla="*/ 4008120 h 4216146"/>
                    <a:gd name="connsiteX219" fmla="*/ 373380 w 8808720"/>
                    <a:gd name="connsiteY219" fmla="*/ 4015740 h 4216146"/>
                    <a:gd name="connsiteX220" fmla="*/ 315468 w 8808720"/>
                    <a:gd name="connsiteY220" fmla="*/ 4076700 h 4216146"/>
                    <a:gd name="connsiteX221" fmla="*/ 250698 w 8808720"/>
                    <a:gd name="connsiteY221" fmla="*/ 4126230 h 4216146"/>
                    <a:gd name="connsiteX222" fmla="*/ 177546 w 8808720"/>
                    <a:gd name="connsiteY222" fmla="*/ 4175760 h 4216146"/>
                    <a:gd name="connsiteX223" fmla="*/ 148590 w 8808720"/>
                    <a:gd name="connsiteY223" fmla="*/ 4191000 h 4216146"/>
                    <a:gd name="connsiteX224" fmla="*/ 65532 w 8808720"/>
                    <a:gd name="connsiteY224" fmla="*/ 4211574 h 4216146"/>
                    <a:gd name="connsiteX225" fmla="*/ 0 w 8808720"/>
                    <a:gd name="connsiteY225" fmla="*/ 4216146 h 4216146"/>
                    <a:gd name="connsiteX226" fmla="*/ 0 w 8808720"/>
                    <a:gd name="connsiteY226" fmla="*/ 2107692 h 421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8808720" h="4216146">
                      <a:moveTo>
                        <a:pt x="0" y="2107692"/>
                      </a:moveTo>
                      <a:lnTo>
                        <a:pt x="0" y="0"/>
                      </a:lnTo>
                      <a:lnTo>
                        <a:pt x="4404360" y="0"/>
                      </a:lnTo>
                      <a:lnTo>
                        <a:pt x="8808720" y="0"/>
                      </a:lnTo>
                      <a:lnTo>
                        <a:pt x="8808720" y="1154430"/>
                      </a:lnTo>
                      <a:cubicBezTo>
                        <a:pt x="8808720" y="2300478"/>
                        <a:pt x="8808720" y="2308098"/>
                        <a:pt x="8793480" y="2316480"/>
                      </a:cubicBezTo>
                      <a:cubicBezTo>
                        <a:pt x="8778240" y="2324862"/>
                        <a:pt x="8778240" y="2332482"/>
                        <a:pt x="8778240" y="2743200"/>
                      </a:cubicBezTo>
                      <a:cubicBezTo>
                        <a:pt x="8778240" y="3015234"/>
                        <a:pt x="8775192" y="3163062"/>
                        <a:pt x="8770620" y="3166110"/>
                      </a:cubicBezTo>
                      <a:cubicBezTo>
                        <a:pt x="8766048" y="3168396"/>
                        <a:pt x="8753094" y="3163824"/>
                        <a:pt x="8740902" y="3155442"/>
                      </a:cubicBezTo>
                      <a:cubicBezTo>
                        <a:pt x="8728710" y="3146298"/>
                        <a:pt x="8713470" y="3139440"/>
                        <a:pt x="8706612" y="3139440"/>
                      </a:cubicBezTo>
                      <a:cubicBezTo>
                        <a:pt x="8699754" y="3139440"/>
                        <a:pt x="8688324" y="3136392"/>
                        <a:pt x="8680704" y="3131820"/>
                      </a:cubicBezTo>
                      <a:cubicBezTo>
                        <a:pt x="8657844" y="3118866"/>
                        <a:pt x="8595360" y="3101340"/>
                        <a:pt x="8573262" y="3101340"/>
                      </a:cubicBezTo>
                      <a:cubicBezTo>
                        <a:pt x="8561832" y="3101340"/>
                        <a:pt x="8545830" y="3094482"/>
                        <a:pt x="8538210" y="3086100"/>
                      </a:cubicBezTo>
                      <a:cubicBezTo>
                        <a:pt x="8529066" y="3076194"/>
                        <a:pt x="8514588" y="3070860"/>
                        <a:pt x="8496300" y="3070860"/>
                      </a:cubicBezTo>
                      <a:cubicBezTo>
                        <a:pt x="8478012" y="3070860"/>
                        <a:pt x="8463534" y="3065526"/>
                        <a:pt x="8454390" y="3055620"/>
                      </a:cubicBezTo>
                      <a:cubicBezTo>
                        <a:pt x="8446770" y="3047238"/>
                        <a:pt x="8434578" y="3040380"/>
                        <a:pt x="8426958" y="3040380"/>
                      </a:cubicBezTo>
                      <a:cubicBezTo>
                        <a:pt x="8414766" y="3040380"/>
                        <a:pt x="8394192" y="3033522"/>
                        <a:pt x="8332470" y="3009900"/>
                      </a:cubicBezTo>
                      <a:cubicBezTo>
                        <a:pt x="8324088" y="3006852"/>
                        <a:pt x="8301990" y="2996946"/>
                        <a:pt x="8284464" y="2987802"/>
                      </a:cubicBezTo>
                      <a:cubicBezTo>
                        <a:pt x="8266176" y="2979420"/>
                        <a:pt x="8239506" y="2971800"/>
                        <a:pt x="8225790" y="2971800"/>
                      </a:cubicBezTo>
                      <a:cubicBezTo>
                        <a:pt x="8212074" y="2971800"/>
                        <a:pt x="8196834" y="2966466"/>
                        <a:pt x="8191500" y="2961132"/>
                      </a:cubicBezTo>
                      <a:cubicBezTo>
                        <a:pt x="8186928" y="2955036"/>
                        <a:pt x="8166354" y="2942082"/>
                        <a:pt x="8147304" y="2933700"/>
                      </a:cubicBezTo>
                      <a:cubicBezTo>
                        <a:pt x="8127492" y="2924556"/>
                        <a:pt x="8105394" y="2913888"/>
                        <a:pt x="8098536" y="2910078"/>
                      </a:cubicBezTo>
                      <a:cubicBezTo>
                        <a:pt x="8090916" y="2906268"/>
                        <a:pt x="8077962" y="2903220"/>
                        <a:pt x="8069580" y="2903220"/>
                      </a:cubicBezTo>
                      <a:cubicBezTo>
                        <a:pt x="8061960" y="2903220"/>
                        <a:pt x="8042910" y="2896362"/>
                        <a:pt x="8027670" y="2887980"/>
                      </a:cubicBezTo>
                      <a:cubicBezTo>
                        <a:pt x="8012430" y="2879598"/>
                        <a:pt x="7993380" y="2872740"/>
                        <a:pt x="7984998" y="2872740"/>
                      </a:cubicBezTo>
                      <a:cubicBezTo>
                        <a:pt x="7965948" y="2872740"/>
                        <a:pt x="7924800" y="2852166"/>
                        <a:pt x="7924800" y="2842260"/>
                      </a:cubicBezTo>
                      <a:cubicBezTo>
                        <a:pt x="7924800" y="2837688"/>
                        <a:pt x="7920228" y="2834640"/>
                        <a:pt x="7914132" y="2834640"/>
                      </a:cubicBezTo>
                      <a:cubicBezTo>
                        <a:pt x="7908798" y="2834640"/>
                        <a:pt x="7883652" y="2824734"/>
                        <a:pt x="7859268" y="2812542"/>
                      </a:cubicBezTo>
                      <a:cubicBezTo>
                        <a:pt x="7834884" y="2800350"/>
                        <a:pt x="7793736" y="2781300"/>
                        <a:pt x="7768590" y="2769870"/>
                      </a:cubicBezTo>
                      <a:cubicBezTo>
                        <a:pt x="7743444" y="2758440"/>
                        <a:pt x="7716774" y="2746248"/>
                        <a:pt x="7709916" y="2742438"/>
                      </a:cubicBezTo>
                      <a:cubicBezTo>
                        <a:pt x="7702296" y="2738628"/>
                        <a:pt x="7691628" y="2735580"/>
                        <a:pt x="7684770" y="2735580"/>
                      </a:cubicBezTo>
                      <a:cubicBezTo>
                        <a:pt x="7678674" y="2735580"/>
                        <a:pt x="7661910" y="2728722"/>
                        <a:pt x="7646670" y="2720340"/>
                      </a:cubicBezTo>
                      <a:cubicBezTo>
                        <a:pt x="7631430" y="2711958"/>
                        <a:pt x="7615428" y="2705100"/>
                        <a:pt x="7610856" y="2705100"/>
                      </a:cubicBezTo>
                      <a:cubicBezTo>
                        <a:pt x="7606284" y="2705100"/>
                        <a:pt x="7594854" y="2696718"/>
                        <a:pt x="7584948" y="2686050"/>
                      </a:cubicBezTo>
                      <a:cubicBezTo>
                        <a:pt x="7575042" y="2675382"/>
                        <a:pt x="7559040" y="2667000"/>
                        <a:pt x="7549134" y="2667000"/>
                      </a:cubicBezTo>
                      <a:cubicBezTo>
                        <a:pt x="7538466" y="2667000"/>
                        <a:pt x="7526274" y="2662428"/>
                        <a:pt x="7521702" y="2656332"/>
                      </a:cubicBezTo>
                      <a:cubicBezTo>
                        <a:pt x="7511034" y="2643378"/>
                        <a:pt x="7424928" y="2598420"/>
                        <a:pt x="7411212" y="2598420"/>
                      </a:cubicBezTo>
                      <a:cubicBezTo>
                        <a:pt x="7405878" y="2598420"/>
                        <a:pt x="7395210" y="2591562"/>
                        <a:pt x="7387590" y="2583180"/>
                      </a:cubicBezTo>
                      <a:cubicBezTo>
                        <a:pt x="7379970" y="2574798"/>
                        <a:pt x="7363968" y="2567940"/>
                        <a:pt x="7351776" y="2567940"/>
                      </a:cubicBezTo>
                      <a:cubicBezTo>
                        <a:pt x="7335774" y="2567940"/>
                        <a:pt x="7328154" y="2563368"/>
                        <a:pt x="7325106" y="2553462"/>
                      </a:cubicBezTo>
                      <a:cubicBezTo>
                        <a:pt x="7322820" y="2545842"/>
                        <a:pt x="7307580" y="2533650"/>
                        <a:pt x="7290054" y="2526030"/>
                      </a:cubicBezTo>
                      <a:cubicBezTo>
                        <a:pt x="7272528" y="2519172"/>
                        <a:pt x="7251954" y="2510028"/>
                        <a:pt x="7245096" y="2506218"/>
                      </a:cubicBezTo>
                      <a:cubicBezTo>
                        <a:pt x="7237476" y="2502408"/>
                        <a:pt x="7226808" y="2499360"/>
                        <a:pt x="7220712" y="2499360"/>
                      </a:cubicBezTo>
                      <a:cubicBezTo>
                        <a:pt x="7215378" y="2499360"/>
                        <a:pt x="7206234" y="2494026"/>
                        <a:pt x="7200900" y="2487930"/>
                      </a:cubicBezTo>
                      <a:cubicBezTo>
                        <a:pt x="7195566" y="2481072"/>
                        <a:pt x="7175754" y="2468880"/>
                        <a:pt x="7158228" y="2460498"/>
                      </a:cubicBezTo>
                      <a:cubicBezTo>
                        <a:pt x="7131558" y="2449068"/>
                        <a:pt x="7124700" y="2441448"/>
                        <a:pt x="7120890" y="2420874"/>
                      </a:cubicBezTo>
                      <a:cubicBezTo>
                        <a:pt x="7118604" y="2407920"/>
                        <a:pt x="7117842" y="2183130"/>
                        <a:pt x="7118604" y="1922526"/>
                      </a:cubicBezTo>
                      <a:cubicBezTo>
                        <a:pt x="7120128" y="1548384"/>
                        <a:pt x="7118604" y="1447038"/>
                        <a:pt x="7111746" y="1443990"/>
                      </a:cubicBezTo>
                      <a:cubicBezTo>
                        <a:pt x="7106412" y="1442466"/>
                        <a:pt x="7101840" y="1435608"/>
                        <a:pt x="7101840" y="1428750"/>
                      </a:cubicBezTo>
                      <a:cubicBezTo>
                        <a:pt x="7101840" y="1422654"/>
                        <a:pt x="7098792" y="1417320"/>
                        <a:pt x="7094220" y="1417320"/>
                      </a:cubicBezTo>
                      <a:cubicBezTo>
                        <a:pt x="7088886" y="1417320"/>
                        <a:pt x="7086600" y="1587246"/>
                        <a:pt x="7086600" y="1911858"/>
                      </a:cubicBezTo>
                      <a:cubicBezTo>
                        <a:pt x="7086600" y="2257044"/>
                        <a:pt x="7084314" y="2408682"/>
                        <a:pt x="7078218" y="2411730"/>
                      </a:cubicBezTo>
                      <a:cubicBezTo>
                        <a:pt x="7073646" y="2414778"/>
                        <a:pt x="7057644" y="2407158"/>
                        <a:pt x="7042404" y="2394966"/>
                      </a:cubicBezTo>
                      <a:cubicBezTo>
                        <a:pt x="7027164" y="2383536"/>
                        <a:pt x="6995160" y="2363724"/>
                        <a:pt x="6970776" y="2352294"/>
                      </a:cubicBezTo>
                      <a:cubicBezTo>
                        <a:pt x="6947154" y="2340102"/>
                        <a:pt x="6922008" y="2324100"/>
                        <a:pt x="6914388" y="2315718"/>
                      </a:cubicBezTo>
                      <a:cubicBezTo>
                        <a:pt x="6907530" y="2308098"/>
                        <a:pt x="6891528" y="2301240"/>
                        <a:pt x="6879336" y="2301240"/>
                      </a:cubicBezTo>
                      <a:cubicBezTo>
                        <a:pt x="6863334" y="2301240"/>
                        <a:pt x="6855714" y="2296668"/>
                        <a:pt x="6852666" y="2286000"/>
                      </a:cubicBezTo>
                      <a:cubicBezTo>
                        <a:pt x="6850380" y="2277618"/>
                        <a:pt x="6843522" y="2270760"/>
                        <a:pt x="6837426" y="2270760"/>
                      </a:cubicBezTo>
                      <a:cubicBezTo>
                        <a:pt x="6831330" y="2270760"/>
                        <a:pt x="6819138" y="2263140"/>
                        <a:pt x="6809994" y="2253234"/>
                      </a:cubicBezTo>
                      <a:cubicBezTo>
                        <a:pt x="6800850" y="2243328"/>
                        <a:pt x="6774180" y="2226564"/>
                        <a:pt x="6751320" y="2215134"/>
                      </a:cubicBezTo>
                      <a:cubicBezTo>
                        <a:pt x="6728460" y="2204466"/>
                        <a:pt x="6704838" y="2188464"/>
                        <a:pt x="6699504" y="2179320"/>
                      </a:cubicBezTo>
                      <a:cubicBezTo>
                        <a:pt x="6694170" y="2170938"/>
                        <a:pt x="6682740" y="2164080"/>
                        <a:pt x="6674358" y="2164080"/>
                      </a:cubicBezTo>
                      <a:cubicBezTo>
                        <a:pt x="6665214" y="2164080"/>
                        <a:pt x="6656832" y="2157984"/>
                        <a:pt x="6654546" y="2148840"/>
                      </a:cubicBezTo>
                      <a:cubicBezTo>
                        <a:pt x="6651498" y="2138934"/>
                        <a:pt x="6643878" y="2133600"/>
                        <a:pt x="6631686" y="2133600"/>
                      </a:cubicBezTo>
                      <a:cubicBezTo>
                        <a:pt x="6621018" y="2133600"/>
                        <a:pt x="6596634" y="2119884"/>
                        <a:pt x="6573774" y="2101596"/>
                      </a:cubicBezTo>
                      <a:cubicBezTo>
                        <a:pt x="6536436" y="2071116"/>
                        <a:pt x="6519672" y="2059686"/>
                        <a:pt x="6480810" y="2039112"/>
                      </a:cubicBezTo>
                      <a:cubicBezTo>
                        <a:pt x="6471666" y="2034540"/>
                        <a:pt x="6453378" y="2019300"/>
                        <a:pt x="6438900" y="2006346"/>
                      </a:cubicBezTo>
                      <a:cubicBezTo>
                        <a:pt x="6424422" y="1992630"/>
                        <a:pt x="6408420" y="1981200"/>
                        <a:pt x="6403848" y="1981200"/>
                      </a:cubicBezTo>
                      <a:cubicBezTo>
                        <a:pt x="6400038" y="1981200"/>
                        <a:pt x="6386322" y="1970532"/>
                        <a:pt x="6374130" y="1958340"/>
                      </a:cubicBezTo>
                      <a:cubicBezTo>
                        <a:pt x="6361938" y="1945386"/>
                        <a:pt x="6346698" y="1935480"/>
                        <a:pt x="6339078" y="1935480"/>
                      </a:cubicBezTo>
                      <a:cubicBezTo>
                        <a:pt x="6332220" y="1935480"/>
                        <a:pt x="6320790" y="1927098"/>
                        <a:pt x="6313932" y="1916430"/>
                      </a:cubicBezTo>
                      <a:cubicBezTo>
                        <a:pt x="6307074" y="1905762"/>
                        <a:pt x="6295644" y="1897380"/>
                        <a:pt x="6289548" y="1897380"/>
                      </a:cubicBezTo>
                      <a:cubicBezTo>
                        <a:pt x="6282690" y="1897380"/>
                        <a:pt x="6260592" y="1883664"/>
                        <a:pt x="6240780" y="1866900"/>
                      </a:cubicBezTo>
                      <a:cubicBezTo>
                        <a:pt x="6220968" y="1850136"/>
                        <a:pt x="6201156" y="1836420"/>
                        <a:pt x="6197346" y="1836420"/>
                      </a:cubicBezTo>
                      <a:cubicBezTo>
                        <a:pt x="6193536" y="1836420"/>
                        <a:pt x="6182868" y="1826514"/>
                        <a:pt x="6173724" y="1814322"/>
                      </a:cubicBezTo>
                      <a:cubicBezTo>
                        <a:pt x="6158484" y="1792986"/>
                        <a:pt x="6118098" y="1767840"/>
                        <a:pt x="6099810" y="1767840"/>
                      </a:cubicBezTo>
                      <a:cubicBezTo>
                        <a:pt x="6095238" y="1767840"/>
                        <a:pt x="6076950" y="1752600"/>
                        <a:pt x="6058662" y="1733550"/>
                      </a:cubicBezTo>
                      <a:cubicBezTo>
                        <a:pt x="6040374" y="1714500"/>
                        <a:pt x="6021324" y="1699260"/>
                        <a:pt x="6015990" y="1699260"/>
                      </a:cubicBezTo>
                      <a:cubicBezTo>
                        <a:pt x="6010656" y="1699260"/>
                        <a:pt x="5992368" y="1684020"/>
                        <a:pt x="5974842" y="1664970"/>
                      </a:cubicBezTo>
                      <a:cubicBezTo>
                        <a:pt x="5957316" y="1645920"/>
                        <a:pt x="5939028" y="1630680"/>
                        <a:pt x="5932932" y="1630680"/>
                      </a:cubicBezTo>
                      <a:cubicBezTo>
                        <a:pt x="5927598" y="1630680"/>
                        <a:pt x="5916930" y="1623822"/>
                        <a:pt x="5909310" y="1615440"/>
                      </a:cubicBezTo>
                      <a:cubicBezTo>
                        <a:pt x="5901690" y="1607058"/>
                        <a:pt x="5891022" y="1600200"/>
                        <a:pt x="5885688" y="1600200"/>
                      </a:cubicBezTo>
                      <a:cubicBezTo>
                        <a:pt x="5880354" y="1600200"/>
                        <a:pt x="5866638" y="1588770"/>
                        <a:pt x="5855970" y="1574292"/>
                      </a:cubicBezTo>
                      <a:cubicBezTo>
                        <a:pt x="5845302" y="1559814"/>
                        <a:pt x="5823966" y="1542288"/>
                        <a:pt x="5810250" y="1535430"/>
                      </a:cubicBezTo>
                      <a:cubicBezTo>
                        <a:pt x="5795772" y="1528572"/>
                        <a:pt x="5783580" y="1519428"/>
                        <a:pt x="5783580" y="1514094"/>
                      </a:cubicBezTo>
                      <a:cubicBezTo>
                        <a:pt x="5783580" y="1508760"/>
                        <a:pt x="5772150" y="1498092"/>
                        <a:pt x="5759196" y="1489710"/>
                      </a:cubicBezTo>
                      <a:cubicBezTo>
                        <a:pt x="5712714" y="1460754"/>
                        <a:pt x="5700522" y="1450848"/>
                        <a:pt x="5654040" y="1408938"/>
                      </a:cubicBezTo>
                      <a:cubicBezTo>
                        <a:pt x="5646420" y="1402080"/>
                        <a:pt x="5637276" y="1395222"/>
                        <a:pt x="5632704" y="1393698"/>
                      </a:cubicBezTo>
                      <a:cubicBezTo>
                        <a:pt x="5618988" y="1388364"/>
                        <a:pt x="5515356" y="1301496"/>
                        <a:pt x="5478018" y="1262634"/>
                      </a:cubicBezTo>
                      <a:cubicBezTo>
                        <a:pt x="5458206" y="1242822"/>
                        <a:pt x="5438394" y="1226820"/>
                        <a:pt x="5433822" y="1226820"/>
                      </a:cubicBezTo>
                      <a:cubicBezTo>
                        <a:pt x="5430012" y="1226820"/>
                        <a:pt x="5422392" y="1219962"/>
                        <a:pt x="5417820" y="1211580"/>
                      </a:cubicBezTo>
                      <a:cubicBezTo>
                        <a:pt x="5413248" y="1203198"/>
                        <a:pt x="5404866" y="1196340"/>
                        <a:pt x="5399532" y="1196340"/>
                      </a:cubicBezTo>
                      <a:cubicBezTo>
                        <a:pt x="5393436" y="1196340"/>
                        <a:pt x="5378958" y="1184910"/>
                        <a:pt x="5366766" y="1171194"/>
                      </a:cubicBezTo>
                      <a:cubicBezTo>
                        <a:pt x="5342382" y="1143762"/>
                        <a:pt x="5316474" y="1139190"/>
                        <a:pt x="5282946" y="1156716"/>
                      </a:cubicBezTo>
                      <a:cubicBezTo>
                        <a:pt x="5273802" y="1162050"/>
                        <a:pt x="5257800" y="1165860"/>
                        <a:pt x="5247132" y="1165860"/>
                      </a:cubicBezTo>
                      <a:cubicBezTo>
                        <a:pt x="5236464" y="1165860"/>
                        <a:pt x="5225796" y="1169670"/>
                        <a:pt x="5223510" y="1173480"/>
                      </a:cubicBezTo>
                      <a:cubicBezTo>
                        <a:pt x="5221224" y="1177290"/>
                        <a:pt x="5209032" y="1181100"/>
                        <a:pt x="5196840" y="1181100"/>
                      </a:cubicBezTo>
                      <a:cubicBezTo>
                        <a:pt x="5184648" y="1181100"/>
                        <a:pt x="5172456" y="1184148"/>
                        <a:pt x="5170170" y="1188720"/>
                      </a:cubicBezTo>
                      <a:cubicBezTo>
                        <a:pt x="5167884" y="1192530"/>
                        <a:pt x="5158740" y="1196340"/>
                        <a:pt x="5151120" y="1196340"/>
                      </a:cubicBezTo>
                      <a:cubicBezTo>
                        <a:pt x="5142738" y="1196340"/>
                        <a:pt x="5125212" y="1202436"/>
                        <a:pt x="5111496" y="1210056"/>
                      </a:cubicBezTo>
                      <a:cubicBezTo>
                        <a:pt x="5097780" y="1217676"/>
                        <a:pt x="5065776" y="1230630"/>
                        <a:pt x="5040630" y="1238250"/>
                      </a:cubicBezTo>
                      <a:cubicBezTo>
                        <a:pt x="4996434" y="1251966"/>
                        <a:pt x="4949190" y="1274064"/>
                        <a:pt x="4934712" y="1288542"/>
                      </a:cubicBezTo>
                      <a:cubicBezTo>
                        <a:pt x="4930140" y="1292352"/>
                        <a:pt x="4919472" y="1295400"/>
                        <a:pt x="4910328" y="1295400"/>
                      </a:cubicBezTo>
                      <a:cubicBezTo>
                        <a:pt x="4900422" y="1295400"/>
                        <a:pt x="4891278" y="1298448"/>
                        <a:pt x="4888992" y="1302258"/>
                      </a:cubicBezTo>
                      <a:cubicBezTo>
                        <a:pt x="4886706" y="1306068"/>
                        <a:pt x="4861560" y="1318260"/>
                        <a:pt x="4833366" y="1330452"/>
                      </a:cubicBezTo>
                      <a:cubicBezTo>
                        <a:pt x="4804410" y="1341882"/>
                        <a:pt x="4774692" y="1357884"/>
                        <a:pt x="4765548" y="1365504"/>
                      </a:cubicBezTo>
                      <a:cubicBezTo>
                        <a:pt x="4757166" y="1373124"/>
                        <a:pt x="4746498" y="1379220"/>
                        <a:pt x="4742688" y="1379220"/>
                      </a:cubicBezTo>
                      <a:cubicBezTo>
                        <a:pt x="4730496" y="1379220"/>
                        <a:pt x="4651248" y="1424178"/>
                        <a:pt x="4640580" y="1436370"/>
                      </a:cubicBezTo>
                      <a:cubicBezTo>
                        <a:pt x="4635246" y="1442466"/>
                        <a:pt x="4624578" y="1447800"/>
                        <a:pt x="4615434" y="1447800"/>
                      </a:cubicBezTo>
                      <a:cubicBezTo>
                        <a:pt x="4607052" y="1447800"/>
                        <a:pt x="4583430" y="1459992"/>
                        <a:pt x="4563618" y="1474470"/>
                      </a:cubicBezTo>
                      <a:cubicBezTo>
                        <a:pt x="4543044" y="1488948"/>
                        <a:pt x="4523232" y="1501140"/>
                        <a:pt x="4520184" y="1501140"/>
                      </a:cubicBezTo>
                      <a:cubicBezTo>
                        <a:pt x="4516374" y="1501140"/>
                        <a:pt x="4507230" y="1507998"/>
                        <a:pt x="4500372" y="1515618"/>
                      </a:cubicBezTo>
                      <a:cubicBezTo>
                        <a:pt x="4492752" y="1524000"/>
                        <a:pt x="4468368" y="1539240"/>
                        <a:pt x="4446270" y="1549908"/>
                      </a:cubicBezTo>
                      <a:cubicBezTo>
                        <a:pt x="4424172" y="1561338"/>
                        <a:pt x="4402074" y="1575054"/>
                        <a:pt x="4396740" y="1581150"/>
                      </a:cubicBezTo>
                      <a:cubicBezTo>
                        <a:pt x="4391406" y="1587246"/>
                        <a:pt x="4378452" y="1597152"/>
                        <a:pt x="4367022" y="1602486"/>
                      </a:cubicBezTo>
                      <a:cubicBezTo>
                        <a:pt x="4312920" y="1630680"/>
                        <a:pt x="4283964" y="1649730"/>
                        <a:pt x="4259580" y="1673352"/>
                      </a:cubicBezTo>
                      <a:cubicBezTo>
                        <a:pt x="4244340" y="1687830"/>
                        <a:pt x="4227576" y="1699260"/>
                        <a:pt x="4222242" y="1699260"/>
                      </a:cubicBezTo>
                      <a:cubicBezTo>
                        <a:pt x="4216908" y="1699260"/>
                        <a:pt x="4195572" y="1714500"/>
                        <a:pt x="4174998" y="1732788"/>
                      </a:cubicBezTo>
                      <a:cubicBezTo>
                        <a:pt x="4155186" y="1751076"/>
                        <a:pt x="4126230" y="1771650"/>
                        <a:pt x="4110990" y="1778508"/>
                      </a:cubicBezTo>
                      <a:cubicBezTo>
                        <a:pt x="4096512" y="1785366"/>
                        <a:pt x="4063746" y="1808226"/>
                        <a:pt x="4038600" y="1829562"/>
                      </a:cubicBezTo>
                      <a:cubicBezTo>
                        <a:pt x="4014216" y="1850136"/>
                        <a:pt x="3986784" y="1866900"/>
                        <a:pt x="3978402" y="1866900"/>
                      </a:cubicBezTo>
                      <a:cubicBezTo>
                        <a:pt x="3963162" y="1866900"/>
                        <a:pt x="3936492" y="1835658"/>
                        <a:pt x="3915918" y="1794510"/>
                      </a:cubicBezTo>
                      <a:cubicBezTo>
                        <a:pt x="3910584" y="1782318"/>
                        <a:pt x="3897630" y="1765554"/>
                        <a:pt x="3888486" y="1757934"/>
                      </a:cubicBezTo>
                      <a:cubicBezTo>
                        <a:pt x="3878580" y="1750314"/>
                        <a:pt x="3870960" y="1735836"/>
                        <a:pt x="3870960" y="1725168"/>
                      </a:cubicBezTo>
                      <a:cubicBezTo>
                        <a:pt x="3870960" y="1705356"/>
                        <a:pt x="3860292" y="1682496"/>
                        <a:pt x="3838956" y="1657350"/>
                      </a:cubicBezTo>
                      <a:cubicBezTo>
                        <a:pt x="3832098" y="1648968"/>
                        <a:pt x="3816858" y="1625346"/>
                        <a:pt x="3805428" y="1604010"/>
                      </a:cubicBezTo>
                      <a:cubicBezTo>
                        <a:pt x="3784854" y="1566672"/>
                        <a:pt x="3775710" y="1548384"/>
                        <a:pt x="3741420" y="1475994"/>
                      </a:cubicBezTo>
                      <a:cubicBezTo>
                        <a:pt x="3731514" y="1456182"/>
                        <a:pt x="3719322" y="1436370"/>
                        <a:pt x="3713226" y="1431798"/>
                      </a:cubicBezTo>
                      <a:cubicBezTo>
                        <a:pt x="3707892" y="1427226"/>
                        <a:pt x="3703320" y="1417320"/>
                        <a:pt x="3703320" y="1409700"/>
                      </a:cubicBezTo>
                      <a:cubicBezTo>
                        <a:pt x="3703320" y="1402842"/>
                        <a:pt x="3696462" y="1390650"/>
                        <a:pt x="3688080" y="1383030"/>
                      </a:cubicBezTo>
                      <a:cubicBezTo>
                        <a:pt x="3679698" y="1375410"/>
                        <a:pt x="3672840" y="1361694"/>
                        <a:pt x="3672840" y="1353312"/>
                      </a:cubicBezTo>
                      <a:cubicBezTo>
                        <a:pt x="3672840" y="1344168"/>
                        <a:pt x="3665982" y="1328928"/>
                        <a:pt x="3657600" y="1318260"/>
                      </a:cubicBezTo>
                      <a:cubicBezTo>
                        <a:pt x="3643122" y="1299972"/>
                        <a:pt x="3642360" y="1282446"/>
                        <a:pt x="3642360" y="682752"/>
                      </a:cubicBezTo>
                      <a:cubicBezTo>
                        <a:pt x="3642360" y="343662"/>
                        <a:pt x="3640836" y="67818"/>
                        <a:pt x="3638550" y="70104"/>
                      </a:cubicBezTo>
                      <a:cubicBezTo>
                        <a:pt x="3636264" y="72390"/>
                        <a:pt x="3633978" y="329946"/>
                        <a:pt x="3633978" y="643128"/>
                      </a:cubicBezTo>
                      <a:cubicBezTo>
                        <a:pt x="3633978" y="1190244"/>
                        <a:pt x="3631692" y="1264920"/>
                        <a:pt x="3611880" y="1245108"/>
                      </a:cubicBezTo>
                      <a:cubicBezTo>
                        <a:pt x="3605784" y="1238250"/>
                        <a:pt x="3585210" y="1201674"/>
                        <a:pt x="3528822" y="1093470"/>
                      </a:cubicBezTo>
                      <a:cubicBezTo>
                        <a:pt x="3513582" y="1064514"/>
                        <a:pt x="3489960" y="1027938"/>
                        <a:pt x="3476244" y="1013460"/>
                      </a:cubicBezTo>
                      <a:cubicBezTo>
                        <a:pt x="3462528" y="998982"/>
                        <a:pt x="3451860" y="982980"/>
                        <a:pt x="3451860" y="976884"/>
                      </a:cubicBezTo>
                      <a:cubicBezTo>
                        <a:pt x="3451860" y="971550"/>
                        <a:pt x="3446526" y="965454"/>
                        <a:pt x="3440430" y="963168"/>
                      </a:cubicBezTo>
                      <a:cubicBezTo>
                        <a:pt x="3433572" y="960120"/>
                        <a:pt x="3422142" y="944118"/>
                        <a:pt x="3414522" y="926592"/>
                      </a:cubicBezTo>
                      <a:cubicBezTo>
                        <a:pt x="3406140" y="909828"/>
                        <a:pt x="3389376" y="885444"/>
                        <a:pt x="3376422" y="873252"/>
                      </a:cubicBezTo>
                      <a:cubicBezTo>
                        <a:pt x="3363468" y="860298"/>
                        <a:pt x="3352800" y="845820"/>
                        <a:pt x="3352800" y="840486"/>
                      </a:cubicBezTo>
                      <a:cubicBezTo>
                        <a:pt x="3352800" y="835152"/>
                        <a:pt x="3347466" y="830580"/>
                        <a:pt x="3341370" y="830580"/>
                      </a:cubicBezTo>
                      <a:cubicBezTo>
                        <a:pt x="3334512" y="830580"/>
                        <a:pt x="3326130" y="822198"/>
                        <a:pt x="3322320" y="811530"/>
                      </a:cubicBezTo>
                      <a:cubicBezTo>
                        <a:pt x="3318510" y="800862"/>
                        <a:pt x="3310890" y="792480"/>
                        <a:pt x="3306318" y="792480"/>
                      </a:cubicBezTo>
                      <a:cubicBezTo>
                        <a:pt x="3298698" y="792480"/>
                        <a:pt x="3252216" y="755142"/>
                        <a:pt x="3203448" y="708660"/>
                      </a:cubicBezTo>
                      <a:cubicBezTo>
                        <a:pt x="3194304" y="700278"/>
                        <a:pt x="3183636" y="693420"/>
                        <a:pt x="3179064" y="693420"/>
                      </a:cubicBezTo>
                      <a:cubicBezTo>
                        <a:pt x="3174492" y="693420"/>
                        <a:pt x="3159252" y="687324"/>
                        <a:pt x="3145536" y="678942"/>
                      </a:cubicBezTo>
                      <a:cubicBezTo>
                        <a:pt x="3131058" y="671322"/>
                        <a:pt x="3109722" y="662940"/>
                        <a:pt x="3097530" y="660654"/>
                      </a:cubicBezTo>
                      <a:cubicBezTo>
                        <a:pt x="3084576" y="658368"/>
                        <a:pt x="3060954" y="652272"/>
                        <a:pt x="3044190" y="646938"/>
                      </a:cubicBezTo>
                      <a:cubicBezTo>
                        <a:pt x="3004566" y="634746"/>
                        <a:pt x="2900172" y="634746"/>
                        <a:pt x="2861310" y="646938"/>
                      </a:cubicBezTo>
                      <a:cubicBezTo>
                        <a:pt x="2844546" y="652272"/>
                        <a:pt x="2820162" y="658368"/>
                        <a:pt x="2806446" y="660654"/>
                      </a:cubicBezTo>
                      <a:cubicBezTo>
                        <a:pt x="2793492" y="662940"/>
                        <a:pt x="2776728" y="671322"/>
                        <a:pt x="2769108" y="678942"/>
                      </a:cubicBezTo>
                      <a:cubicBezTo>
                        <a:pt x="2762250" y="686562"/>
                        <a:pt x="2749296" y="693420"/>
                        <a:pt x="2741676" y="693420"/>
                      </a:cubicBezTo>
                      <a:cubicBezTo>
                        <a:pt x="2726436" y="693420"/>
                        <a:pt x="2669286" y="729234"/>
                        <a:pt x="2652522" y="749808"/>
                      </a:cubicBezTo>
                      <a:cubicBezTo>
                        <a:pt x="2646426" y="756666"/>
                        <a:pt x="2637282" y="762000"/>
                        <a:pt x="2630424" y="762000"/>
                      </a:cubicBezTo>
                      <a:cubicBezTo>
                        <a:pt x="2612136" y="762000"/>
                        <a:pt x="2438400" y="921258"/>
                        <a:pt x="2428494" y="947166"/>
                      </a:cubicBezTo>
                      <a:cubicBezTo>
                        <a:pt x="2426208" y="954024"/>
                        <a:pt x="2419350" y="960120"/>
                        <a:pt x="2414016" y="960120"/>
                      </a:cubicBezTo>
                      <a:cubicBezTo>
                        <a:pt x="2408682" y="960120"/>
                        <a:pt x="2395728" y="972312"/>
                        <a:pt x="2386584" y="986790"/>
                      </a:cubicBezTo>
                      <a:cubicBezTo>
                        <a:pt x="2376678" y="1001268"/>
                        <a:pt x="2356866" y="1021842"/>
                        <a:pt x="2342388" y="1032510"/>
                      </a:cubicBezTo>
                      <a:cubicBezTo>
                        <a:pt x="2327910" y="1043178"/>
                        <a:pt x="2316480" y="1056894"/>
                        <a:pt x="2316480" y="1062990"/>
                      </a:cubicBezTo>
                      <a:cubicBezTo>
                        <a:pt x="2316480" y="1072896"/>
                        <a:pt x="2302002" y="1091184"/>
                        <a:pt x="2231898" y="1168908"/>
                      </a:cubicBezTo>
                      <a:cubicBezTo>
                        <a:pt x="2212086" y="1190244"/>
                        <a:pt x="2186940" y="1224534"/>
                        <a:pt x="2175510" y="1245108"/>
                      </a:cubicBezTo>
                      <a:cubicBezTo>
                        <a:pt x="2164080" y="1264920"/>
                        <a:pt x="2142744" y="1295400"/>
                        <a:pt x="2127504" y="1311402"/>
                      </a:cubicBezTo>
                      <a:cubicBezTo>
                        <a:pt x="2101596" y="1338834"/>
                        <a:pt x="2090928" y="1354074"/>
                        <a:pt x="2053590" y="1416558"/>
                      </a:cubicBezTo>
                      <a:cubicBezTo>
                        <a:pt x="2045208" y="1431036"/>
                        <a:pt x="2033016" y="1448562"/>
                        <a:pt x="2026920" y="1455420"/>
                      </a:cubicBezTo>
                      <a:cubicBezTo>
                        <a:pt x="2014728" y="1469136"/>
                        <a:pt x="1999488" y="1493520"/>
                        <a:pt x="1983486" y="1524762"/>
                      </a:cubicBezTo>
                      <a:cubicBezTo>
                        <a:pt x="1978152" y="1536192"/>
                        <a:pt x="1968246" y="1549908"/>
                        <a:pt x="1961388" y="1555242"/>
                      </a:cubicBezTo>
                      <a:cubicBezTo>
                        <a:pt x="1933956" y="1578102"/>
                        <a:pt x="1931670" y="1557528"/>
                        <a:pt x="1931670" y="1253490"/>
                      </a:cubicBezTo>
                      <a:cubicBezTo>
                        <a:pt x="1931670" y="1020318"/>
                        <a:pt x="1930146" y="964692"/>
                        <a:pt x="1922526" y="977646"/>
                      </a:cubicBezTo>
                      <a:cubicBezTo>
                        <a:pt x="1915668" y="989838"/>
                        <a:pt x="1913382" y="1078230"/>
                        <a:pt x="1912620" y="1314450"/>
                      </a:cubicBezTo>
                      <a:cubicBezTo>
                        <a:pt x="1912620" y="1620012"/>
                        <a:pt x="1911858" y="1635252"/>
                        <a:pt x="1897380" y="1653540"/>
                      </a:cubicBezTo>
                      <a:cubicBezTo>
                        <a:pt x="1888998" y="1664208"/>
                        <a:pt x="1882140" y="1675638"/>
                        <a:pt x="1882140" y="1678686"/>
                      </a:cubicBezTo>
                      <a:cubicBezTo>
                        <a:pt x="1882140" y="1682496"/>
                        <a:pt x="1873758" y="1696212"/>
                        <a:pt x="1863090" y="1709928"/>
                      </a:cubicBezTo>
                      <a:cubicBezTo>
                        <a:pt x="1852422" y="1723644"/>
                        <a:pt x="1844040" y="1740408"/>
                        <a:pt x="1844040" y="1746504"/>
                      </a:cubicBezTo>
                      <a:cubicBezTo>
                        <a:pt x="1844040" y="1752600"/>
                        <a:pt x="1835658" y="1765554"/>
                        <a:pt x="1824990" y="1775460"/>
                      </a:cubicBezTo>
                      <a:cubicBezTo>
                        <a:pt x="1815084" y="1785366"/>
                        <a:pt x="1799844" y="1805178"/>
                        <a:pt x="1792224" y="1820418"/>
                      </a:cubicBezTo>
                      <a:cubicBezTo>
                        <a:pt x="1762506" y="1876044"/>
                        <a:pt x="1743456" y="1908810"/>
                        <a:pt x="1731264" y="1922526"/>
                      </a:cubicBezTo>
                      <a:cubicBezTo>
                        <a:pt x="1719072" y="1936242"/>
                        <a:pt x="1708404" y="1954530"/>
                        <a:pt x="1687068" y="1996440"/>
                      </a:cubicBezTo>
                      <a:cubicBezTo>
                        <a:pt x="1679448" y="2010918"/>
                        <a:pt x="1661160" y="2042160"/>
                        <a:pt x="1645920" y="2065020"/>
                      </a:cubicBezTo>
                      <a:cubicBezTo>
                        <a:pt x="1630680" y="2087880"/>
                        <a:pt x="1616202" y="2113026"/>
                        <a:pt x="1613154" y="2120646"/>
                      </a:cubicBezTo>
                      <a:cubicBezTo>
                        <a:pt x="1610868" y="2127504"/>
                        <a:pt x="1604772" y="2133600"/>
                        <a:pt x="1600200" y="2133600"/>
                      </a:cubicBezTo>
                      <a:cubicBezTo>
                        <a:pt x="1596390" y="2133600"/>
                        <a:pt x="1592580" y="2138172"/>
                        <a:pt x="1592580" y="2143506"/>
                      </a:cubicBezTo>
                      <a:cubicBezTo>
                        <a:pt x="1592580" y="2157222"/>
                        <a:pt x="1554480" y="2232660"/>
                        <a:pt x="1547622" y="2232660"/>
                      </a:cubicBezTo>
                      <a:cubicBezTo>
                        <a:pt x="1544574" y="2232660"/>
                        <a:pt x="1533906" y="2247900"/>
                        <a:pt x="1524762" y="2266950"/>
                      </a:cubicBezTo>
                      <a:cubicBezTo>
                        <a:pt x="1515618" y="2286000"/>
                        <a:pt x="1504188" y="2301240"/>
                        <a:pt x="1500378" y="2301240"/>
                      </a:cubicBezTo>
                      <a:cubicBezTo>
                        <a:pt x="1496568" y="2301240"/>
                        <a:pt x="1493520" y="2305812"/>
                        <a:pt x="1493520" y="2311908"/>
                      </a:cubicBezTo>
                      <a:cubicBezTo>
                        <a:pt x="1493520" y="2323338"/>
                        <a:pt x="1452372" y="2404872"/>
                        <a:pt x="1437132" y="2423160"/>
                      </a:cubicBezTo>
                      <a:cubicBezTo>
                        <a:pt x="1421130" y="2442210"/>
                        <a:pt x="1369314" y="2533650"/>
                        <a:pt x="1328928" y="2613660"/>
                      </a:cubicBezTo>
                      <a:cubicBezTo>
                        <a:pt x="1317498" y="2636520"/>
                        <a:pt x="1303020" y="2661666"/>
                        <a:pt x="1296162" y="2669286"/>
                      </a:cubicBezTo>
                      <a:cubicBezTo>
                        <a:pt x="1280160" y="2688336"/>
                        <a:pt x="1255014" y="2731008"/>
                        <a:pt x="1227582" y="2786634"/>
                      </a:cubicBezTo>
                      <a:cubicBezTo>
                        <a:pt x="1214628" y="2812542"/>
                        <a:pt x="1200912" y="2834640"/>
                        <a:pt x="1197864" y="2836164"/>
                      </a:cubicBezTo>
                      <a:cubicBezTo>
                        <a:pt x="1191768" y="2838450"/>
                        <a:pt x="1154430" y="2899410"/>
                        <a:pt x="1135380" y="2937510"/>
                      </a:cubicBezTo>
                      <a:cubicBezTo>
                        <a:pt x="1129284" y="2950464"/>
                        <a:pt x="1116330" y="2971800"/>
                        <a:pt x="1107186" y="2984754"/>
                      </a:cubicBezTo>
                      <a:cubicBezTo>
                        <a:pt x="1097280" y="2997708"/>
                        <a:pt x="1089660" y="3011424"/>
                        <a:pt x="1089660" y="3015234"/>
                      </a:cubicBezTo>
                      <a:cubicBezTo>
                        <a:pt x="1089660" y="3018282"/>
                        <a:pt x="1082802" y="3029712"/>
                        <a:pt x="1074420" y="3040380"/>
                      </a:cubicBezTo>
                      <a:cubicBezTo>
                        <a:pt x="1066038" y="3051048"/>
                        <a:pt x="1059180" y="3067050"/>
                        <a:pt x="1059180" y="3076956"/>
                      </a:cubicBezTo>
                      <a:cubicBezTo>
                        <a:pt x="1059180" y="3086100"/>
                        <a:pt x="1053846" y="3096006"/>
                        <a:pt x="1047750" y="3098292"/>
                      </a:cubicBezTo>
                      <a:cubicBezTo>
                        <a:pt x="1041654" y="3101340"/>
                        <a:pt x="1030224" y="3115818"/>
                        <a:pt x="1023366" y="3131058"/>
                      </a:cubicBezTo>
                      <a:cubicBezTo>
                        <a:pt x="1016508" y="3146298"/>
                        <a:pt x="1002792" y="3166872"/>
                        <a:pt x="992886" y="3176778"/>
                      </a:cubicBezTo>
                      <a:cubicBezTo>
                        <a:pt x="982980" y="3186684"/>
                        <a:pt x="975360" y="3202686"/>
                        <a:pt x="975360" y="3211068"/>
                      </a:cubicBezTo>
                      <a:cubicBezTo>
                        <a:pt x="975360" y="3220212"/>
                        <a:pt x="965454" y="3237738"/>
                        <a:pt x="953262" y="3249168"/>
                      </a:cubicBezTo>
                      <a:cubicBezTo>
                        <a:pt x="941832" y="3260598"/>
                        <a:pt x="920496" y="3291840"/>
                        <a:pt x="907542" y="3318510"/>
                      </a:cubicBezTo>
                      <a:cubicBezTo>
                        <a:pt x="893826" y="3345942"/>
                        <a:pt x="879348" y="3368040"/>
                        <a:pt x="876300" y="3368040"/>
                      </a:cubicBezTo>
                      <a:cubicBezTo>
                        <a:pt x="872490" y="3368040"/>
                        <a:pt x="864870" y="3376422"/>
                        <a:pt x="859536" y="3386328"/>
                      </a:cubicBezTo>
                      <a:cubicBezTo>
                        <a:pt x="829056" y="3441192"/>
                        <a:pt x="797814" y="3489960"/>
                        <a:pt x="788670" y="3497580"/>
                      </a:cubicBezTo>
                      <a:cubicBezTo>
                        <a:pt x="782574" y="3502914"/>
                        <a:pt x="777240" y="3510534"/>
                        <a:pt x="777240" y="3515106"/>
                      </a:cubicBezTo>
                      <a:cubicBezTo>
                        <a:pt x="777240" y="3519678"/>
                        <a:pt x="771906" y="3528060"/>
                        <a:pt x="765810" y="3534918"/>
                      </a:cubicBezTo>
                      <a:cubicBezTo>
                        <a:pt x="725424" y="3579114"/>
                        <a:pt x="708660" y="3605022"/>
                        <a:pt x="708660" y="3623310"/>
                      </a:cubicBezTo>
                      <a:cubicBezTo>
                        <a:pt x="708660" y="3629406"/>
                        <a:pt x="701802" y="3637788"/>
                        <a:pt x="693420" y="3642360"/>
                      </a:cubicBezTo>
                      <a:cubicBezTo>
                        <a:pt x="685038" y="3646932"/>
                        <a:pt x="669036" y="3665220"/>
                        <a:pt x="657606" y="3682746"/>
                      </a:cubicBezTo>
                      <a:cubicBezTo>
                        <a:pt x="646938" y="3700272"/>
                        <a:pt x="621030" y="3734562"/>
                        <a:pt x="600456" y="3759708"/>
                      </a:cubicBezTo>
                      <a:cubicBezTo>
                        <a:pt x="579120" y="3784092"/>
                        <a:pt x="559308" y="3813048"/>
                        <a:pt x="555498" y="3822954"/>
                      </a:cubicBezTo>
                      <a:cubicBezTo>
                        <a:pt x="552450" y="3832098"/>
                        <a:pt x="544068" y="3840480"/>
                        <a:pt x="537210" y="3840480"/>
                      </a:cubicBezTo>
                      <a:cubicBezTo>
                        <a:pt x="531114" y="3840480"/>
                        <a:pt x="525780" y="3844290"/>
                        <a:pt x="525780" y="3848862"/>
                      </a:cubicBezTo>
                      <a:cubicBezTo>
                        <a:pt x="525780" y="3856482"/>
                        <a:pt x="502920" y="3882390"/>
                        <a:pt x="425958" y="3963162"/>
                      </a:cubicBezTo>
                      <a:cubicBezTo>
                        <a:pt x="414528" y="3975354"/>
                        <a:pt x="403860" y="3989832"/>
                        <a:pt x="401574" y="3996690"/>
                      </a:cubicBezTo>
                      <a:cubicBezTo>
                        <a:pt x="398526" y="4002786"/>
                        <a:pt x="391668" y="4008120"/>
                        <a:pt x="384810" y="4008120"/>
                      </a:cubicBezTo>
                      <a:cubicBezTo>
                        <a:pt x="378714" y="4008120"/>
                        <a:pt x="373380" y="4011930"/>
                        <a:pt x="373380" y="4015740"/>
                      </a:cubicBezTo>
                      <a:cubicBezTo>
                        <a:pt x="373380" y="4024122"/>
                        <a:pt x="323850" y="4076700"/>
                        <a:pt x="315468" y="4076700"/>
                      </a:cubicBezTo>
                      <a:cubicBezTo>
                        <a:pt x="313182" y="4076700"/>
                        <a:pt x="283464" y="4098798"/>
                        <a:pt x="250698" y="4126230"/>
                      </a:cubicBezTo>
                      <a:cubicBezTo>
                        <a:pt x="217932" y="4153662"/>
                        <a:pt x="185166" y="4175760"/>
                        <a:pt x="177546" y="4175760"/>
                      </a:cubicBezTo>
                      <a:cubicBezTo>
                        <a:pt x="170688" y="4175760"/>
                        <a:pt x="157734" y="4182618"/>
                        <a:pt x="148590" y="4191000"/>
                      </a:cubicBezTo>
                      <a:cubicBezTo>
                        <a:pt x="135636" y="4203192"/>
                        <a:pt x="117348" y="4207764"/>
                        <a:pt x="65532" y="4211574"/>
                      </a:cubicBezTo>
                      <a:lnTo>
                        <a:pt x="0" y="4216146"/>
                      </a:lnTo>
                      <a:lnTo>
                        <a:pt x="0" y="2107692"/>
                      </a:ln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98" name="Freeform: Shape 2597">
                  <a:extLst>
                    <a:ext uri="{FF2B5EF4-FFF2-40B4-BE49-F238E27FC236}">
                      <a16:creationId xmlns:a16="http://schemas.microsoft.com/office/drawing/2014/main" id="{5E63D2D6-650A-43B2-BFE8-71643ED82EBE}"/>
                    </a:ext>
                  </a:extLst>
                </p:cNvPr>
                <p:cNvSpPr/>
                <p:nvPr/>
              </p:nvSpPr>
              <p:spPr>
                <a:xfrm>
                  <a:off x="12163480" y="5295900"/>
                  <a:ext cx="20574" cy="29718"/>
                </a:xfrm>
                <a:custGeom>
                  <a:avLst/>
                  <a:gdLst>
                    <a:gd name="connsiteX0" fmla="*/ 1850 w 20574"/>
                    <a:gd name="connsiteY0" fmla="*/ 22860 h 29718"/>
                    <a:gd name="connsiteX1" fmla="*/ 14042 w 20574"/>
                    <a:gd name="connsiteY1" fmla="*/ 0 h 29718"/>
                    <a:gd name="connsiteX2" fmla="*/ 20900 w 20574"/>
                    <a:gd name="connsiteY2" fmla="*/ 15240 h 29718"/>
                    <a:gd name="connsiteX3" fmla="*/ 1850 w 20574"/>
                    <a:gd name="connsiteY3" fmla="*/ 22860 h 29718"/>
                  </a:gdLst>
                  <a:ahLst/>
                  <a:cxnLst>
                    <a:cxn ang="0">
                      <a:pos x="connsiteX0" y="connsiteY0"/>
                    </a:cxn>
                    <a:cxn ang="0">
                      <a:pos x="connsiteX1" y="connsiteY1"/>
                    </a:cxn>
                    <a:cxn ang="0">
                      <a:pos x="connsiteX2" y="connsiteY2"/>
                    </a:cxn>
                    <a:cxn ang="0">
                      <a:pos x="connsiteX3" y="connsiteY3"/>
                    </a:cxn>
                  </a:cxnLst>
                  <a:rect l="l" t="t" r="r" b="b"/>
                  <a:pathLst>
                    <a:path w="20574" h="29718">
                      <a:moveTo>
                        <a:pt x="1850" y="22860"/>
                      </a:moveTo>
                      <a:cubicBezTo>
                        <a:pt x="-3484" y="13716"/>
                        <a:pt x="3374" y="0"/>
                        <a:pt x="14042" y="0"/>
                      </a:cubicBezTo>
                      <a:cubicBezTo>
                        <a:pt x="17852" y="0"/>
                        <a:pt x="20900" y="6858"/>
                        <a:pt x="20900" y="15240"/>
                      </a:cubicBezTo>
                      <a:cubicBezTo>
                        <a:pt x="20900" y="31242"/>
                        <a:pt x="9470" y="35814"/>
                        <a:pt x="1850" y="22860"/>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599" name="Freeform: Shape 2598">
                  <a:extLst>
                    <a:ext uri="{FF2B5EF4-FFF2-40B4-BE49-F238E27FC236}">
                      <a16:creationId xmlns:a16="http://schemas.microsoft.com/office/drawing/2014/main" id="{82DFF379-5FA0-40AA-8EBE-AC456DD8F5BB}"/>
                    </a:ext>
                  </a:extLst>
                </p:cNvPr>
                <p:cNvSpPr/>
                <p:nvPr/>
              </p:nvSpPr>
              <p:spPr>
                <a:xfrm>
                  <a:off x="12057334" y="5267368"/>
                  <a:ext cx="39624" cy="28194"/>
                </a:xfrm>
                <a:custGeom>
                  <a:avLst/>
                  <a:gdLst>
                    <a:gd name="connsiteX0" fmla="*/ 5126 w 39624"/>
                    <a:gd name="connsiteY0" fmla="*/ 17102 h 28194"/>
                    <a:gd name="connsiteX1" fmla="*/ 8174 w 39624"/>
                    <a:gd name="connsiteY1" fmla="*/ 1100 h 28194"/>
                    <a:gd name="connsiteX2" fmla="*/ 38654 w 39624"/>
                    <a:gd name="connsiteY2" fmla="*/ 21674 h 28194"/>
                    <a:gd name="connsiteX3" fmla="*/ 5126 w 39624"/>
                    <a:gd name="connsiteY3" fmla="*/ 17102 h 28194"/>
                  </a:gdLst>
                  <a:ahLst/>
                  <a:cxnLst>
                    <a:cxn ang="0">
                      <a:pos x="connsiteX0" y="connsiteY0"/>
                    </a:cxn>
                    <a:cxn ang="0">
                      <a:pos x="connsiteX1" y="connsiteY1"/>
                    </a:cxn>
                    <a:cxn ang="0">
                      <a:pos x="connsiteX2" y="connsiteY2"/>
                    </a:cxn>
                    <a:cxn ang="0">
                      <a:pos x="connsiteX3" y="connsiteY3"/>
                    </a:cxn>
                  </a:cxnLst>
                  <a:rect l="l" t="t" r="r" b="b"/>
                  <a:pathLst>
                    <a:path w="39624" h="28194">
                      <a:moveTo>
                        <a:pt x="5126" y="17102"/>
                      </a:moveTo>
                      <a:cubicBezTo>
                        <a:pt x="-2494" y="7958"/>
                        <a:pt x="-1732" y="4910"/>
                        <a:pt x="8174" y="1100"/>
                      </a:cubicBezTo>
                      <a:cubicBezTo>
                        <a:pt x="21890" y="-4234"/>
                        <a:pt x="45512" y="11006"/>
                        <a:pt x="38654" y="21674"/>
                      </a:cubicBezTo>
                      <a:cubicBezTo>
                        <a:pt x="32558" y="32342"/>
                        <a:pt x="15794" y="30056"/>
                        <a:pt x="5126" y="17102"/>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00" name="Freeform: Shape 2599">
                  <a:extLst>
                    <a:ext uri="{FF2B5EF4-FFF2-40B4-BE49-F238E27FC236}">
                      <a16:creationId xmlns:a16="http://schemas.microsoft.com/office/drawing/2014/main" id="{EF324B7C-F8BB-4212-B033-6D83F20AA1F5}"/>
                    </a:ext>
                  </a:extLst>
                </p:cNvPr>
                <p:cNvSpPr/>
                <p:nvPr/>
              </p:nvSpPr>
              <p:spPr>
                <a:xfrm>
                  <a:off x="11790121" y="5199677"/>
                  <a:ext cx="18288" cy="24384"/>
                </a:xfrm>
                <a:custGeom>
                  <a:avLst/>
                  <a:gdLst>
                    <a:gd name="connsiteX0" fmla="*/ 1829 w 18288"/>
                    <a:gd name="connsiteY0" fmla="*/ 20023 h 24384"/>
                    <a:gd name="connsiteX1" fmla="*/ 4115 w 18288"/>
                    <a:gd name="connsiteY1" fmla="*/ 3259 h 24384"/>
                    <a:gd name="connsiteX2" fmla="*/ 17069 w 18288"/>
                    <a:gd name="connsiteY2" fmla="*/ 4783 h 24384"/>
                    <a:gd name="connsiteX3" fmla="*/ 14783 w 18288"/>
                    <a:gd name="connsiteY3" fmla="*/ 21547 h 24384"/>
                    <a:gd name="connsiteX4" fmla="*/ 1829 w 18288"/>
                    <a:gd name="connsiteY4" fmla="*/ 20023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24384">
                      <a:moveTo>
                        <a:pt x="1829" y="20023"/>
                      </a:moveTo>
                      <a:cubicBezTo>
                        <a:pt x="-1219" y="15451"/>
                        <a:pt x="-457" y="7831"/>
                        <a:pt x="4115" y="3259"/>
                      </a:cubicBezTo>
                      <a:cubicBezTo>
                        <a:pt x="8687" y="-1313"/>
                        <a:pt x="13259" y="-1313"/>
                        <a:pt x="17069" y="4783"/>
                      </a:cubicBezTo>
                      <a:cubicBezTo>
                        <a:pt x="20117" y="9355"/>
                        <a:pt x="19355" y="16975"/>
                        <a:pt x="14783" y="21547"/>
                      </a:cubicBezTo>
                      <a:cubicBezTo>
                        <a:pt x="10211" y="26119"/>
                        <a:pt x="5639" y="26119"/>
                        <a:pt x="1829" y="20023"/>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01" name="Freeform: Shape 2600">
                  <a:extLst>
                    <a:ext uri="{FF2B5EF4-FFF2-40B4-BE49-F238E27FC236}">
                      <a16:creationId xmlns:a16="http://schemas.microsoft.com/office/drawing/2014/main" id="{F234BA3E-7D14-4220-9AD8-08754C9CE790}"/>
                    </a:ext>
                  </a:extLst>
                </p:cNvPr>
                <p:cNvSpPr/>
                <p:nvPr/>
              </p:nvSpPr>
              <p:spPr>
                <a:xfrm>
                  <a:off x="11638691" y="516931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02" name="Freeform: Shape 2601">
                  <a:extLst>
                    <a:ext uri="{FF2B5EF4-FFF2-40B4-BE49-F238E27FC236}">
                      <a16:creationId xmlns:a16="http://schemas.microsoft.com/office/drawing/2014/main" id="{2F3F3433-AF0A-425B-AA84-7F6878086334}"/>
                    </a:ext>
                  </a:extLst>
                </p:cNvPr>
                <p:cNvSpPr/>
                <p:nvPr/>
              </p:nvSpPr>
              <p:spPr>
                <a:xfrm>
                  <a:off x="8823960" y="1318260"/>
                  <a:ext cx="3368040" cy="3861816"/>
                </a:xfrm>
                <a:custGeom>
                  <a:avLst/>
                  <a:gdLst>
                    <a:gd name="connsiteX0" fmla="*/ 3284220 w 3368040"/>
                    <a:gd name="connsiteY0" fmla="*/ 3854958 h 3861816"/>
                    <a:gd name="connsiteX1" fmla="*/ 3097530 w 3368040"/>
                    <a:gd name="connsiteY1" fmla="*/ 3825240 h 3861816"/>
                    <a:gd name="connsiteX2" fmla="*/ 3046476 w 3368040"/>
                    <a:gd name="connsiteY2" fmla="*/ 3806952 h 3861816"/>
                    <a:gd name="connsiteX3" fmla="*/ 3006090 w 3368040"/>
                    <a:gd name="connsiteY3" fmla="*/ 3793998 h 3861816"/>
                    <a:gd name="connsiteX4" fmla="*/ 2964180 w 3368040"/>
                    <a:gd name="connsiteY4" fmla="*/ 3787140 h 3861816"/>
                    <a:gd name="connsiteX5" fmla="*/ 2922270 w 3368040"/>
                    <a:gd name="connsiteY5" fmla="*/ 3779520 h 3861816"/>
                    <a:gd name="connsiteX6" fmla="*/ 2888742 w 3368040"/>
                    <a:gd name="connsiteY6" fmla="*/ 3771900 h 3861816"/>
                    <a:gd name="connsiteX7" fmla="*/ 2851404 w 3368040"/>
                    <a:gd name="connsiteY7" fmla="*/ 3762756 h 3861816"/>
                    <a:gd name="connsiteX8" fmla="*/ 2816352 w 3368040"/>
                    <a:gd name="connsiteY8" fmla="*/ 3755136 h 3861816"/>
                    <a:gd name="connsiteX9" fmla="*/ 2785110 w 3368040"/>
                    <a:gd name="connsiteY9" fmla="*/ 3749040 h 3861816"/>
                    <a:gd name="connsiteX10" fmla="*/ 2750820 w 3368040"/>
                    <a:gd name="connsiteY10" fmla="*/ 3741420 h 3861816"/>
                    <a:gd name="connsiteX11" fmla="*/ 2716530 w 3368040"/>
                    <a:gd name="connsiteY11" fmla="*/ 3733800 h 3861816"/>
                    <a:gd name="connsiteX12" fmla="*/ 2693670 w 3368040"/>
                    <a:gd name="connsiteY12" fmla="*/ 3726180 h 3861816"/>
                    <a:gd name="connsiteX13" fmla="*/ 2670810 w 3368040"/>
                    <a:gd name="connsiteY13" fmla="*/ 3718560 h 3861816"/>
                    <a:gd name="connsiteX14" fmla="*/ 2647950 w 3368040"/>
                    <a:gd name="connsiteY14" fmla="*/ 3710940 h 3861816"/>
                    <a:gd name="connsiteX15" fmla="*/ 2625852 w 3368040"/>
                    <a:gd name="connsiteY15" fmla="*/ 3704082 h 3861816"/>
                    <a:gd name="connsiteX16" fmla="*/ 2593086 w 3368040"/>
                    <a:gd name="connsiteY16" fmla="*/ 3691890 h 3861816"/>
                    <a:gd name="connsiteX17" fmla="*/ 2544318 w 3368040"/>
                    <a:gd name="connsiteY17" fmla="*/ 3672078 h 3861816"/>
                    <a:gd name="connsiteX18" fmla="*/ 2504694 w 3368040"/>
                    <a:gd name="connsiteY18" fmla="*/ 3657600 h 3861816"/>
                    <a:gd name="connsiteX19" fmla="*/ 2480310 w 3368040"/>
                    <a:gd name="connsiteY19" fmla="*/ 3649980 h 3861816"/>
                    <a:gd name="connsiteX20" fmla="*/ 2442210 w 3368040"/>
                    <a:gd name="connsiteY20" fmla="*/ 3642360 h 3861816"/>
                    <a:gd name="connsiteX21" fmla="*/ 2404110 w 3368040"/>
                    <a:gd name="connsiteY21" fmla="*/ 3634740 h 3861816"/>
                    <a:gd name="connsiteX22" fmla="*/ 2378202 w 3368040"/>
                    <a:gd name="connsiteY22" fmla="*/ 3627120 h 3861816"/>
                    <a:gd name="connsiteX23" fmla="*/ 2352294 w 3368040"/>
                    <a:gd name="connsiteY23" fmla="*/ 3622548 h 3861816"/>
                    <a:gd name="connsiteX24" fmla="*/ 2288286 w 3368040"/>
                    <a:gd name="connsiteY24" fmla="*/ 3617976 h 3861816"/>
                    <a:gd name="connsiteX25" fmla="*/ 2221230 w 3368040"/>
                    <a:gd name="connsiteY25" fmla="*/ 3611880 h 3861816"/>
                    <a:gd name="connsiteX26" fmla="*/ 2190750 w 3368040"/>
                    <a:gd name="connsiteY26" fmla="*/ 3602736 h 3861816"/>
                    <a:gd name="connsiteX27" fmla="*/ 2168652 w 3368040"/>
                    <a:gd name="connsiteY27" fmla="*/ 3587496 h 3861816"/>
                    <a:gd name="connsiteX28" fmla="*/ 2148840 w 3368040"/>
                    <a:gd name="connsiteY28" fmla="*/ 3589782 h 3861816"/>
                    <a:gd name="connsiteX29" fmla="*/ 2097024 w 3368040"/>
                    <a:gd name="connsiteY29" fmla="*/ 3581400 h 3861816"/>
                    <a:gd name="connsiteX30" fmla="*/ 2087118 w 3368040"/>
                    <a:gd name="connsiteY30" fmla="*/ 3554730 h 3861816"/>
                    <a:gd name="connsiteX31" fmla="*/ 2080260 w 3368040"/>
                    <a:gd name="connsiteY31" fmla="*/ 3531870 h 3861816"/>
                    <a:gd name="connsiteX32" fmla="*/ 2049018 w 3368040"/>
                    <a:gd name="connsiteY32" fmla="*/ 3474720 h 3861816"/>
                    <a:gd name="connsiteX33" fmla="*/ 2023110 w 3368040"/>
                    <a:gd name="connsiteY33" fmla="*/ 3459480 h 3861816"/>
                    <a:gd name="connsiteX34" fmla="*/ 2000250 w 3368040"/>
                    <a:gd name="connsiteY34" fmla="*/ 3444240 h 3861816"/>
                    <a:gd name="connsiteX35" fmla="*/ 1895094 w 3368040"/>
                    <a:gd name="connsiteY35" fmla="*/ 3397758 h 3861816"/>
                    <a:gd name="connsiteX36" fmla="*/ 1840992 w 3368040"/>
                    <a:gd name="connsiteY36" fmla="*/ 3446526 h 3861816"/>
                    <a:gd name="connsiteX37" fmla="*/ 1805940 w 3368040"/>
                    <a:gd name="connsiteY37" fmla="*/ 3496056 h 3861816"/>
                    <a:gd name="connsiteX38" fmla="*/ 1790700 w 3368040"/>
                    <a:gd name="connsiteY38" fmla="*/ 3515868 h 3861816"/>
                    <a:gd name="connsiteX39" fmla="*/ 1736598 w 3368040"/>
                    <a:gd name="connsiteY39" fmla="*/ 3558540 h 3861816"/>
                    <a:gd name="connsiteX40" fmla="*/ 1707642 w 3368040"/>
                    <a:gd name="connsiteY40" fmla="*/ 3421380 h 3861816"/>
                    <a:gd name="connsiteX41" fmla="*/ 1683258 w 3368040"/>
                    <a:gd name="connsiteY41" fmla="*/ 3291840 h 3861816"/>
                    <a:gd name="connsiteX42" fmla="*/ 1676400 w 3368040"/>
                    <a:gd name="connsiteY42" fmla="*/ 3416808 h 3861816"/>
                    <a:gd name="connsiteX43" fmla="*/ 1671066 w 3368040"/>
                    <a:gd name="connsiteY43" fmla="*/ 3545586 h 3861816"/>
                    <a:gd name="connsiteX44" fmla="*/ 1508760 w 3368040"/>
                    <a:gd name="connsiteY44" fmla="*/ 3526536 h 3861816"/>
                    <a:gd name="connsiteX45" fmla="*/ 1388364 w 3368040"/>
                    <a:gd name="connsiteY45" fmla="*/ 3505200 h 3861816"/>
                    <a:gd name="connsiteX46" fmla="*/ 1329690 w 3368040"/>
                    <a:gd name="connsiteY46" fmla="*/ 3497580 h 3861816"/>
                    <a:gd name="connsiteX47" fmla="*/ 1280160 w 3368040"/>
                    <a:gd name="connsiteY47" fmla="*/ 3489960 h 3861816"/>
                    <a:gd name="connsiteX48" fmla="*/ 1230630 w 3368040"/>
                    <a:gd name="connsiteY48" fmla="*/ 3482340 h 3861816"/>
                    <a:gd name="connsiteX49" fmla="*/ 1178052 w 3368040"/>
                    <a:gd name="connsiteY49" fmla="*/ 3474720 h 3861816"/>
                    <a:gd name="connsiteX50" fmla="*/ 1123188 w 3368040"/>
                    <a:gd name="connsiteY50" fmla="*/ 3467862 h 3861816"/>
                    <a:gd name="connsiteX51" fmla="*/ 937260 w 3368040"/>
                    <a:gd name="connsiteY51" fmla="*/ 3424428 h 3861816"/>
                    <a:gd name="connsiteX52" fmla="*/ 896112 w 3368040"/>
                    <a:gd name="connsiteY52" fmla="*/ 3412998 h 3861816"/>
                    <a:gd name="connsiteX53" fmla="*/ 845058 w 3368040"/>
                    <a:gd name="connsiteY53" fmla="*/ 3406140 h 3861816"/>
                    <a:gd name="connsiteX54" fmla="*/ 796290 w 3368040"/>
                    <a:gd name="connsiteY54" fmla="*/ 3398520 h 3861816"/>
                    <a:gd name="connsiteX55" fmla="*/ 757428 w 3368040"/>
                    <a:gd name="connsiteY55" fmla="*/ 3390900 h 3861816"/>
                    <a:gd name="connsiteX56" fmla="*/ 710184 w 3368040"/>
                    <a:gd name="connsiteY56" fmla="*/ 3384042 h 3861816"/>
                    <a:gd name="connsiteX57" fmla="*/ 590550 w 3368040"/>
                    <a:gd name="connsiteY57" fmla="*/ 3345942 h 3861816"/>
                    <a:gd name="connsiteX58" fmla="*/ 524256 w 3368040"/>
                    <a:gd name="connsiteY58" fmla="*/ 3329178 h 3861816"/>
                    <a:gd name="connsiteX59" fmla="*/ 480822 w 3368040"/>
                    <a:gd name="connsiteY59" fmla="*/ 3322320 h 3861816"/>
                    <a:gd name="connsiteX60" fmla="*/ 445770 w 3368040"/>
                    <a:gd name="connsiteY60" fmla="*/ 3314700 h 3861816"/>
                    <a:gd name="connsiteX61" fmla="*/ 421386 w 3368040"/>
                    <a:gd name="connsiteY61" fmla="*/ 3307080 h 3861816"/>
                    <a:gd name="connsiteX62" fmla="*/ 384048 w 3368040"/>
                    <a:gd name="connsiteY62" fmla="*/ 3292602 h 3861816"/>
                    <a:gd name="connsiteX63" fmla="*/ 320802 w 3368040"/>
                    <a:gd name="connsiteY63" fmla="*/ 3273552 h 3861816"/>
                    <a:gd name="connsiteX64" fmla="*/ 270510 w 3368040"/>
                    <a:gd name="connsiteY64" fmla="*/ 3261360 h 3861816"/>
                    <a:gd name="connsiteX65" fmla="*/ 240030 w 3368040"/>
                    <a:gd name="connsiteY65" fmla="*/ 3253740 h 3861816"/>
                    <a:gd name="connsiteX66" fmla="*/ 209550 w 3368040"/>
                    <a:gd name="connsiteY66" fmla="*/ 3246120 h 3861816"/>
                    <a:gd name="connsiteX67" fmla="*/ 176022 w 3368040"/>
                    <a:gd name="connsiteY67" fmla="*/ 3238500 h 3861816"/>
                    <a:gd name="connsiteX68" fmla="*/ 134112 w 3368040"/>
                    <a:gd name="connsiteY68" fmla="*/ 3224022 h 3861816"/>
                    <a:gd name="connsiteX69" fmla="*/ 89154 w 3368040"/>
                    <a:gd name="connsiteY69" fmla="*/ 3205734 h 3861816"/>
                    <a:gd name="connsiteX70" fmla="*/ 33528 w 3368040"/>
                    <a:gd name="connsiteY70" fmla="*/ 3189732 h 3861816"/>
                    <a:gd name="connsiteX71" fmla="*/ 9906 w 3368040"/>
                    <a:gd name="connsiteY71" fmla="*/ 3177540 h 3861816"/>
                    <a:gd name="connsiteX72" fmla="*/ 5334 w 3368040"/>
                    <a:gd name="connsiteY72" fmla="*/ 2554986 h 3861816"/>
                    <a:gd name="connsiteX73" fmla="*/ 0 w 3368040"/>
                    <a:gd name="connsiteY73" fmla="*/ 966216 h 3861816"/>
                    <a:gd name="connsiteX74" fmla="*/ 0 w 3368040"/>
                    <a:gd name="connsiteY74" fmla="*/ 0 h 3861816"/>
                    <a:gd name="connsiteX75" fmla="*/ 1684020 w 3368040"/>
                    <a:gd name="connsiteY75" fmla="*/ 0 h 3861816"/>
                    <a:gd name="connsiteX76" fmla="*/ 3368040 w 3368040"/>
                    <a:gd name="connsiteY76" fmla="*/ 0 h 3861816"/>
                    <a:gd name="connsiteX77" fmla="*/ 3368040 w 3368040"/>
                    <a:gd name="connsiteY77" fmla="*/ 1931670 h 3861816"/>
                    <a:gd name="connsiteX78" fmla="*/ 3358896 w 3368040"/>
                    <a:gd name="connsiteY78" fmla="*/ 3861816 h 3861816"/>
                    <a:gd name="connsiteX79" fmla="*/ 3284220 w 3368040"/>
                    <a:gd name="connsiteY79" fmla="*/ 3854958 h 386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368040" h="3861816">
                      <a:moveTo>
                        <a:pt x="3284220" y="3854958"/>
                      </a:moveTo>
                      <a:cubicBezTo>
                        <a:pt x="3141726" y="3843528"/>
                        <a:pt x="3112770" y="3838194"/>
                        <a:pt x="3097530" y="3825240"/>
                      </a:cubicBezTo>
                      <a:cubicBezTo>
                        <a:pt x="3089148" y="3817620"/>
                        <a:pt x="3066288" y="3809238"/>
                        <a:pt x="3046476" y="3806952"/>
                      </a:cubicBezTo>
                      <a:cubicBezTo>
                        <a:pt x="3026664" y="3803904"/>
                        <a:pt x="3008376" y="3798570"/>
                        <a:pt x="3006090" y="3793998"/>
                      </a:cubicBezTo>
                      <a:cubicBezTo>
                        <a:pt x="3003042" y="3790188"/>
                        <a:pt x="2984754" y="3787140"/>
                        <a:pt x="2964180" y="3787140"/>
                      </a:cubicBezTo>
                      <a:cubicBezTo>
                        <a:pt x="2943606" y="3787140"/>
                        <a:pt x="2924556" y="3784092"/>
                        <a:pt x="2922270" y="3779520"/>
                      </a:cubicBezTo>
                      <a:cubicBezTo>
                        <a:pt x="2919984" y="3775710"/>
                        <a:pt x="2904744" y="3771900"/>
                        <a:pt x="2888742" y="3771900"/>
                      </a:cubicBezTo>
                      <a:cubicBezTo>
                        <a:pt x="2873502" y="3771900"/>
                        <a:pt x="2856738" y="3768090"/>
                        <a:pt x="2851404" y="3762756"/>
                      </a:cubicBezTo>
                      <a:cubicBezTo>
                        <a:pt x="2846070" y="3757422"/>
                        <a:pt x="2830830" y="3754374"/>
                        <a:pt x="2816352" y="3755136"/>
                      </a:cubicBezTo>
                      <a:cubicBezTo>
                        <a:pt x="2801874" y="3755898"/>
                        <a:pt x="2788158" y="3753612"/>
                        <a:pt x="2785110" y="3749040"/>
                      </a:cubicBezTo>
                      <a:cubicBezTo>
                        <a:pt x="2782824" y="3745230"/>
                        <a:pt x="2766822" y="3741420"/>
                        <a:pt x="2750820" y="3741420"/>
                      </a:cubicBezTo>
                      <a:cubicBezTo>
                        <a:pt x="2734818" y="3741420"/>
                        <a:pt x="2718816" y="3738372"/>
                        <a:pt x="2716530" y="3733800"/>
                      </a:cubicBezTo>
                      <a:cubicBezTo>
                        <a:pt x="2714244" y="3729990"/>
                        <a:pt x="2703576" y="3726180"/>
                        <a:pt x="2693670" y="3726180"/>
                      </a:cubicBezTo>
                      <a:cubicBezTo>
                        <a:pt x="2683764" y="3726180"/>
                        <a:pt x="2673096" y="3723132"/>
                        <a:pt x="2670810" y="3718560"/>
                      </a:cubicBezTo>
                      <a:cubicBezTo>
                        <a:pt x="2668524" y="3714750"/>
                        <a:pt x="2657856" y="3710940"/>
                        <a:pt x="2647950" y="3710940"/>
                      </a:cubicBezTo>
                      <a:cubicBezTo>
                        <a:pt x="2638044" y="3710940"/>
                        <a:pt x="2628138" y="3707892"/>
                        <a:pt x="2625852" y="3704082"/>
                      </a:cubicBezTo>
                      <a:cubicBezTo>
                        <a:pt x="2623566" y="3700272"/>
                        <a:pt x="2608326" y="3694938"/>
                        <a:pt x="2593086" y="3691890"/>
                      </a:cubicBezTo>
                      <a:cubicBezTo>
                        <a:pt x="2577084" y="3688842"/>
                        <a:pt x="2555748" y="3680460"/>
                        <a:pt x="2544318" y="3672078"/>
                      </a:cubicBezTo>
                      <a:cubicBezTo>
                        <a:pt x="2532888" y="3664458"/>
                        <a:pt x="2514600" y="3657600"/>
                        <a:pt x="2504694" y="3657600"/>
                      </a:cubicBezTo>
                      <a:cubicBezTo>
                        <a:pt x="2494026" y="3657600"/>
                        <a:pt x="2482596" y="3654552"/>
                        <a:pt x="2480310" y="3649980"/>
                      </a:cubicBezTo>
                      <a:cubicBezTo>
                        <a:pt x="2478024" y="3646170"/>
                        <a:pt x="2460498" y="3642360"/>
                        <a:pt x="2442210" y="3642360"/>
                      </a:cubicBezTo>
                      <a:cubicBezTo>
                        <a:pt x="2423922" y="3642360"/>
                        <a:pt x="2406396" y="3639312"/>
                        <a:pt x="2404110" y="3634740"/>
                      </a:cubicBezTo>
                      <a:cubicBezTo>
                        <a:pt x="2401824" y="3630930"/>
                        <a:pt x="2389632" y="3627120"/>
                        <a:pt x="2378202" y="3627120"/>
                      </a:cubicBezTo>
                      <a:cubicBezTo>
                        <a:pt x="2366772" y="3627120"/>
                        <a:pt x="2355342" y="3624834"/>
                        <a:pt x="2352294" y="3622548"/>
                      </a:cubicBezTo>
                      <a:cubicBezTo>
                        <a:pt x="2350008" y="3620262"/>
                        <a:pt x="2321052" y="3617976"/>
                        <a:pt x="2288286" y="3617976"/>
                      </a:cubicBezTo>
                      <a:cubicBezTo>
                        <a:pt x="2255520" y="3617976"/>
                        <a:pt x="2225802" y="3614928"/>
                        <a:pt x="2221230" y="3611880"/>
                      </a:cubicBezTo>
                      <a:cubicBezTo>
                        <a:pt x="2217420" y="3608070"/>
                        <a:pt x="2203704" y="3604260"/>
                        <a:pt x="2190750" y="3602736"/>
                      </a:cubicBezTo>
                      <a:cubicBezTo>
                        <a:pt x="2174748" y="3601212"/>
                        <a:pt x="2167890" y="3596640"/>
                        <a:pt x="2168652" y="3587496"/>
                      </a:cubicBezTo>
                      <a:cubicBezTo>
                        <a:pt x="2170176" y="3569208"/>
                        <a:pt x="2158746" y="3569970"/>
                        <a:pt x="2148840" y="3589782"/>
                      </a:cubicBezTo>
                      <a:cubicBezTo>
                        <a:pt x="2135886" y="3612642"/>
                        <a:pt x="2100072" y="3607308"/>
                        <a:pt x="2097024" y="3581400"/>
                      </a:cubicBezTo>
                      <a:cubicBezTo>
                        <a:pt x="2095500" y="3570732"/>
                        <a:pt x="2090928" y="3559302"/>
                        <a:pt x="2087118" y="3554730"/>
                      </a:cubicBezTo>
                      <a:cubicBezTo>
                        <a:pt x="2083308" y="3550920"/>
                        <a:pt x="2080260" y="3541014"/>
                        <a:pt x="2080260" y="3531870"/>
                      </a:cubicBezTo>
                      <a:cubicBezTo>
                        <a:pt x="2080260" y="3507486"/>
                        <a:pt x="2062734" y="3474720"/>
                        <a:pt x="2049018" y="3474720"/>
                      </a:cubicBezTo>
                      <a:cubicBezTo>
                        <a:pt x="2042160" y="3474720"/>
                        <a:pt x="2030730" y="3467862"/>
                        <a:pt x="2023110" y="3459480"/>
                      </a:cubicBezTo>
                      <a:cubicBezTo>
                        <a:pt x="2015490" y="3451098"/>
                        <a:pt x="2005584" y="3444240"/>
                        <a:pt x="2000250" y="3444240"/>
                      </a:cubicBezTo>
                      <a:cubicBezTo>
                        <a:pt x="1992630" y="3444240"/>
                        <a:pt x="1930908" y="3416808"/>
                        <a:pt x="1895094" y="3397758"/>
                      </a:cubicBezTo>
                      <a:cubicBezTo>
                        <a:pt x="1876044" y="3387852"/>
                        <a:pt x="1865376" y="3397758"/>
                        <a:pt x="1840992" y="3446526"/>
                      </a:cubicBezTo>
                      <a:cubicBezTo>
                        <a:pt x="1830324" y="3468624"/>
                        <a:pt x="1815084" y="3490722"/>
                        <a:pt x="1805940" y="3496056"/>
                      </a:cubicBezTo>
                      <a:cubicBezTo>
                        <a:pt x="1797558" y="3501390"/>
                        <a:pt x="1790700" y="3510534"/>
                        <a:pt x="1790700" y="3515868"/>
                      </a:cubicBezTo>
                      <a:cubicBezTo>
                        <a:pt x="1790700" y="3530346"/>
                        <a:pt x="1754886" y="3558540"/>
                        <a:pt x="1736598" y="3558540"/>
                      </a:cubicBezTo>
                      <a:cubicBezTo>
                        <a:pt x="1711452" y="3558540"/>
                        <a:pt x="1706118" y="3532632"/>
                        <a:pt x="1707642" y="3421380"/>
                      </a:cubicBezTo>
                      <a:cubicBezTo>
                        <a:pt x="1709166" y="3317748"/>
                        <a:pt x="1704594" y="3291840"/>
                        <a:pt x="1683258" y="3291840"/>
                      </a:cubicBezTo>
                      <a:cubicBezTo>
                        <a:pt x="1679448" y="3291840"/>
                        <a:pt x="1676400" y="3348228"/>
                        <a:pt x="1676400" y="3416808"/>
                      </a:cubicBezTo>
                      <a:cubicBezTo>
                        <a:pt x="1676400" y="3486150"/>
                        <a:pt x="1674114" y="3544062"/>
                        <a:pt x="1671066" y="3545586"/>
                      </a:cubicBezTo>
                      <a:cubicBezTo>
                        <a:pt x="1664208" y="3549396"/>
                        <a:pt x="1525524" y="3533394"/>
                        <a:pt x="1508760" y="3526536"/>
                      </a:cubicBezTo>
                      <a:cubicBezTo>
                        <a:pt x="1463802" y="3510534"/>
                        <a:pt x="1436370" y="3505200"/>
                        <a:pt x="1388364" y="3505200"/>
                      </a:cubicBezTo>
                      <a:cubicBezTo>
                        <a:pt x="1358646" y="3505200"/>
                        <a:pt x="1331976" y="3502152"/>
                        <a:pt x="1329690" y="3497580"/>
                      </a:cubicBezTo>
                      <a:cubicBezTo>
                        <a:pt x="1327404" y="3493770"/>
                        <a:pt x="1304544" y="3489960"/>
                        <a:pt x="1280160" y="3489960"/>
                      </a:cubicBezTo>
                      <a:cubicBezTo>
                        <a:pt x="1255776" y="3489960"/>
                        <a:pt x="1232916" y="3486912"/>
                        <a:pt x="1230630" y="3482340"/>
                      </a:cubicBezTo>
                      <a:cubicBezTo>
                        <a:pt x="1228344" y="3478530"/>
                        <a:pt x="1204722" y="3474720"/>
                        <a:pt x="1178052" y="3474720"/>
                      </a:cubicBezTo>
                      <a:cubicBezTo>
                        <a:pt x="1152144" y="3474720"/>
                        <a:pt x="1127760" y="3471672"/>
                        <a:pt x="1123188" y="3467862"/>
                      </a:cubicBezTo>
                      <a:cubicBezTo>
                        <a:pt x="1109472" y="3454146"/>
                        <a:pt x="1029462" y="3435096"/>
                        <a:pt x="937260" y="3424428"/>
                      </a:cubicBezTo>
                      <a:cubicBezTo>
                        <a:pt x="918210" y="3422142"/>
                        <a:pt x="899922" y="3416808"/>
                        <a:pt x="896112" y="3412998"/>
                      </a:cubicBezTo>
                      <a:cubicBezTo>
                        <a:pt x="891540" y="3409188"/>
                        <a:pt x="868680" y="3406140"/>
                        <a:pt x="845058" y="3406140"/>
                      </a:cubicBezTo>
                      <a:cubicBezTo>
                        <a:pt x="820674" y="3406140"/>
                        <a:pt x="798576" y="3403092"/>
                        <a:pt x="796290" y="3398520"/>
                      </a:cubicBezTo>
                      <a:cubicBezTo>
                        <a:pt x="794004" y="3394710"/>
                        <a:pt x="776478" y="3390900"/>
                        <a:pt x="757428" y="3390900"/>
                      </a:cubicBezTo>
                      <a:cubicBezTo>
                        <a:pt x="739140" y="3390900"/>
                        <a:pt x="717804" y="3387852"/>
                        <a:pt x="710184" y="3384042"/>
                      </a:cubicBezTo>
                      <a:cubicBezTo>
                        <a:pt x="672846" y="3364992"/>
                        <a:pt x="638556" y="3354324"/>
                        <a:pt x="590550" y="3345942"/>
                      </a:cubicBezTo>
                      <a:cubicBezTo>
                        <a:pt x="561594" y="3340608"/>
                        <a:pt x="531114" y="3332988"/>
                        <a:pt x="524256" y="3329178"/>
                      </a:cubicBezTo>
                      <a:cubicBezTo>
                        <a:pt x="516636" y="3325368"/>
                        <a:pt x="496824" y="3322320"/>
                        <a:pt x="480822" y="3322320"/>
                      </a:cubicBezTo>
                      <a:cubicBezTo>
                        <a:pt x="464058" y="3322320"/>
                        <a:pt x="448056" y="3319272"/>
                        <a:pt x="445770" y="3314700"/>
                      </a:cubicBezTo>
                      <a:cubicBezTo>
                        <a:pt x="443484" y="3310890"/>
                        <a:pt x="432054" y="3307080"/>
                        <a:pt x="421386" y="3307080"/>
                      </a:cubicBezTo>
                      <a:cubicBezTo>
                        <a:pt x="411480" y="3307080"/>
                        <a:pt x="393954" y="3300984"/>
                        <a:pt x="384048" y="3292602"/>
                      </a:cubicBezTo>
                      <a:cubicBezTo>
                        <a:pt x="374142" y="3284982"/>
                        <a:pt x="346710" y="3276600"/>
                        <a:pt x="320802" y="3273552"/>
                      </a:cubicBezTo>
                      <a:cubicBezTo>
                        <a:pt x="295656" y="3270504"/>
                        <a:pt x="272796" y="3265170"/>
                        <a:pt x="270510" y="3261360"/>
                      </a:cubicBezTo>
                      <a:cubicBezTo>
                        <a:pt x="267462" y="3256788"/>
                        <a:pt x="254508" y="3253740"/>
                        <a:pt x="240030" y="3253740"/>
                      </a:cubicBezTo>
                      <a:cubicBezTo>
                        <a:pt x="225552" y="3253740"/>
                        <a:pt x="211836" y="3250692"/>
                        <a:pt x="209550" y="3246120"/>
                      </a:cubicBezTo>
                      <a:cubicBezTo>
                        <a:pt x="207264" y="3242310"/>
                        <a:pt x="192024" y="3238500"/>
                        <a:pt x="176022" y="3238500"/>
                      </a:cubicBezTo>
                      <a:cubicBezTo>
                        <a:pt x="157734" y="3238500"/>
                        <a:pt x="142494" y="3233166"/>
                        <a:pt x="134112" y="3224022"/>
                      </a:cubicBezTo>
                      <a:cubicBezTo>
                        <a:pt x="127254" y="3216402"/>
                        <a:pt x="106680" y="3208020"/>
                        <a:pt x="89154" y="3205734"/>
                      </a:cubicBezTo>
                      <a:cubicBezTo>
                        <a:pt x="71628" y="3203448"/>
                        <a:pt x="46482" y="3195828"/>
                        <a:pt x="33528" y="3189732"/>
                      </a:cubicBezTo>
                      <a:lnTo>
                        <a:pt x="9906" y="3177540"/>
                      </a:lnTo>
                      <a:lnTo>
                        <a:pt x="5334" y="2554986"/>
                      </a:lnTo>
                      <a:cubicBezTo>
                        <a:pt x="2286" y="2212086"/>
                        <a:pt x="0" y="1497330"/>
                        <a:pt x="0" y="966216"/>
                      </a:cubicBezTo>
                      <a:lnTo>
                        <a:pt x="0" y="0"/>
                      </a:lnTo>
                      <a:lnTo>
                        <a:pt x="1684020" y="0"/>
                      </a:lnTo>
                      <a:lnTo>
                        <a:pt x="3368040" y="0"/>
                      </a:lnTo>
                      <a:lnTo>
                        <a:pt x="3368040" y="1931670"/>
                      </a:lnTo>
                      <a:cubicBezTo>
                        <a:pt x="3368040" y="3472434"/>
                        <a:pt x="3365754" y="3863340"/>
                        <a:pt x="3358896" y="3861816"/>
                      </a:cubicBezTo>
                      <a:cubicBezTo>
                        <a:pt x="3353562" y="3861054"/>
                        <a:pt x="3320034" y="3858006"/>
                        <a:pt x="3284220" y="3854958"/>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03" name="Freeform: Shape 2602">
                  <a:extLst>
                    <a:ext uri="{FF2B5EF4-FFF2-40B4-BE49-F238E27FC236}">
                      <a16:creationId xmlns:a16="http://schemas.microsoft.com/office/drawing/2014/main" id="{1724CA38-60AC-4E35-ABA1-48224A505EE1}"/>
                    </a:ext>
                  </a:extLst>
                </p:cNvPr>
                <p:cNvSpPr/>
                <p:nvPr/>
              </p:nvSpPr>
              <p:spPr>
                <a:xfrm>
                  <a:off x="11522625" y="51298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04" name="Freeform: Shape 2603">
                  <a:extLst>
                    <a:ext uri="{FF2B5EF4-FFF2-40B4-BE49-F238E27FC236}">
                      <a16:creationId xmlns:a16="http://schemas.microsoft.com/office/drawing/2014/main" id="{701674AE-4BF9-433A-A064-A74D14D02601}"/>
                    </a:ext>
                  </a:extLst>
                </p:cNvPr>
                <p:cNvSpPr/>
                <p:nvPr/>
              </p:nvSpPr>
              <p:spPr>
                <a:xfrm>
                  <a:off x="11409805" y="51072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05" name="Freeform: Shape 2604">
                  <a:extLst>
                    <a:ext uri="{FF2B5EF4-FFF2-40B4-BE49-F238E27FC236}">
                      <a16:creationId xmlns:a16="http://schemas.microsoft.com/office/drawing/2014/main" id="{E31A1867-3D3F-4F03-B21A-23C05BDF760A}"/>
                    </a:ext>
                  </a:extLst>
                </p:cNvPr>
                <p:cNvSpPr/>
                <p:nvPr/>
              </p:nvSpPr>
              <p:spPr>
                <a:xfrm>
                  <a:off x="11364371" y="510073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06" name="Freeform: Shape 2605">
                  <a:extLst>
                    <a:ext uri="{FF2B5EF4-FFF2-40B4-BE49-F238E27FC236}">
                      <a16:creationId xmlns:a16="http://schemas.microsoft.com/office/drawing/2014/main" id="{CD47E20C-1646-4916-AE43-5A3319DBA002}"/>
                    </a:ext>
                  </a:extLst>
                </p:cNvPr>
                <p:cNvSpPr/>
                <p:nvPr/>
              </p:nvSpPr>
              <p:spPr>
                <a:xfrm>
                  <a:off x="11028526" y="5030933"/>
                  <a:ext cx="51816" cy="25908"/>
                </a:xfrm>
                <a:custGeom>
                  <a:avLst/>
                  <a:gdLst>
                    <a:gd name="connsiteX0" fmla="*/ 13616 w 51816"/>
                    <a:gd name="connsiteY0" fmla="*/ 20365 h 25908"/>
                    <a:gd name="connsiteX1" fmla="*/ 3710 w 51816"/>
                    <a:gd name="connsiteY1" fmla="*/ 4363 h 25908"/>
                    <a:gd name="connsiteX2" fmla="*/ 52478 w 51816"/>
                    <a:gd name="connsiteY2" fmla="*/ 17317 h 25908"/>
                    <a:gd name="connsiteX3" fmla="*/ 13616 w 51816"/>
                    <a:gd name="connsiteY3" fmla="*/ 20365 h 25908"/>
                  </a:gdLst>
                  <a:ahLst/>
                  <a:cxnLst>
                    <a:cxn ang="0">
                      <a:pos x="connsiteX0" y="connsiteY0"/>
                    </a:cxn>
                    <a:cxn ang="0">
                      <a:pos x="connsiteX1" y="connsiteY1"/>
                    </a:cxn>
                    <a:cxn ang="0">
                      <a:pos x="connsiteX2" y="connsiteY2"/>
                    </a:cxn>
                    <a:cxn ang="0">
                      <a:pos x="connsiteX3" y="connsiteY3"/>
                    </a:cxn>
                  </a:cxnLst>
                  <a:rect l="l" t="t" r="r" b="b"/>
                  <a:pathLst>
                    <a:path w="51816" h="25908">
                      <a:moveTo>
                        <a:pt x="13616" y="20365"/>
                      </a:moveTo>
                      <a:cubicBezTo>
                        <a:pt x="-862" y="15031"/>
                        <a:pt x="-3148" y="11221"/>
                        <a:pt x="3710" y="4363"/>
                      </a:cubicBezTo>
                      <a:cubicBezTo>
                        <a:pt x="14378" y="-6305"/>
                        <a:pt x="54002" y="4363"/>
                        <a:pt x="52478" y="17317"/>
                      </a:cubicBezTo>
                      <a:cubicBezTo>
                        <a:pt x="51716" y="27985"/>
                        <a:pt x="34952" y="29509"/>
                        <a:pt x="13616" y="20365"/>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07" name="Freeform: Shape 2606">
                  <a:extLst>
                    <a:ext uri="{FF2B5EF4-FFF2-40B4-BE49-F238E27FC236}">
                      <a16:creationId xmlns:a16="http://schemas.microsoft.com/office/drawing/2014/main" id="{20030639-5E7F-4977-A522-3ACB3F564DE2}"/>
                    </a:ext>
                  </a:extLst>
                </p:cNvPr>
                <p:cNvSpPr/>
                <p:nvPr/>
              </p:nvSpPr>
              <p:spPr>
                <a:xfrm>
                  <a:off x="9756807" y="4961263"/>
                  <a:ext cx="106680" cy="28956"/>
                </a:xfrm>
                <a:custGeom>
                  <a:avLst/>
                  <a:gdLst>
                    <a:gd name="connsiteX0" fmla="*/ 4413 w 106680"/>
                    <a:gd name="connsiteY0" fmla="*/ 19169 h 28956"/>
                    <a:gd name="connsiteX1" fmla="*/ 62325 w 106680"/>
                    <a:gd name="connsiteY1" fmla="*/ 881 h 28956"/>
                    <a:gd name="connsiteX2" fmla="*/ 107283 w 106680"/>
                    <a:gd name="connsiteY2" fmla="*/ 14597 h 28956"/>
                    <a:gd name="connsiteX3" fmla="*/ 4413 w 106680"/>
                    <a:gd name="connsiteY3" fmla="*/ 19169 h 28956"/>
                  </a:gdLst>
                  <a:ahLst/>
                  <a:cxnLst>
                    <a:cxn ang="0">
                      <a:pos x="connsiteX0" y="connsiteY0"/>
                    </a:cxn>
                    <a:cxn ang="0">
                      <a:pos x="connsiteX1" y="connsiteY1"/>
                    </a:cxn>
                    <a:cxn ang="0">
                      <a:pos x="connsiteX2" y="connsiteY2"/>
                    </a:cxn>
                    <a:cxn ang="0">
                      <a:pos x="connsiteX3" y="connsiteY3"/>
                    </a:cxn>
                  </a:cxnLst>
                  <a:rect l="l" t="t" r="r" b="b"/>
                  <a:pathLst>
                    <a:path w="106680" h="28956">
                      <a:moveTo>
                        <a:pt x="4413" y="19169"/>
                      </a:moveTo>
                      <a:cubicBezTo>
                        <a:pt x="-8541" y="2405"/>
                        <a:pt x="5937" y="-2167"/>
                        <a:pt x="62325" y="881"/>
                      </a:cubicBezTo>
                      <a:cubicBezTo>
                        <a:pt x="95853" y="2405"/>
                        <a:pt x="107283" y="6215"/>
                        <a:pt x="107283" y="14597"/>
                      </a:cubicBezTo>
                      <a:cubicBezTo>
                        <a:pt x="107283" y="31361"/>
                        <a:pt x="18129" y="35171"/>
                        <a:pt x="4413" y="19169"/>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08" name="Freeform: Shape 2607">
                  <a:extLst>
                    <a:ext uri="{FF2B5EF4-FFF2-40B4-BE49-F238E27FC236}">
                      <a16:creationId xmlns:a16="http://schemas.microsoft.com/office/drawing/2014/main" id="{1FC4E634-7EFE-445D-BE33-3A6D1EEEE36D}"/>
                    </a:ext>
                  </a:extLst>
                </p:cNvPr>
                <p:cNvSpPr/>
                <p:nvPr/>
              </p:nvSpPr>
              <p:spPr>
                <a:xfrm>
                  <a:off x="9185040" y="4930717"/>
                  <a:ext cx="84582" cy="20574"/>
                </a:xfrm>
                <a:custGeom>
                  <a:avLst/>
                  <a:gdLst>
                    <a:gd name="connsiteX0" fmla="*/ 870 w 84582"/>
                    <a:gd name="connsiteY0" fmla="*/ 14663 h 20574"/>
                    <a:gd name="connsiteX1" fmla="*/ 6966 w 84582"/>
                    <a:gd name="connsiteY1" fmla="*/ 2471 h 20574"/>
                    <a:gd name="connsiteX2" fmla="*/ 84690 w 84582"/>
                    <a:gd name="connsiteY2" fmla="*/ 10853 h 20574"/>
                    <a:gd name="connsiteX3" fmla="*/ 870 w 84582"/>
                    <a:gd name="connsiteY3" fmla="*/ 14663 h 20574"/>
                  </a:gdLst>
                  <a:ahLst/>
                  <a:cxnLst>
                    <a:cxn ang="0">
                      <a:pos x="connsiteX0" y="connsiteY0"/>
                    </a:cxn>
                    <a:cxn ang="0">
                      <a:pos x="connsiteX1" y="connsiteY1"/>
                    </a:cxn>
                    <a:cxn ang="0">
                      <a:pos x="connsiteX2" y="connsiteY2"/>
                    </a:cxn>
                    <a:cxn ang="0">
                      <a:pos x="connsiteX3" y="connsiteY3"/>
                    </a:cxn>
                  </a:cxnLst>
                  <a:rect l="l" t="t" r="r" b="b"/>
                  <a:pathLst>
                    <a:path w="84582" h="20574">
                      <a:moveTo>
                        <a:pt x="870" y="14663"/>
                      </a:moveTo>
                      <a:cubicBezTo>
                        <a:pt x="-1416" y="10853"/>
                        <a:pt x="870" y="4757"/>
                        <a:pt x="6966" y="2471"/>
                      </a:cubicBezTo>
                      <a:cubicBezTo>
                        <a:pt x="24492" y="-3625"/>
                        <a:pt x="84690" y="2471"/>
                        <a:pt x="84690" y="10853"/>
                      </a:cubicBezTo>
                      <a:cubicBezTo>
                        <a:pt x="84690" y="21521"/>
                        <a:pt x="6966" y="25331"/>
                        <a:pt x="870" y="14663"/>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09" name="Freeform: Shape 2608">
                  <a:extLst>
                    <a:ext uri="{FF2B5EF4-FFF2-40B4-BE49-F238E27FC236}">
                      <a16:creationId xmlns:a16="http://schemas.microsoft.com/office/drawing/2014/main" id="{05589BCA-FAA9-4A77-8AAB-C1F306DBA8AA}"/>
                    </a:ext>
                  </a:extLst>
                </p:cNvPr>
                <p:cNvSpPr/>
                <p:nvPr/>
              </p:nvSpPr>
              <p:spPr>
                <a:xfrm>
                  <a:off x="8895479" y="4893286"/>
                  <a:ext cx="76962" cy="27432"/>
                </a:xfrm>
                <a:custGeom>
                  <a:avLst/>
                  <a:gdLst>
                    <a:gd name="connsiteX0" fmla="*/ 1633 w 76962"/>
                    <a:gd name="connsiteY0" fmla="*/ 23138 h 27432"/>
                    <a:gd name="connsiteX1" fmla="*/ 48115 w 76962"/>
                    <a:gd name="connsiteY1" fmla="*/ 278 h 27432"/>
                    <a:gd name="connsiteX2" fmla="*/ 77071 w 76962"/>
                    <a:gd name="connsiteY2" fmla="*/ 13994 h 27432"/>
                    <a:gd name="connsiteX3" fmla="*/ 41257 w 76962"/>
                    <a:gd name="connsiteY3" fmla="*/ 27710 h 27432"/>
                    <a:gd name="connsiteX4" fmla="*/ 1633 w 76962"/>
                    <a:gd name="connsiteY4" fmla="*/ 23138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 h="27432">
                      <a:moveTo>
                        <a:pt x="1633" y="23138"/>
                      </a:moveTo>
                      <a:cubicBezTo>
                        <a:pt x="-6749" y="10184"/>
                        <a:pt x="18397" y="-2008"/>
                        <a:pt x="48115" y="278"/>
                      </a:cubicBezTo>
                      <a:cubicBezTo>
                        <a:pt x="67927" y="1802"/>
                        <a:pt x="77071" y="6374"/>
                        <a:pt x="77071" y="13994"/>
                      </a:cubicBezTo>
                      <a:cubicBezTo>
                        <a:pt x="77071" y="22376"/>
                        <a:pt x="67165" y="26186"/>
                        <a:pt x="41257" y="27710"/>
                      </a:cubicBezTo>
                      <a:cubicBezTo>
                        <a:pt x="22207" y="29234"/>
                        <a:pt x="3919" y="26948"/>
                        <a:pt x="1633" y="23138"/>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10" name="Freeform: Shape 2609">
                  <a:extLst>
                    <a:ext uri="{FF2B5EF4-FFF2-40B4-BE49-F238E27FC236}">
                      <a16:creationId xmlns:a16="http://schemas.microsoft.com/office/drawing/2014/main" id="{3ACED60F-4464-4AC5-BB3E-385B5C16BC98}"/>
                    </a:ext>
                  </a:extLst>
                </p:cNvPr>
                <p:cNvSpPr/>
                <p:nvPr/>
              </p:nvSpPr>
              <p:spPr>
                <a:xfrm>
                  <a:off x="8626678" y="4861836"/>
                  <a:ext cx="63246" cy="28194"/>
                </a:xfrm>
                <a:custGeom>
                  <a:avLst/>
                  <a:gdLst>
                    <a:gd name="connsiteX0" fmla="*/ 10592 w 63246"/>
                    <a:gd name="connsiteY0" fmla="*/ 19536 h 28194"/>
                    <a:gd name="connsiteX1" fmla="*/ 8306 w 63246"/>
                    <a:gd name="connsiteY1" fmla="*/ 3534 h 28194"/>
                    <a:gd name="connsiteX2" fmla="*/ 63932 w 63246"/>
                    <a:gd name="connsiteY2" fmla="*/ 14964 h 28194"/>
                    <a:gd name="connsiteX3" fmla="*/ 10592 w 63246"/>
                    <a:gd name="connsiteY3" fmla="*/ 19536 h 28194"/>
                  </a:gdLst>
                  <a:ahLst/>
                  <a:cxnLst>
                    <a:cxn ang="0">
                      <a:pos x="connsiteX0" y="connsiteY0"/>
                    </a:cxn>
                    <a:cxn ang="0">
                      <a:pos x="connsiteX1" y="connsiteY1"/>
                    </a:cxn>
                    <a:cxn ang="0">
                      <a:pos x="connsiteX2" y="connsiteY2"/>
                    </a:cxn>
                    <a:cxn ang="0">
                      <a:pos x="connsiteX3" y="connsiteY3"/>
                    </a:cxn>
                  </a:cxnLst>
                  <a:rect l="l" t="t" r="r" b="b"/>
                  <a:pathLst>
                    <a:path w="63246" h="28194">
                      <a:moveTo>
                        <a:pt x="10592" y="19536"/>
                      </a:moveTo>
                      <a:cubicBezTo>
                        <a:pt x="-3124" y="9630"/>
                        <a:pt x="-3124" y="8106"/>
                        <a:pt x="8306" y="3534"/>
                      </a:cubicBezTo>
                      <a:cubicBezTo>
                        <a:pt x="28880" y="-4848"/>
                        <a:pt x="63932" y="2772"/>
                        <a:pt x="63932" y="14964"/>
                      </a:cubicBezTo>
                      <a:cubicBezTo>
                        <a:pt x="63932" y="30204"/>
                        <a:pt x="29642" y="33252"/>
                        <a:pt x="10592" y="19536"/>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11" name="Freeform: Shape 2610">
                  <a:extLst>
                    <a:ext uri="{FF2B5EF4-FFF2-40B4-BE49-F238E27FC236}">
                      <a16:creationId xmlns:a16="http://schemas.microsoft.com/office/drawing/2014/main" id="{C5C0AFFA-FF15-4101-97DF-1541F1486333}"/>
                    </a:ext>
                  </a:extLst>
                </p:cNvPr>
                <p:cNvSpPr/>
                <p:nvPr/>
              </p:nvSpPr>
              <p:spPr>
                <a:xfrm>
                  <a:off x="8392356" y="483249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12" name="Freeform: Shape 2611">
                  <a:extLst>
                    <a:ext uri="{FF2B5EF4-FFF2-40B4-BE49-F238E27FC236}">
                      <a16:creationId xmlns:a16="http://schemas.microsoft.com/office/drawing/2014/main" id="{F066E16E-7DAD-4889-A778-FB7DE7145E4E}"/>
                    </a:ext>
                  </a:extLst>
                </p:cNvPr>
                <p:cNvSpPr/>
                <p:nvPr/>
              </p:nvSpPr>
              <p:spPr>
                <a:xfrm>
                  <a:off x="8208038" y="4793952"/>
                  <a:ext cx="64008" cy="28194"/>
                </a:xfrm>
                <a:custGeom>
                  <a:avLst/>
                  <a:gdLst>
                    <a:gd name="connsiteX0" fmla="*/ 2512 w 64008"/>
                    <a:gd name="connsiteY0" fmla="*/ 21888 h 28194"/>
                    <a:gd name="connsiteX1" fmla="*/ 37564 w 64008"/>
                    <a:gd name="connsiteY1" fmla="*/ 552 h 28194"/>
                    <a:gd name="connsiteX2" fmla="*/ 35278 w 64008"/>
                    <a:gd name="connsiteY2" fmla="*/ 27984 h 28194"/>
                    <a:gd name="connsiteX3" fmla="*/ 2512 w 64008"/>
                    <a:gd name="connsiteY3" fmla="*/ 21888 h 28194"/>
                  </a:gdLst>
                  <a:ahLst/>
                  <a:cxnLst>
                    <a:cxn ang="0">
                      <a:pos x="connsiteX0" y="connsiteY0"/>
                    </a:cxn>
                    <a:cxn ang="0">
                      <a:pos x="connsiteX1" y="connsiteY1"/>
                    </a:cxn>
                    <a:cxn ang="0">
                      <a:pos x="connsiteX2" y="connsiteY2"/>
                    </a:cxn>
                    <a:cxn ang="0">
                      <a:pos x="connsiteX3" y="connsiteY3"/>
                    </a:cxn>
                  </a:cxnLst>
                  <a:rect l="l" t="t" r="r" b="b"/>
                  <a:pathLst>
                    <a:path w="64008" h="28194">
                      <a:moveTo>
                        <a:pt x="2512" y="21888"/>
                      </a:moveTo>
                      <a:cubicBezTo>
                        <a:pt x="-6632" y="7410"/>
                        <a:pt x="10132" y="-2496"/>
                        <a:pt x="37564" y="552"/>
                      </a:cubicBezTo>
                      <a:cubicBezTo>
                        <a:pt x="74140" y="3600"/>
                        <a:pt x="72616" y="24936"/>
                        <a:pt x="35278" y="27984"/>
                      </a:cubicBezTo>
                      <a:cubicBezTo>
                        <a:pt x="20038" y="29508"/>
                        <a:pt x="5560" y="26460"/>
                        <a:pt x="2512" y="21888"/>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13" name="Freeform: Shape 2612">
                  <a:extLst>
                    <a:ext uri="{FF2B5EF4-FFF2-40B4-BE49-F238E27FC236}">
                      <a16:creationId xmlns:a16="http://schemas.microsoft.com/office/drawing/2014/main" id="{1216B6A9-6CBC-4429-93A6-75DA7C6AD6DC}"/>
                    </a:ext>
                  </a:extLst>
                </p:cNvPr>
                <p:cNvSpPr/>
                <p:nvPr/>
              </p:nvSpPr>
              <p:spPr>
                <a:xfrm>
                  <a:off x="7905642" y="4728385"/>
                  <a:ext cx="30480" cy="25908"/>
                </a:xfrm>
                <a:custGeom>
                  <a:avLst/>
                  <a:gdLst>
                    <a:gd name="connsiteX0" fmla="*/ 870 w 30480"/>
                    <a:gd name="connsiteY0" fmla="*/ 19637 h 25908"/>
                    <a:gd name="connsiteX1" fmla="*/ 6966 w 30480"/>
                    <a:gd name="connsiteY1" fmla="*/ 4397 h 25908"/>
                    <a:gd name="connsiteX2" fmla="*/ 26016 w 30480"/>
                    <a:gd name="connsiteY2" fmla="*/ 5921 h 25908"/>
                    <a:gd name="connsiteX3" fmla="*/ 29064 w 30480"/>
                    <a:gd name="connsiteY3" fmla="*/ 21161 h 25908"/>
                    <a:gd name="connsiteX4" fmla="*/ 870 w 30480"/>
                    <a:gd name="connsiteY4" fmla="*/ 19637 h 2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25908">
                      <a:moveTo>
                        <a:pt x="870" y="19637"/>
                      </a:moveTo>
                      <a:cubicBezTo>
                        <a:pt x="-1416" y="15827"/>
                        <a:pt x="870" y="8969"/>
                        <a:pt x="6966" y="4397"/>
                      </a:cubicBezTo>
                      <a:cubicBezTo>
                        <a:pt x="14586" y="-1699"/>
                        <a:pt x="19158" y="-1699"/>
                        <a:pt x="26016" y="5921"/>
                      </a:cubicBezTo>
                      <a:cubicBezTo>
                        <a:pt x="30588" y="12017"/>
                        <a:pt x="32112" y="18875"/>
                        <a:pt x="29064" y="21161"/>
                      </a:cubicBezTo>
                      <a:cubicBezTo>
                        <a:pt x="22206" y="28781"/>
                        <a:pt x="5442" y="28019"/>
                        <a:pt x="870" y="19637"/>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14" name="Freeform: Shape 2613">
                  <a:extLst>
                    <a:ext uri="{FF2B5EF4-FFF2-40B4-BE49-F238E27FC236}">
                      <a16:creationId xmlns:a16="http://schemas.microsoft.com/office/drawing/2014/main" id="{346F5CA4-F905-422E-AF02-0173AD9FB52A}"/>
                    </a:ext>
                  </a:extLst>
                </p:cNvPr>
                <p:cNvSpPr/>
                <p:nvPr/>
              </p:nvSpPr>
              <p:spPr>
                <a:xfrm>
                  <a:off x="7728661" y="469458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15" name="Freeform: Shape 2614">
                  <a:extLst>
                    <a:ext uri="{FF2B5EF4-FFF2-40B4-BE49-F238E27FC236}">
                      <a16:creationId xmlns:a16="http://schemas.microsoft.com/office/drawing/2014/main" id="{5873F4BB-AE26-40A1-A089-83E4441E9446}"/>
                    </a:ext>
                  </a:extLst>
                </p:cNvPr>
                <p:cNvSpPr/>
                <p:nvPr/>
              </p:nvSpPr>
              <p:spPr>
                <a:xfrm>
                  <a:off x="7607504" y="4664421"/>
                  <a:ext cx="39624" cy="21336"/>
                </a:xfrm>
                <a:custGeom>
                  <a:avLst/>
                  <a:gdLst>
                    <a:gd name="connsiteX0" fmla="*/ 1066 w 39624"/>
                    <a:gd name="connsiteY0" fmla="*/ 14259 h 21336"/>
                    <a:gd name="connsiteX1" fmla="*/ 32308 w 39624"/>
                    <a:gd name="connsiteY1" fmla="*/ 2067 h 21336"/>
                    <a:gd name="connsiteX2" fmla="*/ 20116 w 39624"/>
                    <a:gd name="connsiteY2" fmla="*/ 21879 h 21336"/>
                    <a:gd name="connsiteX3" fmla="*/ 1066 w 39624"/>
                    <a:gd name="connsiteY3" fmla="*/ 14259 h 21336"/>
                  </a:gdLst>
                  <a:ahLst/>
                  <a:cxnLst>
                    <a:cxn ang="0">
                      <a:pos x="connsiteX0" y="connsiteY0"/>
                    </a:cxn>
                    <a:cxn ang="0">
                      <a:pos x="connsiteX1" y="connsiteY1"/>
                    </a:cxn>
                    <a:cxn ang="0">
                      <a:pos x="connsiteX2" y="connsiteY2"/>
                    </a:cxn>
                    <a:cxn ang="0">
                      <a:pos x="connsiteX3" y="connsiteY3"/>
                    </a:cxn>
                  </a:cxnLst>
                  <a:rect l="l" t="t" r="r" b="b"/>
                  <a:pathLst>
                    <a:path w="39624" h="21336">
                      <a:moveTo>
                        <a:pt x="1066" y="14259"/>
                      </a:moveTo>
                      <a:cubicBezTo>
                        <a:pt x="-5030" y="4353"/>
                        <a:pt x="16306" y="-4029"/>
                        <a:pt x="32308" y="2067"/>
                      </a:cubicBezTo>
                      <a:cubicBezTo>
                        <a:pt x="47548" y="8163"/>
                        <a:pt x="39166" y="21879"/>
                        <a:pt x="20116" y="21879"/>
                      </a:cubicBezTo>
                      <a:cubicBezTo>
                        <a:pt x="12496" y="21879"/>
                        <a:pt x="3352" y="18069"/>
                        <a:pt x="1066" y="14259"/>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16" name="Freeform: Shape 2615">
                  <a:extLst>
                    <a:ext uri="{FF2B5EF4-FFF2-40B4-BE49-F238E27FC236}">
                      <a16:creationId xmlns:a16="http://schemas.microsoft.com/office/drawing/2014/main" id="{B4780213-3552-45A0-BD28-64C714F67CBD}"/>
                    </a:ext>
                  </a:extLst>
                </p:cNvPr>
                <p:cNvSpPr/>
                <p:nvPr/>
              </p:nvSpPr>
              <p:spPr>
                <a:xfrm>
                  <a:off x="7470551" y="463591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17" name="Freeform: Shape 2616">
                  <a:extLst>
                    <a:ext uri="{FF2B5EF4-FFF2-40B4-BE49-F238E27FC236}">
                      <a16:creationId xmlns:a16="http://schemas.microsoft.com/office/drawing/2014/main" id="{B39B7DD9-A93F-451C-8A0E-A3C1D18E3CFE}"/>
                    </a:ext>
                  </a:extLst>
                </p:cNvPr>
                <p:cNvSpPr/>
                <p:nvPr/>
              </p:nvSpPr>
              <p:spPr>
                <a:xfrm>
                  <a:off x="7324375" y="459586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18" name="Freeform: Shape 2617">
                  <a:extLst>
                    <a:ext uri="{FF2B5EF4-FFF2-40B4-BE49-F238E27FC236}">
                      <a16:creationId xmlns:a16="http://schemas.microsoft.com/office/drawing/2014/main" id="{F35AAAFF-9A1E-4DCD-BCAD-D61221828EFF}"/>
                    </a:ext>
                  </a:extLst>
                </p:cNvPr>
                <p:cNvSpPr/>
                <p:nvPr/>
              </p:nvSpPr>
              <p:spPr>
                <a:xfrm>
                  <a:off x="6967416" y="4497216"/>
                  <a:ext cx="32004" cy="21336"/>
                </a:xfrm>
                <a:custGeom>
                  <a:avLst/>
                  <a:gdLst>
                    <a:gd name="connsiteX0" fmla="*/ 1074 w 32004"/>
                    <a:gd name="connsiteY0" fmla="*/ 13824 h 21336"/>
                    <a:gd name="connsiteX1" fmla="*/ 27744 w 32004"/>
                    <a:gd name="connsiteY1" fmla="*/ 2394 h 21336"/>
                    <a:gd name="connsiteX2" fmla="*/ 31554 w 32004"/>
                    <a:gd name="connsiteY2" fmla="*/ 14586 h 21336"/>
                    <a:gd name="connsiteX3" fmla="*/ 1074 w 32004"/>
                    <a:gd name="connsiteY3" fmla="*/ 13824 h 21336"/>
                  </a:gdLst>
                  <a:ahLst/>
                  <a:cxnLst>
                    <a:cxn ang="0">
                      <a:pos x="connsiteX0" y="connsiteY0"/>
                    </a:cxn>
                    <a:cxn ang="0">
                      <a:pos x="connsiteX1" y="connsiteY1"/>
                    </a:cxn>
                    <a:cxn ang="0">
                      <a:pos x="connsiteX2" y="connsiteY2"/>
                    </a:cxn>
                    <a:cxn ang="0">
                      <a:pos x="connsiteX3" y="connsiteY3"/>
                    </a:cxn>
                  </a:cxnLst>
                  <a:rect l="l" t="t" r="r" b="b"/>
                  <a:pathLst>
                    <a:path w="32004" h="21336">
                      <a:moveTo>
                        <a:pt x="1074" y="13824"/>
                      </a:moveTo>
                      <a:cubicBezTo>
                        <a:pt x="-5022" y="4680"/>
                        <a:pt x="16314" y="-4464"/>
                        <a:pt x="27744" y="2394"/>
                      </a:cubicBezTo>
                      <a:cubicBezTo>
                        <a:pt x="32316" y="4680"/>
                        <a:pt x="33840" y="10776"/>
                        <a:pt x="31554" y="14586"/>
                      </a:cubicBezTo>
                      <a:cubicBezTo>
                        <a:pt x="25458" y="23730"/>
                        <a:pt x="7170" y="23730"/>
                        <a:pt x="1074" y="13824"/>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19" name="Freeform: Shape 2618">
                  <a:extLst>
                    <a:ext uri="{FF2B5EF4-FFF2-40B4-BE49-F238E27FC236}">
                      <a16:creationId xmlns:a16="http://schemas.microsoft.com/office/drawing/2014/main" id="{E637D1D1-1FF1-43C1-8D8B-DAAA73EAF47D}"/>
                    </a:ext>
                  </a:extLst>
                </p:cNvPr>
                <p:cNvSpPr/>
                <p:nvPr/>
              </p:nvSpPr>
              <p:spPr>
                <a:xfrm>
                  <a:off x="5268085" y="446715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20" name="Freeform: Shape 2619">
                  <a:extLst>
                    <a:ext uri="{FF2B5EF4-FFF2-40B4-BE49-F238E27FC236}">
                      <a16:creationId xmlns:a16="http://schemas.microsoft.com/office/drawing/2014/main" id="{A0849F68-3CC1-421B-841F-0A97DC0ED5DF}"/>
                    </a:ext>
                  </a:extLst>
                </p:cNvPr>
                <p:cNvSpPr/>
                <p:nvPr/>
              </p:nvSpPr>
              <p:spPr>
                <a:xfrm>
                  <a:off x="5321711" y="443779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21" name="Freeform: Shape 2620">
                  <a:extLst>
                    <a:ext uri="{FF2B5EF4-FFF2-40B4-BE49-F238E27FC236}">
                      <a16:creationId xmlns:a16="http://schemas.microsoft.com/office/drawing/2014/main" id="{E8F46C88-E2C5-46A9-96E6-4EE36BE9F349}"/>
                    </a:ext>
                  </a:extLst>
                </p:cNvPr>
                <p:cNvSpPr/>
                <p:nvPr/>
              </p:nvSpPr>
              <p:spPr>
                <a:xfrm>
                  <a:off x="6708265" y="442905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22" name="Freeform: Shape 2621">
                  <a:extLst>
                    <a:ext uri="{FF2B5EF4-FFF2-40B4-BE49-F238E27FC236}">
                      <a16:creationId xmlns:a16="http://schemas.microsoft.com/office/drawing/2014/main" id="{6D60096B-82FB-4FE6-BD83-DBF52EF4E7F9}"/>
                    </a:ext>
                  </a:extLst>
                </p:cNvPr>
                <p:cNvSpPr/>
                <p:nvPr/>
              </p:nvSpPr>
              <p:spPr>
                <a:xfrm>
                  <a:off x="5413151" y="439969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23" name="Freeform: Shape 2622">
                  <a:extLst>
                    <a:ext uri="{FF2B5EF4-FFF2-40B4-BE49-F238E27FC236}">
                      <a16:creationId xmlns:a16="http://schemas.microsoft.com/office/drawing/2014/main" id="{796D2979-1EBB-4223-8FEB-4AA095174A97}"/>
                    </a:ext>
                  </a:extLst>
                </p:cNvPr>
                <p:cNvSpPr/>
                <p:nvPr/>
              </p:nvSpPr>
              <p:spPr>
                <a:xfrm>
                  <a:off x="6539515" y="4390120"/>
                  <a:ext cx="54864" cy="28194"/>
                </a:xfrm>
                <a:custGeom>
                  <a:avLst/>
                  <a:gdLst>
                    <a:gd name="connsiteX0" fmla="*/ 2255 w 54864"/>
                    <a:gd name="connsiteY0" fmla="*/ 21860 h 28194"/>
                    <a:gd name="connsiteX1" fmla="*/ 33497 w 54864"/>
                    <a:gd name="connsiteY1" fmla="*/ 524 h 28194"/>
                    <a:gd name="connsiteX2" fmla="*/ 31211 w 54864"/>
                    <a:gd name="connsiteY2" fmla="*/ 27956 h 28194"/>
                    <a:gd name="connsiteX3" fmla="*/ 2255 w 54864"/>
                    <a:gd name="connsiteY3" fmla="*/ 21860 h 28194"/>
                  </a:gdLst>
                  <a:ahLst/>
                  <a:cxnLst>
                    <a:cxn ang="0">
                      <a:pos x="connsiteX0" y="connsiteY0"/>
                    </a:cxn>
                    <a:cxn ang="0">
                      <a:pos x="connsiteX1" y="connsiteY1"/>
                    </a:cxn>
                    <a:cxn ang="0">
                      <a:pos x="connsiteX2" y="connsiteY2"/>
                    </a:cxn>
                    <a:cxn ang="0">
                      <a:pos x="connsiteX3" y="connsiteY3"/>
                    </a:cxn>
                  </a:cxnLst>
                  <a:rect l="l" t="t" r="r" b="b"/>
                  <a:pathLst>
                    <a:path w="54864" h="28194">
                      <a:moveTo>
                        <a:pt x="2255" y="21860"/>
                      </a:moveTo>
                      <a:cubicBezTo>
                        <a:pt x="-6127" y="8144"/>
                        <a:pt x="9875" y="-2524"/>
                        <a:pt x="33497" y="524"/>
                      </a:cubicBezTo>
                      <a:cubicBezTo>
                        <a:pt x="63977" y="3572"/>
                        <a:pt x="62453" y="24908"/>
                        <a:pt x="31211" y="27956"/>
                      </a:cubicBezTo>
                      <a:cubicBezTo>
                        <a:pt x="18257" y="29480"/>
                        <a:pt x="5303" y="26432"/>
                        <a:pt x="2255" y="21860"/>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24" name="Freeform: Shape 2623">
                  <a:extLst>
                    <a:ext uri="{FF2B5EF4-FFF2-40B4-BE49-F238E27FC236}">
                      <a16:creationId xmlns:a16="http://schemas.microsoft.com/office/drawing/2014/main" id="{A764EDD2-9E43-420B-BB38-B48136B66B20}"/>
                    </a:ext>
                  </a:extLst>
                </p:cNvPr>
                <p:cNvSpPr/>
                <p:nvPr/>
              </p:nvSpPr>
              <p:spPr>
                <a:xfrm>
                  <a:off x="5480761" y="43593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25" name="Freeform: Shape 2624">
                  <a:extLst>
                    <a:ext uri="{FF2B5EF4-FFF2-40B4-BE49-F238E27FC236}">
                      <a16:creationId xmlns:a16="http://schemas.microsoft.com/office/drawing/2014/main" id="{2E760B88-2C86-4D5F-B383-D70B22A3F1F6}"/>
                    </a:ext>
                  </a:extLst>
                </p:cNvPr>
                <p:cNvSpPr/>
                <p:nvPr/>
              </p:nvSpPr>
              <p:spPr>
                <a:xfrm>
                  <a:off x="6418021" y="435930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26" name="Freeform: Shape 2625">
                  <a:extLst>
                    <a:ext uri="{FF2B5EF4-FFF2-40B4-BE49-F238E27FC236}">
                      <a16:creationId xmlns:a16="http://schemas.microsoft.com/office/drawing/2014/main" id="{16D6F86B-FCEE-4EBA-8CF5-67D0201C7EEF}"/>
                    </a:ext>
                  </a:extLst>
                </p:cNvPr>
                <p:cNvSpPr/>
                <p:nvPr/>
              </p:nvSpPr>
              <p:spPr>
                <a:xfrm>
                  <a:off x="5603444" y="4329141"/>
                  <a:ext cx="39624" cy="21336"/>
                </a:xfrm>
                <a:custGeom>
                  <a:avLst/>
                  <a:gdLst>
                    <a:gd name="connsiteX0" fmla="*/ 1066 w 39624"/>
                    <a:gd name="connsiteY0" fmla="*/ 14259 h 21336"/>
                    <a:gd name="connsiteX1" fmla="*/ 32308 w 39624"/>
                    <a:gd name="connsiteY1" fmla="*/ 2067 h 21336"/>
                    <a:gd name="connsiteX2" fmla="*/ 20116 w 39624"/>
                    <a:gd name="connsiteY2" fmla="*/ 21879 h 21336"/>
                    <a:gd name="connsiteX3" fmla="*/ 1066 w 39624"/>
                    <a:gd name="connsiteY3" fmla="*/ 14259 h 21336"/>
                  </a:gdLst>
                  <a:ahLst/>
                  <a:cxnLst>
                    <a:cxn ang="0">
                      <a:pos x="connsiteX0" y="connsiteY0"/>
                    </a:cxn>
                    <a:cxn ang="0">
                      <a:pos x="connsiteX1" y="connsiteY1"/>
                    </a:cxn>
                    <a:cxn ang="0">
                      <a:pos x="connsiteX2" y="connsiteY2"/>
                    </a:cxn>
                    <a:cxn ang="0">
                      <a:pos x="connsiteX3" y="connsiteY3"/>
                    </a:cxn>
                  </a:cxnLst>
                  <a:rect l="l" t="t" r="r" b="b"/>
                  <a:pathLst>
                    <a:path w="39624" h="21336">
                      <a:moveTo>
                        <a:pt x="1066" y="14259"/>
                      </a:moveTo>
                      <a:cubicBezTo>
                        <a:pt x="-5030" y="4353"/>
                        <a:pt x="16306" y="-4029"/>
                        <a:pt x="32308" y="2067"/>
                      </a:cubicBezTo>
                      <a:cubicBezTo>
                        <a:pt x="47548" y="8163"/>
                        <a:pt x="39166" y="21879"/>
                        <a:pt x="20116" y="21879"/>
                      </a:cubicBezTo>
                      <a:cubicBezTo>
                        <a:pt x="12496" y="21879"/>
                        <a:pt x="3352" y="18069"/>
                        <a:pt x="1066" y="14259"/>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27" name="Freeform: Shape 2626">
                  <a:extLst>
                    <a:ext uri="{FF2B5EF4-FFF2-40B4-BE49-F238E27FC236}">
                      <a16:creationId xmlns:a16="http://schemas.microsoft.com/office/drawing/2014/main" id="{E707CD5D-B42E-4330-90ED-F6195BAAAAAB}"/>
                    </a:ext>
                  </a:extLst>
                </p:cNvPr>
                <p:cNvSpPr/>
                <p:nvPr/>
              </p:nvSpPr>
              <p:spPr>
                <a:xfrm>
                  <a:off x="6182773" y="4328601"/>
                  <a:ext cx="61722" cy="20574"/>
                </a:xfrm>
                <a:custGeom>
                  <a:avLst/>
                  <a:gdLst>
                    <a:gd name="connsiteX0" fmla="*/ 857 w 61722"/>
                    <a:gd name="connsiteY0" fmla="*/ 14799 h 20574"/>
                    <a:gd name="connsiteX1" fmla="*/ 7715 w 61722"/>
                    <a:gd name="connsiteY1" fmla="*/ 2607 h 20574"/>
                    <a:gd name="connsiteX2" fmla="*/ 61817 w 61722"/>
                    <a:gd name="connsiteY2" fmla="*/ 10989 h 20574"/>
                    <a:gd name="connsiteX3" fmla="*/ 857 w 61722"/>
                    <a:gd name="connsiteY3" fmla="*/ 14799 h 20574"/>
                  </a:gdLst>
                  <a:ahLst/>
                  <a:cxnLst>
                    <a:cxn ang="0">
                      <a:pos x="connsiteX0" y="connsiteY0"/>
                    </a:cxn>
                    <a:cxn ang="0">
                      <a:pos x="connsiteX1" y="connsiteY1"/>
                    </a:cxn>
                    <a:cxn ang="0">
                      <a:pos x="connsiteX2" y="connsiteY2"/>
                    </a:cxn>
                    <a:cxn ang="0">
                      <a:pos x="connsiteX3" y="connsiteY3"/>
                    </a:cxn>
                  </a:cxnLst>
                  <a:rect l="l" t="t" r="r" b="b"/>
                  <a:pathLst>
                    <a:path w="61722" h="20574">
                      <a:moveTo>
                        <a:pt x="857" y="14799"/>
                      </a:moveTo>
                      <a:cubicBezTo>
                        <a:pt x="-1429" y="10989"/>
                        <a:pt x="857" y="4893"/>
                        <a:pt x="7715" y="2607"/>
                      </a:cubicBezTo>
                      <a:cubicBezTo>
                        <a:pt x="23717" y="-3489"/>
                        <a:pt x="61817" y="1845"/>
                        <a:pt x="61817" y="10989"/>
                      </a:cubicBezTo>
                      <a:cubicBezTo>
                        <a:pt x="61817" y="21657"/>
                        <a:pt x="6953" y="25467"/>
                        <a:pt x="857" y="14799"/>
                      </a:cubicBezTo>
                      <a:close/>
                    </a:path>
                  </a:pathLst>
                </a:custGeom>
                <a:solidFill>
                  <a:srgbClr val="7BAFD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28" name="Freeform: Shape 2627">
                  <a:extLst>
                    <a:ext uri="{FF2B5EF4-FFF2-40B4-BE49-F238E27FC236}">
                      <a16:creationId xmlns:a16="http://schemas.microsoft.com/office/drawing/2014/main" id="{3E043F77-8B8C-416C-A41B-A1D6ED9A6369}"/>
                    </a:ext>
                  </a:extLst>
                </p:cNvPr>
                <p:cNvSpPr/>
                <p:nvPr/>
              </p:nvSpPr>
              <p:spPr>
                <a:xfrm>
                  <a:off x="0" y="1318260"/>
                  <a:ext cx="8808720" cy="4216146"/>
                </a:xfrm>
                <a:custGeom>
                  <a:avLst/>
                  <a:gdLst>
                    <a:gd name="connsiteX0" fmla="*/ 0 w 8808720"/>
                    <a:gd name="connsiteY0" fmla="*/ 2107692 h 4216146"/>
                    <a:gd name="connsiteX1" fmla="*/ 0 w 8808720"/>
                    <a:gd name="connsiteY1" fmla="*/ 0 h 4216146"/>
                    <a:gd name="connsiteX2" fmla="*/ 4404360 w 8808720"/>
                    <a:gd name="connsiteY2" fmla="*/ 0 h 4216146"/>
                    <a:gd name="connsiteX3" fmla="*/ 8808720 w 8808720"/>
                    <a:gd name="connsiteY3" fmla="*/ 0 h 4216146"/>
                    <a:gd name="connsiteX4" fmla="*/ 8808720 w 8808720"/>
                    <a:gd name="connsiteY4" fmla="*/ 1154430 h 4216146"/>
                    <a:gd name="connsiteX5" fmla="*/ 8808720 w 8808720"/>
                    <a:gd name="connsiteY5" fmla="*/ 2308098 h 4216146"/>
                    <a:gd name="connsiteX6" fmla="*/ 8792718 w 8808720"/>
                    <a:gd name="connsiteY6" fmla="*/ 2316480 h 4216146"/>
                    <a:gd name="connsiteX7" fmla="*/ 8766048 w 8808720"/>
                    <a:gd name="connsiteY7" fmla="*/ 2315718 h 4216146"/>
                    <a:gd name="connsiteX8" fmla="*/ 8671560 w 8808720"/>
                    <a:gd name="connsiteY8" fmla="*/ 2270760 h 4216146"/>
                    <a:gd name="connsiteX9" fmla="*/ 8650224 w 8808720"/>
                    <a:gd name="connsiteY9" fmla="*/ 2279904 h 4216146"/>
                    <a:gd name="connsiteX10" fmla="*/ 8632698 w 8808720"/>
                    <a:gd name="connsiteY10" fmla="*/ 2260092 h 4216146"/>
                    <a:gd name="connsiteX11" fmla="*/ 8626602 w 8808720"/>
                    <a:gd name="connsiteY11" fmla="*/ 2241042 h 4216146"/>
                    <a:gd name="connsiteX12" fmla="*/ 8596122 w 8808720"/>
                    <a:gd name="connsiteY12" fmla="*/ 2232660 h 4216146"/>
                    <a:gd name="connsiteX13" fmla="*/ 8572500 w 8808720"/>
                    <a:gd name="connsiteY13" fmla="*/ 2217420 h 4216146"/>
                    <a:gd name="connsiteX14" fmla="*/ 8550402 w 8808720"/>
                    <a:gd name="connsiteY14" fmla="*/ 2202180 h 4216146"/>
                    <a:gd name="connsiteX15" fmla="*/ 8522970 w 8808720"/>
                    <a:gd name="connsiteY15" fmla="*/ 2186940 h 4216146"/>
                    <a:gd name="connsiteX16" fmla="*/ 8496300 w 8808720"/>
                    <a:gd name="connsiteY16" fmla="*/ 2171700 h 4216146"/>
                    <a:gd name="connsiteX17" fmla="*/ 8465820 w 8808720"/>
                    <a:gd name="connsiteY17" fmla="*/ 2152650 h 4216146"/>
                    <a:gd name="connsiteX18" fmla="*/ 8432292 w 8808720"/>
                    <a:gd name="connsiteY18" fmla="*/ 2132838 h 4216146"/>
                    <a:gd name="connsiteX19" fmla="*/ 8393430 w 8808720"/>
                    <a:gd name="connsiteY19" fmla="*/ 2117598 h 4216146"/>
                    <a:gd name="connsiteX20" fmla="*/ 8353806 w 8808720"/>
                    <a:gd name="connsiteY20" fmla="*/ 2095500 h 4216146"/>
                    <a:gd name="connsiteX21" fmla="*/ 8336280 w 8808720"/>
                    <a:gd name="connsiteY21" fmla="*/ 2081022 h 4216146"/>
                    <a:gd name="connsiteX22" fmla="*/ 8311896 w 8808720"/>
                    <a:gd name="connsiteY22" fmla="*/ 2068830 h 4216146"/>
                    <a:gd name="connsiteX23" fmla="*/ 8269986 w 8808720"/>
                    <a:gd name="connsiteY23" fmla="*/ 2047494 h 4216146"/>
                    <a:gd name="connsiteX24" fmla="*/ 8224266 w 8808720"/>
                    <a:gd name="connsiteY24" fmla="*/ 2031492 h 4216146"/>
                    <a:gd name="connsiteX25" fmla="*/ 8195310 w 8808720"/>
                    <a:gd name="connsiteY25" fmla="*/ 2019300 h 4216146"/>
                    <a:gd name="connsiteX26" fmla="*/ 8077962 w 8808720"/>
                    <a:gd name="connsiteY26" fmla="*/ 1935480 h 4216146"/>
                    <a:gd name="connsiteX27" fmla="*/ 8034528 w 8808720"/>
                    <a:gd name="connsiteY27" fmla="*/ 1916430 h 4216146"/>
                    <a:gd name="connsiteX28" fmla="*/ 8002524 w 8808720"/>
                    <a:gd name="connsiteY28" fmla="*/ 1897380 h 4216146"/>
                    <a:gd name="connsiteX29" fmla="*/ 7981950 w 8808720"/>
                    <a:gd name="connsiteY29" fmla="*/ 1882140 h 4216146"/>
                    <a:gd name="connsiteX30" fmla="*/ 7950708 w 8808720"/>
                    <a:gd name="connsiteY30" fmla="*/ 1866900 h 4216146"/>
                    <a:gd name="connsiteX31" fmla="*/ 7925562 w 8808720"/>
                    <a:gd name="connsiteY31" fmla="*/ 1853946 h 4216146"/>
                    <a:gd name="connsiteX32" fmla="*/ 7873746 w 8808720"/>
                    <a:gd name="connsiteY32" fmla="*/ 1831848 h 4216146"/>
                    <a:gd name="connsiteX33" fmla="*/ 7830312 w 8808720"/>
                    <a:gd name="connsiteY33" fmla="*/ 1811274 h 4216146"/>
                    <a:gd name="connsiteX34" fmla="*/ 7821930 w 8808720"/>
                    <a:gd name="connsiteY34" fmla="*/ 1798320 h 4216146"/>
                    <a:gd name="connsiteX35" fmla="*/ 7799070 w 8808720"/>
                    <a:gd name="connsiteY35" fmla="*/ 1783080 h 4216146"/>
                    <a:gd name="connsiteX36" fmla="*/ 7752588 w 8808720"/>
                    <a:gd name="connsiteY36" fmla="*/ 1767840 h 4216146"/>
                    <a:gd name="connsiteX37" fmla="*/ 7706868 w 8808720"/>
                    <a:gd name="connsiteY37" fmla="*/ 1748790 h 4216146"/>
                    <a:gd name="connsiteX38" fmla="*/ 7679436 w 8808720"/>
                    <a:gd name="connsiteY38" fmla="*/ 1729740 h 4216146"/>
                    <a:gd name="connsiteX39" fmla="*/ 7660386 w 8808720"/>
                    <a:gd name="connsiteY39" fmla="*/ 1714500 h 4216146"/>
                    <a:gd name="connsiteX40" fmla="*/ 7639050 w 8808720"/>
                    <a:gd name="connsiteY40" fmla="*/ 1699260 h 4216146"/>
                    <a:gd name="connsiteX41" fmla="*/ 7520178 w 8808720"/>
                    <a:gd name="connsiteY41" fmla="*/ 1641348 h 4216146"/>
                    <a:gd name="connsiteX42" fmla="*/ 7488936 w 8808720"/>
                    <a:gd name="connsiteY42" fmla="*/ 1630680 h 4216146"/>
                    <a:gd name="connsiteX43" fmla="*/ 7456170 w 8808720"/>
                    <a:gd name="connsiteY43" fmla="*/ 1615440 h 4216146"/>
                    <a:gd name="connsiteX44" fmla="*/ 7420356 w 8808720"/>
                    <a:gd name="connsiteY44" fmla="*/ 1600200 h 4216146"/>
                    <a:gd name="connsiteX45" fmla="*/ 7393686 w 8808720"/>
                    <a:gd name="connsiteY45" fmla="*/ 1584960 h 4216146"/>
                    <a:gd name="connsiteX46" fmla="*/ 7369302 w 8808720"/>
                    <a:gd name="connsiteY46" fmla="*/ 1564386 h 4216146"/>
                    <a:gd name="connsiteX47" fmla="*/ 7328916 w 8808720"/>
                    <a:gd name="connsiteY47" fmla="*/ 1546098 h 4216146"/>
                    <a:gd name="connsiteX48" fmla="*/ 7292340 w 8808720"/>
                    <a:gd name="connsiteY48" fmla="*/ 1531620 h 4216146"/>
                    <a:gd name="connsiteX49" fmla="*/ 7271766 w 8808720"/>
                    <a:gd name="connsiteY49" fmla="*/ 1516380 h 4216146"/>
                    <a:gd name="connsiteX50" fmla="*/ 7246620 w 8808720"/>
                    <a:gd name="connsiteY50" fmla="*/ 1501140 h 4216146"/>
                    <a:gd name="connsiteX51" fmla="*/ 7172706 w 8808720"/>
                    <a:gd name="connsiteY51" fmla="*/ 1476756 h 4216146"/>
                    <a:gd name="connsiteX52" fmla="*/ 7156704 w 8808720"/>
                    <a:gd name="connsiteY52" fmla="*/ 1463040 h 4216146"/>
                    <a:gd name="connsiteX53" fmla="*/ 7119366 w 8808720"/>
                    <a:gd name="connsiteY53" fmla="*/ 1438656 h 4216146"/>
                    <a:gd name="connsiteX54" fmla="*/ 7085076 w 8808720"/>
                    <a:gd name="connsiteY54" fmla="*/ 1423416 h 4216146"/>
                    <a:gd name="connsiteX55" fmla="*/ 7022592 w 8808720"/>
                    <a:gd name="connsiteY55" fmla="*/ 1413510 h 4216146"/>
                    <a:gd name="connsiteX56" fmla="*/ 6994398 w 8808720"/>
                    <a:gd name="connsiteY56" fmla="*/ 1394460 h 4216146"/>
                    <a:gd name="connsiteX57" fmla="*/ 6957822 w 8808720"/>
                    <a:gd name="connsiteY57" fmla="*/ 1378458 h 4216146"/>
                    <a:gd name="connsiteX58" fmla="*/ 6906768 w 8808720"/>
                    <a:gd name="connsiteY58" fmla="*/ 1361694 h 4216146"/>
                    <a:gd name="connsiteX59" fmla="*/ 6871716 w 8808720"/>
                    <a:gd name="connsiteY59" fmla="*/ 1347216 h 4216146"/>
                    <a:gd name="connsiteX60" fmla="*/ 6827520 w 8808720"/>
                    <a:gd name="connsiteY60" fmla="*/ 1331214 h 4216146"/>
                    <a:gd name="connsiteX61" fmla="*/ 6782562 w 8808720"/>
                    <a:gd name="connsiteY61" fmla="*/ 1311402 h 4216146"/>
                    <a:gd name="connsiteX62" fmla="*/ 6751320 w 8808720"/>
                    <a:gd name="connsiteY62" fmla="*/ 1295400 h 4216146"/>
                    <a:gd name="connsiteX63" fmla="*/ 6717792 w 8808720"/>
                    <a:gd name="connsiteY63" fmla="*/ 1280922 h 4216146"/>
                    <a:gd name="connsiteX64" fmla="*/ 6658356 w 8808720"/>
                    <a:gd name="connsiteY64" fmla="*/ 1262634 h 4216146"/>
                    <a:gd name="connsiteX65" fmla="*/ 6602730 w 8808720"/>
                    <a:gd name="connsiteY65" fmla="*/ 1247394 h 4216146"/>
                    <a:gd name="connsiteX66" fmla="*/ 6569964 w 8808720"/>
                    <a:gd name="connsiteY66" fmla="*/ 1232154 h 4216146"/>
                    <a:gd name="connsiteX67" fmla="*/ 6525006 w 8808720"/>
                    <a:gd name="connsiteY67" fmla="*/ 1211580 h 4216146"/>
                    <a:gd name="connsiteX68" fmla="*/ 6465570 w 8808720"/>
                    <a:gd name="connsiteY68" fmla="*/ 1196340 h 4216146"/>
                    <a:gd name="connsiteX69" fmla="*/ 6412230 w 8808720"/>
                    <a:gd name="connsiteY69" fmla="*/ 1181100 h 4216146"/>
                    <a:gd name="connsiteX70" fmla="*/ 6359652 w 8808720"/>
                    <a:gd name="connsiteY70" fmla="*/ 1165860 h 4216146"/>
                    <a:gd name="connsiteX71" fmla="*/ 6259830 w 8808720"/>
                    <a:gd name="connsiteY71" fmla="*/ 1141476 h 4216146"/>
                    <a:gd name="connsiteX72" fmla="*/ 6206490 w 8808720"/>
                    <a:gd name="connsiteY72" fmla="*/ 1131570 h 4216146"/>
                    <a:gd name="connsiteX73" fmla="*/ 6135624 w 8808720"/>
                    <a:gd name="connsiteY73" fmla="*/ 1111758 h 4216146"/>
                    <a:gd name="connsiteX74" fmla="*/ 5821680 w 8808720"/>
                    <a:gd name="connsiteY74" fmla="*/ 1097280 h 4216146"/>
                    <a:gd name="connsiteX75" fmla="*/ 5505450 w 8808720"/>
                    <a:gd name="connsiteY75" fmla="*/ 1112520 h 4216146"/>
                    <a:gd name="connsiteX76" fmla="*/ 5451348 w 8808720"/>
                    <a:gd name="connsiteY76" fmla="*/ 1127760 h 4216146"/>
                    <a:gd name="connsiteX77" fmla="*/ 5409438 w 8808720"/>
                    <a:gd name="connsiteY77" fmla="*/ 1136142 h 4216146"/>
                    <a:gd name="connsiteX78" fmla="*/ 5328666 w 8808720"/>
                    <a:gd name="connsiteY78" fmla="*/ 1146810 h 4216146"/>
                    <a:gd name="connsiteX79" fmla="*/ 5254752 w 8808720"/>
                    <a:gd name="connsiteY79" fmla="*/ 1158240 h 4216146"/>
                    <a:gd name="connsiteX80" fmla="*/ 5230368 w 8808720"/>
                    <a:gd name="connsiteY80" fmla="*/ 1165860 h 4216146"/>
                    <a:gd name="connsiteX81" fmla="*/ 5208270 w 8808720"/>
                    <a:gd name="connsiteY81" fmla="*/ 1173480 h 4216146"/>
                    <a:gd name="connsiteX82" fmla="*/ 5173980 w 8808720"/>
                    <a:gd name="connsiteY82" fmla="*/ 1181100 h 4216146"/>
                    <a:gd name="connsiteX83" fmla="*/ 5139690 w 8808720"/>
                    <a:gd name="connsiteY83" fmla="*/ 1188720 h 4216146"/>
                    <a:gd name="connsiteX84" fmla="*/ 5115306 w 8808720"/>
                    <a:gd name="connsiteY84" fmla="*/ 1196340 h 4216146"/>
                    <a:gd name="connsiteX85" fmla="*/ 5081016 w 8808720"/>
                    <a:gd name="connsiteY85" fmla="*/ 1209294 h 4216146"/>
                    <a:gd name="connsiteX86" fmla="*/ 5026914 w 8808720"/>
                    <a:gd name="connsiteY86" fmla="*/ 1236726 h 4216146"/>
                    <a:gd name="connsiteX87" fmla="*/ 4962906 w 8808720"/>
                    <a:gd name="connsiteY87" fmla="*/ 1260348 h 4216146"/>
                    <a:gd name="connsiteX88" fmla="*/ 4924044 w 8808720"/>
                    <a:gd name="connsiteY88" fmla="*/ 1282446 h 4216146"/>
                    <a:gd name="connsiteX89" fmla="*/ 4898136 w 8808720"/>
                    <a:gd name="connsiteY89" fmla="*/ 1295400 h 4216146"/>
                    <a:gd name="connsiteX90" fmla="*/ 4831842 w 8808720"/>
                    <a:gd name="connsiteY90" fmla="*/ 1322070 h 4216146"/>
                    <a:gd name="connsiteX91" fmla="*/ 4770882 w 8808720"/>
                    <a:gd name="connsiteY91" fmla="*/ 1348740 h 4216146"/>
                    <a:gd name="connsiteX92" fmla="*/ 4751070 w 8808720"/>
                    <a:gd name="connsiteY92" fmla="*/ 1363980 h 4216146"/>
                    <a:gd name="connsiteX93" fmla="*/ 4723638 w 8808720"/>
                    <a:gd name="connsiteY93" fmla="*/ 1379220 h 4216146"/>
                    <a:gd name="connsiteX94" fmla="*/ 4705350 w 8808720"/>
                    <a:gd name="connsiteY94" fmla="*/ 1386840 h 4216146"/>
                    <a:gd name="connsiteX95" fmla="*/ 4687062 w 8808720"/>
                    <a:gd name="connsiteY95" fmla="*/ 1394460 h 4216146"/>
                    <a:gd name="connsiteX96" fmla="*/ 4642866 w 8808720"/>
                    <a:gd name="connsiteY96" fmla="*/ 1421130 h 4216146"/>
                    <a:gd name="connsiteX97" fmla="*/ 4604004 w 8808720"/>
                    <a:gd name="connsiteY97" fmla="*/ 1447800 h 4216146"/>
                    <a:gd name="connsiteX98" fmla="*/ 4493514 w 8808720"/>
                    <a:gd name="connsiteY98" fmla="*/ 1511046 h 4216146"/>
                    <a:gd name="connsiteX99" fmla="*/ 4431792 w 8808720"/>
                    <a:gd name="connsiteY99" fmla="*/ 1546860 h 4216146"/>
                    <a:gd name="connsiteX100" fmla="*/ 4386072 w 8808720"/>
                    <a:gd name="connsiteY100" fmla="*/ 1577340 h 4216146"/>
                    <a:gd name="connsiteX101" fmla="*/ 4321302 w 8808720"/>
                    <a:gd name="connsiteY101" fmla="*/ 1620774 h 4216146"/>
                    <a:gd name="connsiteX102" fmla="*/ 4146804 w 8808720"/>
                    <a:gd name="connsiteY102" fmla="*/ 1742694 h 4216146"/>
                    <a:gd name="connsiteX103" fmla="*/ 4089654 w 8808720"/>
                    <a:gd name="connsiteY103" fmla="*/ 1782318 h 4216146"/>
                    <a:gd name="connsiteX104" fmla="*/ 4024884 w 8808720"/>
                    <a:gd name="connsiteY104" fmla="*/ 1827276 h 4216146"/>
                    <a:gd name="connsiteX105" fmla="*/ 3955542 w 8808720"/>
                    <a:gd name="connsiteY105" fmla="*/ 1856232 h 4216146"/>
                    <a:gd name="connsiteX106" fmla="*/ 3923538 w 8808720"/>
                    <a:gd name="connsiteY106" fmla="*/ 1807464 h 4216146"/>
                    <a:gd name="connsiteX107" fmla="*/ 3888486 w 8808720"/>
                    <a:gd name="connsiteY107" fmla="*/ 1757934 h 4216146"/>
                    <a:gd name="connsiteX108" fmla="*/ 3870960 w 8808720"/>
                    <a:gd name="connsiteY108" fmla="*/ 1725168 h 4216146"/>
                    <a:gd name="connsiteX109" fmla="*/ 3838956 w 8808720"/>
                    <a:gd name="connsiteY109" fmla="*/ 1657350 h 4216146"/>
                    <a:gd name="connsiteX110" fmla="*/ 3805428 w 8808720"/>
                    <a:gd name="connsiteY110" fmla="*/ 1604010 h 4216146"/>
                    <a:gd name="connsiteX111" fmla="*/ 3741420 w 8808720"/>
                    <a:gd name="connsiteY111" fmla="*/ 1475994 h 4216146"/>
                    <a:gd name="connsiteX112" fmla="*/ 3713226 w 8808720"/>
                    <a:gd name="connsiteY112" fmla="*/ 1431798 h 4216146"/>
                    <a:gd name="connsiteX113" fmla="*/ 3703320 w 8808720"/>
                    <a:gd name="connsiteY113" fmla="*/ 1409700 h 4216146"/>
                    <a:gd name="connsiteX114" fmla="*/ 3688080 w 8808720"/>
                    <a:gd name="connsiteY114" fmla="*/ 1383030 h 4216146"/>
                    <a:gd name="connsiteX115" fmla="*/ 3672840 w 8808720"/>
                    <a:gd name="connsiteY115" fmla="*/ 1354074 h 4216146"/>
                    <a:gd name="connsiteX116" fmla="*/ 3659124 w 8808720"/>
                    <a:gd name="connsiteY116" fmla="*/ 1319784 h 4216146"/>
                    <a:gd name="connsiteX117" fmla="*/ 3646170 w 8808720"/>
                    <a:gd name="connsiteY117" fmla="*/ 716280 h 4216146"/>
                    <a:gd name="connsiteX118" fmla="*/ 3649218 w 8808720"/>
                    <a:gd name="connsiteY118" fmla="*/ 118110 h 4216146"/>
                    <a:gd name="connsiteX119" fmla="*/ 3632454 w 8808720"/>
                    <a:gd name="connsiteY119" fmla="*/ 70866 h 4216146"/>
                    <a:gd name="connsiteX120" fmla="*/ 3621786 w 8808720"/>
                    <a:gd name="connsiteY120" fmla="*/ 656082 h 4216146"/>
                    <a:gd name="connsiteX121" fmla="*/ 3614166 w 8808720"/>
                    <a:gd name="connsiteY121" fmla="*/ 1241298 h 4216146"/>
                    <a:gd name="connsiteX122" fmla="*/ 3528822 w 8808720"/>
                    <a:gd name="connsiteY122" fmla="*/ 1093470 h 4216146"/>
                    <a:gd name="connsiteX123" fmla="*/ 3476244 w 8808720"/>
                    <a:gd name="connsiteY123" fmla="*/ 1013460 h 4216146"/>
                    <a:gd name="connsiteX124" fmla="*/ 3451860 w 8808720"/>
                    <a:gd name="connsiteY124" fmla="*/ 976884 h 4216146"/>
                    <a:gd name="connsiteX125" fmla="*/ 3440430 w 8808720"/>
                    <a:gd name="connsiteY125" fmla="*/ 963168 h 4216146"/>
                    <a:gd name="connsiteX126" fmla="*/ 3414522 w 8808720"/>
                    <a:gd name="connsiteY126" fmla="*/ 926592 h 4216146"/>
                    <a:gd name="connsiteX127" fmla="*/ 3376422 w 8808720"/>
                    <a:gd name="connsiteY127" fmla="*/ 873252 h 4216146"/>
                    <a:gd name="connsiteX128" fmla="*/ 3352800 w 8808720"/>
                    <a:gd name="connsiteY128" fmla="*/ 840486 h 4216146"/>
                    <a:gd name="connsiteX129" fmla="*/ 3341370 w 8808720"/>
                    <a:gd name="connsiteY129" fmla="*/ 830580 h 4216146"/>
                    <a:gd name="connsiteX130" fmla="*/ 3322320 w 8808720"/>
                    <a:gd name="connsiteY130" fmla="*/ 811530 h 4216146"/>
                    <a:gd name="connsiteX131" fmla="*/ 3306318 w 8808720"/>
                    <a:gd name="connsiteY131" fmla="*/ 792480 h 4216146"/>
                    <a:gd name="connsiteX132" fmla="*/ 3203448 w 8808720"/>
                    <a:gd name="connsiteY132" fmla="*/ 708660 h 4216146"/>
                    <a:gd name="connsiteX133" fmla="*/ 3179064 w 8808720"/>
                    <a:gd name="connsiteY133" fmla="*/ 693420 h 4216146"/>
                    <a:gd name="connsiteX134" fmla="*/ 3145536 w 8808720"/>
                    <a:gd name="connsiteY134" fmla="*/ 678942 h 4216146"/>
                    <a:gd name="connsiteX135" fmla="*/ 3097530 w 8808720"/>
                    <a:gd name="connsiteY135" fmla="*/ 660654 h 4216146"/>
                    <a:gd name="connsiteX136" fmla="*/ 3044190 w 8808720"/>
                    <a:gd name="connsiteY136" fmla="*/ 646938 h 4216146"/>
                    <a:gd name="connsiteX137" fmla="*/ 2861310 w 8808720"/>
                    <a:gd name="connsiteY137" fmla="*/ 646938 h 4216146"/>
                    <a:gd name="connsiteX138" fmla="*/ 2806446 w 8808720"/>
                    <a:gd name="connsiteY138" fmla="*/ 660654 h 4216146"/>
                    <a:gd name="connsiteX139" fmla="*/ 2769108 w 8808720"/>
                    <a:gd name="connsiteY139" fmla="*/ 678942 h 4216146"/>
                    <a:gd name="connsiteX140" fmla="*/ 2741676 w 8808720"/>
                    <a:gd name="connsiteY140" fmla="*/ 693420 h 4216146"/>
                    <a:gd name="connsiteX141" fmla="*/ 2652522 w 8808720"/>
                    <a:gd name="connsiteY141" fmla="*/ 749808 h 4216146"/>
                    <a:gd name="connsiteX142" fmla="*/ 2630424 w 8808720"/>
                    <a:gd name="connsiteY142" fmla="*/ 762000 h 4216146"/>
                    <a:gd name="connsiteX143" fmla="*/ 2428494 w 8808720"/>
                    <a:gd name="connsiteY143" fmla="*/ 947166 h 4216146"/>
                    <a:gd name="connsiteX144" fmla="*/ 2414016 w 8808720"/>
                    <a:gd name="connsiteY144" fmla="*/ 960120 h 4216146"/>
                    <a:gd name="connsiteX145" fmla="*/ 2386584 w 8808720"/>
                    <a:gd name="connsiteY145" fmla="*/ 986790 h 4216146"/>
                    <a:gd name="connsiteX146" fmla="*/ 2342388 w 8808720"/>
                    <a:gd name="connsiteY146" fmla="*/ 1032510 h 4216146"/>
                    <a:gd name="connsiteX147" fmla="*/ 2316480 w 8808720"/>
                    <a:gd name="connsiteY147" fmla="*/ 1062990 h 4216146"/>
                    <a:gd name="connsiteX148" fmla="*/ 2231898 w 8808720"/>
                    <a:gd name="connsiteY148" fmla="*/ 1168908 h 4216146"/>
                    <a:gd name="connsiteX149" fmla="*/ 2175510 w 8808720"/>
                    <a:gd name="connsiteY149" fmla="*/ 1245108 h 4216146"/>
                    <a:gd name="connsiteX150" fmla="*/ 2127504 w 8808720"/>
                    <a:gd name="connsiteY150" fmla="*/ 1311402 h 4216146"/>
                    <a:gd name="connsiteX151" fmla="*/ 2053590 w 8808720"/>
                    <a:gd name="connsiteY151" fmla="*/ 1416558 h 4216146"/>
                    <a:gd name="connsiteX152" fmla="*/ 2026920 w 8808720"/>
                    <a:gd name="connsiteY152" fmla="*/ 1455420 h 4216146"/>
                    <a:gd name="connsiteX153" fmla="*/ 1983486 w 8808720"/>
                    <a:gd name="connsiteY153" fmla="*/ 1524762 h 4216146"/>
                    <a:gd name="connsiteX154" fmla="*/ 1961388 w 8808720"/>
                    <a:gd name="connsiteY154" fmla="*/ 1555242 h 4216146"/>
                    <a:gd name="connsiteX155" fmla="*/ 1931670 w 8808720"/>
                    <a:gd name="connsiteY155" fmla="*/ 1253490 h 4216146"/>
                    <a:gd name="connsiteX156" fmla="*/ 1922526 w 8808720"/>
                    <a:gd name="connsiteY156" fmla="*/ 977646 h 4216146"/>
                    <a:gd name="connsiteX157" fmla="*/ 1912620 w 8808720"/>
                    <a:gd name="connsiteY157" fmla="*/ 1314450 h 4216146"/>
                    <a:gd name="connsiteX158" fmla="*/ 1897380 w 8808720"/>
                    <a:gd name="connsiteY158" fmla="*/ 1653540 h 4216146"/>
                    <a:gd name="connsiteX159" fmla="*/ 1882140 w 8808720"/>
                    <a:gd name="connsiteY159" fmla="*/ 1678686 h 4216146"/>
                    <a:gd name="connsiteX160" fmla="*/ 1863090 w 8808720"/>
                    <a:gd name="connsiteY160" fmla="*/ 1709928 h 4216146"/>
                    <a:gd name="connsiteX161" fmla="*/ 1844040 w 8808720"/>
                    <a:gd name="connsiteY161" fmla="*/ 1746504 h 4216146"/>
                    <a:gd name="connsiteX162" fmla="*/ 1824990 w 8808720"/>
                    <a:gd name="connsiteY162" fmla="*/ 1775460 h 4216146"/>
                    <a:gd name="connsiteX163" fmla="*/ 1792224 w 8808720"/>
                    <a:gd name="connsiteY163" fmla="*/ 1820418 h 4216146"/>
                    <a:gd name="connsiteX164" fmla="*/ 1731264 w 8808720"/>
                    <a:gd name="connsiteY164" fmla="*/ 1922526 h 4216146"/>
                    <a:gd name="connsiteX165" fmla="*/ 1687068 w 8808720"/>
                    <a:gd name="connsiteY165" fmla="*/ 1996440 h 4216146"/>
                    <a:gd name="connsiteX166" fmla="*/ 1645920 w 8808720"/>
                    <a:gd name="connsiteY166" fmla="*/ 2065020 h 4216146"/>
                    <a:gd name="connsiteX167" fmla="*/ 1613154 w 8808720"/>
                    <a:gd name="connsiteY167" fmla="*/ 2120646 h 4216146"/>
                    <a:gd name="connsiteX168" fmla="*/ 1600200 w 8808720"/>
                    <a:gd name="connsiteY168" fmla="*/ 2133600 h 4216146"/>
                    <a:gd name="connsiteX169" fmla="*/ 1592580 w 8808720"/>
                    <a:gd name="connsiteY169" fmla="*/ 2143506 h 4216146"/>
                    <a:gd name="connsiteX170" fmla="*/ 1547622 w 8808720"/>
                    <a:gd name="connsiteY170" fmla="*/ 2232660 h 4216146"/>
                    <a:gd name="connsiteX171" fmla="*/ 1524762 w 8808720"/>
                    <a:gd name="connsiteY171" fmla="*/ 2266950 h 4216146"/>
                    <a:gd name="connsiteX172" fmla="*/ 1500378 w 8808720"/>
                    <a:gd name="connsiteY172" fmla="*/ 2301240 h 4216146"/>
                    <a:gd name="connsiteX173" fmla="*/ 1493520 w 8808720"/>
                    <a:gd name="connsiteY173" fmla="*/ 2311908 h 4216146"/>
                    <a:gd name="connsiteX174" fmla="*/ 1437132 w 8808720"/>
                    <a:gd name="connsiteY174" fmla="*/ 2423160 h 4216146"/>
                    <a:gd name="connsiteX175" fmla="*/ 1328928 w 8808720"/>
                    <a:gd name="connsiteY175" fmla="*/ 2613660 h 4216146"/>
                    <a:gd name="connsiteX176" fmla="*/ 1296162 w 8808720"/>
                    <a:gd name="connsiteY176" fmla="*/ 2669286 h 4216146"/>
                    <a:gd name="connsiteX177" fmla="*/ 1227582 w 8808720"/>
                    <a:gd name="connsiteY177" fmla="*/ 2786634 h 4216146"/>
                    <a:gd name="connsiteX178" fmla="*/ 1197864 w 8808720"/>
                    <a:gd name="connsiteY178" fmla="*/ 2836164 h 4216146"/>
                    <a:gd name="connsiteX179" fmla="*/ 1135380 w 8808720"/>
                    <a:gd name="connsiteY179" fmla="*/ 2937510 h 4216146"/>
                    <a:gd name="connsiteX180" fmla="*/ 1107186 w 8808720"/>
                    <a:gd name="connsiteY180" fmla="*/ 2984754 h 4216146"/>
                    <a:gd name="connsiteX181" fmla="*/ 1089660 w 8808720"/>
                    <a:gd name="connsiteY181" fmla="*/ 3015234 h 4216146"/>
                    <a:gd name="connsiteX182" fmla="*/ 1074420 w 8808720"/>
                    <a:gd name="connsiteY182" fmla="*/ 3040380 h 4216146"/>
                    <a:gd name="connsiteX183" fmla="*/ 1059180 w 8808720"/>
                    <a:gd name="connsiteY183" fmla="*/ 3076956 h 4216146"/>
                    <a:gd name="connsiteX184" fmla="*/ 1047750 w 8808720"/>
                    <a:gd name="connsiteY184" fmla="*/ 3098292 h 4216146"/>
                    <a:gd name="connsiteX185" fmla="*/ 1023366 w 8808720"/>
                    <a:gd name="connsiteY185" fmla="*/ 3131058 h 4216146"/>
                    <a:gd name="connsiteX186" fmla="*/ 992886 w 8808720"/>
                    <a:gd name="connsiteY186" fmla="*/ 3176778 h 4216146"/>
                    <a:gd name="connsiteX187" fmla="*/ 975360 w 8808720"/>
                    <a:gd name="connsiteY187" fmla="*/ 3211068 h 4216146"/>
                    <a:gd name="connsiteX188" fmla="*/ 953262 w 8808720"/>
                    <a:gd name="connsiteY188" fmla="*/ 3249168 h 4216146"/>
                    <a:gd name="connsiteX189" fmla="*/ 907542 w 8808720"/>
                    <a:gd name="connsiteY189" fmla="*/ 3318510 h 4216146"/>
                    <a:gd name="connsiteX190" fmla="*/ 876300 w 8808720"/>
                    <a:gd name="connsiteY190" fmla="*/ 3368040 h 4216146"/>
                    <a:gd name="connsiteX191" fmla="*/ 859536 w 8808720"/>
                    <a:gd name="connsiteY191" fmla="*/ 3386328 h 4216146"/>
                    <a:gd name="connsiteX192" fmla="*/ 788670 w 8808720"/>
                    <a:gd name="connsiteY192" fmla="*/ 3497580 h 4216146"/>
                    <a:gd name="connsiteX193" fmla="*/ 777240 w 8808720"/>
                    <a:gd name="connsiteY193" fmla="*/ 3515106 h 4216146"/>
                    <a:gd name="connsiteX194" fmla="*/ 765810 w 8808720"/>
                    <a:gd name="connsiteY194" fmla="*/ 3534918 h 4216146"/>
                    <a:gd name="connsiteX195" fmla="*/ 708660 w 8808720"/>
                    <a:gd name="connsiteY195" fmla="*/ 3623310 h 4216146"/>
                    <a:gd name="connsiteX196" fmla="*/ 693420 w 8808720"/>
                    <a:gd name="connsiteY196" fmla="*/ 3642360 h 4216146"/>
                    <a:gd name="connsiteX197" fmla="*/ 657606 w 8808720"/>
                    <a:gd name="connsiteY197" fmla="*/ 3682746 h 4216146"/>
                    <a:gd name="connsiteX198" fmla="*/ 600456 w 8808720"/>
                    <a:gd name="connsiteY198" fmla="*/ 3759708 h 4216146"/>
                    <a:gd name="connsiteX199" fmla="*/ 555498 w 8808720"/>
                    <a:gd name="connsiteY199" fmla="*/ 3822954 h 4216146"/>
                    <a:gd name="connsiteX200" fmla="*/ 537210 w 8808720"/>
                    <a:gd name="connsiteY200" fmla="*/ 3840480 h 4216146"/>
                    <a:gd name="connsiteX201" fmla="*/ 525780 w 8808720"/>
                    <a:gd name="connsiteY201" fmla="*/ 3848862 h 4216146"/>
                    <a:gd name="connsiteX202" fmla="*/ 425958 w 8808720"/>
                    <a:gd name="connsiteY202" fmla="*/ 3963162 h 4216146"/>
                    <a:gd name="connsiteX203" fmla="*/ 401574 w 8808720"/>
                    <a:gd name="connsiteY203" fmla="*/ 3996690 h 4216146"/>
                    <a:gd name="connsiteX204" fmla="*/ 384810 w 8808720"/>
                    <a:gd name="connsiteY204" fmla="*/ 4008120 h 4216146"/>
                    <a:gd name="connsiteX205" fmla="*/ 373380 w 8808720"/>
                    <a:gd name="connsiteY205" fmla="*/ 4015740 h 4216146"/>
                    <a:gd name="connsiteX206" fmla="*/ 315468 w 8808720"/>
                    <a:gd name="connsiteY206" fmla="*/ 4076700 h 4216146"/>
                    <a:gd name="connsiteX207" fmla="*/ 250698 w 8808720"/>
                    <a:gd name="connsiteY207" fmla="*/ 4126230 h 4216146"/>
                    <a:gd name="connsiteX208" fmla="*/ 177546 w 8808720"/>
                    <a:gd name="connsiteY208" fmla="*/ 4175760 h 4216146"/>
                    <a:gd name="connsiteX209" fmla="*/ 148590 w 8808720"/>
                    <a:gd name="connsiteY209" fmla="*/ 4191000 h 4216146"/>
                    <a:gd name="connsiteX210" fmla="*/ 65532 w 8808720"/>
                    <a:gd name="connsiteY210" fmla="*/ 4211574 h 4216146"/>
                    <a:gd name="connsiteX211" fmla="*/ 0 w 8808720"/>
                    <a:gd name="connsiteY211" fmla="*/ 4216146 h 4216146"/>
                    <a:gd name="connsiteX212" fmla="*/ 0 w 8808720"/>
                    <a:gd name="connsiteY212" fmla="*/ 2107692 h 421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8808720" h="4216146">
                      <a:moveTo>
                        <a:pt x="0" y="2107692"/>
                      </a:moveTo>
                      <a:lnTo>
                        <a:pt x="0" y="0"/>
                      </a:lnTo>
                      <a:lnTo>
                        <a:pt x="4404360" y="0"/>
                      </a:lnTo>
                      <a:lnTo>
                        <a:pt x="8808720" y="0"/>
                      </a:lnTo>
                      <a:lnTo>
                        <a:pt x="8808720" y="1154430"/>
                      </a:lnTo>
                      <a:lnTo>
                        <a:pt x="8808720" y="2308098"/>
                      </a:lnTo>
                      <a:lnTo>
                        <a:pt x="8792718" y="2316480"/>
                      </a:lnTo>
                      <a:cubicBezTo>
                        <a:pt x="8781288" y="2323338"/>
                        <a:pt x="8774430" y="2322576"/>
                        <a:pt x="8766048" y="2315718"/>
                      </a:cubicBezTo>
                      <a:cubicBezTo>
                        <a:pt x="8747760" y="2300478"/>
                        <a:pt x="8685276" y="2270760"/>
                        <a:pt x="8671560" y="2270760"/>
                      </a:cubicBezTo>
                      <a:cubicBezTo>
                        <a:pt x="8664702" y="2270760"/>
                        <a:pt x="8655558" y="2274570"/>
                        <a:pt x="8650224" y="2279904"/>
                      </a:cubicBezTo>
                      <a:cubicBezTo>
                        <a:pt x="8636508" y="2293620"/>
                        <a:pt x="8619744" y="2275332"/>
                        <a:pt x="8632698" y="2260092"/>
                      </a:cubicBezTo>
                      <a:cubicBezTo>
                        <a:pt x="8640318" y="2250948"/>
                        <a:pt x="8639556" y="2247138"/>
                        <a:pt x="8626602" y="2241042"/>
                      </a:cubicBezTo>
                      <a:cubicBezTo>
                        <a:pt x="8618220" y="2236470"/>
                        <a:pt x="8604504" y="2232660"/>
                        <a:pt x="8596122" y="2232660"/>
                      </a:cubicBezTo>
                      <a:cubicBezTo>
                        <a:pt x="8587740" y="2232660"/>
                        <a:pt x="8577072" y="2225802"/>
                        <a:pt x="8572500" y="2217420"/>
                      </a:cubicBezTo>
                      <a:cubicBezTo>
                        <a:pt x="8567928" y="2209038"/>
                        <a:pt x="8558022" y="2202180"/>
                        <a:pt x="8550402" y="2202180"/>
                      </a:cubicBezTo>
                      <a:cubicBezTo>
                        <a:pt x="8542782" y="2202180"/>
                        <a:pt x="8530590" y="2195322"/>
                        <a:pt x="8522970" y="2186940"/>
                      </a:cubicBezTo>
                      <a:cubicBezTo>
                        <a:pt x="8515350" y="2178558"/>
                        <a:pt x="8503158" y="2171700"/>
                        <a:pt x="8496300" y="2171700"/>
                      </a:cubicBezTo>
                      <a:cubicBezTo>
                        <a:pt x="8489442" y="2171700"/>
                        <a:pt x="8475726" y="2163318"/>
                        <a:pt x="8465820" y="2152650"/>
                      </a:cubicBezTo>
                      <a:cubicBezTo>
                        <a:pt x="8455914" y="2141982"/>
                        <a:pt x="8440674" y="2133600"/>
                        <a:pt x="8432292" y="2132838"/>
                      </a:cubicBezTo>
                      <a:cubicBezTo>
                        <a:pt x="8423148" y="2132838"/>
                        <a:pt x="8406384" y="2125980"/>
                        <a:pt x="8393430" y="2117598"/>
                      </a:cubicBezTo>
                      <a:cubicBezTo>
                        <a:pt x="8381238" y="2109978"/>
                        <a:pt x="8362950" y="2100072"/>
                        <a:pt x="8353806" y="2095500"/>
                      </a:cubicBezTo>
                      <a:cubicBezTo>
                        <a:pt x="8343900" y="2091690"/>
                        <a:pt x="8336280" y="2084832"/>
                        <a:pt x="8336280" y="2081022"/>
                      </a:cubicBezTo>
                      <a:cubicBezTo>
                        <a:pt x="8336280" y="2077212"/>
                        <a:pt x="8324850" y="2071116"/>
                        <a:pt x="8311896" y="2068830"/>
                      </a:cubicBezTo>
                      <a:cubicBezTo>
                        <a:pt x="8298180" y="2065782"/>
                        <a:pt x="8279130" y="2056638"/>
                        <a:pt x="8269986" y="2047494"/>
                      </a:cubicBezTo>
                      <a:cubicBezTo>
                        <a:pt x="8259318" y="2038350"/>
                        <a:pt x="8241792" y="2032254"/>
                        <a:pt x="8224266" y="2031492"/>
                      </a:cubicBezTo>
                      <a:cubicBezTo>
                        <a:pt x="8203692" y="2030730"/>
                        <a:pt x="8195310" y="2027682"/>
                        <a:pt x="8195310" y="2019300"/>
                      </a:cubicBezTo>
                      <a:cubicBezTo>
                        <a:pt x="8195310" y="2003298"/>
                        <a:pt x="8100822" y="1935480"/>
                        <a:pt x="8077962" y="1935480"/>
                      </a:cubicBezTo>
                      <a:cubicBezTo>
                        <a:pt x="8068056" y="1935480"/>
                        <a:pt x="8048244" y="1927098"/>
                        <a:pt x="8034528" y="1916430"/>
                      </a:cubicBezTo>
                      <a:cubicBezTo>
                        <a:pt x="8020812" y="1905762"/>
                        <a:pt x="8006334" y="1897380"/>
                        <a:pt x="8002524" y="1897380"/>
                      </a:cubicBezTo>
                      <a:cubicBezTo>
                        <a:pt x="7998714" y="1897380"/>
                        <a:pt x="7989570" y="1890522"/>
                        <a:pt x="7981950" y="1882140"/>
                      </a:cubicBezTo>
                      <a:cubicBezTo>
                        <a:pt x="7974330" y="1873758"/>
                        <a:pt x="7960614" y="1866900"/>
                        <a:pt x="7950708" y="1866900"/>
                      </a:cubicBezTo>
                      <a:cubicBezTo>
                        <a:pt x="7940802" y="1866900"/>
                        <a:pt x="7930134" y="1860804"/>
                        <a:pt x="7925562" y="1853946"/>
                      </a:cubicBezTo>
                      <a:cubicBezTo>
                        <a:pt x="7920990" y="1844802"/>
                        <a:pt x="7901940" y="1837182"/>
                        <a:pt x="7873746" y="1831848"/>
                      </a:cubicBezTo>
                      <a:cubicBezTo>
                        <a:pt x="7839456" y="1825752"/>
                        <a:pt x="7829550" y="1821180"/>
                        <a:pt x="7830312" y="1811274"/>
                      </a:cubicBezTo>
                      <a:cubicBezTo>
                        <a:pt x="7831074" y="1804416"/>
                        <a:pt x="7827264" y="1798320"/>
                        <a:pt x="7821930" y="1798320"/>
                      </a:cubicBezTo>
                      <a:cubicBezTo>
                        <a:pt x="7817358" y="1798320"/>
                        <a:pt x="7806690" y="1791462"/>
                        <a:pt x="7799070" y="1783080"/>
                      </a:cubicBezTo>
                      <a:cubicBezTo>
                        <a:pt x="7789164" y="1772412"/>
                        <a:pt x="7775448" y="1767840"/>
                        <a:pt x="7752588" y="1767840"/>
                      </a:cubicBezTo>
                      <a:cubicBezTo>
                        <a:pt x="7725918" y="1767840"/>
                        <a:pt x="7716774" y="1764030"/>
                        <a:pt x="7706868" y="1748790"/>
                      </a:cubicBezTo>
                      <a:cubicBezTo>
                        <a:pt x="7700010" y="1738122"/>
                        <a:pt x="7687818" y="1729740"/>
                        <a:pt x="7679436" y="1729740"/>
                      </a:cubicBezTo>
                      <a:cubicBezTo>
                        <a:pt x="7671054" y="1729740"/>
                        <a:pt x="7662672" y="1722882"/>
                        <a:pt x="7660386" y="1714500"/>
                      </a:cubicBezTo>
                      <a:cubicBezTo>
                        <a:pt x="7658100" y="1704594"/>
                        <a:pt x="7649718" y="1699260"/>
                        <a:pt x="7639050" y="1699260"/>
                      </a:cubicBezTo>
                      <a:cubicBezTo>
                        <a:pt x="7620762" y="1699260"/>
                        <a:pt x="7541514" y="1660398"/>
                        <a:pt x="7520178" y="1641348"/>
                      </a:cubicBezTo>
                      <a:cubicBezTo>
                        <a:pt x="7514082" y="1635252"/>
                        <a:pt x="7499604" y="1630680"/>
                        <a:pt x="7488936" y="1630680"/>
                      </a:cubicBezTo>
                      <a:cubicBezTo>
                        <a:pt x="7478268" y="1630680"/>
                        <a:pt x="7463790" y="1623822"/>
                        <a:pt x="7456170" y="1615440"/>
                      </a:cubicBezTo>
                      <a:cubicBezTo>
                        <a:pt x="7448550" y="1607058"/>
                        <a:pt x="7432548" y="1600200"/>
                        <a:pt x="7420356" y="1600200"/>
                      </a:cubicBezTo>
                      <a:cubicBezTo>
                        <a:pt x="7403592" y="1600200"/>
                        <a:pt x="7396734" y="1595628"/>
                        <a:pt x="7393686" y="1584960"/>
                      </a:cubicBezTo>
                      <a:cubicBezTo>
                        <a:pt x="7391400" y="1576578"/>
                        <a:pt x="7380732" y="1567434"/>
                        <a:pt x="7369302" y="1564386"/>
                      </a:cubicBezTo>
                      <a:cubicBezTo>
                        <a:pt x="7358634" y="1562100"/>
                        <a:pt x="7340346" y="1553718"/>
                        <a:pt x="7328916" y="1546098"/>
                      </a:cubicBezTo>
                      <a:cubicBezTo>
                        <a:pt x="7318248" y="1537716"/>
                        <a:pt x="7301484" y="1531620"/>
                        <a:pt x="7292340" y="1531620"/>
                      </a:cubicBezTo>
                      <a:cubicBezTo>
                        <a:pt x="7282434" y="1531620"/>
                        <a:pt x="7274052" y="1525524"/>
                        <a:pt x="7271766" y="1516380"/>
                      </a:cubicBezTo>
                      <a:cubicBezTo>
                        <a:pt x="7268718" y="1505712"/>
                        <a:pt x="7261098" y="1501140"/>
                        <a:pt x="7246620" y="1501140"/>
                      </a:cubicBezTo>
                      <a:cubicBezTo>
                        <a:pt x="7206234" y="1501140"/>
                        <a:pt x="7175754" y="1491234"/>
                        <a:pt x="7172706" y="1476756"/>
                      </a:cubicBezTo>
                      <a:cubicBezTo>
                        <a:pt x="7170420" y="1469136"/>
                        <a:pt x="7163562" y="1463040"/>
                        <a:pt x="7156704" y="1463040"/>
                      </a:cubicBezTo>
                      <a:cubicBezTo>
                        <a:pt x="7149846" y="1463040"/>
                        <a:pt x="7133082" y="1452372"/>
                        <a:pt x="7119366" y="1438656"/>
                      </a:cubicBezTo>
                      <a:cubicBezTo>
                        <a:pt x="7099554" y="1419606"/>
                        <a:pt x="7091934" y="1416558"/>
                        <a:pt x="7085076" y="1423416"/>
                      </a:cubicBezTo>
                      <a:cubicBezTo>
                        <a:pt x="7069836" y="1438656"/>
                        <a:pt x="7041642" y="1434084"/>
                        <a:pt x="7022592" y="1413510"/>
                      </a:cubicBezTo>
                      <a:cubicBezTo>
                        <a:pt x="7012686" y="1402842"/>
                        <a:pt x="6999732" y="1394460"/>
                        <a:pt x="6994398" y="1394460"/>
                      </a:cubicBezTo>
                      <a:cubicBezTo>
                        <a:pt x="6988302" y="1394460"/>
                        <a:pt x="6972300" y="1387602"/>
                        <a:pt x="6957822" y="1378458"/>
                      </a:cubicBezTo>
                      <a:cubicBezTo>
                        <a:pt x="6944106" y="1370076"/>
                        <a:pt x="6920484" y="1362456"/>
                        <a:pt x="6906768" y="1361694"/>
                      </a:cubicBezTo>
                      <a:cubicBezTo>
                        <a:pt x="6892290" y="1360170"/>
                        <a:pt x="6877050" y="1354074"/>
                        <a:pt x="6871716" y="1347216"/>
                      </a:cubicBezTo>
                      <a:cubicBezTo>
                        <a:pt x="6866382" y="1341120"/>
                        <a:pt x="6846570" y="1333500"/>
                        <a:pt x="6827520" y="1331214"/>
                      </a:cubicBezTo>
                      <a:cubicBezTo>
                        <a:pt x="6804660" y="1328166"/>
                        <a:pt x="6789420" y="1321308"/>
                        <a:pt x="6782562" y="1311402"/>
                      </a:cubicBezTo>
                      <a:cubicBezTo>
                        <a:pt x="6776466" y="1301496"/>
                        <a:pt x="6764274" y="1295400"/>
                        <a:pt x="6751320" y="1295400"/>
                      </a:cubicBezTo>
                      <a:cubicBezTo>
                        <a:pt x="6739890" y="1295400"/>
                        <a:pt x="6725412" y="1289304"/>
                        <a:pt x="6717792" y="1280922"/>
                      </a:cubicBezTo>
                      <a:cubicBezTo>
                        <a:pt x="6709410" y="1271778"/>
                        <a:pt x="6690360" y="1265682"/>
                        <a:pt x="6658356" y="1262634"/>
                      </a:cubicBezTo>
                      <a:cubicBezTo>
                        <a:pt x="6630924" y="1260348"/>
                        <a:pt x="6607302" y="1254252"/>
                        <a:pt x="6602730" y="1247394"/>
                      </a:cubicBezTo>
                      <a:cubicBezTo>
                        <a:pt x="6598920" y="1242060"/>
                        <a:pt x="6583680" y="1234440"/>
                        <a:pt x="6569964" y="1232154"/>
                      </a:cubicBezTo>
                      <a:cubicBezTo>
                        <a:pt x="6555486" y="1229106"/>
                        <a:pt x="6535674" y="1219962"/>
                        <a:pt x="6525006" y="1211580"/>
                      </a:cubicBezTo>
                      <a:cubicBezTo>
                        <a:pt x="6511290" y="1200912"/>
                        <a:pt x="6493764" y="1196340"/>
                        <a:pt x="6465570" y="1196340"/>
                      </a:cubicBezTo>
                      <a:cubicBezTo>
                        <a:pt x="6435852" y="1196340"/>
                        <a:pt x="6422898" y="1192530"/>
                        <a:pt x="6412230" y="1181100"/>
                      </a:cubicBezTo>
                      <a:cubicBezTo>
                        <a:pt x="6401562" y="1169670"/>
                        <a:pt x="6388608" y="1165860"/>
                        <a:pt x="6359652" y="1165860"/>
                      </a:cubicBezTo>
                      <a:cubicBezTo>
                        <a:pt x="6324600" y="1165860"/>
                        <a:pt x="6280404" y="1155192"/>
                        <a:pt x="6259830" y="1141476"/>
                      </a:cubicBezTo>
                      <a:cubicBezTo>
                        <a:pt x="6256020" y="1139190"/>
                        <a:pt x="6231636" y="1134618"/>
                        <a:pt x="6206490" y="1131570"/>
                      </a:cubicBezTo>
                      <a:cubicBezTo>
                        <a:pt x="6181344" y="1128522"/>
                        <a:pt x="6149340" y="1119378"/>
                        <a:pt x="6135624" y="1111758"/>
                      </a:cubicBezTo>
                      <a:cubicBezTo>
                        <a:pt x="6112002" y="1098042"/>
                        <a:pt x="6091428" y="1097280"/>
                        <a:pt x="5821680" y="1097280"/>
                      </a:cubicBezTo>
                      <a:cubicBezTo>
                        <a:pt x="5546598" y="1097280"/>
                        <a:pt x="5531358" y="1098042"/>
                        <a:pt x="5505450" y="1112520"/>
                      </a:cubicBezTo>
                      <a:cubicBezTo>
                        <a:pt x="5490210" y="1120902"/>
                        <a:pt x="5465826" y="1127760"/>
                        <a:pt x="5451348" y="1127760"/>
                      </a:cubicBezTo>
                      <a:cubicBezTo>
                        <a:pt x="5436870" y="1127760"/>
                        <a:pt x="5417820" y="1131570"/>
                        <a:pt x="5409438" y="1136142"/>
                      </a:cubicBezTo>
                      <a:cubicBezTo>
                        <a:pt x="5401056" y="1139952"/>
                        <a:pt x="5364480" y="1145286"/>
                        <a:pt x="5328666" y="1146810"/>
                      </a:cubicBezTo>
                      <a:cubicBezTo>
                        <a:pt x="5292090" y="1149096"/>
                        <a:pt x="5259324" y="1153668"/>
                        <a:pt x="5254752" y="1158240"/>
                      </a:cubicBezTo>
                      <a:cubicBezTo>
                        <a:pt x="5250942" y="1162050"/>
                        <a:pt x="5239512" y="1165860"/>
                        <a:pt x="5230368" y="1165860"/>
                      </a:cubicBezTo>
                      <a:cubicBezTo>
                        <a:pt x="5220462" y="1165860"/>
                        <a:pt x="5210556" y="1168908"/>
                        <a:pt x="5208270" y="1173480"/>
                      </a:cubicBezTo>
                      <a:cubicBezTo>
                        <a:pt x="5205984" y="1177290"/>
                        <a:pt x="5189982" y="1181100"/>
                        <a:pt x="5173980" y="1181100"/>
                      </a:cubicBezTo>
                      <a:cubicBezTo>
                        <a:pt x="5157978" y="1181100"/>
                        <a:pt x="5141976" y="1184148"/>
                        <a:pt x="5139690" y="1188720"/>
                      </a:cubicBezTo>
                      <a:cubicBezTo>
                        <a:pt x="5137404" y="1192530"/>
                        <a:pt x="5125974" y="1196340"/>
                        <a:pt x="5115306" y="1196340"/>
                      </a:cubicBezTo>
                      <a:cubicBezTo>
                        <a:pt x="5103876" y="1196340"/>
                        <a:pt x="5088636" y="1202436"/>
                        <a:pt x="5081016" y="1209294"/>
                      </a:cubicBezTo>
                      <a:cubicBezTo>
                        <a:pt x="5073396" y="1216152"/>
                        <a:pt x="5049012" y="1228344"/>
                        <a:pt x="5026914" y="1236726"/>
                      </a:cubicBezTo>
                      <a:cubicBezTo>
                        <a:pt x="5005578" y="1244346"/>
                        <a:pt x="4976622" y="1255776"/>
                        <a:pt x="4962906" y="1260348"/>
                      </a:cubicBezTo>
                      <a:cubicBezTo>
                        <a:pt x="4949190" y="1265682"/>
                        <a:pt x="4931664" y="1275588"/>
                        <a:pt x="4924044" y="1282446"/>
                      </a:cubicBezTo>
                      <a:cubicBezTo>
                        <a:pt x="4916424" y="1289304"/>
                        <a:pt x="4904994" y="1295400"/>
                        <a:pt x="4898136" y="1295400"/>
                      </a:cubicBezTo>
                      <a:cubicBezTo>
                        <a:pt x="4892040" y="1295400"/>
                        <a:pt x="4862322" y="1307592"/>
                        <a:pt x="4831842" y="1322070"/>
                      </a:cubicBezTo>
                      <a:cubicBezTo>
                        <a:pt x="4802124" y="1336548"/>
                        <a:pt x="4774692" y="1348740"/>
                        <a:pt x="4770882" y="1348740"/>
                      </a:cubicBezTo>
                      <a:cubicBezTo>
                        <a:pt x="4767834" y="1348740"/>
                        <a:pt x="4758690" y="1355598"/>
                        <a:pt x="4751070" y="1363980"/>
                      </a:cubicBezTo>
                      <a:cubicBezTo>
                        <a:pt x="4743450" y="1372362"/>
                        <a:pt x="4731258" y="1379220"/>
                        <a:pt x="4723638" y="1379220"/>
                      </a:cubicBezTo>
                      <a:cubicBezTo>
                        <a:pt x="4716018" y="1379220"/>
                        <a:pt x="4707636" y="1382268"/>
                        <a:pt x="4705350" y="1386840"/>
                      </a:cubicBezTo>
                      <a:cubicBezTo>
                        <a:pt x="4703064" y="1390650"/>
                        <a:pt x="4694682" y="1394460"/>
                        <a:pt x="4687062" y="1394460"/>
                      </a:cubicBezTo>
                      <a:cubicBezTo>
                        <a:pt x="4680204" y="1394460"/>
                        <a:pt x="4659630" y="1406652"/>
                        <a:pt x="4642866" y="1421130"/>
                      </a:cubicBezTo>
                      <a:cubicBezTo>
                        <a:pt x="4625340" y="1435608"/>
                        <a:pt x="4607814" y="1447800"/>
                        <a:pt x="4604004" y="1447800"/>
                      </a:cubicBezTo>
                      <a:cubicBezTo>
                        <a:pt x="4589526" y="1447800"/>
                        <a:pt x="4507230" y="1495044"/>
                        <a:pt x="4493514" y="1511046"/>
                      </a:cubicBezTo>
                      <a:cubicBezTo>
                        <a:pt x="4479036" y="1527810"/>
                        <a:pt x="4446270" y="1546860"/>
                        <a:pt x="4431792" y="1546860"/>
                      </a:cubicBezTo>
                      <a:cubicBezTo>
                        <a:pt x="4427220" y="1546860"/>
                        <a:pt x="4406646" y="1560576"/>
                        <a:pt x="4386072" y="1577340"/>
                      </a:cubicBezTo>
                      <a:cubicBezTo>
                        <a:pt x="4365498" y="1594104"/>
                        <a:pt x="4336542" y="1613916"/>
                        <a:pt x="4321302" y="1620774"/>
                      </a:cubicBezTo>
                      <a:cubicBezTo>
                        <a:pt x="4294632" y="1633728"/>
                        <a:pt x="4242054" y="1670304"/>
                        <a:pt x="4146804" y="1742694"/>
                      </a:cubicBezTo>
                      <a:cubicBezTo>
                        <a:pt x="4120896" y="1762506"/>
                        <a:pt x="4094988" y="1780794"/>
                        <a:pt x="4089654" y="1782318"/>
                      </a:cubicBezTo>
                      <a:cubicBezTo>
                        <a:pt x="4084320" y="1783842"/>
                        <a:pt x="4055364" y="1803654"/>
                        <a:pt x="4024884" y="1827276"/>
                      </a:cubicBezTo>
                      <a:cubicBezTo>
                        <a:pt x="3973068" y="1866900"/>
                        <a:pt x="3969258" y="1868424"/>
                        <a:pt x="3955542" y="1856232"/>
                      </a:cubicBezTo>
                      <a:cubicBezTo>
                        <a:pt x="3947922" y="1849374"/>
                        <a:pt x="3933444" y="1827276"/>
                        <a:pt x="3923538" y="1807464"/>
                      </a:cubicBezTo>
                      <a:cubicBezTo>
                        <a:pt x="3913632" y="1787652"/>
                        <a:pt x="3897630" y="1765554"/>
                        <a:pt x="3888486" y="1757934"/>
                      </a:cubicBezTo>
                      <a:cubicBezTo>
                        <a:pt x="3878580" y="1750314"/>
                        <a:pt x="3870960" y="1735836"/>
                        <a:pt x="3870960" y="1725168"/>
                      </a:cubicBezTo>
                      <a:cubicBezTo>
                        <a:pt x="3870960" y="1705356"/>
                        <a:pt x="3860292" y="1682496"/>
                        <a:pt x="3838956" y="1657350"/>
                      </a:cubicBezTo>
                      <a:cubicBezTo>
                        <a:pt x="3832098" y="1648968"/>
                        <a:pt x="3816858" y="1625346"/>
                        <a:pt x="3805428" y="1604010"/>
                      </a:cubicBezTo>
                      <a:cubicBezTo>
                        <a:pt x="3784854" y="1566672"/>
                        <a:pt x="3775710" y="1548384"/>
                        <a:pt x="3741420" y="1475994"/>
                      </a:cubicBezTo>
                      <a:cubicBezTo>
                        <a:pt x="3731514" y="1456182"/>
                        <a:pt x="3719322" y="1436370"/>
                        <a:pt x="3713226" y="1431798"/>
                      </a:cubicBezTo>
                      <a:cubicBezTo>
                        <a:pt x="3707892" y="1427226"/>
                        <a:pt x="3703320" y="1417320"/>
                        <a:pt x="3703320" y="1409700"/>
                      </a:cubicBezTo>
                      <a:cubicBezTo>
                        <a:pt x="3703320" y="1402842"/>
                        <a:pt x="3696462" y="1390650"/>
                        <a:pt x="3688080" y="1383030"/>
                      </a:cubicBezTo>
                      <a:cubicBezTo>
                        <a:pt x="3679698" y="1375410"/>
                        <a:pt x="3672840" y="1362456"/>
                        <a:pt x="3672840" y="1354074"/>
                      </a:cubicBezTo>
                      <a:cubicBezTo>
                        <a:pt x="3672840" y="1346454"/>
                        <a:pt x="3666744" y="1330452"/>
                        <a:pt x="3659124" y="1319784"/>
                      </a:cubicBezTo>
                      <a:cubicBezTo>
                        <a:pt x="3645408" y="1299972"/>
                        <a:pt x="3644646" y="1270254"/>
                        <a:pt x="3646170" y="716280"/>
                      </a:cubicBezTo>
                      <a:cubicBezTo>
                        <a:pt x="3646932" y="395478"/>
                        <a:pt x="3647694" y="126492"/>
                        <a:pt x="3649218" y="118110"/>
                      </a:cubicBezTo>
                      <a:cubicBezTo>
                        <a:pt x="3651504" y="93726"/>
                        <a:pt x="3642360" y="67056"/>
                        <a:pt x="3632454" y="70866"/>
                      </a:cubicBezTo>
                      <a:cubicBezTo>
                        <a:pt x="3625596" y="73152"/>
                        <a:pt x="3622548" y="207264"/>
                        <a:pt x="3621786" y="656082"/>
                      </a:cubicBezTo>
                      <a:cubicBezTo>
                        <a:pt x="3621024" y="976122"/>
                        <a:pt x="3617214" y="1239774"/>
                        <a:pt x="3614166" y="1241298"/>
                      </a:cubicBezTo>
                      <a:cubicBezTo>
                        <a:pt x="3608832" y="1243584"/>
                        <a:pt x="3590544" y="1212342"/>
                        <a:pt x="3528822" y="1093470"/>
                      </a:cubicBezTo>
                      <a:cubicBezTo>
                        <a:pt x="3513582" y="1064514"/>
                        <a:pt x="3489960" y="1027938"/>
                        <a:pt x="3476244" y="1013460"/>
                      </a:cubicBezTo>
                      <a:cubicBezTo>
                        <a:pt x="3462528" y="998982"/>
                        <a:pt x="3451860" y="982980"/>
                        <a:pt x="3451860" y="976884"/>
                      </a:cubicBezTo>
                      <a:cubicBezTo>
                        <a:pt x="3451860" y="971550"/>
                        <a:pt x="3446526" y="965454"/>
                        <a:pt x="3440430" y="963168"/>
                      </a:cubicBezTo>
                      <a:cubicBezTo>
                        <a:pt x="3433572" y="960120"/>
                        <a:pt x="3422142" y="944118"/>
                        <a:pt x="3414522" y="926592"/>
                      </a:cubicBezTo>
                      <a:cubicBezTo>
                        <a:pt x="3406140" y="909828"/>
                        <a:pt x="3389376" y="885444"/>
                        <a:pt x="3376422" y="873252"/>
                      </a:cubicBezTo>
                      <a:cubicBezTo>
                        <a:pt x="3363468" y="860298"/>
                        <a:pt x="3352800" y="845820"/>
                        <a:pt x="3352800" y="840486"/>
                      </a:cubicBezTo>
                      <a:cubicBezTo>
                        <a:pt x="3352800" y="835152"/>
                        <a:pt x="3347466" y="830580"/>
                        <a:pt x="3341370" y="830580"/>
                      </a:cubicBezTo>
                      <a:cubicBezTo>
                        <a:pt x="3334512" y="830580"/>
                        <a:pt x="3326130" y="822198"/>
                        <a:pt x="3322320" y="811530"/>
                      </a:cubicBezTo>
                      <a:cubicBezTo>
                        <a:pt x="3318510" y="800862"/>
                        <a:pt x="3310890" y="792480"/>
                        <a:pt x="3306318" y="792480"/>
                      </a:cubicBezTo>
                      <a:cubicBezTo>
                        <a:pt x="3298698" y="792480"/>
                        <a:pt x="3252216" y="755142"/>
                        <a:pt x="3203448" y="708660"/>
                      </a:cubicBezTo>
                      <a:cubicBezTo>
                        <a:pt x="3194304" y="700278"/>
                        <a:pt x="3183636" y="693420"/>
                        <a:pt x="3179064" y="693420"/>
                      </a:cubicBezTo>
                      <a:cubicBezTo>
                        <a:pt x="3174492" y="693420"/>
                        <a:pt x="3159252" y="687324"/>
                        <a:pt x="3145536" y="678942"/>
                      </a:cubicBezTo>
                      <a:cubicBezTo>
                        <a:pt x="3131058" y="671322"/>
                        <a:pt x="3109722" y="662940"/>
                        <a:pt x="3097530" y="660654"/>
                      </a:cubicBezTo>
                      <a:cubicBezTo>
                        <a:pt x="3084576" y="658368"/>
                        <a:pt x="3060954" y="652272"/>
                        <a:pt x="3044190" y="646938"/>
                      </a:cubicBezTo>
                      <a:cubicBezTo>
                        <a:pt x="3004566" y="634746"/>
                        <a:pt x="2900172" y="634746"/>
                        <a:pt x="2861310" y="646938"/>
                      </a:cubicBezTo>
                      <a:cubicBezTo>
                        <a:pt x="2844546" y="652272"/>
                        <a:pt x="2820162" y="658368"/>
                        <a:pt x="2806446" y="660654"/>
                      </a:cubicBezTo>
                      <a:cubicBezTo>
                        <a:pt x="2793492" y="662940"/>
                        <a:pt x="2776728" y="671322"/>
                        <a:pt x="2769108" y="678942"/>
                      </a:cubicBezTo>
                      <a:cubicBezTo>
                        <a:pt x="2762250" y="686562"/>
                        <a:pt x="2749296" y="693420"/>
                        <a:pt x="2741676" y="693420"/>
                      </a:cubicBezTo>
                      <a:cubicBezTo>
                        <a:pt x="2726436" y="693420"/>
                        <a:pt x="2669286" y="729234"/>
                        <a:pt x="2652522" y="749808"/>
                      </a:cubicBezTo>
                      <a:cubicBezTo>
                        <a:pt x="2646426" y="756666"/>
                        <a:pt x="2637282" y="762000"/>
                        <a:pt x="2630424" y="762000"/>
                      </a:cubicBezTo>
                      <a:cubicBezTo>
                        <a:pt x="2612136" y="762000"/>
                        <a:pt x="2438400" y="921258"/>
                        <a:pt x="2428494" y="947166"/>
                      </a:cubicBezTo>
                      <a:cubicBezTo>
                        <a:pt x="2426208" y="954024"/>
                        <a:pt x="2419350" y="960120"/>
                        <a:pt x="2414016" y="960120"/>
                      </a:cubicBezTo>
                      <a:cubicBezTo>
                        <a:pt x="2408682" y="960120"/>
                        <a:pt x="2395728" y="972312"/>
                        <a:pt x="2386584" y="986790"/>
                      </a:cubicBezTo>
                      <a:cubicBezTo>
                        <a:pt x="2376678" y="1001268"/>
                        <a:pt x="2356866" y="1021842"/>
                        <a:pt x="2342388" y="1032510"/>
                      </a:cubicBezTo>
                      <a:cubicBezTo>
                        <a:pt x="2327910" y="1043178"/>
                        <a:pt x="2316480" y="1056894"/>
                        <a:pt x="2316480" y="1062990"/>
                      </a:cubicBezTo>
                      <a:cubicBezTo>
                        <a:pt x="2316480" y="1072896"/>
                        <a:pt x="2302002" y="1091184"/>
                        <a:pt x="2231898" y="1168908"/>
                      </a:cubicBezTo>
                      <a:cubicBezTo>
                        <a:pt x="2212086" y="1190244"/>
                        <a:pt x="2186940" y="1224534"/>
                        <a:pt x="2175510" y="1245108"/>
                      </a:cubicBezTo>
                      <a:cubicBezTo>
                        <a:pt x="2164080" y="1264920"/>
                        <a:pt x="2142744" y="1295400"/>
                        <a:pt x="2127504" y="1311402"/>
                      </a:cubicBezTo>
                      <a:cubicBezTo>
                        <a:pt x="2101596" y="1338834"/>
                        <a:pt x="2090928" y="1354074"/>
                        <a:pt x="2053590" y="1416558"/>
                      </a:cubicBezTo>
                      <a:cubicBezTo>
                        <a:pt x="2045208" y="1431036"/>
                        <a:pt x="2033016" y="1448562"/>
                        <a:pt x="2026920" y="1455420"/>
                      </a:cubicBezTo>
                      <a:cubicBezTo>
                        <a:pt x="2014728" y="1469136"/>
                        <a:pt x="1999488" y="1493520"/>
                        <a:pt x="1983486" y="1524762"/>
                      </a:cubicBezTo>
                      <a:cubicBezTo>
                        <a:pt x="1978152" y="1536192"/>
                        <a:pt x="1968246" y="1549908"/>
                        <a:pt x="1961388" y="1555242"/>
                      </a:cubicBezTo>
                      <a:cubicBezTo>
                        <a:pt x="1933956" y="1578102"/>
                        <a:pt x="1931670" y="1557528"/>
                        <a:pt x="1931670" y="1253490"/>
                      </a:cubicBezTo>
                      <a:cubicBezTo>
                        <a:pt x="1931670" y="1020318"/>
                        <a:pt x="1930146" y="964692"/>
                        <a:pt x="1922526" y="977646"/>
                      </a:cubicBezTo>
                      <a:cubicBezTo>
                        <a:pt x="1915668" y="989838"/>
                        <a:pt x="1913382" y="1078230"/>
                        <a:pt x="1912620" y="1314450"/>
                      </a:cubicBezTo>
                      <a:cubicBezTo>
                        <a:pt x="1912620" y="1620012"/>
                        <a:pt x="1911858" y="1635252"/>
                        <a:pt x="1897380" y="1653540"/>
                      </a:cubicBezTo>
                      <a:cubicBezTo>
                        <a:pt x="1888998" y="1664208"/>
                        <a:pt x="1882140" y="1675638"/>
                        <a:pt x="1882140" y="1678686"/>
                      </a:cubicBezTo>
                      <a:cubicBezTo>
                        <a:pt x="1882140" y="1682496"/>
                        <a:pt x="1873758" y="1696212"/>
                        <a:pt x="1863090" y="1709928"/>
                      </a:cubicBezTo>
                      <a:cubicBezTo>
                        <a:pt x="1852422" y="1723644"/>
                        <a:pt x="1844040" y="1740408"/>
                        <a:pt x="1844040" y="1746504"/>
                      </a:cubicBezTo>
                      <a:cubicBezTo>
                        <a:pt x="1844040" y="1752600"/>
                        <a:pt x="1835658" y="1765554"/>
                        <a:pt x="1824990" y="1775460"/>
                      </a:cubicBezTo>
                      <a:cubicBezTo>
                        <a:pt x="1815084" y="1785366"/>
                        <a:pt x="1799844" y="1805178"/>
                        <a:pt x="1792224" y="1820418"/>
                      </a:cubicBezTo>
                      <a:cubicBezTo>
                        <a:pt x="1762506" y="1876044"/>
                        <a:pt x="1743456" y="1908810"/>
                        <a:pt x="1731264" y="1922526"/>
                      </a:cubicBezTo>
                      <a:cubicBezTo>
                        <a:pt x="1719072" y="1936242"/>
                        <a:pt x="1708404" y="1954530"/>
                        <a:pt x="1687068" y="1996440"/>
                      </a:cubicBezTo>
                      <a:cubicBezTo>
                        <a:pt x="1679448" y="2010918"/>
                        <a:pt x="1661160" y="2042160"/>
                        <a:pt x="1645920" y="2065020"/>
                      </a:cubicBezTo>
                      <a:cubicBezTo>
                        <a:pt x="1630680" y="2087880"/>
                        <a:pt x="1616202" y="2113026"/>
                        <a:pt x="1613154" y="2120646"/>
                      </a:cubicBezTo>
                      <a:cubicBezTo>
                        <a:pt x="1610868" y="2127504"/>
                        <a:pt x="1604772" y="2133600"/>
                        <a:pt x="1600200" y="2133600"/>
                      </a:cubicBezTo>
                      <a:cubicBezTo>
                        <a:pt x="1596390" y="2133600"/>
                        <a:pt x="1592580" y="2138172"/>
                        <a:pt x="1592580" y="2143506"/>
                      </a:cubicBezTo>
                      <a:cubicBezTo>
                        <a:pt x="1592580" y="2157222"/>
                        <a:pt x="1554480" y="2232660"/>
                        <a:pt x="1547622" y="2232660"/>
                      </a:cubicBezTo>
                      <a:cubicBezTo>
                        <a:pt x="1544574" y="2232660"/>
                        <a:pt x="1533906" y="2247900"/>
                        <a:pt x="1524762" y="2266950"/>
                      </a:cubicBezTo>
                      <a:cubicBezTo>
                        <a:pt x="1515618" y="2286000"/>
                        <a:pt x="1504188" y="2301240"/>
                        <a:pt x="1500378" y="2301240"/>
                      </a:cubicBezTo>
                      <a:cubicBezTo>
                        <a:pt x="1496568" y="2301240"/>
                        <a:pt x="1493520" y="2305812"/>
                        <a:pt x="1493520" y="2311908"/>
                      </a:cubicBezTo>
                      <a:cubicBezTo>
                        <a:pt x="1493520" y="2323338"/>
                        <a:pt x="1452372" y="2404872"/>
                        <a:pt x="1437132" y="2423160"/>
                      </a:cubicBezTo>
                      <a:cubicBezTo>
                        <a:pt x="1421130" y="2442210"/>
                        <a:pt x="1369314" y="2533650"/>
                        <a:pt x="1328928" y="2613660"/>
                      </a:cubicBezTo>
                      <a:cubicBezTo>
                        <a:pt x="1317498" y="2636520"/>
                        <a:pt x="1303020" y="2661666"/>
                        <a:pt x="1296162" y="2669286"/>
                      </a:cubicBezTo>
                      <a:cubicBezTo>
                        <a:pt x="1280160" y="2688336"/>
                        <a:pt x="1255014" y="2731008"/>
                        <a:pt x="1227582" y="2786634"/>
                      </a:cubicBezTo>
                      <a:cubicBezTo>
                        <a:pt x="1214628" y="2812542"/>
                        <a:pt x="1200912" y="2834640"/>
                        <a:pt x="1197864" y="2836164"/>
                      </a:cubicBezTo>
                      <a:cubicBezTo>
                        <a:pt x="1191768" y="2838450"/>
                        <a:pt x="1154430" y="2899410"/>
                        <a:pt x="1135380" y="2937510"/>
                      </a:cubicBezTo>
                      <a:cubicBezTo>
                        <a:pt x="1129284" y="2950464"/>
                        <a:pt x="1116330" y="2971800"/>
                        <a:pt x="1107186" y="2984754"/>
                      </a:cubicBezTo>
                      <a:cubicBezTo>
                        <a:pt x="1097280" y="2997708"/>
                        <a:pt x="1089660" y="3011424"/>
                        <a:pt x="1089660" y="3015234"/>
                      </a:cubicBezTo>
                      <a:cubicBezTo>
                        <a:pt x="1089660" y="3018282"/>
                        <a:pt x="1082802" y="3029712"/>
                        <a:pt x="1074420" y="3040380"/>
                      </a:cubicBezTo>
                      <a:cubicBezTo>
                        <a:pt x="1066038" y="3051048"/>
                        <a:pt x="1059180" y="3067050"/>
                        <a:pt x="1059180" y="3076956"/>
                      </a:cubicBezTo>
                      <a:cubicBezTo>
                        <a:pt x="1059180" y="3086100"/>
                        <a:pt x="1053846" y="3096006"/>
                        <a:pt x="1047750" y="3098292"/>
                      </a:cubicBezTo>
                      <a:cubicBezTo>
                        <a:pt x="1041654" y="3101340"/>
                        <a:pt x="1030224" y="3115818"/>
                        <a:pt x="1023366" y="3131058"/>
                      </a:cubicBezTo>
                      <a:cubicBezTo>
                        <a:pt x="1016508" y="3146298"/>
                        <a:pt x="1002792" y="3166872"/>
                        <a:pt x="992886" y="3176778"/>
                      </a:cubicBezTo>
                      <a:cubicBezTo>
                        <a:pt x="982980" y="3186684"/>
                        <a:pt x="975360" y="3202686"/>
                        <a:pt x="975360" y="3211068"/>
                      </a:cubicBezTo>
                      <a:cubicBezTo>
                        <a:pt x="975360" y="3220212"/>
                        <a:pt x="965454" y="3237738"/>
                        <a:pt x="953262" y="3249168"/>
                      </a:cubicBezTo>
                      <a:cubicBezTo>
                        <a:pt x="941832" y="3260598"/>
                        <a:pt x="920496" y="3291840"/>
                        <a:pt x="907542" y="3318510"/>
                      </a:cubicBezTo>
                      <a:cubicBezTo>
                        <a:pt x="893826" y="3345942"/>
                        <a:pt x="879348" y="3368040"/>
                        <a:pt x="876300" y="3368040"/>
                      </a:cubicBezTo>
                      <a:cubicBezTo>
                        <a:pt x="872490" y="3368040"/>
                        <a:pt x="864870" y="3376422"/>
                        <a:pt x="859536" y="3386328"/>
                      </a:cubicBezTo>
                      <a:cubicBezTo>
                        <a:pt x="829056" y="3441192"/>
                        <a:pt x="797814" y="3489960"/>
                        <a:pt x="788670" y="3497580"/>
                      </a:cubicBezTo>
                      <a:cubicBezTo>
                        <a:pt x="782574" y="3502914"/>
                        <a:pt x="777240" y="3510534"/>
                        <a:pt x="777240" y="3515106"/>
                      </a:cubicBezTo>
                      <a:cubicBezTo>
                        <a:pt x="777240" y="3519678"/>
                        <a:pt x="771906" y="3528060"/>
                        <a:pt x="765810" y="3534918"/>
                      </a:cubicBezTo>
                      <a:cubicBezTo>
                        <a:pt x="725424" y="3579114"/>
                        <a:pt x="708660" y="3605022"/>
                        <a:pt x="708660" y="3623310"/>
                      </a:cubicBezTo>
                      <a:cubicBezTo>
                        <a:pt x="708660" y="3629406"/>
                        <a:pt x="701802" y="3637788"/>
                        <a:pt x="693420" y="3642360"/>
                      </a:cubicBezTo>
                      <a:cubicBezTo>
                        <a:pt x="685038" y="3646932"/>
                        <a:pt x="669036" y="3665220"/>
                        <a:pt x="657606" y="3682746"/>
                      </a:cubicBezTo>
                      <a:cubicBezTo>
                        <a:pt x="646938" y="3700272"/>
                        <a:pt x="621030" y="3734562"/>
                        <a:pt x="600456" y="3759708"/>
                      </a:cubicBezTo>
                      <a:cubicBezTo>
                        <a:pt x="579120" y="3784092"/>
                        <a:pt x="559308" y="3813048"/>
                        <a:pt x="555498" y="3822954"/>
                      </a:cubicBezTo>
                      <a:cubicBezTo>
                        <a:pt x="552450" y="3832098"/>
                        <a:pt x="544068" y="3840480"/>
                        <a:pt x="537210" y="3840480"/>
                      </a:cubicBezTo>
                      <a:cubicBezTo>
                        <a:pt x="531114" y="3840480"/>
                        <a:pt x="525780" y="3844290"/>
                        <a:pt x="525780" y="3848862"/>
                      </a:cubicBezTo>
                      <a:cubicBezTo>
                        <a:pt x="525780" y="3856482"/>
                        <a:pt x="502920" y="3882390"/>
                        <a:pt x="425958" y="3963162"/>
                      </a:cubicBezTo>
                      <a:cubicBezTo>
                        <a:pt x="414528" y="3975354"/>
                        <a:pt x="403860" y="3989832"/>
                        <a:pt x="401574" y="3996690"/>
                      </a:cubicBezTo>
                      <a:cubicBezTo>
                        <a:pt x="398526" y="4002786"/>
                        <a:pt x="391668" y="4008120"/>
                        <a:pt x="384810" y="4008120"/>
                      </a:cubicBezTo>
                      <a:cubicBezTo>
                        <a:pt x="378714" y="4008120"/>
                        <a:pt x="373380" y="4011930"/>
                        <a:pt x="373380" y="4015740"/>
                      </a:cubicBezTo>
                      <a:cubicBezTo>
                        <a:pt x="373380" y="4024122"/>
                        <a:pt x="323850" y="4076700"/>
                        <a:pt x="315468" y="4076700"/>
                      </a:cubicBezTo>
                      <a:cubicBezTo>
                        <a:pt x="313182" y="4076700"/>
                        <a:pt x="283464" y="4098798"/>
                        <a:pt x="250698" y="4126230"/>
                      </a:cubicBezTo>
                      <a:cubicBezTo>
                        <a:pt x="217932" y="4153662"/>
                        <a:pt x="185166" y="4175760"/>
                        <a:pt x="177546" y="4175760"/>
                      </a:cubicBezTo>
                      <a:cubicBezTo>
                        <a:pt x="170688" y="4175760"/>
                        <a:pt x="157734" y="4182618"/>
                        <a:pt x="148590" y="4191000"/>
                      </a:cubicBezTo>
                      <a:cubicBezTo>
                        <a:pt x="135636" y="4203192"/>
                        <a:pt x="117348" y="4207764"/>
                        <a:pt x="65532" y="4211574"/>
                      </a:cubicBezTo>
                      <a:lnTo>
                        <a:pt x="0" y="4216146"/>
                      </a:lnTo>
                      <a:lnTo>
                        <a:pt x="0" y="2107692"/>
                      </a:ln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29" name="Freeform: Shape 2628">
                  <a:extLst>
                    <a:ext uri="{FF2B5EF4-FFF2-40B4-BE49-F238E27FC236}">
                      <a16:creationId xmlns:a16="http://schemas.microsoft.com/office/drawing/2014/main" id="{DE8C0367-9AFE-402E-8C8F-ED6BD1AB9249}"/>
                    </a:ext>
                  </a:extLst>
                </p:cNvPr>
                <p:cNvSpPr/>
                <p:nvPr/>
              </p:nvSpPr>
              <p:spPr>
                <a:xfrm>
                  <a:off x="12058555" y="5269224"/>
                  <a:ext cx="22860" cy="22860"/>
                </a:xfrm>
                <a:custGeom>
                  <a:avLst/>
                  <a:gdLst>
                    <a:gd name="connsiteX0" fmla="*/ 4667 w 22860"/>
                    <a:gd name="connsiteY0" fmla="*/ 16008 h 22860"/>
                    <a:gd name="connsiteX1" fmla="*/ 2381 w 22860"/>
                    <a:gd name="connsiteY1" fmla="*/ 768 h 22860"/>
                    <a:gd name="connsiteX2" fmla="*/ 18383 w 22860"/>
                    <a:gd name="connsiteY2" fmla="*/ 6864 h 22860"/>
                    <a:gd name="connsiteX3" fmla="*/ 20669 w 22860"/>
                    <a:gd name="connsiteY3" fmla="*/ 22104 h 22860"/>
                    <a:gd name="connsiteX4" fmla="*/ 4667 w 22860"/>
                    <a:gd name="connsiteY4" fmla="*/ 16008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4667" y="16008"/>
                      </a:moveTo>
                      <a:cubicBezTo>
                        <a:pt x="-667" y="9912"/>
                        <a:pt x="-1429" y="3054"/>
                        <a:pt x="2381" y="768"/>
                      </a:cubicBezTo>
                      <a:cubicBezTo>
                        <a:pt x="6953" y="-1518"/>
                        <a:pt x="13811" y="1530"/>
                        <a:pt x="18383" y="6864"/>
                      </a:cubicBezTo>
                      <a:cubicBezTo>
                        <a:pt x="23717" y="12960"/>
                        <a:pt x="24479" y="19818"/>
                        <a:pt x="20669" y="22104"/>
                      </a:cubicBezTo>
                      <a:cubicBezTo>
                        <a:pt x="16097" y="24390"/>
                        <a:pt x="9239" y="21342"/>
                        <a:pt x="4667" y="16008"/>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30" name="Freeform: Shape 2629">
                  <a:extLst>
                    <a:ext uri="{FF2B5EF4-FFF2-40B4-BE49-F238E27FC236}">
                      <a16:creationId xmlns:a16="http://schemas.microsoft.com/office/drawing/2014/main" id="{5DFA0B63-746E-4B28-A2F9-0737E04EDA4B}"/>
                    </a:ext>
                  </a:extLst>
                </p:cNvPr>
                <p:cNvSpPr/>
                <p:nvPr/>
              </p:nvSpPr>
              <p:spPr>
                <a:xfrm>
                  <a:off x="11790121" y="5199677"/>
                  <a:ext cx="18288" cy="24384"/>
                </a:xfrm>
                <a:custGeom>
                  <a:avLst/>
                  <a:gdLst>
                    <a:gd name="connsiteX0" fmla="*/ 1829 w 18288"/>
                    <a:gd name="connsiteY0" fmla="*/ 20023 h 24384"/>
                    <a:gd name="connsiteX1" fmla="*/ 4115 w 18288"/>
                    <a:gd name="connsiteY1" fmla="*/ 3259 h 24384"/>
                    <a:gd name="connsiteX2" fmla="*/ 17069 w 18288"/>
                    <a:gd name="connsiteY2" fmla="*/ 4783 h 24384"/>
                    <a:gd name="connsiteX3" fmla="*/ 14783 w 18288"/>
                    <a:gd name="connsiteY3" fmla="*/ 21547 h 24384"/>
                    <a:gd name="connsiteX4" fmla="*/ 1829 w 18288"/>
                    <a:gd name="connsiteY4" fmla="*/ 20023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24384">
                      <a:moveTo>
                        <a:pt x="1829" y="20023"/>
                      </a:moveTo>
                      <a:cubicBezTo>
                        <a:pt x="-1219" y="15451"/>
                        <a:pt x="-457" y="7831"/>
                        <a:pt x="4115" y="3259"/>
                      </a:cubicBezTo>
                      <a:cubicBezTo>
                        <a:pt x="8687" y="-1313"/>
                        <a:pt x="13259" y="-1313"/>
                        <a:pt x="17069" y="4783"/>
                      </a:cubicBezTo>
                      <a:cubicBezTo>
                        <a:pt x="20117" y="9355"/>
                        <a:pt x="19355" y="16975"/>
                        <a:pt x="14783" y="21547"/>
                      </a:cubicBezTo>
                      <a:cubicBezTo>
                        <a:pt x="10211" y="26119"/>
                        <a:pt x="5639" y="26119"/>
                        <a:pt x="1829" y="20023"/>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31" name="Freeform: Shape 2630">
                  <a:extLst>
                    <a:ext uri="{FF2B5EF4-FFF2-40B4-BE49-F238E27FC236}">
                      <a16:creationId xmlns:a16="http://schemas.microsoft.com/office/drawing/2014/main" id="{736C5A87-08CF-4550-BDDF-12B502D6BC6A}"/>
                    </a:ext>
                  </a:extLst>
                </p:cNvPr>
                <p:cNvSpPr/>
                <p:nvPr/>
              </p:nvSpPr>
              <p:spPr>
                <a:xfrm>
                  <a:off x="11638691" y="516931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32" name="Freeform: Shape 2631">
                  <a:extLst>
                    <a:ext uri="{FF2B5EF4-FFF2-40B4-BE49-F238E27FC236}">
                      <a16:creationId xmlns:a16="http://schemas.microsoft.com/office/drawing/2014/main" id="{559712F0-C33C-46D8-B06B-D8FBA3F97BF1}"/>
                    </a:ext>
                  </a:extLst>
                </p:cNvPr>
                <p:cNvSpPr/>
                <p:nvPr/>
              </p:nvSpPr>
              <p:spPr>
                <a:xfrm>
                  <a:off x="8823871" y="1318260"/>
                  <a:ext cx="3368040" cy="3855720"/>
                </a:xfrm>
                <a:custGeom>
                  <a:avLst/>
                  <a:gdLst>
                    <a:gd name="connsiteX0" fmla="*/ 3269069 w 3368040"/>
                    <a:gd name="connsiteY0" fmla="*/ 3848100 h 3855720"/>
                    <a:gd name="connsiteX1" fmla="*/ 3195917 w 3368040"/>
                    <a:gd name="connsiteY1" fmla="*/ 3840480 h 3855720"/>
                    <a:gd name="connsiteX2" fmla="*/ 3086189 w 3368040"/>
                    <a:gd name="connsiteY2" fmla="*/ 3810000 h 3855720"/>
                    <a:gd name="connsiteX3" fmla="*/ 3057233 w 3368040"/>
                    <a:gd name="connsiteY3" fmla="*/ 3804666 h 3855720"/>
                    <a:gd name="connsiteX4" fmla="*/ 2999321 w 3368040"/>
                    <a:gd name="connsiteY4" fmla="*/ 3791712 h 3855720"/>
                    <a:gd name="connsiteX5" fmla="*/ 2942933 w 3368040"/>
                    <a:gd name="connsiteY5" fmla="*/ 3774186 h 3855720"/>
                    <a:gd name="connsiteX6" fmla="*/ 2894165 w 3368040"/>
                    <a:gd name="connsiteY6" fmla="*/ 3755898 h 3855720"/>
                    <a:gd name="connsiteX7" fmla="*/ 2810345 w 3368040"/>
                    <a:gd name="connsiteY7" fmla="*/ 3741420 h 3855720"/>
                    <a:gd name="connsiteX8" fmla="*/ 2738717 w 3368040"/>
                    <a:gd name="connsiteY8" fmla="*/ 3735324 h 3855720"/>
                    <a:gd name="connsiteX9" fmla="*/ 2686139 w 3368040"/>
                    <a:gd name="connsiteY9" fmla="*/ 3714750 h 3855720"/>
                    <a:gd name="connsiteX10" fmla="*/ 2632799 w 3368040"/>
                    <a:gd name="connsiteY10" fmla="*/ 3694176 h 3855720"/>
                    <a:gd name="connsiteX11" fmla="*/ 2612225 w 3368040"/>
                    <a:gd name="connsiteY11" fmla="*/ 3688080 h 3855720"/>
                    <a:gd name="connsiteX12" fmla="*/ 2580983 w 3368040"/>
                    <a:gd name="connsiteY12" fmla="*/ 3678936 h 3855720"/>
                    <a:gd name="connsiteX13" fmla="*/ 2523071 w 3368040"/>
                    <a:gd name="connsiteY13" fmla="*/ 3657600 h 3855720"/>
                    <a:gd name="connsiteX14" fmla="*/ 2503259 w 3368040"/>
                    <a:gd name="connsiteY14" fmla="*/ 3649980 h 3855720"/>
                    <a:gd name="connsiteX15" fmla="*/ 2464397 w 3368040"/>
                    <a:gd name="connsiteY15" fmla="*/ 3642360 h 3855720"/>
                    <a:gd name="connsiteX16" fmla="*/ 2381339 w 3368040"/>
                    <a:gd name="connsiteY16" fmla="*/ 3620262 h 3855720"/>
                    <a:gd name="connsiteX17" fmla="*/ 2317331 w 3368040"/>
                    <a:gd name="connsiteY17" fmla="*/ 3601974 h 3855720"/>
                    <a:gd name="connsiteX18" fmla="*/ 2294471 w 3368040"/>
                    <a:gd name="connsiteY18" fmla="*/ 3589782 h 3855720"/>
                    <a:gd name="connsiteX19" fmla="*/ 2266277 w 3368040"/>
                    <a:gd name="connsiteY19" fmla="*/ 3573780 h 3855720"/>
                    <a:gd name="connsiteX20" fmla="*/ 2226653 w 3368040"/>
                    <a:gd name="connsiteY20" fmla="*/ 3559302 h 3855720"/>
                    <a:gd name="connsiteX21" fmla="*/ 2169503 w 3368040"/>
                    <a:gd name="connsiteY21" fmla="*/ 3541014 h 3855720"/>
                    <a:gd name="connsiteX22" fmla="*/ 2071205 w 3368040"/>
                    <a:gd name="connsiteY22" fmla="*/ 3486150 h 3855720"/>
                    <a:gd name="connsiteX23" fmla="*/ 2047583 w 3368040"/>
                    <a:gd name="connsiteY23" fmla="*/ 3474720 h 3855720"/>
                    <a:gd name="connsiteX24" fmla="*/ 2023199 w 3368040"/>
                    <a:gd name="connsiteY24" fmla="*/ 3459480 h 3855720"/>
                    <a:gd name="connsiteX25" fmla="*/ 2000339 w 3368040"/>
                    <a:gd name="connsiteY25" fmla="*/ 3444240 h 3855720"/>
                    <a:gd name="connsiteX26" fmla="*/ 1895945 w 3368040"/>
                    <a:gd name="connsiteY26" fmla="*/ 3397758 h 3855720"/>
                    <a:gd name="connsiteX27" fmla="*/ 1867751 w 3368040"/>
                    <a:gd name="connsiteY27" fmla="*/ 3390900 h 3855720"/>
                    <a:gd name="connsiteX28" fmla="*/ 1847939 w 3368040"/>
                    <a:gd name="connsiteY28" fmla="*/ 3383280 h 3855720"/>
                    <a:gd name="connsiteX29" fmla="*/ 1817459 w 3368040"/>
                    <a:gd name="connsiteY29" fmla="*/ 3375660 h 3855720"/>
                    <a:gd name="connsiteX30" fmla="*/ 1781645 w 3368040"/>
                    <a:gd name="connsiteY30" fmla="*/ 3361944 h 3855720"/>
                    <a:gd name="connsiteX31" fmla="*/ 1742783 w 3368040"/>
                    <a:gd name="connsiteY31" fmla="*/ 3342132 h 3855720"/>
                    <a:gd name="connsiteX32" fmla="*/ 1706969 w 3368040"/>
                    <a:gd name="connsiteY32" fmla="*/ 3318510 h 3855720"/>
                    <a:gd name="connsiteX33" fmla="*/ 1672679 w 3368040"/>
                    <a:gd name="connsiteY33" fmla="*/ 3299460 h 3855720"/>
                    <a:gd name="connsiteX34" fmla="*/ 1646009 w 3368040"/>
                    <a:gd name="connsiteY34" fmla="*/ 3288030 h 3855720"/>
                    <a:gd name="connsiteX35" fmla="*/ 1625435 w 3368040"/>
                    <a:gd name="connsiteY35" fmla="*/ 3272790 h 3855720"/>
                    <a:gd name="connsiteX36" fmla="*/ 1586573 w 3368040"/>
                    <a:gd name="connsiteY36" fmla="*/ 3252978 h 3855720"/>
                    <a:gd name="connsiteX37" fmla="*/ 1549235 w 3368040"/>
                    <a:gd name="connsiteY37" fmla="*/ 3238500 h 3855720"/>
                    <a:gd name="connsiteX38" fmla="*/ 1526375 w 3368040"/>
                    <a:gd name="connsiteY38" fmla="*/ 3223260 h 3855720"/>
                    <a:gd name="connsiteX39" fmla="*/ 1508849 w 3368040"/>
                    <a:gd name="connsiteY39" fmla="*/ 3208020 h 3855720"/>
                    <a:gd name="connsiteX40" fmla="*/ 1458557 w 3368040"/>
                    <a:gd name="connsiteY40" fmla="*/ 3187446 h 3855720"/>
                    <a:gd name="connsiteX41" fmla="*/ 1402169 w 3368040"/>
                    <a:gd name="connsiteY41" fmla="*/ 3166110 h 3855720"/>
                    <a:gd name="connsiteX42" fmla="*/ 1383881 w 3368040"/>
                    <a:gd name="connsiteY42" fmla="*/ 3152394 h 3855720"/>
                    <a:gd name="connsiteX43" fmla="*/ 1375499 w 3368040"/>
                    <a:gd name="connsiteY43" fmla="*/ 3139440 h 3855720"/>
                    <a:gd name="connsiteX44" fmla="*/ 1352639 w 3368040"/>
                    <a:gd name="connsiteY44" fmla="*/ 3124200 h 3855720"/>
                    <a:gd name="connsiteX45" fmla="*/ 1321397 w 3368040"/>
                    <a:gd name="connsiteY45" fmla="*/ 3108960 h 3855720"/>
                    <a:gd name="connsiteX46" fmla="*/ 1299299 w 3368040"/>
                    <a:gd name="connsiteY46" fmla="*/ 3101340 h 3855720"/>
                    <a:gd name="connsiteX47" fmla="*/ 1280249 w 3368040"/>
                    <a:gd name="connsiteY47" fmla="*/ 3093720 h 3855720"/>
                    <a:gd name="connsiteX48" fmla="*/ 1257389 w 3368040"/>
                    <a:gd name="connsiteY48" fmla="*/ 3079242 h 3855720"/>
                    <a:gd name="connsiteX49" fmla="*/ 1191857 w 3368040"/>
                    <a:gd name="connsiteY49" fmla="*/ 3040380 h 3855720"/>
                    <a:gd name="connsiteX50" fmla="*/ 1140803 w 3368040"/>
                    <a:gd name="connsiteY50" fmla="*/ 3006090 h 3855720"/>
                    <a:gd name="connsiteX51" fmla="*/ 1078319 w 3368040"/>
                    <a:gd name="connsiteY51" fmla="*/ 2971800 h 3855720"/>
                    <a:gd name="connsiteX52" fmla="*/ 1034885 w 3368040"/>
                    <a:gd name="connsiteY52" fmla="*/ 2952750 h 3855720"/>
                    <a:gd name="connsiteX53" fmla="*/ 998309 w 3368040"/>
                    <a:gd name="connsiteY53" fmla="*/ 2933700 h 3855720"/>
                    <a:gd name="connsiteX54" fmla="*/ 975449 w 3368040"/>
                    <a:gd name="connsiteY54" fmla="*/ 2918460 h 3855720"/>
                    <a:gd name="connsiteX55" fmla="*/ 942683 w 3368040"/>
                    <a:gd name="connsiteY55" fmla="*/ 2903220 h 3855720"/>
                    <a:gd name="connsiteX56" fmla="*/ 887819 w 3368040"/>
                    <a:gd name="connsiteY56" fmla="*/ 2872740 h 3855720"/>
                    <a:gd name="connsiteX57" fmla="*/ 841337 w 3368040"/>
                    <a:gd name="connsiteY57" fmla="*/ 2842260 h 3855720"/>
                    <a:gd name="connsiteX58" fmla="*/ 784949 w 3368040"/>
                    <a:gd name="connsiteY58" fmla="*/ 2817876 h 3855720"/>
                    <a:gd name="connsiteX59" fmla="*/ 734657 w 3368040"/>
                    <a:gd name="connsiteY59" fmla="*/ 2797302 h 3855720"/>
                    <a:gd name="connsiteX60" fmla="*/ 711797 w 3368040"/>
                    <a:gd name="connsiteY60" fmla="*/ 2782824 h 3855720"/>
                    <a:gd name="connsiteX61" fmla="*/ 583019 w 3368040"/>
                    <a:gd name="connsiteY61" fmla="*/ 2702052 h 3855720"/>
                    <a:gd name="connsiteX62" fmla="*/ 560159 w 3368040"/>
                    <a:gd name="connsiteY62" fmla="*/ 2689860 h 3855720"/>
                    <a:gd name="connsiteX63" fmla="*/ 509105 w 3368040"/>
                    <a:gd name="connsiteY63" fmla="*/ 2653284 h 3855720"/>
                    <a:gd name="connsiteX64" fmla="*/ 457289 w 3368040"/>
                    <a:gd name="connsiteY64" fmla="*/ 2617470 h 3855720"/>
                    <a:gd name="connsiteX65" fmla="*/ 442811 w 3368040"/>
                    <a:gd name="connsiteY65" fmla="*/ 2606040 h 3855720"/>
                    <a:gd name="connsiteX66" fmla="*/ 400901 w 3368040"/>
                    <a:gd name="connsiteY66" fmla="*/ 2586990 h 3855720"/>
                    <a:gd name="connsiteX67" fmla="*/ 358229 w 3368040"/>
                    <a:gd name="connsiteY67" fmla="*/ 2567940 h 3855720"/>
                    <a:gd name="connsiteX68" fmla="*/ 335369 w 3368040"/>
                    <a:gd name="connsiteY68" fmla="*/ 2552700 h 3855720"/>
                    <a:gd name="connsiteX69" fmla="*/ 312509 w 3368040"/>
                    <a:gd name="connsiteY69" fmla="*/ 2537460 h 3855720"/>
                    <a:gd name="connsiteX70" fmla="*/ 275933 w 3368040"/>
                    <a:gd name="connsiteY70" fmla="*/ 2518410 h 3855720"/>
                    <a:gd name="connsiteX71" fmla="*/ 240119 w 3368040"/>
                    <a:gd name="connsiteY71" fmla="*/ 2499360 h 3855720"/>
                    <a:gd name="connsiteX72" fmla="*/ 223355 w 3368040"/>
                    <a:gd name="connsiteY72" fmla="*/ 2484120 h 3855720"/>
                    <a:gd name="connsiteX73" fmla="*/ 173063 w 3368040"/>
                    <a:gd name="connsiteY73" fmla="*/ 2468880 h 3855720"/>
                    <a:gd name="connsiteX74" fmla="*/ 154775 w 3368040"/>
                    <a:gd name="connsiteY74" fmla="*/ 2454402 h 3855720"/>
                    <a:gd name="connsiteX75" fmla="*/ 138773 w 3368040"/>
                    <a:gd name="connsiteY75" fmla="*/ 2438400 h 3855720"/>
                    <a:gd name="connsiteX76" fmla="*/ 103721 w 3368040"/>
                    <a:gd name="connsiteY76" fmla="*/ 2420874 h 3855720"/>
                    <a:gd name="connsiteX77" fmla="*/ 51905 w 3368040"/>
                    <a:gd name="connsiteY77" fmla="*/ 2390394 h 3855720"/>
                    <a:gd name="connsiteX78" fmla="*/ 89 w 3368040"/>
                    <a:gd name="connsiteY78" fmla="*/ 1171956 h 3855720"/>
                    <a:gd name="connsiteX79" fmla="*/ 89 w 3368040"/>
                    <a:gd name="connsiteY79" fmla="*/ 0 h 3855720"/>
                    <a:gd name="connsiteX80" fmla="*/ 1684109 w 3368040"/>
                    <a:gd name="connsiteY80" fmla="*/ 0 h 3855720"/>
                    <a:gd name="connsiteX81" fmla="*/ 3368129 w 3368040"/>
                    <a:gd name="connsiteY81" fmla="*/ 0 h 3855720"/>
                    <a:gd name="connsiteX82" fmla="*/ 3368129 w 3368040"/>
                    <a:gd name="connsiteY82" fmla="*/ 1927860 h 3855720"/>
                    <a:gd name="connsiteX83" fmla="*/ 3368129 w 3368040"/>
                    <a:gd name="connsiteY83" fmla="*/ 3855720 h 3855720"/>
                    <a:gd name="connsiteX84" fmla="*/ 3324695 w 3368040"/>
                    <a:gd name="connsiteY84" fmla="*/ 3855720 h 3855720"/>
                    <a:gd name="connsiteX85" fmla="*/ 3269069 w 3368040"/>
                    <a:gd name="connsiteY85" fmla="*/ 3848100 h 3855720"/>
                    <a:gd name="connsiteX86" fmla="*/ 3063329 w 3368040"/>
                    <a:gd name="connsiteY86" fmla="*/ 3718560 h 3855720"/>
                    <a:gd name="connsiteX87" fmla="*/ 3055709 w 3368040"/>
                    <a:gd name="connsiteY87" fmla="*/ 3710940 h 3855720"/>
                    <a:gd name="connsiteX88" fmla="*/ 3048089 w 3368040"/>
                    <a:gd name="connsiteY88" fmla="*/ 3718560 h 3855720"/>
                    <a:gd name="connsiteX89" fmla="*/ 3055709 w 3368040"/>
                    <a:gd name="connsiteY89" fmla="*/ 3726180 h 3855720"/>
                    <a:gd name="connsiteX90" fmla="*/ 3063329 w 3368040"/>
                    <a:gd name="connsiteY90" fmla="*/ 3718560 h 38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68040" h="3855720">
                      <a:moveTo>
                        <a:pt x="3269069" y="3848100"/>
                      </a:moveTo>
                      <a:cubicBezTo>
                        <a:pt x="3262973" y="3844290"/>
                        <a:pt x="3230207" y="3840480"/>
                        <a:pt x="3195917" y="3840480"/>
                      </a:cubicBezTo>
                      <a:cubicBezTo>
                        <a:pt x="3136481" y="3840480"/>
                        <a:pt x="3086189" y="3826764"/>
                        <a:pt x="3086189" y="3810000"/>
                      </a:cubicBezTo>
                      <a:cubicBezTo>
                        <a:pt x="3086189" y="3806190"/>
                        <a:pt x="3073235" y="3803904"/>
                        <a:pt x="3057233" y="3804666"/>
                      </a:cubicBezTo>
                      <a:cubicBezTo>
                        <a:pt x="3041231" y="3804666"/>
                        <a:pt x="3015323" y="3799332"/>
                        <a:pt x="2999321" y="3791712"/>
                      </a:cubicBezTo>
                      <a:cubicBezTo>
                        <a:pt x="2984081" y="3784854"/>
                        <a:pt x="2958173" y="3776472"/>
                        <a:pt x="2942933" y="3774186"/>
                      </a:cubicBezTo>
                      <a:cubicBezTo>
                        <a:pt x="2927693" y="3771900"/>
                        <a:pt x="2905595" y="3763518"/>
                        <a:pt x="2894165" y="3755898"/>
                      </a:cubicBezTo>
                      <a:cubicBezTo>
                        <a:pt x="2878925" y="3744468"/>
                        <a:pt x="2859875" y="3741420"/>
                        <a:pt x="2810345" y="3741420"/>
                      </a:cubicBezTo>
                      <a:cubicBezTo>
                        <a:pt x="2775293" y="3741420"/>
                        <a:pt x="2743289" y="3738372"/>
                        <a:pt x="2738717" y="3735324"/>
                      </a:cubicBezTo>
                      <a:cubicBezTo>
                        <a:pt x="2734907" y="3731514"/>
                        <a:pt x="2711285" y="3722370"/>
                        <a:pt x="2686139" y="3714750"/>
                      </a:cubicBezTo>
                      <a:cubicBezTo>
                        <a:pt x="2660993" y="3706368"/>
                        <a:pt x="2637371" y="3697224"/>
                        <a:pt x="2632799" y="3694176"/>
                      </a:cubicBezTo>
                      <a:cubicBezTo>
                        <a:pt x="2628989" y="3691128"/>
                        <a:pt x="2619845" y="3688080"/>
                        <a:pt x="2612225" y="3688080"/>
                      </a:cubicBezTo>
                      <a:cubicBezTo>
                        <a:pt x="2604605" y="3688080"/>
                        <a:pt x="2590889" y="3684270"/>
                        <a:pt x="2580983" y="3678936"/>
                      </a:cubicBezTo>
                      <a:cubicBezTo>
                        <a:pt x="2544407" y="3660648"/>
                        <a:pt x="2537549" y="3657600"/>
                        <a:pt x="2523071" y="3657600"/>
                      </a:cubicBezTo>
                      <a:cubicBezTo>
                        <a:pt x="2514689" y="3657600"/>
                        <a:pt x="2505545" y="3654552"/>
                        <a:pt x="2503259" y="3649980"/>
                      </a:cubicBezTo>
                      <a:cubicBezTo>
                        <a:pt x="2500973" y="3646170"/>
                        <a:pt x="2483447" y="3642360"/>
                        <a:pt x="2464397" y="3642360"/>
                      </a:cubicBezTo>
                      <a:cubicBezTo>
                        <a:pt x="2443061" y="3642360"/>
                        <a:pt x="2411819" y="3633978"/>
                        <a:pt x="2381339" y="3620262"/>
                      </a:cubicBezTo>
                      <a:cubicBezTo>
                        <a:pt x="2354669" y="3608070"/>
                        <a:pt x="2325713" y="3599688"/>
                        <a:pt x="2317331" y="3601974"/>
                      </a:cubicBezTo>
                      <a:cubicBezTo>
                        <a:pt x="2307425" y="3604260"/>
                        <a:pt x="2299805" y="3600450"/>
                        <a:pt x="2294471" y="3589782"/>
                      </a:cubicBezTo>
                      <a:cubicBezTo>
                        <a:pt x="2289137" y="3579876"/>
                        <a:pt x="2277707" y="3573780"/>
                        <a:pt x="2266277" y="3573780"/>
                      </a:cubicBezTo>
                      <a:cubicBezTo>
                        <a:pt x="2255609" y="3573780"/>
                        <a:pt x="2237321" y="3567684"/>
                        <a:pt x="2226653" y="3559302"/>
                      </a:cubicBezTo>
                      <a:cubicBezTo>
                        <a:pt x="2215223" y="3551682"/>
                        <a:pt x="2189315" y="3543300"/>
                        <a:pt x="2169503" y="3541014"/>
                      </a:cubicBezTo>
                      <a:cubicBezTo>
                        <a:pt x="2135213" y="3536442"/>
                        <a:pt x="2113877" y="3524250"/>
                        <a:pt x="2071205" y="3486150"/>
                      </a:cubicBezTo>
                      <a:cubicBezTo>
                        <a:pt x="2063585" y="3480054"/>
                        <a:pt x="2052917" y="3474720"/>
                        <a:pt x="2047583" y="3474720"/>
                      </a:cubicBezTo>
                      <a:cubicBezTo>
                        <a:pt x="2041487" y="3474720"/>
                        <a:pt x="2030819" y="3467862"/>
                        <a:pt x="2023199" y="3459480"/>
                      </a:cubicBezTo>
                      <a:cubicBezTo>
                        <a:pt x="2015579" y="3451098"/>
                        <a:pt x="2005673" y="3444240"/>
                        <a:pt x="2000339" y="3444240"/>
                      </a:cubicBezTo>
                      <a:cubicBezTo>
                        <a:pt x="1992719" y="3444240"/>
                        <a:pt x="1932521" y="3417570"/>
                        <a:pt x="1895945" y="3397758"/>
                      </a:cubicBezTo>
                      <a:cubicBezTo>
                        <a:pt x="1888325" y="3393948"/>
                        <a:pt x="1875371" y="3390900"/>
                        <a:pt x="1867751" y="3390900"/>
                      </a:cubicBezTo>
                      <a:cubicBezTo>
                        <a:pt x="1859369" y="3390900"/>
                        <a:pt x="1850225" y="3387852"/>
                        <a:pt x="1847939" y="3383280"/>
                      </a:cubicBezTo>
                      <a:cubicBezTo>
                        <a:pt x="1845653" y="3379470"/>
                        <a:pt x="1831937" y="3375660"/>
                        <a:pt x="1817459" y="3375660"/>
                      </a:cubicBezTo>
                      <a:cubicBezTo>
                        <a:pt x="1800695" y="3375660"/>
                        <a:pt x="1787741" y="3370326"/>
                        <a:pt x="1781645" y="3361944"/>
                      </a:cubicBezTo>
                      <a:cubicBezTo>
                        <a:pt x="1776311" y="3353562"/>
                        <a:pt x="1758785" y="3345180"/>
                        <a:pt x="1742783" y="3342132"/>
                      </a:cubicBezTo>
                      <a:cubicBezTo>
                        <a:pt x="1722209" y="3338322"/>
                        <a:pt x="1712303" y="3331464"/>
                        <a:pt x="1706969" y="3318510"/>
                      </a:cubicBezTo>
                      <a:cubicBezTo>
                        <a:pt x="1697825" y="3295650"/>
                        <a:pt x="1685633" y="3288792"/>
                        <a:pt x="1672679" y="3299460"/>
                      </a:cubicBezTo>
                      <a:cubicBezTo>
                        <a:pt x="1660487" y="3309366"/>
                        <a:pt x="1646009" y="3303270"/>
                        <a:pt x="1646009" y="3288030"/>
                      </a:cubicBezTo>
                      <a:cubicBezTo>
                        <a:pt x="1646009" y="3282696"/>
                        <a:pt x="1636865" y="3275838"/>
                        <a:pt x="1625435" y="3272790"/>
                      </a:cubicBezTo>
                      <a:cubicBezTo>
                        <a:pt x="1614767" y="3270504"/>
                        <a:pt x="1596479" y="3261360"/>
                        <a:pt x="1586573" y="3252978"/>
                      </a:cubicBezTo>
                      <a:cubicBezTo>
                        <a:pt x="1575905" y="3245358"/>
                        <a:pt x="1559141" y="3238500"/>
                        <a:pt x="1549235" y="3238500"/>
                      </a:cubicBezTo>
                      <a:cubicBezTo>
                        <a:pt x="1537043" y="3238500"/>
                        <a:pt x="1528661" y="3233166"/>
                        <a:pt x="1526375" y="3223260"/>
                      </a:cubicBezTo>
                      <a:cubicBezTo>
                        <a:pt x="1524089" y="3214878"/>
                        <a:pt x="1516469" y="3208020"/>
                        <a:pt x="1508849" y="3208020"/>
                      </a:cubicBezTo>
                      <a:cubicBezTo>
                        <a:pt x="1501229" y="3208020"/>
                        <a:pt x="1479131" y="3198876"/>
                        <a:pt x="1458557" y="3187446"/>
                      </a:cubicBezTo>
                      <a:cubicBezTo>
                        <a:pt x="1437983" y="3176016"/>
                        <a:pt x="1412837" y="3166872"/>
                        <a:pt x="1402169" y="3166110"/>
                      </a:cubicBezTo>
                      <a:cubicBezTo>
                        <a:pt x="1389215" y="3166110"/>
                        <a:pt x="1383119" y="3161538"/>
                        <a:pt x="1383881" y="3152394"/>
                      </a:cubicBezTo>
                      <a:cubicBezTo>
                        <a:pt x="1384643" y="3145536"/>
                        <a:pt x="1380833" y="3139440"/>
                        <a:pt x="1375499" y="3139440"/>
                      </a:cubicBezTo>
                      <a:cubicBezTo>
                        <a:pt x="1370927" y="3139440"/>
                        <a:pt x="1360259" y="3132582"/>
                        <a:pt x="1352639" y="3124200"/>
                      </a:cubicBezTo>
                      <a:cubicBezTo>
                        <a:pt x="1345019" y="3115818"/>
                        <a:pt x="1331303" y="3108960"/>
                        <a:pt x="1321397" y="3108960"/>
                      </a:cubicBezTo>
                      <a:cubicBezTo>
                        <a:pt x="1311491" y="3108960"/>
                        <a:pt x="1301585" y="3105912"/>
                        <a:pt x="1299299" y="3101340"/>
                      </a:cubicBezTo>
                      <a:cubicBezTo>
                        <a:pt x="1297013" y="3097530"/>
                        <a:pt x="1287869" y="3093720"/>
                        <a:pt x="1280249" y="3093720"/>
                      </a:cubicBezTo>
                      <a:cubicBezTo>
                        <a:pt x="1271867" y="3093720"/>
                        <a:pt x="1261961" y="3086862"/>
                        <a:pt x="1257389" y="3079242"/>
                      </a:cubicBezTo>
                      <a:cubicBezTo>
                        <a:pt x="1249769" y="3064002"/>
                        <a:pt x="1209383" y="3040380"/>
                        <a:pt x="1191857" y="3040380"/>
                      </a:cubicBezTo>
                      <a:cubicBezTo>
                        <a:pt x="1186523" y="3040380"/>
                        <a:pt x="1163663" y="3025140"/>
                        <a:pt x="1140803" y="3006090"/>
                      </a:cubicBezTo>
                      <a:cubicBezTo>
                        <a:pt x="1114133" y="2984754"/>
                        <a:pt x="1090511" y="2971800"/>
                        <a:pt x="1078319" y="2971800"/>
                      </a:cubicBezTo>
                      <a:cubicBezTo>
                        <a:pt x="1066889" y="2971800"/>
                        <a:pt x="1047839" y="2963418"/>
                        <a:pt x="1034885" y="2952750"/>
                      </a:cubicBezTo>
                      <a:cubicBezTo>
                        <a:pt x="1022693" y="2942082"/>
                        <a:pt x="1005929" y="2933700"/>
                        <a:pt x="998309" y="2933700"/>
                      </a:cubicBezTo>
                      <a:cubicBezTo>
                        <a:pt x="989927" y="2933700"/>
                        <a:pt x="980021" y="2926842"/>
                        <a:pt x="975449" y="2918460"/>
                      </a:cubicBezTo>
                      <a:cubicBezTo>
                        <a:pt x="970115" y="2907792"/>
                        <a:pt x="959447" y="2903220"/>
                        <a:pt x="942683" y="2903220"/>
                      </a:cubicBezTo>
                      <a:cubicBezTo>
                        <a:pt x="923633" y="2903220"/>
                        <a:pt x="910679" y="2896362"/>
                        <a:pt x="887819" y="2872740"/>
                      </a:cubicBezTo>
                      <a:cubicBezTo>
                        <a:pt x="870293" y="2855214"/>
                        <a:pt x="850481" y="2842260"/>
                        <a:pt x="841337" y="2842260"/>
                      </a:cubicBezTo>
                      <a:cubicBezTo>
                        <a:pt x="815429" y="2842260"/>
                        <a:pt x="784949" y="2828544"/>
                        <a:pt x="784949" y="2817876"/>
                      </a:cubicBezTo>
                      <a:cubicBezTo>
                        <a:pt x="784949" y="2802636"/>
                        <a:pt x="746849" y="2787396"/>
                        <a:pt x="734657" y="2797302"/>
                      </a:cubicBezTo>
                      <a:cubicBezTo>
                        <a:pt x="721703" y="2807970"/>
                        <a:pt x="707225" y="2798826"/>
                        <a:pt x="711797" y="2782824"/>
                      </a:cubicBezTo>
                      <a:cubicBezTo>
                        <a:pt x="716369" y="2766822"/>
                        <a:pt x="616547" y="2704338"/>
                        <a:pt x="583019" y="2702052"/>
                      </a:cubicBezTo>
                      <a:cubicBezTo>
                        <a:pt x="568541" y="2701290"/>
                        <a:pt x="560159" y="2696718"/>
                        <a:pt x="560159" y="2689860"/>
                      </a:cubicBezTo>
                      <a:cubicBezTo>
                        <a:pt x="560159" y="2683002"/>
                        <a:pt x="537299" y="2667762"/>
                        <a:pt x="509105" y="2653284"/>
                      </a:cubicBezTo>
                      <a:cubicBezTo>
                        <a:pt x="479387" y="2639568"/>
                        <a:pt x="457289" y="2623566"/>
                        <a:pt x="457289" y="2617470"/>
                      </a:cubicBezTo>
                      <a:cubicBezTo>
                        <a:pt x="457289" y="2611374"/>
                        <a:pt x="451193" y="2606040"/>
                        <a:pt x="442811" y="2606040"/>
                      </a:cubicBezTo>
                      <a:cubicBezTo>
                        <a:pt x="435191" y="2606040"/>
                        <a:pt x="416141" y="2597658"/>
                        <a:pt x="400901" y="2586990"/>
                      </a:cubicBezTo>
                      <a:cubicBezTo>
                        <a:pt x="385661" y="2576322"/>
                        <a:pt x="365849" y="2567940"/>
                        <a:pt x="358229" y="2567940"/>
                      </a:cubicBezTo>
                      <a:cubicBezTo>
                        <a:pt x="349847" y="2567940"/>
                        <a:pt x="339941" y="2561082"/>
                        <a:pt x="335369" y="2552700"/>
                      </a:cubicBezTo>
                      <a:cubicBezTo>
                        <a:pt x="330797" y="2544318"/>
                        <a:pt x="320891" y="2537460"/>
                        <a:pt x="312509" y="2537460"/>
                      </a:cubicBezTo>
                      <a:cubicBezTo>
                        <a:pt x="304889" y="2537460"/>
                        <a:pt x="288125" y="2529078"/>
                        <a:pt x="275933" y="2518410"/>
                      </a:cubicBezTo>
                      <a:cubicBezTo>
                        <a:pt x="262979" y="2507742"/>
                        <a:pt x="246977" y="2499360"/>
                        <a:pt x="240119" y="2499360"/>
                      </a:cubicBezTo>
                      <a:cubicBezTo>
                        <a:pt x="233261" y="2499360"/>
                        <a:pt x="225641" y="2492502"/>
                        <a:pt x="223355" y="2484120"/>
                      </a:cubicBezTo>
                      <a:cubicBezTo>
                        <a:pt x="219545" y="2469642"/>
                        <a:pt x="205067" y="2465070"/>
                        <a:pt x="173063" y="2468880"/>
                      </a:cubicBezTo>
                      <a:cubicBezTo>
                        <a:pt x="164681" y="2469642"/>
                        <a:pt x="157061" y="2463546"/>
                        <a:pt x="154775" y="2454402"/>
                      </a:cubicBezTo>
                      <a:cubicBezTo>
                        <a:pt x="152489" y="2445258"/>
                        <a:pt x="145631" y="2438400"/>
                        <a:pt x="138773" y="2438400"/>
                      </a:cubicBezTo>
                      <a:cubicBezTo>
                        <a:pt x="132677" y="2438400"/>
                        <a:pt x="116675" y="2430780"/>
                        <a:pt x="103721" y="2420874"/>
                      </a:cubicBezTo>
                      <a:cubicBezTo>
                        <a:pt x="90767" y="2410968"/>
                        <a:pt x="67145" y="2397252"/>
                        <a:pt x="51905" y="2390394"/>
                      </a:cubicBezTo>
                      <a:cubicBezTo>
                        <a:pt x="-4483" y="2363724"/>
                        <a:pt x="89" y="2473452"/>
                        <a:pt x="89" y="1171956"/>
                      </a:cubicBezTo>
                      <a:lnTo>
                        <a:pt x="89" y="0"/>
                      </a:lnTo>
                      <a:lnTo>
                        <a:pt x="1684109" y="0"/>
                      </a:lnTo>
                      <a:lnTo>
                        <a:pt x="3368129" y="0"/>
                      </a:lnTo>
                      <a:lnTo>
                        <a:pt x="3368129" y="1927860"/>
                      </a:lnTo>
                      <a:lnTo>
                        <a:pt x="3368129" y="3855720"/>
                      </a:lnTo>
                      <a:lnTo>
                        <a:pt x="3324695" y="3855720"/>
                      </a:lnTo>
                      <a:cubicBezTo>
                        <a:pt x="3300311" y="3855720"/>
                        <a:pt x="3275165" y="3851910"/>
                        <a:pt x="3269069" y="3848100"/>
                      </a:cubicBezTo>
                      <a:close/>
                      <a:moveTo>
                        <a:pt x="3063329" y="3718560"/>
                      </a:moveTo>
                      <a:cubicBezTo>
                        <a:pt x="3063329" y="3714750"/>
                        <a:pt x="3060281" y="3710940"/>
                        <a:pt x="3055709" y="3710940"/>
                      </a:cubicBezTo>
                      <a:cubicBezTo>
                        <a:pt x="3051899" y="3710940"/>
                        <a:pt x="3048089" y="3714750"/>
                        <a:pt x="3048089" y="3718560"/>
                      </a:cubicBezTo>
                      <a:cubicBezTo>
                        <a:pt x="3048089" y="3723132"/>
                        <a:pt x="3051899" y="3726180"/>
                        <a:pt x="3055709" y="3726180"/>
                      </a:cubicBezTo>
                      <a:cubicBezTo>
                        <a:pt x="3060281" y="3726180"/>
                        <a:pt x="3063329" y="3723132"/>
                        <a:pt x="3063329" y="3718560"/>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33" name="Freeform: Shape 2632">
                  <a:extLst>
                    <a:ext uri="{FF2B5EF4-FFF2-40B4-BE49-F238E27FC236}">
                      <a16:creationId xmlns:a16="http://schemas.microsoft.com/office/drawing/2014/main" id="{DC6B20CC-FD5B-4D88-9326-E98F1794D42E}"/>
                    </a:ext>
                  </a:extLst>
                </p:cNvPr>
                <p:cNvSpPr/>
                <p:nvPr/>
              </p:nvSpPr>
              <p:spPr>
                <a:xfrm>
                  <a:off x="11364371" y="510073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34" name="Freeform: Shape 2633">
                  <a:extLst>
                    <a:ext uri="{FF2B5EF4-FFF2-40B4-BE49-F238E27FC236}">
                      <a16:creationId xmlns:a16="http://schemas.microsoft.com/office/drawing/2014/main" id="{2143FA5A-1CAA-42CA-AC07-A780FF2EB232}"/>
                    </a:ext>
                  </a:extLst>
                </p:cNvPr>
                <p:cNvSpPr/>
                <p:nvPr/>
              </p:nvSpPr>
              <p:spPr>
                <a:xfrm>
                  <a:off x="11028805" y="50310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35" name="Freeform: Shape 2634">
                  <a:extLst>
                    <a:ext uri="{FF2B5EF4-FFF2-40B4-BE49-F238E27FC236}">
                      <a16:creationId xmlns:a16="http://schemas.microsoft.com/office/drawing/2014/main" id="{20CDAFE2-4CB9-49A1-8D48-22D511F35B03}"/>
                    </a:ext>
                  </a:extLst>
                </p:cNvPr>
                <p:cNvSpPr/>
                <p:nvPr/>
              </p:nvSpPr>
              <p:spPr>
                <a:xfrm>
                  <a:off x="9756159" y="4962321"/>
                  <a:ext cx="54864" cy="28194"/>
                </a:xfrm>
                <a:custGeom>
                  <a:avLst/>
                  <a:gdLst>
                    <a:gd name="connsiteX0" fmla="*/ 5061 w 54864"/>
                    <a:gd name="connsiteY0" fmla="*/ 17349 h 28194"/>
                    <a:gd name="connsiteX1" fmla="*/ 8871 w 54864"/>
                    <a:gd name="connsiteY1" fmla="*/ 1347 h 28194"/>
                    <a:gd name="connsiteX2" fmla="*/ 54591 w 54864"/>
                    <a:gd name="connsiteY2" fmla="*/ 21159 h 28194"/>
                    <a:gd name="connsiteX3" fmla="*/ 5061 w 54864"/>
                    <a:gd name="connsiteY3" fmla="*/ 17349 h 28194"/>
                  </a:gdLst>
                  <a:ahLst/>
                  <a:cxnLst>
                    <a:cxn ang="0">
                      <a:pos x="connsiteX0" y="connsiteY0"/>
                    </a:cxn>
                    <a:cxn ang="0">
                      <a:pos x="connsiteX1" y="connsiteY1"/>
                    </a:cxn>
                    <a:cxn ang="0">
                      <a:pos x="connsiteX2" y="connsiteY2"/>
                    </a:cxn>
                    <a:cxn ang="0">
                      <a:pos x="connsiteX3" y="connsiteY3"/>
                    </a:cxn>
                  </a:cxnLst>
                  <a:rect l="l" t="t" r="r" b="b"/>
                  <a:pathLst>
                    <a:path w="54864" h="28194">
                      <a:moveTo>
                        <a:pt x="5061" y="17349"/>
                      </a:moveTo>
                      <a:cubicBezTo>
                        <a:pt x="-2559" y="8205"/>
                        <a:pt x="-1797" y="5157"/>
                        <a:pt x="8871" y="1347"/>
                      </a:cubicBezTo>
                      <a:cubicBezTo>
                        <a:pt x="24111" y="-4749"/>
                        <a:pt x="60687" y="11253"/>
                        <a:pt x="54591" y="21159"/>
                      </a:cubicBezTo>
                      <a:cubicBezTo>
                        <a:pt x="47733" y="32589"/>
                        <a:pt x="15729" y="30303"/>
                        <a:pt x="5061" y="17349"/>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36" name="Freeform: Shape 2635">
                  <a:extLst>
                    <a:ext uri="{FF2B5EF4-FFF2-40B4-BE49-F238E27FC236}">
                      <a16:creationId xmlns:a16="http://schemas.microsoft.com/office/drawing/2014/main" id="{A337E5F5-18B3-42B7-828D-DC787EE4C9E3}"/>
                    </a:ext>
                  </a:extLst>
                </p:cNvPr>
                <p:cNvSpPr/>
                <p:nvPr/>
              </p:nvSpPr>
              <p:spPr>
                <a:xfrm>
                  <a:off x="9184844" y="4931121"/>
                  <a:ext cx="39624" cy="21336"/>
                </a:xfrm>
                <a:custGeom>
                  <a:avLst/>
                  <a:gdLst>
                    <a:gd name="connsiteX0" fmla="*/ 1066 w 39624"/>
                    <a:gd name="connsiteY0" fmla="*/ 14259 h 21336"/>
                    <a:gd name="connsiteX1" fmla="*/ 32308 w 39624"/>
                    <a:gd name="connsiteY1" fmla="*/ 2067 h 21336"/>
                    <a:gd name="connsiteX2" fmla="*/ 20116 w 39624"/>
                    <a:gd name="connsiteY2" fmla="*/ 21879 h 21336"/>
                    <a:gd name="connsiteX3" fmla="*/ 1066 w 39624"/>
                    <a:gd name="connsiteY3" fmla="*/ 14259 h 21336"/>
                  </a:gdLst>
                  <a:ahLst/>
                  <a:cxnLst>
                    <a:cxn ang="0">
                      <a:pos x="connsiteX0" y="connsiteY0"/>
                    </a:cxn>
                    <a:cxn ang="0">
                      <a:pos x="connsiteX1" y="connsiteY1"/>
                    </a:cxn>
                    <a:cxn ang="0">
                      <a:pos x="connsiteX2" y="connsiteY2"/>
                    </a:cxn>
                    <a:cxn ang="0">
                      <a:pos x="connsiteX3" y="connsiteY3"/>
                    </a:cxn>
                  </a:cxnLst>
                  <a:rect l="l" t="t" r="r" b="b"/>
                  <a:pathLst>
                    <a:path w="39624" h="21336">
                      <a:moveTo>
                        <a:pt x="1066" y="14259"/>
                      </a:moveTo>
                      <a:cubicBezTo>
                        <a:pt x="-5030" y="4353"/>
                        <a:pt x="16306" y="-4029"/>
                        <a:pt x="32308" y="2067"/>
                      </a:cubicBezTo>
                      <a:cubicBezTo>
                        <a:pt x="47548" y="8163"/>
                        <a:pt x="39166" y="21879"/>
                        <a:pt x="20116" y="21879"/>
                      </a:cubicBezTo>
                      <a:cubicBezTo>
                        <a:pt x="12496" y="21879"/>
                        <a:pt x="3352" y="18069"/>
                        <a:pt x="1066" y="14259"/>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37" name="Freeform: Shape 2636">
                  <a:extLst>
                    <a:ext uri="{FF2B5EF4-FFF2-40B4-BE49-F238E27FC236}">
                      <a16:creationId xmlns:a16="http://schemas.microsoft.com/office/drawing/2014/main" id="{E8C08E84-40D5-4916-AFFF-8A904CFA78AA}"/>
                    </a:ext>
                  </a:extLst>
                </p:cNvPr>
                <p:cNvSpPr/>
                <p:nvPr/>
              </p:nvSpPr>
              <p:spPr>
                <a:xfrm>
                  <a:off x="8896046" y="4893169"/>
                  <a:ext cx="45720" cy="28194"/>
                </a:xfrm>
                <a:custGeom>
                  <a:avLst/>
                  <a:gdLst>
                    <a:gd name="connsiteX0" fmla="*/ 1066 w 45720"/>
                    <a:gd name="connsiteY0" fmla="*/ 23255 h 28194"/>
                    <a:gd name="connsiteX1" fmla="*/ 32308 w 45720"/>
                    <a:gd name="connsiteY1" fmla="*/ 395 h 28194"/>
                    <a:gd name="connsiteX2" fmla="*/ 25450 w 45720"/>
                    <a:gd name="connsiteY2" fmla="*/ 27827 h 28194"/>
                    <a:gd name="connsiteX3" fmla="*/ 1066 w 45720"/>
                    <a:gd name="connsiteY3" fmla="*/ 23255 h 28194"/>
                  </a:gdLst>
                  <a:ahLst/>
                  <a:cxnLst>
                    <a:cxn ang="0">
                      <a:pos x="connsiteX0" y="connsiteY0"/>
                    </a:cxn>
                    <a:cxn ang="0">
                      <a:pos x="connsiteX1" y="connsiteY1"/>
                    </a:cxn>
                    <a:cxn ang="0">
                      <a:pos x="connsiteX2" y="connsiteY2"/>
                    </a:cxn>
                    <a:cxn ang="0">
                      <a:pos x="connsiteX3" y="connsiteY3"/>
                    </a:cxn>
                  </a:cxnLst>
                  <a:rect l="l" t="t" r="r" b="b"/>
                  <a:pathLst>
                    <a:path w="45720" h="28194">
                      <a:moveTo>
                        <a:pt x="1066" y="23255"/>
                      </a:moveTo>
                      <a:cubicBezTo>
                        <a:pt x="-5030" y="12587"/>
                        <a:pt x="16306" y="-2653"/>
                        <a:pt x="32308" y="395"/>
                      </a:cubicBezTo>
                      <a:cubicBezTo>
                        <a:pt x="53644" y="4205"/>
                        <a:pt x="49072" y="25541"/>
                        <a:pt x="25450" y="27827"/>
                      </a:cubicBezTo>
                      <a:cubicBezTo>
                        <a:pt x="14782" y="29351"/>
                        <a:pt x="3352" y="27065"/>
                        <a:pt x="1066" y="23255"/>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38" name="Freeform: Shape 2637">
                  <a:extLst>
                    <a:ext uri="{FF2B5EF4-FFF2-40B4-BE49-F238E27FC236}">
                      <a16:creationId xmlns:a16="http://schemas.microsoft.com/office/drawing/2014/main" id="{93C915BF-0840-4868-94D9-53F432BD8CB1}"/>
                    </a:ext>
                  </a:extLst>
                </p:cNvPr>
                <p:cNvSpPr/>
                <p:nvPr/>
              </p:nvSpPr>
              <p:spPr>
                <a:xfrm>
                  <a:off x="8626124" y="4863976"/>
                  <a:ext cx="41910" cy="27432"/>
                </a:xfrm>
                <a:custGeom>
                  <a:avLst/>
                  <a:gdLst>
                    <a:gd name="connsiteX0" fmla="*/ 10384 w 41910"/>
                    <a:gd name="connsiteY0" fmla="*/ 17396 h 27432"/>
                    <a:gd name="connsiteX1" fmla="*/ 9622 w 41910"/>
                    <a:gd name="connsiteY1" fmla="*/ 1394 h 27432"/>
                    <a:gd name="connsiteX2" fmla="*/ 40864 w 41910"/>
                    <a:gd name="connsiteY2" fmla="*/ 21206 h 27432"/>
                    <a:gd name="connsiteX3" fmla="*/ 10384 w 41910"/>
                    <a:gd name="connsiteY3" fmla="*/ 17396 h 27432"/>
                  </a:gdLst>
                  <a:ahLst/>
                  <a:cxnLst>
                    <a:cxn ang="0">
                      <a:pos x="connsiteX0" y="connsiteY0"/>
                    </a:cxn>
                    <a:cxn ang="0">
                      <a:pos x="connsiteX1" y="connsiteY1"/>
                    </a:cxn>
                    <a:cxn ang="0">
                      <a:pos x="connsiteX2" y="connsiteY2"/>
                    </a:cxn>
                    <a:cxn ang="0">
                      <a:pos x="connsiteX3" y="connsiteY3"/>
                    </a:cxn>
                  </a:cxnLst>
                  <a:rect l="l" t="t" r="r" b="b"/>
                  <a:pathLst>
                    <a:path w="41910" h="27432">
                      <a:moveTo>
                        <a:pt x="10384" y="17396"/>
                      </a:moveTo>
                      <a:cubicBezTo>
                        <a:pt x="-3332" y="6728"/>
                        <a:pt x="-3332" y="5966"/>
                        <a:pt x="9622" y="1394"/>
                      </a:cubicBezTo>
                      <a:cubicBezTo>
                        <a:pt x="24100" y="-4702"/>
                        <a:pt x="47722" y="10538"/>
                        <a:pt x="40864" y="21206"/>
                      </a:cubicBezTo>
                      <a:cubicBezTo>
                        <a:pt x="35530" y="31112"/>
                        <a:pt x="27910" y="29588"/>
                        <a:pt x="10384" y="17396"/>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39" name="Freeform: Shape 2638">
                  <a:extLst>
                    <a:ext uri="{FF2B5EF4-FFF2-40B4-BE49-F238E27FC236}">
                      <a16:creationId xmlns:a16="http://schemas.microsoft.com/office/drawing/2014/main" id="{AC7B2135-E09D-44EE-BACC-6984941BCD95}"/>
                    </a:ext>
                  </a:extLst>
                </p:cNvPr>
                <p:cNvSpPr/>
                <p:nvPr/>
              </p:nvSpPr>
              <p:spPr>
                <a:xfrm>
                  <a:off x="8208721" y="479364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40" name="Freeform: Shape 2639">
                  <a:extLst>
                    <a:ext uri="{FF2B5EF4-FFF2-40B4-BE49-F238E27FC236}">
                      <a16:creationId xmlns:a16="http://schemas.microsoft.com/office/drawing/2014/main" id="{B0C35EFF-B36A-4699-8726-2C7A2CF80A09}"/>
                    </a:ext>
                  </a:extLst>
                </p:cNvPr>
                <p:cNvSpPr/>
                <p:nvPr/>
              </p:nvSpPr>
              <p:spPr>
                <a:xfrm>
                  <a:off x="10470861" y="4750004"/>
                  <a:ext cx="21336" cy="39624"/>
                </a:xfrm>
                <a:custGeom>
                  <a:avLst/>
                  <a:gdLst>
                    <a:gd name="connsiteX0" fmla="*/ 2067 w 21336"/>
                    <a:gd name="connsiteY0" fmla="*/ 32308 h 39624"/>
                    <a:gd name="connsiteX1" fmla="*/ 14259 w 21336"/>
                    <a:gd name="connsiteY1" fmla="*/ 1066 h 39624"/>
                    <a:gd name="connsiteX2" fmla="*/ 21879 w 21336"/>
                    <a:gd name="connsiteY2" fmla="*/ 20116 h 39624"/>
                    <a:gd name="connsiteX3" fmla="*/ 2067 w 21336"/>
                    <a:gd name="connsiteY3" fmla="*/ 32308 h 39624"/>
                  </a:gdLst>
                  <a:ahLst/>
                  <a:cxnLst>
                    <a:cxn ang="0">
                      <a:pos x="connsiteX0" y="connsiteY0"/>
                    </a:cxn>
                    <a:cxn ang="0">
                      <a:pos x="connsiteX1" y="connsiteY1"/>
                    </a:cxn>
                    <a:cxn ang="0">
                      <a:pos x="connsiteX2" y="connsiteY2"/>
                    </a:cxn>
                    <a:cxn ang="0">
                      <a:pos x="connsiteX3" y="connsiteY3"/>
                    </a:cxn>
                  </a:cxnLst>
                  <a:rect l="l" t="t" r="r" b="b"/>
                  <a:pathLst>
                    <a:path w="21336" h="39624">
                      <a:moveTo>
                        <a:pt x="2067" y="32308"/>
                      </a:moveTo>
                      <a:cubicBezTo>
                        <a:pt x="-4029" y="16306"/>
                        <a:pt x="4353" y="-5030"/>
                        <a:pt x="14259" y="1066"/>
                      </a:cubicBezTo>
                      <a:cubicBezTo>
                        <a:pt x="18069" y="3352"/>
                        <a:pt x="21879" y="12496"/>
                        <a:pt x="21879" y="20116"/>
                      </a:cubicBezTo>
                      <a:cubicBezTo>
                        <a:pt x="21879" y="39166"/>
                        <a:pt x="8163" y="47548"/>
                        <a:pt x="2067" y="32308"/>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41" name="Freeform: Shape 2640">
                  <a:extLst>
                    <a:ext uri="{FF2B5EF4-FFF2-40B4-BE49-F238E27FC236}">
                      <a16:creationId xmlns:a16="http://schemas.microsoft.com/office/drawing/2014/main" id="{F598650E-0C2A-4DF7-9346-D488C7424968}"/>
                    </a:ext>
                  </a:extLst>
                </p:cNvPr>
                <p:cNvSpPr/>
                <p:nvPr/>
              </p:nvSpPr>
              <p:spPr>
                <a:xfrm>
                  <a:off x="7904891" y="473497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42" name="Freeform: Shape 2641">
                  <a:extLst>
                    <a:ext uri="{FF2B5EF4-FFF2-40B4-BE49-F238E27FC236}">
                      <a16:creationId xmlns:a16="http://schemas.microsoft.com/office/drawing/2014/main" id="{DCAD397E-8701-40D3-AD05-F8635A9693F0}"/>
                    </a:ext>
                  </a:extLst>
                </p:cNvPr>
                <p:cNvSpPr/>
                <p:nvPr/>
              </p:nvSpPr>
              <p:spPr>
                <a:xfrm>
                  <a:off x="10653945" y="47107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43" name="Freeform: Shape 2642">
                  <a:extLst>
                    <a:ext uri="{FF2B5EF4-FFF2-40B4-BE49-F238E27FC236}">
                      <a16:creationId xmlns:a16="http://schemas.microsoft.com/office/drawing/2014/main" id="{94D7D14C-BC33-4D3A-9F22-A23BA8E968F1}"/>
                    </a:ext>
                  </a:extLst>
                </p:cNvPr>
                <p:cNvSpPr/>
                <p:nvPr/>
              </p:nvSpPr>
              <p:spPr>
                <a:xfrm>
                  <a:off x="7727865" y="469554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44" name="Freeform: Shape 2643">
                  <a:extLst>
                    <a:ext uri="{FF2B5EF4-FFF2-40B4-BE49-F238E27FC236}">
                      <a16:creationId xmlns:a16="http://schemas.microsoft.com/office/drawing/2014/main" id="{E1DE911B-89DB-4043-8CF3-78FC13823283}"/>
                    </a:ext>
                  </a:extLst>
                </p:cNvPr>
                <p:cNvSpPr/>
                <p:nvPr/>
              </p:nvSpPr>
              <p:spPr>
                <a:xfrm>
                  <a:off x="7607425" y="466527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45" name="Freeform: Shape 2644">
                  <a:extLst>
                    <a:ext uri="{FF2B5EF4-FFF2-40B4-BE49-F238E27FC236}">
                      <a16:creationId xmlns:a16="http://schemas.microsoft.com/office/drawing/2014/main" id="{9C790914-C3B0-4DDE-88E7-A5DE4FD328CA}"/>
                    </a:ext>
                  </a:extLst>
                </p:cNvPr>
                <p:cNvSpPr/>
                <p:nvPr/>
              </p:nvSpPr>
              <p:spPr>
                <a:xfrm>
                  <a:off x="10470824" y="4642045"/>
                  <a:ext cx="27432" cy="36576"/>
                </a:xfrm>
                <a:custGeom>
                  <a:avLst/>
                  <a:gdLst>
                    <a:gd name="connsiteX0" fmla="*/ 1342 w 27432"/>
                    <a:gd name="connsiteY0" fmla="*/ 24443 h 36576"/>
                    <a:gd name="connsiteX1" fmla="*/ 22678 w 27432"/>
                    <a:gd name="connsiteY1" fmla="*/ 3869 h 36576"/>
                    <a:gd name="connsiteX2" fmla="*/ 14296 w 27432"/>
                    <a:gd name="connsiteY2" fmla="*/ 36635 h 36576"/>
                    <a:gd name="connsiteX3" fmla="*/ 1342 w 27432"/>
                    <a:gd name="connsiteY3" fmla="*/ 24443 h 36576"/>
                  </a:gdLst>
                  <a:ahLst/>
                  <a:cxnLst>
                    <a:cxn ang="0">
                      <a:pos x="connsiteX0" y="connsiteY0"/>
                    </a:cxn>
                    <a:cxn ang="0">
                      <a:pos x="connsiteX1" y="connsiteY1"/>
                    </a:cxn>
                    <a:cxn ang="0">
                      <a:pos x="connsiteX2" y="connsiteY2"/>
                    </a:cxn>
                    <a:cxn ang="0">
                      <a:pos x="connsiteX3" y="connsiteY3"/>
                    </a:cxn>
                  </a:cxnLst>
                  <a:rect l="l" t="t" r="r" b="b"/>
                  <a:pathLst>
                    <a:path w="27432" h="36576">
                      <a:moveTo>
                        <a:pt x="1342" y="24443"/>
                      </a:moveTo>
                      <a:cubicBezTo>
                        <a:pt x="-4754" y="8441"/>
                        <a:pt x="11248" y="-7561"/>
                        <a:pt x="22678" y="3869"/>
                      </a:cubicBezTo>
                      <a:cubicBezTo>
                        <a:pt x="32584" y="13775"/>
                        <a:pt x="26488" y="36635"/>
                        <a:pt x="14296" y="36635"/>
                      </a:cubicBezTo>
                      <a:cubicBezTo>
                        <a:pt x="9724" y="36635"/>
                        <a:pt x="4390" y="31301"/>
                        <a:pt x="1342" y="24443"/>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46" name="Freeform: Shape 2645">
                  <a:extLst>
                    <a:ext uri="{FF2B5EF4-FFF2-40B4-BE49-F238E27FC236}">
                      <a16:creationId xmlns:a16="http://schemas.microsoft.com/office/drawing/2014/main" id="{B2FA92B5-A6B0-44C6-8D7E-26BEBE089355}"/>
                    </a:ext>
                  </a:extLst>
                </p:cNvPr>
                <p:cNvSpPr/>
                <p:nvPr/>
              </p:nvSpPr>
              <p:spPr>
                <a:xfrm>
                  <a:off x="7324005" y="459648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47" name="Freeform: Shape 2646">
                  <a:extLst>
                    <a:ext uri="{FF2B5EF4-FFF2-40B4-BE49-F238E27FC236}">
                      <a16:creationId xmlns:a16="http://schemas.microsoft.com/office/drawing/2014/main" id="{DFD920EF-FE61-40C2-82B6-564D21D0533C}"/>
                    </a:ext>
                  </a:extLst>
                </p:cNvPr>
                <p:cNvSpPr/>
                <p:nvPr/>
              </p:nvSpPr>
              <p:spPr>
                <a:xfrm>
                  <a:off x="6967631" y="449875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48" name="Freeform: Shape 2647">
                  <a:extLst>
                    <a:ext uri="{FF2B5EF4-FFF2-40B4-BE49-F238E27FC236}">
                      <a16:creationId xmlns:a16="http://schemas.microsoft.com/office/drawing/2014/main" id="{896CF979-63F6-4A06-84C7-601035E95386}"/>
                    </a:ext>
                  </a:extLst>
                </p:cNvPr>
                <p:cNvSpPr/>
                <p:nvPr/>
              </p:nvSpPr>
              <p:spPr>
                <a:xfrm>
                  <a:off x="5321711" y="443779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49" name="Freeform: Shape 2648">
                  <a:extLst>
                    <a:ext uri="{FF2B5EF4-FFF2-40B4-BE49-F238E27FC236}">
                      <a16:creationId xmlns:a16="http://schemas.microsoft.com/office/drawing/2014/main" id="{34C40F24-29A4-4A51-A59B-BA55B92275CB}"/>
                    </a:ext>
                  </a:extLst>
                </p:cNvPr>
                <p:cNvSpPr/>
                <p:nvPr/>
              </p:nvSpPr>
              <p:spPr>
                <a:xfrm>
                  <a:off x="6708265" y="442905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50" name="Freeform: Shape 2649">
                  <a:extLst>
                    <a:ext uri="{FF2B5EF4-FFF2-40B4-BE49-F238E27FC236}">
                      <a16:creationId xmlns:a16="http://schemas.microsoft.com/office/drawing/2014/main" id="{241F5FEF-31CA-47C0-9D63-882EBFDEFA23}"/>
                    </a:ext>
                  </a:extLst>
                </p:cNvPr>
                <p:cNvSpPr/>
                <p:nvPr/>
              </p:nvSpPr>
              <p:spPr>
                <a:xfrm>
                  <a:off x="6539941" y="4389783"/>
                  <a:ext cx="39624" cy="28194"/>
                </a:xfrm>
                <a:custGeom>
                  <a:avLst/>
                  <a:gdLst>
                    <a:gd name="connsiteX0" fmla="*/ 1829 w 39624"/>
                    <a:gd name="connsiteY0" fmla="*/ 22197 h 28194"/>
                    <a:gd name="connsiteX1" fmla="*/ 4115 w 39624"/>
                    <a:gd name="connsiteY1" fmla="*/ 5433 h 28194"/>
                    <a:gd name="connsiteX2" fmla="*/ 39929 w 39624"/>
                    <a:gd name="connsiteY2" fmla="*/ 14577 h 28194"/>
                    <a:gd name="connsiteX3" fmla="*/ 1829 w 39624"/>
                    <a:gd name="connsiteY3" fmla="*/ 22197 h 28194"/>
                  </a:gdLst>
                  <a:ahLst/>
                  <a:cxnLst>
                    <a:cxn ang="0">
                      <a:pos x="connsiteX0" y="connsiteY0"/>
                    </a:cxn>
                    <a:cxn ang="0">
                      <a:pos x="connsiteX1" y="connsiteY1"/>
                    </a:cxn>
                    <a:cxn ang="0">
                      <a:pos x="connsiteX2" y="connsiteY2"/>
                    </a:cxn>
                    <a:cxn ang="0">
                      <a:pos x="connsiteX3" y="connsiteY3"/>
                    </a:cxn>
                  </a:cxnLst>
                  <a:rect l="l" t="t" r="r" b="b"/>
                  <a:pathLst>
                    <a:path w="39624" h="28194">
                      <a:moveTo>
                        <a:pt x="1829" y="22197"/>
                      </a:moveTo>
                      <a:cubicBezTo>
                        <a:pt x="-1219" y="16863"/>
                        <a:pt x="-457" y="10005"/>
                        <a:pt x="4115" y="5433"/>
                      </a:cubicBezTo>
                      <a:cubicBezTo>
                        <a:pt x="14783" y="-5235"/>
                        <a:pt x="39929" y="861"/>
                        <a:pt x="39929" y="14577"/>
                      </a:cubicBezTo>
                      <a:cubicBezTo>
                        <a:pt x="39929" y="28293"/>
                        <a:pt x="9449" y="34389"/>
                        <a:pt x="1829" y="22197"/>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51" name="Freeform: Shape 2650">
                  <a:extLst>
                    <a:ext uri="{FF2B5EF4-FFF2-40B4-BE49-F238E27FC236}">
                      <a16:creationId xmlns:a16="http://schemas.microsoft.com/office/drawing/2014/main" id="{2A9696BF-1896-4315-BC55-CCE4814C68CB}"/>
                    </a:ext>
                  </a:extLst>
                </p:cNvPr>
                <p:cNvSpPr/>
                <p:nvPr/>
              </p:nvSpPr>
              <p:spPr>
                <a:xfrm>
                  <a:off x="8832091" y="3878580"/>
                  <a:ext cx="20574" cy="538734"/>
                </a:xfrm>
                <a:custGeom>
                  <a:avLst/>
                  <a:gdLst>
                    <a:gd name="connsiteX0" fmla="*/ 3299 w 20574"/>
                    <a:gd name="connsiteY0" fmla="*/ 532638 h 538734"/>
                    <a:gd name="connsiteX1" fmla="*/ 10919 w 20574"/>
                    <a:gd name="connsiteY1" fmla="*/ 0 h 538734"/>
                    <a:gd name="connsiteX2" fmla="*/ 14729 w 20574"/>
                    <a:gd name="connsiteY2" fmla="*/ 536448 h 538734"/>
                    <a:gd name="connsiteX3" fmla="*/ 3299 w 20574"/>
                    <a:gd name="connsiteY3" fmla="*/ 532638 h 538734"/>
                  </a:gdLst>
                  <a:ahLst/>
                  <a:cxnLst>
                    <a:cxn ang="0">
                      <a:pos x="connsiteX0" y="connsiteY0"/>
                    </a:cxn>
                    <a:cxn ang="0">
                      <a:pos x="connsiteX1" y="connsiteY1"/>
                    </a:cxn>
                    <a:cxn ang="0">
                      <a:pos x="connsiteX2" y="connsiteY2"/>
                    </a:cxn>
                    <a:cxn ang="0">
                      <a:pos x="connsiteX3" y="connsiteY3"/>
                    </a:cxn>
                  </a:cxnLst>
                  <a:rect l="l" t="t" r="r" b="b"/>
                  <a:pathLst>
                    <a:path w="20574" h="538734">
                      <a:moveTo>
                        <a:pt x="3299" y="532638"/>
                      </a:moveTo>
                      <a:cubicBezTo>
                        <a:pt x="-4321" y="512826"/>
                        <a:pt x="2537" y="0"/>
                        <a:pt x="10919" y="0"/>
                      </a:cubicBezTo>
                      <a:cubicBezTo>
                        <a:pt x="21587" y="0"/>
                        <a:pt x="25397" y="525780"/>
                        <a:pt x="14729" y="536448"/>
                      </a:cubicBezTo>
                      <a:cubicBezTo>
                        <a:pt x="10157" y="541020"/>
                        <a:pt x="6347" y="539496"/>
                        <a:pt x="3299" y="532638"/>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52" name="Freeform: Shape 2651">
                  <a:extLst>
                    <a:ext uri="{FF2B5EF4-FFF2-40B4-BE49-F238E27FC236}">
                      <a16:creationId xmlns:a16="http://schemas.microsoft.com/office/drawing/2014/main" id="{9C873E6F-667B-42A5-9207-605B0B64FD86}"/>
                    </a:ext>
                  </a:extLst>
                </p:cNvPr>
                <p:cNvSpPr/>
                <p:nvPr/>
              </p:nvSpPr>
              <p:spPr>
                <a:xfrm>
                  <a:off x="9953701" y="4376717"/>
                  <a:ext cx="18288" cy="24384"/>
                </a:xfrm>
                <a:custGeom>
                  <a:avLst/>
                  <a:gdLst>
                    <a:gd name="connsiteX0" fmla="*/ 1829 w 18288"/>
                    <a:gd name="connsiteY0" fmla="*/ 20023 h 24384"/>
                    <a:gd name="connsiteX1" fmla="*/ 4115 w 18288"/>
                    <a:gd name="connsiteY1" fmla="*/ 3259 h 24384"/>
                    <a:gd name="connsiteX2" fmla="*/ 17069 w 18288"/>
                    <a:gd name="connsiteY2" fmla="*/ 4783 h 24384"/>
                    <a:gd name="connsiteX3" fmla="*/ 14783 w 18288"/>
                    <a:gd name="connsiteY3" fmla="*/ 21547 h 24384"/>
                    <a:gd name="connsiteX4" fmla="*/ 1829 w 18288"/>
                    <a:gd name="connsiteY4" fmla="*/ 20023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24384">
                      <a:moveTo>
                        <a:pt x="1829" y="20023"/>
                      </a:moveTo>
                      <a:cubicBezTo>
                        <a:pt x="-1219" y="15451"/>
                        <a:pt x="-457" y="7831"/>
                        <a:pt x="4115" y="3259"/>
                      </a:cubicBezTo>
                      <a:cubicBezTo>
                        <a:pt x="8687" y="-1313"/>
                        <a:pt x="13259" y="-1313"/>
                        <a:pt x="17069" y="4783"/>
                      </a:cubicBezTo>
                      <a:cubicBezTo>
                        <a:pt x="20117" y="9355"/>
                        <a:pt x="19355" y="16975"/>
                        <a:pt x="14783" y="21547"/>
                      </a:cubicBezTo>
                      <a:cubicBezTo>
                        <a:pt x="10211" y="26119"/>
                        <a:pt x="5639" y="26119"/>
                        <a:pt x="1829" y="20023"/>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53" name="Freeform: Shape 2652">
                  <a:extLst>
                    <a:ext uri="{FF2B5EF4-FFF2-40B4-BE49-F238E27FC236}">
                      <a16:creationId xmlns:a16="http://schemas.microsoft.com/office/drawing/2014/main" id="{9569698B-E61D-4577-9AAA-2B936D11299B}"/>
                    </a:ext>
                  </a:extLst>
                </p:cNvPr>
                <p:cNvSpPr/>
                <p:nvPr/>
              </p:nvSpPr>
              <p:spPr>
                <a:xfrm>
                  <a:off x="5495205" y="4360269"/>
                  <a:ext cx="26670" cy="28194"/>
                </a:xfrm>
                <a:custGeom>
                  <a:avLst/>
                  <a:gdLst>
                    <a:gd name="connsiteX0" fmla="*/ 1863 w 26670"/>
                    <a:gd name="connsiteY0" fmla="*/ 20469 h 28194"/>
                    <a:gd name="connsiteX1" fmla="*/ 22437 w 26670"/>
                    <a:gd name="connsiteY1" fmla="*/ 3705 h 28194"/>
                    <a:gd name="connsiteX2" fmla="*/ 14055 w 26670"/>
                    <a:gd name="connsiteY2" fmla="*/ 28851 h 28194"/>
                    <a:gd name="connsiteX3" fmla="*/ 1863 w 26670"/>
                    <a:gd name="connsiteY3" fmla="*/ 20469 h 28194"/>
                  </a:gdLst>
                  <a:ahLst/>
                  <a:cxnLst>
                    <a:cxn ang="0">
                      <a:pos x="connsiteX0" y="connsiteY0"/>
                    </a:cxn>
                    <a:cxn ang="0">
                      <a:pos x="connsiteX1" y="connsiteY1"/>
                    </a:cxn>
                    <a:cxn ang="0">
                      <a:pos x="connsiteX2" y="connsiteY2"/>
                    </a:cxn>
                    <a:cxn ang="0">
                      <a:pos x="connsiteX3" y="connsiteY3"/>
                    </a:cxn>
                  </a:cxnLst>
                  <a:rect l="l" t="t" r="r" b="b"/>
                  <a:pathLst>
                    <a:path w="26670" h="28194">
                      <a:moveTo>
                        <a:pt x="1863" y="20469"/>
                      </a:moveTo>
                      <a:cubicBezTo>
                        <a:pt x="-5757" y="7515"/>
                        <a:pt x="11769" y="-6963"/>
                        <a:pt x="22437" y="3705"/>
                      </a:cubicBezTo>
                      <a:cubicBezTo>
                        <a:pt x="31581" y="12849"/>
                        <a:pt x="25485" y="28851"/>
                        <a:pt x="14055" y="28851"/>
                      </a:cubicBezTo>
                      <a:cubicBezTo>
                        <a:pt x="10245" y="28851"/>
                        <a:pt x="4911" y="25041"/>
                        <a:pt x="1863" y="20469"/>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54" name="Freeform: Shape 2653">
                  <a:extLst>
                    <a:ext uri="{FF2B5EF4-FFF2-40B4-BE49-F238E27FC236}">
                      <a16:creationId xmlns:a16="http://schemas.microsoft.com/office/drawing/2014/main" id="{81D3B4D6-9536-4676-9553-3AAAAAEC9195}"/>
                    </a:ext>
                  </a:extLst>
                </p:cNvPr>
                <p:cNvSpPr/>
                <p:nvPr/>
              </p:nvSpPr>
              <p:spPr>
                <a:xfrm>
                  <a:off x="6417081" y="4363273"/>
                  <a:ext cx="25146" cy="25146"/>
                </a:xfrm>
                <a:custGeom>
                  <a:avLst/>
                  <a:gdLst>
                    <a:gd name="connsiteX0" fmla="*/ 2769 w 25146"/>
                    <a:gd name="connsiteY0" fmla="*/ 18227 h 25146"/>
                    <a:gd name="connsiteX1" fmla="*/ 18771 w 25146"/>
                    <a:gd name="connsiteY1" fmla="*/ 3749 h 25146"/>
                    <a:gd name="connsiteX2" fmla="*/ 24867 w 25146"/>
                    <a:gd name="connsiteY2" fmla="*/ 18989 h 25146"/>
                    <a:gd name="connsiteX3" fmla="*/ 2769 w 25146"/>
                    <a:gd name="connsiteY3" fmla="*/ 18227 h 25146"/>
                  </a:gdLst>
                  <a:ahLst/>
                  <a:cxnLst>
                    <a:cxn ang="0">
                      <a:pos x="connsiteX0" y="connsiteY0"/>
                    </a:cxn>
                    <a:cxn ang="0">
                      <a:pos x="connsiteX1" y="connsiteY1"/>
                    </a:cxn>
                    <a:cxn ang="0">
                      <a:pos x="connsiteX2" y="connsiteY2"/>
                    </a:cxn>
                    <a:cxn ang="0">
                      <a:pos x="connsiteX3" y="connsiteY3"/>
                    </a:cxn>
                  </a:cxnLst>
                  <a:rect l="l" t="t" r="r" b="b"/>
                  <a:pathLst>
                    <a:path w="25146" h="25146">
                      <a:moveTo>
                        <a:pt x="2769" y="18227"/>
                      </a:moveTo>
                      <a:cubicBezTo>
                        <a:pt x="-5613" y="5273"/>
                        <a:pt x="6579" y="-6157"/>
                        <a:pt x="18771" y="3749"/>
                      </a:cubicBezTo>
                      <a:cubicBezTo>
                        <a:pt x="24105" y="8321"/>
                        <a:pt x="27153" y="15179"/>
                        <a:pt x="24867" y="18989"/>
                      </a:cubicBezTo>
                      <a:cubicBezTo>
                        <a:pt x="19533" y="28133"/>
                        <a:pt x="8865" y="27371"/>
                        <a:pt x="2769" y="18227"/>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55" name="Freeform: Shape 2654">
                  <a:extLst>
                    <a:ext uri="{FF2B5EF4-FFF2-40B4-BE49-F238E27FC236}">
                      <a16:creationId xmlns:a16="http://schemas.microsoft.com/office/drawing/2014/main" id="{1D476092-E583-41D1-BDAA-81B0BDFE5105}"/>
                    </a:ext>
                  </a:extLst>
                </p:cNvPr>
                <p:cNvSpPr/>
                <p:nvPr/>
              </p:nvSpPr>
              <p:spPr>
                <a:xfrm>
                  <a:off x="5626511" y="433111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56" name="Freeform: Shape 2655">
                  <a:extLst>
                    <a:ext uri="{FF2B5EF4-FFF2-40B4-BE49-F238E27FC236}">
                      <a16:creationId xmlns:a16="http://schemas.microsoft.com/office/drawing/2014/main" id="{9E289CBF-93F1-4564-8FF4-922E6E2B3335}"/>
                    </a:ext>
                  </a:extLst>
                </p:cNvPr>
                <p:cNvSpPr/>
                <p:nvPr/>
              </p:nvSpPr>
              <p:spPr>
                <a:xfrm>
                  <a:off x="6182485" y="432999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57" name="Freeform: Shape 2656">
                  <a:extLst>
                    <a:ext uri="{FF2B5EF4-FFF2-40B4-BE49-F238E27FC236}">
                      <a16:creationId xmlns:a16="http://schemas.microsoft.com/office/drawing/2014/main" id="{77850C08-5F91-4C0D-B802-B184D2BE1428}"/>
                    </a:ext>
                  </a:extLst>
                </p:cNvPr>
                <p:cNvSpPr/>
                <p:nvPr/>
              </p:nvSpPr>
              <p:spPr>
                <a:xfrm>
                  <a:off x="8832561" y="3774644"/>
                  <a:ext cx="21336" cy="39624"/>
                </a:xfrm>
                <a:custGeom>
                  <a:avLst/>
                  <a:gdLst>
                    <a:gd name="connsiteX0" fmla="*/ 2067 w 21336"/>
                    <a:gd name="connsiteY0" fmla="*/ 32308 h 39624"/>
                    <a:gd name="connsiteX1" fmla="*/ 14259 w 21336"/>
                    <a:gd name="connsiteY1" fmla="*/ 1066 h 39624"/>
                    <a:gd name="connsiteX2" fmla="*/ 21879 w 21336"/>
                    <a:gd name="connsiteY2" fmla="*/ 20116 h 39624"/>
                    <a:gd name="connsiteX3" fmla="*/ 2067 w 21336"/>
                    <a:gd name="connsiteY3" fmla="*/ 32308 h 39624"/>
                  </a:gdLst>
                  <a:ahLst/>
                  <a:cxnLst>
                    <a:cxn ang="0">
                      <a:pos x="connsiteX0" y="connsiteY0"/>
                    </a:cxn>
                    <a:cxn ang="0">
                      <a:pos x="connsiteX1" y="connsiteY1"/>
                    </a:cxn>
                    <a:cxn ang="0">
                      <a:pos x="connsiteX2" y="connsiteY2"/>
                    </a:cxn>
                    <a:cxn ang="0">
                      <a:pos x="connsiteX3" y="connsiteY3"/>
                    </a:cxn>
                  </a:cxnLst>
                  <a:rect l="l" t="t" r="r" b="b"/>
                  <a:pathLst>
                    <a:path w="21336" h="39624">
                      <a:moveTo>
                        <a:pt x="2067" y="32308"/>
                      </a:moveTo>
                      <a:cubicBezTo>
                        <a:pt x="-4029" y="16306"/>
                        <a:pt x="4353" y="-5030"/>
                        <a:pt x="14259" y="1066"/>
                      </a:cubicBezTo>
                      <a:cubicBezTo>
                        <a:pt x="18069" y="3352"/>
                        <a:pt x="21879" y="12496"/>
                        <a:pt x="21879" y="20116"/>
                      </a:cubicBezTo>
                      <a:cubicBezTo>
                        <a:pt x="21879" y="39166"/>
                        <a:pt x="8163" y="47548"/>
                        <a:pt x="2067" y="32308"/>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58" name="Freeform: Shape 2657">
                  <a:extLst>
                    <a:ext uri="{FF2B5EF4-FFF2-40B4-BE49-F238E27FC236}">
                      <a16:creationId xmlns:a16="http://schemas.microsoft.com/office/drawing/2014/main" id="{84D36474-79C6-4692-B8AC-1370D5DB1FC4}"/>
                    </a:ext>
                  </a:extLst>
                </p:cNvPr>
                <p:cNvSpPr/>
                <p:nvPr/>
              </p:nvSpPr>
              <p:spPr>
                <a:xfrm>
                  <a:off x="8460865" y="3545136"/>
                  <a:ext cx="23622" cy="20574"/>
                </a:xfrm>
                <a:custGeom>
                  <a:avLst/>
                  <a:gdLst>
                    <a:gd name="connsiteX0" fmla="*/ 1145 w 23622"/>
                    <a:gd name="connsiteY0" fmla="*/ 14166 h 20574"/>
                    <a:gd name="connsiteX1" fmla="*/ 20195 w 23622"/>
                    <a:gd name="connsiteY1" fmla="*/ 1974 h 20574"/>
                    <a:gd name="connsiteX2" fmla="*/ 12575 w 23622"/>
                    <a:gd name="connsiteY2" fmla="*/ 21024 h 20574"/>
                    <a:gd name="connsiteX3" fmla="*/ 1145 w 23622"/>
                    <a:gd name="connsiteY3" fmla="*/ 14166 h 20574"/>
                  </a:gdLst>
                  <a:ahLst/>
                  <a:cxnLst>
                    <a:cxn ang="0">
                      <a:pos x="connsiteX0" y="connsiteY0"/>
                    </a:cxn>
                    <a:cxn ang="0">
                      <a:pos x="connsiteX1" y="connsiteY1"/>
                    </a:cxn>
                    <a:cxn ang="0">
                      <a:pos x="connsiteX2" y="connsiteY2"/>
                    </a:cxn>
                    <a:cxn ang="0">
                      <a:pos x="connsiteX3" y="connsiteY3"/>
                    </a:cxn>
                  </a:cxnLst>
                  <a:rect l="l" t="t" r="r" b="b"/>
                  <a:pathLst>
                    <a:path w="23622" h="20574">
                      <a:moveTo>
                        <a:pt x="1145" y="14166"/>
                      </a:moveTo>
                      <a:cubicBezTo>
                        <a:pt x="-4189" y="5022"/>
                        <a:pt x="10289" y="-4122"/>
                        <a:pt x="20195" y="1974"/>
                      </a:cubicBezTo>
                      <a:cubicBezTo>
                        <a:pt x="28577" y="7308"/>
                        <a:pt x="23243" y="21024"/>
                        <a:pt x="12575" y="21024"/>
                      </a:cubicBezTo>
                      <a:cubicBezTo>
                        <a:pt x="8765" y="21024"/>
                        <a:pt x="4193" y="17976"/>
                        <a:pt x="1145" y="14166"/>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59" name="Freeform: Shape 2658">
                  <a:extLst>
                    <a:ext uri="{FF2B5EF4-FFF2-40B4-BE49-F238E27FC236}">
                      <a16:creationId xmlns:a16="http://schemas.microsoft.com/office/drawing/2014/main" id="{5EF67EDD-4469-4CF5-9881-B25D5531BD71}"/>
                    </a:ext>
                  </a:extLst>
                </p:cNvPr>
                <p:cNvSpPr/>
                <p:nvPr/>
              </p:nvSpPr>
              <p:spPr>
                <a:xfrm>
                  <a:off x="5451044" y="2523201"/>
                  <a:ext cx="39624" cy="21336"/>
                </a:xfrm>
                <a:custGeom>
                  <a:avLst/>
                  <a:gdLst>
                    <a:gd name="connsiteX0" fmla="*/ 1066 w 39624"/>
                    <a:gd name="connsiteY0" fmla="*/ 14259 h 21336"/>
                    <a:gd name="connsiteX1" fmla="*/ 32308 w 39624"/>
                    <a:gd name="connsiteY1" fmla="*/ 2067 h 21336"/>
                    <a:gd name="connsiteX2" fmla="*/ 20116 w 39624"/>
                    <a:gd name="connsiteY2" fmla="*/ 21879 h 21336"/>
                    <a:gd name="connsiteX3" fmla="*/ 1066 w 39624"/>
                    <a:gd name="connsiteY3" fmla="*/ 14259 h 21336"/>
                  </a:gdLst>
                  <a:ahLst/>
                  <a:cxnLst>
                    <a:cxn ang="0">
                      <a:pos x="connsiteX0" y="connsiteY0"/>
                    </a:cxn>
                    <a:cxn ang="0">
                      <a:pos x="connsiteX1" y="connsiteY1"/>
                    </a:cxn>
                    <a:cxn ang="0">
                      <a:pos x="connsiteX2" y="connsiteY2"/>
                    </a:cxn>
                    <a:cxn ang="0">
                      <a:pos x="connsiteX3" y="connsiteY3"/>
                    </a:cxn>
                  </a:cxnLst>
                  <a:rect l="l" t="t" r="r" b="b"/>
                  <a:pathLst>
                    <a:path w="39624" h="21336">
                      <a:moveTo>
                        <a:pt x="1066" y="14259"/>
                      </a:moveTo>
                      <a:cubicBezTo>
                        <a:pt x="-5030" y="4353"/>
                        <a:pt x="16306" y="-4029"/>
                        <a:pt x="32308" y="2067"/>
                      </a:cubicBezTo>
                      <a:cubicBezTo>
                        <a:pt x="47548" y="8163"/>
                        <a:pt x="39166" y="21879"/>
                        <a:pt x="20116" y="21879"/>
                      </a:cubicBezTo>
                      <a:cubicBezTo>
                        <a:pt x="12496" y="21879"/>
                        <a:pt x="3352" y="18069"/>
                        <a:pt x="1066" y="14259"/>
                      </a:cubicBezTo>
                      <a:close/>
                    </a:path>
                  </a:pathLst>
                </a:custGeom>
                <a:solidFill>
                  <a:srgbClr val="91AFD3"/>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60" name="Freeform: Shape 2659">
                  <a:extLst>
                    <a:ext uri="{FF2B5EF4-FFF2-40B4-BE49-F238E27FC236}">
                      <a16:creationId xmlns:a16="http://schemas.microsoft.com/office/drawing/2014/main" id="{D7BBD95A-6DE3-45B1-A6FA-7FFF96130633}"/>
                    </a:ext>
                  </a:extLst>
                </p:cNvPr>
                <p:cNvSpPr/>
                <p:nvPr/>
              </p:nvSpPr>
              <p:spPr>
                <a:xfrm>
                  <a:off x="0" y="1318260"/>
                  <a:ext cx="3634740" cy="4211574"/>
                </a:xfrm>
                <a:custGeom>
                  <a:avLst/>
                  <a:gdLst>
                    <a:gd name="connsiteX0" fmla="*/ 0 w 3634740"/>
                    <a:gd name="connsiteY0" fmla="*/ 2106168 h 4211574"/>
                    <a:gd name="connsiteX1" fmla="*/ 0 w 3634740"/>
                    <a:gd name="connsiteY1" fmla="*/ 0 h 4211574"/>
                    <a:gd name="connsiteX2" fmla="*/ 1817370 w 3634740"/>
                    <a:gd name="connsiteY2" fmla="*/ 0 h 4211574"/>
                    <a:gd name="connsiteX3" fmla="*/ 3634740 w 3634740"/>
                    <a:gd name="connsiteY3" fmla="*/ 0 h 4211574"/>
                    <a:gd name="connsiteX4" fmla="*/ 3634740 w 3634740"/>
                    <a:gd name="connsiteY4" fmla="*/ 32766 h 4211574"/>
                    <a:gd name="connsiteX5" fmla="*/ 3627120 w 3634740"/>
                    <a:gd name="connsiteY5" fmla="*/ 73152 h 4211574"/>
                    <a:gd name="connsiteX6" fmla="*/ 3617976 w 3634740"/>
                    <a:gd name="connsiteY6" fmla="*/ 643890 h 4211574"/>
                    <a:gd name="connsiteX7" fmla="*/ 3606546 w 3634740"/>
                    <a:gd name="connsiteY7" fmla="*/ 1209294 h 4211574"/>
                    <a:gd name="connsiteX8" fmla="*/ 3576828 w 3634740"/>
                    <a:gd name="connsiteY8" fmla="*/ 1168146 h 4211574"/>
                    <a:gd name="connsiteX9" fmla="*/ 3547110 w 3634740"/>
                    <a:gd name="connsiteY9" fmla="*/ 1112520 h 4211574"/>
                    <a:gd name="connsiteX10" fmla="*/ 3519678 w 3634740"/>
                    <a:gd name="connsiteY10" fmla="*/ 1066800 h 4211574"/>
                    <a:gd name="connsiteX11" fmla="*/ 3448050 w 3634740"/>
                    <a:gd name="connsiteY11" fmla="*/ 961644 h 4211574"/>
                    <a:gd name="connsiteX12" fmla="*/ 3413760 w 3634740"/>
                    <a:gd name="connsiteY12" fmla="*/ 912114 h 4211574"/>
                    <a:gd name="connsiteX13" fmla="*/ 3217926 w 3634740"/>
                    <a:gd name="connsiteY13" fmla="*/ 708660 h 4211574"/>
                    <a:gd name="connsiteX14" fmla="*/ 3196590 w 3634740"/>
                    <a:gd name="connsiteY14" fmla="*/ 693420 h 4211574"/>
                    <a:gd name="connsiteX15" fmla="*/ 3169158 w 3634740"/>
                    <a:gd name="connsiteY15" fmla="*/ 678180 h 4211574"/>
                    <a:gd name="connsiteX16" fmla="*/ 3130296 w 3634740"/>
                    <a:gd name="connsiteY16" fmla="*/ 663702 h 4211574"/>
                    <a:gd name="connsiteX17" fmla="*/ 2800350 w 3634740"/>
                    <a:gd name="connsiteY17" fmla="*/ 654558 h 4211574"/>
                    <a:gd name="connsiteX18" fmla="*/ 2631186 w 3634740"/>
                    <a:gd name="connsiteY18" fmla="*/ 751332 h 4211574"/>
                    <a:gd name="connsiteX19" fmla="*/ 2593086 w 3634740"/>
                    <a:gd name="connsiteY19" fmla="*/ 777240 h 4211574"/>
                    <a:gd name="connsiteX20" fmla="*/ 2514600 w 3634740"/>
                    <a:gd name="connsiteY20" fmla="*/ 842010 h 4211574"/>
                    <a:gd name="connsiteX21" fmla="*/ 2484120 w 3634740"/>
                    <a:gd name="connsiteY21" fmla="*/ 870204 h 4211574"/>
                    <a:gd name="connsiteX22" fmla="*/ 2447544 w 3634740"/>
                    <a:gd name="connsiteY22" fmla="*/ 909066 h 4211574"/>
                    <a:gd name="connsiteX23" fmla="*/ 2426208 w 3634740"/>
                    <a:gd name="connsiteY23" fmla="*/ 929640 h 4211574"/>
                    <a:gd name="connsiteX24" fmla="*/ 2415540 w 3634740"/>
                    <a:gd name="connsiteY24" fmla="*/ 937260 h 4211574"/>
                    <a:gd name="connsiteX25" fmla="*/ 2370582 w 3634740"/>
                    <a:gd name="connsiteY25" fmla="*/ 992886 h 4211574"/>
                    <a:gd name="connsiteX26" fmla="*/ 2273808 w 3634740"/>
                    <a:gd name="connsiteY26" fmla="*/ 1104900 h 4211574"/>
                    <a:gd name="connsiteX27" fmla="*/ 2200656 w 3634740"/>
                    <a:gd name="connsiteY27" fmla="*/ 1191006 h 4211574"/>
                    <a:gd name="connsiteX28" fmla="*/ 2179320 w 3634740"/>
                    <a:gd name="connsiteY28" fmla="*/ 1223010 h 4211574"/>
                    <a:gd name="connsiteX29" fmla="*/ 2164080 w 3634740"/>
                    <a:gd name="connsiteY29" fmla="*/ 1242060 h 4211574"/>
                    <a:gd name="connsiteX30" fmla="*/ 2148840 w 3634740"/>
                    <a:gd name="connsiteY30" fmla="*/ 1260348 h 4211574"/>
                    <a:gd name="connsiteX31" fmla="*/ 2116074 w 3634740"/>
                    <a:gd name="connsiteY31" fmla="*/ 1312164 h 4211574"/>
                    <a:gd name="connsiteX32" fmla="*/ 2077974 w 3634740"/>
                    <a:gd name="connsiteY32" fmla="*/ 1363980 h 4211574"/>
                    <a:gd name="connsiteX33" fmla="*/ 2038350 w 3634740"/>
                    <a:gd name="connsiteY33" fmla="*/ 1421130 h 4211574"/>
                    <a:gd name="connsiteX34" fmla="*/ 1989582 w 3634740"/>
                    <a:gd name="connsiteY34" fmla="*/ 1498092 h 4211574"/>
                    <a:gd name="connsiteX35" fmla="*/ 1943100 w 3634740"/>
                    <a:gd name="connsiteY35" fmla="*/ 1543050 h 4211574"/>
                    <a:gd name="connsiteX36" fmla="*/ 1935480 w 3634740"/>
                    <a:gd name="connsiteY36" fmla="*/ 1247394 h 4211574"/>
                    <a:gd name="connsiteX37" fmla="*/ 1924050 w 3634740"/>
                    <a:gd name="connsiteY37" fmla="*/ 975360 h 4211574"/>
                    <a:gd name="connsiteX38" fmla="*/ 1912620 w 3634740"/>
                    <a:gd name="connsiteY38" fmla="*/ 1306830 h 4211574"/>
                    <a:gd name="connsiteX39" fmla="*/ 1897380 w 3634740"/>
                    <a:gd name="connsiteY39" fmla="*/ 1638300 h 4211574"/>
                    <a:gd name="connsiteX40" fmla="*/ 1882140 w 3634740"/>
                    <a:gd name="connsiteY40" fmla="*/ 1662684 h 4211574"/>
                    <a:gd name="connsiteX41" fmla="*/ 1855470 w 3634740"/>
                    <a:gd name="connsiteY41" fmla="*/ 1706118 h 4211574"/>
                    <a:gd name="connsiteX42" fmla="*/ 1828800 w 3634740"/>
                    <a:gd name="connsiteY42" fmla="*/ 1750314 h 4211574"/>
                    <a:gd name="connsiteX43" fmla="*/ 1813560 w 3634740"/>
                    <a:gd name="connsiteY43" fmla="*/ 1771650 h 4211574"/>
                    <a:gd name="connsiteX44" fmla="*/ 1798320 w 3634740"/>
                    <a:gd name="connsiteY44" fmla="*/ 1792224 h 4211574"/>
                    <a:gd name="connsiteX45" fmla="*/ 1773174 w 3634740"/>
                    <a:gd name="connsiteY45" fmla="*/ 1834134 h 4211574"/>
                    <a:gd name="connsiteX46" fmla="*/ 1742694 w 3634740"/>
                    <a:gd name="connsiteY46" fmla="*/ 1882140 h 4211574"/>
                    <a:gd name="connsiteX47" fmla="*/ 1719072 w 3634740"/>
                    <a:gd name="connsiteY47" fmla="*/ 1924050 h 4211574"/>
                    <a:gd name="connsiteX48" fmla="*/ 1661160 w 3634740"/>
                    <a:gd name="connsiteY48" fmla="*/ 2030730 h 4211574"/>
                    <a:gd name="connsiteX49" fmla="*/ 1645158 w 3634740"/>
                    <a:gd name="connsiteY49" fmla="*/ 2054352 h 4211574"/>
                    <a:gd name="connsiteX50" fmla="*/ 1615440 w 3634740"/>
                    <a:gd name="connsiteY50" fmla="*/ 2099310 h 4211574"/>
                    <a:gd name="connsiteX51" fmla="*/ 1589532 w 3634740"/>
                    <a:gd name="connsiteY51" fmla="*/ 2140458 h 4211574"/>
                    <a:gd name="connsiteX52" fmla="*/ 1577340 w 3634740"/>
                    <a:gd name="connsiteY52" fmla="*/ 2161032 h 4211574"/>
                    <a:gd name="connsiteX53" fmla="*/ 1555242 w 3634740"/>
                    <a:gd name="connsiteY53" fmla="*/ 2203704 h 4211574"/>
                    <a:gd name="connsiteX54" fmla="*/ 1504950 w 3634740"/>
                    <a:gd name="connsiteY54" fmla="*/ 2289810 h 4211574"/>
                    <a:gd name="connsiteX55" fmla="*/ 1436370 w 3634740"/>
                    <a:gd name="connsiteY55" fmla="*/ 2407920 h 4211574"/>
                    <a:gd name="connsiteX56" fmla="*/ 1394460 w 3634740"/>
                    <a:gd name="connsiteY56" fmla="*/ 2478786 h 4211574"/>
                    <a:gd name="connsiteX57" fmla="*/ 1366266 w 3634740"/>
                    <a:gd name="connsiteY57" fmla="*/ 2522982 h 4211574"/>
                    <a:gd name="connsiteX58" fmla="*/ 1356360 w 3634740"/>
                    <a:gd name="connsiteY58" fmla="*/ 2543556 h 4211574"/>
                    <a:gd name="connsiteX59" fmla="*/ 1341882 w 3634740"/>
                    <a:gd name="connsiteY59" fmla="*/ 2570988 h 4211574"/>
                    <a:gd name="connsiteX60" fmla="*/ 1300734 w 3634740"/>
                    <a:gd name="connsiteY60" fmla="*/ 2636520 h 4211574"/>
                    <a:gd name="connsiteX61" fmla="*/ 1257300 w 3634740"/>
                    <a:gd name="connsiteY61" fmla="*/ 2716530 h 4211574"/>
                    <a:gd name="connsiteX62" fmla="*/ 1222248 w 3634740"/>
                    <a:gd name="connsiteY62" fmla="*/ 2779776 h 4211574"/>
                    <a:gd name="connsiteX63" fmla="*/ 1191006 w 3634740"/>
                    <a:gd name="connsiteY63" fmla="*/ 2829306 h 4211574"/>
                    <a:gd name="connsiteX64" fmla="*/ 1163574 w 3634740"/>
                    <a:gd name="connsiteY64" fmla="*/ 2873502 h 4211574"/>
                    <a:gd name="connsiteX65" fmla="*/ 1139190 w 3634740"/>
                    <a:gd name="connsiteY65" fmla="*/ 2910840 h 4211574"/>
                    <a:gd name="connsiteX66" fmla="*/ 1127760 w 3634740"/>
                    <a:gd name="connsiteY66" fmla="*/ 2932176 h 4211574"/>
                    <a:gd name="connsiteX67" fmla="*/ 1117092 w 3634740"/>
                    <a:gd name="connsiteY67" fmla="*/ 2955798 h 4211574"/>
                    <a:gd name="connsiteX68" fmla="*/ 1053084 w 3634740"/>
                    <a:gd name="connsiteY68" fmla="*/ 3065526 h 4211574"/>
                    <a:gd name="connsiteX69" fmla="*/ 1029462 w 3634740"/>
                    <a:gd name="connsiteY69" fmla="*/ 3101340 h 4211574"/>
                    <a:gd name="connsiteX70" fmla="*/ 970788 w 3634740"/>
                    <a:gd name="connsiteY70" fmla="*/ 3198876 h 4211574"/>
                    <a:gd name="connsiteX71" fmla="*/ 939546 w 3634740"/>
                    <a:gd name="connsiteY71" fmla="*/ 3248406 h 4211574"/>
                    <a:gd name="connsiteX72" fmla="*/ 914400 w 3634740"/>
                    <a:gd name="connsiteY72" fmla="*/ 3288030 h 4211574"/>
                    <a:gd name="connsiteX73" fmla="*/ 882396 w 3634740"/>
                    <a:gd name="connsiteY73" fmla="*/ 3337560 h 4211574"/>
                    <a:gd name="connsiteX74" fmla="*/ 861060 w 3634740"/>
                    <a:gd name="connsiteY74" fmla="*/ 3371088 h 4211574"/>
                    <a:gd name="connsiteX75" fmla="*/ 834390 w 3634740"/>
                    <a:gd name="connsiteY75" fmla="*/ 3410712 h 4211574"/>
                    <a:gd name="connsiteX76" fmla="*/ 807720 w 3634740"/>
                    <a:gd name="connsiteY76" fmla="*/ 3451860 h 4211574"/>
                    <a:gd name="connsiteX77" fmla="*/ 782574 w 3634740"/>
                    <a:gd name="connsiteY77" fmla="*/ 3489960 h 4211574"/>
                    <a:gd name="connsiteX78" fmla="*/ 745998 w 3634740"/>
                    <a:gd name="connsiteY78" fmla="*/ 3541014 h 4211574"/>
                    <a:gd name="connsiteX79" fmla="*/ 701040 w 3634740"/>
                    <a:gd name="connsiteY79" fmla="*/ 3608070 h 4211574"/>
                    <a:gd name="connsiteX80" fmla="*/ 651510 w 3634740"/>
                    <a:gd name="connsiteY80" fmla="*/ 3676650 h 4211574"/>
                    <a:gd name="connsiteX81" fmla="*/ 589026 w 3634740"/>
                    <a:gd name="connsiteY81" fmla="*/ 3757422 h 4211574"/>
                    <a:gd name="connsiteX82" fmla="*/ 541020 w 3634740"/>
                    <a:gd name="connsiteY82" fmla="*/ 3820668 h 4211574"/>
                    <a:gd name="connsiteX83" fmla="*/ 512826 w 3634740"/>
                    <a:gd name="connsiteY83" fmla="*/ 3854958 h 4211574"/>
                    <a:gd name="connsiteX84" fmla="*/ 445770 w 3634740"/>
                    <a:gd name="connsiteY84" fmla="*/ 3928110 h 4211574"/>
                    <a:gd name="connsiteX85" fmla="*/ 351282 w 3634740"/>
                    <a:gd name="connsiteY85" fmla="*/ 4025646 h 4211574"/>
                    <a:gd name="connsiteX86" fmla="*/ 316230 w 3634740"/>
                    <a:gd name="connsiteY86" fmla="*/ 4064508 h 4211574"/>
                    <a:gd name="connsiteX87" fmla="*/ 286512 w 3634740"/>
                    <a:gd name="connsiteY87" fmla="*/ 4091940 h 4211574"/>
                    <a:gd name="connsiteX88" fmla="*/ 238506 w 3634740"/>
                    <a:gd name="connsiteY88" fmla="*/ 4123944 h 4211574"/>
                    <a:gd name="connsiteX89" fmla="*/ 150114 w 3634740"/>
                    <a:gd name="connsiteY89" fmla="*/ 4175760 h 4211574"/>
                    <a:gd name="connsiteX90" fmla="*/ 126492 w 3634740"/>
                    <a:gd name="connsiteY90" fmla="*/ 4190238 h 4211574"/>
                    <a:gd name="connsiteX91" fmla="*/ 55626 w 3634740"/>
                    <a:gd name="connsiteY91" fmla="*/ 4207764 h 4211574"/>
                    <a:gd name="connsiteX92" fmla="*/ 0 w 3634740"/>
                    <a:gd name="connsiteY92" fmla="*/ 4211574 h 4211574"/>
                    <a:gd name="connsiteX93" fmla="*/ 0 w 3634740"/>
                    <a:gd name="connsiteY93" fmla="*/ 2106168 h 42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634740" h="4211574">
                      <a:moveTo>
                        <a:pt x="0" y="2106168"/>
                      </a:moveTo>
                      <a:lnTo>
                        <a:pt x="0" y="0"/>
                      </a:lnTo>
                      <a:lnTo>
                        <a:pt x="1817370" y="0"/>
                      </a:lnTo>
                      <a:lnTo>
                        <a:pt x="3634740" y="0"/>
                      </a:lnTo>
                      <a:lnTo>
                        <a:pt x="3634740" y="32766"/>
                      </a:lnTo>
                      <a:cubicBezTo>
                        <a:pt x="3634740" y="51054"/>
                        <a:pt x="3631692" y="68580"/>
                        <a:pt x="3627120" y="73152"/>
                      </a:cubicBezTo>
                      <a:cubicBezTo>
                        <a:pt x="3622548" y="77724"/>
                        <a:pt x="3618738" y="283464"/>
                        <a:pt x="3617976" y="643890"/>
                      </a:cubicBezTo>
                      <a:cubicBezTo>
                        <a:pt x="3616452" y="1059942"/>
                        <a:pt x="3613404" y="1207008"/>
                        <a:pt x="3606546" y="1209294"/>
                      </a:cubicBezTo>
                      <a:cubicBezTo>
                        <a:pt x="3601974" y="1210818"/>
                        <a:pt x="3589020" y="1192530"/>
                        <a:pt x="3576828" y="1168146"/>
                      </a:cubicBezTo>
                      <a:cubicBezTo>
                        <a:pt x="3565398" y="1143762"/>
                        <a:pt x="3551682" y="1118616"/>
                        <a:pt x="3547110" y="1112520"/>
                      </a:cubicBezTo>
                      <a:cubicBezTo>
                        <a:pt x="3541776" y="1106424"/>
                        <a:pt x="3529584" y="1085850"/>
                        <a:pt x="3519678" y="1066800"/>
                      </a:cubicBezTo>
                      <a:cubicBezTo>
                        <a:pt x="3499104" y="1027176"/>
                        <a:pt x="3480816" y="1000506"/>
                        <a:pt x="3448050" y="961644"/>
                      </a:cubicBezTo>
                      <a:cubicBezTo>
                        <a:pt x="3435096" y="945642"/>
                        <a:pt x="3419856" y="923544"/>
                        <a:pt x="3413760" y="912114"/>
                      </a:cubicBezTo>
                      <a:cubicBezTo>
                        <a:pt x="3393186" y="870966"/>
                        <a:pt x="3236976" y="708660"/>
                        <a:pt x="3217926" y="708660"/>
                      </a:cubicBezTo>
                      <a:cubicBezTo>
                        <a:pt x="3214116" y="708660"/>
                        <a:pt x="3204210" y="701802"/>
                        <a:pt x="3196590" y="693420"/>
                      </a:cubicBezTo>
                      <a:cubicBezTo>
                        <a:pt x="3188970" y="685038"/>
                        <a:pt x="3176778" y="678180"/>
                        <a:pt x="3169158" y="678180"/>
                      </a:cubicBezTo>
                      <a:cubicBezTo>
                        <a:pt x="3161538" y="678180"/>
                        <a:pt x="3144012" y="671322"/>
                        <a:pt x="3130296" y="663702"/>
                      </a:cubicBezTo>
                      <a:cubicBezTo>
                        <a:pt x="3061716" y="623316"/>
                        <a:pt x="2887980" y="618744"/>
                        <a:pt x="2800350" y="654558"/>
                      </a:cubicBezTo>
                      <a:cubicBezTo>
                        <a:pt x="2743200" y="678180"/>
                        <a:pt x="2670048" y="720090"/>
                        <a:pt x="2631186" y="751332"/>
                      </a:cubicBezTo>
                      <a:cubicBezTo>
                        <a:pt x="2613660" y="765810"/>
                        <a:pt x="2596896" y="777240"/>
                        <a:pt x="2593086" y="777240"/>
                      </a:cubicBezTo>
                      <a:cubicBezTo>
                        <a:pt x="2583180" y="777240"/>
                        <a:pt x="2519172" y="830580"/>
                        <a:pt x="2514600" y="842010"/>
                      </a:cubicBezTo>
                      <a:cubicBezTo>
                        <a:pt x="2512314" y="848106"/>
                        <a:pt x="2498598" y="860298"/>
                        <a:pt x="2484120" y="870204"/>
                      </a:cubicBezTo>
                      <a:cubicBezTo>
                        <a:pt x="2469642" y="880110"/>
                        <a:pt x="2452878" y="897636"/>
                        <a:pt x="2447544" y="909066"/>
                      </a:cubicBezTo>
                      <a:cubicBezTo>
                        <a:pt x="2442210" y="920496"/>
                        <a:pt x="2432304" y="929640"/>
                        <a:pt x="2426208" y="929640"/>
                      </a:cubicBezTo>
                      <a:cubicBezTo>
                        <a:pt x="2420874" y="929640"/>
                        <a:pt x="2415540" y="933450"/>
                        <a:pt x="2415540" y="937260"/>
                      </a:cubicBezTo>
                      <a:cubicBezTo>
                        <a:pt x="2415540" y="941832"/>
                        <a:pt x="2395728" y="966978"/>
                        <a:pt x="2370582" y="992886"/>
                      </a:cubicBezTo>
                      <a:cubicBezTo>
                        <a:pt x="2346198" y="1018794"/>
                        <a:pt x="2302764" y="1069086"/>
                        <a:pt x="2273808" y="1104900"/>
                      </a:cubicBezTo>
                      <a:cubicBezTo>
                        <a:pt x="2245614" y="1140714"/>
                        <a:pt x="2212848" y="1179576"/>
                        <a:pt x="2200656" y="1191006"/>
                      </a:cubicBezTo>
                      <a:cubicBezTo>
                        <a:pt x="2189226" y="1203198"/>
                        <a:pt x="2179320" y="1217676"/>
                        <a:pt x="2179320" y="1223010"/>
                      </a:cubicBezTo>
                      <a:cubicBezTo>
                        <a:pt x="2179320" y="1229106"/>
                        <a:pt x="2172462" y="1237488"/>
                        <a:pt x="2164080" y="1242060"/>
                      </a:cubicBezTo>
                      <a:cubicBezTo>
                        <a:pt x="2155698" y="1246632"/>
                        <a:pt x="2148840" y="1255014"/>
                        <a:pt x="2148840" y="1260348"/>
                      </a:cubicBezTo>
                      <a:cubicBezTo>
                        <a:pt x="2148840" y="1266444"/>
                        <a:pt x="2134362" y="1289304"/>
                        <a:pt x="2116074" y="1312164"/>
                      </a:cubicBezTo>
                      <a:cubicBezTo>
                        <a:pt x="2097786" y="1334262"/>
                        <a:pt x="2081022" y="1357884"/>
                        <a:pt x="2077974" y="1363980"/>
                      </a:cubicBezTo>
                      <a:cubicBezTo>
                        <a:pt x="2074926" y="1370076"/>
                        <a:pt x="2057400" y="1395984"/>
                        <a:pt x="2038350" y="1421130"/>
                      </a:cubicBezTo>
                      <a:cubicBezTo>
                        <a:pt x="2019300" y="1446276"/>
                        <a:pt x="1997202" y="1480566"/>
                        <a:pt x="1989582" y="1498092"/>
                      </a:cubicBezTo>
                      <a:cubicBezTo>
                        <a:pt x="1972056" y="1533144"/>
                        <a:pt x="1955292" y="1550670"/>
                        <a:pt x="1943100" y="1543050"/>
                      </a:cubicBezTo>
                      <a:cubicBezTo>
                        <a:pt x="1937766" y="1540002"/>
                        <a:pt x="1935480" y="1440942"/>
                        <a:pt x="1935480" y="1247394"/>
                      </a:cubicBezTo>
                      <a:cubicBezTo>
                        <a:pt x="1934718" y="991362"/>
                        <a:pt x="1933956" y="958596"/>
                        <a:pt x="1924050" y="975360"/>
                      </a:cubicBezTo>
                      <a:cubicBezTo>
                        <a:pt x="1914906" y="991362"/>
                        <a:pt x="1913382" y="1050798"/>
                        <a:pt x="1912620" y="1306830"/>
                      </a:cubicBezTo>
                      <a:cubicBezTo>
                        <a:pt x="1912620" y="1604772"/>
                        <a:pt x="1911858" y="1620012"/>
                        <a:pt x="1897380" y="1638300"/>
                      </a:cubicBezTo>
                      <a:cubicBezTo>
                        <a:pt x="1888998" y="1648968"/>
                        <a:pt x="1882140" y="1659636"/>
                        <a:pt x="1882140" y="1662684"/>
                      </a:cubicBezTo>
                      <a:cubicBezTo>
                        <a:pt x="1882140" y="1666494"/>
                        <a:pt x="1869948" y="1685544"/>
                        <a:pt x="1855470" y="1706118"/>
                      </a:cubicBezTo>
                      <a:cubicBezTo>
                        <a:pt x="1840992" y="1725930"/>
                        <a:pt x="1828800" y="1746504"/>
                        <a:pt x="1828800" y="1750314"/>
                      </a:cubicBezTo>
                      <a:cubicBezTo>
                        <a:pt x="1828800" y="1754886"/>
                        <a:pt x="1821942" y="1764030"/>
                        <a:pt x="1813560" y="1771650"/>
                      </a:cubicBezTo>
                      <a:cubicBezTo>
                        <a:pt x="1805178" y="1779270"/>
                        <a:pt x="1798320" y="1788414"/>
                        <a:pt x="1798320" y="1792224"/>
                      </a:cubicBezTo>
                      <a:cubicBezTo>
                        <a:pt x="1798320" y="1795272"/>
                        <a:pt x="1786890" y="1814322"/>
                        <a:pt x="1773174" y="1834134"/>
                      </a:cubicBezTo>
                      <a:cubicBezTo>
                        <a:pt x="1758696" y="1854708"/>
                        <a:pt x="1744980" y="1876044"/>
                        <a:pt x="1742694" y="1882140"/>
                      </a:cubicBezTo>
                      <a:cubicBezTo>
                        <a:pt x="1739646" y="1888236"/>
                        <a:pt x="1728978" y="1907286"/>
                        <a:pt x="1719072" y="1924050"/>
                      </a:cubicBezTo>
                      <a:cubicBezTo>
                        <a:pt x="1678686" y="1988820"/>
                        <a:pt x="1661160" y="2021586"/>
                        <a:pt x="1661160" y="2030730"/>
                      </a:cubicBezTo>
                      <a:cubicBezTo>
                        <a:pt x="1661160" y="2035302"/>
                        <a:pt x="1653540" y="2045970"/>
                        <a:pt x="1645158" y="2054352"/>
                      </a:cubicBezTo>
                      <a:cubicBezTo>
                        <a:pt x="1636014" y="2061972"/>
                        <a:pt x="1623060" y="2082546"/>
                        <a:pt x="1615440" y="2099310"/>
                      </a:cubicBezTo>
                      <a:cubicBezTo>
                        <a:pt x="1608582" y="2116074"/>
                        <a:pt x="1596390" y="2134362"/>
                        <a:pt x="1589532" y="2140458"/>
                      </a:cubicBezTo>
                      <a:cubicBezTo>
                        <a:pt x="1582674" y="2145792"/>
                        <a:pt x="1577340" y="2154936"/>
                        <a:pt x="1577340" y="2161032"/>
                      </a:cubicBezTo>
                      <a:cubicBezTo>
                        <a:pt x="1577340" y="2166366"/>
                        <a:pt x="1567434" y="2185416"/>
                        <a:pt x="1555242" y="2203704"/>
                      </a:cubicBezTo>
                      <a:cubicBezTo>
                        <a:pt x="1543050" y="2221992"/>
                        <a:pt x="1520190" y="2260854"/>
                        <a:pt x="1504950" y="2289810"/>
                      </a:cubicBezTo>
                      <a:cubicBezTo>
                        <a:pt x="1463040" y="2366772"/>
                        <a:pt x="1461516" y="2370582"/>
                        <a:pt x="1436370" y="2407920"/>
                      </a:cubicBezTo>
                      <a:cubicBezTo>
                        <a:pt x="1423416" y="2426970"/>
                        <a:pt x="1405128" y="2458212"/>
                        <a:pt x="1394460" y="2478786"/>
                      </a:cubicBezTo>
                      <a:cubicBezTo>
                        <a:pt x="1384554" y="2498598"/>
                        <a:pt x="1372362" y="2518410"/>
                        <a:pt x="1366266" y="2522982"/>
                      </a:cubicBezTo>
                      <a:cubicBezTo>
                        <a:pt x="1360932" y="2527554"/>
                        <a:pt x="1356360" y="2536698"/>
                        <a:pt x="1356360" y="2543556"/>
                      </a:cubicBezTo>
                      <a:cubicBezTo>
                        <a:pt x="1356360" y="2550414"/>
                        <a:pt x="1349502" y="2562606"/>
                        <a:pt x="1341882" y="2570988"/>
                      </a:cubicBezTo>
                      <a:cubicBezTo>
                        <a:pt x="1333500" y="2580132"/>
                        <a:pt x="1315212" y="2609088"/>
                        <a:pt x="1300734" y="2636520"/>
                      </a:cubicBezTo>
                      <a:cubicBezTo>
                        <a:pt x="1286256" y="2663952"/>
                        <a:pt x="1266444" y="2699766"/>
                        <a:pt x="1257300" y="2716530"/>
                      </a:cubicBezTo>
                      <a:cubicBezTo>
                        <a:pt x="1247394" y="2733294"/>
                        <a:pt x="1232154" y="2762250"/>
                        <a:pt x="1222248" y="2779776"/>
                      </a:cubicBezTo>
                      <a:cubicBezTo>
                        <a:pt x="1213104" y="2798064"/>
                        <a:pt x="1198626" y="2820162"/>
                        <a:pt x="1191006" y="2829306"/>
                      </a:cubicBezTo>
                      <a:cubicBezTo>
                        <a:pt x="1182624" y="2838450"/>
                        <a:pt x="1170432" y="2858262"/>
                        <a:pt x="1163574" y="2873502"/>
                      </a:cubicBezTo>
                      <a:cubicBezTo>
                        <a:pt x="1156716" y="2888742"/>
                        <a:pt x="1146048" y="2905506"/>
                        <a:pt x="1139190" y="2910840"/>
                      </a:cubicBezTo>
                      <a:cubicBezTo>
                        <a:pt x="1133094" y="2916174"/>
                        <a:pt x="1127760" y="2925318"/>
                        <a:pt x="1127760" y="2932176"/>
                      </a:cubicBezTo>
                      <a:cubicBezTo>
                        <a:pt x="1127760" y="2938272"/>
                        <a:pt x="1123188" y="2949702"/>
                        <a:pt x="1117092" y="2955798"/>
                      </a:cubicBezTo>
                      <a:cubicBezTo>
                        <a:pt x="1104900" y="2969514"/>
                        <a:pt x="1080516" y="3010662"/>
                        <a:pt x="1053084" y="3065526"/>
                      </a:cubicBezTo>
                      <a:cubicBezTo>
                        <a:pt x="1043178" y="3085338"/>
                        <a:pt x="1032510" y="3101340"/>
                        <a:pt x="1029462" y="3101340"/>
                      </a:cubicBezTo>
                      <a:cubicBezTo>
                        <a:pt x="1024128" y="3101340"/>
                        <a:pt x="1008126" y="3128772"/>
                        <a:pt x="970788" y="3198876"/>
                      </a:cubicBezTo>
                      <a:cubicBezTo>
                        <a:pt x="961644" y="3217164"/>
                        <a:pt x="947166" y="3239262"/>
                        <a:pt x="939546" y="3248406"/>
                      </a:cubicBezTo>
                      <a:cubicBezTo>
                        <a:pt x="931926" y="3257550"/>
                        <a:pt x="920496" y="3275838"/>
                        <a:pt x="914400" y="3288030"/>
                      </a:cubicBezTo>
                      <a:cubicBezTo>
                        <a:pt x="908304" y="3300984"/>
                        <a:pt x="893826" y="3323082"/>
                        <a:pt x="882396" y="3337560"/>
                      </a:cubicBezTo>
                      <a:cubicBezTo>
                        <a:pt x="870204" y="3352038"/>
                        <a:pt x="861060" y="3367278"/>
                        <a:pt x="861060" y="3371088"/>
                      </a:cubicBezTo>
                      <a:cubicBezTo>
                        <a:pt x="861060" y="3374898"/>
                        <a:pt x="848868" y="3392424"/>
                        <a:pt x="834390" y="3410712"/>
                      </a:cubicBezTo>
                      <a:cubicBezTo>
                        <a:pt x="819912" y="3428238"/>
                        <a:pt x="807720" y="3447288"/>
                        <a:pt x="807720" y="3451860"/>
                      </a:cubicBezTo>
                      <a:cubicBezTo>
                        <a:pt x="807720" y="3457194"/>
                        <a:pt x="796290" y="3473958"/>
                        <a:pt x="782574" y="3489960"/>
                      </a:cubicBezTo>
                      <a:cubicBezTo>
                        <a:pt x="768858" y="3506724"/>
                        <a:pt x="752094" y="3529584"/>
                        <a:pt x="745998" y="3541014"/>
                      </a:cubicBezTo>
                      <a:cubicBezTo>
                        <a:pt x="740664" y="3552444"/>
                        <a:pt x="720090" y="3582924"/>
                        <a:pt x="701040" y="3608070"/>
                      </a:cubicBezTo>
                      <a:cubicBezTo>
                        <a:pt x="681990" y="3633216"/>
                        <a:pt x="659892" y="3664458"/>
                        <a:pt x="651510" y="3676650"/>
                      </a:cubicBezTo>
                      <a:cubicBezTo>
                        <a:pt x="643890" y="3689604"/>
                        <a:pt x="615696" y="3725418"/>
                        <a:pt x="589026" y="3757422"/>
                      </a:cubicBezTo>
                      <a:cubicBezTo>
                        <a:pt x="562356" y="3789426"/>
                        <a:pt x="541020" y="3818382"/>
                        <a:pt x="541020" y="3820668"/>
                      </a:cubicBezTo>
                      <a:cubicBezTo>
                        <a:pt x="541020" y="3822954"/>
                        <a:pt x="528066" y="3838194"/>
                        <a:pt x="512826" y="3854958"/>
                      </a:cubicBezTo>
                      <a:cubicBezTo>
                        <a:pt x="496824" y="3870960"/>
                        <a:pt x="467106" y="3903726"/>
                        <a:pt x="445770" y="3928110"/>
                      </a:cubicBezTo>
                      <a:cubicBezTo>
                        <a:pt x="411480" y="3967734"/>
                        <a:pt x="395478" y="3985260"/>
                        <a:pt x="351282" y="4025646"/>
                      </a:cubicBezTo>
                      <a:cubicBezTo>
                        <a:pt x="344424" y="4032504"/>
                        <a:pt x="329184" y="4050030"/>
                        <a:pt x="316230" y="4064508"/>
                      </a:cubicBezTo>
                      <a:cubicBezTo>
                        <a:pt x="304038" y="4079748"/>
                        <a:pt x="290322" y="4091940"/>
                        <a:pt x="286512" y="4091940"/>
                      </a:cubicBezTo>
                      <a:cubicBezTo>
                        <a:pt x="282702" y="4091940"/>
                        <a:pt x="260604" y="4106418"/>
                        <a:pt x="238506" y="4123944"/>
                      </a:cubicBezTo>
                      <a:cubicBezTo>
                        <a:pt x="194310" y="4157472"/>
                        <a:pt x="163830" y="4175760"/>
                        <a:pt x="150114" y="4175760"/>
                      </a:cubicBezTo>
                      <a:cubicBezTo>
                        <a:pt x="145542" y="4175760"/>
                        <a:pt x="134874" y="4181856"/>
                        <a:pt x="126492" y="4190238"/>
                      </a:cubicBezTo>
                      <a:cubicBezTo>
                        <a:pt x="115062" y="4200144"/>
                        <a:pt x="94488" y="4205478"/>
                        <a:pt x="55626" y="4207764"/>
                      </a:cubicBezTo>
                      <a:lnTo>
                        <a:pt x="0" y="4211574"/>
                      </a:lnTo>
                      <a:lnTo>
                        <a:pt x="0" y="2106168"/>
                      </a:lnTo>
                      <a:close/>
                    </a:path>
                  </a:pathLst>
                </a:custGeom>
                <a:solidFill>
                  <a:srgbClr val="E6C2B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61" name="Freeform: Shape 2660">
                  <a:extLst>
                    <a:ext uri="{FF2B5EF4-FFF2-40B4-BE49-F238E27FC236}">
                      <a16:creationId xmlns:a16="http://schemas.microsoft.com/office/drawing/2014/main" id="{93962402-B9F9-47A6-AE03-C07A02A8FD9B}"/>
                    </a:ext>
                  </a:extLst>
                </p:cNvPr>
                <p:cNvSpPr/>
                <p:nvPr/>
              </p:nvSpPr>
              <p:spPr>
                <a:xfrm>
                  <a:off x="8823960" y="1318260"/>
                  <a:ext cx="3368040" cy="3855720"/>
                </a:xfrm>
                <a:custGeom>
                  <a:avLst/>
                  <a:gdLst>
                    <a:gd name="connsiteX0" fmla="*/ 3268980 w 3368040"/>
                    <a:gd name="connsiteY0" fmla="*/ 3848100 h 3855720"/>
                    <a:gd name="connsiteX1" fmla="*/ 3195828 w 3368040"/>
                    <a:gd name="connsiteY1" fmla="*/ 3840480 h 3855720"/>
                    <a:gd name="connsiteX2" fmla="*/ 3086100 w 3368040"/>
                    <a:gd name="connsiteY2" fmla="*/ 3794760 h 3855720"/>
                    <a:gd name="connsiteX3" fmla="*/ 3078480 w 3368040"/>
                    <a:gd name="connsiteY3" fmla="*/ 3768090 h 3855720"/>
                    <a:gd name="connsiteX4" fmla="*/ 3066288 w 3368040"/>
                    <a:gd name="connsiteY4" fmla="*/ 3718560 h 3855720"/>
                    <a:gd name="connsiteX5" fmla="*/ 3051810 w 3368040"/>
                    <a:gd name="connsiteY5" fmla="*/ 3665220 h 3855720"/>
                    <a:gd name="connsiteX6" fmla="*/ 2960370 w 3368040"/>
                    <a:gd name="connsiteY6" fmla="*/ 3659124 h 3855720"/>
                    <a:gd name="connsiteX7" fmla="*/ 2869692 w 3368040"/>
                    <a:gd name="connsiteY7" fmla="*/ 3676650 h 3855720"/>
                    <a:gd name="connsiteX8" fmla="*/ 2843784 w 3368040"/>
                    <a:gd name="connsiteY8" fmla="*/ 3717036 h 3855720"/>
                    <a:gd name="connsiteX9" fmla="*/ 2785872 w 3368040"/>
                    <a:gd name="connsiteY9" fmla="*/ 3741420 h 3855720"/>
                    <a:gd name="connsiteX10" fmla="*/ 2738628 w 3368040"/>
                    <a:gd name="connsiteY10" fmla="*/ 3735324 h 3855720"/>
                    <a:gd name="connsiteX11" fmla="*/ 2686050 w 3368040"/>
                    <a:gd name="connsiteY11" fmla="*/ 3714750 h 3855720"/>
                    <a:gd name="connsiteX12" fmla="*/ 2632710 w 3368040"/>
                    <a:gd name="connsiteY12" fmla="*/ 3694176 h 3855720"/>
                    <a:gd name="connsiteX13" fmla="*/ 2612136 w 3368040"/>
                    <a:gd name="connsiteY13" fmla="*/ 3688080 h 3855720"/>
                    <a:gd name="connsiteX14" fmla="*/ 2571750 w 3368040"/>
                    <a:gd name="connsiteY14" fmla="*/ 3672840 h 3855720"/>
                    <a:gd name="connsiteX15" fmla="*/ 2526030 w 3368040"/>
                    <a:gd name="connsiteY15" fmla="*/ 3657600 h 3855720"/>
                    <a:gd name="connsiteX16" fmla="*/ 2503170 w 3368040"/>
                    <a:gd name="connsiteY16" fmla="*/ 3649980 h 3855720"/>
                    <a:gd name="connsiteX17" fmla="*/ 2482596 w 3368040"/>
                    <a:gd name="connsiteY17" fmla="*/ 3642360 h 3855720"/>
                    <a:gd name="connsiteX18" fmla="*/ 2314956 w 3368040"/>
                    <a:gd name="connsiteY18" fmla="*/ 3580638 h 3855720"/>
                    <a:gd name="connsiteX19" fmla="*/ 2289810 w 3368040"/>
                    <a:gd name="connsiteY19" fmla="*/ 3573780 h 3855720"/>
                    <a:gd name="connsiteX20" fmla="*/ 2263140 w 3368040"/>
                    <a:gd name="connsiteY20" fmla="*/ 3566160 h 3855720"/>
                    <a:gd name="connsiteX21" fmla="*/ 2232660 w 3368040"/>
                    <a:gd name="connsiteY21" fmla="*/ 3550920 h 3855720"/>
                    <a:gd name="connsiteX22" fmla="*/ 2203704 w 3368040"/>
                    <a:gd name="connsiteY22" fmla="*/ 3543300 h 3855720"/>
                    <a:gd name="connsiteX23" fmla="*/ 2171700 w 3368040"/>
                    <a:gd name="connsiteY23" fmla="*/ 3524250 h 3855720"/>
                    <a:gd name="connsiteX24" fmla="*/ 2136648 w 3368040"/>
                    <a:gd name="connsiteY24" fmla="*/ 3505200 h 3855720"/>
                    <a:gd name="connsiteX25" fmla="*/ 2114550 w 3368040"/>
                    <a:gd name="connsiteY25" fmla="*/ 3497580 h 3855720"/>
                    <a:gd name="connsiteX26" fmla="*/ 2092452 w 3368040"/>
                    <a:gd name="connsiteY26" fmla="*/ 3489960 h 3855720"/>
                    <a:gd name="connsiteX27" fmla="*/ 2053590 w 3368040"/>
                    <a:gd name="connsiteY27" fmla="*/ 3467100 h 3855720"/>
                    <a:gd name="connsiteX28" fmla="*/ 1975866 w 3368040"/>
                    <a:gd name="connsiteY28" fmla="*/ 3421380 h 3855720"/>
                    <a:gd name="connsiteX29" fmla="*/ 1950720 w 3368040"/>
                    <a:gd name="connsiteY29" fmla="*/ 3413760 h 3855720"/>
                    <a:gd name="connsiteX30" fmla="*/ 1920240 w 3368040"/>
                    <a:gd name="connsiteY30" fmla="*/ 3398520 h 3855720"/>
                    <a:gd name="connsiteX31" fmla="*/ 1887474 w 3368040"/>
                    <a:gd name="connsiteY31" fmla="*/ 3390900 h 3855720"/>
                    <a:gd name="connsiteX32" fmla="*/ 1855470 w 3368040"/>
                    <a:gd name="connsiteY32" fmla="*/ 3375660 h 3855720"/>
                    <a:gd name="connsiteX33" fmla="*/ 1834896 w 3368040"/>
                    <a:gd name="connsiteY33" fmla="*/ 3360420 h 3855720"/>
                    <a:gd name="connsiteX34" fmla="*/ 1789176 w 3368040"/>
                    <a:gd name="connsiteY34" fmla="*/ 3341370 h 3855720"/>
                    <a:gd name="connsiteX35" fmla="*/ 1740408 w 3368040"/>
                    <a:gd name="connsiteY35" fmla="*/ 3322320 h 3855720"/>
                    <a:gd name="connsiteX36" fmla="*/ 1709166 w 3368040"/>
                    <a:gd name="connsiteY36" fmla="*/ 3297174 h 3855720"/>
                    <a:gd name="connsiteX37" fmla="*/ 1677162 w 3368040"/>
                    <a:gd name="connsiteY37" fmla="*/ 3275076 h 3855720"/>
                    <a:gd name="connsiteX38" fmla="*/ 1651254 w 3368040"/>
                    <a:gd name="connsiteY38" fmla="*/ 3270504 h 3855720"/>
                    <a:gd name="connsiteX39" fmla="*/ 1599438 w 3368040"/>
                    <a:gd name="connsiteY39" fmla="*/ 3246882 h 3855720"/>
                    <a:gd name="connsiteX40" fmla="*/ 1554480 w 3368040"/>
                    <a:gd name="connsiteY40" fmla="*/ 3219450 h 3855720"/>
                    <a:gd name="connsiteX41" fmla="*/ 1534668 w 3368040"/>
                    <a:gd name="connsiteY41" fmla="*/ 3208020 h 3855720"/>
                    <a:gd name="connsiteX42" fmla="*/ 1488186 w 3368040"/>
                    <a:gd name="connsiteY42" fmla="*/ 3188208 h 3855720"/>
                    <a:gd name="connsiteX43" fmla="*/ 1386840 w 3368040"/>
                    <a:gd name="connsiteY43" fmla="*/ 3134106 h 3855720"/>
                    <a:gd name="connsiteX44" fmla="*/ 1315212 w 3368040"/>
                    <a:gd name="connsiteY44" fmla="*/ 3092958 h 3855720"/>
                    <a:gd name="connsiteX45" fmla="*/ 1294638 w 3368040"/>
                    <a:gd name="connsiteY45" fmla="*/ 3086100 h 3855720"/>
                    <a:gd name="connsiteX46" fmla="*/ 1272540 w 3368040"/>
                    <a:gd name="connsiteY46" fmla="*/ 3075432 h 3855720"/>
                    <a:gd name="connsiteX47" fmla="*/ 1214628 w 3368040"/>
                    <a:gd name="connsiteY47" fmla="*/ 3039618 h 3855720"/>
                    <a:gd name="connsiteX48" fmla="*/ 1152906 w 3368040"/>
                    <a:gd name="connsiteY48" fmla="*/ 3000756 h 3855720"/>
                    <a:gd name="connsiteX49" fmla="*/ 1131570 w 3368040"/>
                    <a:gd name="connsiteY49" fmla="*/ 2987040 h 3855720"/>
                    <a:gd name="connsiteX50" fmla="*/ 1037844 w 3368040"/>
                    <a:gd name="connsiteY50" fmla="*/ 2939796 h 3855720"/>
                    <a:gd name="connsiteX51" fmla="*/ 925830 w 3368040"/>
                    <a:gd name="connsiteY51" fmla="*/ 2879598 h 3855720"/>
                    <a:gd name="connsiteX52" fmla="*/ 887730 w 3368040"/>
                    <a:gd name="connsiteY52" fmla="*/ 2856738 h 3855720"/>
                    <a:gd name="connsiteX53" fmla="*/ 822960 w 3368040"/>
                    <a:gd name="connsiteY53" fmla="*/ 2817114 h 3855720"/>
                    <a:gd name="connsiteX54" fmla="*/ 746760 w 3368040"/>
                    <a:gd name="connsiteY54" fmla="*/ 2775204 h 3855720"/>
                    <a:gd name="connsiteX55" fmla="*/ 678180 w 3368040"/>
                    <a:gd name="connsiteY55" fmla="*/ 2738628 h 3855720"/>
                    <a:gd name="connsiteX56" fmla="*/ 621030 w 3368040"/>
                    <a:gd name="connsiteY56" fmla="*/ 2705100 h 3855720"/>
                    <a:gd name="connsiteX57" fmla="*/ 523494 w 3368040"/>
                    <a:gd name="connsiteY57" fmla="*/ 2651760 h 3855720"/>
                    <a:gd name="connsiteX58" fmla="*/ 501396 w 3368040"/>
                    <a:gd name="connsiteY58" fmla="*/ 2638806 h 3855720"/>
                    <a:gd name="connsiteX59" fmla="*/ 411480 w 3368040"/>
                    <a:gd name="connsiteY59" fmla="*/ 2586228 h 3855720"/>
                    <a:gd name="connsiteX60" fmla="*/ 342900 w 3368040"/>
                    <a:gd name="connsiteY60" fmla="*/ 2543556 h 3855720"/>
                    <a:gd name="connsiteX61" fmla="*/ 307086 w 3368040"/>
                    <a:gd name="connsiteY61" fmla="*/ 2522220 h 3855720"/>
                    <a:gd name="connsiteX62" fmla="*/ 265176 w 3368040"/>
                    <a:gd name="connsiteY62" fmla="*/ 2497836 h 3855720"/>
                    <a:gd name="connsiteX63" fmla="*/ 213360 w 3368040"/>
                    <a:gd name="connsiteY63" fmla="*/ 2464308 h 3855720"/>
                    <a:gd name="connsiteX64" fmla="*/ 96012 w 3368040"/>
                    <a:gd name="connsiteY64" fmla="*/ 2401062 h 3855720"/>
                    <a:gd name="connsiteX65" fmla="*/ 44196 w 3368040"/>
                    <a:gd name="connsiteY65" fmla="*/ 2370582 h 3855720"/>
                    <a:gd name="connsiteX66" fmla="*/ 3810 w 3368040"/>
                    <a:gd name="connsiteY66" fmla="*/ 2349246 h 3855720"/>
                    <a:gd name="connsiteX67" fmla="*/ 1524 w 3368040"/>
                    <a:gd name="connsiteY67" fmla="*/ 1175004 h 3855720"/>
                    <a:gd name="connsiteX68" fmla="*/ 0 w 3368040"/>
                    <a:gd name="connsiteY68" fmla="*/ 0 h 3855720"/>
                    <a:gd name="connsiteX69" fmla="*/ 1684020 w 3368040"/>
                    <a:gd name="connsiteY69" fmla="*/ 0 h 3855720"/>
                    <a:gd name="connsiteX70" fmla="*/ 3368040 w 3368040"/>
                    <a:gd name="connsiteY70" fmla="*/ 0 h 3855720"/>
                    <a:gd name="connsiteX71" fmla="*/ 3368040 w 3368040"/>
                    <a:gd name="connsiteY71" fmla="*/ 1927860 h 3855720"/>
                    <a:gd name="connsiteX72" fmla="*/ 3368040 w 3368040"/>
                    <a:gd name="connsiteY72" fmla="*/ 3855720 h 3855720"/>
                    <a:gd name="connsiteX73" fmla="*/ 3324606 w 3368040"/>
                    <a:gd name="connsiteY73" fmla="*/ 3855720 h 3855720"/>
                    <a:gd name="connsiteX74" fmla="*/ 3268980 w 3368040"/>
                    <a:gd name="connsiteY74" fmla="*/ 3848100 h 38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368040" h="3855720">
                      <a:moveTo>
                        <a:pt x="3268980" y="3848100"/>
                      </a:moveTo>
                      <a:cubicBezTo>
                        <a:pt x="3262884" y="3844290"/>
                        <a:pt x="3230118" y="3840480"/>
                        <a:pt x="3195828" y="3840480"/>
                      </a:cubicBezTo>
                      <a:cubicBezTo>
                        <a:pt x="3118866" y="3840480"/>
                        <a:pt x="3086100" y="3826764"/>
                        <a:pt x="3086100" y="3794760"/>
                      </a:cubicBezTo>
                      <a:cubicBezTo>
                        <a:pt x="3086100" y="3782568"/>
                        <a:pt x="3083052" y="3771138"/>
                        <a:pt x="3078480" y="3768090"/>
                      </a:cubicBezTo>
                      <a:cubicBezTo>
                        <a:pt x="3074670" y="3765804"/>
                        <a:pt x="3069336" y="3743706"/>
                        <a:pt x="3066288" y="3718560"/>
                      </a:cubicBezTo>
                      <a:cubicBezTo>
                        <a:pt x="3063240" y="3693414"/>
                        <a:pt x="3057144" y="3669792"/>
                        <a:pt x="3051810" y="3665220"/>
                      </a:cubicBezTo>
                      <a:cubicBezTo>
                        <a:pt x="3045714" y="3659886"/>
                        <a:pt x="3009138" y="3657600"/>
                        <a:pt x="2960370" y="3659124"/>
                      </a:cubicBezTo>
                      <a:cubicBezTo>
                        <a:pt x="2887218" y="3661410"/>
                        <a:pt x="2877312" y="3662934"/>
                        <a:pt x="2869692" y="3676650"/>
                      </a:cubicBezTo>
                      <a:cubicBezTo>
                        <a:pt x="2865120" y="3685032"/>
                        <a:pt x="2853690" y="3703320"/>
                        <a:pt x="2843784" y="3717036"/>
                      </a:cubicBezTo>
                      <a:cubicBezTo>
                        <a:pt x="2827782" y="3739134"/>
                        <a:pt x="2822448" y="3741420"/>
                        <a:pt x="2785872" y="3741420"/>
                      </a:cubicBezTo>
                      <a:cubicBezTo>
                        <a:pt x="2764536" y="3741420"/>
                        <a:pt x="2743200" y="3738372"/>
                        <a:pt x="2738628" y="3735324"/>
                      </a:cubicBezTo>
                      <a:cubicBezTo>
                        <a:pt x="2734818" y="3731514"/>
                        <a:pt x="2711196" y="3722370"/>
                        <a:pt x="2686050" y="3714750"/>
                      </a:cubicBezTo>
                      <a:cubicBezTo>
                        <a:pt x="2660904" y="3706368"/>
                        <a:pt x="2637282" y="3697224"/>
                        <a:pt x="2632710" y="3694176"/>
                      </a:cubicBezTo>
                      <a:cubicBezTo>
                        <a:pt x="2628900" y="3691128"/>
                        <a:pt x="2619756" y="3688080"/>
                        <a:pt x="2612136" y="3688080"/>
                      </a:cubicBezTo>
                      <a:cubicBezTo>
                        <a:pt x="2605278" y="3688080"/>
                        <a:pt x="2586990" y="3681222"/>
                        <a:pt x="2571750" y="3672840"/>
                      </a:cubicBezTo>
                      <a:cubicBezTo>
                        <a:pt x="2556510" y="3664458"/>
                        <a:pt x="2536698" y="3657600"/>
                        <a:pt x="2526030" y="3657600"/>
                      </a:cubicBezTo>
                      <a:cubicBezTo>
                        <a:pt x="2516124" y="3657600"/>
                        <a:pt x="2505456" y="3654552"/>
                        <a:pt x="2503170" y="3649980"/>
                      </a:cubicBezTo>
                      <a:cubicBezTo>
                        <a:pt x="2500884" y="3646170"/>
                        <a:pt x="2490978" y="3642360"/>
                        <a:pt x="2482596" y="3642360"/>
                      </a:cubicBezTo>
                      <a:cubicBezTo>
                        <a:pt x="2455164" y="3642360"/>
                        <a:pt x="2379726" y="3614928"/>
                        <a:pt x="2314956" y="3580638"/>
                      </a:cubicBezTo>
                      <a:cubicBezTo>
                        <a:pt x="2307336" y="3576828"/>
                        <a:pt x="2295906" y="3573780"/>
                        <a:pt x="2289810" y="3573780"/>
                      </a:cubicBezTo>
                      <a:cubicBezTo>
                        <a:pt x="2283714" y="3573780"/>
                        <a:pt x="2271522" y="3570732"/>
                        <a:pt x="2263140" y="3566160"/>
                      </a:cubicBezTo>
                      <a:cubicBezTo>
                        <a:pt x="2254758" y="3562350"/>
                        <a:pt x="2241042" y="3555492"/>
                        <a:pt x="2232660" y="3550920"/>
                      </a:cubicBezTo>
                      <a:cubicBezTo>
                        <a:pt x="2224278" y="3547110"/>
                        <a:pt x="2211324" y="3543300"/>
                        <a:pt x="2203704" y="3543300"/>
                      </a:cubicBezTo>
                      <a:cubicBezTo>
                        <a:pt x="2196084" y="3543300"/>
                        <a:pt x="2181606" y="3534918"/>
                        <a:pt x="2171700" y="3524250"/>
                      </a:cubicBezTo>
                      <a:cubicBezTo>
                        <a:pt x="2161794" y="3513582"/>
                        <a:pt x="2145792" y="3505200"/>
                        <a:pt x="2136648" y="3505200"/>
                      </a:cubicBezTo>
                      <a:cubicBezTo>
                        <a:pt x="2126742" y="3505200"/>
                        <a:pt x="2116836" y="3502152"/>
                        <a:pt x="2114550" y="3497580"/>
                      </a:cubicBezTo>
                      <a:cubicBezTo>
                        <a:pt x="2112264" y="3493770"/>
                        <a:pt x="2102358" y="3489960"/>
                        <a:pt x="2092452" y="3489960"/>
                      </a:cubicBezTo>
                      <a:cubicBezTo>
                        <a:pt x="2083308" y="3489960"/>
                        <a:pt x="2065782" y="3479292"/>
                        <a:pt x="2053590" y="3467100"/>
                      </a:cubicBezTo>
                      <a:cubicBezTo>
                        <a:pt x="2029968" y="3442716"/>
                        <a:pt x="1994154" y="3421380"/>
                        <a:pt x="1975866" y="3421380"/>
                      </a:cubicBezTo>
                      <a:cubicBezTo>
                        <a:pt x="1970532" y="3421380"/>
                        <a:pt x="1959102" y="3418332"/>
                        <a:pt x="1950720" y="3413760"/>
                      </a:cubicBezTo>
                      <a:cubicBezTo>
                        <a:pt x="1942338" y="3409950"/>
                        <a:pt x="1928622" y="3403092"/>
                        <a:pt x="1920240" y="3398520"/>
                      </a:cubicBezTo>
                      <a:cubicBezTo>
                        <a:pt x="1911858" y="3394710"/>
                        <a:pt x="1897380" y="3390900"/>
                        <a:pt x="1887474" y="3390900"/>
                      </a:cubicBezTo>
                      <a:cubicBezTo>
                        <a:pt x="1877568" y="3390900"/>
                        <a:pt x="1863090" y="3384042"/>
                        <a:pt x="1855470" y="3375660"/>
                      </a:cubicBezTo>
                      <a:cubicBezTo>
                        <a:pt x="1847850" y="3367278"/>
                        <a:pt x="1838706" y="3360420"/>
                        <a:pt x="1834896" y="3360420"/>
                      </a:cubicBezTo>
                      <a:cubicBezTo>
                        <a:pt x="1831848" y="3360420"/>
                        <a:pt x="1811274" y="3352038"/>
                        <a:pt x="1789176" y="3341370"/>
                      </a:cubicBezTo>
                      <a:cubicBezTo>
                        <a:pt x="1767840" y="3330702"/>
                        <a:pt x="1745742" y="3322320"/>
                        <a:pt x="1740408" y="3322320"/>
                      </a:cubicBezTo>
                      <a:cubicBezTo>
                        <a:pt x="1735836" y="3322320"/>
                        <a:pt x="1721358" y="3310890"/>
                        <a:pt x="1709166" y="3297174"/>
                      </a:cubicBezTo>
                      <a:cubicBezTo>
                        <a:pt x="1696974" y="3283458"/>
                        <a:pt x="1682496" y="3273552"/>
                        <a:pt x="1677162" y="3275076"/>
                      </a:cubicBezTo>
                      <a:cubicBezTo>
                        <a:pt x="1671828" y="3276600"/>
                        <a:pt x="1659636" y="3275076"/>
                        <a:pt x="1651254" y="3270504"/>
                      </a:cubicBezTo>
                      <a:cubicBezTo>
                        <a:pt x="1642110" y="3265932"/>
                        <a:pt x="1618488" y="3255264"/>
                        <a:pt x="1599438" y="3246882"/>
                      </a:cubicBezTo>
                      <a:cubicBezTo>
                        <a:pt x="1580388" y="3238500"/>
                        <a:pt x="1559814" y="3226308"/>
                        <a:pt x="1554480" y="3219450"/>
                      </a:cubicBezTo>
                      <a:cubicBezTo>
                        <a:pt x="1549146" y="3213354"/>
                        <a:pt x="1540764" y="3208020"/>
                        <a:pt x="1534668" y="3208020"/>
                      </a:cubicBezTo>
                      <a:cubicBezTo>
                        <a:pt x="1529334" y="3208020"/>
                        <a:pt x="1507998" y="3198876"/>
                        <a:pt x="1488186" y="3188208"/>
                      </a:cubicBezTo>
                      <a:cubicBezTo>
                        <a:pt x="1468374" y="3176778"/>
                        <a:pt x="1422654" y="3153156"/>
                        <a:pt x="1386840" y="3134106"/>
                      </a:cubicBezTo>
                      <a:cubicBezTo>
                        <a:pt x="1351026" y="3115056"/>
                        <a:pt x="1319022" y="3096768"/>
                        <a:pt x="1315212" y="3092958"/>
                      </a:cubicBezTo>
                      <a:cubicBezTo>
                        <a:pt x="1310640" y="3089148"/>
                        <a:pt x="1301496" y="3086100"/>
                        <a:pt x="1294638" y="3086100"/>
                      </a:cubicBezTo>
                      <a:cubicBezTo>
                        <a:pt x="1287780" y="3086100"/>
                        <a:pt x="1277874" y="3081528"/>
                        <a:pt x="1272540" y="3075432"/>
                      </a:cubicBezTo>
                      <a:cubicBezTo>
                        <a:pt x="1267968" y="3069336"/>
                        <a:pt x="1242060" y="3053334"/>
                        <a:pt x="1214628" y="3039618"/>
                      </a:cubicBezTo>
                      <a:cubicBezTo>
                        <a:pt x="1187958" y="3025902"/>
                        <a:pt x="1160526" y="3008376"/>
                        <a:pt x="1152906" y="3000756"/>
                      </a:cubicBezTo>
                      <a:cubicBezTo>
                        <a:pt x="1146048" y="2993136"/>
                        <a:pt x="1136904" y="2987040"/>
                        <a:pt x="1131570" y="2987040"/>
                      </a:cubicBezTo>
                      <a:cubicBezTo>
                        <a:pt x="1120140" y="2987040"/>
                        <a:pt x="1054608" y="2953512"/>
                        <a:pt x="1037844" y="2939796"/>
                      </a:cubicBezTo>
                      <a:cubicBezTo>
                        <a:pt x="1025652" y="2929128"/>
                        <a:pt x="974598" y="2901696"/>
                        <a:pt x="925830" y="2879598"/>
                      </a:cubicBezTo>
                      <a:cubicBezTo>
                        <a:pt x="913638" y="2874264"/>
                        <a:pt x="896112" y="2863596"/>
                        <a:pt x="887730" y="2856738"/>
                      </a:cubicBezTo>
                      <a:cubicBezTo>
                        <a:pt x="879348" y="2849880"/>
                        <a:pt x="850392" y="2831592"/>
                        <a:pt x="822960" y="2817114"/>
                      </a:cubicBezTo>
                      <a:cubicBezTo>
                        <a:pt x="795528" y="2802636"/>
                        <a:pt x="761238" y="2784348"/>
                        <a:pt x="746760" y="2775204"/>
                      </a:cubicBezTo>
                      <a:cubicBezTo>
                        <a:pt x="732282" y="2766822"/>
                        <a:pt x="701040" y="2750058"/>
                        <a:pt x="678180" y="2738628"/>
                      </a:cubicBezTo>
                      <a:cubicBezTo>
                        <a:pt x="655320" y="2727198"/>
                        <a:pt x="629412" y="2711958"/>
                        <a:pt x="621030" y="2705100"/>
                      </a:cubicBezTo>
                      <a:cubicBezTo>
                        <a:pt x="601218" y="2688336"/>
                        <a:pt x="534162" y="2651760"/>
                        <a:pt x="523494" y="2651760"/>
                      </a:cubicBezTo>
                      <a:cubicBezTo>
                        <a:pt x="518922" y="2651760"/>
                        <a:pt x="509016" y="2646426"/>
                        <a:pt x="501396" y="2638806"/>
                      </a:cubicBezTo>
                      <a:cubicBezTo>
                        <a:pt x="485394" y="2624328"/>
                        <a:pt x="468630" y="2614422"/>
                        <a:pt x="411480" y="2586228"/>
                      </a:cubicBezTo>
                      <a:cubicBezTo>
                        <a:pt x="388620" y="2574798"/>
                        <a:pt x="357378" y="2555748"/>
                        <a:pt x="342900" y="2543556"/>
                      </a:cubicBezTo>
                      <a:cubicBezTo>
                        <a:pt x="328422" y="2532126"/>
                        <a:pt x="312420" y="2522220"/>
                        <a:pt x="307086" y="2522220"/>
                      </a:cubicBezTo>
                      <a:cubicBezTo>
                        <a:pt x="302514" y="2522220"/>
                        <a:pt x="283464" y="2510790"/>
                        <a:pt x="265176" y="2497836"/>
                      </a:cubicBezTo>
                      <a:cubicBezTo>
                        <a:pt x="246888" y="2484120"/>
                        <a:pt x="224028" y="2468880"/>
                        <a:pt x="213360" y="2464308"/>
                      </a:cubicBezTo>
                      <a:cubicBezTo>
                        <a:pt x="144018" y="2432304"/>
                        <a:pt x="114300" y="2416302"/>
                        <a:pt x="96012" y="2401062"/>
                      </a:cubicBezTo>
                      <a:cubicBezTo>
                        <a:pt x="89154" y="2395728"/>
                        <a:pt x="66294" y="2382012"/>
                        <a:pt x="44196" y="2370582"/>
                      </a:cubicBezTo>
                      <a:lnTo>
                        <a:pt x="3810" y="2349246"/>
                      </a:lnTo>
                      <a:lnTo>
                        <a:pt x="1524" y="1175004"/>
                      </a:lnTo>
                      <a:lnTo>
                        <a:pt x="0" y="0"/>
                      </a:lnTo>
                      <a:lnTo>
                        <a:pt x="1684020" y="0"/>
                      </a:lnTo>
                      <a:lnTo>
                        <a:pt x="3368040" y="0"/>
                      </a:lnTo>
                      <a:lnTo>
                        <a:pt x="3368040" y="1927860"/>
                      </a:lnTo>
                      <a:lnTo>
                        <a:pt x="3368040" y="3855720"/>
                      </a:lnTo>
                      <a:lnTo>
                        <a:pt x="3324606" y="3855720"/>
                      </a:lnTo>
                      <a:cubicBezTo>
                        <a:pt x="3300222" y="3855720"/>
                        <a:pt x="3275076" y="3851910"/>
                        <a:pt x="3268980" y="3848100"/>
                      </a:cubicBezTo>
                      <a:close/>
                    </a:path>
                  </a:pathLst>
                </a:custGeom>
                <a:solidFill>
                  <a:srgbClr val="E6C2B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62" name="Freeform: Shape 2661">
                  <a:extLst>
                    <a:ext uri="{FF2B5EF4-FFF2-40B4-BE49-F238E27FC236}">
                      <a16:creationId xmlns:a16="http://schemas.microsoft.com/office/drawing/2014/main" id="{5422C198-3451-4F49-BA28-B1BA0D9CB708}"/>
                    </a:ext>
                  </a:extLst>
                </p:cNvPr>
                <p:cNvSpPr/>
                <p:nvPr/>
              </p:nvSpPr>
              <p:spPr>
                <a:xfrm>
                  <a:off x="5321711" y="443779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E6C2B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63" name="Freeform: Shape 2662">
                  <a:extLst>
                    <a:ext uri="{FF2B5EF4-FFF2-40B4-BE49-F238E27FC236}">
                      <a16:creationId xmlns:a16="http://schemas.microsoft.com/office/drawing/2014/main" id="{6C840315-8AAC-4840-913E-1827BC1233F3}"/>
                    </a:ext>
                  </a:extLst>
                </p:cNvPr>
                <p:cNvSpPr/>
                <p:nvPr/>
              </p:nvSpPr>
              <p:spPr>
                <a:xfrm>
                  <a:off x="3640074" y="1318260"/>
                  <a:ext cx="5168646" cy="2314194"/>
                </a:xfrm>
                <a:custGeom>
                  <a:avLst/>
                  <a:gdLst>
                    <a:gd name="connsiteX0" fmla="*/ 5122926 w 5168646"/>
                    <a:gd name="connsiteY0" fmla="*/ 2308860 h 2314194"/>
                    <a:gd name="connsiteX1" fmla="*/ 5069586 w 5168646"/>
                    <a:gd name="connsiteY1" fmla="*/ 2282952 h 2314194"/>
                    <a:gd name="connsiteX2" fmla="*/ 5017770 w 5168646"/>
                    <a:gd name="connsiteY2" fmla="*/ 2247900 h 2314194"/>
                    <a:gd name="connsiteX3" fmla="*/ 4994910 w 5168646"/>
                    <a:gd name="connsiteY3" fmla="*/ 2232660 h 2314194"/>
                    <a:gd name="connsiteX4" fmla="*/ 4962906 w 5168646"/>
                    <a:gd name="connsiteY4" fmla="*/ 2217420 h 2314194"/>
                    <a:gd name="connsiteX5" fmla="*/ 4926330 w 5168646"/>
                    <a:gd name="connsiteY5" fmla="*/ 2202180 h 2314194"/>
                    <a:gd name="connsiteX6" fmla="*/ 4904232 w 5168646"/>
                    <a:gd name="connsiteY6" fmla="*/ 2189226 h 2314194"/>
                    <a:gd name="connsiteX7" fmla="*/ 4786122 w 5168646"/>
                    <a:gd name="connsiteY7" fmla="*/ 2122170 h 2314194"/>
                    <a:gd name="connsiteX8" fmla="*/ 4751832 w 5168646"/>
                    <a:gd name="connsiteY8" fmla="*/ 2100834 h 2314194"/>
                    <a:gd name="connsiteX9" fmla="*/ 4652010 w 5168646"/>
                    <a:gd name="connsiteY9" fmla="*/ 2049780 h 2314194"/>
                    <a:gd name="connsiteX10" fmla="*/ 4638294 w 5168646"/>
                    <a:gd name="connsiteY10" fmla="*/ 2038350 h 2314194"/>
                    <a:gd name="connsiteX11" fmla="*/ 4578858 w 5168646"/>
                    <a:gd name="connsiteY11" fmla="*/ 2001012 h 2314194"/>
                    <a:gd name="connsiteX12" fmla="*/ 4513326 w 5168646"/>
                    <a:gd name="connsiteY12" fmla="*/ 1962150 h 2314194"/>
                    <a:gd name="connsiteX13" fmla="*/ 4492752 w 5168646"/>
                    <a:gd name="connsiteY13" fmla="*/ 1950720 h 2314194"/>
                    <a:gd name="connsiteX14" fmla="*/ 4462272 w 5168646"/>
                    <a:gd name="connsiteY14" fmla="*/ 1935480 h 2314194"/>
                    <a:gd name="connsiteX15" fmla="*/ 4433316 w 5168646"/>
                    <a:gd name="connsiteY15" fmla="*/ 1920240 h 2314194"/>
                    <a:gd name="connsiteX16" fmla="*/ 4414266 w 5168646"/>
                    <a:gd name="connsiteY16" fmla="*/ 1908810 h 2314194"/>
                    <a:gd name="connsiteX17" fmla="*/ 4391406 w 5168646"/>
                    <a:gd name="connsiteY17" fmla="*/ 1897380 h 2314194"/>
                    <a:gd name="connsiteX18" fmla="*/ 4364736 w 5168646"/>
                    <a:gd name="connsiteY18" fmla="*/ 1882140 h 2314194"/>
                    <a:gd name="connsiteX19" fmla="*/ 4341114 w 5168646"/>
                    <a:gd name="connsiteY19" fmla="*/ 1866900 h 2314194"/>
                    <a:gd name="connsiteX20" fmla="*/ 4233672 w 5168646"/>
                    <a:gd name="connsiteY20" fmla="*/ 1808988 h 2314194"/>
                    <a:gd name="connsiteX21" fmla="*/ 4184142 w 5168646"/>
                    <a:gd name="connsiteY21" fmla="*/ 1783080 h 2314194"/>
                    <a:gd name="connsiteX22" fmla="*/ 4081272 w 5168646"/>
                    <a:gd name="connsiteY22" fmla="*/ 1732026 h 2314194"/>
                    <a:gd name="connsiteX23" fmla="*/ 4040886 w 5168646"/>
                    <a:gd name="connsiteY23" fmla="*/ 1709166 h 2314194"/>
                    <a:gd name="connsiteX24" fmla="*/ 3964686 w 5168646"/>
                    <a:gd name="connsiteY24" fmla="*/ 1671828 h 2314194"/>
                    <a:gd name="connsiteX25" fmla="*/ 3854196 w 5168646"/>
                    <a:gd name="connsiteY25" fmla="*/ 1615440 h 2314194"/>
                    <a:gd name="connsiteX26" fmla="*/ 3804666 w 5168646"/>
                    <a:gd name="connsiteY26" fmla="*/ 1591818 h 2314194"/>
                    <a:gd name="connsiteX27" fmla="*/ 3679698 w 5168646"/>
                    <a:gd name="connsiteY27" fmla="*/ 1531620 h 2314194"/>
                    <a:gd name="connsiteX28" fmla="*/ 3640074 w 5168646"/>
                    <a:gd name="connsiteY28" fmla="*/ 1509522 h 2314194"/>
                    <a:gd name="connsiteX29" fmla="*/ 3581400 w 5168646"/>
                    <a:gd name="connsiteY29" fmla="*/ 1481328 h 2314194"/>
                    <a:gd name="connsiteX30" fmla="*/ 3532632 w 5168646"/>
                    <a:gd name="connsiteY30" fmla="*/ 1462278 h 2314194"/>
                    <a:gd name="connsiteX31" fmla="*/ 3496818 w 5168646"/>
                    <a:gd name="connsiteY31" fmla="*/ 1447800 h 2314194"/>
                    <a:gd name="connsiteX32" fmla="*/ 3473196 w 5168646"/>
                    <a:gd name="connsiteY32" fmla="*/ 1427988 h 2314194"/>
                    <a:gd name="connsiteX33" fmla="*/ 3445764 w 5168646"/>
                    <a:gd name="connsiteY33" fmla="*/ 1411986 h 2314194"/>
                    <a:gd name="connsiteX34" fmla="*/ 3368802 w 5168646"/>
                    <a:gd name="connsiteY34" fmla="*/ 1386078 h 2314194"/>
                    <a:gd name="connsiteX35" fmla="*/ 3341370 w 5168646"/>
                    <a:gd name="connsiteY35" fmla="*/ 1379220 h 2314194"/>
                    <a:gd name="connsiteX36" fmla="*/ 3313176 w 5168646"/>
                    <a:gd name="connsiteY36" fmla="*/ 1363980 h 2314194"/>
                    <a:gd name="connsiteX37" fmla="*/ 3281172 w 5168646"/>
                    <a:gd name="connsiteY37" fmla="*/ 1348740 h 2314194"/>
                    <a:gd name="connsiteX38" fmla="*/ 3249930 w 5168646"/>
                    <a:gd name="connsiteY38" fmla="*/ 1341882 h 2314194"/>
                    <a:gd name="connsiteX39" fmla="*/ 3140202 w 5168646"/>
                    <a:gd name="connsiteY39" fmla="*/ 1295400 h 2314194"/>
                    <a:gd name="connsiteX40" fmla="*/ 3099816 w 5168646"/>
                    <a:gd name="connsiteY40" fmla="*/ 1280160 h 2314194"/>
                    <a:gd name="connsiteX41" fmla="*/ 3057906 w 5168646"/>
                    <a:gd name="connsiteY41" fmla="*/ 1264920 h 2314194"/>
                    <a:gd name="connsiteX42" fmla="*/ 3027426 w 5168646"/>
                    <a:gd name="connsiteY42" fmla="*/ 1257300 h 2314194"/>
                    <a:gd name="connsiteX43" fmla="*/ 2996946 w 5168646"/>
                    <a:gd name="connsiteY43" fmla="*/ 1242060 h 2314194"/>
                    <a:gd name="connsiteX44" fmla="*/ 2968752 w 5168646"/>
                    <a:gd name="connsiteY44" fmla="*/ 1234440 h 2314194"/>
                    <a:gd name="connsiteX45" fmla="*/ 2921508 w 5168646"/>
                    <a:gd name="connsiteY45" fmla="*/ 1215390 h 2314194"/>
                    <a:gd name="connsiteX46" fmla="*/ 2871216 w 5168646"/>
                    <a:gd name="connsiteY46" fmla="*/ 1196340 h 2314194"/>
                    <a:gd name="connsiteX47" fmla="*/ 2848356 w 5168646"/>
                    <a:gd name="connsiteY47" fmla="*/ 1188720 h 2314194"/>
                    <a:gd name="connsiteX48" fmla="*/ 2814066 w 5168646"/>
                    <a:gd name="connsiteY48" fmla="*/ 1181100 h 2314194"/>
                    <a:gd name="connsiteX49" fmla="*/ 2779776 w 5168646"/>
                    <a:gd name="connsiteY49" fmla="*/ 1173480 h 2314194"/>
                    <a:gd name="connsiteX50" fmla="*/ 2749296 w 5168646"/>
                    <a:gd name="connsiteY50" fmla="*/ 1165860 h 2314194"/>
                    <a:gd name="connsiteX51" fmla="*/ 2718816 w 5168646"/>
                    <a:gd name="connsiteY51" fmla="*/ 1158240 h 2314194"/>
                    <a:gd name="connsiteX52" fmla="*/ 2687574 w 5168646"/>
                    <a:gd name="connsiteY52" fmla="*/ 1150620 h 2314194"/>
                    <a:gd name="connsiteX53" fmla="*/ 2644140 w 5168646"/>
                    <a:gd name="connsiteY53" fmla="*/ 1141476 h 2314194"/>
                    <a:gd name="connsiteX54" fmla="*/ 2538222 w 5168646"/>
                    <a:gd name="connsiteY54" fmla="*/ 1112520 h 2314194"/>
                    <a:gd name="connsiteX55" fmla="*/ 2497836 w 5168646"/>
                    <a:gd name="connsiteY55" fmla="*/ 1104900 h 2314194"/>
                    <a:gd name="connsiteX56" fmla="*/ 2440686 w 5168646"/>
                    <a:gd name="connsiteY56" fmla="*/ 1097280 h 2314194"/>
                    <a:gd name="connsiteX57" fmla="*/ 2383536 w 5168646"/>
                    <a:gd name="connsiteY57" fmla="*/ 1089660 h 2314194"/>
                    <a:gd name="connsiteX58" fmla="*/ 1964436 w 5168646"/>
                    <a:gd name="connsiteY58" fmla="*/ 1089660 h 2314194"/>
                    <a:gd name="connsiteX59" fmla="*/ 1907286 w 5168646"/>
                    <a:gd name="connsiteY59" fmla="*/ 1097280 h 2314194"/>
                    <a:gd name="connsiteX60" fmla="*/ 1850136 w 5168646"/>
                    <a:gd name="connsiteY60" fmla="*/ 1104900 h 2314194"/>
                    <a:gd name="connsiteX61" fmla="*/ 1807464 w 5168646"/>
                    <a:gd name="connsiteY61" fmla="*/ 1112520 h 2314194"/>
                    <a:gd name="connsiteX62" fmla="*/ 1738122 w 5168646"/>
                    <a:gd name="connsiteY62" fmla="*/ 1128522 h 2314194"/>
                    <a:gd name="connsiteX63" fmla="*/ 1665732 w 5168646"/>
                    <a:gd name="connsiteY63" fmla="*/ 1146810 h 2314194"/>
                    <a:gd name="connsiteX64" fmla="*/ 1615440 w 5168646"/>
                    <a:gd name="connsiteY64" fmla="*/ 1157478 h 2314194"/>
                    <a:gd name="connsiteX65" fmla="*/ 1590294 w 5168646"/>
                    <a:gd name="connsiteY65" fmla="*/ 1165860 h 2314194"/>
                    <a:gd name="connsiteX66" fmla="*/ 1568196 w 5168646"/>
                    <a:gd name="connsiteY66" fmla="*/ 1173480 h 2314194"/>
                    <a:gd name="connsiteX67" fmla="*/ 1533906 w 5168646"/>
                    <a:gd name="connsiteY67" fmla="*/ 1181100 h 2314194"/>
                    <a:gd name="connsiteX68" fmla="*/ 1499616 w 5168646"/>
                    <a:gd name="connsiteY68" fmla="*/ 1188720 h 2314194"/>
                    <a:gd name="connsiteX69" fmla="*/ 1475232 w 5168646"/>
                    <a:gd name="connsiteY69" fmla="*/ 1196340 h 2314194"/>
                    <a:gd name="connsiteX70" fmla="*/ 1440942 w 5168646"/>
                    <a:gd name="connsiteY70" fmla="*/ 1209294 h 2314194"/>
                    <a:gd name="connsiteX71" fmla="*/ 1386840 w 5168646"/>
                    <a:gd name="connsiteY71" fmla="*/ 1236726 h 2314194"/>
                    <a:gd name="connsiteX72" fmla="*/ 1322832 w 5168646"/>
                    <a:gd name="connsiteY72" fmla="*/ 1260348 h 2314194"/>
                    <a:gd name="connsiteX73" fmla="*/ 1283970 w 5168646"/>
                    <a:gd name="connsiteY73" fmla="*/ 1282446 h 2314194"/>
                    <a:gd name="connsiteX74" fmla="*/ 1258062 w 5168646"/>
                    <a:gd name="connsiteY74" fmla="*/ 1295400 h 2314194"/>
                    <a:gd name="connsiteX75" fmla="*/ 1191768 w 5168646"/>
                    <a:gd name="connsiteY75" fmla="*/ 1322070 h 2314194"/>
                    <a:gd name="connsiteX76" fmla="*/ 1130808 w 5168646"/>
                    <a:gd name="connsiteY76" fmla="*/ 1348740 h 2314194"/>
                    <a:gd name="connsiteX77" fmla="*/ 1110996 w 5168646"/>
                    <a:gd name="connsiteY77" fmla="*/ 1363980 h 2314194"/>
                    <a:gd name="connsiteX78" fmla="*/ 1083564 w 5168646"/>
                    <a:gd name="connsiteY78" fmla="*/ 1379220 h 2314194"/>
                    <a:gd name="connsiteX79" fmla="*/ 1065276 w 5168646"/>
                    <a:gd name="connsiteY79" fmla="*/ 1386840 h 2314194"/>
                    <a:gd name="connsiteX80" fmla="*/ 1046988 w 5168646"/>
                    <a:gd name="connsiteY80" fmla="*/ 1394460 h 2314194"/>
                    <a:gd name="connsiteX81" fmla="*/ 1002792 w 5168646"/>
                    <a:gd name="connsiteY81" fmla="*/ 1421130 h 2314194"/>
                    <a:gd name="connsiteX82" fmla="*/ 963930 w 5168646"/>
                    <a:gd name="connsiteY82" fmla="*/ 1447800 h 2314194"/>
                    <a:gd name="connsiteX83" fmla="*/ 853440 w 5168646"/>
                    <a:gd name="connsiteY83" fmla="*/ 1511046 h 2314194"/>
                    <a:gd name="connsiteX84" fmla="*/ 791718 w 5168646"/>
                    <a:gd name="connsiteY84" fmla="*/ 1546860 h 2314194"/>
                    <a:gd name="connsiteX85" fmla="*/ 745998 w 5168646"/>
                    <a:gd name="connsiteY85" fmla="*/ 1577340 h 2314194"/>
                    <a:gd name="connsiteX86" fmla="*/ 681228 w 5168646"/>
                    <a:gd name="connsiteY86" fmla="*/ 1620774 h 2314194"/>
                    <a:gd name="connsiteX87" fmla="*/ 509016 w 5168646"/>
                    <a:gd name="connsiteY87" fmla="*/ 1741170 h 2314194"/>
                    <a:gd name="connsiteX88" fmla="*/ 441960 w 5168646"/>
                    <a:gd name="connsiteY88" fmla="*/ 1786890 h 2314194"/>
                    <a:gd name="connsiteX89" fmla="*/ 387858 w 5168646"/>
                    <a:gd name="connsiteY89" fmla="*/ 1824990 h 2314194"/>
                    <a:gd name="connsiteX90" fmla="*/ 274320 w 5168646"/>
                    <a:gd name="connsiteY90" fmla="*/ 1775460 h 2314194"/>
                    <a:gd name="connsiteX91" fmla="*/ 230886 w 5168646"/>
                    <a:gd name="connsiteY91" fmla="*/ 1695450 h 2314194"/>
                    <a:gd name="connsiteX92" fmla="*/ 186690 w 5168646"/>
                    <a:gd name="connsiteY92" fmla="*/ 1615440 h 2314194"/>
                    <a:gd name="connsiteX93" fmla="*/ 147828 w 5168646"/>
                    <a:gd name="connsiteY93" fmla="*/ 1550670 h 2314194"/>
                    <a:gd name="connsiteX94" fmla="*/ 126492 w 5168646"/>
                    <a:gd name="connsiteY94" fmla="*/ 1516380 h 2314194"/>
                    <a:gd name="connsiteX95" fmla="*/ 73152 w 5168646"/>
                    <a:gd name="connsiteY95" fmla="*/ 1416558 h 2314194"/>
                    <a:gd name="connsiteX96" fmla="*/ 63246 w 5168646"/>
                    <a:gd name="connsiteY96" fmla="*/ 1398270 h 2314194"/>
                    <a:gd name="connsiteX97" fmla="*/ 28956 w 5168646"/>
                    <a:gd name="connsiteY97" fmla="*/ 1333500 h 2314194"/>
                    <a:gd name="connsiteX98" fmla="*/ 17526 w 5168646"/>
                    <a:gd name="connsiteY98" fmla="*/ 1302258 h 2314194"/>
                    <a:gd name="connsiteX99" fmla="*/ 11430 w 5168646"/>
                    <a:gd name="connsiteY99" fmla="*/ 1277112 h 2314194"/>
                    <a:gd name="connsiteX100" fmla="*/ 9144 w 5168646"/>
                    <a:gd name="connsiteY100" fmla="*/ 129540 h 2314194"/>
                    <a:gd name="connsiteX101" fmla="*/ 6096 w 5168646"/>
                    <a:gd name="connsiteY101" fmla="*/ 59436 h 2314194"/>
                    <a:gd name="connsiteX102" fmla="*/ 0 w 5168646"/>
                    <a:gd name="connsiteY102" fmla="*/ 0 h 2314194"/>
                    <a:gd name="connsiteX103" fmla="*/ 2584704 w 5168646"/>
                    <a:gd name="connsiteY103" fmla="*/ 0 h 2314194"/>
                    <a:gd name="connsiteX104" fmla="*/ 5168646 w 5168646"/>
                    <a:gd name="connsiteY104" fmla="*/ 0 h 2314194"/>
                    <a:gd name="connsiteX105" fmla="*/ 5167122 w 5168646"/>
                    <a:gd name="connsiteY105" fmla="*/ 1155954 h 2314194"/>
                    <a:gd name="connsiteX106" fmla="*/ 5149596 w 5168646"/>
                    <a:gd name="connsiteY106" fmla="*/ 2314194 h 2314194"/>
                    <a:gd name="connsiteX107" fmla="*/ 5122926 w 5168646"/>
                    <a:gd name="connsiteY107" fmla="*/ 2308860 h 231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5168646" h="2314194">
                      <a:moveTo>
                        <a:pt x="5122926" y="2308860"/>
                      </a:moveTo>
                      <a:cubicBezTo>
                        <a:pt x="5116830" y="2305812"/>
                        <a:pt x="5092446" y="2293620"/>
                        <a:pt x="5069586" y="2282952"/>
                      </a:cubicBezTo>
                      <a:cubicBezTo>
                        <a:pt x="5046726" y="2272284"/>
                        <a:pt x="5023104" y="2257044"/>
                        <a:pt x="5017770" y="2247900"/>
                      </a:cubicBezTo>
                      <a:cubicBezTo>
                        <a:pt x="5012436" y="2239518"/>
                        <a:pt x="5002530" y="2232660"/>
                        <a:pt x="4994910" y="2232660"/>
                      </a:cubicBezTo>
                      <a:cubicBezTo>
                        <a:pt x="4988052" y="2232660"/>
                        <a:pt x="4973574" y="2225802"/>
                        <a:pt x="4962906" y="2217420"/>
                      </a:cubicBezTo>
                      <a:cubicBezTo>
                        <a:pt x="4952238" y="2209038"/>
                        <a:pt x="4935474" y="2202180"/>
                        <a:pt x="4926330" y="2202180"/>
                      </a:cubicBezTo>
                      <a:cubicBezTo>
                        <a:pt x="4915662" y="2202180"/>
                        <a:pt x="4906518" y="2196846"/>
                        <a:pt x="4904232" y="2189226"/>
                      </a:cubicBezTo>
                      <a:cubicBezTo>
                        <a:pt x="4901184" y="2177034"/>
                        <a:pt x="4866132" y="2157222"/>
                        <a:pt x="4786122" y="2122170"/>
                      </a:cubicBezTo>
                      <a:cubicBezTo>
                        <a:pt x="4770120" y="2116074"/>
                        <a:pt x="4754880" y="2106168"/>
                        <a:pt x="4751832" y="2100834"/>
                      </a:cubicBezTo>
                      <a:cubicBezTo>
                        <a:pt x="4744974" y="2090166"/>
                        <a:pt x="4666488" y="2049780"/>
                        <a:pt x="4652010" y="2049780"/>
                      </a:cubicBezTo>
                      <a:cubicBezTo>
                        <a:pt x="4646676" y="2049780"/>
                        <a:pt x="4640580" y="2044446"/>
                        <a:pt x="4638294" y="2038350"/>
                      </a:cubicBezTo>
                      <a:cubicBezTo>
                        <a:pt x="4636008" y="2032254"/>
                        <a:pt x="4608576" y="2015490"/>
                        <a:pt x="4578858" y="2001012"/>
                      </a:cubicBezTo>
                      <a:cubicBezTo>
                        <a:pt x="4548378" y="1985772"/>
                        <a:pt x="4518660" y="1969008"/>
                        <a:pt x="4513326" y="1962150"/>
                      </a:cubicBezTo>
                      <a:cubicBezTo>
                        <a:pt x="4507992" y="1956054"/>
                        <a:pt x="4498848" y="1950720"/>
                        <a:pt x="4492752" y="1950720"/>
                      </a:cubicBezTo>
                      <a:cubicBezTo>
                        <a:pt x="4486656" y="1950720"/>
                        <a:pt x="4472940" y="1943862"/>
                        <a:pt x="4462272" y="1935480"/>
                      </a:cubicBezTo>
                      <a:cubicBezTo>
                        <a:pt x="4451604" y="1927098"/>
                        <a:pt x="4438650" y="1920240"/>
                        <a:pt x="4433316" y="1920240"/>
                      </a:cubicBezTo>
                      <a:cubicBezTo>
                        <a:pt x="4427982" y="1920240"/>
                        <a:pt x="4419600" y="1914906"/>
                        <a:pt x="4414266" y="1908810"/>
                      </a:cubicBezTo>
                      <a:cubicBezTo>
                        <a:pt x="4408932" y="1902714"/>
                        <a:pt x="4399026" y="1897380"/>
                        <a:pt x="4391406" y="1897380"/>
                      </a:cubicBezTo>
                      <a:cubicBezTo>
                        <a:pt x="4384548" y="1897380"/>
                        <a:pt x="4372356" y="1890522"/>
                        <a:pt x="4364736" y="1882140"/>
                      </a:cubicBezTo>
                      <a:cubicBezTo>
                        <a:pt x="4357116" y="1873758"/>
                        <a:pt x="4346448" y="1866900"/>
                        <a:pt x="4341114" y="1866900"/>
                      </a:cubicBezTo>
                      <a:cubicBezTo>
                        <a:pt x="4328922" y="1866900"/>
                        <a:pt x="4288536" y="1844802"/>
                        <a:pt x="4233672" y="1808988"/>
                      </a:cubicBezTo>
                      <a:cubicBezTo>
                        <a:pt x="4212336" y="1794510"/>
                        <a:pt x="4190238" y="1783080"/>
                        <a:pt x="4184142" y="1783080"/>
                      </a:cubicBezTo>
                      <a:cubicBezTo>
                        <a:pt x="4172712" y="1783080"/>
                        <a:pt x="4113276" y="1753362"/>
                        <a:pt x="4081272" y="1732026"/>
                      </a:cubicBezTo>
                      <a:cubicBezTo>
                        <a:pt x="4069842" y="1724406"/>
                        <a:pt x="4051554" y="1713738"/>
                        <a:pt x="4040886" y="1709166"/>
                      </a:cubicBezTo>
                      <a:cubicBezTo>
                        <a:pt x="3991356" y="1688592"/>
                        <a:pt x="3975354" y="1680210"/>
                        <a:pt x="3964686" y="1671828"/>
                      </a:cubicBezTo>
                      <a:cubicBezTo>
                        <a:pt x="3950970" y="1661922"/>
                        <a:pt x="3906774" y="1639062"/>
                        <a:pt x="3854196" y="1615440"/>
                      </a:cubicBezTo>
                      <a:cubicBezTo>
                        <a:pt x="3833622" y="1606296"/>
                        <a:pt x="3810762" y="1595628"/>
                        <a:pt x="3804666" y="1591818"/>
                      </a:cubicBezTo>
                      <a:cubicBezTo>
                        <a:pt x="3784092" y="1579626"/>
                        <a:pt x="3684270" y="1531620"/>
                        <a:pt x="3679698" y="1531620"/>
                      </a:cubicBezTo>
                      <a:cubicBezTo>
                        <a:pt x="3677412" y="1531620"/>
                        <a:pt x="3659886" y="1521714"/>
                        <a:pt x="3640074" y="1509522"/>
                      </a:cubicBezTo>
                      <a:cubicBezTo>
                        <a:pt x="3621024" y="1496568"/>
                        <a:pt x="3594354" y="1484376"/>
                        <a:pt x="3581400" y="1481328"/>
                      </a:cubicBezTo>
                      <a:cubicBezTo>
                        <a:pt x="3568446" y="1479042"/>
                        <a:pt x="3546348" y="1469898"/>
                        <a:pt x="3532632" y="1462278"/>
                      </a:cubicBezTo>
                      <a:cubicBezTo>
                        <a:pt x="3518154" y="1453896"/>
                        <a:pt x="3502152" y="1447800"/>
                        <a:pt x="3496818" y="1447800"/>
                      </a:cubicBezTo>
                      <a:cubicBezTo>
                        <a:pt x="3490722" y="1447800"/>
                        <a:pt x="3480816" y="1438656"/>
                        <a:pt x="3473196" y="1427988"/>
                      </a:cubicBezTo>
                      <a:cubicBezTo>
                        <a:pt x="3464814" y="1414272"/>
                        <a:pt x="3455670" y="1409700"/>
                        <a:pt x="3445764" y="1411986"/>
                      </a:cubicBezTo>
                      <a:cubicBezTo>
                        <a:pt x="3432810" y="1415796"/>
                        <a:pt x="3406902" y="1407414"/>
                        <a:pt x="3368802" y="1386078"/>
                      </a:cubicBezTo>
                      <a:cubicBezTo>
                        <a:pt x="3361182" y="1382268"/>
                        <a:pt x="3348990" y="1379220"/>
                        <a:pt x="3341370" y="1379220"/>
                      </a:cubicBezTo>
                      <a:cubicBezTo>
                        <a:pt x="3332988" y="1379220"/>
                        <a:pt x="3320796" y="1372362"/>
                        <a:pt x="3313176" y="1363980"/>
                      </a:cubicBezTo>
                      <a:cubicBezTo>
                        <a:pt x="3305556" y="1355598"/>
                        <a:pt x="3291078" y="1348740"/>
                        <a:pt x="3281172" y="1348740"/>
                      </a:cubicBezTo>
                      <a:cubicBezTo>
                        <a:pt x="3271266" y="1348740"/>
                        <a:pt x="3257550" y="1345692"/>
                        <a:pt x="3249930" y="1341882"/>
                      </a:cubicBezTo>
                      <a:cubicBezTo>
                        <a:pt x="3198114" y="1315212"/>
                        <a:pt x="3150870" y="1295400"/>
                        <a:pt x="3140202" y="1295400"/>
                      </a:cubicBezTo>
                      <a:cubicBezTo>
                        <a:pt x="3132582" y="1295400"/>
                        <a:pt x="3115056" y="1288542"/>
                        <a:pt x="3099816" y="1280160"/>
                      </a:cubicBezTo>
                      <a:cubicBezTo>
                        <a:pt x="3084576" y="1271778"/>
                        <a:pt x="3065526" y="1264920"/>
                        <a:pt x="3057906" y="1264920"/>
                      </a:cubicBezTo>
                      <a:cubicBezTo>
                        <a:pt x="3049524" y="1264920"/>
                        <a:pt x="3035808" y="1261872"/>
                        <a:pt x="3027426" y="1257300"/>
                      </a:cubicBezTo>
                      <a:cubicBezTo>
                        <a:pt x="3019044" y="1253490"/>
                        <a:pt x="3005328" y="1246632"/>
                        <a:pt x="2996946" y="1242060"/>
                      </a:cubicBezTo>
                      <a:cubicBezTo>
                        <a:pt x="2988564" y="1238250"/>
                        <a:pt x="2975610" y="1234440"/>
                        <a:pt x="2968752" y="1234440"/>
                      </a:cubicBezTo>
                      <a:cubicBezTo>
                        <a:pt x="2961132" y="1234440"/>
                        <a:pt x="2939796" y="1226058"/>
                        <a:pt x="2921508" y="1215390"/>
                      </a:cubicBezTo>
                      <a:cubicBezTo>
                        <a:pt x="2903982" y="1204722"/>
                        <a:pt x="2880360" y="1196340"/>
                        <a:pt x="2871216" y="1196340"/>
                      </a:cubicBezTo>
                      <a:cubicBezTo>
                        <a:pt x="2861310" y="1196340"/>
                        <a:pt x="2850642" y="1193292"/>
                        <a:pt x="2848356" y="1188720"/>
                      </a:cubicBezTo>
                      <a:cubicBezTo>
                        <a:pt x="2846070" y="1184910"/>
                        <a:pt x="2830068" y="1181100"/>
                        <a:pt x="2814066" y="1181100"/>
                      </a:cubicBezTo>
                      <a:cubicBezTo>
                        <a:pt x="2798064" y="1181100"/>
                        <a:pt x="2782062" y="1178052"/>
                        <a:pt x="2779776" y="1173480"/>
                      </a:cubicBezTo>
                      <a:cubicBezTo>
                        <a:pt x="2777490" y="1169670"/>
                        <a:pt x="2763774" y="1165860"/>
                        <a:pt x="2749296" y="1165860"/>
                      </a:cubicBezTo>
                      <a:cubicBezTo>
                        <a:pt x="2734818" y="1165860"/>
                        <a:pt x="2721102" y="1162812"/>
                        <a:pt x="2718816" y="1158240"/>
                      </a:cubicBezTo>
                      <a:cubicBezTo>
                        <a:pt x="2716530" y="1154430"/>
                        <a:pt x="2702052" y="1150620"/>
                        <a:pt x="2687574" y="1150620"/>
                      </a:cubicBezTo>
                      <a:cubicBezTo>
                        <a:pt x="2672334" y="1150620"/>
                        <a:pt x="2653284" y="1146810"/>
                        <a:pt x="2644140" y="1141476"/>
                      </a:cubicBezTo>
                      <a:cubicBezTo>
                        <a:pt x="2611374" y="1123188"/>
                        <a:pt x="2573274" y="1112520"/>
                        <a:pt x="2538222" y="1112520"/>
                      </a:cubicBezTo>
                      <a:cubicBezTo>
                        <a:pt x="2518410" y="1112520"/>
                        <a:pt x="2500122" y="1109472"/>
                        <a:pt x="2497836" y="1104900"/>
                      </a:cubicBezTo>
                      <a:cubicBezTo>
                        <a:pt x="2495550" y="1101090"/>
                        <a:pt x="2469642" y="1097280"/>
                        <a:pt x="2440686" y="1097280"/>
                      </a:cubicBezTo>
                      <a:cubicBezTo>
                        <a:pt x="2411730" y="1097280"/>
                        <a:pt x="2385822" y="1093470"/>
                        <a:pt x="2383536" y="1089660"/>
                      </a:cubicBezTo>
                      <a:cubicBezTo>
                        <a:pt x="2377440" y="1078992"/>
                        <a:pt x="1970532" y="1078992"/>
                        <a:pt x="1964436" y="1089660"/>
                      </a:cubicBezTo>
                      <a:cubicBezTo>
                        <a:pt x="1962150" y="1093470"/>
                        <a:pt x="1936242" y="1097280"/>
                        <a:pt x="1907286" y="1097280"/>
                      </a:cubicBezTo>
                      <a:cubicBezTo>
                        <a:pt x="1878330" y="1097280"/>
                        <a:pt x="1852422" y="1101090"/>
                        <a:pt x="1850136" y="1104900"/>
                      </a:cubicBezTo>
                      <a:cubicBezTo>
                        <a:pt x="1847850" y="1109472"/>
                        <a:pt x="1828038" y="1112520"/>
                        <a:pt x="1807464" y="1112520"/>
                      </a:cubicBezTo>
                      <a:cubicBezTo>
                        <a:pt x="1783842" y="1112520"/>
                        <a:pt x="1757934" y="1118616"/>
                        <a:pt x="1738122" y="1128522"/>
                      </a:cubicBezTo>
                      <a:cubicBezTo>
                        <a:pt x="1721358" y="1136904"/>
                        <a:pt x="1688592" y="1145286"/>
                        <a:pt x="1665732" y="1146810"/>
                      </a:cubicBezTo>
                      <a:cubicBezTo>
                        <a:pt x="1642872" y="1148334"/>
                        <a:pt x="1620012" y="1152906"/>
                        <a:pt x="1615440" y="1157478"/>
                      </a:cubicBezTo>
                      <a:cubicBezTo>
                        <a:pt x="1610868" y="1162050"/>
                        <a:pt x="1599438" y="1165860"/>
                        <a:pt x="1590294" y="1165860"/>
                      </a:cubicBezTo>
                      <a:cubicBezTo>
                        <a:pt x="1580388" y="1165860"/>
                        <a:pt x="1570482" y="1169670"/>
                        <a:pt x="1568196" y="1173480"/>
                      </a:cubicBezTo>
                      <a:cubicBezTo>
                        <a:pt x="1565910" y="1178052"/>
                        <a:pt x="1549908" y="1181100"/>
                        <a:pt x="1533906" y="1181100"/>
                      </a:cubicBezTo>
                      <a:cubicBezTo>
                        <a:pt x="1517904" y="1181100"/>
                        <a:pt x="1501902" y="1184910"/>
                        <a:pt x="1499616" y="1188720"/>
                      </a:cubicBezTo>
                      <a:cubicBezTo>
                        <a:pt x="1497330" y="1192530"/>
                        <a:pt x="1485900" y="1196340"/>
                        <a:pt x="1475232" y="1196340"/>
                      </a:cubicBezTo>
                      <a:cubicBezTo>
                        <a:pt x="1463802" y="1196340"/>
                        <a:pt x="1448562" y="1202436"/>
                        <a:pt x="1440942" y="1209294"/>
                      </a:cubicBezTo>
                      <a:cubicBezTo>
                        <a:pt x="1433322" y="1216152"/>
                        <a:pt x="1408938" y="1228344"/>
                        <a:pt x="1386840" y="1236726"/>
                      </a:cubicBezTo>
                      <a:cubicBezTo>
                        <a:pt x="1365504" y="1244346"/>
                        <a:pt x="1336548" y="1255776"/>
                        <a:pt x="1322832" y="1260348"/>
                      </a:cubicBezTo>
                      <a:cubicBezTo>
                        <a:pt x="1309116" y="1265682"/>
                        <a:pt x="1291590" y="1275588"/>
                        <a:pt x="1283970" y="1282446"/>
                      </a:cubicBezTo>
                      <a:cubicBezTo>
                        <a:pt x="1276350" y="1289304"/>
                        <a:pt x="1264920" y="1295400"/>
                        <a:pt x="1258062" y="1295400"/>
                      </a:cubicBezTo>
                      <a:cubicBezTo>
                        <a:pt x="1251966" y="1295400"/>
                        <a:pt x="1222248" y="1307592"/>
                        <a:pt x="1191768" y="1322070"/>
                      </a:cubicBezTo>
                      <a:cubicBezTo>
                        <a:pt x="1162050" y="1336548"/>
                        <a:pt x="1134618" y="1348740"/>
                        <a:pt x="1130808" y="1348740"/>
                      </a:cubicBezTo>
                      <a:cubicBezTo>
                        <a:pt x="1127760" y="1348740"/>
                        <a:pt x="1118616" y="1355598"/>
                        <a:pt x="1110996" y="1363980"/>
                      </a:cubicBezTo>
                      <a:cubicBezTo>
                        <a:pt x="1103376" y="1372362"/>
                        <a:pt x="1091184" y="1379220"/>
                        <a:pt x="1083564" y="1379220"/>
                      </a:cubicBezTo>
                      <a:cubicBezTo>
                        <a:pt x="1075944" y="1379220"/>
                        <a:pt x="1067562" y="1383030"/>
                        <a:pt x="1065276" y="1386840"/>
                      </a:cubicBezTo>
                      <a:cubicBezTo>
                        <a:pt x="1062990" y="1391412"/>
                        <a:pt x="1054608" y="1394460"/>
                        <a:pt x="1046988" y="1394460"/>
                      </a:cubicBezTo>
                      <a:cubicBezTo>
                        <a:pt x="1040130" y="1394460"/>
                        <a:pt x="1019556" y="1406652"/>
                        <a:pt x="1002792" y="1421130"/>
                      </a:cubicBezTo>
                      <a:cubicBezTo>
                        <a:pt x="985266" y="1435608"/>
                        <a:pt x="967740" y="1447800"/>
                        <a:pt x="963930" y="1447800"/>
                      </a:cubicBezTo>
                      <a:cubicBezTo>
                        <a:pt x="949452" y="1447800"/>
                        <a:pt x="867156" y="1495044"/>
                        <a:pt x="853440" y="1511046"/>
                      </a:cubicBezTo>
                      <a:cubicBezTo>
                        <a:pt x="838962" y="1527810"/>
                        <a:pt x="806196" y="1546860"/>
                        <a:pt x="791718" y="1546860"/>
                      </a:cubicBezTo>
                      <a:cubicBezTo>
                        <a:pt x="787146" y="1546860"/>
                        <a:pt x="766572" y="1560576"/>
                        <a:pt x="745998" y="1577340"/>
                      </a:cubicBezTo>
                      <a:cubicBezTo>
                        <a:pt x="725424" y="1594104"/>
                        <a:pt x="696468" y="1613916"/>
                        <a:pt x="681228" y="1620774"/>
                      </a:cubicBezTo>
                      <a:cubicBezTo>
                        <a:pt x="654558" y="1633728"/>
                        <a:pt x="604266" y="1668780"/>
                        <a:pt x="509016" y="1741170"/>
                      </a:cubicBezTo>
                      <a:cubicBezTo>
                        <a:pt x="483870" y="1760220"/>
                        <a:pt x="454152" y="1780794"/>
                        <a:pt x="441960" y="1786890"/>
                      </a:cubicBezTo>
                      <a:cubicBezTo>
                        <a:pt x="430530" y="1792986"/>
                        <a:pt x="406146" y="1809750"/>
                        <a:pt x="387858" y="1824990"/>
                      </a:cubicBezTo>
                      <a:cubicBezTo>
                        <a:pt x="334518" y="1868424"/>
                        <a:pt x="320802" y="1862328"/>
                        <a:pt x="274320" y="1775460"/>
                      </a:cubicBezTo>
                      <a:cubicBezTo>
                        <a:pt x="259842" y="1748028"/>
                        <a:pt x="240030" y="1712214"/>
                        <a:pt x="230886" y="1695450"/>
                      </a:cubicBezTo>
                      <a:cubicBezTo>
                        <a:pt x="220980" y="1678686"/>
                        <a:pt x="201168" y="1642872"/>
                        <a:pt x="186690" y="1615440"/>
                      </a:cubicBezTo>
                      <a:cubicBezTo>
                        <a:pt x="172212" y="1588008"/>
                        <a:pt x="154686" y="1559052"/>
                        <a:pt x="147828" y="1550670"/>
                      </a:cubicBezTo>
                      <a:cubicBezTo>
                        <a:pt x="140970" y="1542288"/>
                        <a:pt x="131064" y="1527048"/>
                        <a:pt x="126492" y="1516380"/>
                      </a:cubicBezTo>
                      <a:cubicBezTo>
                        <a:pt x="105156" y="1466088"/>
                        <a:pt x="82296" y="1424178"/>
                        <a:pt x="73152" y="1416558"/>
                      </a:cubicBezTo>
                      <a:cubicBezTo>
                        <a:pt x="67818" y="1411986"/>
                        <a:pt x="63246" y="1403604"/>
                        <a:pt x="63246" y="1398270"/>
                      </a:cubicBezTo>
                      <a:cubicBezTo>
                        <a:pt x="63246" y="1384554"/>
                        <a:pt x="41910" y="1344168"/>
                        <a:pt x="28956" y="1333500"/>
                      </a:cubicBezTo>
                      <a:cubicBezTo>
                        <a:pt x="22860" y="1328166"/>
                        <a:pt x="17526" y="1314450"/>
                        <a:pt x="17526" y="1302258"/>
                      </a:cubicBezTo>
                      <a:cubicBezTo>
                        <a:pt x="17526" y="1290828"/>
                        <a:pt x="14478" y="1279398"/>
                        <a:pt x="11430" y="1277112"/>
                      </a:cubicBezTo>
                      <a:cubicBezTo>
                        <a:pt x="6096" y="1274064"/>
                        <a:pt x="3810" y="156210"/>
                        <a:pt x="9144" y="129540"/>
                      </a:cubicBezTo>
                      <a:cubicBezTo>
                        <a:pt x="10668" y="123444"/>
                        <a:pt x="9144" y="91440"/>
                        <a:pt x="6096" y="59436"/>
                      </a:cubicBezTo>
                      <a:lnTo>
                        <a:pt x="0" y="0"/>
                      </a:lnTo>
                      <a:lnTo>
                        <a:pt x="2584704" y="0"/>
                      </a:lnTo>
                      <a:lnTo>
                        <a:pt x="5168646" y="0"/>
                      </a:lnTo>
                      <a:lnTo>
                        <a:pt x="5167122" y="1155954"/>
                      </a:lnTo>
                      <a:cubicBezTo>
                        <a:pt x="5164836" y="2306574"/>
                        <a:pt x="5164836" y="2312670"/>
                        <a:pt x="5149596" y="2314194"/>
                      </a:cubicBezTo>
                      <a:cubicBezTo>
                        <a:pt x="5141214" y="2314956"/>
                        <a:pt x="5129022" y="2312670"/>
                        <a:pt x="5122926" y="2308860"/>
                      </a:cubicBezTo>
                      <a:close/>
                    </a:path>
                  </a:pathLst>
                </a:custGeom>
                <a:solidFill>
                  <a:srgbClr val="E6C2B5"/>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64" name="Freeform: Shape 2663">
                  <a:extLst>
                    <a:ext uri="{FF2B5EF4-FFF2-40B4-BE49-F238E27FC236}">
                      <a16:creationId xmlns:a16="http://schemas.microsoft.com/office/drawing/2014/main" id="{EE2FF202-55D5-42AA-A3F3-B9E6B796F656}"/>
                    </a:ext>
                  </a:extLst>
                </p:cNvPr>
                <p:cNvSpPr/>
                <p:nvPr/>
              </p:nvSpPr>
              <p:spPr>
                <a:xfrm>
                  <a:off x="0" y="1318260"/>
                  <a:ext cx="1912620" cy="4211574"/>
                </a:xfrm>
                <a:custGeom>
                  <a:avLst/>
                  <a:gdLst>
                    <a:gd name="connsiteX0" fmla="*/ 0 w 1912620"/>
                    <a:gd name="connsiteY0" fmla="*/ 2106168 h 4211574"/>
                    <a:gd name="connsiteX1" fmla="*/ 0 w 1912620"/>
                    <a:gd name="connsiteY1" fmla="*/ 0 h 4211574"/>
                    <a:gd name="connsiteX2" fmla="*/ 956310 w 1912620"/>
                    <a:gd name="connsiteY2" fmla="*/ 0 h 4211574"/>
                    <a:gd name="connsiteX3" fmla="*/ 1912620 w 1912620"/>
                    <a:gd name="connsiteY3" fmla="*/ 0 h 4211574"/>
                    <a:gd name="connsiteX4" fmla="*/ 1912620 w 1912620"/>
                    <a:gd name="connsiteY4" fmla="*/ 810006 h 4211574"/>
                    <a:gd name="connsiteX5" fmla="*/ 1897380 w 1912620"/>
                    <a:gd name="connsiteY5" fmla="*/ 1638300 h 4211574"/>
                    <a:gd name="connsiteX6" fmla="*/ 1882140 w 1912620"/>
                    <a:gd name="connsiteY6" fmla="*/ 1662684 h 4211574"/>
                    <a:gd name="connsiteX7" fmla="*/ 1855470 w 1912620"/>
                    <a:gd name="connsiteY7" fmla="*/ 1706118 h 4211574"/>
                    <a:gd name="connsiteX8" fmla="*/ 1828800 w 1912620"/>
                    <a:gd name="connsiteY8" fmla="*/ 1750314 h 4211574"/>
                    <a:gd name="connsiteX9" fmla="*/ 1813560 w 1912620"/>
                    <a:gd name="connsiteY9" fmla="*/ 1771650 h 4211574"/>
                    <a:gd name="connsiteX10" fmla="*/ 1798320 w 1912620"/>
                    <a:gd name="connsiteY10" fmla="*/ 1792224 h 4211574"/>
                    <a:gd name="connsiteX11" fmla="*/ 1773174 w 1912620"/>
                    <a:gd name="connsiteY11" fmla="*/ 1834134 h 4211574"/>
                    <a:gd name="connsiteX12" fmla="*/ 1742694 w 1912620"/>
                    <a:gd name="connsiteY12" fmla="*/ 1882140 h 4211574"/>
                    <a:gd name="connsiteX13" fmla="*/ 1719072 w 1912620"/>
                    <a:gd name="connsiteY13" fmla="*/ 1924050 h 4211574"/>
                    <a:gd name="connsiteX14" fmla="*/ 1661160 w 1912620"/>
                    <a:gd name="connsiteY14" fmla="*/ 2030730 h 4211574"/>
                    <a:gd name="connsiteX15" fmla="*/ 1645158 w 1912620"/>
                    <a:gd name="connsiteY15" fmla="*/ 2054352 h 4211574"/>
                    <a:gd name="connsiteX16" fmla="*/ 1615440 w 1912620"/>
                    <a:gd name="connsiteY16" fmla="*/ 2099310 h 4211574"/>
                    <a:gd name="connsiteX17" fmla="*/ 1589532 w 1912620"/>
                    <a:gd name="connsiteY17" fmla="*/ 2140458 h 4211574"/>
                    <a:gd name="connsiteX18" fmla="*/ 1577340 w 1912620"/>
                    <a:gd name="connsiteY18" fmla="*/ 2161032 h 4211574"/>
                    <a:gd name="connsiteX19" fmla="*/ 1555242 w 1912620"/>
                    <a:gd name="connsiteY19" fmla="*/ 2203704 h 4211574"/>
                    <a:gd name="connsiteX20" fmla="*/ 1504950 w 1912620"/>
                    <a:gd name="connsiteY20" fmla="*/ 2289810 h 4211574"/>
                    <a:gd name="connsiteX21" fmla="*/ 1436370 w 1912620"/>
                    <a:gd name="connsiteY21" fmla="*/ 2407920 h 4211574"/>
                    <a:gd name="connsiteX22" fmla="*/ 1394460 w 1912620"/>
                    <a:gd name="connsiteY22" fmla="*/ 2478786 h 4211574"/>
                    <a:gd name="connsiteX23" fmla="*/ 1366266 w 1912620"/>
                    <a:gd name="connsiteY23" fmla="*/ 2522982 h 4211574"/>
                    <a:gd name="connsiteX24" fmla="*/ 1356360 w 1912620"/>
                    <a:gd name="connsiteY24" fmla="*/ 2543556 h 4211574"/>
                    <a:gd name="connsiteX25" fmla="*/ 1341882 w 1912620"/>
                    <a:gd name="connsiteY25" fmla="*/ 2570988 h 4211574"/>
                    <a:gd name="connsiteX26" fmla="*/ 1300734 w 1912620"/>
                    <a:gd name="connsiteY26" fmla="*/ 2636520 h 4211574"/>
                    <a:gd name="connsiteX27" fmla="*/ 1257300 w 1912620"/>
                    <a:gd name="connsiteY27" fmla="*/ 2716530 h 4211574"/>
                    <a:gd name="connsiteX28" fmla="*/ 1222248 w 1912620"/>
                    <a:gd name="connsiteY28" fmla="*/ 2779776 h 4211574"/>
                    <a:gd name="connsiteX29" fmla="*/ 1191006 w 1912620"/>
                    <a:gd name="connsiteY29" fmla="*/ 2829306 h 4211574"/>
                    <a:gd name="connsiteX30" fmla="*/ 1163574 w 1912620"/>
                    <a:gd name="connsiteY30" fmla="*/ 2873502 h 4211574"/>
                    <a:gd name="connsiteX31" fmla="*/ 1139190 w 1912620"/>
                    <a:gd name="connsiteY31" fmla="*/ 2910840 h 4211574"/>
                    <a:gd name="connsiteX32" fmla="*/ 1127760 w 1912620"/>
                    <a:gd name="connsiteY32" fmla="*/ 2932176 h 4211574"/>
                    <a:gd name="connsiteX33" fmla="*/ 1117092 w 1912620"/>
                    <a:gd name="connsiteY33" fmla="*/ 2955798 h 4211574"/>
                    <a:gd name="connsiteX34" fmla="*/ 1053084 w 1912620"/>
                    <a:gd name="connsiteY34" fmla="*/ 3065526 h 4211574"/>
                    <a:gd name="connsiteX35" fmla="*/ 1029462 w 1912620"/>
                    <a:gd name="connsiteY35" fmla="*/ 3101340 h 4211574"/>
                    <a:gd name="connsiteX36" fmla="*/ 970788 w 1912620"/>
                    <a:gd name="connsiteY36" fmla="*/ 3198876 h 4211574"/>
                    <a:gd name="connsiteX37" fmla="*/ 939546 w 1912620"/>
                    <a:gd name="connsiteY37" fmla="*/ 3248406 h 4211574"/>
                    <a:gd name="connsiteX38" fmla="*/ 914400 w 1912620"/>
                    <a:gd name="connsiteY38" fmla="*/ 3288030 h 4211574"/>
                    <a:gd name="connsiteX39" fmla="*/ 882396 w 1912620"/>
                    <a:gd name="connsiteY39" fmla="*/ 3337560 h 4211574"/>
                    <a:gd name="connsiteX40" fmla="*/ 861060 w 1912620"/>
                    <a:gd name="connsiteY40" fmla="*/ 3371088 h 4211574"/>
                    <a:gd name="connsiteX41" fmla="*/ 834390 w 1912620"/>
                    <a:gd name="connsiteY41" fmla="*/ 3410712 h 4211574"/>
                    <a:gd name="connsiteX42" fmla="*/ 807720 w 1912620"/>
                    <a:gd name="connsiteY42" fmla="*/ 3451860 h 4211574"/>
                    <a:gd name="connsiteX43" fmla="*/ 782574 w 1912620"/>
                    <a:gd name="connsiteY43" fmla="*/ 3489960 h 4211574"/>
                    <a:gd name="connsiteX44" fmla="*/ 745998 w 1912620"/>
                    <a:gd name="connsiteY44" fmla="*/ 3541014 h 4211574"/>
                    <a:gd name="connsiteX45" fmla="*/ 701040 w 1912620"/>
                    <a:gd name="connsiteY45" fmla="*/ 3608070 h 4211574"/>
                    <a:gd name="connsiteX46" fmla="*/ 651510 w 1912620"/>
                    <a:gd name="connsiteY46" fmla="*/ 3676650 h 4211574"/>
                    <a:gd name="connsiteX47" fmla="*/ 589026 w 1912620"/>
                    <a:gd name="connsiteY47" fmla="*/ 3757422 h 4211574"/>
                    <a:gd name="connsiteX48" fmla="*/ 541020 w 1912620"/>
                    <a:gd name="connsiteY48" fmla="*/ 3820668 h 4211574"/>
                    <a:gd name="connsiteX49" fmla="*/ 512826 w 1912620"/>
                    <a:gd name="connsiteY49" fmla="*/ 3854958 h 4211574"/>
                    <a:gd name="connsiteX50" fmla="*/ 445770 w 1912620"/>
                    <a:gd name="connsiteY50" fmla="*/ 3928110 h 4211574"/>
                    <a:gd name="connsiteX51" fmla="*/ 387096 w 1912620"/>
                    <a:gd name="connsiteY51" fmla="*/ 3992118 h 4211574"/>
                    <a:gd name="connsiteX52" fmla="*/ 327660 w 1912620"/>
                    <a:gd name="connsiteY52" fmla="*/ 4050792 h 4211574"/>
                    <a:gd name="connsiteX53" fmla="*/ 178308 w 1912620"/>
                    <a:gd name="connsiteY53" fmla="*/ 4165854 h 4211574"/>
                    <a:gd name="connsiteX54" fmla="*/ 150114 w 1912620"/>
                    <a:gd name="connsiteY54" fmla="*/ 4175760 h 4211574"/>
                    <a:gd name="connsiteX55" fmla="*/ 126492 w 1912620"/>
                    <a:gd name="connsiteY55" fmla="*/ 4190238 h 4211574"/>
                    <a:gd name="connsiteX56" fmla="*/ 55626 w 1912620"/>
                    <a:gd name="connsiteY56" fmla="*/ 4207764 h 4211574"/>
                    <a:gd name="connsiteX57" fmla="*/ 0 w 1912620"/>
                    <a:gd name="connsiteY57" fmla="*/ 4211574 h 4211574"/>
                    <a:gd name="connsiteX58" fmla="*/ 0 w 1912620"/>
                    <a:gd name="connsiteY58" fmla="*/ 2106168 h 42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912620" h="4211574">
                      <a:moveTo>
                        <a:pt x="0" y="2106168"/>
                      </a:moveTo>
                      <a:lnTo>
                        <a:pt x="0" y="0"/>
                      </a:lnTo>
                      <a:lnTo>
                        <a:pt x="956310" y="0"/>
                      </a:lnTo>
                      <a:lnTo>
                        <a:pt x="1912620" y="0"/>
                      </a:lnTo>
                      <a:lnTo>
                        <a:pt x="1912620" y="810006"/>
                      </a:lnTo>
                      <a:cubicBezTo>
                        <a:pt x="1912620" y="1601724"/>
                        <a:pt x="1911858" y="1620012"/>
                        <a:pt x="1897380" y="1638300"/>
                      </a:cubicBezTo>
                      <a:cubicBezTo>
                        <a:pt x="1888998" y="1648968"/>
                        <a:pt x="1882140" y="1659636"/>
                        <a:pt x="1882140" y="1662684"/>
                      </a:cubicBezTo>
                      <a:cubicBezTo>
                        <a:pt x="1882140" y="1666494"/>
                        <a:pt x="1869948" y="1685544"/>
                        <a:pt x="1855470" y="1706118"/>
                      </a:cubicBezTo>
                      <a:cubicBezTo>
                        <a:pt x="1840992" y="1725930"/>
                        <a:pt x="1828800" y="1746504"/>
                        <a:pt x="1828800" y="1750314"/>
                      </a:cubicBezTo>
                      <a:cubicBezTo>
                        <a:pt x="1828800" y="1754886"/>
                        <a:pt x="1821942" y="1764030"/>
                        <a:pt x="1813560" y="1771650"/>
                      </a:cubicBezTo>
                      <a:cubicBezTo>
                        <a:pt x="1805178" y="1779270"/>
                        <a:pt x="1798320" y="1788414"/>
                        <a:pt x="1798320" y="1792224"/>
                      </a:cubicBezTo>
                      <a:cubicBezTo>
                        <a:pt x="1798320" y="1795272"/>
                        <a:pt x="1786890" y="1814322"/>
                        <a:pt x="1773174" y="1834134"/>
                      </a:cubicBezTo>
                      <a:cubicBezTo>
                        <a:pt x="1758696" y="1854708"/>
                        <a:pt x="1744980" y="1876044"/>
                        <a:pt x="1742694" y="1882140"/>
                      </a:cubicBezTo>
                      <a:cubicBezTo>
                        <a:pt x="1739646" y="1888236"/>
                        <a:pt x="1728978" y="1907286"/>
                        <a:pt x="1719072" y="1924050"/>
                      </a:cubicBezTo>
                      <a:cubicBezTo>
                        <a:pt x="1678686" y="1988820"/>
                        <a:pt x="1661160" y="2021586"/>
                        <a:pt x="1661160" y="2030730"/>
                      </a:cubicBezTo>
                      <a:cubicBezTo>
                        <a:pt x="1661160" y="2035302"/>
                        <a:pt x="1653540" y="2045970"/>
                        <a:pt x="1645158" y="2054352"/>
                      </a:cubicBezTo>
                      <a:cubicBezTo>
                        <a:pt x="1636014" y="2061972"/>
                        <a:pt x="1623060" y="2082546"/>
                        <a:pt x="1615440" y="2099310"/>
                      </a:cubicBezTo>
                      <a:cubicBezTo>
                        <a:pt x="1608582" y="2116074"/>
                        <a:pt x="1596390" y="2134362"/>
                        <a:pt x="1589532" y="2140458"/>
                      </a:cubicBezTo>
                      <a:cubicBezTo>
                        <a:pt x="1582674" y="2145792"/>
                        <a:pt x="1577340" y="2154936"/>
                        <a:pt x="1577340" y="2161032"/>
                      </a:cubicBezTo>
                      <a:cubicBezTo>
                        <a:pt x="1577340" y="2166366"/>
                        <a:pt x="1567434" y="2185416"/>
                        <a:pt x="1555242" y="2203704"/>
                      </a:cubicBezTo>
                      <a:cubicBezTo>
                        <a:pt x="1543050" y="2221992"/>
                        <a:pt x="1520190" y="2260854"/>
                        <a:pt x="1504950" y="2289810"/>
                      </a:cubicBezTo>
                      <a:cubicBezTo>
                        <a:pt x="1463040" y="2366772"/>
                        <a:pt x="1461516" y="2370582"/>
                        <a:pt x="1436370" y="2407920"/>
                      </a:cubicBezTo>
                      <a:cubicBezTo>
                        <a:pt x="1423416" y="2426970"/>
                        <a:pt x="1405128" y="2458212"/>
                        <a:pt x="1394460" y="2478786"/>
                      </a:cubicBezTo>
                      <a:cubicBezTo>
                        <a:pt x="1384554" y="2498598"/>
                        <a:pt x="1372362" y="2518410"/>
                        <a:pt x="1366266" y="2522982"/>
                      </a:cubicBezTo>
                      <a:cubicBezTo>
                        <a:pt x="1360932" y="2527554"/>
                        <a:pt x="1356360" y="2536698"/>
                        <a:pt x="1356360" y="2543556"/>
                      </a:cubicBezTo>
                      <a:cubicBezTo>
                        <a:pt x="1356360" y="2550414"/>
                        <a:pt x="1349502" y="2562606"/>
                        <a:pt x="1341882" y="2570988"/>
                      </a:cubicBezTo>
                      <a:cubicBezTo>
                        <a:pt x="1333500" y="2580132"/>
                        <a:pt x="1315212" y="2609088"/>
                        <a:pt x="1300734" y="2636520"/>
                      </a:cubicBezTo>
                      <a:cubicBezTo>
                        <a:pt x="1286256" y="2663952"/>
                        <a:pt x="1266444" y="2699766"/>
                        <a:pt x="1257300" y="2716530"/>
                      </a:cubicBezTo>
                      <a:cubicBezTo>
                        <a:pt x="1247394" y="2733294"/>
                        <a:pt x="1232154" y="2762250"/>
                        <a:pt x="1222248" y="2779776"/>
                      </a:cubicBezTo>
                      <a:cubicBezTo>
                        <a:pt x="1213104" y="2798064"/>
                        <a:pt x="1198626" y="2820162"/>
                        <a:pt x="1191006" y="2829306"/>
                      </a:cubicBezTo>
                      <a:cubicBezTo>
                        <a:pt x="1182624" y="2838450"/>
                        <a:pt x="1170432" y="2858262"/>
                        <a:pt x="1163574" y="2873502"/>
                      </a:cubicBezTo>
                      <a:cubicBezTo>
                        <a:pt x="1156716" y="2888742"/>
                        <a:pt x="1146048" y="2905506"/>
                        <a:pt x="1139190" y="2910840"/>
                      </a:cubicBezTo>
                      <a:cubicBezTo>
                        <a:pt x="1133094" y="2916174"/>
                        <a:pt x="1127760" y="2925318"/>
                        <a:pt x="1127760" y="2932176"/>
                      </a:cubicBezTo>
                      <a:cubicBezTo>
                        <a:pt x="1127760" y="2938272"/>
                        <a:pt x="1123188" y="2949702"/>
                        <a:pt x="1117092" y="2955798"/>
                      </a:cubicBezTo>
                      <a:cubicBezTo>
                        <a:pt x="1104900" y="2969514"/>
                        <a:pt x="1080516" y="3010662"/>
                        <a:pt x="1053084" y="3065526"/>
                      </a:cubicBezTo>
                      <a:cubicBezTo>
                        <a:pt x="1043178" y="3085338"/>
                        <a:pt x="1032510" y="3101340"/>
                        <a:pt x="1029462" y="3101340"/>
                      </a:cubicBezTo>
                      <a:cubicBezTo>
                        <a:pt x="1024128" y="3101340"/>
                        <a:pt x="1008126" y="3128772"/>
                        <a:pt x="970788" y="3198876"/>
                      </a:cubicBezTo>
                      <a:cubicBezTo>
                        <a:pt x="961644" y="3217164"/>
                        <a:pt x="947166" y="3239262"/>
                        <a:pt x="939546" y="3248406"/>
                      </a:cubicBezTo>
                      <a:cubicBezTo>
                        <a:pt x="931926" y="3257550"/>
                        <a:pt x="920496" y="3275838"/>
                        <a:pt x="914400" y="3288030"/>
                      </a:cubicBezTo>
                      <a:cubicBezTo>
                        <a:pt x="908304" y="3300984"/>
                        <a:pt x="893826" y="3323082"/>
                        <a:pt x="882396" y="3337560"/>
                      </a:cubicBezTo>
                      <a:cubicBezTo>
                        <a:pt x="870204" y="3352038"/>
                        <a:pt x="861060" y="3367278"/>
                        <a:pt x="861060" y="3371088"/>
                      </a:cubicBezTo>
                      <a:cubicBezTo>
                        <a:pt x="861060" y="3374898"/>
                        <a:pt x="848868" y="3392424"/>
                        <a:pt x="834390" y="3410712"/>
                      </a:cubicBezTo>
                      <a:cubicBezTo>
                        <a:pt x="819912" y="3428238"/>
                        <a:pt x="807720" y="3447288"/>
                        <a:pt x="807720" y="3451860"/>
                      </a:cubicBezTo>
                      <a:cubicBezTo>
                        <a:pt x="807720" y="3457194"/>
                        <a:pt x="796290" y="3473958"/>
                        <a:pt x="782574" y="3489960"/>
                      </a:cubicBezTo>
                      <a:cubicBezTo>
                        <a:pt x="768858" y="3506724"/>
                        <a:pt x="752094" y="3529584"/>
                        <a:pt x="745998" y="3541014"/>
                      </a:cubicBezTo>
                      <a:cubicBezTo>
                        <a:pt x="740664" y="3552444"/>
                        <a:pt x="720090" y="3582924"/>
                        <a:pt x="701040" y="3608070"/>
                      </a:cubicBezTo>
                      <a:cubicBezTo>
                        <a:pt x="681990" y="3633216"/>
                        <a:pt x="659892" y="3664458"/>
                        <a:pt x="651510" y="3676650"/>
                      </a:cubicBezTo>
                      <a:cubicBezTo>
                        <a:pt x="643890" y="3689604"/>
                        <a:pt x="615696" y="3725418"/>
                        <a:pt x="589026" y="3757422"/>
                      </a:cubicBezTo>
                      <a:cubicBezTo>
                        <a:pt x="562356" y="3789426"/>
                        <a:pt x="541020" y="3818382"/>
                        <a:pt x="541020" y="3820668"/>
                      </a:cubicBezTo>
                      <a:cubicBezTo>
                        <a:pt x="541020" y="3822954"/>
                        <a:pt x="528066" y="3838194"/>
                        <a:pt x="512826" y="3854958"/>
                      </a:cubicBezTo>
                      <a:cubicBezTo>
                        <a:pt x="496824" y="3870960"/>
                        <a:pt x="467106" y="3903726"/>
                        <a:pt x="445770" y="3928110"/>
                      </a:cubicBezTo>
                      <a:cubicBezTo>
                        <a:pt x="425196" y="3952494"/>
                        <a:pt x="398526" y="3981450"/>
                        <a:pt x="387096" y="3992118"/>
                      </a:cubicBezTo>
                      <a:cubicBezTo>
                        <a:pt x="353568" y="4024122"/>
                        <a:pt x="342138" y="4035552"/>
                        <a:pt x="327660" y="4050792"/>
                      </a:cubicBezTo>
                      <a:cubicBezTo>
                        <a:pt x="309372" y="4070604"/>
                        <a:pt x="201930" y="4152900"/>
                        <a:pt x="178308" y="4165854"/>
                      </a:cubicBezTo>
                      <a:cubicBezTo>
                        <a:pt x="166878" y="4171188"/>
                        <a:pt x="154686" y="4175760"/>
                        <a:pt x="150114" y="4175760"/>
                      </a:cubicBezTo>
                      <a:cubicBezTo>
                        <a:pt x="145542" y="4175760"/>
                        <a:pt x="134874" y="4181856"/>
                        <a:pt x="126492" y="4190238"/>
                      </a:cubicBezTo>
                      <a:cubicBezTo>
                        <a:pt x="115062" y="4200144"/>
                        <a:pt x="94488" y="4205478"/>
                        <a:pt x="55626" y="4207764"/>
                      </a:cubicBezTo>
                      <a:lnTo>
                        <a:pt x="0" y="4211574"/>
                      </a:lnTo>
                      <a:lnTo>
                        <a:pt x="0" y="2106168"/>
                      </a:lnTo>
                      <a:close/>
                    </a:path>
                  </a:pathLst>
                </a:custGeom>
                <a:solidFill>
                  <a:srgbClr val="9BD8ED"/>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65" name="Freeform: Shape 2664">
                  <a:extLst>
                    <a:ext uri="{FF2B5EF4-FFF2-40B4-BE49-F238E27FC236}">
                      <a16:creationId xmlns:a16="http://schemas.microsoft.com/office/drawing/2014/main" id="{38924117-31B7-43D8-B55A-9035C4634146}"/>
                    </a:ext>
                  </a:extLst>
                </p:cNvPr>
                <p:cNvSpPr/>
                <p:nvPr/>
              </p:nvSpPr>
              <p:spPr>
                <a:xfrm>
                  <a:off x="8831580" y="1318260"/>
                  <a:ext cx="3360420" cy="3855720"/>
                </a:xfrm>
                <a:custGeom>
                  <a:avLst/>
                  <a:gdLst>
                    <a:gd name="connsiteX0" fmla="*/ 3261360 w 3360420"/>
                    <a:gd name="connsiteY0" fmla="*/ 3848100 h 3855720"/>
                    <a:gd name="connsiteX1" fmla="*/ 3188208 w 3360420"/>
                    <a:gd name="connsiteY1" fmla="*/ 3840480 h 3855720"/>
                    <a:gd name="connsiteX2" fmla="*/ 3078480 w 3360420"/>
                    <a:gd name="connsiteY2" fmla="*/ 3794760 h 3855720"/>
                    <a:gd name="connsiteX3" fmla="*/ 3070860 w 3360420"/>
                    <a:gd name="connsiteY3" fmla="*/ 3768090 h 3855720"/>
                    <a:gd name="connsiteX4" fmla="*/ 3058668 w 3360420"/>
                    <a:gd name="connsiteY4" fmla="*/ 3718560 h 3855720"/>
                    <a:gd name="connsiteX5" fmla="*/ 3044190 w 3360420"/>
                    <a:gd name="connsiteY5" fmla="*/ 3665220 h 3855720"/>
                    <a:gd name="connsiteX6" fmla="*/ 2952750 w 3360420"/>
                    <a:gd name="connsiteY6" fmla="*/ 3659124 h 3855720"/>
                    <a:gd name="connsiteX7" fmla="*/ 2862072 w 3360420"/>
                    <a:gd name="connsiteY7" fmla="*/ 3676650 h 3855720"/>
                    <a:gd name="connsiteX8" fmla="*/ 2836164 w 3360420"/>
                    <a:gd name="connsiteY8" fmla="*/ 3717036 h 3855720"/>
                    <a:gd name="connsiteX9" fmla="*/ 2778252 w 3360420"/>
                    <a:gd name="connsiteY9" fmla="*/ 3741420 h 3855720"/>
                    <a:gd name="connsiteX10" fmla="*/ 2731008 w 3360420"/>
                    <a:gd name="connsiteY10" fmla="*/ 3735324 h 3855720"/>
                    <a:gd name="connsiteX11" fmla="*/ 2678430 w 3360420"/>
                    <a:gd name="connsiteY11" fmla="*/ 3714750 h 3855720"/>
                    <a:gd name="connsiteX12" fmla="*/ 2625090 w 3360420"/>
                    <a:gd name="connsiteY12" fmla="*/ 3694176 h 3855720"/>
                    <a:gd name="connsiteX13" fmla="*/ 2604516 w 3360420"/>
                    <a:gd name="connsiteY13" fmla="*/ 3688080 h 3855720"/>
                    <a:gd name="connsiteX14" fmla="*/ 2564130 w 3360420"/>
                    <a:gd name="connsiteY14" fmla="*/ 3672840 h 3855720"/>
                    <a:gd name="connsiteX15" fmla="*/ 2518410 w 3360420"/>
                    <a:gd name="connsiteY15" fmla="*/ 3657600 h 3855720"/>
                    <a:gd name="connsiteX16" fmla="*/ 2495550 w 3360420"/>
                    <a:gd name="connsiteY16" fmla="*/ 3649980 h 3855720"/>
                    <a:gd name="connsiteX17" fmla="*/ 2474976 w 3360420"/>
                    <a:gd name="connsiteY17" fmla="*/ 3642360 h 3855720"/>
                    <a:gd name="connsiteX18" fmla="*/ 2307336 w 3360420"/>
                    <a:gd name="connsiteY18" fmla="*/ 3580638 h 3855720"/>
                    <a:gd name="connsiteX19" fmla="*/ 2282190 w 3360420"/>
                    <a:gd name="connsiteY19" fmla="*/ 3573780 h 3855720"/>
                    <a:gd name="connsiteX20" fmla="*/ 2255520 w 3360420"/>
                    <a:gd name="connsiteY20" fmla="*/ 3566160 h 3855720"/>
                    <a:gd name="connsiteX21" fmla="*/ 2225040 w 3360420"/>
                    <a:gd name="connsiteY21" fmla="*/ 3550920 h 3855720"/>
                    <a:gd name="connsiteX22" fmla="*/ 2196084 w 3360420"/>
                    <a:gd name="connsiteY22" fmla="*/ 3543300 h 3855720"/>
                    <a:gd name="connsiteX23" fmla="*/ 2164080 w 3360420"/>
                    <a:gd name="connsiteY23" fmla="*/ 3524250 h 3855720"/>
                    <a:gd name="connsiteX24" fmla="*/ 2129028 w 3360420"/>
                    <a:gd name="connsiteY24" fmla="*/ 3505200 h 3855720"/>
                    <a:gd name="connsiteX25" fmla="*/ 2106930 w 3360420"/>
                    <a:gd name="connsiteY25" fmla="*/ 3497580 h 3855720"/>
                    <a:gd name="connsiteX26" fmla="*/ 2084832 w 3360420"/>
                    <a:gd name="connsiteY26" fmla="*/ 3489960 h 3855720"/>
                    <a:gd name="connsiteX27" fmla="*/ 2045970 w 3360420"/>
                    <a:gd name="connsiteY27" fmla="*/ 3467100 h 3855720"/>
                    <a:gd name="connsiteX28" fmla="*/ 1968246 w 3360420"/>
                    <a:gd name="connsiteY28" fmla="*/ 3421380 h 3855720"/>
                    <a:gd name="connsiteX29" fmla="*/ 1943100 w 3360420"/>
                    <a:gd name="connsiteY29" fmla="*/ 3413760 h 3855720"/>
                    <a:gd name="connsiteX30" fmla="*/ 1912620 w 3360420"/>
                    <a:gd name="connsiteY30" fmla="*/ 3398520 h 3855720"/>
                    <a:gd name="connsiteX31" fmla="*/ 1879854 w 3360420"/>
                    <a:gd name="connsiteY31" fmla="*/ 3390900 h 3855720"/>
                    <a:gd name="connsiteX32" fmla="*/ 1847850 w 3360420"/>
                    <a:gd name="connsiteY32" fmla="*/ 3375660 h 3855720"/>
                    <a:gd name="connsiteX33" fmla="*/ 1827276 w 3360420"/>
                    <a:gd name="connsiteY33" fmla="*/ 3360420 h 3855720"/>
                    <a:gd name="connsiteX34" fmla="*/ 1781556 w 3360420"/>
                    <a:gd name="connsiteY34" fmla="*/ 3341370 h 3855720"/>
                    <a:gd name="connsiteX35" fmla="*/ 1732788 w 3360420"/>
                    <a:gd name="connsiteY35" fmla="*/ 3322320 h 3855720"/>
                    <a:gd name="connsiteX36" fmla="*/ 1701546 w 3360420"/>
                    <a:gd name="connsiteY36" fmla="*/ 3297174 h 3855720"/>
                    <a:gd name="connsiteX37" fmla="*/ 1669542 w 3360420"/>
                    <a:gd name="connsiteY37" fmla="*/ 3275076 h 3855720"/>
                    <a:gd name="connsiteX38" fmla="*/ 1643634 w 3360420"/>
                    <a:gd name="connsiteY38" fmla="*/ 3270504 h 3855720"/>
                    <a:gd name="connsiteX39" fmla="*/ 1591818 w 3360420"/>
                    <a:gd name="connsiteY39" fmla="*/ 3246882 h 3855720"/>
                    <a:gd name="connsiteX40" fmla="*/ 1546860 w 3360420"/>
                    <a:gd name="connsiteY40" fmla="*/ 3219450 h 3855720"/>
                    <a:gd name="connsiteX41" fmla="*/ 1527048 w 3360420"/>
                    <a:gd name="connsiteY41" fmla="*/ 3208020 h 3855720"/>
                    <a:gd name="connsiteX42" fmla="*/ 1480566 w 3360420"/>
                    <a:gd name="connsiteY42" fmla="*/ 3188208 h 3855720"/>
                    <a:gd name="connsiteX43" fmla="*/ 1379220 w 3360420"/>
                    <a:gd name="connsiteY43" fmla="*/ 3134106 h 3855720"/>
                    <a:gd name="connsiteX44" fmla="*/ 1307592 w 3360420"/>
                    <a:gd name="connsiteY44" fmla="*/ 3092958 h 3855720"/>
                    <a:gd name="connsiteX45" fmla="*/ 1287018 w 3360420"/>
                    <a:gd name="connsiteY45" fmla="*/ 3086100 h 3855720"/>
                    <a:gd name="connsiteX46" fmla="*/ 1264920 w 3360420"/>
                    <a:gd name="connsiteY46" fmla="*/ 3075432 h 3855720"/>
                    <a:gd name="connsiteX47" fmla="*/ 1207008 w 3360420"/>
                    <a:gd name="connsiteY47" fmla="*/ 3039618 h 3855720"/>
                    <a:gd name="connsiteX48" fmla="*/ 1145286 w 3360420"/>
                    <a:gd name="connsiteY48" fmla="*/ 3000756 h 3855720"/>
                    <a:gd name="connsiteX49" fmla="*/ 1123950 w 3360420"/>
                    <a:gd name="connsiteY49" fmla="*/ 2987040 h 3855720"/>
                    <a:gd name="connsiteX50" fmla="*/ 1030224 w 3360420"/>
                    <a:gd name="connsiteY50" fmla="*/ 2939796 h 3855720"/>
                    <a:gd name="connsiteX51" fmla="*/ 918210 w 3360420"/>
                    <a:gd name="connsiteY51" fmla="*/ 2879598 h 3855720"/>
                    <a:gd name="connsiteX52" fmla="*/ 880110 w 3360420"/>
                    <a:gd name="connsiteY52" fmla="*/ 2856738 h 3855720"/>
                    <a:gd name="connsiteX53" fmla="*/ 815340 w 3360420"/>
                    <a:gd name="connsiteY53" fmla="*/ 2817114 h 3855720"/>
                    <a:gd name="connsiteX54" fmla="*/ 739140 w 3360420"/>
                    <a:gd name="connsiteY54" fmla="*/ 2775204 h 3855720"/>
                    <a:gd name="connsiteX55" fmla="*/ 670560 w 3360420"/>
                    <a:gd name="connsiteY55" fmla="*/ 2738628 h 3855720"/>
                    <a:gd name="connsiteX56" fmla="*/ 613410 w 3360420"/>
                    <a:gd name="connsiteY56" fmla="*/ 2705100 h 3855720"/>
                    <a:gd name="connsiteX57" fmla="*/ 515874 w 3360420"/>
                    <a:gd name="connsiteY57" fmla="*/ 2651760 h 3855720"/>
                    <a:gd name="connsiteX58" fmla="*/ 493776 w 3360420"/>
                    <a:gd name="connsiteY58" fmla="*/ 2638806 h 3855720"/>
                    <a:gd name="connsiteX59" fmla="*/ 403860 w 3360420"/>
                    <a:gd name="connsiteY59" fmla="*/ 2586228 h 3855720"/>
                    <a:gd name="connsiteX60" fmla="*/ 335280 w 3360420"/>
                    <a:gd name="connsiteY60" fmla="*/ 2543556 h 3855720"/>
                    <a:gd name="connsiteX61" fmla="*/ 299466 w 3360420"/>
                    <a:gd name="connsiteY61" fmla="*/ 2522220 h 3855720"/>
                    <a:gd name="connsiteX62" fmla="*/ 257556 w 3360420"/>
                    <a:gd name="connsiteY62" fmla="*/ 2497836 h 3855720"/>
                    <a:gd name="connsiteX63" fmla="*/ 205740 w 3360420"/>
                    <a:gd name="connsiteY63" fmla="*/ 2464308 h 3855720"/>
                    <a:gd name="connsiteX64" fmla="*/ 86106 w 3360420"/>
                    <a:gd name="connsiteY64" fmla="*/ 2399538 h 3855720"/>
                    <a:gd name="connsiteX65" fmla="*/ 49530 w 3360420"/>
                    <a:gd name="connsiteY65" fmla="*/ 2377440 h 3855720"/>
                    <a:gd name="connsiteX66" fmla="*/ 13716 w 3360420"/>
                    <a:gd name="connsiteY66" fmla="*/ 2355342 h 3855720"/>
                    <a:gd name="connsiteX67" fmla="*/ 0 w 3360420"/>
                    <a:gd name="connsiteY67" fmla="*/ 1171956 h 3855720"/>
                    <a:gd name="connsiteX68" fmla="*/ 0 w 3360420"/>
                    <a:gd name="connsiteY68" fmla="*/ 0 h 3855720"/>
                    <a:gd name="connsiteX69" fmla="*/ 1680210 w 3360420"/>
                    <a:gd name="connsiteY69" fmla="*/ 0 h 3855720"/>
                    <a:gd name="connsiteX70" fmla="*/ 3360420 w 3360420"/>
                    <a:gd name="connsiteY70" fmla="*/ 0 h 3855720"/>
                    <a:gd name="connsiteX71" fmla="*/ 3360420 w 3360420"/>
                    <a:gd name="connsiteY71" fmla="*/ 1927860 h 3855720"/>
                    <a:gd name="connsiteX72" fmla="*/ 3360420 w 3360420"/>
                    <a:gd name="connsiteY72" fmla="*/ 3855720 h 3855720"/>
                    <a:gd name="connsiteX73" fmla="*/ 3316986 w 3360420"/>
                    <a:gd name="connsiteY73" fmla="*/ 3855720 h 3855720"/>
                    <a:gd name="connsiteX74" fmla="*/ 3261360 w 3360420"/>
                    <a:gd name="connsiteY74" fmla="*/ 3848100 h 38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360420" h="3855720">
                      <a:moveTo>
                        <a:pt x="3261360" y="3848100"/>
                      </a:moveTo>
                      <a:cubicBezTo>
                        <a:pt x="3255264" y="3844290"/>
                        <a:pt x="3222498" y="3840480"/>
                        <a:pt x="3188208" y="3840480"/>
                      </a:cubicBezTo>
                      <a:cubicBezTo>
                        <a:pt x="3111246" y="3840480"/>
                        <a:pt x="3078480" y="3826764"/>
                        <a:pt x="3078480" y="3794760"/>
                      </a:cubicBezTo>
                      <a:cubicBezTo>
                        <a:pt x="3078480" y="3782568"/>
                        <a:pt x="3075432" y="3771138"/>
                        <a:pt x="3070860" y="3768090"/>
                      </a:cubicBezTo>
                      <a:cubicBezTo>
                        <a:pt x="3067050" y="3765804"/>
                        <a:pt x="3061716" y="3743706"/>
                        <a:pt x="3058668" y="3718560"/>
                      </a:cubicBezTo>
                      <a:cubicBezTo>
                        <a:pt x="3055620" y="3693414"/>
                        <a:pt x="3049524" y="3669792"/>
                        <a:pt x="3044190" y="3665220"/>
                      </a:cubicBezTo>
                      <a:cubicBezTo>
                        <a:pt x="3038094" y="3659886"/>
                        <a:pt x="3001518" y="3657600"/>
                        <a:pt x="2952750" y="3659124"/>
                      </a:cubicBezTo>
                      <a:cubicBezTo>
                        <a:pt x="2879598" y="3661410"/>
                        <a:pt x="2869692" y="3662934"/>
                        <a:pt x="2862072" y="3676650"/>
                      </a:cubicBezTo>
                      <a:cubicBezTo>
                        <a:pt x="2857500" y="3685032"/>
                        <a:pt x="2846070" y="3703320"/>
                        <a:pt x="2836164" y="3717036"/>
                      </a:cubicBezTo>
                      <a:cubicBezTo>
                        <a:pt x="2820162" y="3739134"/>
                        <a:pt x="2814828" y="3741420"/>
                        <a:pt x="2778252" y="3741420"/>
                      </a:cubicBezTo>
                      <a:cubicBezTo>
                        <a:pt x="2756916" y="3741420"/>
                        <a:pt x="2735580" y="3738372"/>
                        <a:pt x="2731008" y="3735324"/>
                      </a:cubicBezTo>
                      <a:cubicBezTo>
                        <a:pt x="2727198" y="3731514"/>
                        <a:pt x="2703576" y="3722370"/>
                        <a:pt x="2678430" y="3714750"/>
                      </a:cubicBezTo>
                      <a:cubicBezTo>
                        <a:pt x="2653284" y="3706368"/>
                        <a:pt x="2629662" y="3697224"/>
                        <a:pt x="2625090" y="3694176"/>
                      </a:cubicBezTo>
                      <a:cubicBezTo>
                        <a:pt x="2621280" y="3691128"/>
                        <a:pt x="2612136" y="3688080"/>
                        <a:pt x="2604516" y="3688080"/>
                      </a:cubicBezTo>
                      <a:cubicBezTo>
                        <a:pt x="2597658" y="3688080"/>
                        <a:pt x="2579370" y="3681222"/>
                        <a:pt x="2564130" y="3672840"/>
                      </a:cubicBezTo>
                      <a:cubicBezTo>
                        <a:pt x="2548890" y="3664458"/>
                        <a:pt x="2529078" y="3657600"/>
                        <a:pt x="2518410" y="3657600"/>
                      </a:cubicBezTo>
                      <a:cubicBezTo>
                        <a:pt x="2508504" y="3657600"/>
                        <a:pt x="2497836" y="3654552"/>
                        <a:pt x="2495550" y="3649980"/>
                      </a:cubicBezTo>
                      <a:cubicBezTo>
                        <a:pt x="2493264" y="3646170"/>
                        <a:pt x="2483358" y="3642360"/>
                        <a:pt x="2474976" y="3642360"/>
                      </a:cubicBezTo>
                      <a:cubicBezTo>
                        <a:pt x="2447544" y="3642360"/>
                        <a:pt x="2372106" y="3614928"/>
                        <a:pt x="2307336" y="3580638"/>
                      </a:cubicBezTo>
                      <a:cubicBezTo>
                        <a:pt x="2299716" y="3576828"/>
                        <a:pt x="2288286" y="3573780"/>
                        <a:pt x="2282190" y="3573780"/>
                      </a:cubicBezTo>
                      <a:cubicBezTo>
                        <a:pt x="2276094" y="3573780"/>
                        <a:pt x="2263902" y="3570732"/>
                        <a:pt x="2255520" y="3566160"/>
                      </a:cubicBezTo>
                      <a:cubicBezTo>
                        <a:pt x="2247138" y="3562350"/>
                        <a:pt x="2233422" y="3555492"/>
                        <a:pt x="2225040" y="3550920"/>
                      </a:cubicBezTo>
                      <a:cubicBezTo>
                        <a:pt x="2216658" y="3547110"/>
                        <a:pt x="2203704" y="3543300"/>
                        <a:pt x="2196084" y="3543300"/>
                      </a:cubicBezTo>
                      <a:cubicBezTo>
                        <a:pt x="2188464" y="3543300"/>
                        <a:pt x="2173986" y="3534918"/>
                        <a:pt x="2164080" y="3524250"/>
                      </a:cubicBezTo>
                      <a:cubicBezTo>
                        <a:pt x="2154174" y="3513582"/>
                        <a:pt x="2138172" y="3505200"/>
                        <a:pt x="2129028" y="3505200"/>
                      </a:cubicBezTo>
                      <a:cubicBezTo>
                        <a:pt x="2119122" y="3505200"/>
                        <a:pt x="2109216" y="3502152"/>
                        <a:pt x="2106930" y="3497580"/>
                      </a:cubicBezTo>
                      <a:cubicBezTo>
                        <a:pt x="2104644" y="3493770"/>
                        <a:pt x="2094738" y="3489960"/>
                        <a:pt x="2084832" y="3489960"/>
                      </a:cubicBezTo>
                      <a:cubicBezTo>
                        <a:pt x="2075688" y="3489960"/>
                        <a:pt x="2058162" y="3479292"/>
                        <a:pt x="2045970" y="3467100"/>
                      </a:cubicBezTo>
                      <a:cubicBezTo>
                        <a:pt x="2022348" y="3442716"/>
                        <a:pt x="1986534" y="3421380"/>
                        <a:pt x="1968246" y="3421380"/>
                      </a:cubicBezTo>
                      <a:cubicBezTo>
                        <a:pt x="1962912" y="3421380"/>
                        <a:pt x="1951482" y="3418332"/>
                        <a:pt x="1943100" y="3413760"/>
                      </a:cubicBezTo>
                      <a:cubicBezTo>
                        <a:pt x="1934718" y="3409950"/>
                        <a:pt x="1921002" y="3403092"/>
                        <a:pt x="1912620" y="3398520"/>
                      </a:cubicBezTo>
                      <a:cubicBezTo>
                        <a:pt x="1904238" y="3394710"/>
                        <a:pt x="1889760" y="3390900"/>
                        <a:pt x="1879854" y="3390900"/>
                      </a:cubicBezTo>
                      <a:cubicBezTo>
                        <a:pt x="1869948" y="3390900"/>
                        <a:pt x="1855470" y="3384042"/>
                        <a:pt x="1847850" y="3375660"/>
                      </a:cubicBezTo>
                      <a:cubicBezTo>
                        <a:pt x="1840230" y="3367278"/>
                        <a:pt x="1831086" y="3360420"/>
                        <a:pt x="1827276" y="3360420"/>
                      </a:cubicBezTo>
                      <a:cubicBezTo>
                        <a:pt x="1824228" y="3360420"/>
                        <a:pt x="1803654" y="3352038"/>
                        <a:pt x="1781556" y="3341370"/>
                      </a:cubicBezTo>
                      <a:cubicBezTo>
                        <a:pt x="1760220" y="3330702"/>
                        <a:pt x="1738122" y="3322320"/>
                        <a:pt x="1732788" y="3322320"/>
                      </a:cubicBezTo>
                      <a:cubicBezTo>
                        <a:pt x="1728216" y="3322320"/>
                        <a:pt x="1713738" y="3310890"/>
                        <a:pt x="1701546" y="3297174"/>
                      </a:cubicBezTo>
                      <a:cubicBezTo>
                        <a:pt x="1689354" y="3283458"/>
                        <a:pt x="1674876" y="3273552"/>
                        <a:pt x="1669542" y="3275076"/>
                      </a:cubicBezTo>
                      <a:cubicBezTo>
                        <a:pt x="1664208" y="3276600"/>
                        <a:pt x="1652016" y="3275076"/>
                        <a:pt x="1643634" y="3270504"/>
                      </a:cubicBezTo>
                      <a:cubicBezTo>
                        <a:pt x="1634490" y="3265932"/>
                        <a:pt x="1610868" y="3255264"/>
                        <a:pt x="1591818" y="3246882"/>
                      </a:cubicBezTo>
                      <a:cubicBezTo>
                        <a:pt x="1572768" y="3238500"/>
                        <a:pt x="1552194" y="3226308"/>
                        <a:pt x="1546860" y="3219450"/>
                      </a:cubicBezTo>
                      <a:cubicBezTo>
                        <a:pt x="1541526" y="3213354"/>
                        <a:pt x="1533144" y="3208020"/>
                        <a:pt x="1527048" y="3208020"/>
                      </a:cubicBezTo>
                      <a:cubicBezTo>
                        <a:pt x="1521714" y="3208020"/>
                        <a:pt x="1500378" y="3198876"/>
                        <a:pt x="1480566" y="3188208"/>
                      </a:cubicBezTo>
                      <a:cubicBezTo>
                        <a:pt x="1460754" y="3176778"/>
                        <a:pt x="1415034" y="3153156"/>
                        <a:pt x="1379220" y="3134106"/>
                      </a:cubicBezTo>
                      <a:cubicBezTo>
                        <a:pt x="1343406" y="3115056"/>
                        <a:pt x="1311402" y="3096768"/>
                        <a:pt x="1307592" y="3092958"/>
                      </a:cubicBezTo>
                      <a:cubicBezTo>
                        <a:pt x="1303020" y="3089148"/>
                        <a:pt x="1293876" y="3086100"/>
                        <a:pt x="1287018" y="3086100"/>
                      </a:cubicBezTo>
                      <a:cubicBezTo>
                        <a:pt x="1280160" y="3086100"/>
                        <a:pt x="1270254" y="3081528"/>
                        <a:pt x="1264920" y="3075432"/>
                      </a:cubicBezTo>
                      <a:cubicBezTo>
                        <a:pt x="1260348" y="3069336"/>
                        <a:pt x="1234440" y="3053334"/>
                        <a:pt x="1207008" y="3039618"/>
                      </a:cubicBezTo>
                      <a:cubicBezTo>
                        <a:pt x="1180338" y="3025902"/>
                        <a:pt x="1152906" y="3008376"/>
                        <a:pt x="1145286" y="3000756"/>
                      </a:cubicBezTo>
                      <a:cubicBezTo>
                        <a:pt x="1138428" y="2993136"/>
                        <a:pt x="1129284" y="2987040"/>
                        <a:pt x="1123950" y="2987040"/>
                      </a:cubicBezTo>
                      <a:cubicBezTo>
                        <a:pt x="1112520" y="2987040"/>
                        <a:pt x="1046988" y="2953512"/>
                        <a:pt x="1030224" y="2939796"/>
                      </a:cubicBezTo>
                      <a:cubicBezTo>
                        <a:pt x="1018032" y="2929128"/>
                        <a:pt x="966978" y="2901696"/>
                        <a:pt x="918210" y="2879598"/>
                      </a:cubicBezTo>
                      <a:cubicBezTo>
                        <a:pt x="906018" y="2874264"/>
                        <a:pt x="888492" y="2863596"/>
                        <a:pt x="880110" y="2856738"/>
                      </a:cubicBezTo>
                      <a:cubicBezTo>
                        <a:pt x="871728" y="2849880"/>
                        <a:pt x="842772" y="2831592"/>
                        <a:pt x="815340" y="2817114"/>
                      </a:cubicBezTo>
                      <a:cubicBezTo>
                        <a:pt x="787908" y="2802636"/>
                        <a:pt x="753618" y="2784348"/>
                        <a:pt x="739140" y="2775204"/>
                      </a:cubicBezTo>
                      <a:cubicBezTo>
                        <a:pt x="724662" y="2766822"/>
                        <a:pt x="693420" y="2750058"/>
                        <a:pt x="670560" y="2738628"/>
                      </a:cubicBezTo>
                      <a:cubicBezTo>
                        <a:pt x="647700" y="2727198"/>
                        <a:pt x="621792" y="2711958"/>
                        <a:pt x="613410" y="2705100"/>
                      </a:cubicBezTo>
                      <a:cubicBezTo>
                        <a:pt x="593598" y="2688336"/>
                        <a:pt x="526542" y="2651760"/>
                        <a:pt x="515874" y="2651760"/>
                      </a:cubicBezTo>
                      <a:cubicBezTo>
                        <a:pt x="511302" y="2651760"/>
                        <a:pt x="501396" y="2646426"/>
                        <a:pt x="493776" y="2638806"/>
                      </a:cubicBezTo>
                      <a:cubicBezTo>
                        <a:pt x="477774" y="2624328"/>
                        <a:pt x="461010" y="2614422"/>
                        <a:pt x="403860" y="2586228"/>
                      </a:cubicBezTo>
                      <a:cubicBezTo>
                        <a:pt x="381000" y="2574798"/>
                        <a:pt x="349758" y="2555748"/>
                        <a:pt x="335280" y="2543556"/>
                      </a:cubicBezTo>
                      <a:cubicBezTo>
                        <a:pt x="320802" y="2532126"/>
                        <a:pt x="304800" y="2522220"/>
                        <a:pt x="299466" y="2522220"/>
                      </a:cubicBezTo>
                      <a:cubicBezTo>
                        <a:pt x="294894" y="2522220"/>
                        <a:pt x="275844" y="2510790"/>
                        <a:pt x="257556" y="2497836"/>
                      </a:cubicBezTo>
                      <a:cubicBezTo>
                        <a:pt x="239268" y="2484120"/>
                        <a:pt x="216408" y="2468880"/>
                        <a:pt x="205740" y="2464308"/>
                      </a:cubicBezTo>
                      <a:cubicBezTo>
                        <a:pt x="134874" y="2431542"/>
                        <a:pt x="105156" y="2415540"/>
                        <a:pt x="86106" y="2399538"/>
                      </a:cubicBezTo>
                      <a:cubicBezTo>
                        <a:pt x="78486" y="2393442"/>
                        <a:pt x="62484" y="2383536"/>
                        <a:pt x="49530" y="2377440"/>
                      </a:cubicBezTo>
                      <a:cubicBezTo>
                        <a:pt x="37338" y="2371344"/>
                        <a:pt x="20574" y="2361438"/>
                        <a:pt x="13716" y="2355342"/>
                      </a:cubicBezTo>
                      <a:cubicBezTo>
                        <a:pt x="762" y="2345436"/>
                        <a:pt x="0" y="2279142"/>
                        <a:pt x="0" y="1171956"/>
                      </a:cubicBezTo>
                      <a:lnTo>
                        <a:pt x="0" y="0"/>
                      </a:lnTo>
                      <a:lnTo>
                        <a:pt x="1680210" y="0"/>
                      </a:lnTo>
                      <a:lnTo>
                        <a:pt x="3360420" y="0"/>
                      </a:lnTo>
                      <a:lnTo>
                        <a:pt x="3360420" y="1927860"/>
                      </a:lnTo>
                      <a:lnTo>
                        <a:pt x="3360420" y="3855720"/>
                      </a:lnTo>
                      <a:lnTo>
                        <a:pt x="3316986" y="3855720"/>
                      </a:lnTo>
                      <a:cubicBezTo>
                        <a:pt x="3292602" y="3855720"/>
                        <a:pt x="3267456" y="3851910"/>
                        <a:pt x="3261360" y="3848100"/>
                      </a:cubicBezTo>
                      <a:close/>
                    </a:path>
                  </a:pathLst>
                </a:custGeom>
                <a:solidFill>
                  <a:srgbClr val="9BD8ED"/>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66" name="Freeform: Shape 2665">
                  <a:extLst>
                    <a:ext uri="{FF2B5EF4-FFF2-40B4-BE49-F238E27FC236}">
                      <a16:creationId xmlns:a16="http://schemas.microsoft.com/office/drawing/2014/main" id="{9B17B69E-9058-4C6B-AB94-4938031FF890}"/>
                    </a:ext>
                  </a:extLst>
                </p:cNvPr>
                <p:cNvSpPr/>
                <p:nvPr/>
              </p:nvSpPr>
              <p:spPr>
                <a:xfrm>
                  <a:off x="5347716" y="1318260"/>
                  <a:ext cx="3445764" cy="2313432"/>
                </a:xfrm>
                <a:custGeom>
                  <a:avLst/>
                  <a:gdLst>
                    <a:gd name="connsiteX0" fmla="*/ 3415284 w 3445764"/>
                    <a:gd name="connsiteY0" fmla="*/ 2308860 h 2313432"/>
                    <a:gd name="connsiteX1" fmla="*/ 3361944 w 3445764"/>
                    <a:gd name="connsiteY1" fmla="*/ 2282952 h 2313432"/>
                    <a:gd name="connsiteX2" fmla="*/ 3310128 w 3445764"/>
                    <a:gd name="connsiteY2" fmla="*/ 2247900 h 2313432"/>
                    <a:gd name="connsiteX3" fmla="*/ 3287268 w 3445764"/>
                    <a:gd name="connsiteY3" fmla="*/ 2232660 h 2313432"/>
                    <a:gd name="connsiteX4" fmla="*/ 3255264 w 3445764"/>
                    <a:gd name="connsiteY4" fmla="*/ 2217420 h 2313432"/>
                    <a:gd name="connsiteX5" fmla="*/ 3218688 w 3445764"/>
                    <a:gd name="connsiteY5" fmla="*/ 2202180 h 2313432"/>
                    <a:gd name="connsiteX6" fmla="*/ 3196590 w 3445764"/>
                    <a:gd name="connsiteY6" fmla="*/ 2189226 h 2313432"/>
                    <a:gd name="connsiteX7" fmla="*/ 3078480 w 3445764"/>
                    <a:gd name="connsiteY7" fmla="*/ 2122170 h 2313432"/>
                    <a:gd name="connsiteX8" fmla="*/ 3044190 w 3445764"/>
                    <a:gd name="connsiteY8" fmla="*/ 2100834 h 2313432"/>
                    <a:gd name="connsiteX9" fmla="*/ 2944368 w 3445764"/>
                    <a:gd name="connsiteY9" fmla="*/ 2049780 h 2313432"/>
                    <a:gd name="connsiteX10" fmla="*/ 2930652 w 3445764"/>
                    <a:gd name="connsiteY10" fmla="*/ 2038350 h 2313432"/>
                    <a:gd name="connsiteX11" fmla="*/ 2871216 w 3445764"/>
                    <a:gd name="connsiteY11" fmla="*/ 2001012 h 2313432"/>
                    <a:gd name="connsiteX12" fmla="*/ 2805684 w 3445764"/>
                    <a:gd name="connsiteY12" fmla="*/ 1962150 h 2313432"/>
                    <a:gd name="connsiteX13" fmla="*/ 2785110 w 3445764"/>
                    <a:gd name="connsiteY13" fmla="*/ 1950720 h 2313432"/>
                    <a:gd name="connsiteX14" fmla="*/ 2754630 w 3445764"/>
                    <a:gd name="connsiteY14" fmla="*/ 1935480 h 2313432"/>
                    <a:gd name="connsiteX15" fmla="*/ 2725674 w 3445764"/>
                    <a:gd name="connsiteY15" fmla="*/ 1920240 h 2313432"/>
                    <a:gd name="connsiteX16" fmla="*/ 2706624 w 3445764"/>
                    <a:gd name="connsiteY16" fmla="*/ 1908810 h 2313432"/>
                    <a:gd name="connsiteX17" fmla="*/ 2683764 w 3445764"/>
                    <a:gd name="connsiteY17" fmla="*/ 1897380 h 2313432"/>
                    <a:gd name="connsiteX18" fmla="*/ 2657094 w 3445764"/>
                    <a:gd name="connsiteY18" fmla="*/ 1882140 h 2313432"/>
                    <a:gd name="connsiteX19" fmla="*/ 2633472 w 3445764"/>
                    <a:gd name="connsiteY19" fmla="*/ 1866900 h 2313432"/>
                    <a:gd name="connsiteX20" fmla="*/ 2526030 w 3445764"/>
                    <a:gd name="connsiteY20" fmla="*/ 1808988 h 2313432"/>
                    <a:gd name="connsiteX21" fmla="*/ 2476500 w 3445764"/>
                    <a:gd name="connsiteY21" fmla="*/ 1783080 h 2313432"/>
                    <a:gd name="connsiteX22" fmla="*/ 2373630 w 3445764"/>
                    <a:gd name="connsiteY22" fmla="*/ 1732026 h 2313432"/>
                    <a:gd name="connsiteX23" fmla="*/ 2333244 w 3445764"/>
                    <a:gd name="connsiteY23" fmla="*/ 1709166 h 2313432"/>
                    <a:gd name="connsiteX24" fmla="*/ 2257044 w 3445764"/>
                    <a:gd name="connsiteY24" fmla="*/ 1671828 h 2313432"/>
                    <a:gd name="connsiteX25" fmla="*/ 2146554 w 3445764"/>
                    <a:gd name="connsiteY25" fmla="*/ 1615440 h 2313432"/>
                    <a:gd name="connsiteX26" fmla="*/ 2097024 w 3445764"/>
                    <a:gd name="connsiteY26" fmla="*/ 1591818 h 2313432"/>
                    <a:gd name="connsiteX27" fmla="*/ 1972056 w 3445764"/>
                    <a:gd name="connsiteY27" fmla="*/ 1531620 h 2313432"/>
                    <a:gd name="connsiteX28" fmla="*/ 1932432 w 3445764"/>
                    <a:gd name="connsiteY28" fmla="*/ 1509522 h 2313432"/>
                    <a:gd name="connsiteX29" fmla="*/ 1873758 w 3445764"/>
                    <a:gd name="connsiteY29" fmla="*/ 1481328 h 2313432"/>
                    <a:gd name="connsiteX30" fmla="*/ 1824990 w 3445764"/>
                    <a:gd name="connsiteY30" fmla="*/ 1462278 h 2313432"/>
                    <a:gd name="connsiteX31" fmla="*/ 1789176 w 3445764"/>
                    <a:gd name="connsiteY31" fmla="*/ 1447800 h 2313432"/>
                    <a:gd name="connsiteX32" fmla="*/ 1765554 w 3445764"/>
                    <a:gd name="connsiteY32" fmla="*/ 1427988 h 2313432"/>
                    <a:gd name="connsiteX33" fmla="*/ 1738122 w 3445764"/>
                    <a:gd name="connsiteY33" fmla="*/ 1411986 h 2313432"/>
                    <a:gd name="connsiteX34" fmla="*/ 1661160 w 3445764"/>
                    <a:gd name="connsiteY34" fmla="*/ 1386078 h 2313432"/>
                    <a:gd name="connsiteX35" fmla="*/ 1633728 w 3445764"/>
                    <a:gd name="connsiteY35" fmla="*/ 1379220 h 2313432"/>
                    <a:gd name="connsiteX36" fmla="*/ 1605534 w 3445764"/>
                    <a:gd name="connsiteY36" fmla="*/ 1363980 h 2313432"/>
                    <a:gd name="connsiteX37" fmla="*/ 1573530 w 3445764"/>
                    <a:gd name="connsiteY37" fmla="*/ 1348740 h 2313432"/>
                    <a:gd name="connsiteX38" fmla="*/ 1542288 w 3445764"/>
                    <a:gd name="connsiteY38" fmla="*/ 1341882 h 2313432"/>
                    <a:gd name="connsiteX39" fmla="*/ 1432560 w 3445764"/>
                    <a:gd name="connsiteY39" fmla="*/ 1295400 h 2313432"/>
                    <a:gd name="connsiteX40" fmla="*/ 1392174 w 3445764"/>
                    <a:gd name="connsiteY40" fmla="*/ 1280160 h 2313432"/>
                    <a:gd name="connsiteX41" fmla="*/ 1350264 w 3445764"/>
                    <a:gd name="connsiteY41" fmla="*/ 1264920 h 2313432"/>
                    <a:gd name="connsiteX42" fmla="*/ 1319784 w 3445764"/>
                    <a:gd name="connsiteY42" fmla="*/ 1257300 h 2313432"/>
                    <a:gd name="connsiteX43" fmla="*/ 1289304 w 3445764"/>
                    <a:gd name="connsiteY43" fmla="*/ 1242060 h 2313432"/>
                    <a:gd name="connsiteX44" fmla="*/ 1261110 w 3445764"/>
                    <a:gd name="connsiteY44" fmla="*/ 1234440 h 2313432"/>
                    <a:gd name="connsiteX45" fmla="*/ 1213866 w 3445764"/>
                    <a:gd name="connsiteY45" fmla="*/ 1215390 h 2313432"/>
                    <a:gd name="connsiteX46" fmla="*/ 1163574 w 3445764"/>
                    <a:gd name="connsiteY46" fmla="*/ 1196340 h 2313432"/>
                    <a:gd name="connsiteX47" fmla="*/ 1140714 w 3445764"/>
                    <a:gd name="connsiteY47" fmla="*/ 1188720 h 2313432"/>
                    <a:gd name="connsiteX48" fmla="*/ 1106424 w 3445764"/>
                    <a:gd name="connsiteY48" fmla="*/ 1181100 h 2313432"/>
                    <a:gd name="connsiteX49" fmla="*/ 1072134 w 3445764"/>
                    <a:gd name="connsiteY49" fmla="*/ 1173480 h 2313432"/>
                    <a:gd name="connsiteX50" fmla="*/ 1041654 w 3445764"/>
                    <a:gd name="connsiteY50" fmla="*/ 1165860 h 2313432"/>
                    <a:gd name="connsiteX51" fmla="*/ 1011174 w 3445764"/>
                    <a:gd name="connsiteY51" fmla="*/ 1158240 h 2313432"/>
                    <a:gd name="connsiteX52" fmla="*/ 979932 w 3445764"/>
                    <a:gd name="connsiteY52" fmla="*/ 1150620 h 2313432"/>
                    <a:gd name="connsiteX53" fmla="*/ 936498 w 3445764"/>
                    <a:gd name="connsiteY53" fmla="*/ 1141476 h 2313432"/>
                    <a:gd name="connsiteX54" fmla="*/ 830580 w 3445764"/>
                    <a:gd name="connsiteY54" fmla="*/ 1112520 h 2313432"/>
                    <a:gd name="connsiteX55" fmla="*/ 790194 w 3445764"/>
                    <a:gd name="connsiteY55" fmla="*/ 1104900 h 2313432"/>
                    <a:gd name="connsiteX56" fmla="*/ 733044 w 3445764"/>
                    <a:gd name="connsiteY56" fmla="*/ 1097280 h 2313432"/>
                    <a:gd name="connsiteX57" fmla="*/ 675894 w 3445764"/>
                    <a:gd name="connsiteY57" fmla="*/ 1089660 h 2313432"/>
                    <a:gd name="connsiteX58" fmla="*/ 256794 w 3445764"/>
                    <a:gd name="connsiteY58" fmla="*/ 1089660 h 2313432"/>
                    <a:gd name="connsiteX59" fmla="*/ 199644 w 3445764"/>
                    <a:gd name="connsiteY59" fmla="*/ 1097280 h 2313432"/>
                    <a:gd name="connsiteX60" fmla="*/ 142494 w 3445764"/>
                    <a:gd name="connsiteY60" fmla="*/ 1104900 h 2313432"/>
                    <a:gd name="connsiteX61" fmla="*/ 99822 w 3445764"/>
                    <a:gd name="connsiteY61" fmla="*/ 1112520 h 2313432"/>
                    <a:gd name="connsiteX62" fmla="*/ 38100 w 3445764"/>
                    <a:gd name="connsiteY62" fmla="*/ 1124712 h 2313432"/>
                    <a:gd name="connsiteX63" fmla="*/ 0 w 3445764"/>
                    <a:gd name="connsiteY63" fmla="*/ 1065276 h 2313432"/>
                    <a:gd name="connsiteX64" fmla="*/ 762 w 3445764"/>
                    <a:gd name="connsiteY64" fmla="*/ 505206 h 2313432"/>
                    <a:gd name="connsiteX65" fmla="*/ 1524 w 3445764"/>
                    <a:gd name="connsiteY65" fmla="*/ 0 h 2313432"/>
                    <a:gd name="connsiteX66" fmla="*/ 1723644 w 3445764"/>
                    <a:gd name="connsiteY66" fmla="*/ 0 h 2313432"/>
                    <a:gd name="connsiteX67" fmla="*/ 3445764 w 3445764"/>
                    <a:gd name="connsiteY67" fmla="*/ 0 h 2313432"/>
                    <a:gd name="connsiteX68" fmla="*/ 3444240 w 3445764"/>
                    <a:gd name="connsiteY68" fmla="*/ 1155954 h 2313432"/>
                    <a:gd name="connsiteX69" fmla="*/ 3434334 w 3445764"/>
                    <a:gd name="connsiteY69" fmla="*/ 2313432 h 2313432"/>
                    <a:gd name="connsiteX70" fmla="*/ 3415284 w 3445764"/>
                    <a:gd name="connsiteY70" fmla="*/ 2308860 h 231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445764" h="2313432">
                      <a:moveTo>
                        <a:pt x="3415284" y="2308860"/>
                      </a:moveTo>
                      <a:cubicBezTo>
                        <a:pt x="3409188" y="2305812"/>
                        <a:pt x="3384804" y="2293620"/>
                        <a:pt x="3361944" y="2282952"/>
                      </a:cubicBezTo>
                      <a:cubicBezTo>
                        <a:pt x="3339084" y="2272284"/>
                        <a:pt x="3315462" y="2257044"/>
                        <a:pt x="3310128" y="2247900"/>
                      </a:cubicBezTo>
                      <a:cubicBezTo>
                        <a:pt x="3304794" y="2239518"/>
                        <a:pt x="3294888" y="2232660"/>
                        <a:pt x="3287268" y="2232660"/>
                      </a:cubicBezTo>
                      <a:cubicBezTo>
                        <a:pt x="3280410" y="2232660"/>
                        <a:pt x="3265932" y="2225802"/>
                        <a:pt x="3255264" y="2217420"/>
                      </a:cubicBezTo>
                      <a:cubicBezTo>
                        <a:pt x="3244596" y="2209038"/>
                        <a:pt x="3227832" y="2202180"/>
                        <a:pt x="3218688" y="2202180"/>
                      </a:cubicBezTo>
                      <a:cubicBezTo>
                        <a:pt x="3208020" y="2202180"/>
                        <a:pt x="3198876" y="2196846"/>
                        <a:pt x="3196590" y="2189226"/>
                      </a:cubicBezTo>
                      <a:cubicBezTo>
                        <a:pt x="3193542" y="2177034"/>
                        <a:pt x="3158490" y="2157222"/>
                        <a:pt x="3078480" y="2122170"/>
                      </a:cubicBezTo>
                      <a:cubicBezTo>
                        <a:pt x="3062478" y="2116074"/>
                        <a:pt x="3047238" y="2106168"/>
                        <a:pt x="3044190" y="2100834"/>
                      </a:cubicBezTo>
                      <a:cubicBezTo>
                        <a:pt x="3037332" y="2090166"/>
                        <a:pt x="2958846" y="2049780"/>
                        <a:pt x="2944368" y="2049780"/>
                      </a:cubicBezTo>
                      <a:cubicBezTo>
                        <a:pt x="2939034" y="2049780"/>
                        <a:pt x="2932938" y="2044446"/>
                        <a:pt x="2930652" y="2038350"/>
                      </a:cubicBezTo>
                      <a:cubicBezTo>
                        <a:pt x="2928366" y="2032254"/>
                        <a:pt x="2900934" y="2015490"/>
                        <a:pt x="2871216" y="2001012"/>
                      </a:cubicBezTo>
                      <a:cubicBezTo>
                        <a:pt x="2840736" y="1985772"/>
                        <a:pt x="2811018" y="1969008"/>
                        <a:pt x="2805684" y="1962150"/>
                      </a:cubicBezTo>
                      <a:cubicBezTo>
                        <a:pt x="2800350" y="1956054"/>
                        <a:pt x="2791206" y="1950720"/>
                        <a:pt x="2785110" y="1950720"/>
                      </a:cubicBezTo>
                      <a:cubicBezTo>
                        <a:pt x="2779014" y="1950720"/>
                        <a:pt x="2765298" y="1943862"/>
                        <a:pt x="2754630" y="1935480"/>
                      </a:cubicBezTo>
                      <a:cubicBezTo>
                        <a:pt x="2743962" y="1927098"/>
                        <a:pt x="2731008" y="1920240"/>
                        <a:pt x="2725674" y="1920240"/>
                      </a:cubicBezTo>
                      <a:cubicBezTo>
                        <a:pt x="2720340" y="1920240"/>
                        <a:pt x="2711958" y="1914906"/>
                        <a:pt x="2706624" y="1908810"/>
                      </a:cubicBezTo>
                      <a:cubicBezTo>
                        <a:pt x="2701290" y="1902714"/>
                        <a:pt x="2691384" y="1897380"/>
                        <a:pt x="2683764" y="1897380"/>
                      </a:cubicBezTo>
                      <a:cubicBezTo>
                        <a:pt x="2676906" y="1897380"/>
                        <a:pt x="2664714" y="1890522"/>
                        <a:pt x="2657094" y="1882140"/>
                      </a:cubicBezTo>
                      <a:cubicBezTo>
                        <a:pt x="2649474" y="1873758"/>
                        <a:pt x="2638806" y="1866900"/>
                        <a:pt x="2633472" y="1866900"/>
                      </a:cubicBezTo>
                      <a:cubicBezTo>
                        <a:pt x="2621280" y="1866900"/>
                        <a:pt x="2580894" y="1844802"/>
                        <a:pt x="2526030" y="1808988"/>
                      </a:cubicBezTo>
                      <a:cubicBezTo>
                        <a:pt x="2504694" y="1794510"/>
                        <a:pt x="2482596" y="1783080"/>
                        <a:pt x="2476500" y="1783080"/>
                      </a:cubicBezTo>
                      <a:cubicBezTo>
                        <a:pt x="2465070" y="1783080"/>
                        <a:pt x="2405634" y="1753362"/>
                        <a:pt x="2373630" y="1732026"/>
                      </a:cubicBezTo>
                      <a:cubicBezTo>
                        <a:pt x="2362200" y="1724406"/>
                        <a:pt x="2343912" y="1713738"/>
                        <a:pt x="2333244" y="1709166"/>
                      </a:cubicBezTo>
                      <a:cubicBezTo>
                        <a:pt x="2283714" y="1688592"/>
                        <a:pt x="2267712" y="1680210"/>
                        <a:pt x="2257044" y="1671828"/>
                      </a:cubicBezTo>
                      <a:cubicBezTo>
                        <a:pt x="2243328" y="1661922"/>
                        <a:pt x="2199132" y="1639062"/>
                        <a:pt x="2146554" y="1615440"/>
                      </a:cubicBezTo>
                      <a:cubicBezTo>
                        <a:pt x="2125980" y="1606296"/>
                        <a:pt x="2103120" y="1595628"/>
                        <a:pt x="2097024" y="1591818"/>
                      </a:cubicBezTo>
                      <a:cubicBezTo>
                        <a:pt x="2076450" y="1579626"/>
                        <a:pt x="1976628" y="1531620"/>
                        <a:pt x="1972056" y="1531620"/>
                      </a:cubicBezTo>
                      <a:cubicBezTo>
                        <a:pt x="1969770" y="1531620"/>
                        <a:pt x="1952244" y="1521714"/>
                        <a:pt x="1932432" y="1509522"/>
                      </a:cubicBezTo>
                      <a:cubicBezTo>
                        <a:pt x="1913382" y="1496568"/>
                        <a:pt x="1886712" y="1484376"/>
                        <a:pt x="1873758" y="1481328"/>
                      </a:cubicBezTo>
                      <a:cubicBezTo>
                        <a:pt x="1860804" y="1479042"/>
                        <a:pt x="1838706" y="1469898"/>
                        <a:pt x="1824990" y="1462278"/>
                      </a:cubicBezTo>
                      <a:cubicBezTo>
                        <a:pt x="1810512" y="1453896"/>
                        <a:pt x="1794510" y="1447800"/>
                        <a:pt x="1789176" y="1447800"/>
                      </a:cubicBezTo>
                      <a:cubicBezTo>
                        <a:pt x="1783080" y="1447800"/>
                        <a:pt x="1773174" y="1438656"/>
                        <a:pt x="1765554" y="1427988"/>
                      </a:cubicBezTo>
                      <a:cubicBezTo>
                        <a:pt x="1757172" y="1414272"/>
                        <a:pt x="1748028" y="1409700"/>
                        <a:pt x="1738122" y="1411986"/>
                      </a:cubicBezTo>
                      <a:cubicBezTo>
                        <a:pt x="1725168" y="1415796"/>
                        <a:pt x="1699260" y="1407414"/>
                        <a:pt x="1661160" y="1386078"/>
                      </a:cubicBezTo>
                      <a:cubicBezTo>
                        <a:pt x="1653540" y="1382268"/>
                        <a:pt x="1641348" y="1379220"/>
                        <a:pt x="1633728" y="1379220"/>
                      </a:cubicBezTo>
                      <a:cubicBezTo>
                        <a:pt x="1625346" y="1379220"/>
                        <a:pt x="1613154" y="1372362"/>
                        <a:pt x="1605534" y="1363980"/>
                      </a:cubicBezTo>
                      <a:cubicBezTo>
                        <a:pt x="1597914" y="1355598"/>
                        <a:pt x="1583436" y="1348740"/>
                        <a:pt x="1573530" y="1348740"/>
                      </a:cubicBezTo>
                      <a:cubicBezTo>
                        <a:pt x="1563624" y="1348740"/>
                        <a:pt x="1549908" y="1345692"/>
                        <a:pt x="1542288" y="1341882"/>
                      </a:cubicBezTo>
                      <a:cubicBezTo>
                        <a:pt x="1490472" y="1315212"/>
                        <a:pt x="1443228" y="1295400"/>
                        <a:pt x="1432560" y="1295400"/>
                      </a:cubicBezTo>
                      <a:cubicBezTo>
                        <a:pt x="1424940" y="1295400"/>
                        <a:pt x="1407414" y="1288542"/>
                        <a:pt x="1392174" y="1280160"/>
                      </a:cubicBezTo>
                      <a:cubicBezTo>
                        <a:pt x="1376934" y="1271778"/>
                        <a:pt x="1357884" y="1264920"/>
                        <a:pt x="1350264" y="1264920"/>
                      </a:cubicBezTo>
                      <a:cubicBezTo>
                        <a:pt x="1341882" y="1264920"/>
                        <a:pt x="1328166" y="1261872"/>
                        <a:pt x="1319784" y="1257300"/>
                      </a:cubicBezTo>
                      <a:cubicBezTo>
                        <a:pt x="1311402" y="1253490"/>
                        <a:pt x="1297686" y="1246632"/>
                        <a:pt x="1289304" y="1242060"/>
                      </a:cubicBezTo>
                      <a:cubicBezTo>
                        <a:pt x="1280922" y="1238250"/>
                        <a:pt x="1267968" y="1234440"/>
                        <a:pt x="1261110" y="1234440"/>
                      </a:cubicBezTo>
                      <a:cubicBezTo>
                        <a:pt x="1253490" y="1234440"/>
                        <a:pt x="1232154" y="1226058"/>
                        <a:pt x="1213866" y="1215390"/>
                      </a:cubicBezTo>
                      <a:cubicBezTo>
                        <a:pt x="1196340" y="1204722"/>
                        <a:pt x="1172718" y="1196340"/>
                        <a:pt x="1163574" y="1196340"/>
                      </a:cubicBezTo>
                      <a:cubicBezTo>
                        <a:pt x="1153668" y="1196340"/>
                        <a:pt x="1143000" y="1193292"/>
                        <a:pt x="1140714" y="1188720"/>
                      </a:cubicBezTo>
                      <a:cubicBezTo>
                        <a:pt x="1138428" y="1184910"/>
                        <a:pt x="1122426" y="1181100"/>
                        <a:pt x="1106424" y="1181100"/>
                      </a:cubicBezTo>
                      <a:cubicBezTo>
                        <a:pt x="1090422" y="1181100"/>
                        <a:pt x="1074420" y="1178052"/>
                        <a:pt x="1072134" y="1173480"/>
                      </a:cubicBezTo>
                      <a:cubicBezTo>
                        <a:pt x="1069848" y="1169670"/>
                        <a:pt x="1056132" y="1165860"/>
                        <a:pt x="1041654" y="1165860"/>
                      </a:cubicBezTo>
                      <a:cubicBezTo>
                        <a:pt x="1027176" y="1165860"/>
                        <a:pt x="1013460" y="1162812"/>
                        <a:pt x="1011174" y="1158240"/>
                      </a:cubicBezTo>
                      <a:cubicBezTo>
                        <a:pt x="1008888" y="1154430"/>
                        <a:pt x="994410" y="1150620"/>
                        <a:pt x="979932" y="1150620"/>
                      </a:cubicBezTo>
                      <a:cubicBezTo>
                        <a:pt x="964692" y="1150620"/>
                        <a:pt x="945642" y="1146810"/>
                        <a:pt x="936498" y="1141476"/>
                      </a:cubicBezTo>
                      <a:cubicBezTo>
                        <a:pt x="903732" y="1123188"/>
                        <a:pt x="865632" y="1112520"/>
                        <a:pt x="830580" y="1112520"/>
                      </a:cubicBezTo>
                      <a:cubicBezTo>
                        <a:pt x="810768" y="1112520"/>
                        <a:pt x="792480" y="1109472"/>
                        <a:pt x="790194" y="1104900"/>
                      </a:cubicBezTo>
                      <a:cubicBezTo>
                        <a:pt x="787908" y="1101090"/>
                        <a:pt x="762000" y="1097280"/>
                        <a:pt x="733044" y="1097280"/>
                      </a:cubicBezTo>
                      <a:cubicBezTo>
                        <a:pt x="704088" y="1097280"/>
                        <a:pt x="678180" y="1093470"/>
                        <a:pt x="675894" y="1089660"/>
                      </a:cubicBezTo>
                      <a:cubicBezTo>
                        <a:pt x="669798" y="1078992"/>
                        <a:pt x="262890" y="1078992"/>
                        <a:pt x="256794" y="1089660"/>
                      </a:cubicBezTo>
                      <a:cubicBezTo>
                        <a:pt x="254508" y="1093470"/>
                        <a:pt x="228600" y="1097280"/>
                        <a:pt x="199644" y="1097280"/>
                      </a:cubicBezTo>
                      <a:cubicBezTo>
                        <a:pt x="170688" y="1097280"/>
                        <a:pt x="144780" y="1101090"/>
                        <a:pt x="142494" y="1104900"/>
                      </a:cubicBezTo>
                      <a:cubicBezTo>
                        <a:pt x="140208" y="1109472"/>
                        <a:pt x="120396" y="1112520"/>
                        <a:pt x="99822" y="1112520"/>
                      </a:cubicBezTo>
                      <a:cubicBezTo>
                        <a:pt x="78486" y="1112520"/>
                        <a:pt x="51054" y="1117854"/>
                        <a:pt x="38100" y="1124712"/>
                      </a:cubicBezTo>
                      <a:cubicBezTo>
                        <a:pt x="6096" y="1141476"/>
                        <a:pt x="0" y="1131570"/>
                        <a:pt x="0" y="1065276"/>
                      </a:cubicBezTo>
                      <a:cubicBezTo>
                        <a:pt x="0" y="1034796"/>
                        <a:pt x="762" y="782574"/>
                        <a:pt x="762" y="505206"/>
                      </a:cubicBezTo>
                      <a:lnTo>
                        <a:pt x="1524" y="0"/>
                      </a:lnTo>
                      <a:lnTo>
                        <a:pt x="1723644" y="0"/>
                      </a:lnTo>
                      <a:lnTo>
                        <a:pt x="3445764" y="0"/>
                      </a:lnTo>
                      <a:lnTo>
                        <a:pt x="3444240" y="1155954"/>
                      </a:lnTo>
                      <a:cubicBezTo>
                        <a:pt x="3442716" y="1917954"/>
                        <a:pt x="3439668" y="2311908"/>
                        <a:pt x="3434334" y="2313432"/>
                      </a:cubicBezTo>
                      <a:cubicBezTo>
                        <a:pt x="3430524" y="2314956"/>
                        <a:pt x="3421380" y="2312670"/>
                        <a:pt x="3415284" y="2308860"/>
                      </a:cubicBezTo>
                      <a:close/>
                    </a:path>
                  </a:pathLst>
                </a:custGeom>
                <a:solidFill>
                  <a:srgbClr val="9BD8ED"/>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67" name="Freeform: Shape 2666">
                  <a:extLst>
                    <a:ext uri="{FF2B5EF4-FFF2-40B4-BE49-F238E27FC236}">
                      <a16:creationId xmlns:a16="http://schemas.microsoft.com/office/drawing/2014/main" id="{F0AAB0F4-A074-4FDA-916E-76D34E21C5FD}"/>
                    </a:ext>
                  </a:extLst>
                </p:cNvPr>
                <p:cNvSpPr/>
                <p:nvPr/>
              </p:nvSpPr>
              <p:spPr>
                <a:xfrm>
                  <a:off x="3640074" y="1318260"/>
                  <a:ext cx="1684020" cy="1850898"/>
                </a:xfrm>
                <a:custGeom>
                  <a:avLst/>
                  <a:gdLst>
                    <a:gd name="connsiteX0" fmla="*/ 312420 w 1684020"/>
                    <a:gd name="connsiteY0" fmla="*/ 1838706 h 1850898"/>
                    <a:gd name="connsiteX1" fmla="*/ 274320 w 1684020"/>
                    <a:gd name="connsiteY1" fmla="*/ 1775460 h 1850898"/>
                    <a:gd name="connsiteX2" fmla="*/ 230886 w 1684020"/>
                    <a:gd name="connsiteY2" fmla="*/ 1695450 h 1850898"/>
                    <a:gd name="connsiteX3" fmla="*/ 186690 w 1684020"/>
                    <a:gd name="connsiteY3" fmla="*/ 1615440 h 1850898"/>
                    <a:gd name="connsiteX4" fmla="*/ 147828 w 1684020"/>
                    <a:gd name="connsiteY4" fmla="*/ 1550670 h 1850898"/>
                    <a:gd name="connsiteX5" fmla="*/ 126492 w 1684020"/>
                    <a:gd name="connsiteY5" fmla="*/ 1516380 h 1850898"/>
                    <a:gd name="connsiteX6" fmla="*/ 73152 w 1684020"/>
                    <a:gd name="connsiteY6" fmla="*/ 1416558 h 1850898"/>
                    <a:gd name="connsiteX7" fmla="*/ 63246 w 1684020"/>
                    <a:gd name="connsiteY7" fmla="*/ 1398270 h 1850898"/>
                    <a:gd name="connsiteX8" fmla="*/ 28956 w 1684020"/>
                    <a:gd name="connsiteY8" fmla="*/ 1333500 h 1850898"/>
                    <a:gd name="connsiteX9" fmla="*/ 17526 w 1684020"/>
                    <a:gd name="connsiteY9" fmla="*/ 1302258 h 1850898"/>
                    <a:gd name="connsiteX10" fmla="*/ 11430 w 1684020"/>
                    <a:gd name="connsiteY10" fmla="*/ 1277112 h 1850898"/>
                    <a:gd name="connsiteX11" fmla="*/ 9144 w 1684020"/>
                    <a:gd name="connsiteY11" fmla="*/ 129540 h 1850898"/>
                    <a:gd name="connsiteX12" fmla="*/ 6096 w 1684020"/>
                    <a:gd name="connsiteY12" fmla="*/ 59436 h 1850898"/>
                    <a:gd name="connsiteX13" fmla="*/ 0 w 1684020"/>
                    <a:gd name="connsiteY13" fmla="*/ 0 h 1850898"/>
                    <a:gd name="connsiteX14" fmla="*/ 835914 w 1684020"/>
                    <a:gd name="connsiteY14" fmla="*/ 0 h 1850898"/>
                    <a:gd name="connsiteX15" fmla="*/ 1671066 w 1684020"/>
                    <a:gd name="connsiteY15" fmla="*/ 0 h 1850898"/>
                    <a:gd name="connsiteX16" fmla="*/ 1671066 w 1684020"/>
                    <a:gd name="connsiteY16" fmla="*/ 559308 h 1850898"/>
                    <a:gd name="connsiteX17" fmla="*/ 1678686 w 1684020"/>
                    <a:gd name="connsiteY17" fmla="*/ 1123950 h 1850898"/>
                    <a:gd name="connsiteX18" fmla="*/ 1648206 w 1684020"/>
                    <a:gd name="connsiteY18" fmla="*/ 1146810 h 1850898"/>
                    <a:gd name="connsiteX19" fmla="*/ 1613154 w 1684020"/>
                    <a:gd name="connsiteY19" fmla="*/ 1159002 h 1850898"/>
                    <a:gd name="connsiteX20" fmla="*/ 1591056 w 1684020"/>
                    <a:gd name="connsiteY20" fmla="*/ 1165860 h 1850898"/>
                    <a:gd name="connsiteX21" fmla="*/ 1568196 w 1684020"/>
                    <a:gd name="connsiteY21" fmla="*/ 1173480 h 1850898"/>
                    <a:gd name="connsiteX22" fmla="*/ 1533906 w 1684020"/>
                    <a:gd name="connsiteY22" fmla="*/ 1181100 h 1850898"/>
                    <a:gd name="connsiteX23" fmla="*/ 1499616 w 1684020"/>
                    <a:gd name="connsiteY23" fmla="*/ 1188720 h 1850898"/>
                    <a:gd name="connsiteX24" fmla="*/ 1475232 w 1684020"/>
                    <a:gd name="connsiteY24" fmla="*/ 1196340 h 1850898"/>
                    <a:gd name="connsiteX25" fmla="*/ 1440942 w 1684020"/>
                    <a:gd name="connsiteY25" fmla="*/ 1209294 h 1850898"/>
                    <a:gd name="connsiteX26" fmla="*/ 1386840 w 1684020"/>
                    <a:gd name="connsiteY26" fmla="*/ 1236726 h 1850898"/>
                    <a:gd name="connsiteX27" fmla="*/ 1322832 w 1684020"/>
                    <a:gd name="connsiteY27" fmla="*/ 1260348 h 1850898"/>
                    <a:gd name="connsiteX28" fmla="*/ 1283970 w 1684020"/>
                    <a:gd name="connsiteY28" fmla="*/ 1282446 h 1850898"/>
                    <a:gd name="connsiteX29" fmla="*/ 1258062 w 1684020"/>
                    <a:gd name="connsiteY29" fmla="*/ 1295400 h 1850898"/>
                    <a:gd name="connsiteX30" fmla="*/ 1191768 w 1684020"/>
                    <a:gd name="connsiteY30" fmla="*/ 1322070 h 1850898"/>
                    <a:gd name="connsiteX31" fmla="*/ 1130808 w 1684020"/>
                    <a:gd name="connsiteY31" fmla="*/ 1348740 h 1850898"/>
                    <a:gd name="connsiteX32" fmla="*/ 1110996 w 1684020"/>
                    <a:gd name="connsiteY32" fmla="*/ 1363980 h 1850898"/>
                    <a:gd name="connsiteX33" fmla="*/ 1083564 w 1684020"/>
                    <a:gd name="connsiteY33" fmla="*/ 1379220 h 1850898"/>
                    <a:gd name="connsiteX34" fmla="*/ 1065276 w 1684020"/>
                    <a:gd name="connsiteY34" fmla="*/ 1386840 h 1850898"/>
                    <a:gd name="connsiteX35" fmla="*/ 1046988 w 1684020"/>
                    <a:gd name="connsiteY35" fmla="*/ 1394460 h 1850898"/>
                    <a:gd name="connsiteX36" fmla="*/ 1002792 w 1684020"/>
                    <a:gd name="connsiteY36" fmla="*/ 1421130 h 1850898"/>
                    <a:gd name="connsiteX37" fmla="*/ 963930 w 1684020"/>
                    <a:gd name="connsiteY37" fmla="*/ 1447800 h 1850898"/>
                    <a:gd name="connsiteX38" fmla="*/ 853440 w 1684020"/>
                    <a:gd name="connsiteY38" fmla="*/ 1511046 h 1850898"/>
                    <a:gd name="connsiteX39" fmla="*/ 791718 w 1684020"/>
                    <a:gd name="connsiteY39" fmla="*/ 1546860 h 1850898"/>
                    <a:gd name="connsiteX40" fmla="*/ 745998 w 1684020"/>
                    <a:gd name="connsiteY40" fmla="*/ 1577340 h 1850898"/>
                    <a:gd name="connsiteX41" fmla="*/ 681228 w 1684020"/>
                    <a:gd name="connsiteY41" fmla="*/ 1620774 h 1850898"/>
                    <a:gd name="connsiteX42" fmla="*/ 509016 w 1684020"/>
                    <a:gd name="connsiteY42" fmla="*/ 1741170 h 1850898"/>
                    <a:gd name="connsiteX43" fmla="*/ 441960 w 1684020"/>
                    <a:gd name="connsiteY43" fmla="*/ 1786890 h 1850898"/>
                    <a:gd name="connsiteX44" fmla="*/ 387858 w 1684020"/>
                    <a:gd name="connsiteY44" fmla="*/ 1824990 h 1850898"/>
                    <a:gd name="connsiteX45" fmla="*/ 312420 w 1684020"/>
                    <a:gd name="connsiteY45" fmla="*/ 1838706 h 185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84020" h="1850898">
                      <a:moveTo>
                        <a:pt x="312420" y="1838706"/>
                      </a:moveTo>
                      <a:cubicBezTo>
                        <a:pt x="306324" y="1831086"/>
                        <a:pt x="288798" y="1802892"/>
                        <a:pt x="274320" y="1775460"/>
                      </a:cubicBezTo>
                      <a:cubicBezTo>
                        <a:pt x="259842" y="1748028"/>
                        <a:pt x="240030" y="1712214"/>
                        <a:pt x="230886" y="1695450"/>
                      </a:cubicBezTo>
                      <a:cubicBezTo>
                        <a:pt x="220980" y="1678686"/>
                        <a:pt x="201168" y="1642872"/>
                        <a:pt x="186690" y="1615440"/>
                      </a:cubicBezTo>
                      <a:cubicBezTo>
                        <a:pt x="172212" y="1588008"/>
                        <a:pt x="154686" y="1559052"/>
                        <a:pt x="147828" y="1550670"/>
                      </a:cubicBezTo>
                      <a:cubicBezTo>
                        <a:pt x="140970" y="1542288"/>
                        <a:pt x="131064" y="1527048"/>
                        <a:pt x="126492" y="1516380"/>
                      </a:cubicBezTo>
                      <a:cubicBezTo>
                        <a:pt x="105156" y="1466088"/>
                        <a:pt x="82296" y="1424178"/>
                        <a:pt x="73152" y="1416558"/>
                      </a:cubicBezTo>
                      <a:cubicBezTo>
                        <a:pt x="67818" y="1411986"/>
                        <a:pt x="63246" y="1403604"/>
                        <a:pt x="63246" y="1398270"/>
                      </a:cubicBezTo>
                      <a:cubicBezTo>
                        <a:pt x="63246" y="1384554"/>
                        <a:pt x="41910" y="1344168"/>
                        <a:pt x="28956" y="1333500"/>
                      </a:cubicBezTo>
                      <a:cubicBezTo>
                        <a:pt x="22860" y="1328166"/>
                        <a:pt x="17526" y="1314450"/>
                        <a:pt x="17526" y="1302258"/>
                      </a:cubicBezTo>
                      <a:cubicBezTo>
                        <a:pt x="17526" y="1290828"/>
                        <a:pt x="14478" y="1279398"/>
                        <a:pt x="11430" y="1277112"/>
                      </a:cubicBezTo>
                      <a:cubicBezTo>
                        <a:pt x="6096" y="1274064"/>
                        <a:pt x="3810" y="156210"/>
                        <a:pt x="9144" y="129540"/>
                      </a:cubicBezTo>
                      <a:cubicBezTo>
                        <a:pt x="10668" y="123444"/>
                        <a:pt x="9144" y="91440"/>
                        <a:pt x="6096" y="59436"/>
                      </a:cubicBezTo>
                      <a:lnTo>
                        <a:pt x="0" y="0"/>
                      </a:lnTo>
                      <a:lnTo>
                        <a:pt x="835914" y="0"/>
                      </a:lnTo>
                      <a:lnTo>
                        <a:pt x="1671066" y="0"/>
                      </a:lnTo>
                      <a:lnTo>
                        <a:pt x="1671066" y="559308"/>
                      </a:lnTo>
                      <a:cubicBezTo>
                        <a:pt x="1671066" y="930402"/>
                        <a:pt x="1673352" y="1120902"/>
                        <a:pt x="1678686" y="1123950"/>
                      </a:cubicBezTo>
                      <a:cubicBezTo>
                        <a:pt x="1692402" y="1132332"/>
                        <a:pt x="1679448" y="1141476"/>
                        <a:pt x="1648206" y="1146810"/>
                      </a:cubicBezTo>
                      <a:cubicBezTo>
                        <a:pt x="1631442" y="1149858"/>
                        <a:pt x="1616202" y="1155192"/>
                        <a:pt x="1613154" y="1159002"/>
                      </a:cubicBezTo>
                      <a:cubicBezTo>
                        <a:pt x="1610868" y="1162812"/>
                        <a:pt x="1600962" y="1165860"/>
                        <a:pt x="1591056" y="1165860"/>
                      </a:cubicBezTo>
                      <a:cubicBezTo>
                        <a:pt x="1581150" y="1165860"/>
                        <a:pt x="1570482" y="1169670"/>
                        <a:pt x="1568196" y="1173480"/>
                      </a:cubicBezTo>
                      <a:cubicBezTo>
                        <a:pt x="1565910" y="1178052"/>
                        <a:pt x="1549908" y="1181100"/>
                        <a:pt x="1533906" y="1181100"/>
                      </a:cubicBezTo>
                      <a:cubicBezTo>
                        <a:pt x="1517904" y="1181100"/>
                        <a:pt x="1501902" y="1184910"/>
                        <a:pt x="1499616" y="1188720"/>
                      </a:cubicBezTo>
                      <a:cubicBezTo>
                        <a:pt x="1497330" y="1193292"/>
                        <a:pt x="1485900" y="1196340"/>
                        <a:pt x="1475232" y="1196340"/>
                      </a:cubicBezTo>
                      <a:cubicBezTo>
                        <a:pt x="1463802" y="1196340"/>
                        <a:pt x="1448562" y="1202436"/>
                        <a:pt x="1440942" y="1209294"/>
                      </a:cubicBezTo>
                      <a:cubicBezTo>
                        <a:pt x="1433322" y="1216152"/>
                        <a:pt x="1408938" y="1228344"/>
                        <a:pt x="1386840" y="1236726"/>
                      </a:cubicBezTo>
                      <a:cubicBezTo>
                        <a:pt x="1365504" y="1244346"/>
                        <a:pt x="1336548" y="1255776"/>
                        <a:pt x="1322832" y="1260348"/>
                      </a:cubicBezTo>
                      <a:cubicBezTo>
                        <a:pt x="1309116" y="1265682"/>
                        <a:pt x="1291590" y="1275588"/>
                        <a:pt x="1283970" y="1282446"/>
                      </a:cubicBezTo>
                      <a:cubicBezTo>
                        <a:pt x="1276350" y="1289304"/>
                        <a:pt x="1264920" y="1295400"/>
                        <a:pt x="1258062" y="1295400"/>
                      </a:cubicBezTo>
                      <a:cubicBezTo>
                        <a:pt x="1251966" y="1295400"/>
                        <a:pt x="1222248" y="1307592"/>
                        <a:pt x="1191768" y="1322070"/>
                      </a:cubicBezTo>
                      <a:cubicBezTo>
                        <a:pt x="1162050" y="1336548"/>
                        <a:pt x="1134618" y="1348740"/>
                        <a:pt x="1130808" y="1348740"/>
                      </a:cubicBezTo>
                      <a:cubicBezTo>
                        <a:pt x="1127760" y="1348740"/>
                        <a:pt x="1118616" y="1355598"/>
                        <a:pt x="1110996" y="1363980"/>
                      </a:cubicBezTo>
                      <a:cubicBezTo>
                        <a:pt x="1103376" y="1372362"/>
                        <a:pt x="1091184" y="1379220"/>
                        <a:pt x="1083564" y="1379220"/>
                      </a:cubicBezTo>
                      <a:cubicBezTo>
                        <a:pt x="1075944" y="1379220"/>
                        <a:pt x="1067562" y="1383030"/>
                        <a:pt x="1065276" y="1386840"/>
                      </a:cubicBezTo>
                      <a:cubicBezTo>
                        <a:pt x="1062990" y="1391412"/>
                        <a:pt x="1054608" y="1394460"/>
                        <a:pt x="1046988" y="1394460"/>
                      </a:cubicBezTo>
                      <a:cubicBezTo>
                        <a:pt x="1040130" y="1394460"/>
                        <a:pt x="1019556" y="1406652"/>
                        <a:pt x="1002792" y="1421130"/>
                      </a:cubicBezTo>
                      <a:cubicBezTo>
                        <a:pt x="985266" y="1435608"/>
                        <a:pt x="967740" y="1447800"/>
                        <a:pt x="963930" y="1447800"/>
                      </a:cubicBezTo>
                      <a:cubicBezTo>
                        <a:pt x="949452" y="1447800"/>
                        <a:pt x="867156" y="1495044"/>
                        <a:pt x="853440" y="1511046"/>
                      </a:cubicBezTo>
                      <a:cubicBezTo>
                        <a:pt x="838962" y="1527810"/>
                        <a:pt x="806196" y="1546860"/>
                        <a:pt x="791718" y="1546860"/>
                      </a:cubicBezTo>
                      <a:cubicBezTo>
                        <a:pt x="787146" y="1546860"/>
                        <a:pt x="766572" y="1560576"/>
                        <a:pt x="745998" y="1577340"/>
                      </a:cubicBezTo>
                      <a:cubicBezTo>
                        <a:pt x="725424" y="1594104"/>
                        <a:pt x="696468" y="1613916"/>
                        <a:pt x="681228" y="1620774"/>
                      </a:cubicBezTo>
                      <a:cubicBezTo>
                        <a:pt x="654558" y="1633728"/>
                        <a:pt x="604266" y="1668780"/>
                        <a:pt x="509016" y="1741170"/>
                      </a:cubicBezTo>
                      <a:cubicBezTo>
                        <a:pt x="483870" y="1760220"/>
                        <a:pt x="454152" y="1780794"/>
                        <a:pt x="441960" y="1786890"/>
                      </a:cubicBezTo>
                      <a:cubicBezTo>
                        <a:pt x="430530" y="1792986"/>
                        <a:pt x="406146" y="1809750"/>
                        <a:pt x="387858" y="1824990"/>
                      </a:cubicBezTo>
                      <a:cubicBezTo>
                        <a:pt x="351282" y="1854708"/>
                        <a:pt x="330708" y="1858518"/>
                        <a:pt x="312420" y="1838706"/>
                      </a:cubicBezTo>
                      <a:close/>
                    </a:path>
                  </a:pathLst>
                </a:custGeom>
                <a:solidFill>
                  <a:srgbClr val="9BD8ED"/>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68" name="Freeform: Shape 2667">
                  <a:extLst>
                    <a:ext uri="{FF2B5EF4-FFF2-40B4-BE49-F238E27FC236}">
                      <a16:creationId xmlns:a16="http://schemas.microsoft.com/office/drawing/2014/main" id="{8E96EF11-A2A6-47EB-BE2E-229F609C6678}"/>
                    </a:ext>
                  </a:extLst>
                </p:cNvPr>
                <p:cNvSpPr/>
                <p:nvPr/>
              </p:nvSpPr>
              <p:spPr>
                <a:xfrm>
                  <a:off x="1935480" y="1318260"/>
                  <a:ext cx="1699260" cy="1545336"/>
                </a:xfrm>
                <a:custGeom>
                  <a:avLst/>
                  <a:gdLst>
                    <a:gd name="connsiteX0" fmla="*/ 5334 w 1699260"/>
                    <a:gd name="connsiteY0" fmla="*/ 1541526 h 1545336"/>
                    <a:gd name="connsiteX1" fmla="*/ 0 w 1699260"/>
                    <a:gd name="connsiteY1" fmla="*/ 768096 h 1545336"/>
                    <a:gd name="connsiteX2" fmla="*/ 0 w 1699260"/>
                    <a:gd name="connsiteY2" fmla="*/ 0 h 1545336"/>
                    <a:gd name="connsiteX3" fmla="*/ 849630 w 1699260"/>
                    <a:gd name="connsiteY3" fmla="*/ 0 h 1545336"/>
                    <a:gd name="connsiteX4" fmla="*/ 1699260 w 1699260"/>
                    <a:gd name="connsiteY4" fmla="*/ 0 h 1545336"/>
                    <a:gd name="connsiteX5" fmla="*/ 1699260 w 1699260"/>
                    <a:gd name="connsiteY5" fmla="*/ 32766 h 1545336"/>
                    <a:gd name="connsiteX6" fmla="*/ 1691640 w 1699260"/>
                    <a:gd name="connsiteY6" fmla="*/ 73152 h 1545336"/>
                    <a:gd name="connsiteX7" fmla="*/ 1682496 w 1699260"/>
                    <a:gd name="connsiteY7" fmla="*/ 643890 h 1545336"/>
                    <a:gd name="connsiteX8" fmla="*/ 1671066 w 1699260"/>
                    <a:gd name="connsiteY8" fmla="*/ 1209294 h 1545336"/>
                    <a:gd name="connsiteX9" fmla="*/ 1641348 w 1699260"/>
                    <a:gd name="connsiteY9" fmla="*/ 1168146 h 1545336"/>
                    <a:gd name="connsiteX10" fmla="*/ 1611630 w 1699260"/>
                    <a:gd name="connsiteY10" fmla="*/ 1112520 h 1545336"/>
                    <a:gd name="connsiteX11" fmla="*/ 1584198 w 1699260"/>
                    <a:gd name="connsiteY11" fmla="*/ 1066800 h 1545336"/>
                    <a:gd name="connsiteX12" fmla="*/ 1512570 w 1699260"/>
                    <a:gd name="connsiteY12" fmla="*/ 961644 h 1545336"/>
                    <a:gd name="connsiteX13" fmla="*/ 1478280 w 1699260"/>
                    <a:gd name="connsiteY13" fmla="*/ 912114 h 1545336"/>
                    <a:gd name="connsiteX14" fmla="*/ 1282446 w 1699260"/>
                    <a:gd name="connsiteY14" fmla="*/ 708660 h 1545336"/>
                    <a:gd name="connsiteX15" fmla="*/ 1261110 w 1699260"/>
                    <a:gd name="connsiteY15" fmla="*/ 693420 h 1545336"/>
                    <a:gd name="connsiteX16" fmla="*/ 1233678 w 1699260"/>
                    <a:gd name="connsiteY16" fmla="*/ 678180 h 1545336"/>
                    <a:gd name="connsiteX17" fmla="*/ 1194816 w 1699260"/>
                    <a:gd name="connsiteY17" fmla="*/ 663702 h 1545336"/>
                    <a:gd name="connsiteX18" fmla="*/ 864870 w 1699260"/>
                    <a:gd name="connsiteY18" fmla="*/ 654558 h 1545336"/>
                    <a:gd name="connsiteX19" fmla="*/ 695706 w 1699260"/>
                    <a:gd name="connsiteY19" fmla="*/ 751332 h 1545336"/>
                    <a:gd name="connsiteX20" fmla="*/ 657606 w 1699260"/>
                    <a:gd name="connsiteY20" fmla="*/ 777240 h 1545336"/>
                    <a:gd name="connsiteX21" fmla="*/ 579120 w 1699260"/>
                    <a:gd name="connsiteY21" fmla="*/ 842010 h 1545336"/>
                    <a:gd name="connsiteX22" fmla="*/ 548640 w 1699260"/>
                    <a:gd name="connsiteY22" fmla="*/ 870204 h 1545336"/>
                    <a:gd name="connsiteX23" fmla="*/ 512064 w 1699260"/>
                    <a:gd name="connsiteY23" fmla="*/ 909066 h 1545336"/>
                    <a:gd name="connsiteX24" fmla="*/ 490728 w 1699260"/>
                    <a:gd name="connsiteY24" fmla="*/ 929640 h 1545336"/>
                    <a:gd name="connsiteX25" fmla="*/ 480060 w 1699260"/>
                    <a:gd name="connsiteY25" fmla="*/ 937260 h 1545336"/>
                    <a:gd name="connsiteX26" fmla="*/ 435102 w 1699260"/>
                    <a:gd name="connsiteY26" fmla="*/ 992886 h 1545336"/>
                    <a:gd name="connsiteX27" fmla="*/ 338328 w 1699260"/>
                    <a:gd name="connsiteY27" fmla="*/ 1104900 h 1545336"/>
                    <a:gd name="connsiteX28" fmla="*/ 265176 w 1699260"/>
                    <a:gd name="connsiteY28" fmla="*/ 1191006 h 1545336"/>
                    <a:gd name="connsiteX29" fmla="*/ 243840 w 1699260"/>
                    <a:gd name="connsiteY29" fmla="*/ 1223010 h 1545336"/>
                    <a:gd name="connsiteX30" fmla="*/ 228600 w 1699260"/>
                    <a:gd name="connsiteY30" fmla="*/ 1242060 h 1545336"/>
                    <a:gd name="connsiteX31" fmla="*/ 213360 w 1699260"/>
                    <a:gd name="connsiteY31" fmla="*/ 1260348 h 1545336"/>
                    <a:gd name="connsiteX32" fmla="*/ 180594 w 1699260"/>
                    <a:gd name="connsiteY32" fmla="*/ 1312164 h 1545336"/>
                    <a:gd name="connsiteX33" fmla="*/ 142494 w 1699260"/>
                    <a:gd name="connsiteY33" fmla="*/ 1363980 h 1545336"/>
                    <a:gd name="connsiteX34" fmla="*/ 102870 w 1699260"/>
                    <a:gd name="connsiteY34" fmla="*/ 1421130 h 1545336"/>
                    <a:gd name="connsiteX35" fmla="*/ 56388 w 1699260"/>
                    <a:gd name="connsiteY35" fmla="*/ 1493520 h 1545336"/>
                    <a:gd name="connsiteX36" fmla="*/ 5334 w 1699260"/>
                    <a:gd name="connsiteY36" fmla="*/ 1541526 h 154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99260" h="1545336">
                      <a:moveTo>
                        <a:pt x="5334" y="1541526"/>
                      </a:moveTo>
                      <a:cubicBezTo>
                        <a:pt x="2286" y="1539240"/>
                        <a:pt x="0" y="1191006"/>
                        <a:pt x="0" y="768096"/>
                      </a:cubicBezTo>
                      <a:lnTo>
                        <a:pt x="0" y="0"/>
                      </a:lnTo>
                      <a:lnTo>
                        <a:pt x="849630" y="0"/>
                      </a:lnTo>
                      <a:lnTo>
                        <a:pt x="1699260" y="0"/>
                      </a:lnTo>
                      <a:lnTo>
                        <a:pt x="1699260" y="32766"/>
                      </a:lnTo>
                      <a:cubicBezTo>
                        <a:pt x="1699260" y="51054"/>
                        <a:pt x="1696212" y="68580"/>
                        <a:pt x="1691640" y="73152"/>
                      </a:cubicBezTo>
                      <a:cubicBezTo>
                        <a:pt x="1687068" y="77724"/>
                        <a:pt x="1683258" y="283464"/>
                        <a:pt x="1682496" y="643890"/>
                      </a:cubicBezTo>
                      <a:cubicBezTo>
                        <a:pt x="1680972" y="1059942"/>
                        <a:pt x="1677924" y="1207008"/>
                        <a:pt x="1671066" y="1209294"/>
                      </a:cubicBezTo>
                      <a:cubicBezTo>
                        <a:pt x="1666494" y="1210818"/>
                        <a:pt x="1653540" y="1192530"/>
                        <a:pt x="1641348" y="1168146"/>
                      </a:cubicBezTo>
                      <a:cubicBezTo>
                        <a:pt x="1629918" y="1143762"/>
                        <a:pt x="1616202" y="1118616"/>
                        <a:pt x="1611630" y="1112520"/>
                      </a:cubicBezTo>
                      <a:cubicBezTo>
                        <a:pt x="1606296" y="1106424"/>
                        <a:pt x="1594104" y="1085850"/>
                        <a:pt x="1584198" y="1066800"/>
                      </a:cubicBezTo>
                      <a:cubicBezTo>
                        <a:pt x="1563624" y="1027176"/>
                        <a:pt x="1545336" y="1000506"/>
                        <a:pt x="1512570" y="961644"/>
                      </a:cubicBezTo>
                      <a:cubicBezTo>
                        <a:pt x="1499616" y="945642"/>
                        <a:pt x="1484376" y="923544"/>
                        <a:pt x="1478280" y="912114"/>
                      </a:cubicBezTo>
                      <a:cubicBezTo>
                        <a:pt x="1457706" y="870966"/>
                        <a:pt x="1301496" y="708660"/>
                        <a:pt x="1282446" y="708660"/>
                      </a:cubicBezTo>
                      <a:cubicBezTo>
                        <a:pt x="1278636" y="708660"/>
                        <a:pt x="1268730" y="701802"/>
                        <a:pt x="1261110" y="693420"/>
                      </a:cubicBezTo>
                      <a:cubicBezTo>
                        <a:pt x="1253490" y="685038"/>
                        <a:pt x="1241298" y="678180"/>
                        <a:pt x="1233678" y="678180"/>
                      </a:cubicBezTo>
                      <a:cubicBezTo>
                        <a:pt x="1226058" y="678180"/>
                        <a:pt x="1208532" y="671322"/>
                        <a:pt x="1194816" y="663702"/>
                      </a:cubicBezTo>
                      <a:cubicBezTo>
                        <a:pt x="1126236" y="623316"/>
                        <a:pt x="952500" y="618744"/>
                        <a:pt x="864870" y="654558"/>
                      </a:cubicBezTo>
                      <a:cubicBezTo>
                        <a:pt x="807720" y="678180"/>
                        <a:pt x="734568" y="720090"/>
                        <a:pt x="695706" y="751332"/>
                      </a:cubicBezTo>
                      <a:cubicBezTo>
                        <a:pt x="678180" y="765810"/>
                        <a:pt x="661416" y="777240"/>
                        <a:pt x="657606" y="777240"/>
                      </a:cubicBezTo>
                      <a:cubicBezTo>
                        <a:pt x="647700" y="777240"/>
                        <a:pt x="583692" y="830580"/>
                        <a:pt x="579120" y="842010"/>
                      </a:cubicBezTo>
                      <a:cubicBezTo>
                        <a:pt x="576834" y="848106"/>
                        <a:pt x="563118" y="860298"/>
                        <a:pt x="548640" y="870204"/>
                      </a:cubicBezTo>
                      <a:cubicBezTo>
                        <a:pt x="534162" y="880110"/>
                        <a:pt x="517398" y="897636"/>
                        <a:pt x="512064" y="909066"/>
                      </a:cubicBezTo>
                      <a:cubicBezTo>
                        <a:pt x="506730" y="920496"/>
                        <a:pt x="496824" y="929640"/>
                        <a:pt x="490728" y="929640"/>
                      </a:cubicBezTo>
                      <a:cubicBezTo>
                        <a:pt x="485394" y="929640"/>
                        <a:pt x="480060" y="933450"/>
                        <a:pt x="480060" y="937260"/>
                      </a:cubicBezTo>
                      <a:cubicBezTo>
                        <a:pt x="480060" y="941832"/>
                        <a:pt x="460248" y="966978"/>
                        <a:pt x="435102" y="992886"/>
                      </a:cubicBezTo>
                      <a:cubicBezTo>
                        <a:pt x="410718" y="1018794"/>
                        <a:pt x="367284" y="1069086"/>
                        <a:pt x="338328" y="1104900"/>
                      </a:cubicBezTo>
                      <a:cubicBezTo>
                        <a:pt x="310134" y="1140714"/>
                        <a:pt x="277368" y="1179576"/>
                        <a:pt x="265176" y="1191006"/>
                      </a:cubicBezTo>
                      <a:cubicBezTo>
                        <a:pt x="253746" y="1203198"/>
                        <a:pt x="243840" y="1217676"/>
                        <a:pt x="243840" y="1223010"/>
                      </a:cubicBezTo>
                      <a:cubicBezTo>
                        <a:pt x="243840" y="1229106"/>
                        <a:pt x="236982" y="1237488"/>
                        <a:pt x="228600" y="1242060"/>
                      </a:cubicBezTo>
                      <a:cubicBezTo>
                        <a:pt x="220218" y="1246632"/>
                        <a:pt x="213360" y="1255014"/>
                        <a:pt x="213360" y="1260348"/>
                      </a:cubicBezTo>
                      <a:cubicBezTo>
                        <a:pt x="213360" y="1266444"/>
                        <a:pt x="198882" y="1289304"/>
                        <a:pt x="180594" y="1312164"/>
                      </a:cubicBezTo>
                      <a:cubicBezTo>
                        <a:pt x="162306" y="1334262"/>
                        <a:pt x="145542" y="1357884"/>
                        <a:pt x="142494" y="1363980"/>
                      </a:cubicBezTo>
                      <a:cubicBezTo>
                        <a:pt x="139446" y="1370076"/>
                        <a:pt x="121920" y="1395984"/>
                        <a:pt x="102870" y="1421130"/>
                      </a:cubicBezTo>
                      <a:cubicBezTo>
                        <a:pt x="84582" y="1446276"/>
                        <a:pt x="63246" y="1479042"/>
                        <a:pt x="56388" y="1493520"/>
                      </a:cubicBezTo>
                      <a:cubicBezTo>
                        <a:pt x="35052" y="1537716"/>
                        <a:pt x="17526" y="1553718"/>
                        <a:pt x="5334" y="1541526"/>
                      </a:cubicBezTo>
                      <a:close/>
                    </a:path>
                  </a:pathLst>
                </a:custGeom>
                <a:solidFill>
                  <a:srgbClr val="9BD8ED"/>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69" name="Freeform: Shape 2668">
                  <a:extLst>
                    <a:ext uri="{FF2B5EF4-FFF2-40B4-BE49-F238E27FC236}">
                      <a16:creationId xmlns:a16="http://schemas.microsoft.com/office/drawing/2014/main" id="{4673DEED-F6D9-4C28-B60E-A8B3EB571C81}"/>
                    </a:ext>
                  </a:extLst>
                </p:cNvPr>
                <p:cNvSpPr/>
                <p:nvPr/>
              </p:nvSpPr>
              <p:spPr>
                <a:xfrm>
                  <a:off x="0" y="1318260"/>
                  <a:ext cx="1912620" cy="4213860"/>
                </a:xfrm>
                <a:custGeom>
                  <a:avLst/>
                  <a:gdLst>
                    <a:gd name="connsiteX0" fmla="*/ 0 w 1912620"/>
                    <a:gd name="connsiteY0" fmla="*/ 2106930 h 4213860"/>
                    <a:gd name="connsiteX1" fmla="*/ 0 w 1912620"/>
                    <a:gd name="connsiteY1" fmla="*/ 0 h 4213860"/>
                    <a:gd name="connsiteX2" fmla="*/ 956310 w 1912620"/>
                    <a:gd name="connsiteY2" fmla="*/ 0 h 4213860"/>
                    <a:gd name="connsiteX3" fmla="*/ 1912620 w 1912620"/>
                    <a:gd name="connsiteY3" fmla="*/ 0 h 4213860"/>
                    <a:gd name="connsiteX4" fmla="*/ 1911096 w 1912620"/>
                    <a:gd name="connsiteY4" fmla="*/ 527304 h 4213860"/>
                    <a:gd name="connsiteX5" fmla="*/ 1908810 w 1912620"/>
                    <a:gd name="connsiteY5" fmla="*/ 1054608 h 4213860"/>
                    <a:gd name="connsiteX6" fmla="*/ 1889760 w 1912620"/>
                    <a:gd name="connsiteY6" fmla="*/ 1059180 h 4213860"/>
                    <a:gd name="connsiteX7" fmla="*/ 1870710 w 1912620"/>
                    <a:gd name="connsiteY7" fmla="*/ 1078230 h 4213860"/>
                    <a:gd name="connsiteX8" fmla="*/ 1850136 w 1912620"/>
                    <a:gd name="connsiteY8" fmla="*/ 1095756 h 4213860"/>
                    <a:gd name="connsiteX9" fmla="*/ 1828800 w 1912620"/>
                    <a:gd name="connsiteY9" fmla="*/ 1108710 h 4213860"/>
                    <a:gd name="connsiteX10" fmla="*/ 1813560 w 1912620"/>
                    <a:gd name="connsiteY10" fmla="*/ 1127760 h 4213860"/>
                    <a:gd name="connsiteX11" fmla="*/ 1798320 w 1912620"/>
                    <a:gd name="connsiteY11" fmla="*/ 1143762 h 4213860"/>
                    <a:gd name="connsiteX12" fmla="*/ 1754886 w 1912620"/>
                    <a:gd name="connsiteY12" fmla="*/ 1196340 h 4213860"/>
                    <a:gd name="connsiteX13" fmla="*/ 1744980 w 1912620"/>
                    <a:gd name="connsiteY13" fmla="*/ 1207770 h 4213860"/>
                    <a:gd name="connsiteX14" fmla="*/ 1729740 w 1912620"/>
                    <a:gd name="connsiteY14" fmla="*/ 1226820 h 4213860"/>
                    <a:gd name="connsiteX15" fmla="*/ 1714500 w 1912620"/>
                    <a:gd name="connsiteY15" fmla="*/ 1245108 h 4213860"/>
                    <a:gd name="connsiteX16" fmla="*/ 1687830 w 1912620"/>
                    <a:gd name="connsiteY16" fmla="*/ 1282446 h 4213860"/>
                    <a:gd name="connsiteX17" fmla="*/ 1661160 w 1912620"/>
                    <a:gd name="connsiteY17" fmla="*/ 1316736 h 4213860"/>
                    <a:gd name="connsiteX18" fmla="*/ 1638300 w 1912620"/>
                    <a:gd name="connsiteY18" fmla="*/ 1344930 h 4213860"/>
                    <a:gd name="connsiteX19" fmla="*/ 1615440 w 1912620"/>
                    <a:gd name="connsiteY19" fmla="*/ 1376934 h 4213860"/>
                    <a:gd name="connsiteX20" fmla="*/ 1604010 w 1912620"/>
                    <a:gd name="connsiteY20" fmla="*/ 1391412 h 4213860"/>
                    <a:gd name="connsiteX21" fmla="*/ 1592580 w 1912620"/>
                    <a:gd name="connsiteY21" fmla="*/ 1405890 h 4213860"/>
                    <a:gd name="connsiteX22" fmla="*/ 1558290 w 1912620"/>
                    <a:gd name="connsiteY22" fmla="*/ 1463040 h 4213860"/>
                    <a:gd name="connsiteX23" fmla="*/ 1544574 w 1912620"/>
                    <a:gd name="connsiteY23" fmla="*/ 1479042 h 4213860"/>
                    <a:gd name="connsiteX24" fmla="*/ 1526286 w 1912620"/>
                    <a:gd name="connsiteY24" fmla="*/ 1498092 h 4213860"/>
                    <a:gd name="connsiteX25" fmla="*/ 1478280 w 1912620"/>
                    <a:gd name="connsiteY25" fmla="*/ 1580388 h 4213860"/>
                    <a:gd name="connsiteX26" fmla="*/ 1430274 w 1912620"/>
                    <a:gd name="connsiteY26" fmla="*/ 1630680 h 4213860"/>
                    <a:gd name="connsiteX27" fmla="*/ 1411224 w 1912620"/>
                    <a:gd name="connsiteY27" fmla="*/ 1657350 h 4213860"/>
                    <a:gd name="connsiteX28" fmla="*/ 1371600 w 1912620"/>
                    <a:gd name="connsiteY28" fmla="*/ 1729740 h 4213860"/>
                    <a:gd name="connsiteX29" fmla="*/ 1356360 w 1912620"/>
                    <a:gd name="connsiteY29" fmla="*/ 1739646 h 4213860"/>
                    <a:gd name="connsiteX30" fmla="*/ 1341120 w 1912620"/>
                    <a:gd name="connsiteY30" fmla="*/ 1764030 h 4213860"/>
                    <a:gd name="connsiteX31" fmla="*/ 1325880 w 1912620"/>
                    <a:gd name="connsiteY31" fmla="*/ 1799082 h 4213860"/>
                    <a:gd name="connsiteX32" fmla="*/ 1318260 w 1912620"/>
                    <a:gd name="connsiteY32" fmla="*/ 1824990 h 4213860"/>
                    <a:gd name="connsiteX33" fmla="*/ 1310640 w 1912620"/>
                    <a:gd name="connsiteY33" fmla="*/ 1844802 h 4213860"/>
                    <a:gd name="connsiteX34" fmla="*/ 1297686 w 1912620"/>
                    <a:gd name="connsiteY34" fmla="*/ 1864614 h 4213860"/>
                    <a:gd name="connsiteX35" fmla="*/ 1239012 w 1912620"/>
                    <a:gd name="connsiteY35" fmla="*/ 1946910 h 4213860"/>
                    <a:gd name="connsiteX36" fmla="*/ 1229868 w 1912620"/>
                    <a:gd name="connsiteY36" fmla="*/ 1962912 h 4213860"/>
                    <a:gd name="connsiteX37" fmla="*/ 1196340 w 1912620"/>
                    <a:gd name="connsiteY37" fmla="*/ 2016252 h 4213860"/>
                    <a:gd name="connsiteX38" fmla="*/ 1186434 w 1912620"/>
                    <a:gd name="connsiteY38" fmla="*/ 2032254 h 4213860"/>
                    <a:gd name="connsiteX39" fmla="*/ 1155192 w 1912620"/>
                    <a:gd name="connsiteY39" fmla="*/ 2090166 h 4213860"/>
                    <a:gd name="connsiteX40" fmla="*/ 1141476 w 1912620"/>
                    <a:gd name="connsiteY40" fmla="*/ 2103120 h 4213860"/>
                    <a:gd name="connsiteX41" fmla="*/ 1117854 w 1912620"/>
                    <a:gd name="connsiteY41" fmla="*/ 2132076 h 4213860"/>
                    <a:gd name="connsiteX42" fmla="*/ 1056894 w 1912620"/>
                    <a:gd name="connsiteY42" fmla="*/ 2234946 h 4213860"/>
                    <a:gd name="connsiteX43" fmla="*/ 1034034 w 1912620"/>
                    <a:gd name="connsiteY43" fmla="*/ 2308860 h 4213860"/>
                    <a:gd name="connsiteX44" fmla="*/ 1019556 w 1912620"/>
                    <a:gd name="connsiteY44" fmla="*/ 2325624 h 4213860"/>
                    <a:gd name="connsiteX45" fmla="*/ 975360 w 1912620"/>
                    <a:gd name="connsiteY45" fmla="*/ 2375916 h 4213860"/>
                    <a:gd name="connsiteX46" fmla="*/ 960882 w 1912620"/>
                    <a:gd name="connsiteY46" fmla="*/ 2413254 h 4213860"/>
                    <a:gd name="connsiteX47" fmla="*/ 933450 w 1912620"/>
                    <a:gd name="connsiteY47" fmla="*/ 2471166 h 4213860"/>
                    <a:gd name="connsiteX48" fmla="*/ 914400 w 1912620"/>
                    <a:gd name="connsiteY48" fmla="*/ 2499360 h 4213860"/>
                    <a:gd name="connsiteX49" fmla="*/ 906780 w 1912620"/>
                    <a:gd name="connsiteY49" fmla="*/ 2509266 h 4213860"/>
                    <a:gd name="connsiteX50" fmla="*/ 871728 w 1912620"/>
                    <a:gd name="connsiteY50" fmla="*/ 2567940 h 4213860"/>
                    <a:gd name="connsiteX51" fmla="*/ 861060 w 1912620"/>
                    <a:gd name="connsiteY51" fmla="*/ 2577846 h 4213860"/>
                    <a:gd name="connsiteX52" fmla="*/ 814578 w 1912620"/>
                    <a:gd name="connsiteY52" fmla="*/ 2667000 h 4213860"/>
                    <a:gd name="connsiteX53" fmla="*/ 807720 w 1912620"/>
                    <a:gd name="connsiteY53" fmla="*/ 2677668 h 4213860"/>
                    <a:gd name="connsiteX54" fmla="*/ 762762 w 1912620"/>
                    <a:gd name="connsiteY54" fmla="*/ 2779776 h 4213860"/>
                    <a:gd name="connsiteX55" fmla="*/ 751332 w 1912620"/>
                    <a:gd name="connsiteY55" fmla="*/ 2820162 h 4213860"/>
                    <a:gd name="connsiteX56" fmla="*/ 732282 w 1912620"/>
                    <a:gd name="connsiteY56" fmla="*/ 2836926 h 4213860"/>
                    <a:gd name="connsiteX57" fmla="*/ 708660 w 1912620"/>
                    <a:gd name="connsiteY57" fmla="*/ 2886456 h 4213860"/>
                    <a:gd name="connsiteX58" fmla="*/ 697230 w 1912620"/>
                    <a:gd name="connsiteY58" fmla="*/ 2930652 h 4213860"/>
                    <a:gd name="connsiteX59" fmla="*/ 670560 w 1912620"/>
                    <a:gd name="connsiteY59" fmla="*/ 2967228 h 4213860"/>
                    <a:gd name="connsiteX60" fmla="*/ 636270 w 1912620"/>
                    <a:gd name="connsiteY60" fmla="*/ 3032760 h 4213860"/>
                    <a:gd name="connsiteX61" fmla="*/ 621792 w 1912620"/>
                    <a:gd name="connsiteY61" fmla="*/ 3080004 h 4213860"/>
                    <a:gd name="connsiteX62" fmla="*/ 606552 w 1912620"/>
                    <a:gd name="connsiteY62" fmla="*/ 3102102 h 4213860"/>
                    <a:gd name="connsiteX63" fmla="*/ 582168 w 1912620"/>
                    <a:gd name="connsiteY63" fmla="*/ 3134868 h 4213860"/>
                    <a:gd name="connsiteX64" fmla="*/ 569214 w 1912620"/>
                    <a:gd name="connsiteY64" fmla="*/ 3168396 h 4213860"/>
                    <a:gd name="connsiteX65" fmla="*/ 521970 w 1912620"/>
                    <a:gd name="connsiteY65" fmla="*/ 3270504 h 4213860"/>
                    <a:gd name="connsiteX66" fmla="*/ 494538 w 1912620"/>
                    <a:gd name="connsiteY66" fmla="*/ 3316986 h 4213860"/>
                    <a:gd name="connsiteX67" fmla="*/ 472440 w 1912620"/>
                    <a:gd name="connsiteY67" fmla="*/ 3359658 h 4213860"/>
                    <a:gd name="connsiteX68" fmla="*/ 457200 w 1912620"/>
                    <a:gd name="connsiteY68" fmla="*/ 3394710 h 4213860"/>
                    <a:gd name="connsiteX69" fmla="*/ 441960 w 1912620"/>
                    <a:gd name="connsiteY69" fmla="*/ 3418332 h 4213860"/>
                    <a:gd name="connsiteX70" fmla="*/ 380238 w 1912620"/>
                    <a:gd name="connsiteY70" fmla="*/ 3539490 h 4213860"/>
                    <a:gd name="connsiteX71" fmla="*/ 373380 w 1912620"/>
                    <a:gd name="connsiteY71" fmla="*/ 3570732 h 4213860"/>
                    <a:gd name="connsiteX72" fmla="*/ 365760 w 1912620"/>
                    <a:gd name="connsiteY72" fmla="*/ 3600450 h 4213860"/>
                    <a:gd name="connsiteX73" fmla="*/ 358140 w 1912620"/>
                    <a:gd name="connsiteY73" fmla="*/ 3621024 h 4213860"/>
                    <a:gd name="connsiteX74" fmla="*/ 344424 w 1912620"/>
                    <a:gd name="connsiteY74" fmla="*/ 3640074 h 4213860"/>
                    <a:gd name="connsiteX75" fmla="*/ 301752 w 1912620"/>
                    <a:gd name="connsiteY75" fmla="*/ 3742944 h 4213860"/>
                    <a:gd name="connsiteX76" fmla="*/ 261366 w 1912620"/>
                    <a:gd name="connsiteY76" fmla="*/ 3778758 h 4213860"/>
                    <a:gd name="connsiteX77" fmla="*/ 222504 w 1912620"/>
                    <a:gd name="connsiteY77" fmla="*/ 3790188 h 4213860"/>
                    <a:gd name="connsiteX78" fmla="*/ 222504 w 1912620"/>
                    <a:gd name="connsiteY78" fmla="*/ 3842004 h 4213860"/>
                    <a:gd name="connsiteX79" fmla="*/ 214122 w 1912620"/>
                    <a:gd name="connsiteY79" fmla="*/ 3903726 h 4213860"/>
                    <a:gd name="connsiteX80" fmla="*/ 211074 w 1912620"/>
                    <a:gd name="connsiteY80" fmla="*/ 3918966 h 4213860"/>
                    <a:gd name="connsiteX81" fmla="*/ 204978 w 1912620"/>
                    <a:gd name="connsiteY81" fmla="*/ 3937254 h 4213860"/>
                    <a:gd name="connsiteX82" fmla="*/ 182880 w 1912620"/>
                    <a:gd name="connsiteY82" fmla="*/ 3973830 h 4213860"/>
                    <a:gd name="connsiteX83" fmla="*/ 154686 w 1912620"/>
                    <a:gd name="connsiteY83" fmla="*/ 4013454 h 4213860"/>
                    <a:gd name="connsiteX84" fmla="*/ 137160 w 1912620"/>
                    <a:gd name="connsiteY84" fmla="*/ 4044696 h 4213860"/>
                    <a:gd name="connsiteX85" fmla="*/ 102108 w 1912620"/>
                    <a:gd name="connsiteY85" fmla="*/ 4107180 h 4213860"/>
                    <a:gd name="connsiteX86" fmla="*/ 91440 w 1912620"/>
                    <a:gd name="connsiteY86" fmla="*/ 4117086 h 4213860"/>
                    <a:gd name="connsiteX87" fmla="*/ 52578 w 1912620"/>
                    <a:gd name="connsiteY87" fmla="*/ 4175760 h 4213860"/>
                    <a:gd name="connsiteX88" fmla="*/ 54864 w 1912620"/>
                    <a:gd name="connsiteY88" fmla="*/ 4193286 h 4213860"/>
                    <a:gd name="connsiteX89" fmla="*/ 32766 w 1912620"/>
                    <a:gd name="connsiteY89" fmla="*/ 4209288 h 4213860"/>
                    <a:gd name="connsiteX90" fmla="*/ 0 w 1912620"/>
                    <a:gd name="connsiteY90" fmla="*/ 4213860 h 4213860"/>
                    <a:gd name="connsiteX91" fmla="*/ 0 w 1912620"/>
                    <a:gd name="connsiteY91" fmla="*/ 2106930 h 421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912620" h="4213860">
                      <a:moveTo>
                        <a:pt x="0" y="2106930"/>
                      </a:moveTo>
                      <a:lnTo>
                        <a:pt x="0" y="0"/>
                      </a:lnTo>
                      <a:lnTo>
                        <a:pt x="956310" y="0"/>
                      </a:lnTo>
                      <a:lnTo>
                        <a:pt x="1912620" y="0"/>
                      </a:lnTo>
                      <a:lnTo>
                        <a:pt x="1911096" y="527304"/>
                      </a:lnTo>
                      <a:lnTo>
                        <a:pt x="1908810" y="1054608"/>
                      </a:lnTo>
                      <a:lnTo>
                        <a:pt x="1889760" y="1059180"/>
                      </a:lnTo>
                      <a:cubicBezTo>
                        <a:pt x="1877568" y="1062228"/>
                        <a:pt x="1870710" y="1069086"/>
                        <a:pt x="1870710" y="1078230"/>
                      </a:cubicBezTo>
                      <a:cubicBezTo>
                        <a:pt x="1870710" y="1088898"/>
                        <a:pt x="1864614" y="1094232"/>
                        <a:pt x="1850136" y="1095756"/>
                      </a:cubicBezTo>
                      <a:cubicBezTo>
                        <a:pt x="1837944" y="1097280"/>
                        <a:pt x="1828800" y="1102614"/>
                        <a:pt x="1828800" y="1108710"/>
                      </a:cubicBezTo>
                      <a:cubicBezTo>
                        <a:pt x="1828800" y="1114806"/>
                        <a:pt x="1821942" y="1123188"/>
                        <a:pt x="1813560" y="1127760"/>
                      </a:cubicBezTo>
                      <a:cubicBezTo>
                        <a:pt x="1805178" y="1132332"/>
                        <a:pt x="1798320" y="1139190"/>
                        <a:pt x="1798320" y="1143762"/>
                      </a:cubicBezTo>
                      <a:cubicBezTo>
                        <a:pt x="1798320" y="1156716"/>
                        <a:pt x="1765554" y="1196340"/>
                        <a:pt x="1754886" y="1196340"/>
                      </a:cubicBezTo>
                      <a:cubicBezTo>
                        <a:pt x="1749552" y="1196340"/>
                        <a:pt x="1744980" y="1201674"/>
                        <a:pt x="1744980" y="1207770"/>
                      </a:cubicBezTo>
                      <a:cubicBezTo>
                        <a:pt x="1744980" y="1213866"/>
                        <a:pt x="1738122" y="1222248"/>
                        <a:pt x="1729740" y="1226820"/>
                      </a:cubicBezTo>
                      <a:cubicBezTo>
                        <a:pt x="1721358" y="1231392"/>
                        <a:pt x="1714500" y="1239774"/>
                        <a:pt x="1714500" y="1245108"/>
                      </a:cubicBezTo>
                      <a:cubicBezTo>
                        <a:pt x="1714500" y="1250442"/>
                        <a:pt x="1702308" y="1267206"/>
                        <a:pt x="1687830" y="1282446"/>
                      </a:cubicBezTo>
                      <a:cubicBezTo>
                        <a:pt x="1673352" y="1297686"/>
                        <a:pt x="1661160" y="1312926"/>
                        <a:pt x="1661160" y="1316736"/>
                      </a:cubicBezTo>
                      <a:cubicBezTo>
                        <a:pt x="1661160" y="1319784"/>
                        <a:pt x="1651254" y="1332738"/>
                        <a:pt x="1638300" y="1344930"/>
                      </a:cubicBezTo>
                      <a:cubicBezTo>
                        <a:pt x="1626108" y="1357122"/>
                        <a:pt x="1615440" y="1371600"/>
                        <a:pt x="1615440" y="1376934"/>
                      </a:cubicBezTo>
                      <a:cubicBezTo>
                        <a:pt x="1615440" y="1383030"/>
                        <a:pt x="1610106" y="1389126"/>
                        <a:pt x="1604010" y="1391412"/>
                      </a:cubicBezTo>
                      <a:cubicBezTo>
                        <a:pt x="1597914" y="1394460"/>
                        <a:pt x="1592580" y="1400556"/>
                        <a:pt x="1592580" y="1405890"/>
                      </a:cubicBezTo>
                      <a:cubicBezTo>
                        <a:pt x="1592580" y="1422654"/>
                        <a:pt x="1568958" y="1463040"/>
                        <a:pt x="1558290" y="1463040"/>
                      </a:cubicBezTo>
                      <a:cubicBezTo>
                        <a:pt x="1552956" y="1463040"/>
                        <a:pt x="1546860" y="1469898"/>
                        <a:pt x="1544574" y="1479042"/>
                      </a:cubicBezTo>
                      <a:cubicBezTo>
                        <a:pt x="1542288" y="1487424"/>
                        <a:pt x="1533906" y="1496568"/>
                        <a:pt x="1526286" y="1498092"/>
                      </a:cubicBezTo>
                      <a:cubicBezTo>
                        <a:pt x="1514094" y="1501902"/>
                        <a:pt x="1478280" y="1562862"/>
                        <a:pt x="1478280" y="1580388"/>
                      </a:cubicBezTo>
                      <a:cubicBezTo>
                        <a:pt x="1478280" y="1593342"/>
                        <a:pt x="1446276" y="1626870"/>
                        <a:pt x="1430274" y="1630680"/>
                      </a:cubicBezTo>
                      <a:cubicBezTo>
                        <a:pt x="1418844" y="1633728"/>
                        <a:pt x="1412748" y="1642110"/>
                        <a:pt x="1411224" y="1657350"/>
                      </a:cubicBezTo>
                      <a:cubicBezTo>
                        <a:pt x="1407414" y="1694688"/>
                        <a:pt x="1387602" y="1729740"/>
                        <a:pt x="1371600" y="1729740"/>
                      </a:cubicBezTo>
                      <a:cubicBezTo>
                        <a:pt x="1363218" y="1729740"/>
                        <a:pt x="1356360" y="1734312"/>
                        <a:pt x="1356360" y="1739646"/>
                      </a:cubicBezTo>
                      <a:cubicBezTo>
                        <a:pt x="1356360" y="1745742"/>
                        <a:pt x="1349502" y="1756410"/>
                        <a:pt x="1341120" y="1764030"/>
                      </a:cubicBezTo>
                      <a:cubicBezTo>
                        <a:pt x="1332738" y="1771650"/>
                        <a:pt x="1325880" y="1787652"/>
                        <a:pt x="1325880" y="1799082"/>
                      </a:cubicBezTo>
                      <a:cubicBezTo>
                        <a:pt x="1325880" y="1810512"/>
                        <a:pt x="1322832" y="1822704"/>
                        <a:pt x="1318260" y="1824990"/>
                      </a:cubicBezTo>
                      <a:cubicBezTo>
                        <a:pt x="1314450" y="1827276"/>
                        <a:pt x="1310640" y="1836420"/>
                        <a:pt x="1310640" y="1844802"/>
                      </a:cubicBezTo>
                      <a:cubicBezTo>
                        <a:pt x="1310640" y="1853184"/>
                        <a:pt x="1304544" y="1862328"/>
                        <a:pt x="1297686" y="1864614"/>
                      </a:cubicBezTo>
                      <a:cubicBezTo>
                        <a:pt x="1268730" y="1875282"/>
                        <a:pt x="1232154" y="1927860"/>
                        <a:pt x="1239012" y="1946910"/>
                      </a:cubicBezTo>
                      <a:cubicBezTo>
                        <a:pt x="1242060" y="1955292"/>
                        <a:pt x="1239012" y="1960626"/>
                        <a:pt x="1229868" y="1962912"/>
                      </a:cubicBezTo>
                      <a:cubicBezTo>
                        <a:pt x="1215390" y="1966722"/>
                        <a:pt x="1196340" y="1997964"/>
                        <a:pt x="1196340" y="2016252"/>
                      </a:cubicBezTo>
                      <a:cubicBezTo>
                        <a:pt x="1196340" y="2021586"/>
                        <a:pt x="1191768" y="2029206"/>
                        <a:pt x="1186434" y="2032254"/>
                      </a:cubicBezTo>
                      <a:cubicBezTo>
                        <a:pt x="1177290" y="2038350"/>
                        <a:pt x="1163574" y="2062734"/>
                        <a:pt x="1155192" y="2090166"/>
                      </a:cubicBezTo>
                      <a:cubicBezTo>
                        <a:pt x="1152906" y="2097024"/>
                        <a:pt x="1146810" y="2103120"/>
                        <a:pt x="1141476" y="2103120"/>
                      </a:cubicBezTo>
                      <a:cubicBezTo>
                        <a:pt x="1136142" y="2103120"/>
                        <a:pt x="1125474" y="2116074"/>
                        <a:pt x="1117854" y="2132076"/>
                      </a:cubicBezTo>
                      <a:cubicBezTo>
                        <a:pt x="1090422" y="2187702"/>
                        <a:pt x="1068324" y="2225802"/>
                        <a:pt x="1056894" y="2234946"/>
                      </a:cubicBezTo>
                      <a:cubicBezTo>
                        <a:pt x="1045464" y="2244090"/>
                        <a:pt x="1037082" y="2272284"/>
                        <a:pt x="1034034" y="2308860"/>
                      </a:cubicBezTo>
                      <a:cubicBezTo>
                        <a:pt x="1032510" y="2321814"/>
                        <a:pt x="1027938" y="2327148"/>
                        <a:pt x="1019556" y="2325624"/>
                      </a:cubicBezTo>
                      <a:cubicBezTo>
                        <a:pt x="1007364" y="2324100"/>
                        <a:pt x="975360" y="2359914"/>
                        <a:pt x="975360" y="2375916"/>
                      </a:cubicBezTo>
                      <a:cubicBezTo>
                        <a:pt x="975360" y="2380488"/>
                        <a:pt x="968502" y="2396490"/>
                        <a:pt x="960882" y="2413254"/>
                      </a:cubicBezTo>
                      <a:cubicBezTo>
                        <a:pt x="952500" y="2429256"/>
                        <a:pt x="940308" y="2455164"/>
                        <a:pt x="933450" y="2471166"/>
                      </a:cubicBezTo>
                      <a:cubicBezTo>
                        <a:pt x="926592" y="2486406"/>
                        <a:pt x="918210" y="2499360"/>
                        <a:pt x="914400" y="2499360"/>
                      </a:cubicBezTo>
                      <a:cubicBezTo>
                        <a:pt x="909828" y="2499360"/>
                        <a:pt x="906780" y="2503932"/>
                        <a:pt x="906780" y="2509266"/>
                      </a:cubicBezTo>
                      <a:cubicBezTo>
                        <a:pt x="906780" y="2528316"/>
                        <a:pt x="883158" y="2567940"/>
                        <a:pt x="871728" y="2567940"/>
                      </a:cubicBezTo>
                      <a:cubicBezTo>
                        <a:pt x="865632" y="2567940"/>
                        <a:pt x="861060" y="2572512"/>
                        <a:pt x="861060" y="2577846"/>
                      </a:cubicBezTo>
                      <a:cubicBezTo>
                        <a:pt x="861060" y="2593086"/>
                        <a:pt x="822198" y="2667000"/>
                        <a:pt x="814578" y="2667000"/>
                      </a:cubicBezTo>
                      <a:cubicBezTo>
                        <a:pt x="810768" y="2667000"/>
                        <a:pt x="807720" y="2671572"/>
                        <a:pt x="807720" y="2677668"/>
                      </a:cubicBezTo>
                      <a:cubicBezTo>
                        <a:pt x="807720" y="2687574"/>
                        <a:pt x="802386" y="2699004"/>
                        <a:pt x="762762" y="2779776"/>
                      </a:cubicBezTo>
                      <a:cubicBezTo>
                        <a:pt x="754380" y="2798064"/>
                        <a:pt x="749046" y="2816352"/>
                        <a:pt x="751332" y="2820162"/>
                      </a:cubicBezTo>
                      <a:cubicBezTo>
                        <a:pt x="753618" y="2824734"/>
                        <a:pt x="745236" y="2831592"/>
                        <a:pt x="732282" y="2836926"/>
                      </a:cubicBezTo>
                      <a:cubicBezTo>
                        <a:pt x="710184" y="2845308"/>
                        <a:pt x="708660" y="2847594"/>
                        <a:pt x="708660" y="2886456"/>
                      </a:cubicBezTo>
                      <a:cubicBezTo>
                        <a:pt x="708660" y="2915412"/>
                        <a:pt x="705612" y="2927604"/>
                        <a:pt x="697230" y="2930652"/>
                      </a:cubicBezTo>
                      <a:cubicBezTo>
                        <a:pt x="690372" y="2933700"/>
                        <a:pt x="678942" y="2949702"/>
                        <a:pt x="670560" y="2967228"/>
                      </a:cubicBezTo>
                      <a:cubicBezTo>
                        <a:pt x="662178" y="2983992"/>
                        <a:pt x="646938" y="3013710"/>
                        <a:pt x="636270" y="3032760"/>
                      </a:cubicBezTo>
                      <a:cubicBezTo>
                        <a:pt x="625602" y="3051048"/>
                        <a:pt x="619506" y="3072384"/>
                        <a:pt x="621792" y="3080004"/>
                      </a:cubicBezTo>
                      <a:cubicBezTo>
                        <a:pt x="624840" y="3089148"/>
                        <a:pt x="620268" y="3096006"/>
                        <a:pt x="606552" y="3102102"/>
                      </a:cubicBezTo>
                      <a:cubicBezTo>
                        <a:pt x="594360" y="3108198"/>
                        <a:pt x="585978" y="3119628"/>
                        <a:pt x="582168" y="3134868"/>
                      </a:cubicBezTo>
                      <a:cubicBezTo>
                        <a:pt x="579882" y="3147822"/>
                        <a:pt x="573786" y="3163062"/>
                        <a:pt x="569214" y="3168396"/>
                      </a:cubicBezTo>
                      <a:cubicBezTo>
                        <a:pt x="554736" y="3185922"/>
                        <a:pt x="527304" y="3246120"/>
                        <a:pt x="521970" y="3270504"/>
                      </a:cubicBezTo>
                      <a:cubicBezTo>
                        <a:pt x="518922" y="3284220"/>
                        <a:pt x="506730" y="3304794"/>
                        <a:pt x="494538" y="3316986"/>
                      </a:cubicBezTo>
                      <a:cubicBezTo>
                        <a:pt x="480822" y="3330702"/>
                        <a:pt x="472440" y="3346704"/>
                        <a:pt x="472440" y="3359658"/>
                      </a:cubicBezTo>
                      <a:cubicBezTo>
                        <a:pt x="472440" y="3371088"/>
                        <a:pt x="465582" y="3387090"/>
                        <a:pt x="457200" y="3394710"/>
                      </a:cubicBezTo>
                      <a:cubicBezTo>
                        <a:pt x="448818" y="3402330"/>
                        <a:pt x="441960" y="3412998"/>
                        <a:pt x="441960" y="3418332"/>
                      </a:cubicBezTo>
                      <a:cubicBezTo>
                        <a:pt x="441960" y="3428238"/>
                        <a:pt x="391668" y="3527298"/>
                        <a:pt x="380238" y="3539490"/>
                      </a:cubicBezTo>
                      <a:cubicBezTo>
                        <a:pt x="376428" y="3543300"/>
                        <a:pt x="373380" y="3557778"/>
                        <a:pt x="373380" y="3570732"/>
                      </a:cubicBezTo>
                      <a:cubicBezTo>
                        <a:pt x="373380" y="3584448"/>
                        <a:pt x="370332" y="3598164"/>
                        <a:pt x="365760" y="3600450"/>
                      </a:cubicBezTo>
                      <a:cubicBezTo>
                        <a:pt x="361950" y="3602736"/>
                        <a:pt x="358140" y="3611880"/>
                        <a:pt x="358140" y="3621024"/>
                      </a:cubicBezTo>
                      <a:cubicBezTo>
                        <a:pt x="358140" y="3629406"/>
                        <a:pt x="352044" y="3637788"/>
                        <a:pt x="344424" y="3640074"/>
                      </a:cubicBezTo>
                      <a:cubicBezTo>
                        <a:pt x="328422" y="3643884"/>
                        <a:pt x="304038" y="3704844"/>
                        <a:pt x="301752" y="3742944"/>
                      </a:cubicBezTo>
                      <a:cubicBezTo>
                        <a:pt x="300990" y="3765042"/>
                        <a:pt x="297180" y="3768090"/>
                        <a:pt x="261366" y="3778758"/>
                      </a:cubicBezTo>
                      <a:lnTo>
                        <a:pt x="222504" y="3790188"/>
                      </a:lnTo>
                      <a:lnTo>
                        <a:pt x="222504" y="3842004"/>
                      </a:lnTo>
                      <a:cubicBezTo>
                        <a:pt x="223266" y="3870198"/>
                        <a:pt x="219456" y="3898392"/>
                        <a:pt x="214122" y="3903726"/>
                      </a:cubicBezTo>
                      <a:cubicBezTo>
                        <a:pt x="209550" y="3909822"/>
                        <a:pt x="208026" y="3916680"/>
                        <a:pt x="211074" y="3918966"/>
                      </a:cubicBezTo>
                      <a:cubicBezTo>
                        <a:pt x="213360" y="3922014"/>
                        <a:pt x="211074" y="3930396"/>
                        <a:pt x="204978" y="3937254"/>
                      </a:cubicBezTo>
                      <a:cubicBezTo>
                        <a:pt x="198882" y="3944874"/>
                        <a:pt x="188976" y="3961638"/>
                        <a:pt x="182880" y="3973830"/>
                      </a:cubicBezTo>
                      <a:cubicBezTo>
                        <a:pt x="176784" y="3986784"/>
                        <a:pt x="163830" y="4004310"/>
                        <a:pt x="154686" y="4013454"/>
                      </a:cubicBezTo>
                      <a:cubicBezTo>
                        <a:pt x="144780" y="4022598"/>
                        <a:pt x="137160" y="4037076"/>
                        <a:pt x="137160" y="4044696"/>
                      </a:cubicBezTo>
                      <a:cubicBezTo>
                        <a:pt x="137160" y="4066794"/>
                        <a:pt x="114300" y="4107180"/>
                        <a:pt x="102108" y="4107180"/>
                      </a:cubicBezTo>
                      <a:cubicBezTo>
                        <a:pt x="96012" y="4107180"/>
                        <a:pt x="91440" y="4111752"/>
                        <a:pt x="91440" y="4117086"/>
                      </a:cubicBezTo>
                      <a:cubicBezTo>
                        <a:pt x="91440" y="4139184"/>
                        <a:pt x="67056" y="4175760"/>
                        <a:pt x="52578" y="4175760"/>
                      </a:cubicBezTo>
                      <a:cubicBezTo>
                        <a:pt x="32766" y="4175760"/>
                        <a:pt x="34290" y="4187952"/>
                        <a:pt x="54864" y="4193286"/>
                      </a:cubicBezTo>
                      <a:cubicBezTo>
                        <a:pt x="76962" y="4199382"/>
                        <a:pt x="71628" y="4203192"/>
                        <a:pt x="32766" y="4209288"/>
                      </a:cubicBezTo>
                      <a:lnTo>
                        <a:pt x="0" y="4213860"/>
                      </a:lnTo>
                      <a:lnTo>
                        <a:pt x="0" y="2106930"/>
                      </a:ln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70" name="Freeform: Shape 2669">
                  <a:extLst>
                    <a:ext uri="{FF2B5EF4-FFF2-40B4-BE49-F238E27FC236}">
                      <a16:creationId xmlns:a16="http://schemas.microsoft.com/office/drawing/2014/main" id="{919BFBA5-B292-41AD-B097-C5A975695BFD}"/>
                    </a:ext>
                  </a:extLst>
                </p:cNvPr>
                <p:cNvSpPr/>
                <p:nvPr/>
              </p:nvSpPr>
              <p:spPr>
                <a:xfrm>
                  <a:off x="92193" y="5478780"/>
                  <a:ext cx="41910" cy="44958"/>
                </a:xfrm>
                <a:custGeom>
                  <a:avLst/>
                  <a:gdLst>
                    <a:gd name="connsiteX0" fmla="*/ 2295 w 41910"/>
                    <a:gd name="connsiteY0" fmla="*/ 34290 h 44958"/>
                    <a:gd name="connsiteX1" fmla="*/ 21345 w 41910"/>
                    <a:gd name="connsiteY1" fmla="*/ 0 h 44958"/>
                    <a:gd name="connsiteX2" fmla="*/ 32775 w 41910"/>
                    <a:gd name="connsiteY2" fmla="*/ 31242 h 44958"/>
                    <a:gd name="connsiteX3" fmla="*/ 2295 w 41910"/>
                    <a:gd name="connsiteY3" fmla="*/ 34290 h 44958"/>
                  </a:gdLst>
                  <a:ahLst/>
                  <a:cxnLst>
                    <a:cxn ang="0">
                      <a:pos x="connsiteX0" y="connsiteY0"/>
                    </a:cxn>
                    <a:cxn ang="0">
                      <a:pos x="connsiteX1" y="connsiteY1"/>
                    </a:cxn>
                    <a:cxn ang="0">
                      <a:pos x="connsiteX2" y="connsiteY2"/>
                    </a:cxn>
                    <a:cxn ang="0">
                      <a:pos x="connsiteX3" y="connsiteY3"/>
                    </a:cxn>
                  </a:cxnLst>
                  <a:rect l="l" t="t" r="r" b="b"/>
                  <a:pathLst>
                    <a:path w="41910" h="44958">
                      <a:moveTo>
                        <a:pt x="2295" y="34290"/>
                      </a:moveTo>
                      <a:cubicBezTo>
                        <a:pt x="-4563" y="16764"/>
                        <a:pt x="4581" y="0"/>
                        <a:pt x="21345" y="0"/>
                      </a:cubicBezTo>
                      <a:cubicBezTo>
                        <a:pt x="43443" y="0"/>
                        <a:pt x="48777" y="13716"/>
                        <a:pt x="32775" y="31242"/>
                      </a:cubicBezTo>
                      <a:cubicBezTo>
                        <a:pt x="16773" y="48768"/>
                        <a:pt x="7629" y="49530"/>
                        <a:pt x="2295" y="34290"/>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71" name="Freeform: Shape 2670">
                  <a:extLst>
                    <a:ext uri="{FF2B5EF4-FFF2-40B4-BE49-F238E27FC236}">
                      <a16:creationId xmlns:a16="http://schemas.microsoft.com/office/drawing/2014/main" id="{38C67D98-08AB-4BF0-847A-19B34B697566}"/>
                    </a:ext>
                  </a:extLst>
                </p:cNvPr>
                <p:cNvSpPr/>
                <p:nvPr/>
              </p:nvSpPr>
              <p:spPr>
                <a:xfrm>
                  <a:off x="139386" y="5212971"/>
                  <a:ext cx="313944" cy="280416"/>
                </a:xfrm>
                <a:custGeom>
                  <a:avLst/>
                  <a:gdLst>
                    <a:gd name="connsiteX0" fmla="*/ 1584 w 313944"/>
                    <a:gd name="connsiteY0" fmla="*/ 273429 h 280416"/>
                    <a:gd name="connsiteX1" fmla="*/ 25968 w 313944"/>
                    <a:gd name="connsiteY1" fmla="*/ 235329 h 280416"/>
                    <a:gd name="connsiteX2" fmla="*/ 55686 w 313944"/>
                    <a:gd name="connsiteY2" fmla="*/ 216279 h 280416"/>
                    <a:gd name="connsiteX3" fmla="*/ 87690 w 313944"/>
                    <a:gd name="connsiteY3" fmla="*/ 197229 h 280416"/>
                    <a:gd name="connsiteX4" fmla="*/ 106740 w 313944"/>
                    <a:gd name="connsiteY4" fmla="*/ 181989 h 280416"/>
                    <a:gd name="connsiteX5" fmla="*/ 121980 w 313944"/>
                    <a:gd name="connsiteY5" fmla="*/ 166749 h 280416"/>
                    <a:gd name="connsiteX6" fmla="*/ 137220 w 313944"/>
                    <a:gd name="connsiteY6" fmla="*/ 151509 h 280416"/>
                    <a:gd name="connsiteX7" fmla="*/ 163890 w 313944"/>
                    <a:gd name="connsiteY7" fmla="*/ 131697 h 280416"/>
                    <a:gd name="connsiteX8" fmla="*/ 190560 w 313944"/>
                    <a:gd name="connsiteY8" fmla="*/ 112647 h 280416"/>
                    <a:gd name="connsiteX9" fmla="*/ 205038 w 313944"/>
                    <a:gd name="connsiteY9" fmla="*/ 98169 h 280416"/>
                    <a:gd name="connsiteX10" fmla="*/ 227898 w 313944"/>
                    <a:gd name="connsiteY10" fmla="*/ 68451 h 280416"/>
                    <a:gd name="connsiteX11" fmla="*/ 256092 w 313944"/>
                    <a:gd name="connsiteY11" fmla="*/ 33399 h 280416"/>
                    <a:gd name="connsiteX12" fmla="*/ 274380 w 313944"/>
                    <a:gd name="connsiteY12" fmla="*/ 13587 h 280416"/>
                    <a:gd name="connsiteX13" fmla="*/ 296478 w 313944"/>
                    <a:gd name="connsiteY13" fmla="*/ 633 h 280416"/>
                    <a:gd name="connsiteX14" fmla="*/ 314004 w 313944"/>
                    <a:gd name="connsiteY14" fmla="*/ 12825 h 280416"/>
                    <a:gd name="connsiteX15" fmla="*/ 246186 w 313944"/>
                    <a:gd name="connsiteY15" fmla="*/ 98931 h 280416"/>
                    <a:gd name="connsiteX16" fmla="*/ 188274 w 313944"/>
                    <a:gd name="connsiteY16" fmla="*/ 156081 h 280416"/>
                    <a:gd name="connsiteX17" fmla="*/ 38922 w 313944"/>
                    <a:gd name="connsiteY17" fmla="*/ 271143 h 280416"/>
                    <a:gd name="connsiteX18" fmla="*/ 1584 w 313944"/>
                    <a:gd name="connsiteY18" fmla="*/ 273429 h 28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3944" h="280416">
                      <a:moveTo>
                        <a:pt x="1584" y="273429"/>
                      </a:moveTo>
                      <a:cubicBezTo>
                        <a:pt x="-5274" y="262761"/>
                        <a:pt x="11490" y="235329"/>
                        <a:pt x="25968" y="235329"/>
                      </a:cubicBezTo>
                      <a:cubicBezTo>
                        <a:pt x="32826" y="235329"/>
                        <a:pt x="45780" y="226947"/>
                        <a:pt x="55686" y="216279"/>
                      </a:cubicBezTo>
                      <a:cubicBezTo>
                        <a:pt x="65592" y="205611"/>
                        <a:pt x="80070" y="197229"/>
                        <a:pt x="87690" y="197229"/>
                      </a:cubicBezTo>
                      <a:cubicBezTo>
                        <a:pt x="96072" y="197229"/>
                        <a:pt x="104454" y="190371"/>
                        <a:pt x="106740" y="181989"/>
                      </a:cubicBezTo>
                      <a:cubicBezTo>
                        <a:pt x="109026" y="173607"/>
                        <a:pt x="115884" y="166749"/>
                        <a:pt x="121980" y="166749"/>
                      </a:cubicBezTo>
                      <a:cubicBezTo>
                        <a:pt x="128076" y="166749"/>
                        <a:pt x="134934" y="159891"/>
                        <a:pt x="137220" y="151509"/>
                      </a:cubicBezTo>
                      <a:cubicBezTo>
                        <a:pt x="139506" y="142365"/>
                        <a:pt x="150174" y="134745"/>
                        <a:pt x="163890" y="131697"/>
                      </a:cubicBezTo>
                      <a:cubicBezTo>
                        <a:pt x="177606" y="128649"/>
                        <a:pt x="188274" y="121029"/>
                        <a:pt x="190560" y="112647"/>
                      </a:cubicBezTo>
                      <a:cubicBezTo>
                        <a:pt x="192846" y="105027"/>
                        <a:pt x="198942" y="98169"/>
                        <a:pt x="205038" y="98169"/>
                      </a:cubicBezTo>
                      <a:cubicBezTo>
                        <a:pt x="210372" y="98169"/>
                        <a:pt x="221040" y="84453"/>
                        <a:pt x="227898" y="68451"/>
                      </a:cubicBezTo>
                      <a:cubicBezTo>
                        <a:pt x="235518" y="51687"/>
                        <a:pt x="247710" y="36447"/>
                        <a:pt x="256092" y="33399"/>
                      </a:cubicBezTo>
                      <a:cubicBezTo>
                        <a:pt x="263712" y="31113"/>
                        <a:pt x="272094" y="21969"/>
                        <a:pt x="274380" y="13587"/>
                      </a:cubicBezTo>
                      <a:cubicBezTo>
                        <a:pt x="277428" y="2157"/>
                        <a:pt x="283524" y="-1653"/>
                        <a:pt x="296478" y="633"/>
                      </a:cubicBezTo>
                      <a:cubicBezTo>
                        <a:pt x="306384" y="2157"/>
                        <a:pt x="314004" y="7491"/>
                        <a:pt x="314004" y="12825"/>
                      </a:cubicBezTo>
                      <a:cubicBezTo>
                        <a:pt x="314004" y="24255"/>
                        <a:pt x="281238" y="66165"/>
                        <a:pt x="246186" y="98931"/>
                      </a:cubicBezTo>
                      <a:cubicBezTo>
                        <a:pt x="212658" y="130935"/>
                        <a:pt x="202752" y="140841"/>
                        <a:pt x="188274" y="156081"/>
                      </a:cubicBezTo>
                      <a:cubicBezTo>
                        <a:pt x="169986" y="175893"/>
                        <a:pt x="62544" y="258189"/>
                        <a:pt x="38922" y="271143"/>
                      </a:cubicBezTo>
                      <a:cubicBezTo>
                        <a:pt x="15300" y="283335"/>
                        <a:pt x="7680" y="283335"/>
                        <a:pt x="1584" y="273429"/>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72" name="Freeform: Shape 2671">
                  <a:extLst>
                    <a:ext uri="{FF2B5EF4-FFF2-40B4-BE49-F238E27FC236}">
                      <a16:creationId xmlns:a16="http://schemas.microsoft.com/office/drawing/2014/main" id="{E03612FD-0BDF-4D21-B36D-EBC4CB9040C8}"/>
                    </a:ext>
                  </a:extLst>
                </p:cNvPr>
                <p:cNvSpPr/>
                <p:nvPr/>
              </p:nvSpPr>
              <p:spPr>
                <a:xfrm>
                  <a:off x="456581" y="5075667"/>
                  <a:ext cx="112776" cy="136398"/>
                </a:xfrm>
                <a:custGeom>
                  <a:avLst/>
                  <a:gdLst>
                    <a:gd name="connsiteX0" fmla="*/ 3667 w 112776"/>
                    <a:gd name="connsiteY0" fmla="*/ 125745 h 136398"/>
                    <a:gd name="connsiteX1" fmla="*/ 29575 w 112776"/>
                    <a:gd name="connsiteY1" fmla="*/ 71643 h 136398"/>
                    <a:gd name="connsiteX2" fmla="*/ 53959 w 112776"/>
                    <a:gd name="connsiteY2" fmla="*/ 54879 h 136398"/>
                    <a:gd name="connsiteX3" fmla="*/ 66151 w 112776"/>
                    <a:gd name="connsiteY3" fmla="*/ 39639 h 136398"/>
                    <a:gd name="connsiteX4" fmla="*/ 85201 w 112776"/>
                    <a:gd name="connsiteY4" fmla="*/ 17541 h 136398"/>
                    <a:gd name="connsiteX5" fmla="*/ 112633 w 112776"/>
                    <a:gd name="connsiteY5" fmla="*/ 11445 h 136398"/>
                    <a:gd name="connsiteX6" fmla="*/ 100441 w 112776"/>
                    <a:gd name="connsiteY6" fmla="*/ 40401 h 136398"/>
                    <a:gd name="connsiteX7" fmla="*/ 84439 w 112776"/>
                    <a:gd name="connsiteY7" fmla="*/ 62499 h 136398"/>
                    <a:gd name="connsiteX8" fmla="*/ 12811 w 112776"/>
                    <a:gd name="connsiteY8" fmla="*/ 136413 h 136398"/>
                    <a:gd name="connsiteX9" fmla="*/ 3667 w 112776"/>
                    <a:gd name="connsiteY9" fmla="*/ 125745 h 13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776" h="136398">
                      <a:moveTo>
                        <a:pt x="3667" y="125745"/>
                      </a:moveTo>
                      <a:cubicBezTo>
                        <a:pt x="-6239" y="100599"/>
                        <a:pt x="4429" y="79263"/>
                        <a:pt x="29575" y="71643"/>
                      </a:cubicBezTo>
                      <a:cubicBezTo>
                        <a:pt x="42529" y="67833"/>
                        <a:pt x="53959" y="60213"/>
                        <a:pt x="53959" y="54879"/>
                      </a:cubicBezTo>
                      <a:cubicBezTo>
                        <a:pt x="53959" y="48783"/>
                        <a:pt x="59293" y="42687"/>
                        <a:pt x="66151" y="39639"/>
                      </a:cubicBezTo>
                      <a:cubicBezTo>
                        <a:pt x="72247" y="37353"/>
                        <a:pt x="81391" y="27447"/>
                        <a:pt x="85201" y="17541"/>
                      </a:cubicBezTo>
                      <a:cubicBezTo>
                        <a:pt x="92821" y="-3033"/>
                        <a:pt x="105775" y="-6081"/>
                        <a:pt x="112633" y="11445"/>
                      </a:cubicBezTo>
                      <a:cubicBezTo>
                        <a:pt x="114919" y="17541"/>
                        <a:pt x="109585" y="30495"/>
                        <a:pt x="100441" y="40401"/>
                      </a:cubicBezTo>
                      <a:cubicBezTo>
                        <a:pt x="92059" y="49545"/>
                        <a:pt x="84439" y="59451"/>
                        <a:pt x="84439" y="62499"/>
                      </a:cubicBezTo>
                      <a:cubicBezTo>
                        <a:pt x="84439" y="69357"/>
                        <a:pt x="19669" y="136413"/>
                        <a:pt x="12811" y="136413"/>
                      </a:cubicBezTo>
                      <a:cubicBezTo>
                        <a:pt x="10525" y="136413"/>
                        <a:pt x="5953" y="131841"/>
                        <a:pt x="3667" y="125745"/>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73" name="Freeform: Shape 2672">
                  <a:extLst>
                    <a:ext uri="{FF2B5EF4-FFF2-40B4-BE49-F238E27FC236}">
                      <a16:creationId xmlns:a16="http://schemas.microsoft.com/office/drawing/2014/main" id="{07B8CDD1-25BB-4FBE-A8FB-7E79B9311D5A}"/>
                    </a:ext>
                  </a:extLst>
                </p:cNvPr>
                <p:cNvSpPr/>
                <p:nvPr/>
              </p:nvSpPr>
              <p:spPr>
                <a:xfrm>
                  <a:off x="12154662" y="5113020"/>
                  <a:ext cx="36576" cy="45720"/>
                </a:xfrm>
                <a:custGeom>
                  <a:avLst/>
                  <a:gdLst>
                    <a:gd name="connsiteX0" fmla="*/ 2286 w 36576"/>
                    <a:gd name="connsiteY0" fmla="*/ 34290 h 45720"/>
                    <a:gd name="connsiteX1" fmla="*/ 22098 w 36576"/>
                    <a:gd name="connsiteY1" fmla="*/ 0 h 45720"/>
                    <a:gd name="connsiteX2" fmla="*/ 37338 w 36576"/>
                    <a:gd name="connsiteY2" fmla="*/ 22860 h 45720"/>
                    <a:gd name="connsiteX3" fmla="*/ 22098 w 36576"/>
                    <a:gd name="connsiteY3" fmla="*/ 45720 h 45720"/>
                    <a:gd name="connsiteX4" fmla="*/ 2286 w 36576"/>
                    <a:gd name="connsiteY4" fmla="*/ 3429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 h="45720">
                      <a:moveTo>
                        <a:pt x="2286" y="34290"/>
                      </a:moveTo>
                      <a:cubicBezTo>
                        <a:pt x="-4572" y="16764"/>
                        <a:pt x="4572" y="0"/>
                        <a:pt x="22098" y="0"/>
                      </a:cubicBezTo>
                      <a:cubicBezTo>
                        <a:pt x="34290" y="0"/>
                        <a:pt x="37338" y="5334"/>
                        <a:pt x="37338" y="22860"/>
                      </a:cubicBezTo>
                      <a:cubicBezTo>
                        <a:pt x="37338" y="40386"/>
                        <a:pt x="34290" y="45720"/>
                        <a:pt x="22098" y="45720"/>
                      </a:cubicBezTo>
                      <a:cubicBezTo>
                        <a:pt x="13716" y="45720"/>
                        <a:pt x="4572" y="40386"/>
                        <a:pt x="2286" y="34290"/>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74" name="Freeform: Shape 2673">
                  <a:extLst>
                    <a:ext uri="{FF2B5EF4-FFF2-40B4-BE49-F238E27FC236}">
                      <a16:creationId xmlns:a16="http://schemas.microsoft.com/office/drawing/2014/main" id="{0717C2C7-495A-423B-AC10-1E2B777739EE}"/>
                    </a:ext>
                  </a:extLst>
                </p:cNvPr>
                <p:cNvSpPr/>
                <p:nvPr/>
              </p:nvSpPr>
              <p:spPr>
                <a:xfrm>
                  <a:off x="574666" y="4907280"/>
                  <a:ext cx="114300" cy="167640"/>
                </a:xfrm>
                <a:custGeom>
                  <a:avLst/>
                  <a:gdLst>
                    <a:gd name="connsiteX0" fmla="*/ 2168 w 114300"/>
                    <a:gd name="connsiteY0" fmla="*/ 161544 h 167640"/>
                    <a:gd name="connsiteX1" fmla="*/ 16646 w 114300"/>
                    <a:gd name="connsiteY1" fmla="*/ 108966 h 167640"/>
                    <a:gd name="connsiteX2" fmla="*/ 39506 w 114300"/>
                    <a:gd name="connsiteY2" fmla="*/ 76962 h 167640"/>
                    <a:gd name="connsiteX3" fmla="*/ 63128 w 114300"/>
                    <a:gd name="connsiteY3" fmla="*/ 25146 h 167640"/>
                    <a:gd name="connsiteX4" fmla="*/ 87512 w 114300"/>
                    <a:gd name="connsiteY4" fmla="*/ 0 h 167640"/>
                    <a:gd name="connsiteX5" fmla="*/ 112658 w 114300"/>
                    <a:gd name="connsiteY5" fmla="*/ 25908 h 167640"/>
                    <a:gd name="connsiteX6" fmla="*/ 106562 w 114300"/>
                    <a:gd name="connsiteY6" fmla="*/ 36576 h 167640"/>
                    <a:gd name="connsiteX7" fmla="*/ 64652 w 114300"/>
                    <a:gd name="connsiteY7" fmla="*/ 99060 h 167640"/>
                    <a:gd name="connsiteX8" fmla="*/ 59318 w 114300"/>
                    <a:gd name="connsiteY8" fmla="*/ 105156 h 167640"/>
                    <a:gd name="connsiteX9" fmla="*/ 10550 w 114300"/>
                    <a:gd name="connsiteY9" fmla="*/ 167640 h 167640"/>
                    <a:gd name="connsiteX10" fmla="*/ 2168 w 114300"/>
                    <a:gd name="connsiteY10" fmla="*/ 161544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00" h="167640">
                      <a:moveTo>
                        <a:pt x="2168" y="161544"/>
                      </a:moveTo>
                      <a:cubicBezTo>
                        <a:pt x="-4690" y="151638"/>
                        <a:pt x="5978" y="112776"/>
                        <a:pt x="16646" y="108966"/>
                      </a:cubicBezTo>
                      <a:cubicBezTo>
                        <a:pt x="22742" y="106680"/>
                        <a:pt x="32648" y="92202"/>
                        <a:pt x="39506" y="76962"/>
                      </a:cubicBezTo>
                      <a:cubicBezTo>
                        <a:pt x="46364" y="61722"/>
                        <a:pt x="57032" y="38100"/>
                        <a:pt x="63128" y="25146"/>
                      </a:cubicBezTo>
                      <a:cubicBezTo>
                        <a:pt x="69224" y="9906"/>
                        <a:pt x="79130" y="0"/>
                        <a:pt x="87512" y="0"/>
                      </a:cubicBezTo>
                      <a:cubicBezTo>
                        <a:pt x="104276" y="0"/>
                        <a:pt x="121040" y="17526"/>
                        <a:pt x="112658" y="25908"/>
                      </a:cubicBezTo>
                      <a:cubicBezTo>
                        <a:pt x="109610" y="28956"/>
                        <a:pt x="107324" y="34290"/>
                        <a:pt x="106562" y="36576"/>
                      </a:cubicBezTo>
                      <a:cubicBezTo>
                        <a:pt x="105800" y="48006"/>
                        <a:pt x="71510" y="99060"/>
                        <a:pt x="64652" y="99060"/>
                      </a:cubicBezTo>
                      <a:cubicBezTo>
                        <a:pt x="60842" y="99060"/>
                        <a:pt x="58556" y="101346"/>
                        <a:pt x="59318" y="105156"/>
                      </a:cubicBezTo>
                      <a:cubicBezTo>
                        <a:pt x="61604" y="111252"/>
                        <a:pt x="18170" y="167640"/>
                        <a:pt x="10550" y="167640"/>
                      </a:cubicBezTo>
                      <a:cubicBezTo>
                        <a:pt x="7502" y="167640"/>
                        <a:pt x="3692" y="165354"/>
                        <a:pt x="2168" y="161544"/>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75" name="Freeform: Shape 2674">
                  <a:extLst>
                    <a:ext uri="{FF2B5EF4-FFF2-40B4-BE49-F238E27FC236}">
                      <a16:creationId xmlns:a16="http://schemas.microsoft.com/office/drawing/2014/main" id="{B5A66602-E304-4482-AF51-6FB925DE675E}"/>
                    </a:ext>
                  </a:extLst>
                </p:cNvPr>
                <p:cNvSpPr/>
                <p:nvPr/>
              </p:nvSpPr>
              <p:spPr>
                <a:xfrm>
                  <a:off x="11623332" y="5013960"/>
                  <a:ext cx="32766" cy="34290"/>
                </a:xfrm>
                <a:custGeom>
                  <a:avLst/>
                  <a:gdLst>
                    <a:gd name="connsiteX0" fmla="*/ 5550 w 32766"/>
                    <a:gd name="connsiteY0" fmla="*/ 27432 h 34290"/>
                    <a:gd name="connsiteX1" fmla="*/ 16218 w 32766"/>
                    <a:gd name="connsiteY1" fmla="*/ 0 h 34290"/>
                    <a:gd name="connsiteX2" fmla="*/ 26124 w 32766"/>
                    <a:gd name="connsiteY2" fmla="*/ 27432 h 34290"/>
                    <a:gd name="connsiteX3" fmla="*/ 5550 w 32766"/>
                    <a:gd name="connsiteY3" fmla="*/ 27432 h 34290"/>
                  </a:gdLst>
                  <a:ahLst/>
                  <a:cxnLst>
                    <a:cxn ang="0">
                      <a:pos x="connsiteX0" y="connsiteY0"/>
                    </a:cxn>
                    <a:cxn ang="0">
                      <a:pos x="connsiteX1" y="connsiteY1"/>
                    </a:cxn>
                    <a:cxn ang="0">
                      <a:pos x="connsiteX2" y="connsiteY2"/>
                    </a:cxn>
                    <a:cxn ang="0">
                      <a:pos x="connsiteX3" y="connsiteY3"/>
                    </a:cxn>
                  </a:cxnLst>
                  <a:rect l="l" t="t" r="r" b="b"/>
                  <a:pathLst>
                    <a:path w="32766" h="34290">
                      <a:moveTo>
                        <a:pt x="5550" y="27432"/>
                      </a:moveTo>
                      <a:cubicBezTo>
                        <a:pt x="-5118" y="14478"/>
                        <a:pt x="216" y="0"/>
                        <a:pt x="16218" y="0"/>
                      </a:cubicBezTo>
                      <a:cubicBezTo>
                        <a:pt x="32982" y="0"/>
                        <a:pt x="38316" y="15240"/>
                        <a:pt x="26124" y="27432"/>
                      </a:cubicBezTo>
                      <a:cubicBezTo>
                        <a:pt x="16218" y="37338"/>
                        <a:pt x="13932" y="37338"/>
                        <a:pt x="5550" y="27432"/>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76" name="Freeform: Shape 2675">
                  <a:extLst>
                    <a:ext uri="{FF2B5EF4-FFF2-40B4-BE49-F238E27FC236}">
                      <a16:creationId xmlns:a16="http://schemas.microsoft.com/office/drawing/2014/main" id="{8E509600-6336-4632-A900-AFCE231A4C96}"/>
                    </a:ext>
                  </a:extLst>
                </p:cNvPr>
                <p:cNvSpPr/>
                <p:nvPr/>
              </p:nvSpPr>
              <p:spPr>
                <a:xfrm>
                  <a:off x="8831580" y="1318260"/>
                  <a:ext cx="3360420" cy="3702558"/>
                </a:xfrm>
                <a:custGeom>
                  <a:avLst/>
                  <a:gdLst>
                    <a:gd name="connsiteX0" fmla="*/ 3054096 w 3360420"/>
                    <a:gd name="connsiteY0" fmla="*/ 3682746 h 3702558"/>
                    <a:gd name="connsiteX1" fmla="*/ 2961132 w 3360420"/>
                    <a:gd name="connsiteY1" fmla="*/ 3659124 h 3702558"/>
                    <a:gd name="connsiteX2" fmla="*/ 2869692 w 3360420"/>
                    <a:gd name="connsiteY2" fmla="*/ 3665220 h 3702558"/>
                    <a:gd name="connsiteX3" fmla="*/ 2590800 w 3360420"/>
                    <a:gd name="connsiteY3" fmla="*/ 3665220 h 3702558"/>
                    <a:gd name="connsiteX4" fmla="*/ 2560320 w 3360420"/>
                    <a:gd name="connsiteY4" fmla="*/ 3649980 h 3702558"/>
                    <a:gd name="connsiteX5" fmla="*/ 2501646 w 3360420"/>
                    <a:gd name="connsiteY5" fmla="*/ 3642360 h 3702558"/>
                    <a:gd name="connsiteX6" fmla="*/ 2307336 w 3360420"/>
                    <a:gd name="connsiteY6" fmla="*/ 3580638 h 3702558"/>
                    <a:gd name="connsiteX7" fmla="*/ 2282190 w 3360420"/>
                    <a:gd name="connsiteY7" fmla="*/ 3573780 h 3702558"/>
                    <a:gd name="connsiteX8" fmla="*/ 2255520 w 3360420"/>
                    <a:gd name="connsiteY8" fmla="*/ 3566160 h 3702558"/>
                    <a:gd name="connsiteX9" fmla="*/ 2225040 w 3360420"/>
                    <a:gd name="connsiteY9" fmla="*/ 3550920 h 3702558"/>
                    <a:gd name="connsiteX10" fmla="*/ 2196084 w 3360420"/>
                    <a:gd name="connsiteY10" fmla="*/ 3543300 h 3702558"/>
                    <a:gd name="connsiteX11" fmla="*/ 2164080 w 3360420"/>
                    <a:gd name="connsiteY11" fmla="*/ 3524250 h 3702558"/>
                    <a:gd name="connsiteX12" fmla="*/ 2133600 w 3360420"/>
                    <a:gd name="connsiteY12" fmla="*/ 3505200 h 3702558"/>
                    <a:gd name="connsiteX13" fmla="*/ 2032254 w 3360420"/>
                    <a:gd name="connsiteY13" fmla="*/ 3454146 h 3702558"/>
                    <a:gd name="connsiteX14" fmla="*/ 1969770 w 3360420"/>
                    <a:gd name="connsiteY14" fmla="*/ 3421380 h 3702558"/>
                    <a:gd name="connsiteX15" fmla="*/ 1943100 w 3360420"/>
                    <a:gd name="connsiteY15" fmla="*/ 3413760 h 3702558"/>
                    <a:gd name="connsiteX16" fmla="*/ 1912620 w 3360420"/>
                    <a:gd name="connsiteY16" fmla="*/ 3398520 h 3702558"/>
                    <a:gd name="connsiteX17" fmla="*/ 1879854 w 3360420"/>
                    <a:gd name="connsiteY17" fmla="*/ 3390900 h 3702558"/>
                    <a:gd name="connsiteX18" fmla="*/ 1847850 w 3360420"/>
                    <a:gd name="connsiteY18" fmla="*/ 3375660 h 3702558"/>
                    <a:gd name="connsiteX19" fmla="*/ 1827276 w 3360420"/>
                    <a:gd name="connsiteY19" fmla="*/ 3360420 h 3702558"/>
                    <a:gd name="connsiteX20" fmla="*/ 1781556 w 3360420"/>
                    <a:gd name="connsiteY20" fmla="*/ 3341370 h 3702558"/>
                    <a:gd name="connsiteX21" fmla="*/ 1732788 w 3360420"/>
                    <a:gd name="connsiteY21" fmla="*/ 3322320 h 3702558"/>
                    <a:gd name="connsiteX22" fmla="*/ 1701546 w 3360420"/>
                    <a:gd name="connsiteY22" fmla="*/ 3297174 h 3702558"/>
                    <a:gd name="connsiteX23" fmla="*/ 1669542 w 3360420"/>
                    <a:gd name="connsiteY23" fmla="*/ 3275076 h 3702558"/>
                    <a:gd name="connsiteX24" fmla="*/ 1643634 w 3360420"/>
                    <a:gd name="connsiteY24" fmla="*/ 3270504 h 3702558"/>
                    <a:gd name="connsiteX25" fmla="*/ 1591818 w 3360420"/>
                    <a:gd name="connsiteY25" fmla="*/ 3246882 h 3702558"/>
                    <a:gd name="connsiteX26" fmla="*/ 1546860 w 3360420"/>
                    <a:gd name="connsiteY26" fmla="*/ 3219450 h 3702558"/>
                    <a:gd name="connsiteX27" fmla="*/ 1527048 w 3360420"/>
                    <a:gd name="connsiteY27" fmla="*/ 3208020 h 3702558"/>
                    <a:gd name="connsiteX28" fmla="*/ 1480566 w 3360420"/>
                    <a:gd name="connsiteY28" fmla="*/ 3188208 h 3702558"/>
                    <a:gd name="connsiteX29" fmla="*/ 1405890 w 3360420"/>
                    <a:gd name="connsiteY29" fmla="*/ 3147060 h 3702558"/>
                    <a:gd name="connsiteX30" fmla="*/ 1284732 w 3360420"/>
                    <a:gd name="connsiteY30" fmla="*/ 3086100 h 3702558"/>
                    <a:gd name="connsiteX31" fmla="*/ 1249680 w 3360420"/>
                    <a:gd name="connsiteY31" fmla="*/ 3063240 h 3702558"/>
                    <a:gd name="connsiteX32" fmla="*/ 1213866 w 3360420"/>
                    <a:gd name="connsiteY32" fmla="*/ 3040380 h 3702558"/>
                    <a:gd name="connsiteX33" fmla="*/ 1171956 w 3360420"/>
                    <a:gd name="connsiteY33" fmla="*/ 3019806 h 3702558"/>
                    <a:gd name="connsiteX34" fmla="*/ 1085850 w 3360420"/>
                    <a:gd name="connsiteY34" fmla="*/ 2971038 h 3702558"/>
                    <a:gd name="connsiteX35" fmla="*/ 1032510 w 3360420"/>
                    <a:gd name="connsiteY35" fmla="*/ 2940558 h 3702558"/>
                    <a:gd name="connsiteX36" fmla="*/ 918210 w 3360420"/>
                    <a:gd name="connsiteY36" fmla="*/ 2879598 h 3702558"/>
                    <a:gd name="connsiteX37" fmla="*/ 880110 w 3360420"/>
                    <a:gd name="connsiteY37" fmla="*/ 2856738 h 3702558"/>
                    <a:gd name="connsiteX38" fmla="*/ 815340 w 3360420"/>
                    <a:gd name="connsiteY38" fmla="*/ 2817114 h 3702558"/>
                    <a:gd name="connsiteX39" fmla="*/ 739140 w 3360420"/>
                    <a:gd name="connsiteY39" fmla="*/ 2775204 h 3702558"/>
                    <a:gd name="connsiteX40" fmla="*/ 670560 w 3360420"/>
                    <a:gd name="connsiteY40" fmla="*/ 2737866 h 3702558"/>
                    <a:gd name="connsiteX41" fmla="*/ 613410 w 3360420"/>
                    <a:gd name="connsiteY41" fmla="*/ 2705100 h 3702558"/>
                    <a:gd name="connsiteX42" fmla="*/ 548640 w 3360420"/>
                    <a:gd name="connsiteY42" fmla="*/ 2665476 h 3702558"/>
                    <a:gd name="connsiteX43" fmla="*/ 420624 w 3360420"/>
                    <a:gd name="connsiteY43" fmla="*/ 2589276 h 3702558"/>
                    <a:gd name="connsiteX44" fmla="*/ 375666 w 3360420"/>
                    <a:gd name="connsiteY44" fmla="*/ 2567940 h 3702558"/>
                    <a:gd name="connsiteX45" fmla="*/ 335280 w 3360420"/>
                    <a:gd name="connsiteY45" fmla="*/ 2545080 h 3702558"/>
                    <a:gd name="connsiteX46" fmla="*/ 300228 w 3360420"/>
                    <a:gd name="connsiteY46" fmla="*/ 2522220 h 3702558"/>
                    <a:gd name="connsiteX47" fmla="*/ 257556 w 3360420"/>
                    <a:gd name="connsiteY47" fmla="*/ 2497836 h 3702558"/>
                    <a:gd name="connsiteX48" fmla="*/ 204216 w 3360420"/>
                    <a:gd name="connsiteY48" fmla="*/ 2463546 h 3702558"/>
                    <a:gd name="connsiteX49" fmla="*/ 162306 w 3360420"/>
                    <a:gd name="connsiteY49" fmla="*/ 2444496 h 3702558"/>
                    <a:gd name="connsiteX50" fmla="*/ 106680 w 3360420"/>
                    <a:gd name="connsiteY50" fmla="*/ 2411730 h 3702558"/>
                    <a:gd name="connsiteX51" fmla="*/ 49530 w 3360420"/>
                    <a:gd name="connsiteY51" fmla="*/ 2377440 h 3702558"/>
                    <a:gd name="connsiteX52" fmla="*/ 13716 w 3360420"/>
                    <a:gd name="connsiteY52" fmla="*/ 2355342 h 3702558"/>
                    <a:gd name="connsiteX53" fmla="*/ 0 w 3360420"/>
                    <a:gd name="connsiteY53" fmla="*/ 1171956 h 3702558"/>
                    <a:gd name="connsiteX54" fmla="*/ 0 w 3360420"/>
                    <a:gd name="connsiteY54" fmla="*/ 0 h 3702558"/>
                    <a:gd name="connsiteX55" fmla="*/ 1680210 w 3360420"/>
                    <a:gd name="connsiteY55" fmla="*/ 0 h 3702558"/>
                    <a:gd name="connsiteX56" fmla="*/ 3360420 w 3360420"/>
                    <a:gd name="connsiteY56" fmla="*/ 0 h 3702558"/>
                    <a:gd name="connsiteX57" fmla="*/ 3358896 w 3360420"/>
                    <a:gd name="connsiteY57" fmla="*/ 1837182 h 3702558"/>
                    <a:gd name="connsiteX58" fmla="*/ 3356610 w 3360420"/>
                    <a:gd name="connsiteY58" fmla="*/ 3674364 h 3702558"/>
                    <a:gd name="connsiteX59" fmla="*/ 3228594 w 3360420"/>
                    <a:gd name="connsiteY59" fmla="*/ 3675126 h 3702558"/>
                    <a:gd name="connsiteX60" fmla="*/ 3092958 w 3360420"/>
                    <a:gd name="connsiteY60" fmla="*/ 3690366 h 3702558"/>
                    <a:gd name="connsiteX61" fmla="*/ 3054096 w 3360420"/>
                    <a:gd name="connsiteY61" fmla="*/ 3682746 h 370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60420" h="3702558">
                      <a:moveTo>
                        <a:pt x="3054096" y="3682746"/>
                      </a:moveTo>
                      <a:cubicBezTo>
                        <a:pt x="3044190" y="3661410"/>
                        <a:pt x="3043428" y="3661410"/>
                        <a:pt x="2961132" y="3659124"/>
                      </a:cubicBezTo>
                      <a:cubicBezTo>
                        <a:pt x="2910840" y="3657600"/>
                        <a:pt x="2875026" y="3659886"/>
                        <a:pt x="2869692" y="3665220"/>
                      </a:cubicBezTo>
                      <a:cubicBezTo>
                        <a:pt x="2859786" y="3675126"/>
                        <a:pt x="2611374" y="3675126"/>
                        <a:pt x="2590800" y="3665220"/>
                      </a:cubicBezTo>
                      <a:cubicBezTo>
                        <a:pt x="2582418" y="3661410"/>
                        <a:pt x="2568702" y="3654552"/>
                        <a:pt x="2560320" y="3649980"/>
                      </a:cubicBezTo>
                      <a:cubicBezTo>
                        <a:pt x="2551938" y="3646170"/>
                        <a:pt x="2526030" y="3642360"/>
                        <a:pt x="2501646" y="3642360"/>
                      </a:cubicBezTo>
                      <a:cubicBezTo>
                        <a:pt x="2446782" y="3642360"/>
                        <a:pt x="2391156" y="3624834"/>
                        <a:pt x="2307336" y="3580638"/>
                      </a:cubicBezTo>
                      <a:cubicBezTo>
                        <a:pt x="2299716" y="3576828"/>
                        <a:pt x="2288286" y="3573780"/>
                        <a:pt x="2282190" y="3573780"/>
                      </a:cubicBezTo>
                      <a:cubicBezTo>
                        <a:pt x="2276094" y="3573780"/>
                        <a:pt x="2263902" y="3570732"/>
                        <a:pt x="2255520" y="3566160"/>
                      </a:cubicBezTo>
                      <a:cubicBezTo>
                        <a:pt x="2247138" y="3562350"/>
                        <a:pt x="2233422" y="3555492"/>
                        <a:pt x="2225040" y="3550920"/>
                      </a:cubicBezTo>
                      <a:cubicBezTo>
                        <a:pt x="2216658" y="3547110"/>
                        <a:pt x="2203704" y="3543300"/>
                        <a:pt x="2196084" y="3543300"/>
                      </a:cubicBezTo>
                      <a:cubicBezTo>
                        <a:pt x="2188464" y="3543300"/>
                        <a:pt x="2173986" y="3534918"/>
                        <a:pt x="2164080" y="3524250"/>
                      </a:cubicBezTo>
                      <a:cubicBezTo>
                        <a:pt x="2154174" y="3513582"/>
                        <a:pt x="2140458" y="3505200"/>
                        <a:pt x="2133600" y="3505200"/>
                      </a:cubicBezTo>
                      <a:cubicBezTo>
                        <a:pt x="2117598" y="3505200"/>
                        <a:pt x="2054352" y="3473196"/>
                        <a:pt x="2032254" y="3454146"/>
                      </a:cubicBezTo>
                      <a:cubicBezTo>
                        <a:pt x="2009394" y="3435096"/>
                        <a:pt x="1983486" y="3421380"/>
                        <a:pt x="1969770" y="3421380"/>
                      </a:cubicBezTo>
                      <a:cubicBezTo>
                        <a:pt x="1963674" y="3421380"/>
                        <a:pt x="1951482" y="3418332"/>
                        <a:pt x="1943100" y="3413760"/>
                      </a:cubicBezTo>
                      <a:cubicBezTo>
                        <a:pt x="1934718" y="3409950"/>
                        <a:pt x="1921002" y="3403092"/>
                        <a:pt x="1912620" y="3398520"/>
                      </a:cubicBezTo>
                      <a:cubicBezTo>
                        <a:pt x="1904238" y="3394710"/>
                        <a:pt x="1889760" y="3390900"/>
                        <a:pt x="1879854" y="3390900"/>
                      </a:cubicBezTo>
                      <a:cubicBezTo>
                        <a:pt x="1869948" y="3390900"/>
                        <a:pt x="1855470" y="3384042"/>
                        <a:pt x="1847850" y="3375660"/>
                      </a:cubicBezTo>
                      <a:cubicBezTo>
                        <a:pt x="1840230" y="3367278"/>
                        <a:pt x="1831086" y="3360420"/>
                        <a:pt x="1827276" y="3360420"/>
                      </a:cubicBezTo>
                      <a:cubicBezTo>
                        <a:pt x="1824228" y="3360420"/>
                        <a:pt x="1803654" y="3352038"/>
                        <a:pt x="1781556" y="3341370"/>
                      </a:cubicBezTo>
                      <a:cubicBezTo>
                        <a:pt x="1760220" y="3330702"/>
                        <a:pt x="1738122" y="3322320"/>
                        <a:pt x="1732788" y="3322320"/>
                      </a:cubicBezTo>
                      <a:cubicBezTo>
                        <a:pt x="1728216" y="3322320"/>
                        <a:pt x="1713738" y="3310890"/>
                        <a:pt x="1701546" y="3297174"/>
                      </a:cubicBezTo>
                      <a:cubicBezTo>
                        <a:pt x="1689354" y="3283458"/>
                        <a:pt x="1674876" y="3273552"/>
                        <a:pt x="1669542" y="3275076"/>
                      </a:cubicBezTo>
                      <a:cubicBezTo>
                        <a:pt x="1664208" y="3276600"/>
                        <a:pt x="1652016" y="3275076"/>
                        <a:pt x="1643634" y="3270504"/>
                      </a:cubicBezTo>
                      <a:cubicBezTo>
                        <a:pt x="1634490" y="3265932"/>
                        <a:pt x="1610868" y="3255264"/>
                        <a:pt x="1591818" y="3246882"/>
                      </a:cubicBezTo>
                      <a:cubicBezTo>
                        <a:pt x="1572768" y="3238500"/>
                        <a:pt x="1552194" y="3226308"/>
                        <a:pt x="1546860" y="3219450"/>
                      </a:cubicBezTo>
                      <a:cubicBezTo>
                        <a:pt x="1541526" y="3213354"/>
                        <a:pt x="1533144" y="3208020"/>
                        <a:pt x="1527048" y="3208020"/>
                      </a:cubicBezTo>
                      <a:cubicBezTo>
                        <a:pt x="1521714" y="3208020"/>
                        <a:pt x="1500378" y="3198876"/>
                        <a:pt x="1480566" y="3188208"/>
                      </a:cubicBezTo>
                      <a:cubicBezTo>
                        <a:pt x="1460754" y="3176778"/>
                        <a:pt x="1427226" y="3158490"/>
                        <a:pt x="1405890" y="3147060"/>
                      </a:cubicBezTo>
                      <a:cubicBezTo>
                        <a:pt x="1312926" y="3096006"/>
                        <a:pt x="1292352" y="3086100"/>
                        <a:pt x="1284732" y="3086100"/>
                      </a:cubicBezTo>
                      <a:cubicBezTo>
                        <a:pt x="1280160" y="3085338"/>
                        <a:pt x="1264158" y="3075432"/>
                        <a:pt x="1249680" y="3063240"/>
                      </a:cubicBezTo>
                      <a:cubicBezTo>
                        <a:pt x="1235202" y="3050286"/>
                        <a:pt x="1219200" y="3040380"/>
                        <a:pt x="1213866" y="3040380"/>
                      </a:cubicBezTo>
                      <a:cubicBezTo>
                        <a:pt x="1207770" y="3040380"/>
                        <a:pt x="1189482" y="3031236"/>
                        <a:pt x="1171956" y="3019806"/>
                      </a:cubicBezTo>
                      <a:cubicBezTo>
                        <a:pt x="1130808" y="2992374"/>
                        <a:pt x="1130046" y="2991612"/>
                        <a:pt x="1085850" y="2971038"/>
                      </a:cubicBezTo>
                      <a:cubicBezTo>
                        <a:pt x="1065276" y="2961132"/>
                        <a:pt x="1040892" y="2948178"/>
                        <a:pt x="1032510" y="2940558"/>
                      </a:cubicBezTo>
                      <a:cubicBezTo>
                        <a:pt x="1018032" y="2929128"/>
                        <a:pt x="968502" y="2902458"/>
                        <a:pt x="918210" y="2879598"/>
                      </a:cubicBezTo>
                      <a:cubicBezTo>
                        <a:pt x="906018" y="2874264"/>
                        <a:pt x="888492" y="2863596"/>
                        <a:pt x="880110" y="2856738"/>
                      </a:cubicBezTo>
                      <a:cubicBezTo>
                        <a:pt x="871728" y="2849880"/>
                        <a:pt x="842772" y="2831592"/>
                        <a:pt x="815340" y="2817114"/>
                      </a:cubicBezTo>
                      <a:cubicBezTo>
                        <a:pt x="787908" y="2802636"/>
                        <a:pt x="753618" y="2783586"/>
                        <a:pt x="739140" y="2775204"/>
                      </a:cubicBezTo>
                      <a:cubicBezTo>
                        <a:pt x="724662" y="2766060"/>
                        <a:pt x="693420" y="2749296"/>
                        <a:pt x="670560" y="2737866"/>
                      </a:cubicBezTo>
                      <a:cubicBezTo>
                        <a:pt x="647700" y="2727198"/>
                        <a:pt x="621792" y="2711958"/>
                        <a:pt x="613410" y="2705100"/>
                      </a:cubicBezTo>
                      <a:cubicBezTo>
                        <a:pt x="605028" y="2697480"/>
                        <a:pt x="576072" y="2679954"/>
                        <a:pt x="548640" y="2665476"/>
                      </a:cubicBezTo>
                      <a:cubicBezTo>
                        <a:pt x="494538" y="2636520"/>
                        <a:pt x="469392" y="2621280"/>
                        <a:pt x="420624" y="2589276"/>
                      </a:cubicBezTo>
                      <a:cubicBezTo>
                        <a:pt x="403098" y="2577084"/>
                        <a:pt x="382524" y="2567940"/>
                        <a:pt x="375666" y="2567940"/>
                      </a:cubicBezTo>
                      <a:cubicBezTo>
                        <a:pt x="368046" y="2567178"/>
                        <a:pt x="349758" y="2557272"/>
                        <a:pt x="335280" y="2545080"/>
                      </a:cubicBezTo>
                      <a:cubicBezTo>
                        <a:pt x="320802" y="2532126"/>
                        <a:pt x="304800" y="2522220"/>
                        <a:pt x="300228" y="2522220"/>
                      </a:cubicBezTo>
                      <a:cubicBezTo>
                        <a:pt x="294894" y="2522220"/>
                        <a:pt x="275844" y="2510790"/>
                        <a:pt x="257556" y="2497836"/>
                      </a:cubicBezTo>
                      <a:cubicBezTo>
                        <a:pt x="239268" y="2484120"/>
                        <a:pt x="215646" y="2468118"/>
                        <a:pt x="204216" y="2463546"/>
                      </a:cubicBezTo>
                      <a:cubicBezTo>
                        <a:pt x="192024" y="2458212"/>
                        <a:pt x="173736" y="2449068"/>
                        <a:pt x="162306" y="2444496"/>
                      </a:cubicBezTo>
                      <a:cubicBezTo>
                        <a:pt x="150114" y="2439162"/>
                        <a:pt x="125730" y="2423922"/>
                        <a:pt x="106680" y="2411730"/>
                      </a:cubicBezTo>
                      <a:cubicBezTo>
                        <a:pt x="87630" y="2398776"/>
                        <a:pt x="62484" y="2383536"/>
                        <a:pt x="49530" y="2377440"/>
                      </a:cubicBezTo>
                      <a:cubicBezTo>
                        <a:pt x="37338" y="2371344"/>
                        <a:pt x="20574" y="2361438"/>
                        <a:pt x="13716" y="2355342"/>
                      </a:cubicBezTo>
                      <a:cubicBezTo>
                        <a:pt x="762" y="2345436"/>
                        <a:pt x="0" y="2279142"/>
                        <a:pt x="0" y="1171956"/>
                      </a:cubicBezTo>
                      <a:lnTo>
                        <a:pt x="0" y="0"/>
                      </a:lnTo>
                      <a:lnTo>
                        <a:pt x="1680210" y="0"/>
                      </a:lnTo>
                      <a:lnTo>
                        <a:pt x="3360420" y="0"/>
                      </a:lnTo>
                      <a:lnTo>
                        <a:pt x="3358896" y="1837182"/>
                      </a:lnTo>
                      <a:lnTo>
                        <a:pt x="3356610" y="3674364"/>
                      </a:lnTo>
                      <a:lnTo>
                        <a:pt x="3228594" y="3675126"/>
                      </a:lnTo>
                      <a:cubicBezTo>
                        <a:pt x="3115056" y="3676650"/>
                        <a:pt x="3099054" y="3678174"/>
                        <a:pt x="3092958" y="3690366"/>
                      </a:cubicBezTo>
                      <a:cubicBezTo>
                        <a:pt x="3081528" y="3709416"/>
                        <a:pt x="3065526" y="3706368"/>
                        <a:pt x="3054096" y="3682746"/>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77" name="Freeform: Shape 2676">
                  <a:extLst>
                    <a:ext uri="{FF2B5EF4-FFF2-40B4-BE49-F238E27FC236}">
                      <a16:creationId xmlns:a16="http://schemas.microsoft.com/office/drawing/2014/main" id="{C7735004-96C4-4351-9666-023BAA4E968C}"/>
                    </a:ext>
                  </a:extLst>
                </p:cNvPr>
                <p:cNvSpPr/>
                <p:nvPr/>
              </p:nvSpPr>
              <p:spPr>
                <a:xfrm>
                  <a:off x="399191" y="493309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78" name="Freeform: Shape 2677">
                  <a:extLst>
                    <a:ext uri="{FF2B5EF4-FFF2-40B4-BE49-F238E27FC236}">
                      <a16:creationId xmlns:a16="http://schemas.microsoft.com/office/drawing/2014/main" id="{EC494C2D-524D-455F-9D77-760DA77B0210}"/>
                    </a:ext>
                  </a:extLst>
                </p:cNvPr>
                <p:cNvSpPr/>
                <p:nvPr/>
              </p:nvSpPr>
              <p:spPr>
                <a:xfrm>
                  <a:off x="695878" y="4809568"/>
                  <a:ext cx="70104" cy="97536"/>
                </a:xfrm>
                <a:custGeom>
                  <a:avLst/>
                  <a:gdLst>
                    <a:gd name="connsiteX0" fmla="*/ 590 w 70104"/>
                    <a:gd name="connsiteY0" fmla="*/ 86282 h 97536"/>
                    <a:gd name="connsiteX1" fmla="*/ 10496 w 70104"/>
                    <a:gd name="connsiteY1" fmla="*/ 54278 h 97536"/>
                    <a:gd name="connsiteX2" fmla="*/ 30308 w 70104"/>
                    <a:gd name="connsiteY2" fmla="*/ 19226 h 97536"/>
                    <a:gd name="connsiteX3" fmla="*/ 67646 w 70104"/>
                    <a:gd name="connsiteY3" fmla="*/ 4748 h 97536"/>
                    <a:gd name="connsiteX4" fmla="*/ 59264 w 70104"/>
                    <a:gd name="connsiteY4" fmla="*/ 35228 h 97536"/>
                    <a:gd name="connsiteX5" fmla="*/ 43262 w 70104"/>
                    <a:gd name="connsiteY5" fmla="*/ 64946 h 97536"/>
                    <a:gd name="connsiteX6" fmla="*/ 9734 w 70104"/>
                    <a:gd name="connsiteY6" fmla="*/ 97712 h 97536"/>
                    <a:gd name="connsiteX7" fmla="*/ 590 w 70104"/>
                    <a:gd name="connsiteY7" fmla="*/ 86282 h 9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04" h="97536">
                      <a:moveTo>
                        <a:pt x="590" y="86282"/>
                      </a:moveTo>
                      <a:cubicBezTo>
                        <a:pt x="-1696" y="80186"/>
                        <a:pt x="2876" y="65708"/>
                        <a:pt x="10496" y="54278"/>
                      </a:cubicBezTo>
                      <a:cubicBezTo>
                        <a:pt x="18878" y="42848"/>
                        <a:pt x="28022" y="26846"/>
                        <a:pt x="30308" y="19226"/>
                      </a:cubicBezTo>
                      <a:cubicBezTo>
                        <a:pt x="36404" y="2462"/>
                        <a:pt x="56978" y="-5920"/>
                        <a:pt x="67646" y="4748"/>
                      </a:cubicBezTo>
                      <a:cubicBezTo>
                        <a:pt x="72980" y="10082"/>
                        <a:pt x="70694" y="19226"/>
                        <a:pt x="59264" y="35228"/>
                      </a:cubicBezTo>
                      <a:cubicBezTo>
                        <a:pt x="50882" y="48182"/>
                        <a:pt x="43262" y="61136"/>
                        <a:pt x="43262" y="64946"/>
                      </a:cubicBezTo>
                      <a:cubicBezTo>
                        <a:pt x="43262" y="73328"/>
                        <a:pt x="18116" y="97712"/>
                        <a:pt x="9734" y="97712"/>
                      </a:cubicBezTo>
                      <a:cubicBezTo>
                        <a:pt x="7448" y="97712"/>
                        <a:pt x="2876" y="92378"/>
                        <a:pt x="590" y="86282"/>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79" name="Freeform: Shape 2678">
                  <a:extLst>
                    <a:ext uri="{FF2B5EF4-FFF2-40B4-BE49-F238E27FC236}">
                      <a16:creationId xmlns:a16="http://schemas.microsoft.com/office/drawing/2014/main" id="{6F96788B-6FE4-4444-A092-C1A712009816}"/>
                    </a:ext>
                  </a:extLst>
                </p:cNvPr>
                <p:cNvSpPr/>
                <p:nvPr/>
              </p:nvSpPr>
              <p:spPr>
                <a:xfrm>
                  <a:off x="764736" y="4505688"/>
                  <a:ext cx="204216" cy="302514"/>
                </a:xfrm>
                <a:custGeom>
                  <a:avLst/>
                  <a:gdLst>
                    <a:gd name="connsiteX0" fmla="*/ 1074 w 204216"/>
                    <a:gd name="connsiteY0" fmla="*/ 294912 h 302514"/>
                    <a:gd name="connsiteX1" fmla="*/ 4122 w 204216"/>
                    <a:gd name="connsiteY1" fmla="*/ 274338 h 302514"/>
                    <a:gd name="connsiteX2" fmla="*/ 23934 w 204216"/>
                    <a:gd name="connsiteY2" fmla="*/ 232428 h 302514"/>
                    <a:gd name="connsiteX3" fmla="*/ 46794 w 204216"/>
                    <a:gd name="connsiteY3" fmla="*/ 203472 h 302514"/>
                    <a:gd name="connsiteX4" fmla="*/ 58224 w 204216"/>
                    <a:gd name="connsiteY4" fmla="*/ 188994 h 302514"/>
                    <a:gd name="connsiteX5" fmla="*/ 75750 w 204216"/>
                    <a:gd name="connsiteY5" fmla="*/ 152418 h 302514"/>
                    <a:gd name="connsiteX6" fmla="*/ 106992 w 204216"/>
                    <a:gd name="connsiteY6" fmla="*/ 102888 h 302514"/>
                    <a:gd name="connsiteX7" fmla="*/ 127566 w 204216"/>
                    <a:gd name="connsiteY7" fmla="*/ 73932 h 302514"/>
                    <a:gd name="connsiteX8" fmla="*/ 142044 w 204216"/>
                    <a:gd name="connsiteY8" fmla="*/ 54882 h 302514"/>
                    <a:gd name="connsiteX9" fmla="*/ 157284 w 204216"/>
                    <a:gd name="connsiteY9" fmla="*/ 35832 h 302514"/>
                    <a:gd name="connsiteX10" fmla="*/ 164904 w 204216"/>
                    <a:gd name="connsiteY10" fmla="*/ 24402 h 302514"/>
                    <a:gd name="connsiteX11" fmla="*/ 202242 w 204216"/>
                    <a:gd name="connsiteY11" fmla="*/ 1542 h 302514"/>
                    <a:gd name="connsiteX12" fmla="*/ 176334 w 204216"/>
                    <a:gd name="connsiteY12" fmla="*/ 58692 h 302514"/>
                    <a:gd name="connsiteX13" fmla="*/ 151950 w 204216"/>
                    <a:gd name="connsiteY13" fmla="*/ 96030 h 302514"/>
                    <a:gd name="connsiteX14" fmla="*/ 117660 w 204216"/>
                    <a:gd name="connsiteY14" fmla="*/ 150132 h 302514"/>
                    <a:gd name="connsiteX15" fmla="*/ 96324 w 204216"/>
                    <a:gd name="connsiteY15" fmla="*/ 183660 h 302514"/>
                    <a:gd name="connsiteX16" fmla="*/ 69654 w 204216"/>
                    <a:gd name="connsiteY16" fmla="*/ 223284 h 302514"/>
                    <a:gd name="connsiteX17" fmla="*/ 42984 w 204216"/>
                    <a:gd name="connsiteY17" fmla="*/ 266718 h 302514"/>
                    <a:gd name="connsiteX18" fmla="*/ 10218 w 204216"/>
                    <a:gd name="connsiteY18" fmla="*/ 302532 h 302514"/>
                    <a:gd name="connsiteX19" fmla="*/ 1074 w 204216"/>
                    <a:gd name="connsiteY19" fmla="*/ 294912 h 30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216" h="302514">
                      <a:moveTo>
                        <a:pt x="1074" y="294912"/>
                      </a:moveTo>
                      <a:cubicBezTo>
                        <a:pt x="-1212" y="291102"/>
                        <a:pt x="312" y="281958"/>
                        <a:pt x="4122" y="274338"/>
                      </a:cubicBezTo>
                      <a:cubicBezTo>
                        <a:pt x="7932" y="266718"/>
                        <a:pt x="17076" y="247668"/>
                        <a:pt x="23934" y="232428"/>
                      </a:cubicBezTo>
                      <a:cubicBezTo>
                        <a:pt x="30792" y="216426"/>
                        <a:pt x="40698" y="203472"/>
                        <a:pt x="46794" y="203472"/>
                      </a:cubicBezTo>
                      <a:cubicBezTo>
                        <a:pt x="52890" y="203472"/>
                        <a:pt x="58224" y="196614"/>
                        <a:pt x="58224" y="188994"/>
                      </a:cubicBezTo>
                      <a:cubicBezTo>
                        <a:pt x="58224" y="180612"/>
                        <a:pt x="65844" y="164610"/>
                        <a:pt x="75750" y="152418"/>
                      </a:cubicBezTo>
                      <a:cubicBezTo>
                        <a:pt x="85656" y="140988"/>
                        <a:pt x="99372" y="118128"/>
                        <a:pt x="106992" y="102888"/>
                      </a:cubicBezTo>
                      <a:cubicBezTo>
                        <a:pt x="113850" y="86886"/>
                        <a:pt x="122994" y="73932"/>
                        <a:pt x="127566" y="73932"/>
                      </a:cubicBezTo>
                      <a:cubicBezTo>
                        <a:pt x="131376" y="73932"/>
                        <a:pt x="138234" y="65550"/>
                        <a:pt x="142044" y="54882"/>
                      </a:cubicBezTo>
                      <a:cubicBezTo>
                        <a:pt x="145854" y="44214"/>
                        <a:pt x="152712" y="35832"/>
                        <a:pt x="157284" y="35832"/>
                      </a:cubicBezTo>
                      <a:cubicBezTo>
                        <a:pt x="161094" y="35832"/>
                        <a:pt x="164904" y="30498"/>
                        <a:pt x="164904" y="24402"/>
                      </a:cubicBezTo>
                      <a:cubicBezTo>
                        <a:pt x="164904" y="12210"/>
                        <a:pt x="192336" y="-5316"/>
                        <a:pt x="202242" y="1542"/>
                      </a:cubicBezTo>
                      <a:cubicBezTo>
                        <a:pt x="210624" y="6114"/>
                        <a:pt x="192336" y="44976"/>
                        <a:pt x="176334" y="58692"/>
                      </a:cubicBezTo>
                      <a:cubicBezTo>
                        <a:pt x="169476" y="64026"/>
                        <a:pt x="158808" y="80790"/>
                        <a:pt x="151950" y="96030"/>
                      </a:cubicBezTo>
                      <a:cubicBezTo>
                        <a:pt x="145092" y="111270"/>
                        <a:pt x="129852" y="135654"/>
                        <a:pt x="117660" y="150132"/>
                      </a:cubicBezTo>
                      <a:cubicBezTo>
                        <a:pt x="106230" y="164610"/>
                        <a:pt x="96324" y="179850"/>
                        <a:pt x="96324" y="183660"/>
                      </a:cubicBezTo>
                      <a:cubicBezTo>
                        <a:pt x="96324" y="187470"/>
                        <a:pt x="84132" y="204996"/>
                        <a:pt x="69654" y="223284"/>
                      </a:cubicBezTo>
                      <a:cubicBezTo>
                        <a:pt x="55176" y="240810"/>
                        <a:pt x="42984" y="260622"/>
                        <a:pt x="42984" y="266718"/>
                      </a:cubicBezTo>
                      <a:cubicBezTo>
                        <a:pt x="42984" y="276624"/>
                        <a:pt x="20124" y="302532"/>
                        <a:pt x="10218" y="302532"/>
                      </a:cubicBezTo>
                      <a:cubicBezTo>
                        <a:pt x="7932" y="302532"/>
                        <a:pt x="4122" y="299484"/>
                        <a:pt x="1074" y="294912"/>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80" name="Freeform: Shape 2679">
                  <a:extLst>
                    <a:ext uri="{FF2B5EF4-FFF2-40B4-BE49-F238E27FC236}">
                      <a16:creationId xmlns:a16="http://schemas.microsoft.com/office/drawing/2014/main" id="{455AC09C-7475-4B9D-B593-E5F30E984BEC}"/>
                    </a:ext>
                  </a:extLst>
                </p:cNvPr>
                <p:cNvSpPr/>
                <p:nvPr/>
              </p:nvSpPr>
              <p:spPr>
                <a:xfrm>
                  <a:off x="527732" y="4640580"/>
                  <a:ext cx="41910" cy="44958"/>
                </a:xfrm>
                <a:custGeom>
                  <a:avLst/>
                  <a:gdLst>
                    <a:gd name="connsiteX0" fmla="*/ 9478 w 41910"/>
                    <a:gd name="connsiteY0" fmla="*/ 35052 h 44958"/>
                    <a:gd name="connsiteX1" fmla="*/ 11764 w 41910"/>
                    <a:gd name="connsiteY1" fmla="*/ 0 h 44958"/>
                    <a:gd name="connsiteX2" fmla="*/ 41482 w 41910"/>
                    <a:gd name="connsiteY2" fmla="*/ 33528 h 44958"/>
                    <a:gd name="connsiteX3" fmla="*/ 9478 w 41910"/>
                    <a:gd name="connsiteY3" fmla="*/ 35052 h 44958"/>
                  </a:gdLst>
                  <a:ahLst/>
                  <a:cxnLst>
                    <a:cxn ang="0">
                      <a:pos x="connsiteX0" y="connsiteY0"/>
                    </a:cxn>
                    <a:cxn ang="0">
                      <a:pos x="connsiteX1" y="connsiteY1"/>
                    </a:cxn>
                    <a:cxn ang="0">
                      <a:pos x="connsiteX2" y="connsiteY2"/>
                    </a:cxn>
                    <a:cxn ang="0">
                      <a:pos x="connsiteX3" y="connsiteY3"/>
                    </a:cxn>
                  </a:cxnLst>
                  <a:rect l="l" t="t" r="r" b="b"/>
                  <a:pathLst>
                    <a:path w="41910" h="44958">
                      <a:moveTo>
                        <a:pt x="9478" y="35052"/>
                      </a:moveTo>
                      <a:cubicBezTo>
                        <a:pt x="-4238" y="25146"/>
                        <a:pt x="-2714" y="0"/>
                        <a:pt x="11764" y="0"/>
                      </a:cubicBezTo>
                      <a:cubicBezTo>
                        <a:pt x="27004" y="0"/>
                        <a:pt x="46054" y="21336"/>
                        <a:pt x="41482" y="33528"/>
                      </a:cubicBezTo>
                      <a:cubicBezTo>
                        <a:pt x="35386" y="48768"/>
                        <a:pt x="28528" y="48768"/>
                        <a:pt x="9478" y="35052"/>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81" name="Freeform: Shape 2680">
                  <a:extLst>
                    <a:ext uri="{FF2B5EF4-FFF2-40B4-BE49-F238E27FC236}">
                      <a16:creationId xmlns:a16="http://schemas.microsoft.com/office/drawing/2014/main" id="{E4390183-1A8F-43F2-8FD4-F7064ABDFD1F}"/>
                    </a:ext>
                  </a:extLst>
                </p:cNvPr>
                <p:cNvSpPr/>
                <p:nvPr/>
              </p:nvSpPr>
              <p:spPr>
                <a:xfrm>
                  <a:off x="960506" y="4443140"/>
                  <a:ext cx="41148" cy="51816"/>
                </a:xfrm>
                <a:custGeom>
                  <a:avLst/>
                  <a:gdLst>
                    <a:gd name="connsiteX0" fmla="*/ 2662 w 41148"/>
                    <a:gd name="connsiteY0" fmla="*/ 41992 h 51816"/>
                    <a:gd name="connsiteX1" fmla="*/ 17902 w 41148"/>
                    <a:gd name="connsiteY1" fmla="*/ 844 h 51816"/>
                    <a:gd name="connsiteX2" fmla="*/ 33904 w 41148"/>
                    <a:gd name="connsiteY2" fmla="*/ 32848 h 51816"/>
                    <a:gd name="connsiteX3" fmla="*/ 2662 w 41148"/>
                    <a:gd name="connsiteY3" fmla="*/ 41992 h 51816"/>
                  </a:gdLst>
                  <a:ahLst/>
                  <a:cxnLst>
                    <a:cxn ang="0">
                      <a:pos x="connsiteX0" y="connsiteY0"/>
                    </a:cxn>
                    <a:cxn ang="0">
                      <a:pos x="connsiteX1" y="connsiteY1"/>
                    </a:cxn>
                    <a:cxn ang="0">
                      <a:pos x="connsiteX2" y="connsiteY2"/>
                    </a:cxn>
                    <a:cxn ang="0">
                      <a:pos x="connsiteX3" y="connsiteY3"/>
                    </a:cxn>
                  </a:cxnLst>
                  <a:rect l="l" t="t" r="r" b="b"/>
                  <a:pathLst>
                    <a:path w="41148" h="51816">
                      <a:moveTo>
                        <a:pt x="2662" y="41992"/>
                      </a:moveTo>
                      <a:cubicBezTo>
                        <a:pt x="-4196" y="22942"/>
                        <a:pt x="2662" y="3130"/>
                        <a:pt x="17902" y="844"/>
                      </a:cubicBezTo>
                      <a:cubicBezTo>
                        <a:pt x="40762" y="-3728"/>
                        <a:pt x="48382" y="10750"/>
                        <a:pt x="33904" y="32848"/>
                      </a:cubicBezTo>
                      <a:cubicBezTo>
                        <a:pt x="19426" y="54946"/>
                        <a:pt x="8758" y="57994"/>
                        <a:pt x="2662" y="41992"/>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82" name="Freeform: Shape 2681">
                  <a:extLst>
                    <a:ext uri="{FF2B5EF4-FFF2-40B4-BE49-F238E27FC236}">
                      <a16:creationId xmlns:a16="http://schemas.microsoft.com/office/drawing/2014/main" id="{78E43C92-AC90-49BF-94F2-C784CA3846F1}"/>
                    </a:ext>
                  </a:extLst>
                </p:cNvPr>
                <p:cNvSpPr/>
                <p:nvPr/>
              </p:nvSpPr>
              <p:spPr>
                <a:xfrm>
                  <a:off x="992792" y="3672937"/>
                  <a:ext cx="466344" cy="768858"/>
                </a:xfrm>
                <a:custGeom>
                  <a:avLst/>
                  <a:gdLst>
                    <a:gd name="connsiteX0" fmla="*/ 2380 w 466344"/>
                    <a:gd name="connsiteY0" fmla="*/ 762665 h 768858"/>
                    <a:gd name="connsiteX1" fmla="*/ 17620 w 466344"/>
                    <a:gd name="connsiteY1" fmla="*/ 703229 h 768858"/>
                    <a:gd name="connsiteX2" fmla="*/ 28288 w 466344"/>
                    <a:gd name="connsiteY2" fmla="*/ 688751 h 768858"/>
                    <a:gd name="connsiteX3" fmla="*/ 39718 w 466344"/>
                    <a:gd name="connsiteY3" fmla="*/ 673511 h 768858"/>
                    <a:gd name="connsiteX4" fmla="*/ 51148 w 466344"/>
                    <a:gd name="connsiteY4" fmla="*/ 659795 h 768858"/>
                    <a:gd name="connsiteX5" fmla="*/ 101440 w 466344"/>
                    <a:gd name="connsiteY5" fmla="*/ 568355 h 768858"/>
                    <a:gd name="connsiteX6" fmla="*/ 108298 w 466344"/>
                    <a:gd name="connsiteY6" fmla="*/ 556925 h 768858"/>
                    <a:gd name="connsiteX7" fmla="*/ 117442 w 466344"/>
                    <a:gd name="connsiteY7" fmla="*/ 539399 h 768858"/>
                    <a:gd name="connsiteX8" fmla="*/ 150208 w 466344"/>
                    <a:gd name="connsiteY8" fmla="*/ 484535 h 768858"/>
                    <a:gd name="connsiteX9" fmla="*/ 160876 w 466344"/>
                    <a:gd name="connsiteY9" fmla="*/ 467009 h 768858"/>
                    <a:gd name="connsiteX10" fmla="*/ 178402 w 466344"/>
                    <a:gd name="connsiteY10" fmla="*/ 434243 h 768858"/>
                    <a:gd name="connsiteX11" fmla="*/ 200500 w 466344"/>
                    <a:gd name="connsiteY11" fmla="*/ 400715 h 768858"/>
                    <a:gd name="connsiteX12" fmla="*/ 236314 w 466344"/>
                    <a:gd name="connsiteY12" fmla="*/ 351185 h 768858"/>
                    <a:gd name="connsiteX13" fmla="*/ 279748 w 466344"/>
                    <a:gd name="connsiteY13" fmla="*/ 270413 h 768858"/>
                    <a:gd name="connsiteX14" fmla="*/ 301846 w 466344"/>
                    <a:gd name="connsiteY14" fmla="*/ 218597 h 768858"/>
                    <a:gd name="connsiteX15" fmla="*/ 317848 w 466344"/>
                    <a:gd name="connsiteY15" fmla="*/ 200309 h 768858"/>
                    <a:gd name="connsiteX16" fmla="*/ 337660 w 466344"/>
                    <a:gd name="connsiteY16" fmla="*/ 170591 h 768858"/>
                    <a:gd name="connsiteX17" fmla="*/ 355186 w 466344"/>
                    <a:gd name="connsiteY17" fmla="*/ 134777 h 768858"/>
                    <a:gd name="connsiteX18" fmla="*/ 397096 w 466344"/>
                    <a:gd name="connsiteY18" fmla="*/ 59339 h 768858"/>
                    <a:gd name="connsiteX19" fmla="*/ 419956 w 466344"/>
                    <a:gd name="connsiteY19" fmla="*/ 30383 h 768858"/>
                    <a:gd name="connsiteX20" fmla="*/ 434434 w 466344"/>
                    <a:gd name="connsiteY20" fmla="*/ 15143 h 768858"/>
                    <a:gd name="connsiteX21" fmla="*/ 466438 w 466344"/>
                    <a:gd name="connsiteY21" fmla="*/ 7523 h 768858"/>
                    <a:gd name="connsiteX22" fmla="*/ 445102 w 466344"/>
                    <a:gd name="connsiteY22" fmla="*/ 50957 h 768858"/>
                    <a:gd name="connsiteX23" fmla="*/ 401668 w 466344"/>
                    <a:gd name="connsiteY23" fmla="*/ 124109 h 768858"/>
                    <a:gd name="connsiteX24" fmla="*/ 373474 w 466344"/>
                    <a:gd name="connsiteY24" fmla="*/ 168305 h 768858"/>
                    <a:gd name="connsiteX25" fmla="*/ 363568 w 466344"/>
                    <a:gd name="connsiteY25" fmla="*/ 188879 h 768858"/>
                    <a:gd name="connsiteX26" fmla="*/ 349090 w 466344"/>
                    <a:gd name="connsiteY26" fmla="*/ 216311 h 768858"/>
                    <a:gd name="connsiteX27" fmla="*/ 307942 w 466344"/>
                    <a:gd name="connsiteY27" fmla="*/ 281843 h 768858"/>
                    <a:gd name="connsiteX28" fmla="*/ 264508 w 466344"/>
                    <a:gd name="connsiteY28" fmla="*/ 361853 h 768858"/>
                    <a:gd name="connsiteX29" fmla="*/ 229456 w 466344"/>
                    <a:gd name="connsiteY29" fmla="*/ 425099 h 768858"/>
                    <a:gd name="connsiteX30" fmla="*/ 198214 w 466344"/>
                    <a:gd name="connsiteY30" fmla="*/ 474629 h 768858"/>
                    <a:gd name="connsiteX31" fmla="*/ 170782 w 466344"/>
                    <a:gd name="connsiteY31" fmla="*/ 518825 h 768858"/>
                    <a:gd name="connsiteX32" fmla="*/ 146398 w 466344"/>
                    <a:gd name="connsiteY32" fmla="*/ 556163 h 768858"/>
                    <a:gd name="connsiteX33" fmla="*/ 134968 w 466344"/>
                    <a:gd name="connsiteY33" fmla="*/ 577499 h 768858"/>
                    <a:gd name="connsiteX34" fmla="*/ 124300 w 466344"/>
                    <a:gd name="connsiteY34" fmla="*/ 601121 h 768858"/>
                    <a:gd name="connsiteX35" fmla="*/ 63340 w 466344"/>
                    <a:gd name="connsiteY35" fmla="*/ 704753 h 768858"/>
                    <a:gd name="connsiteX36" fmla="*/ 11524 w 466344"/>
                    <a:gd name="connsiteY36" fmla="*/ 769523 h 768858"/>
                    <a:gd name="connsiteX37" fmla="*/ 2380 w 466344"/>
                    <a:gd name="connsiteY37" fmla="*/ 762665 h 7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66344" h="768858">
                      <a:moveTo>
                        <a:pt x="2380" y="762665"/>
                      </a:moveTo>
                      <a:cubicBezTo>
                        <a:pt x="-5240" y="751235"/>
                        <a:pt x="6952" y="707801"/>
                        <a:pt x="17620" y="703229"/>
                      </a:cubicBezTo>
                      <a:cubicBezTo>
                        <a:pt x="23716" y="700943"/>
                        <a:pt x="28288" y="694085"/>
                        <a:pt x="28288" y="688751"/>
                      </a:cubicBezTo>
                      <a:cubicBezTo>
                        <a:pt x="28288" y="682655"/>
                        <a:pt x="33622" y="675797"/>
                        <a:pt x="39718" y="673511"/>
                      </a:cubicBezTo>
                      <a:cubicBezTo>
                        <a:pt x="45814" y="670463"/>
                        <a:pt x="51148" y="664367"/>
                        <a:pt x="51148" y="659795"/>
                      </a:cubicBezTo>
                      <a:cubicBezTo>
                        <a:pt x="51148" y="643031"/>
                        <a:pt x="90010" y="572927"/>
                        <a:pt x="101440" y="568355"/>
                      </a:cubicBezTo>
                      <a:cubicBezTo>
                        <a:pt x="107536" y="566069"/>
                        <a:pt x="111346" y="560735"/>
                        <a:pt x="108298" y="556925"/>
                      </a:cubicBezTo>
                      <a:cubicBezTo>
                        <a:pt x="106012" y="553115"/>
                        <a:pt x="110584" y="544733"/>
                        <a:pt x="117442" y="539399"/>
                      </a:cubicBezTo>
                      <a:cubicBezTo>
                        <a:pt x="134206" y="527207"/>
                        <a:pt x="150208" y="499775"/>
                        <a:pt x="150208" y="484535"/>
                      </a:cubicBezTo>
                      <a:cubicBezTo>
                        <a:pt x="150208" y="478439"/>
                        <a:pt x="154780" y="470057"/>
                        <a:pt x="160876" y="467009"/>
                      </a:cubicBezTo>
                      <a:cubicBezTo>
                        <a:pt x="166972" y="463961"/>
                        <a:pt x="174592" y="448721"/>
                        <a:pt x="178402" y="434243"/>
                      </a:cubicBezTo>
                      <a:cubicBezTo>
                        <a:pt x="182212" y="419765"/>
                        <a:pt x="192118" y="404525"/>
                        <a:pt x="200500" y="400715"/>
                      </a:cubicBezTo>
                      <a:cubicBezTo>
                        <a:pt x="208882" y="396905"/>
                        <a:pt x="224884" y="374807"/>
                        <a:pt x="236314" y="351185"/>
                      </a:cubicBezTo>
                      <a:cubicBezTo>
                        <a:pt x="248506" y="327563"/>
                        <a:pt x="267556" y="291749"/>
                        <a:pt x="279748" y="270413"/>
                      </a:cubicBezTo>
                      <a:cubicBezTo>
                        <a:pt x="291178" y="249839"/>
                        <a:pt x="301846" y="226217"/>
                        <a:pt x="301846" y="218597"/>
                      </a:cubicBezTo>
                      <a:cubicBezTo>
                        <a:pt x="302608" y="210215"/>
                        <a:pt x="309466" y="202595"/>
                        <a:pt x="317848" y="200309"/>
                      </a:cubicBezTo>
                      <a:cubicBezTo>
                        <a:pt x="327754" y="198023"/>
                        <a:pt x="334612" y="187355"/>
                        <a:pt x="337660" y="170591"/>
                      </a:cubicBezTo>
                      <a:cubicBezTo>
                        <a:pt x="339946" y="156113"/>
                        <a:pt x="348328" y="140111"/>
                        <a:pt x="355186" y="134777"/>
                      </a:cubicBezTo>
                      <a:cubicBezTo>
                        <a:pt x="367378" y="125633"/>
                        <a:pt x="371188" y="118013"/>
                        <a:pt x="397096" y="59339"/>
                      </a:cubicBezTo>
                      <a:cubicBezTo>
                        <a:pt x="404716" y="43337"/>
                        <a:pt x="414622" y="30383"/>
                        <a:pt x="419956" y="30383"/>
                      </a:cubicBezTo>
                      <a:cubicBezTo>
                        <a:pt x="426052" y="30383"/>
                        <a:pt x="432148" y="23525"/>
                        <a:pt x="434434" y="15143"/>
                      </a:cubicBezTo>
                      <a:cubicBezTo>
                        <a:pt x="438244" y="-859"/>
                        <a:pt x="458056" y="-5431"/>
                        <a:pt x="466438" y="7523"/>
                      </a:cubicBezTo>
                      <a:cubicBezTo>
                        <a:pt x="468724" y="11333"/>
                        <a:pt x="459580" y="31145"/>
                        <a:pt x="445102" y="50957"/>
                      </a:cubicBezTo>
                      <a:cubicBezTo>
                        <a:pt x="431386" y="70769"/>
                        <a:pt x="411574" y="103535"/>
                        <a:pt x="401668" y="124109"/>
                      </a:cubicBezTo>
                      <a:cubicBezTo>
                        <a:pt x="391762" y="143921"/>
                        <a:pt x="379570" y="163733"/>
                        <a:pt x="373474" y="168305"/>
                      </a:cubicBezTo>
                      <a:cubicBezTo>
                        <a:pt x="368140" y="172877"/>
                        <a:pt x="363568" y="182021"/>
                        <a:pt x="363568" y="188879"/>
                      </a:cubicBezTo>
                      <a:cubicBezTo>
                        <a:pt x="363568" y="195737"/>
                        <a:pt x="356710" y="207929"/>
                        <a:pt x="349090" y="216311"/>
                      </a:cubicBezTo>
                      <a:cubicBezTo>
                        <a:pt x="340708" y="225455"/>
                        <a:pt x="322420" y="254411"/>
                        <a:pt x="307942" y="281843"/>
                      </a:cubicBezTo>
                      <a:cubicBezTo>
                        <a:pt x="293464" y="309275"/>
                        <a:pt x="273652" y="345089"/>
                        <a:pt x="264508" y="361853"/>
                      </a:cubicBezTo>
                      <a:cubicBezTo>
                        <a:pt x="254602" y="378617"/>
                        <a:pt x="239362" y="407573"/>
                        <a:pt x="229456" y="425099"/>
                      </a:cubicBezTo>
                      <a:cubicBezTo>
                        <a:pt x="220312" y="443387"/>
                        <a:pt x="205834" y="465485"/>
                        <a:pt x="198214" y="474629"/>
                      </a:cubicBezTo>
                      <a:cubicBezTo>
                        <a:pt x="189832" y="483773"/>
                        <a:pt x="177640" y="503585"/>
                        <a:pt x="170782" y="518825"/>
                      </a:cubicBezTo>
                      <a:cubicBezTo>
                        <a:pt x="163924" y="534065"/>
                        <a:pt x="153256" y="550829"/>
                        <a:pt x="146398" y="556163"/>
                      </a:cubicBezTo>
                      <a:cubicBezTo>
                        <a:pt x="140302" y="561497"/>
                        <a:pt x="134968" y="570641"/>
                        <a:pt x="134968" y="577499"/>
                      </a:cubicBezTo>
                      <a:cubicBezTo>
                        <a:pt x="134968" y="583595"/>
                        <a:pt x="130396" y="595025"/>
                        <a:pt x="124300" y="601121"/>
                      </a:cubicBezTo>
                      <a:cubicBezTo>
                        <a:pt x="113632" y="613313"/>
                        <a:pt x="90772" y="651413"/>
                        <a:pt x="63340" y="704753"/>
                      </a:cubicBezTo>
                      <a:cubicBezTo>
                        <a:pt x="45814" y="737519"/>
                        <a:pt x="20668" y="769523"/>
                        <a:pt x="11524" y="769523"/>
                      </a:cubicBezTo>
                      <a:cubicBezTo>
                        <a:pt x="8476" y="769523"/>
                        <a:pt x="4666" y="766475"/>
                        <a:pt x="2380" y="762665"/>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83" name="Freeform: Shape 2682">
                  <a:extLst>
                    <a:ext uri="{FF2B5EF4-FFF2-40B4-BE49-F238E27FC236}">
                      <a16:creationId xmlns:a16="http://schemas.microsoft.com/office/drawing/2014/main" id="{186C4F52-557C-4348-B0D1-5586CA5861BC}"/>
                    </a:ext>
                  </a:extLst>
                </p:cNvPr>
                <p:cNvSpPr/>
                <p:nvPr/>
              </p:nvSpPr>
              <p:spPr>
                <a:xfrm>
                  <a:off x="1059315" y="4108975"/>
                  <a:ext cx="35814" cy="43434"/>
                </a:xfrm>
                <a:custGeom>
                  <a:avLst/>
                  <a:gdLst>
                    <a:gd name="connsiteX0" fmla="*/ 5199 w 35814"/>
                    <a:gd name="connsiteY0" fmla="*/ 38591 h 43434"/>
                    <a:gd name="connsiteX1" fmla="*/ 8247 w 35814"/>
                    <a:gd name="connsiteY1" fmla="*/ 1253 h 43434"/>
                    <a:gd name="connsiteX2" fmla="*/ 35679 w 35814"/>
                    <a:gd name="connsiteY2" fmla="*/ 31733 h 43434"/>
                    <a:gd name="connsiteX3" fmla="*/ 5199 w 35814"/>
                    <a:gd name="connsiteY3" fmla="*/ 38591 h 43434"/>
                  </a:gdLst>
                  <a:ahLst/>
                  <a:cxnLst>
                    <a:cxn ang="0">
                      <a:pos x="connsiteX0" y="connsiteY0"/>
                    </a:cxn>
                    <a:cxn ang="0">
                      <a:pos x="connsiteX1" y="connsiteY1"/>
                    </a:cxn>
                    <a:cxn ang="0">
                      <a:pos x="connsiteX2" y="connsiteY2"/>
                    </a:cxn>
                    <a:cxn ang="0">
                      <a:pos x="connsiteX3" y="connsiteY3"/>
                    </a:cxn>
                  </a:cxnLst>
                  <a:rect l="l" t="t" r="r" b="b"/>
                  <a:pathLst>
                    <a:path w="35814" h="43434">
                      <a:moveTo>
                        <a:pt x="5199" y="38591"/>
                      </a:moveTo>
                      <a:cubicBezTo>
                        <a:pt x="-3183" y="30971"/>
                        <a:pt x="-897" y="7349"/>
                        <a:pt x="8247" y="1253"/>
                      </a:cubicBezTo>
                      <a:cubicBezTo>
                        <a:pt x="20439" y="-5605"/>
                        <a:pt x="41013" y="17255"/>
                        <a:pt x="35679" y="31733"/>
                      </a:cubicBezTo>
                      <a:cubicBezTo>
                        <a:pt x="30345" y="43925"/>
                        <a:pt x="14343" y="47735"/>
                        <a:pt x="5199" y="38591"/>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84" name="Freeform: Shape 2683">
                  <a:extLst>
                    <a:ext uri="{FF2B5EF4-FFF2-40B4-BE49-F238E27FC236}">
                      <a16:creationId xmlns:a16="http://schemas.microsoft.com/office/drawing/2014/main" id="{CA0F3227-9D5B-4FA7-BE93-301954B50AD1}"/>
                    </a:ext>
                  </a:extLst>
                </p:cNvPr>
                <p:cNvSpPr/>
                <p:nvPr/>
              </p:nvSpPr>
              <p:spPr>
                <a:xfrm>
                  <a:off x="1450443" y="3606343"/>
                  <a:ext cx="41148" cy="65532"/>
                </a:xfrm>
                <a:custGeom>
                  <a:avLst/>
                  <a:gdLst>
                    <a:gd name="connsiteX0" fmla="*/ 1167 w 41148"/>
                    <a:gd name="connsiteY0" fmla="*/ 58115 h 65532"/>
                    <a:gd name="connsiteX1" fmla="*/ 30123 w 41148"/>
                    <a:gd name="connsiteY1" fmla="*/ 203 h 65532"/>
                    <a:gd name="connsiteX2" fmla="*/ 30885 w 41148"/>
                    <a:gd name="connsiteY2" fmla="*/ 46685 h 65532"/>
                    <a:gd name="connsiteX3" fmla="*/ 1167 w 41148"/>
                    <a:gd name="connsiteY3" fmla="*/ 58115 h 65532"/>
                  </a:gdLst>
                  <a:ahLst/>
                  <a:cxnLst>
                    <a:cxn ang="0">
                      <a:pos x="connsiteX0" y="connsiteY0"/>
                    </a:cxn>
                    <a:cxn ang="0">
                      <a:pos x="connsiteX1" y="connsiteY1"/>
                    </a:cxn>
                    <a:cxn ang="0">
                      <a:pos x="connsiteX2" y="connsiteY2"/>
                    </a:cxn>
                    <a:cxn ang="0">
                      <a:pos x="connsiteX3" y="connsiteY3"/>
                    </a:cxn>
                  </a:cxnLst>
                  <a:rect l="l" t="t" r="r" b="b"/>
                  <a:pathLst>
                    <a:path w="41148" h="65532">
                      <a:moveTo>
                        <a:pt x="1167" y="58115"/>
                      </a:moveTo>
                      <a:cubicBezTo>
                        <a:pt x="-5691" y="47447"/>
                        <a:pt x="19455" y="-3607"/>
                        <a:pt x="30123" y="203"/>
                      </a:cubicBezTo>
                      <a:cubicBezTo>
                        <a:pt x="44601" y="4775"/>
                        <a:pt x="45363" y="26111"/>
                        <a:pt x="30885" y="46685"/>
                      </a:cubicBezTo>
                      <a:cubicBezTo>
                        <a:pt x="17169" y="68021"/>
                        <a:pt x="8787" y="71069"/>
                        <a:pt x="1167" y="58115"/>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85" name="Freeform: Shape 2684">
                  <a:extLst>
                    <a:ext uri="{FF2B5EF4-FFF2-40B4-BE49-F238E27FC236}">
                      <a16:creationId xmlns:a16="http://schemas.microsoft.com/office/drawing/2014/main" id="{A45E27FC-8AC6-4853-8E7F-F262E253ABB8}"/>
                    </a:ext>
                  </a:extLst>
                </p:cNvPr>
                <p:cNvSpPr/>
                <p:nvPr/>
              </p:nvSpPr>
              <p:spPr>
                <a:xfrm>
                  <a:off x="5347716" y="1318260"/>
                  <a:ext cx="3445764" cy="2316480"/>
                </a:xfrm>
                <a:custGeom>
                  <a:avLst/>
                  <a:gdLst>
                    <a:gd name="connsiteX0" fmla="*/ 3419094 w 3445764"/>
                    <a:gd name="connsiteY0" fmla="*/ 2309622 h 2316480"/>
                    <a:gd name="connsiteX1" fmla="*/ 3400806 w 3445764"/>
                    <a:gd name="connsiteY1" fmla="*/ 2301240 h 2316480"/>
                    <a:gd name="connsiteX2" fmla="*/ 3373374 w 3445764"/>
                    <a:gd name="connsiteY2" fmla="*/ 2286000 h 2316480"/>
                    <a:gd name="connsiteX3" fmla="*/ 3342894 w 3445764"/>
                    <a:gd name="connsiteY3" fmla="*/ 2270760 h 2316480"/>
                    <a:gd name="connsiteX4" fmla="*/ 3313176 w 3445764"/>
                    <a:gd name="connsiteY4" fmla="*/ 2251710 h 2316480"/>
                    <a:gd name="connsiteX5" fmla="*/ 3287268 w 3445764"/>
                    <a:gd name="connsiteY5" fmla="*/ 2232660 h 2316480"/>
                    <a:gd name="connsiteX6" fmla="*/ 3255264 w 3445764"/>
                    <a:gd name="connsiteY6" fmla="*/ 2217420 h 2316480"/>
                    <a:gd name="connsiteX7" fmla="*/ 3218688 w 3445764"/>
                    <a:gd name="connsiteY7" fmla="*/ 2202180 h 2316480"/>
                    <a:gd name="connsiteX8" fmla="*/ 3196590 w 3445764"/>
                    <a:gd name="connsiteY8" fmla="*/ 2189226 h 2316480"/>
                    <a:gd name="connsiteX9" fmla="*/ 3078480 w 3445764"/>
                    <a:gd name="connsiteY9" fmla="*/ 2122170 h 2316480"/>
                    <a:gd name="connsiteX10" fmla="*/ 3044190 w 3445764"/>
                    <a:gd name="connsiteY10" fmla="*/ 2100834 h 2316480"/>
                    <a:gd name="connsiteX11" fmla="*/ 2944368 w 3445764"/>
                    <a:gd name="connsiteY11" fmla="*/ 2049780 h 2316480"/>
                    <a:gd name="connsiteX12" fmla="*/ 2930652 w 3445764"/>
                    <a:gd name="connsiteY12" fmla="*/ 2038350 h 2316480"/>
                    <a:gd name="connsiteX13" fmla="*/ 2871216 w 3445764"/>
                    <a:gd name="connsiteY13" fmla="*/ 2001012 h 2316480"/>
                    <a:gd name="connsiteX14" fmla="*/ 2805684 w 3445764"/>
                    <a:gd name="connsiteY14" fmla="*/ 1962150 h 2316480"/>
                    <a:gd name="connsiteX15" fmla="*/ 2785110 w 3445764"/>
                    <a:gd name="connsiteY15" fmla="*/ 1950720 h 2316480"/>
                    <a:gd name="connsiteX16" fmla="*/ 2754630 w 3445764"/>
                    <a:gd name="connsiteY16" fmla="*/ 1935480 h 2316480"/>
                    <a:gd name="connsiteX17" fmla="*/ 2725674 w 3445764"/>
                    <a:gd name="connsiteY17" fmla="*/ 1920240 h 2316480"/>
                    <a:gd name="connsiteX18" fmla="*/ 2706624 w 3445764"/>
                    <a:gd name="connsiteY18" fmla="*/ 1908810 h 2316480"/>
                    <a:gd name="connsiteX19" fmla="*/ 2683764 w 3445764"/>
                    <a:gd name="connsiteY19" fmla="*/ 1897380 h 2316480"/>
                    <a:gd name="connsiteX20" fmla="*/ 2657094 w 3445764"/>
                    <a:gd name="connsiteY20" fmla="*/ 1882140 h 2316480"/>
                    <a:gd name="connsiteX21" fmla="*/ 2633472 w 3445764"/>
                    <a:gd name="connsiteY21" fmla="*/ 1866900 h 2316480"/>
                    <a:gd name="connsiteX22" fmla="*/ 2526030 w 3445764"/>
                    <a:gd name="connsiteY22" fmla="*/ 1808988 h 2316480"/>
                    <a:gd name="connsiteX23" fmla="*/ 2476500 w 3445764"/>
                    <a:gd name="connsiteY23" fmla="*/ 1783080 h 2316480"/>
                    <a:gd name="connsiteX24" fmla="*/ 2458974 w 3445764"/>
                    <a:gd name="connsiteY24" fmla="*/ 1776984 h 2316480"/>
                    <a:gd name="connsiteX25" fmla="*/ 2424684 w 3445764"/>
                    <a:gd name="connsiteY25" fmla="*/ 1760220 h 2316480"/>
                    <a:gd name="connsiteX26" fmla="*/ 2375154 w 3445764"/>
                    <a:gd name="connsiteY26" fmla="*/ 1733550 h 2316480"/>
                    <a:gd name="connsiteX27" fmla="*/ 2333244 w 3445764"/>
                    <a:gd name="connsiteY27" fmla="*/ 1709166 h 2316480"/>
                    <a:gd name="connsiteX28" fmla="*/ 2257044 w 3445764"/>
                    <a:gd name="connsiteY28" fmla="*/ 1671828 h 2316480"/>
                    <a:gd name="connsiteX29" fmla="*/ 2146554 w 3445764"/>
                    <a:gd name="connsiteY29" fmla="*/ 1615440 h 2316480"/>
                    <a:gd name="connsiteX30" fmla="*/ 2097024 w 3445764"/>
                    <a:gd name="connsiteY30" fmla="*/ 1591818 h 2316480"/>
                    <a:gd name="connsiteX31" fmla="*/ 1972056 w 3445764"/>
                    <a:gd name="connsiteY31" fmla="*/ 1531620 h 2316480"/>
                    <a:gd name="connsiteX32" fmla="*/ 1932432 w 3445764"/>
                    <a:gd name="connsiteY32" fmla="*/ 1509522 h 2316480"/>
                    <a:gd name="connsiteX33" fmla="*/ 1873758 w 3445764"/>
                    <a:gd name="connsiteY33" fmla="*/ 1481328 h 2316480"/>
                    <a:gd name="connsiteX34" fmla="*/ 1824990 w 3445764"/>
                    <a:gd name="connsiteY34" fmla="*/ 1462278 h 2316480"/>
                    <a:gd name="connsiteX35" fmla="*/ 1789176 w 3445764"/>
                    <a:gd name="connsiteY35" fmla="*/ 1447800 h 2316480"/>
                    <a:gd name="connsiteX36" fmla="*/ 1765554 w 3445764"/>
                    <a:gd name="connsiteY36" fmla="*/ 1427988 h 2316480"/>
                    <a:gd name="connsiteX37" fmla="*/ 1738122 w 3445764"/>
                    <a:gd name="connsiteY37" fmla="*/ 1411986 h 2316480"/>
                    <a:gd name="connsiteX38" fmla="*/ 1661160 w 3445764"/>
                    <a:gd name="connsiteY38" fmla="*/ 1386078 h 2316480"/>
                    <a:gd name="connsiteX39" fmla="*/ 1638300 w 3445764"/>
                    <a:gd name="connsiteY39" fmla="*/ 1379220 h 2316480"/>
                    <a:gd name="connsiteX40" fmla="*/ 1609344 w 3445764"/>
                    <a:gd name="connsiteY40" fmla="*/ 1363980 h 2316480"/>
                    <a:gd name="connsiteX41" fmla="*/ 1572768 w 3445764"/>
                    <a:gd name="connsiteY41" fmla="*/ 1348740 h 2316480"/>
                    <a:gd name="connsiteX42" fmla="*/ 1542288 w 3445764"/>
                    <a:gd name="connsiteY42" fmla="*/ 1341882 h 2316480"/>
                    <a:gd name="connsiteX43" fmla="*/ 1432560 w 3445764"/>
                    <a:gd name="connsiteY43" fmla="*/ 1295400 h 2316480"/>
                    <a:gd name="connsiteX44" fmla="*/ 1392174 w 3445764"/>
                    <a:gd name="connsiteY44" fmla="*/ 1280160 h 2316480"/>
                    <a:gd name="connsiteX45" fmla="*/ 1350264 w 3445764"/>
                    <a:gd name="connsiteY45" fmla="*/ 1264920 h 2316480"/>
                    <a:gd name="connsiteX46" fmla="*/ 1319784 w 3445764"/>
                    <a:gd name="connsiteY46" fmla="*/ 1257300 h 2316480"/>
                    <a:gd name="connsiteX47" fmla="*/ 1289304 w 3445764"/>
                    <a:gd name="connsiteY47" fmla="*/ 1242060 h 2316480"/>
                    <a:gd name="connsiteX48" fmla="*/ 1261110 w 3445764"/>
                    <a:gd name="connsiteY48" fmla="*/ 1234440 h 2316480"/>
                    <a:gd name="connsiteX49" fmla="*/ 1213866 w 3445764"/>
                    <a:gd name="connsiteY49" fmla="*/ 1215390 h 2316480"/>
                    <a:gd name="connsiteX50" fmla="*/ 1163574 w 3445764"/>
                    <a:gd name="connsiteY50" fmla="*/ 1196340 h 2316480"/>
                    <a:gd name="connsiteX51" fmla="*/ 1140714 w 3445764"/>
                    <a:gd name="connsiteY51" fmla="*/ 1188720 h 2316480"/>
                    <a:gd name="connsiteX52" fmla="*/ 1106424 w 3445764"/>
                    <a:gd name="connsiteY52" fmla="*/ 1181100 h 2316480"/>
                    <a:gd name="connsiteX53" fmla="*/ 1072134 w 3445764"/>
                    <a:gd name="connsiteY53" fmla="*/ 1173480 h 2316480"/>
                    <a:gd name="connsiteX54" fmla="*/ 1041654 w 3445764"/>
                    <a:gd name="connsiteY54" fmla="*/ 1165860 h 2316480"/>
                    <a:gd name="connsiteX55" fmla="*/ 1011174 w 3445764"/>
                    <a:gd name="connsiteY55" fmla="*/ 1158240 h 2316480"/>
                    <a:gd name="connsiteX56" fmla="*/ 989838 w 3445764"/>
                    <a:gd name="connsiteY56" fmla="*/ 1150620 h 2316480"/>
                    <a:gd name="connsiteX57" fmla="*/ 919734 w 3445764"/>
                    <a:gd name="connsiteY57" fmla="*/ 1131570 h 2316480"/>
                    <a:gd name="connsiteX58" fmla="*/ 838200 w 3445764"/>
                    <a:gd name="connsiteY58" fmla="*/ 1112520 h 2316480"/>
                    <a:gd name="connsiteX59" fmla="*/ 805434 w 3445764"/>
                    <a:gd name="connsiteY59" fmla="*/ 1104900 h 2316480"/>
                    <a:gd name="connsiteX60" fmla="*/ 740664 w 3445764"/>
                    <a:gd name="connsiteY60" fmla="*/ 1097280 h 2316480"/>
                    <a:gd name="connsiteX61" fmla="*/ 675894 w 3445764"/>
                    <a:gd name="connsiteY61" fmla="*/ 1089660 h 2316480"/>
                    <a:gd name="connsiteX62" fmla="*/ 256794 w 3445764"/>
                    <a:gd name="connsiteY62" fmla="*/ 1089660 h 2316480"/>
                    <a:gd name="connsiteX63" fmla="*/ 199644 w 3445764"/>
                    <a:gd name="connsiteY63" fmla="*/ 1097280 h 2316480"/>
                    <a:gd name="connsiteX64" fmla="*/ 142494 w 3445764"/>
                    <a:gd name="connsiteY64" fmla="*/ 1104900 h 2316480"/>
                    <a:gd name="connsiteX65" fmla="*/ 99822 w 3445764"/>
                    <a:gd name="connsiteY65" fmla="*/ 1112520 h 2316480"/>
                    <a:gd name="connsiteX66" fmla="*/ 38100 w 3445764"/>
                    <a:gd name="connsiteY66" fmla="*/ 1124712 h 2316480"/>
                    <a:gd name="connsiteX67" fmla="*/ 0 w 3445764"/>
                    <a:gd name="connsiteY67" fmla="*/ 1065276 h 2316480"/>
                    <a:gd name="connsiteX68" fmla="*/ 762 w 3445764"/>
                    <a:gd name="connsiteY68" fmla="*/ 505206 h 2316480"/>
                    <a:gd name="connsiteX69" fmla="*/ 1524 w 3445764"/>
                    <a:gd name="connsiteY69" fmla="*/ 0 h 2316480"/>
                    <a:gd name="connsiteX70" fmla="*/ 1723644 w 3445764"/>
                    <a:gd name="connsiteY70" fmla="*/ 0 h 2316480"/>
                    <a:gd name="connsiteX71" fmla="*/ 3445764 w 3445764"/>
                    <a:gd name="connsiteY71" fmla="*/ 0 h 2316480"/>
                    <a:gd name="connsiteX72" fmla="*/ 3444240 w 3445764"/>
                    <a:gd name="connsiteY72" fmla="*/ 1155954 h 2316480"/>
                    <a:gd name="connsiteX73" fmla="*/ 3419094 w 3445764"/>
                    <a:gd name="connsiteY73" fmla="*/ 2309622 h 231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445764" h="2316480">
                      <a:moveTo>
                        <a:pt x="3419094" y="2309622"/>
                      </a:moveTo>
                      <a:cubicBezTo>
                        <a:pt x="3416808" y="2305050"/>
                        <a:pt x="3408426" y="2301240"/>
                        <a:pt x="3400806" y="2301240"/>
                      </a:cubicBezTo>
                      <a:cubicBezTo>
                        <a:pt x="3393186" y="2301240"/>
                        <a:pt x="3380994" y="2294382"/>
                        <a:pt x="3373374" y="2286000"/>
                      </a:cubicBezTo>
                      <a:cubicBezTo>
                        <a:pt x="3365754" y="2277618"/>
                        <a:pt x="3352038" y="2270760"/>
                        <a:pt x="3342894" y="2270760"/>
                      </a:cubicBezTo>
                      <a:cubicBezTo>
                        <a:pt x="3332988" y="2270760"/>
                        <a:pt x="3320034" y="2262378"/>
                        <a:pt x="3313176" y="2251710"/>
                      </a:cubicBezTo>
                      <a:cubicBezTo>
                        <a:pt x="3306318" y="2241042"/>
                        <a:pt x="3294888" y="2232660"/>
                        <a:pt x="3287268" y="2232660"/>
                      </a:cubicBezTo>
                      <a:cubicBezTo>
                        <a:pt x="3280410" y="2232660"/>
                        <a:pt x="3265932" y="2225802"/>
                        <a:pt x="3255264" y="2217420"/>
                      </a:cubicBezTo>
                      <a:cubicBezTo>
                        <a:pt x="3244596" y="2209038"/>
                        <a:pt x="3227832" y="2202180"/>
                        <a:pt x="3218688" y="2202180"/>
                      </a:cubicBezTo>
                      <a:cubicBezTo>
                        <a:pt x="3208020" y="2202180"/>
                        <a:pt x="3198876" y="2196846"/>
                        <a:pt x="3196590" y="2189226"/>
                      </a:cubicBezTo>
                      <a:cubicBezTo>
                        <a:pt x="3193542" y="2177034"/>
                        <a:pt x="3158490" y="2157222"/>
                        <a:pt x="3078480" y="2122170"/>
                      </a:cubicBezTo>
                      <a:cubicBezTo>
                        <a:pt x="3062478" y="2116074"/>
                        <a:pt x="3047238" y="2106168"/>
                        <a:pt x="3044190" y="2100834"/>
                      </a:cubicBezTo>
                      <a:cubicBezTo>
                        <a:pt x="3037332" y="2090166"/>
                        <a:pt x="2958846" y="2049780"/>
                        <a:pt x="2944368" y="2049780"/>
                      </a:cubicBezTo>
                      <a:cubicBezTo>
                        <a:pt x="2939034" y="2049780"/>
                        <a:pt x="2932938" y="2044446"/>
                        <a:pt x="2930652" y="2038350"/>
                      </a:cubicBezTo>
                      <a:cubicBezTo>
                        <a:pt x="2928366" y="2032254"/>
                        <a:pt x="2900934" y="2015490"/>
                        <a:pt x="2871216" y="2001012"/>
                      </a:cubicBezTo>
                      <a:cubicBezTo>
                        <a:pt x="2840736" y="1985772"/>
                        <a:pt x="2811018" y="1969008"/>
                        <a:pt x="2805684" y="1962150"/>
                      </a:cubicBezTo>
                      <a:cubicBezTo>
                        <a:pt x="2800350" y="1956054"/>
                        <a:pt x="2791206" y="1950720"/>
                        <a:pt x="2785110" y="1950720"/>
                      </a:cubicBezTo>
                      <a:cubicBezTo>
                        <a:pt x="2779014" y="1950720"/>
                        <a:pt x="2765298" y="1943862"/>
                        <a:pt x="2754630" y="1935480"/>
                      </a:cubicBezTo>
                      <a:cubicBezTo>
                        <a:pt x="2743962" y="1927098"/>
                        <a:pt x="2731008" y="1920240"/>
                        <a:pt x="2725674" y="1920240"/>
                      </a:cubicBezTo>
                      <a:cubicBezTo>
                        <a:pt x="2720340" y="1920240"/>
                        <a:pt x="2711958" y="1914906"/>
                        <a:pt x="2706624" y="1908810"/>
                      </a:cubicBezTo>
                      <a:cubicBezTo>
                        <a:pt x="2701290" y="1902714"/>
                        <a:pt x="2691384" y="1897380"/>
                        <a:pt x="2683764" y="1897380"/>
                      </a:cubicBezTo>
                      <a:cubicBezTo>
                        <a:pt x="2676906" y="1897380"/>
                        <a:pt x="2664714" y="1890522"/>
                        <a:pt x="2657094" y="1882140"/>
                      </a:cubicBezTo>
                      <a:cubicBezTo>
                        <a:pt x="2649474" y="1873758"/>
                        <a:pt x="2638806" y="1866900"/>
                        <a:pt x="2633472" y="1866900"/>
                      </a:cubicBezTo>
                      <a:cubicBezTo>
                        <a:pt x="2621280" y="1866900"/>
                        <a:pt x="2580894" y="1844802"/>
                        <a:pt x="2526030" y="1808988"/>
                      </a:cubicBezTo>
                      <a:cubicBezTo>
                        <a:pt x="2504694" y="1794510"/>
                        <a:pt x="2481834" y="1783080"/>
                        <a:pt x="2476500" y="1783080"/>
                      </a:cubicBezTo>
                      <a:cubicBezTo>
                        <a:pt x="2470404" y="1783080"/>
                        <a:pt x="2462784" y="1780032"/>
                        <a:pt x="2458974" y="1776984"/>
                      </a:cubicBezTo>
                      <a:cubicBezTo>
                        <a:pt x="2454402" y="1773174"/>
                        <a:pt x="2439162" y="1765554"/>
                        <a:pt x="2424684" y="1760220"/>
                      </a:cubicBezTo>
                      <a:cubicBezTo>
                        <a:pt x="2410206" y="1754124"/>
                        <a:pt x="2388108" y="1742694"/>
                        <a:pt x="2375154" y="1733550"/>
                      </a:cubicBezTo>
                      <a:cubicBezTo>
                        <a:pt x="2362962" y="1724406"/>
                        <a:pt x="2343912" y="1713738"/>
                        <a:pt x="2333244" y="1709166"/>
                      </a:cubicBezTo>
                      <a:cubicBezTo>
                        <a:pt x="2286762" y="1689354"/>
                        <a:pt x="2267712" y="1680210"/>
                        <a:pt x="2257044" y="1671828"/>
                      </a:cubicBezTo>
                      <a:cubicBezTo>
                        <a:pt x="2243328" y="1661922"/>
                        <a:pt x="2199132" y="1639062"/>
                        <a:pt x="2146554" y="1615440"/>
                      </a:cubicBezTo>
                      <a:cubicBezTo>
                        <a:pt x="2125980" y="1606296"/>
                        <a:pt x="2103120" y="1595628"/>
                        <a:pt x="2097024" y="1591818"/>
                      </a:cubicBezTo>
                      <a:cubicBezTo>
                        <a:pt x="2076450" y="1579626"/>
                        <a:pt x="1976628" y="1531620"/>
                        <a:pt x="1972056" y="1531620"/>
                      </a:cubicBezTo>
                      <a:cubicBezTo>
                        <a:pt x="1969770" y="1531620"/>
                        <a:pt x="1952244" y="1521714"/>
                        <a:pt x="1932432" y="1509522"/>
                      </a:cubicBezTo>
                      <a:cubicBezTo>
                        <a:pt x="1913382" y="1496568"/>
                        <a:pt x="1886712" y="1484376"/>
                        <a:pt x="1873758" y="1481328"/>
                      </a:cubicBezTo>
                      <a:cubicBezTo>
                        <a:pt x="1860804" y="1479042"/>
                        <a:pt x="1838706" y="1469898"/>
                        <a:pt x="1824990" y="1462278"/>
                      </a:cubicBezTo>
                      <a:cubicBezTo>
                        <a:pt x="1810512" y="1453896"/>
                        <a:pt x="1794510" y="1447800"/>
                        <a:pt x="1789176" y="1447800"/>
                      </a:cubicBezTo>
                      <a:cubicBezTo>
                        <a:pt x="1783080" y="1447800"/>
                        <a:pt x="1773174" y="1438656"/>
                        <a:pt x="1765554" y="1427988"/>
                      </a:cubicBezTo>
                      <a:cubicBezTo>
                        <a:pt x="1757172" y="1414272"/>
                        <a:pt x="1748028" y="1409700"/>
                        <a:pt x="1738122" y="1411986"/>
                      </a:cubicBezTo>
                      <a:cubicBezTo>
                        <a:pt x="1725168" y="1415796"/>
                        <a:pt x="1699260" y="1407414"/>
                        <a:pt x="1661160" y="1386078"/>
                      </a:cubicBezTo>
                      <a:cubicBezTo>
                        <a:pt x="1653540" y="1382268"/>
                        <a:pt x="1643634" y="1379220"/>
                        <a:pt x="1638300" y="1379220"/>
                      </a:cubicBezTo>
                      <a:cubicBezTo>
                        <a:pt x="1632966" y="1379220"/>
                        <a:pt x="1620012" y="1372362"/>
                        <a:pt x="1609344" y="1363980"/>
                      </a:cubicBezTo>
                      <a:cubicBezTo>
                        <a:pt x="1598676" y="1355598"/>
                        <a:pt x="1582674" y="1348740"/>
                        <a:pt x="1572768" y="1348740"/>
                      </a:cubicBezTo>
                      <a:cubicBezTo>
                        <a:pt x="1563624" y="1348740"/>
                        <a:pt x="1549908" y="1345692"/>
                        <a:pt x="1542288" y="1341882"/>
                      </a:cubicBezTo>
                      <a:cubicBezTo>
                        <a:pt x="1490472" y="1315212"/>
                        <a:pt x="1443228" y="1295400"/>
                        <a:pt x="1432560" y="1295400"/>
                      </a:cubicBezTo>
                      <a:cubicBezTo>
                        <a:pt x="1424940" y="1295400"/>
                        <a:pt x="1407414" y="1288542"/>
                        <a:pt x="1392174" y="1280160"/>
                      </a:cubicBezTo>
                      <a:cubicBezTo>
                        <a:pt x="1376934" y="1271778"/>
                        <a:pt x="1357884" y="1264920"/>
                        <a:pt x="1350264" y="1264920"/>
                      </a:cubicBezTo>
                      <a:cubicBezTo>
                        <a:pt x="1341882" y="1264920"/>
                        <a:pt x="1328166" y="1261872"/>
                        <a:pt x="1319784" y="1257300"/>
                      </a:cubicBezTo>
                      <a:cubicBezTo>
                        <a:pt x="1311402" y="1253490"/>
                        <a:pt x="1297686" y="1246632"/>
                        <a:pt x="1289304" y="1242060"/>
                      </a:cubicBezTo>
                      <a:cubicBezTo>
                        <a:pt x="1280922" y="1238250"/>
                        <a:pt x="1267968" y="1234440"/>
                        <a:pt x="1261110" y="1234440"/>
                      </a:cubicBezTo>
                      <a:cubicBezTo>
                        <a:pt x="1253490" y="1234440"/>
                        <a:pt x="1232154" y="1226058"/>
                        <a:pt x="1213866" y="1215390"/>
                      </a:cubicBezTo>
                      <a:cubicBezTo>
                        <a:pt x="1196340" y="1204722"/>
                        <a:pt x="1172718" y="1196340"/>
                        <a:pt x="1163574" y="1196340"/>
                      </a:cubicBezTo>
                      <a:cubicBezTo>
                        <a:pt x="1153668" y="1196340"/>
                        <a:pt x="1143000" y="1193292"/>
                        <a:pt x="1140714" y="1188720"/>
                      </a:cubicBezTo>
                      <a:cubicBezTo>
                        <a:pt x="1138428" y="1184910"/>
                        <a:pt x="1122426" y="1181100"/>
                        <a:pt x="1106424" y="1181100"/>
                      </a:cubicBezTo>
                      <a:cubicBezTo>
                        <a:pt x="1090422" y="1181100"/>
                        <a:pt x="1074420" y="1178052"/>
                        <a:pt x="1072134" y="1173480"/>
                      </a:cubicBezTo>
                      <a:cubicBezTo>
                        <a:pt x="1069848" y="1169670"/>
                        <a:pt x="1056132" y="1165860"/>
                        <a:pt x="1041654" y="1165860"/>
                      </a:cubicBezTo>
                      <a:cubicBezTo>
                        <a:pt x="1027176" y="1165860"/>
                        <a:pt x="1013460" y="1162812"/>
                        <a:pt x="1011174" y="1158240"/>
                      </a:cubicBezTo>
                      <a:cubicBezTo>
                        <a:pt x="1008888" y="1154430"/>
                        <a:pt x="998982" y="1150620"/>
                        <a:pt x="989838" y="1150620"/>
                      </a:cubicBezTo>
                      <a:cubicBezTo>
                        <a:pt x="980694" y="1150620"/>
                        <a:pt x="949452" y="1141476"/>
                        <a:pt x="919734" y="1131570"/>
                      </a:cubicBezTo>
                      <a:cubicBezTo>
                        <a:pt x="890778" y="1120902"/>
                        <a:pt x="853440" y="1112520"/>
                        <a:pt x="838200" y="1112520"/>
                      </a:cubicBezTo>
                      <a:cubicBezTo>
                        <a:pt x="822960" y="1112520"/>
                        <a:pt x="807720" y="1108710"/>
                        <a:pt x="805434" y="1104900"/>
                      </a:cubicBezTo>
                      <a:cubicBezTo>
                        <a:pt x="803148" y="1100328"/>
                        <a:pt x="773430" y="1097280"/>
                        <a:pt x="740664" y="1097280"/>
                      </a:cubicBezTo>
                      <a:cubicBezTo>
                        <a:pt x="707898" y="1097280"/>
                        <a:pt x="678180" y="1093470"/>
                        <a:pt x="675894" y="1089660"/>
                      </a:cubicBezTo>
                      <a:cubicBezTo>
                        <a:pt x="669798" y="1078992"/>
                        <a:pt x="262890" y="1078992"/>
                        <a:pt x="256794" y="1089660"/>
                      </a:cubicBezTo>
                      <a:cubicBezTo>
                        <a:pt x="254508" y="1093470"/>
                        <a:pt x="228600" y="1097280"/>
                        <a:pt x="199644" y="1097280"/>
                      </a:cubicBezTo>
                      <a:cubicBezTo>
                        <a:pt x="170688" y="1097280"/>
                        <a:pt x="144780" y="1101090"/>
                        <a:pt x="142494" y="1104900"/>
                      </a:cubicBezTo>
                      <a:cubicBezTo>
                        <a:pt x="140208" y="1109472"/>
                        <a:pt x="120396" y="1112520"/>
                        <a:pt x="99822" y="1112520"/>
                      </a:cubicBezTo>
                      <a:cubicBezTo>
                        <a:pt x="78486" y="1112520"/>
                        <a:pt x="51054" y="1117854"/>
                        <a:pt x="38100" y="1124712"/>
                      </a:cubicBezTo>
                      <a:cubicBezTo>
                        <a:pt x="6096" y="1141476"/>
                        <a:pt x="0" y="1131570"/>
                        <a:pt x="0" y="1065276"/>
                      </a:cubicBezTo>
                      <a:cubicBezTo>
                        <a:pt x="0" y="1034796"/>
                        <a:pt x="762" y="782574"/>
                        <a:pt x="762" y="505206"/>
                      </a:cubicBezTo>
                      <a:lnTo>
                        <a:pt x="1524" y="0"/>
                      </a:lnTo>
                      <a:lnTo>
                        <a:pt x="1723644" y="0"/>
                      </a:lnTo>
                      <a:lnTo>
                        <a:pt x="3445764" y="0"/>
                      </a:lnTo>
                      <a:lnTo>
                        <a:pt x="3444240" y="1155954"/>
                      </a:lnTo>
                      <a:cubicBezTo>
                        <a:pt x="3441954" y="2295906"/>
                        <a:pt x="3441192" y="2343912"/>
                        <a:pt x="3419094" y="2309622"/>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86" name="Freeform: Shape 2685">
                  <a:extLst>
                    <a:ext uri="{FF2B5EF4-FFF2-40B4-BE49-F238E27FC236}">
                      <a16:creationId xmlns:a16="http://schemas.microsoft.com/office/drawing/2014/main" id="{05D9DD85-7A65-437B-A745-0581E5E3A7F9}"/>
                    </a:ext>
                  </a:extLst>
                </p:cNvPr>
                <p:cNvSpPr/>
                <p:nvPr/>
              </p:nvSpPr>
              <p:spPr>
                <a:xfrm>
                  <a:off x="1493605" y="3469909"/>
                  <a:ext cx="83058" cy="118110"/>
                </a:xfrm>
                <a:custGeom>
                  <a:avLst/>
                  <a:gdLst>
                    <a:gd name="connsiteX0" fmla="*/ 5249 w 83058"/>
                    <a:gd name="connsiteY0" fmla="*/ 113777 h 118110"/>
                    <a:gd name="connsiteX1" fmla="*/ 18965 w 83058"/>
                    <a:gd name="connsiteY1" fmla="*/ 53579 h 118110"/>
                    <a:gd name="connsiteX2" fmla="*/ 38015 w 83058"/>
                    <a:gd name="connsiteY2" fmla="*/ 20813 h 118110"/>
                    <a:gd name="connsiteX3" fmla="*/ 54017 w 83058"/>
                    <a:gd name="connsiteY3" fmla="*/ 4049 h 118110"/>
                    <a:gd name="connsiteX4" fmla="*/ 78401 w 83058"/>
                    <a:gd name="connsiteY4" fmla="*/ 26147 h 118110"/>
                    <a:gd name="connsiteX5" fmla="*/ 45635 w 83058"/>
                    <a:gd name="connsiteY5" fmla="*/ 79487 h 118110"/>
                    <a:gd name="connsiteX6" fmla="*/ 5249 w 83058"/>
                    <a:gd name="connsiteY6" fmla="*/ 113777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58" h="118110">
                      <a:moveTo>
                        <a:pt x="5249" y="113777"/>
                      </a:moveTo>
                      <a:cubicBezTo>
                        <a:pt x="-5419" y="103871"/>
                        <a:pt x="677" y="77963"/>
                        <a:pt x="18965" y="53579"/>
                      </a:cubicBezTo>
                      <a:cubicBezTo>
                        <a:pt x="29633" y="39863"/>
                        <a:pt x="38015" y="25385"/>
                        <a:pt x="38015" y="20813"/>
                      </a:cubicBezTo>
                      <a:cubicBezTo>
                        <a:pt x="38015" y="16241"/>
                        <a:pt x="44873" y="9383"/>
                        <a:pt x="54017" y="4049"/>
                      </a:cubicBezTo>
                      <a:cubicBezTo>
                        <a:pt x="76115" y="-7381"/>
                        <a:pt x="91355" y="7097"/>
                        <a:pt x="78401" y="26147"/>
                      </a:cubicBezTo>
                      <a:cubicBezTo>
                        <a:pt x="73067" y="33005"/>
                        <a:pt x="58589" y="57389"/>
                        <a:pt x="45635" y="79487"/>
                      </a:cubicBezTo>
                      <a:cubicBezTo>
                        <a:pt x="22013" y="118349"/>
                        <a:pt x="15155" y="124445"/>
                        <a:pt x="5249" y="113777"/>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87" name="Freeform: Shape 2686">
                  <a:extLst>
                    <a:ext uri="{FF2B5EF4-FFF2-40B4-BE49-F238E27FC236}">
                      <a16:creationId xmlns:a16="http://schemas.microsoft.com/office/drawing/2014/main" id="{9B270A20-E5D7-4C9C-A67D-53774E16E2DE}"/>
                    </a:ext>
                  </a:extLst>
                </p:cNvPr>
                <p:cNvSpPr/>
                <p:nvPr/>
              </p:nvSpPr>
              <p:spPr>
                <a:xfrm>
                  <a:off x="1565379" y="3165342"/>
                  <a:ext cx="179070" cy="301752"/>
                </a:xfrm>
                <a:custGeom>
                  <a:avLst/>
                  <a:gdLst>
                    <a:gd name="connsiteX0" fmla="*/ 531 w 179070"/>
                    <a:gd name="connsiteY0" fmla="*/ 294900 h 301752"/>
                    <a:gd name="connsiteX1" fmla="*/ 11961 w 179070"/>
                    <a:gd name="connsiteY1" fmla="*/ 259848 h 301752"/>
                    <a:gd name="connsiteX2" fmla="*/ 27201 w 179070"/>
                    <a:gd name="connsiteY2" fmla="*/ 220986 h 301752"/>
                    <a:gd name="connsiteX3" fmla="*/ 37869 w 179070"/>
                    <a:gd name="connsiteY3" fmla="*/ 205746 h 301752"/>
                    <a:gd name="connsiteX4" fmla="*/ 44727 w 179070"/>
                    <a:gd name="connsiteY4" fmla="*/ 190506 h 301752"/>
                    <a:gd name="connsiteX5" fmla="*/ 53109 w 179070"/>
                    <a:gd name="connsiteY5" fmla="*/ 175266 h 301752"/>
                    <a:gd name="connsiteX6" fmla="*/ 65301 w 179070"/>
                    <a:gd name="connsiteY6" fmla="*/ 160788 h 301752"/>
                    <a:gd name="connsiteX7" fmla="*/ 100353 w 179070"/>
                    <a:gd name="connsiteY7" fmla="*/ 103638 h 301752"/>
                    <a:gd name="connsiteX8" fmla="*/ 111021 w 179070"/>
                    <a:gd name="connsiteY8" fmla="*/ 92208 h 301752"/>
                    <a:gd name="connsiteX9" fmla="*/ 122451 w 179070"/>
                    <a:gd name="connsiteY9" fmla="*/ 76206 h 301752"/>
                    <a:gd name="connsiteX10" fmla="*/ 133881 w 179070"/>
                    <a:gd name="connsiteY10" fmla="*/ 41916 h 301752"/>
                    <a:gd name="connsiteX11" fmla="*/ 149121 w 179070"/>
                    <a:gd name="connsiteY11" fmla="*/ 4578 h 301752"/>
                    <a:gd name="connsiteX12" fmla="*/ 166647 w 179070"/>
                    <a:gd name="connsiteY12" fmla="*/ 56394 h 301752"/>
                    <a:gd name="connsiteX13" fmla="*/ 95781 w 179070"/>
                    <a:gd name="connsiteY13" fmla="*/ 181362 h 301752"/>
                    <a:gd name="connsiteX14" fmla="*/ 72921 w 179070"/>
                    <a:gd name="connsiteY14" fmla="*/ 215652 h 301752"/>
                    <a:gd name="connsiteX15" fmla="*/ 50061 w 179070"/>
                    <a:gd name="connsiteY15" fmla="*/ 251466 h 301752"/>
                    <a:gd name="connsiteX16" fmla="*/ 11961 w 179070"/>
                    <a:gd name="connsiteY16" fmla="*/ 301758 h 301752"/>
                    <a:gd name="connsiteX17" fmla="*/ 531 w 179070"/>
                    <a:gd name="connsiteY17" fmla="*/ 294900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070" h="301752">
                      <a:moveTo>
                        <a:pt x="531" y="294900"/>
                      </a:moveTo>
                      <a:cubicBezTo>
                        <a:pt x="-1755" y="290328"/>
                        <a:pt x="3579" y="275088"/>
                        <a:pt x="11961" y="259848"/>
                      </a:cubicBezTo>
                      <a:cubicBezTo>
                        <a:pt x="20343" y="245370"/>
                        <a:pt x="27201" y="227844"/>
                        <a:pt x="27201" y="220986"/>
                      </a:cubicBezTo>
                      <a:cubicBezTo>
                        <a:pt x="27201" y="214890"/>
                        <a:pt x="31773" y="208032"/>
                        <a:pt x="37869" y="205746"/>
                      </a:cubicBezTo>
                      <a:cubicBezTo>
                        <a:pt x="43965" y="203460"/>
                        <a:pt x="47013" y="196602"/>
                        <a:pt x="44727" y="190506"/>
                      </a:cubicBezTo>
                      <a:cubicBezTo>
                        <a:pt x="42441" y="185172"/>
                        <a:pt x="46251" y="177552"/>
                        <a:pt x="53109" y="175266"/>
                      </a:cubicBezTo>
                      <a:cubicBezTo>
                        <a:pt x="59967" y="172980"/>
                        <a:pt x="65301" y="166122"/>
                        <a:pt x="65301" y="160788"/>
                      </a:cubicBezTo>
                      <a:cubicBezTo>
                        <a:pt x="65301" y="143262"/>
                        <a:pt x="88923" y="103638"/>
                        <a:pt x="100353" y="103638"/>
                      </a:cubicBezTo>
                      <a:cubicBezTo>
                        <a:pt x="106449" y="103638"/>
                        <a:pt x="111021" y="98304"/>
                        <a:pt x="111021" y="92208"/>
                      </a:cubicBezTo>
                      <a:cubicBezTo>
                        <a:pt x="111021" y="85350"/>
                        <a:pt x="116355" y="78492"/>
                        <a:pt x="122451" y="76206"/>
                      </a:cubicBezTo>
                      <a:cubicBezTo>
                        <a:pt x="130071" y="73158"/>
                        <a:pt x="133881" y="60966"/>
                        <a:pt x="133881" y="41916"/>
                      </a:cubicBezTo>
                      <a:cubicBezTo>
                        <a:pt x="133881" y="20580"/>
                        <a:pt x="137691" y="10674"/>
                        <a:pt x="149121" y="4578"/>
                      </a:cubicBezTo>
                      <a:cubicBezTo>
                        <a:pt x="180363" y="-12186"/>
                        <a:pt x="190269" y="19818"/>
                        <a:pt x="166647" y="56394"/>
                      </a:cubicBezTo>
                      <a:cubicBezTo>
                        <a:pt x="131595" y="108972"/>
                        <a:pt x="95781" y="172980"/>
                        <a:pt x="95781" y="181362"/>
                      </a:cubicBezTo>
                      <a:cubicBezTo>
                        <a:pt x="95781" y="185934"/>
                        <a:pt x="85875" y="201174"/>
                        <a:pt x="72921" y="215652"/>
                      </a:cubicBezTo>
                      <a:cubicBezTo>
                        <a:pt x="60729" y="229368"/>
                        <a:pt x="50061" y="246132"/>
                        <a:pt x="50061" y="251466"/>
                      </a:cubicBezTo>
                      <a:cubicBezTo>
                        <a:pt x="50061" y="263658"/>
                        <a:pt x="21105" y="301758"/>
                        <a:pt x="11961" y="301758"/>
                      </a:cubicBezTo>
                      <a:cubicBezTo>
                        <a:pt x="8151" y="301758"/>
                        <a:pt x="3579" y="298710"/>
                        <a:pt x="531" y="294900"/>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88" name="Freeform: Shape 2687">
                  <a:extLst>
                    <a:ext uri="{FF2B5EF4-FFF2-40B4-BE49-F238E27FC236}">
                      <a16:creationId xmlns:a16="http://schemas.microsoft.com/office/drawing/2014/main" id="{2501D492-0AA8-4945-8F73-4A95517E870E}"/>
                    </a:ext>
                  </a:extLst>
                </p:cNvPr>
                <p:cNvSpPr/>
                <p:nvPr/>
              </p:nvSpPr>
              <p:spPr>
                <a:xfrm>
                  <a:off x="1747671" y="2807970"/>
                  <a:ext cx="163830" cy="357378"/>
                </a:xfrm>
                <a:custGeom>
                  <a:avLst/>
                  <a:gdLst>
                    <a:gd name="connsiteX0" fmla="*/ 1881 w 163830"/>
                    <a:gd name="connsiteY0" fmla="*/ 355092 h 357378"/>
                    <a:gd name="connsiteX1" fmla="*/ 3405 w 163830"/>
                    <a:gd name="connsiteY1" fmla="*/ 336804 h 357378"/>
                    <a:gd name="connsiteX2" fmla="*/ 16359 w 163830"/>
                    <a:gd name="connsiteY2" fmla="*/ 297942 h 357378"/>
                    <a:gd name="connsiteX3" fmla="*/ 36171 w 163830"/>
                    <a:gd name="connsiteY3" fmla="*/ 265176 h 357378"/>
                    <a:gd name="connsiteX4" fmla="*/ 50649 w 163830"/>
                    <a:gd name="connsiteY4" fmla="*/ 251460 h 357378"/>
                    <a:gd name="connsiteX5" fmla="*/ 79605 w 163830"/>
                    <a:gd name="connsiteY5" fmla="*/ 194310 h 357378"/>
                    <a:gd name="connsiteX6" fmla="*/ 94845 w 163830"/>
                    <a:gd name="connsiteY6" fmla="*/ 169926 h 357378"/>
                    <a:gd name="connsiteX7" fmla="*/ 112371 w 163830"/>
                    <a:gd name="connsiteY7" fmla="*/ 131826 h 357378"/>
                    <a:gd name="connsiteX8" fmla="*/ 104751 w 163830"/>
                    <a:gd name="connsiteY8" fmla="*/ 108204 h 357378"/>
                    <a:gd name="connsiteX9" fmla="*/ 107799 w 163830"/>
                    <a:gd name="connsiteY9" fmla="*/ 0 h 357378"/>
                    <a:gd name="connsiteX10" fmla="*/ 133707 w 163830"/>
                    <a:gd name="connsiteY10" fmla="*/ 65532 h 357378"/>
                    <a:gd name="connsiteX11" fmla="*/ 149709 w 163830"/>
                    <a:gd name="connsiteY11" fmla="*/ 97536 h 357378"/>
                    <a:gd name="connsiteX12" fmla="*/ 149709 w 163830"/>
                    <a:gd name="connsiteY12" fmla="*/ 148590 h 357378"/>
                    <a:gd name="connsiteX13" fmla="*/ 134469 w 163830"/>
                    <a:gd name="connsiteY13" fmla="*/ 172974 h 357378"/>
                    <a:gd name="connsiteX14" fmla="*/ 107799 w 163830"/>
                    <a:gd name="connsiteY14" fmla="*/ 216408 h 357378"/>
                    <a:gd name="connsiteX15" fmla="*/ 81129 w 163830"/>
                    <a:gd name="connsiteY15" fmla="*/ 260604 h 357378"/>
                    <a:gd name="connsiteX16" fmla="*/ 65889 w 163830"/>
                    <a:gd name="connsiteY16" fmla="*/ 281940 h 357378"/>
                    <a:gd name="connsiteX17" fmla="*/ 50649 w 163830"/>
                    <a:gd name="connsiteY17" fmla="*/ 304038 h 357378"/>
                    <a:gd name="connsiteX18" fmla="*/ 28551 w 163830"/>
                    <a:gd name="connsiteY18" fmla="*/ 338328 h 357378"/>
                    <a:gd name="connsiteX19" fmla="*/ 1881 w 163830"/>
                    <a:gd name="connsiteY19" fmla="*/ 355092 h 35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830" h="357378">
                      <a:moveTo>
                        <a:pt x="1881" y="355092"/>
                      </a:moveTo>
                      <a:cubicBezTo>
                        <a:pt x="-1167" y="350520"/>
                        <a:pt x="-405" y="342138"/>
                        <a:pt x="3405" y="336804"/>
                      </a:cubicBezTo>
                      <a:cubicBezTo>
                        <a:pt x="7977" y="331470"/>
                        <a:pt x="13311" y="314706"/>
                        <a:pt x="16359" y="297942"/>
                      </a:cubicBezTo>
                      <a:cubicBezTo>
                        <a:pt x="20169" y="278892"/>
                        <a:pt x="27027" y="267462"/>
                        <a:pt x="36171" y="265176"/>
                      </a:cubicBezTo>
                      <a:cubicBezTo>
                        <a:pt x="44553" y="262890"/>
                        <a:pt x="50649" y="256794"/>
                        <a:pt x="50649" y="251460"/>
                      </a:cubicBezTo>
                      <a:cubicBezTo>
                        <a:pt x="50649" y="239268"/>
                        <a:pt x="73509" y="194310"/>
                        <a:pt x="79605" y="194310"/>
                      </a:cubicBezTo>
                      <a:cubicBezTo>
                        <a:pt x="82653" y="194310"/>
                        <a:pt x="89511" y="182880"/>
                        <a:pt x="94845" y="169926"/>
                      </a:cubicBezTo>
                      <a:cubicBezTo>
                        <a:pt x="100179" y="156210"/>
                        <a:pt x="108561" y="138684"/>
                        <a:pt x="112371" y="131826"/>
                      </a:cubicBezTo>
                      <a:cubicBezTo>
                        <a:pt x="121515" y="113538"/>
                        <a:pt x="121515" y="112776"/>
                        <a:pt x="104751" y="108204"/>
                      </a:cubicBezTo>
                      <a:cubicBezTo>
                        <a:pt x="74271" y="100584"/>
                        <a:pt x="77319" y="0"/>
                        <a:pt x="107799" y="0"/>
                      </a:cubicBezTo>
                      <a:cubicBezTo>
                        <a:pt x="123801" y="0"/>
                        <a:pt x="132183" y="22098"/>
                        <a:pt x="133707" y="65532"/>
                      </a:cubicBezTo>
                      <a:cubicBezTo>
                        <a:pt x="134469" y="86868"/>
                        <a:pt x="138279" y="94488"/>
                        <a:pt x="149709" y="97536"/>
                      </a:cubicBezTo>
                      <a:cubicBezTo>
                        <a:pt x="168759" y="102870"/>
                        <a:pt x="168759" y="124206"/>
                        <a:pt x="149709" y="148590"/>
                      </a:cubicBezTo>
                      <a:cubicBezTo>
                        <a:pt x="141327" y="159258"/>
                        <a:pt x="134469" y="169926"/>
                        <a:pt x="134469" y="172974"/>
                      </a:cubicBezTo>
                      <a:cubicBezTo>
                        <a:pt x="134469" y="176784"/>
                        <a:pt x="122277" y="195834"/>
                        <a:pt x="107799" y="216408"/>
                      </a:cubicBezTo>
                      <a:cubicBezTo>
                        <a:pt x="93321" y="236220"/>
                        <a:pt x="81129" y="256794"/>
                        <a:pt x="81129" y="260604"/>
                      </a:cubicBezTo>
                      <a:cubicBezTo>
                        <a:pt x="81129" y="265176"/>
                        <a:pt x="74271" y="274320"/>
                        <a:pt x="65889" y="281940"/>
                      </a:cubicBezTo>
                      <a:cubicBezTo>
                        <a:pt x="57507" y="289560"/>
                        <a:pt x="50649" y="299466"/>
                        <a:pt x="50649" y="304038"/>
                      </a:cubicBezTo>
                      <a:cubicBezTo>
                        <a:pt x="50649" y="308610"/>
                        <a:pt x="40743" y="323850"/>
                        <a:pt x="28551" y="338328"/>
                      </a:cubicBezTo>
                      <a:cubicBezTo>
                        <a:pt x="14073" y="355854"/>
                        <a:pt x="5691" y="361188"/>
                        <a:pt x="1881" y="355092"/>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89" name="Freeform: Shape 2688">
                  <a:extLst>
                    <a:ext uri="{FF2B5EF4-FFF2-40B4-BE49-F238E27FC236}">
                      <a16:creationId xmlns:a16="http://schemas.microsoft.com/office/drawing/2014/main" id="{E6B8A32F-9372-4B6A-9401-823D9D58B72F}"/>
                    </a:ext>
                  </a:extLst>
                </p:cNvPr>
                <p:cNvSpPr/>
                <p:nvPr/>
              </p:nvSpPr>
              <p:spPr>
                <a:xfrm>
                  <a:off x="3820596" y="2905345"/>
                  <a:ext cx="161544" cy="263652"/>
                </a:xfrm>
                <a:custGeom>
                  <a:avLst/>
                  <a:gdLst>
                    <a:gd name="connsiteX0" fmla="*/ 131898 w 161544"/>
                    <a:gd name="connsiteY0" fmla="*/ 251621 h 263652"/>
                    <a:gd name="connsiteX1" fmla="*/ 93798 w 161544"/>
                    <a:gd name="connsiteY1" fmla="*/ 188375 h 263652"/>
                    <a:gd name="connsiteX2" fmla="*/ 50364 w 161544"/>
                    <a:gd name="connsiteY2" fmla="*/ 108365 h 263652"/>
                    <a:gd name="connsiteX3" fmla="*/ 3120 w 161544"/>
                    <a:gd name="connsiteY3" fmla="*/ 3971 h 263652"/>
                    <a:gd name="connsiteX4" fmla="*/ 27504 w 161544"/>
                    <a:gd name="connsiteY4" fmla="*/ 16925 h 263652"/>
                    <a:gd name="connsiteX5" fmla="*/ 42744 w 161544"/>
                    <a:gd name="connsiteY5" fmla="*/ 32165 h 263652"/>
                    <a:gd name="connsiteX6" fmla="*/ 70938 w 161544"/>
                    <a:gd name="connsiteY6" fmla="*/ 64931 h 263652"/>
                    <a:gd name="connsiteX7" fmla="*/ 93798 w 161544"/>
                    <a:gd name="connsiteY7" fmla="*/ 99221 h 263652"/>
                    <a:gd name="connsiteX8" fmla="*/ 103704 w 161544"/>
                    <a:gd name="connsiteY8" fmla="*/ 135035 h 263652"/>
                    <a:gd name="connsiteX9" fmla="*/ 114372 w 161544"/>
                    <a:gd name="connsiteY9" fmla="*/ 165515 h 263652"/>
                    <a:gd name="connsiteX10" fmla="*/ 160854 w 161544"/>
                    <a:gd name="connsiteY10" fmla="*/ 256193 h 263652"/>
                    <a:gd name="connsiteX11" fmla="*/ 131898 w 161544"/>
                    <a:gd name="connsiteY11" fmla="*/ 251621 h 26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544" h="263652">
                      <a:moveTo>
                        <a:pt x="131898" y="251621"/>
                      </a:moveTo>
                      <a:cubicBezTo>
                        <a:pt x="125802" y="244001"/>
                        <a:pt x="108276" y="215807"/>
                        <a:pt x="93798" y="188375"/>
                      </a:cubicBezTo>
                      <a:cubicBezTo>
                        <a:pt x="79320" y="160943"/>
                        <a:pt x="59508" y="125129"/>
                        <a:pt x="50364" y="108365"/>
                      </a:cubicBezTo>
                      <a:cubicBezTo>
                        <a:pt x="-1452" y="16925"/>
                        <a:pt x="-4500" y="11591"/>
                        <a:pt x="3120" y="3971"/>
                      </a:cubicBezTo>
                      <a:cubicBezTo>
                        <a:pt x="12264" y="-5173"/>
                        <a:pt x="27504" y="2447"/>
                        <a:pt x="27504" y="16925"/>
                      </a:cubicBezTo>
                      <a:cubicBezTo>
                        <a:pt x="27504" y="22259"/>
                        <a:pt x="34362" y="29117"/>
                        <a:pt x="42744" y="32165"/>
                      </a:cubicBezTo>
                      <a:cubicBezTo>
                        <a:pt x="51126" y="34451"/>
                        <a:pt x="63318" y="49691"/>
                        <a:pt x="70938" y="64931"/>
                      </a:cubicBezTo>
                      <a:cubicBezTo>
                        <a:pt x="77796" y="80171"/>
                        <a:pt x="88464" y="96173"/>
                        <a:pt x="93798" y="99221"/>
                      </a:cubicBezTo>
                      <a:cubicBezTo>
                        <a:pt x="99132" y="102269"/>
                        <a:pt x="103704" y="119033"/>
                        <a:pt x="103704" y="135035"/>
                      </a:cubicBezTo>
                      <a:cubicBezTo>
                        <a:pt x="103704" y="156371"/>
                        <a:pt x="106752" y="165515"/>
                        <a:pt x="114372" y="165515"/>
                      </a:cubicBezTo>
                      <a:cubicBezTo>
                        <a:pt x="127326" y="165515"/>
                        <a:pt x="168474" y="244763"/>
                        <a:pt x="160854" y="256193"/>
                      </a:cubicBezTo>
                      <a:cubicBezTo>
                        <a:pt x="153996" y="268385"/>
                        <a:pt x="145614" y="266861"/>
                        <a:pt x="131898" y="251621"/>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90" name="Freeform: Shape 2689">
                  <a:extLst>
                    <a:ext uri="{FF2B5EF4-FFF2-40B4-BE49-F238E27FC236}">
                      <a16:creationId xmlns:a16="http://schemas.microsoft.com/office/drawing/2014/main" id="{0DC011B0-D58C-4351-84E4-8181C3E23158}"/>
                    </a:ext>
                  </a:extLst>
                </p:cNvPr>
                <p:cNvSpPr/>
                <p:nvPr/>
              </p:nvSpPr>
              <p:spPr>
                <a:xfrm>
                  <a:off x="1403542" y="3040689"/>
                  <a:ext cx="40386" cy="36576"/>
                </a:xfrm>
                <a:custGeom>
                  <a:avLst/>
                  <a:gdLst>
                    <a:gd name="connsiteX0" fmla="*/ 1586 w 40386"/>
                    <a:gd name="connsiteY0" fmla="*/ 26361 h 36576"/>
                    <a:gd name="connsiteX1" fmla="*/ 4634 w 40386"/>
                    <a:gd name="connsiteY1" fmla="*/ 5787 h 36576"/>
                    <a:gd name="connsiteX2" fmla="*/ 40448 w 40386"/>
                    <a:gd name="connsiteY2" fmla="*/ 18741 h 36576"/>
                    <a:gd name="connsiteX3" fmla="*/ 1586 w 40386"/>
                    <a:gd name="connsiteY3" fmla="*/ 26361 h 36576"/>
                  </a:gdLst>
                  <a:ahLst/>
                  <a:cxnLst>
                    <a:cxn ang="0">
                      <a:pos x="connsiteX0" y="connsiteY0"/>
                    </a:cxn>
                    <a:cxn ang="0">
                      <a:pos x="connsiteX1" y="connsiteY1"/>
                    </a:cxn>
                    <a:cxn ang="0">
                      <a:pos x="connsiteX2" y="connsiteY2"/>
                    </a:cxn>
                    <a:cxn ang="0">
                      <a:pos x="connsiteX3" y="connsiteY3"/>
                    </a:cxn>
                  </a:cxnLst>
                  <a:rect l="l" t="t" r="r" b="b"/>
                  <a:pathLst>
                    <a:path w="40386" h="36576">
                      <a:moveTo>
                        <a:pt x="1586" y="26361"/>
                      </a:moveTo>
                      <a:cubicBezTo>
                        <a:pt x="-1462" y="19503"/>
                        <a:pt x="62" y="10359"/>
                        <a:pt x="4634" y="5787"/>
                      </a:cubicBezTo>
                      <a:cubicBezTo>
                        <a:pt x="16826" y="-6405"/>
                        <a:pt x="40448" y="1977"/>
                        <a:pt x="40448" y="18741"/>
                      </a:cubicBezTo>
                      <a:cubicBezTo>
                        <a:pt x="40448" y="38553"/>
                        <a:pt x="8444" y="44649"/>
                        <a:pt x="1586" y="26361"/>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91" name="Freeform: Shape 2690">
                  <a:extLst>
                    <a:ext uri="{FF2B5EF4-FFF2-40B4-BE49-F238E27FC236}">
                      <a16:creationId xmlns:a16="http://schemas.microsoft.com/office/drawing/2014/main" id="{697D9DB9-289D-4E7B-9F81-86537BED2716}"/>
                    </a:ext>
                  </a:extLst>
                </p:cNvPr>
                <p:cNvSpPr/>
                <p:nvPr/>
              </p:nvSpPr>
              <p:spPr>
                <a:xfrm>
                  <a:off x="1463115" y="2936460"/>
                  <a:ext cx="45720" cy="80010"/>
                </a:xfrm>
                <a:custGeom>
                  <a:avLst/>
                  <a:gdLst>
                    <a:gd name="connsiteX0" fmla="*/ 5259 w 45720"/>
                    <a:gd name="connsiteY0" fmla="*/ 76488 h 80010"/>
                    <a:gd name="connsiteX1" fmla="*/ 7545 w 45720"/>
                    <a:gd name="connsiteY1" fmla="*/ 1050 h 80010"/>
                    <a:gd name="connsiteX2" fmla="*/ 30405 w 45720"/>
                    <a:gd name="connsiteY2" fmla="*/ 4860 h 80010"/>
                    <a:gd name="connsiteX3" fmla="*/ 26595 w 45720"/>
                    <a:gd name="connsiteY3" fmla="*/ 79536 h 80010"/>
                    <a:gd name="connsiteX4" fmla="*/ 5259 w 45720"/>
                    <a:gd name="connsiteY4" fmla="*/ 76488 h 8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80010">
                      <a:moveTo>
                        <a:pt x="5259" y="76488"/>
                      </a:moveTo>
                      <a:cubicBezTo>
                        <a:pt x="-3123" y="68106"/>
                        <a:pt x="-837" y="6384"/>
                        <a:pt x="7545" y="1050"/>
                      </a:cubicBezTo>
                      <a:cubicBezTo>
                        <a:pt x="11355" y="-1236"/>
                        <a:pt x="22023" y="288"/>
                        <a:pt x="30405" y="4860"/>
                      </a:cubicBezTo>
                      <a:cubicBezTo>
                        <a:pt x="53265" y="17052"/>
                        <a:pt x="49455" y="76488"/>
                        <a:pt x="26595" y="79536"/>
                      </a:cubicBezTo>
                      <a:cubicBezTo>
                        <a:pt x="17451" y="81060"/>
                        <a:pt x="8307" y="79536"/>
                        <a:pt x="5259" y="76488"/>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92" name="Freeform: Shape 2691">
                  <a:extLst>
                    <a:ext uri="{FF2B5EF4-FFF2-40B4-BE49-F238E27FC236}">
                      <a16:creationId xmlns:a16="http://schemas.microsoft.com/office/drawing/2014/main" id="{E12B48D5-6D52-46CD-B825-D35B3F3C9713}"/>
                    </a:ext>
                  </a:extLst>
                </p:cNvPr>
                <p:cNvSpPr/>
                <p:nvPr/>
              </p:nvSpPr>
              <p:spPr>
                <a:xfrm>
                  <a:off x="3759008" y="2798709"/>
                  <a:ext cx="64008" cy="98298"/>
                </a:xfrm>
                <a:custGeom>
                  <a:avLst/>
                  <a:gdLst>
                    <a:gd name="connsiteX0" fmla="*/ 34990 w 64008"/>
                    <a:gd name="connsiteY0" fmla="*/ 79365 h 98298"/>
                    <a:gd name="connsiteX1" fmla="*/ 2986 w 64008"/>
                    <a:gd name="connsiteY1" fmla="*/ 4689 h 98298"/>
                    <a:gd name="connsiteX2" fmla="*/ 62422 w 64008"/>
                    <a:gd name="connsiteY2" fmla="*/ 73269 h 98298"/>
                    <a:gd name="connsiteX3" fmla="*/ 34990 w 64008"/>
                    <a:gd name="connsiteY3" fmla="*/ 79365 h 98298"/>
                  </a:gdLst>
                  <a:ahLst/>
                  <a:cxnLst>
                    <a:cxn ang="0">
                      <a:pos x="connsiteX0" y="connsiteY0"/>
                    </a:cxn>
                    <a:cxn ang="0">
                      <a:pos x="connsiteX1" y="connsiteY1"/>
                    </a:cxn>
                    <a:cxn ang="0">
                      <a:pos x="connsiteX2" y="connsiteY2"/>
                    </a:cxn>
                    <a:cxn ang="0">
                      <a:pos x="connsiteX3" y="connsiteY3"/>
                    </a:cxn>
                  </a:cxnLst>
                  <a:rect l="l" t="t" r="r" b="b"/>
                  <a:pathLst>
                    <a:path w="64008" h="98298">
                      <a:moveTo>
                        <a:pt x="34990" y="79365"/>
                      </a:moveTo>
                      <a:cubicBezTo>
                        <a:pt x="6034" y="41265"/>
                        <a:pt x="-6158" y="13833"/>
                        <a:pt x="2986" y="4689"/>
                      </a:cubicBezTo>
                      <a:cubicBezTo>
                        <a:pt x="20512" y="-12837"/>
                        <a:pt x="50992" y="20691"/>
                        <a:pt x="62422" y="73269"/>
                      </a:cubicBezTo>
                      <a:cubicBezTo>
                        <a:pt x="69280" y="104511"/>
                        <a:pt x="57088" y="107559"/>
                        <a:pt x="34990" y="79365"/>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93" name="Freeform: Shape 2692">
                  <a:extLst>
                    <a:ext uri="{FF2B5EF4-FFF2-40B4-BE49-F238E27FC236}">
                      <a16:creationId xmlns:a16="http://schemas.microsoft.com/office/drawing/2014/main" id="{50F948B5-639C-4612-A867-8B5A5D0845CA}"/>
                    </a:ext>
                  </a:extLst>
                </p:cNvPr>
                <p:cNvSpPr/>
                <p:nvPr/>
              </p:nvSpPr>
              <p:spPr>
                <a:xfrm>
                  <a:off x="1935375" y="2667000"/>
                  <a:ext cx="141732" cy="196596"/>
                </a:xfrm>
                <a:custGeom>
                  <a:avLst/>
                  <a:gdLst>
                    <a:gd name="connsiteX0" fmla="*/ 5439 w 141732"/>
                    <a:gd name="connsiteY0" fmla="*/ 192786 h 196596"/>
                    <a:gd name="connsiteX1" fmla="*/ 11535 w 141732"/>
                    <a:gd name="connsiteY1" fmla="*/ 91440 h 196596"/>
                    <a:gd name="connsiteX2" fmla="*/ 48873 w 141732"/>
                    <a:gd name="connsiteY2" fmla="*/ 68580 h 196596"/>
                    <a:gd name="connsiteX3" fmla="*/ 79353 w 141732"/>
                    <a:gd name="connsiteY3" fmla="*/ 55626 h 196596"/>
                    <a:gd name="connsiteX4" fmla="*/ 122025 w 141732"/>
                    <a:gd name="connsiteY4" fmla="*/ 0 h 196596"/>
                    <a:gd name="connsiteX5" fmla="*/ 134979 w 141732"/>
                    <a:gd name="connsiteY5" fmla="*/ 28956 h 196596"/>
                    <a:gd name="connsiteX6" fmla="*/ 56493 w 141732"/>
                    <a:gd name="connsiteY6" fmla="*/ 144780 h 196596"/>
                    <a:gd name="connsiteX7" fmla="*/ 5439 w 141732"/>
                    <a:gd name="connsiteY7" fmla="*/ 192786 h 19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732" h="196596">
                      <a:moveTo>
                        <a:pt x="5439" y="192786"/>
                      </a:moveTo>
                      <a:cubicBezTo>
                        <a:pt x="-4467" y="183642"/>
                        <a:pt x="105" y="113538"/>
                        <a:pt x="11535" y="91440"/>
                      </a:cubicBezTo>
                      <a:cubicBezTo>
                        <a:pt x="21441" y="73152"/>
                        <a:pt x="28299" y="68580"/>
                        <a:pt x="48873" y="68580"/>
                      </a:cubicBezTo>
                      <a:cubicBezTo>
                        <a:pt x="66399" y="68580"/>
                        <a:pt x="76305" y="64008"/>
                        <a:pt x="79353" y="55626"/>
                      </a:cubicBezTo>
                      <a:cubicBezTo>
                        <a:pt x="91545" y="22860"/>
                        <a:pt x="109071" y="0"/>
                        <a:pt x="122025" y="0"/>
                      </a:cubicBezTo>
                      <a:cubicBezTo>
                        <a:pt x="142599" y="0"/>
                        <a:pt x="148695" y="13716"/>
                        <a:pt x="134979" y="28956"/>
                      </a:cubicBezTo>
                      <a:cubicBezTo>
                        <a:pt x="113643" y="53340"/>
                        <a:pt x="69447" y="118110"/>
                        <a:pt x="56493" y="144780"/>
                      </a:cubicBezTo>
                      <a:cubicBezTo>
                        <a:pt x="35157" y="188976"/>
                        <a:pt x="17631" y="204978"/>
                        <a:pt x="5439" y="192786"/>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94" name="Freeform: Shape 2693">
                  <a:extLst>
                    <a:ext uri="{FF2B5EF4-FFF2-40B4-BE49-F238E27FC236}">
                      <a16:creationId xmlns:a16="http://schemas.microsoft.com/office/drawing/2014/main" id="{95F98FEE-6CF5-448D-A081-A54EC482A2CA}"/>
                    </a:ext>
                  </a:extLst>
                </p:cNvPr>
                <p:cNvSpPr/>
                <p:nvPr/>
              </p:nvSpPr>
              <p:spPr>
                <a:xfrm>
                  <a:off x="3658656" y="2599617"/>
                  <a:ext cx="112014" cy="193548"/>
                </a:xfrm>
                <a:custGeom>
                  <a:avLst/>
                  <a:gdLst>
                    <a:gd name="connsiteX0" fmla="*/ 78954 w 112014"/>
                    <a:gd name="connsiteY0" fmla="*/ 171015 h 193548"/>
                    <a:gd name="connsiteX1" fmla="*/ 55332 w 112014"/>
                    <a:gd name="connsiteY1" fmla="*/ 135201 h 193548"/>
                    <a:gd name="connsiteX2" fmla="*/ 44664 w 112014"/>
                    <a:gd name="connsiteY2" fmla="*/ 116151 h 193548"/>
                    <a:gd name="connsiteX3" fmla="*/ 11898 w 112014"/>
                    <a:gd name="connsiteY3" fmla="*/ 54429 h 193548"/>
                    <a:gd name="connsiteX4" fmla="*/ 20280 w 112014"/>
                    <a:gd name="connsiteY4" fmla="*/ 327 h 193548"/>
                    <a:gd name="connsiteX5" fmla="*/ 41616 w 112014"/>
                    <a:gd name="connsiteY5" fmla="*/ 11757 h 193548"/>
                    <a:gd name="connsiteX6" fmla="*/ 51522 w 112014"/>
                    <a:gd name="connsiteY6" fmla="*/ 36903 h 193548"/>
                    <a:gd name="connsiteX7" fmla="*/ 63714 w 112014"/>
                    <a:gd name="connsiteY7" fmla="*/ 74241 h 193548"/>
                    <a:gd name="connsiteX8" fmla="*/ 79716 w 112014"/>
                    <a:gd name="connsiteY8" fmla="*/ 103197 h 193548"/>
                    <a:gd name="connsiteX9" fmla="*/ 111720 w 112014"/>
                    <a:gd name="connsiteY9" fmla="*/ 174825 h 193548"/>
                    <a:gd name="connsiteX10" fmla="*/ 78954 w 112014"/>
                    <a:gd name="connsiteY10" fmla="*/ 171015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014" h="193548">
                      <a:moveTo>
                        <a:pt x="78954" y="171015"/>
                      </a:moveTo>
                      <a:cubicBezTo>
                        <a:pt x="72096" y="156537"/>
                        <a:pt x="61428" y="140535"/>
                        <a:pt x="55332" y="135201"/>
                      </a:cubicBezTo>
                      <a:cubicBezTo>
                        <a:pt x="49236" y="130629"/>
                        <a:pt x="44664" y="121485"/>
                        <a:pt x="44664" y="116151"/>
                      </a:cubicBezTo>
                      <a:cubicBezTo>
                        <a:pt x="44664" y="103197"/>
                        <a:pt x="30948" y="77289"/>
                        <a:pt x="11898" y="54429"/>
                      </a:cubicBezTo>
                      <a:cubicBezTo>
                        <a:pt x="-7152" y="33093"/>
                        <a:pt x="-2580" y="3375"/>
                        <a:pt x="20280" y="327"/>
                      </a:cubicBezTo>
                      <a:cubicBezTo>
                        <a:pt x="30948" y="-1197"/>
                        <a:pt x="38568" y="2613"/>
                        <a:pt x="41616" y="11757"/>
                      </a:cubicBezTo>
                      <a:cubicBezTo>
                        <a:pt x="43902" y="19377"/>
                        <a:pt x="48474" y="30807"/>
                        <a:pt x="51522" y="36903"/>
                      </a:cubicBezTo>
                      <a:cubicBezTo>
                        <a:pt x="55332" y="43761"/>
                        <a:pt x="60666" y="59763"/>
                        <a:pt x="63714" y="74241"/>
                      </a:cubicBezTo>
                      <a:cubicBezTo>
                        <a:pt x="66762" y="87957"/>
                        <a:pt x="73620" y="100911"/>
                        <a:pt x="79716" y="103197"/>
                      </a:cubicBezTo>
                      <a:cubicBezTo>
                        <a:pt x="94956" y="108531"/>
                        <a:pt x="114768" y="154251"/>
                        <a:pt x="111720" y="174825"/>
                      </a:cubicBezTo>
                      <a:cubicBezTo>
                        <a:pt x="107910" y="202257"/>
                        <a:pt x="92670" y="199971"/>
                        <a:pt x="78954" y="171015"/>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95" name="Freeform: Shape 2694">
                  <a:extLst>
                    <a:ext uri="{FF2B5EF4-FFF2-40B4-BE49-F238E27FC236}">
                      <a16:creationId xmlns:a16="http://schemas.microsoft.com/office/drawing/2014/main" id="{FD216831-4AC0-4884-88EB-9C236B1420AE}"/>
                    </a:ext>
                  </a:extLst>
                </p:cNvPr>
                <p:cNvSpPr/>
                <p:nvPr/>
              </p:nvSpPr>
              <p:spPr>
                <a:xfrm>
                  <a:off x="1837151" y="2668159"/>
                  <a:ext cx="43434" cy="82296"/>
                </a:xfrm>
                <a:custGeom>
                  <a:avLst/>
                  <a:gdLst>
                    <a:gd name="connsiteX0" fmla="*/ 2317 w 43434"/>
                    <a:gd name="connsiteY0" fmla="*/ 72755 h 82296"/>
                    <a:gd name="connsiteX1" fmla="*/ 793 w 43434"/>
                    <a:gd name="connsiteY1" fmla="*/ 32369 h 82296"/>
                    <a:gd name="connsiteX2" fmla="*/ 20605 w 43434"/>
                    <a:gd name="connsiteY2" fmla="*/ 365 h 82296"/>
                    <a:gd name="connsiteX3" fmla="*/ 39655 w 43434"/>
                    <a:gd name="connsiteY3" fmla="*/ 49895 h 82296"/>
                    <a:gd name="connsiteX4" fmla="*/ 2317 w 43434"/>
                    <a:gd name="connsiteY4" fmla="*/ 72755 h 82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 h="82296">
                      <a:moveTo>
                        <a:pt x="2317" y="72755"/>
                      </a:moveTo>
                      <a:cubicBezTo>
                        <a:pt x="31" y="66659"/>
                        <a:pt x="-731" y="48371"/>
                        <a:pt x="793" y="32369"/>
                      </a:cubicBezTo>
                      <a:cubicBezTo>
                        <a:pt x="2317" y="7985"/>
                        <a:pt x="6127" y="1889"/>
                        <a:pt x="20605" y="365"/>
                      </a:cubicBezTo>
                      <a:cubicBezTo>
                        <a:pt x="41941" y="-2683"/>
                        <a:pt x="48799" y="13319"/>
                        <a:pt x="39655" y="49895"/>
                      </a:cubicBezTo>
                      <a:cubicBezTo>
                        <a:pt x="32797" y="79613"/>
                        <a:pt x="10699" y="93329"/>
                        <a:pt x="2317" y="72755"/>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96" name="Freeform: Shape 2695">
                  <a:extLst>
                    <a:ext uri="{FF2B5EF4-FFF2-40B4-BE49-F238E27FC236}">
                      <a16:creationId xmlns:a16="http://schemas.microsoft.com/office/drawing/2014/main" id="{616A5D15-4F19-4457-8301-7A561B35C8B6}"/>
                    </a:ext>
                  </a:extLst>
                </p:cNvPr>
                <p:cNvSpPr/>
                <p:nvPr/>
              </p:nvSpPr>
              <p:spPr>
                <a:xfrm>
                  <a:off x="1935480" y="1318260"/>
                  <a:ext cx="1699260" cy="1392174"/>
                </a:xfrm>
                <a:custGeom>
                  <a:avLst/>
                  <a:gdLst>
                    <a:gd name="connsiteX0" fmla="*/ 5334 w 1699260"/>
                    <a:gd name="connsiteY0" fmla="*/ 1389888 h 1392174"/>
                    <a:gd name="connsiteX1" fmla="*/ 0 w 1699260"/>
                    <a:gd name="connsiteY1" fmla="*/ 691896 h 1392174"/>
                    <a:gd name="connsiteX2" fmla="*/ 0 w 1699260"/>
                    <a:gd name="connsiteY2" fmla="*/ 0 h 1392174"/>
                    <a:gd name="connsiteX3" fmla="*/ 849630 w 1699260"/>
                    <a:gd name="connsiteY3" fmla="*/ 0 h 1392174"/>
                    <a:gd name="connsiteX4" fmla="*/ 1699260 w 1699260"/>
                    <a:gd name="connsiteY4" fmla="*/ 0 h 1392174"/>
                    <a:gd name="connsiteX5" fmla="*/ 1699260 w 1699260"/>
                    <a:gd name="connsiteY5" fmla="*/ 21336 h 1392174"/>
                    <a:gd name="connsiteX6" fmla="*/ 1687068 w 1699260"/>
                    <a:gd name="connsiteY6" fmla="*/ 67056 h 1392174"/>
                    <a:gd name="connsiteX7" fmla="*/ 1675638 w 1699260"/>
                    <a:gd name="connsiteY7" fmla="*/ 91440 h 1392174"/>
                    <a:gd name="connsiteX8" fmla="*/ 1596390 w 1699260"/>
                    <a:gd name="connsiteY8" fmla="*/ 91440 h 1392174"/>
                    <a:gd name="connsiteX9" fmla="*/ 1517142 w 1699260"/>
                    <a:gd name="connsiteY9" fmla="*/ 91440 h 1392174"/>
                    <a:gd name="connsiteX10" fmla="*/ 1514856 w 1699260"/>
                    <a:gd name="connsiteY10" fmla="*/ 120396 h 1392174"/>
                    <a:gd name="connsiteX11" fmla="*/ 1493520 w 1699260"/>
                    <a:gd name="connsiteY11" fmla="*/ 148590 h 1392174"/>
                    <a:gd name="connsiteX12" fmla="*/ 1472184 w 1699260"/>
                    <a:gd name="connsiteY12" fmla="*/ 120396 h 1392174"/>
                    <a:gd name="connsiteX13" fmla="*/ 1445514 w 1699260"/>
                    <a:gd name="connsiteY13" fmla="*/ 105918 h 1392174"/>
                    <a:gd name="connsiteX14" fmla="*/ 1354074 w 1699260"/>
                    <a:gd name="connsiteY14" fmla="*/ 125730 h 1392174"/>
                    <a:gd name="connsiteX15" fmla="*/ 1262634 w 1699260"/>
                    <a:gd name="connsiteY15" fmla="*/ 145542 h 1392174"/>
                    <a:gd name="connsiteX16" fmla="*/ 1213104 w 1699260"/>
                    <a:gd name="connsiteY16" fmla="*/ 160020 h 1392174"/>
                    <a:gd name="connsiteX17" fmla="*/ 1163574 w 1699260"/>
                    <a:gd name="connsiteY17" fmla="*/ 175260 h 1392174"/>
                    <a:gd name="connsiteX18" fmla="*/ 1118616 w 1699260"/>
                    <a:gd name="connsiteY18" fmla="*/ 190500 h 1392174"/>
                    <a:gd name="connsiteX19" fmla="*/ 1051560 w 1699260"/>
                    <a:gd name="connsiteY19" fmla="*/ 209550 h 1392174"/>
                    <a:gd name="connsiteX20" fmla="*/ 996696 w 1699260"/>
                    <a:gd name="connsiteY20" fmla="*/ 228600 h 1392174"/>
                    <a:gd name="connsiteX21" fmla="*/ 960120 w 1699260"/>
                    <a:gd name="connsiteY21" fmla="*/ 243840 h 1392174"/>
                    <a:gd name="connsiteX22" fmla="*/ 926592 w 1699260"/>
                    <a:gd name="connsiteY22" fmla="*/ 259080 h 1392174"/>
                    <a:gd name="connsiteX23" fmla="*/ 896874 w 1699260"/>
                    <a:gd name="connsiteY23" fmla="*/ 273558 h 1392174"/>
                    <a:gd name="connsiteX24" fmla="*/ 863346 w 1699260"/>
                    <a:gd name="connsiteY24" fmla="*/ 291846 h 1392174"/>
                    <a:gd name="connsiteX25" fmla="*/ 828294 w 1699260"/>
                    <a:gd name="connsiteY25" fmla="*/ 312420 h 1392174"/>
                    <a:gd name="connsiteX26" fmla="*/ 797052 w 1699260"/>
                    <a:gd name="connsiteY26" fmla="*/ 327660 h 1392174"/>
                    <a:gd name="connsiteX27" fmla="*/ 762000 w 1699260"/>
                    <a:gd name="connsiteY27" fmla="*/ 342900 h 1392174"/>
                    <a:gd name="connsiteX28" fmla="*/ 738378 w 1699260"/>
                    <a:gd name="connsiteY28" fmla="*/ 358140 h 1392174"/>
                    <a:gd name="connsiteX29" fmla="*/ 716280 w 1699260"/>
                    <a:gd name="connsiteY29" fmla="*/ 377190 h 1392174"/>
                    <a:gd name="connsiteX30" fmla="*/ 686562 w 1699260"/>
                    <a:gd name="connsiteY30" fmla="*/ 396240 h 1392174"/>
                    <a:gd name="connsiteX31" fmla="*/ 660654 w 1699260"/>
                    <a:gd name="connsiteY31" fmla="*/ 411480 h 1392174"/>
                    <a:gd name="connsiteX32" fmla="*/ 629412 w 1699260"/>
                    <a:gd name="connsiteY32" fmla="*/ 426720 h 1392174"/>
                    <a:gd name="connsiteX33" fmla="*/ 601980 w 1699260"/>
                    <a:gd name="connsiteY33" fmla="*/ 436626 h 1392174"/>
                    <a:gd name="connsiteX34" fmla="*/ 539496 w 1699260"/>
                    <a:gd name="connsiteY34" fmla="*/ 495300 h 1392174"/>
                    <a:gd name="connsiteX35" fmla="*/ 523494 w 1699260"/>
                    <a:gd name="connsiteY35" fmla="*/ 510540 h 1392174"/>
                    <a:gd name="connsiteX36" fmla="*/ 501396 w 1699260"/>
                    <a:gd name="connsiteY36" fmla="*/ 525780 h 1392174"/>
                    <a:gd name="connsiteX37" fmla="*/ 439674 w 1699260"/>
                    <a:gd name="connsiteY37" fmla="*/ 582930 h 1392174"/>
                    <a:gd name="connsiteX38" fmla="*/ 407670 w 1699260"/>
                    <a:gd name="connsiteY38" fmla="*/ 594360 h 1392174"/>
                    <a:gd name="connsiteX39" fmla="*/ 381000 w 1699260"/>
                    <a:gd name="connsiteY39" fmla="*/ 605790 h 1392174"/>
                    <a:gd name="connsiteX40" fmla="*/ 339852 w 1699260"/>
                    <a:gd name="connsiteY40" fmla="*/ 662940 h 1392174"/>
                    <a:gd name="connsiteX41" fmla="*/ 323088 w 1699260"/>
                    <a:gd name="connsiteY41" fmla="*/ 675894 h 1392174"/>
                    <a:gd name="connsiteX42" fmla="*/ 303276 w 1699260"/>
                    <a:gd name="connsiteY42" fmla="*/ 693420 h 1392174"/>
                    <a:gd name="connsiteX43" fmla="*/ 256794 w 1699260"/>
                    <a:gd name="connsiteY43" fmla="*/ 739140 h 1392174"/>
                    <a:gd name="connsiteX44" fmla="*/ 215646 w 1699260"/>
                    <a:gd name="connsiteY44" fmla="*/ 762000 h 1392174"/>
                    <a:gd name="connsiteX45" fmla="*/ 198120 w 1699260"/>
                    <a:gd name="connsiteY45" fmla="*/ 773430 h 1392174"/>
                    <a:gd name="connsiteX46" fmla="*/ 188976 w 1699260"/>
                    <a:gd name="connsiteY46" fmla="*/ 790194 h 1392174"/>
                    <a:gd name="connsiteX47" fmla="*/ 170688 w 1699260"/>
                    <a:gd name="connsiteY47" fmla="*/ 811530 h 1392174"/>
                    <a:gd name="connsiteX48" fmla="*/ 138684 w 1699260"/>
                    <a:gd name="connsiteY48" fmla="*/ 829056 h 1392174"/>
                    <a:gd name="connsiteX49" fmla="*/ 110490 w 1699260"/>
                    <a:gd name="connsiteY49" fmla="*/ 853440 h 1392174"/>
                    <a:gd name="connsiteX50" fmla="*/ 93726 w 1699260"/>
                    <a:gd name="connsiteY50" fmla="*/ 884682 h 1392174"/>
                    <a:gd name="connsiteX51" fmla="*/ 75438 w 1699260"/>
                    <a:gd name="connsiteY51" fmla="*/ 912114 h 1392174"/>
                    <a:gd name="connsiteX52" fmla="*/ 59436 w 1699260"/>
                    <a:gd name="connsiteY52" fmla="*/ 929640 h 1392174"/>
                    <a:gd name="connsiteX53" fmla="*/ 40386 w 1699260"/>
                    <a:gd name="connsiteY53" fmla="*/ 950214 h 1392174"/>
                    <a:gd name="connsiteX54" fmla="*/ 39624 w 1699260"/>
                    <a:gd name="connsiteY54" fmla="*/ 1127760 h 1392174"/>
                    <a:gd name="connsiteX55" fmla="*/ 39624 w 1699260"/>
                    <a:gd name="connsiteY55" fmla="*/ 1159764 h 1392174"/>
                    <a:gd name="connsiteX56" fmla="*/ 28956 w 1699260"/>
                    <a:gd name="connsiteY56" fmla="*/ 1277874 h 1392174"/>
                    <a:gd name="connsiteX57" fmla="*/ 5334 w 1699260"/>
                    <a:gd name="connsiteY57" fmla="*/ 1389888 h 139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99260" h="1392174">
                      <a:moveTo>
                        <a:pt x="5334" y="1389888"/>
                      </a:moveTo>
                      <a:cubicBezTo>
                        <a:pt x="2286" y="1386840"/>
                        <a:pt x="0" y="1072896"/>
                        <a:pt x="0" y="691896"/>
                      </a:cubicBezTo>
                      <a:lnTo>
                        <a:pt x="0" y="0"/>
                      </a:lnTo>
                      <a:lnTo>
                        <a:pt x="849630" y="0"/>
                      </a:lnTo>
                      <a:lnTo>
                        <a:pt x="1699260" y="0"/>
                      </a:lnTo>
                      <a:lnTo>
                        <a:pt x="1699260" y="21336"/>
                      </a:lnTo>
                      <a:cubicBezTo>
                        <a:pt x="1699260" y="33528"/>
                        <a:pt x="1693926" y="54102"/>
                        <a:pt x="1687068" y="67056"/>
                      </a:cubicBezTo>
                      <a:lnTo>
                        <a:pt x="1675638" y="91440"/>
                      </a:lnTo>
                      <a:lnTo>
                        <a:pt x="1596390" y="91440"/>
                      </a:lnTo>
                      <a:lnTo>
                        <a:pt x="1517142" y="91440"/>
                      </a:lnTo>
                      <a:lnTo>
                        <a:pt x="1514856" y="120396"/>
                      </a:lnTo>
                      <a:cubicBezTo>
                        <a:pt x="1512570" y="144780"/>
                        <a:pt x="1510284" y="148590"/>
                        <a:pt x="1493520" y="148590"/>
                      </a:cubicBezTo>
                      <a:cubicBezTo>
                        <a:pt x="1476756" y="148590"/>
                        <a:pt x="1474470" y="144780"/>
                        <a:pt x="1472184" y="120396"/>
                      </a:cubicBezTo>
                      <a:cubicBezTo>
                        <a:pt x="1469898" y="89916"/>
                        <a:pt x="1452372" y="80772"/>
                        <a:pt x="1445514" y="105918"/>
                      </a:cubicBezTo>
                      <a:cubicBezTo>
                        <a:pt x="1442466" y="118872"/>
                        <a:pt x="1431036" y="121158"/>
                        <a:pt x="1354074" y="125730"/>
                      </a:cubicBezTo>
                      <a:cubicBezTo>
                        <a:pt x="1277112" y="130302"/>
                        <a:pt x="1265682" y="133350"/>
                        <a:pt x="1262634" y="145542"/>
                      </a:cubicBezTo>
                      <a:cubicBezTo>
                        <a:pt x="1259586" y="157734"/>
                        <a:pt x="1251204" y="160020"/>
                        <a:pt x="1213104" y="160020"/>
                      </a:cubicBezTo>
                      <a:cubicBezTo>
                        <a:pt x="1174242" y="160020"/>
                        <a:pt x="1167384" y="162306"/>
                        <a:pt x="1163574" y="175260"/>
                      </a:cubicBezTo>
                      <a:cubicBezTo>
                        <a:pt x="1160526" y="188214"/>
                        <a:pt x="1152906" y="190500"/>
                        <a:pt x="1118616" y="190500"/>
                      </a:cubicBezTo>
                      <a:cubicBezTo>
                        <a:pt x="1086612" y="190500"/>
                        <a:pt x="1071372" y="195072"/>
                        <a:pt x="1051560" y="209550"/>
                      </a:cubicBezTo>
                      <a:cubicBezTo>
                        <a:pt x="1034796" y="221742"/>
                        <a:pt x="1015746" y="228600"/>
                        <a:pt x="996696" y="228600"/>
                      </a:cubicBezTo>
                      <a:cubicBezTo>
                        <a:pt x="976122" y="228600"/>
                        <a:pt x="966216" y="232410"/>
                        <a:pt x="960120" y="243840"/>
                      </a:cubicBezTo>
                      <a:cubicBezTo>
                        <a:pt x="954786" y="254508"/>
                        <a:pt x="944118" y="259080"/>
                        <a:pt x="926592" y="259080"/>
                      </a:cubicBezTo>
                      <a:cubicBezTo>
                        <a:pt x="908304" y="259080"/>
                        <a:pt x="899922" y="262890"/>
                        <a:pt x="896874" y="273558"/>
                      </a:cubicBezTo>
                      <a:cubicBezTo>
                        <a:pt x="894588" y="282702"/>
                        <a:pt x="883920" y="288798"/>
                        <a:pt x="863346" y="291846"/>
                      </a:cubicBezTo>
                      <a:cubicBezTo>
                        <a:pt x="841248" y="295656"/>
                        <a:pt x="831342" y="301752"/>
                        <a:pt x="828294" y="312420"/>
                      </a:cubicBezTo>
                      <a:cubicBezTo>
                        <a:pt x="825246" y="323850"/>
                        <a:pt x="818388" y="327660"/>
                        <a:pt x="797052" y="327660"/>
                      </a:cubicBezTo>
                      <a:cubicBezTo>
                        <a:pt x="778002" y="327660"/>
                        <a:pt x="768096" y="332232"/>
                        <a:pt x="762000" y="342900"/>
                      </a:cubicBezTo>
                      <a:cubicBezTo>
                        <a:pt x="757428" y="351282"/>
                        <a:pt x="746760" y="358140"/>
                        <a:pt x="738378" y="358140"/>
                      </a:cubicBezTo>
                      <a:cubicBezTo>
                        <a:pt x="729234" y="358140"/>
                        <a:pt x="720852" y="365760"/>
                        <a:pt x="716280" y="377190"/>
                      </a:cubicBezTo>
                      <a:cubicBezTo>
                        <a:pt x="710946" y="391668"/>
                        <a:pt x="703326" y="396240"/>
                        <a:pt x="686562" y="396240"/>
                      </a:cubicBezTo>
                      <a:cubicBezTo>
                        <a:pt x="671322" y="396240"/>
                        <a:pt x="663702" y="400812"/>
                        <a:pt x="660654" y="411480"/>
                      </a:cubicBezTo>
                      <a:cubicBezTo>
                        <a:pt x="657606" y="422910"/>
                        <a:pt x="649986" y="426720"/>
                        <a:pt x="629412" y="426720"/>
                      </a:cubicBezTo>
                      <a:cubicBezTo>
                        <a:pt x="611886" y="426720"/>
                        <a:pt x="601980" y="430530"/>
                        <a:pt x="601980" y="436626"/>
                      </a:cubicBezTo>
                      <a:cubicBezTo>
                        <a:pt x="601980" y="450342"/>
                        <a:pt x="553974" y="495300"/>
                        <a:pt x="539496" y="495300"/>
                      </a:cubicBezTo>
                      <a:cubicBezTo>
                        <a:pt x="532638" y="495300"/>
                        <a:pt x="525780" y="502158"/>
                        <a:pt x="523494" y="510540"/>
                      </a:cubicBezTo>
                      <a:cubicBezTo>
                        <a:pt x="521208" y="520446"/>
                        <a:pt x="512826" y="525780"/>
                        <a:pt x="501396" y="525780"/>
                      </a:cubicBezTo>
                      <a:cubicBezTo>
                        <a:pt x="483870" y="525780"/>
                        <a:pt x="448818" y="557784"/>
                        <a:pt x="439674" y="582930"/>
                      </a:cubicBezTo>
                      <a:cubicBezTo>
                        <a:pt x="436626" y="589788"/>
                        <a:pt x="425196" y="594360"/>
                        <a:pt x="407670" y="594360"/>
                      </a:cubicBezTo>
                      <a:cubicBezTo>
                        <a:pt x="388620" y="594360"/>
                        <a:pt x="381000" y="597408"/>
                        <a:pt x="381000" y="605790"/>
                      </a:cubicBezTo>
                      <a:cubicBezTo>
                        <a:pt x="381000" y="630936"/>
                        <a:pt x="358140" y="662940"/>
                        <a:pt x="339852" y="662940"/>
                      </a:cubicBezTo>
                      <a:cubicBezTo>
                        <a:pt x="327660" y="662940"/>
                        <a:pt x="322326" y="666750"/>
                        <a:pt x="323088" y="675894"/>
                      </a:cubicBezTo>
                      <a:cubicBezTo>
                        <a:pt x="323850" y="684276"/>
                        <a:pt x="316992" y="690372"/>
                        <a:pt x="303276" y="693420"/>
                      </a:cubicBezTo>
                      <a:cubicBezTo>
                        <a:pt x="284988" y="697230"/>
                        <a:pt x="242316" y="739140"/>
                        <a:pt x="256794" y="739140"/>
                      </a:cubicBezTo>
                      <a:cubicBezTo>
                        <a:pt x="271272" y="739902"/>
                        <a:pt x="231648" y="762000"/>
                        <a:pt x="215646" y="762000"/>
                      </a:cubicBezTo>
                      <a:cubicBezTo>
                        <a:pt x="205740" y="762000"/>
                        <a:pt x="198120" y="766572"/>
                        <a:pt x="198120" y="773430"/>
                      </a:cubicBezTo>
                      <a:cubicBezTo>
                        <a:pt x="198120" y="778764"/>
                        <a:pt x="193548" y="787146"/>
                        <a:pt x="188976" y="790194"/>
                      </a:cubicBezTo>
                      <a:cubicBezTo>
                        <a:pt x="183642" y="793242"/>
                        <a:pt x="175260" y="803148"/>
                        <a:pt x="170688" y="811530"/>
                      </a:cubicBezTo>
                      <a:cubicBezTo>
                        <a:pt x="165354" y="820674"/>
                        <a:pt x="152400" y="827532"/>
                        <a:pt x="138684" y="829056"/>
                      </a:cubicBezTo>
                      <a:cubicBezTo>
                        <a:pt x="119634" y="831342"/>
                        <a:pt x="114300" y="835914"/>
                        <a:pt x="110490" y="853440"/>
                      </a:cubicBezTo>
                      <a:cubicBezTo>
                        <a:pt x="108204" y="865632"/>
                        <a:pt x="100584" y="879348"/>
                        <a:pt x="93726" y="884682"/>
                      </a:cubicBezTo>
                      <a:cubicBezTo>
                        <a:pt x="87630" y="890016"/>
                        <a:pt x="79248" y="902208"/>
                        <a:pt x="75438" y="912114"/>
                      </a:cubicBezTo>
                      <a:cubicBezTo>
                        <a:pt x="71628" y="922020"/>
                        <a:pt x="64770" y="929640"/>
                        <a:pt x="59436" y="929640"/>
                      </a:cubicBezTo>
                      <a:cubicBezTo>
                        <a:pt x="54102" y="929640"/>
                        <a:pt x="44958" y="938784"/>
                        <a:pt x="40386" y="950214"/>
                      </a:cubicBezTo>
                      <a:cubicBezTo>
                        <a:pt x="27432" y="976884"/>
                        <a:pt x="27432" y="1107948"/>
                        <a:pt x="39624" y="1127760"/>
                      </a:cubicBezTo>
                      <a:cubicBezTo>
                        <a:pt x="46482" y="1138428"/>
                        <a:pt x="46482" y="1146048"/>
                        <a:pt x="39624" y="1159764"/>
                      </a:cubicBezTo>
                      <a:cubicBezTo>
                        <a:pt x="35052" y="1169670"/>
                        <a:pt x="30480" y="1221486"/>
                        <a:pt x="28956" y="1277874"/>
                      </a:cubicBezTo>
                      <a:cubicBezTo>
                        <a:pt x="26670" y="1370076"/>
                        <a:pt x="19812" y="1403604"/>
                        <a:pt x="5334" y="1389888"/>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97" name="Freeform: Shape 2696">
                  <a:extLst>
                    <a:ext uri="{FF2B5EF4-FFF2-40B4-BE49-F238E27FC236}">
                      <a16:creationId xmlns:a16="http://schemas.microsoft.com/office/drawing/2014/main" id="{FF88CF3E-819B-4E9C-A5D7-EBF6AB9E7401}"/>
                    </a:ext>
                  </a:extLst>
                </p:cNvPr>
                <p:cNvSpPr/>
                <p:nvPr/>
              </p:nvSpPr>
              <p:spPr>
                <a:xfrm>
                  <a:off x="2065020" y="2533242"/>
                  <a:ext cx="112776" cy="133350"/>
                </a:xfrm>
                <a:custGeom>
                  <a:avLst/>
                  <a:gdLst>
                    <a:gd name="connsiteX0" fmla="*/ 5334 w 112776"/>
                    <a:gd name="connsiteY0" fmla="*/ 128424 h 133350"/>
                    <a:gd name="connsiteX1" fmla="*/ 0 w 112776"/>
                    <a:gd name="connsiteY1" fmla="*/ 100992 h 133350"/>
                    <a:gd name="connsiteX2" fmla="*/ 22860 w 112776"/>
                    <a:gd name="connsiteY2" fmla="*/ 70512 h 133350"/>
                    <a:gd name="connsiteX3" fmla="*/ 45720 w 112776"/>
                    <a:gd name="connsiteY3" fmla="*/ 51462 h 133350"/>
                    <a:gd name="connsiteX4" fmla="*/ 57150 w 112776"/>
                    <a:gd name="connsiteY4" fmla="*/ 37746 h 133350"/>
                    <a:gd name="connsiteX5" fmla="*/ 68580 w 112776"/>
                    <a:gd name="connsiteY5" fmla="*/ 22506 h 133350"/>
                    <a:gd name="connsiteX6" fmla="*/ 109728 w 112776"/>
                    <a:gd name="connsiteY6" fmla="*/ 4218 h 133350"/>
                    <a:gd name="connsiteX7" fmla="*/ 101346 w 112776"/>
                    <a:gd name="connsiteY7" fmla="*/ 24792 h 133350"/>
                    <a:gd name="connsiteX8" fmla="*/ 83820 w 112776"/>
                    <a:gd name="connsiteY8" fmla="*/ 46128 h 133350"/>
                    <a:gd name="connsiteX9" fmla="*/ 16002 w 112776"/>
                    <a:gd name="connsiteY9" fmla="*/ 133758 h 133350"/>
                    <a:gd name="connsiteX10" fmla="*/ 5334 w 112776"/>
                    <a:gd name="connsiteY10" fmla="*/ 128424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776" h="133350">
                      <a:moveTo>
                        <a:pt x="5334" y="128424"/>
                      </a:moveTo>
                      <a:cubicBezTo>
                        <a:pt x="2286" y="126138"/>
                        <a:pt x="0" y="113946"/>
                        <a:pt x="0" y="100992"/>
                      </a:cubicBezTo>
                      <a:cubicBezTo>
                        <a:pt x="0" y="83466"/>
                        <a:pt x="4572" y="77370"/>
                        <a:pt x="22860" y="70512"/>
                      </a:cubicBezTo>
                      <a:cubicBezTo>
                        <a:pt x="35814" y="65940"/>
                        <a:pt x="45720" y="57558"/>
                        <a:pt x="45720" y="51462"/>
                      </a:cubicBezTo>
                      <a:cubicBezTo>
                        <a:pt x="45720" y="46128"/>
                        <a:pt x="51054" y="40032"/>
                        <a:pt x="57150" y="37746"/>
                      </a:cubicBezTo>
                      <a:cubicBezTo>
                        <a:pt x="63246" y="34698"/>
                        <a:pt x="68580" y="28602"/>
                        <a:pt x="68580" y="22506"/>
                      </a:cubicBezTo>
                      <a:cubicBezTo>
                        <a:pt x="68580" y="6504"/>
                        <a:pt x="99060" y="-7212"/>
                        <a:pt x="109728" y="4218"/>
                      </a:cubicBezTo>
                      <a:cubicBezTo>
                        <a:pt x="115824" y="11076"/>
                        <a:pt x="114300" y="16410"/>
                        <a:pt x="101346" y="24792"/>
                      </a:cubicBezTo>
                      <a:cubicBezTo>
                        <a:pt x="91440" y="31650"/>
                        <a:pt x="83820" y="40794"/>
                        <a:pt x="83820" y="46128"/>
                      </a:cubicBezTo>
                      <a:cubicBezTo>
                        <a:pt x="83820" y="56796"/>
                        <a:pt x="24384" y="133758"/>
                        <a:pt x="16002" y="133758"/>
                      </a:cubicBezTo>
                      <a:cubicBezTo>
                        <a:pt x="12954" y="133758"/>
                        <a:pt x="7620" y="131472"/>
                        <a:pt x="5334" y="128424"/>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98" name="Freeform: Shape 2697">
                  <a:extLst>
                    <a:ext uri="{FF2B5EF4-FFF2-40B4-BE49-F238E27FC236}">
                      <a16:creationId xmlns:a16="http://schemas.microsoft.com/office/drawing/2014/main" id="{E6AB08B3-58AA-4616-94A7-ACF4AEF38ADA}"/>
                    </a:ext>
                  </a:extLst>
                </p:cNvPr>
                <p:cNvSpPr/>
                <p:nvPr/>
              </p:nvSpPr>
              <p:spPr>
                <a:xfrm>
                  <a:off x="2035100" y="2538624"/>
                  <a:ext cx="41148" cy="42672"/>
                </a:xfrm>
                <a:custGeom>
                  <a:avLst/>
                  <a:gdLst>
                    <a:gd name="connsiteX0" fmla="*/ 2488 w 41148"/>
                    <a:gd name="connsiteY0" fmla="*/ 33888 h 42672"/>
                    <a:gd name="connsiteX1" fmla="*/ 23824 w 41148"/>
                    <a:gd name="connsiteY1" fmla="*/ 360 h 42672"/>
                    <a:gd name="connsiteX2" fmla="*/ 41350 w 41148"/>
                    <a:gd name="connsiteY2" fmla="*/ 21696 h 42672"/>
                    <a:gd name="connsiteX3" fmla="*/ 23824 w 41148"/>
                    <a:gd name="connsiteY3" fmla="*/ 43032 h 42672"/>
                    <a:gd name="connsiteX4" fmla="*/ 2488 w 41148"/>
                    <a:gd name="connsiteY4" fmla="*/ 33888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 h="42672">
                      <a:moveTo>
                        <a:pt x="2488" y="33888"/>
                      </a:moveTo>
                      <a:cubicBezTo>
                        <a:pt x="-5132" y="14076"/>
                        <a:pt x="5536" y="-2688"/>
                        <a:pt x="23824" y="360"/>
                      </a:cubicBezTo>
                      <a:cubicBezTo>
                        <a:pt x="36778" y="1884"/>
                        <a:pt x="41350" y="7980"/>
                        <a:pt x="41350" y="21696"/>
                      </a:cubicBezTo>
                      <a:cubicBezTo>
                        <a:pt x="41350" y="35412"/>
                        <a:pt x="36778" y="41508"/>
                        <a:pt x="23824" y="43032"/>
                      </a:cubicBezTo>
                      <a:cubicBezTo>
                        <a:pt x="13918" y="44556"/>
                        <a:pt x="4774" y="40746"/>
                        <a:pt x="2488" y="33888"/>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699" name="Freeform: Shape 2698">
                  <a:extLst>
                    <a:ext uri="{FF2B5EF4-FFF2-40B4-BE49-F238E27FC236}">
                      <a16:creationId xmlns:a16="http://schemas.microsoft.com/office/drawing/2014/main" id="{C67D5F3F-9CB3-425B-8596-ACA28EFFD048}"/>
                    </a:ext>
                  </a:extLst>
                </p:cNvPr>
                <p:cNvSpPr/>
                <p:nvPr/>
              </p:nvSpPr>
              <p:spPr>
                <a:xfrm>
                  <a:off x="3741980" y="2538624"/>
                  <a:ext cx="41148" cy="42672"/>
                </a:xfrm>
                <a:custGeom>
                  <a:avLst/>
                  <a:gdLst>
                    <a:gd name="connsiteX0" fmla="*/ 2488 w 41148"/>
                    <a:gd name="connsiteY0" fmla="*/ 33888 h 42672"/>
                    <a:gd name="connsiteX1" fmla="*/ 23824 w 41148"/>
                    <a:gd name="connsiteY1" fmla="*/ 360 h 42672"/>
                    <a:gd name="connsiteX2" fmla="*/ 41350 w 41148"/>
                    <a:gd name="connsiteY2" fmla="*/ 21696 h 42672"/>
                    <a:gd name="connsiteX3" fmla="*/ 23824 w 41148"/>
                    <a:gd name="connsiteY3" fmla="*/ 43032 h 42672"/>
                    <a:gd name="connsiteX4" fmla="*/ 2488 w 41148"/>
                    <a:gd name="connsiteY4" fmla="*/ 33888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 h="42672">
                      <a:moveTo>
                        <a:pt x="2488" y="33888"/>
                      </a:moveTo>
                      <a:cubicBezTo>
                        <a:pt x="-5132" y="14076"/>
                        <a:pt x="5536" y="-2688"/>
                        <a:pt x="23824" y="360"/>
                      </a:cubicBezTo>
                      <a:cubicBezTo>
                        <a:pt x="36778" y="1884"/>
                        <a:pt x="41350" y="7980"/>
                        <a:pt x="41350" y="21696"/>
                      </a:cubicBezTo>
                      <a:cubicBezTo>
                        <a:pt x="41350" y="35412"/>
                        <a:pt x="36778" y="41508"/>
                        <a:pt x="23824" y="43032"/>
                      </a:cubicBezTo>
                      <a:cubicBezTo>
                        <a:pt x="13918" y="44556"/>
                        <a:pt x="4774" y="40746"/>
                        <a:pt x="2488" y="33888"/>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700" name="Freeform: Shape 2699">
                  <a:extLst>
                    <a:ext uri="{FF2B5EF4-FFF2-40B4-BE49-F238E27FC236}">
                      <a16:creationId xmlns:a16="http://schemas.microsoft.com/office/drawing/2014/main" id="{73A76A4E-E736-4D97-839E-B62FBE963780}"/>
                    </a:ext>
                  </a:extLst>
                </p:cNvPr>
                <p:cNvSpPr/>
                <p:nvPr/>
              </p:nvSpPr>
              <p:spPr>
                <a:xfrm>
                  <a:off x="2163570" y="2095500"/>
                  <a:ext cx="399288" cy="432816"/>
                </a:xfrm>
                <a:custGeom>
                  <a:avLst/>
                  <a:gdLst>
                    <a:gd name="connsiteX0" fmla="*/ 3558 w 399288"/>
                    <a:gd name="connsiteY0" fmla="*/ 423672 h 432816"/>
                    <a:gd name="connsiteX1" fmla="*/ 23370 w 399288"/>
                    <a:gd name="connsiteY1" fmla="*/ 374904 h 432816"/>
                    <a:gd name="connsiteX2" fmla="*/ 50040 w 399288"/>
                    <a:gd name="connsiteY2" fmla="*/ 358902 h 432816"/>
                    <a:gd name="connsiteX3" fmla="*/ 75186 w 399288"/>
                    <a:gd name="connsiteY3" fmla="*/ 309372 h 432816"/>
                    <a:gd name="connsiteX4" fmla="*/ 110238 w 399288"/>
                    <a:gd name="connsiteY4" fmla="*/ 274320 h 432816"/>
                    <a:gd name="connsiteX5" fmla="*/ 133860 w 399288"/>
                    <a:gd name="connsiteY5" fmla="*/ 251460 h 432816"/>
                    <a:gd name="connsiteX6" fmla="*/ 159768 w 399288"/>
                    <a:gd name="connsiteY6" fmla="*/ 211836 h 432816"/>
                    <a:gd name="connsiteX7" fmla="*/ 194058 w 399288"/>
                    <a:gd name="connsiteY7" fmla="*/ 166116 h 432816"/>
                    <a:gd name="connsiteX8" fmla="*/ 221490 w 399288"/>
                    <a:gd name="connsiteY8" fmla="*/ 137160 h 432816"/>
                    <a:gd name="connsiteX9" fmla="*/ 236730 w 399288"/>
                    <a:gd name="connsiteY9" fmla="*/ 125730 h 432816"/>
                    <a:gd name="connsiteX10" fmla="*/ 248922 w 399288"/>
                    <a:gd name="connsiteY10" fmla="*/ 108966 h 432816"/>
                    <a:gd name="connsiteX11" fmla="*/ 267972 w 399288"/>
                    <a:gd name="connsiteY11" fmla="*/ 86868 h 432816"/>
                    <a:gd name="connsiteX12" fmla="*/ 295404 w 399288"/>
                    <a:gd name="connsiteY12" fmla="*/ 68580 h 432816"/>
                    <a:gd name="connsiteX13" fmla="*/ 338838 w 399288"/>
                    <a:gd name="connsiteY13" fmla="*/ 13716 h 432816"/>
                    <a:gd name="connsiteX14" fmla="*/ 369318 w 399288"/>
                    <a:gd name="connsiteY14" fmla="*/ 0 h 432816"/>
                    <a:gd name="connsiteX15" fmla="*/ 379986 w 399288"/>
                    <a:gd name="connsiteY15" fmla="*/ 34290 h 432816"/>
                    <a:gd name="connsiteX16" fmla="*/ 351030 w 399288"/>
                    <a:gd name="connsiteY16" fmla="*/ 65532 h 432816"/>
                    <a:gd name="connsiteX17" fmla="*/ 320550 w 399288"/>
                    <a:gd name="connsiteY17" fmla="*/ 92964 h 432816"/>
                    <a:gd name="connsiteX18" fmla="*/ 283974 w 399288"/>
                    <a:gd name="connsiteY18" fmla="*/ 131826 h 432816"/>
                    <a:gd name="connsiteX19" fmla="*/ 262638 w 399288"/>
                    <a:gd name="connsiteY19" fmla="*/ 152400 h 432816"/>
                    <a:gd name="connsiteX20" fmla="*/ 251970 w 399288"/>
                    <a:gd name="connsiteY20" fmla="*/ 160782 h 432816"/>
                    <a:gd name="connsiteX21" fmla="*/ 200154 w 399288"/>
                    <a:gd name="connsiteY21" fmla="*/ 221742 h 432816"/>
                    <a:gd name="connsiteX22" fmla="*/ 150624 w 399288"/>
                    <a:gd name="connsiteY22" fmla="*/ 274320 h 432816"/>
                    <a:gd name="connsiteX23" fmla="*/ 51564 w 399288"/>
                    <a:gd name="connsiteY23" fmla="*/ 398526 h 432816"/>
                    <a:gd name="connsiteX24" fmla="*/ 3558 w 399288"/>
                    <a:gd name="connsiteY24" fmla="*/ 423672 h 43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9288" h="432816">
                      <a:moveTo>
                        <a:pt x="3558" y="423672"/>
                      </a:moveTo>
                      <a:cubicBezTo>
                        <a:pt x="-5586" y="400050"/>
                        <a:pt x="3558" y="377190"/>
                        <a:pt x="23370" y="374904"/>
                      </a:cubicBezTo>
                      <a:cubicBezTo>
                        <a:pt x="34038" y="373380"/>
                        <a:pt x="46230" y="366522"/>
                        <a:pt x="50040" y="358902"/>
                      </a:cubicBezTo>
                      <a:cubicBezTo>
                        <a:pt x="54612" y="351282"/>
                        <a:pt x="65280" y="329184"/>
                        <a:pt x="75186" y="309372"/>
                      </a:cubicBezTo>
                      <a:cubicBezTo>
                        <a:pt x="88140" y="281940"/>
                        <a:pt x="96522" y="274320"/>
                        <a:pt x="110238" y="274320"/>
                      </a:cubicBezTo>
                      <a:cubicBezTo>
                        <a:pt x="124716" y="274320"/>
                        <a:pt x="130050" y="268986"/>
                        <a:pt x="133860" y="251460"/>
                      </a:cubicBezTo>
                      <a:cubicBezTo>
                        <a:pt x="136908" y="239268"/>
                        <a:pt x="148338" y="220980"/>
                        <a:pt x="159768" y="211836"/>
                      </a:cubicBezTo>
                      <a:cubicBezTo>
                        <a:pt x="171198" y="201930"/>
                        <a:pt x="186438" y="181356"/>
                        <a:pt x="194058" y="166116"/>
                      </a:cubicBezTo>
                      <a:cubicBezTo>
                        <a:pt x="202440" y="147066"/>
                        <a:pt x="212346" y="137160"/>
                        <a:pt x="221490" y="137160"/>
                      </a:cubicBezTo>
                      <a:cubicBezTo>
                        <a:pt x="229872" y="137160"/>
                        <a:pt x="236730" y="131826"/>
                        <a:pt x="236730" y="125730"/>
                      </a:cubicBezTo>
                      <a:cubicBezTo>
                        <a:pt x="236730" y="118872"/>
                        <a:pt x="242064" y="112014"/>
                        <a:pt x="248922" y="108966"/>
                      </a:cubicBezTo>
                      <a:cubicBezTo>
                        <a:pt x="255018" y="106680"/>
                        <a:pt x="264162" y="96774"/>
                        <a:pt x="267972" y="86868"/>
                      </a:cubicBezTo>
                      <a:cubicBezTo>
                        <a:pt x="272544" y="73914"/>
                        <a:pt x="280164" y="68580"/>
                        <a:pt x="295404" y="68580"/>
                      </a:cubicBezTo>
                      <a:cubicBezTo>
                        <a:pt x="316740" y="68580"/>
                        <a:pt x="322836" y="60198"/>
                        <a:pt x="338838" y="13716"/>
                      </a:cubicBezTo>
                      <a:cubicBezTo>
                        <a:pt x="341886" y="3810"/>
                        <a:pt x="351030" y="0"/>
                        <a:pt x="369318" y="0"/>
                      </a:cubicBezTo>
                      <a:cubicBezTo>
                        <a:pt x="405894" y="0"/>
                        <a:pt x="408942" y="9906"/>
                        <a:pt x="379986" y="34290"/>
                      </a:cubicBezTo>
                      <a:cubicBezTo>
                        <a:pt x="366270" y="45720"/>
                        <a:pt x="353316" y="59436"/>
                        <a:pt x="351030" y="65532"/>
                      </a:cubicBezTo>
                      <a:cubicBezTo>
                        <a:pt x="348744" y="70866"/>
                        <a:pt x="335028" y="83058"/>
                        <a:pt x="320550" y="92964"/>
                      </a:cubicBezTo>
                      <a:cubicBezTo>
                        <a:pt x="306072" y="102870"/>
                        <a:pt x="289308" y="120396"/>
                        <a:pt x="283974" y="131826"/>
                      </a:cubicBezTo>
                      <a:cubicBezTo>
                        <a:pt x="278640" y="143256"/>
                        <a:pt x="268734" y="152400"/>
                        <a:pt x="262638" y="152400"/>
                      </a:cubicBezTo>
                      <a:cubicBezTo>
                        <a:pt x="257304" y="152400"/>
                        <a:pt x="251970" y="156210"/>
                        <a:pt x="251970" y="160782"/>
                      </a:cubicBezTo>
                      <a:cubicBezTo>
                        <a:pt x="251970" y="165354"/>
                        <a:pt x="228348" y="192786"/>
                        <a:pt x="200154" y="221742"/>
                      </a:cubicBezTo>
                      <a:cubicBezTo>
                        <a:pt x="171198" y="250698"/>
                        <a:pt x="149100" y="274320"/>
                        <a:pt x="150624" y="274320"/>
                      </a:cubicBezTo>
                      <a:cubicBezTo>
                        <a:pt x="155958" y="274320"/>
                        <a:pt x="88902" y="358140"/>
                        <a:pt x="51564" y="398526"/>
                      </a:cubicBezTo>
                      <a:cubicBezTo>
                        <a:pt x="15750" y="437388"/>
                        <a:pt x="9654" y="440436"/>
                        <a:pt x="3558" y="423672"/>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701" name="Freeform: Shape 2700">
                  <a:extLst>
                    <a:ext uri="{FF2B5EF4-FFF2-40B4-BE49-F238E27FC236}">
                      <a16:creationId xmlns:a16="http://schemas.microsoft.com/office/drawing/2014/main" id="{C10986DD-72E3-429A-A9C0-5101DBDB2DDB}"/>
                    </a:ext>
                  </a:extLst>
                </p:cNvPr>
                <p:cNvSpPr/>
                <p:nvPr/>
              </p:nvSpPr>
              <p:spPr>
                <a:xfrm>
                  <a:off x="3120844" y="1959218"/>
                  <a:ext cx="497586" cy="567690"/>
                </a:xfrm>
                <a:custGeom>
                  <a:avLst/>
                  <a:gdLst>
                    <a:gd name="connsiteX0" fmla="*/ 455984 w 497586"/>
                    <a:gd name="connsiteY0" fmla="*/ 527188 h 567690"/>
                    <a:gd name="connsiteX1" fmla="*/ 426266 w 497586"/>
                    <a:gd name="connsiteY1" fmla="*/ 471562 h 567690"/>
                    <a:gd name="connsiteX2" fmla="*/ 398834 w 497586"/>
                    <a:gd name="connsiteY2" fmla="*/ 425842 h 567690"/>
                    <a:gd name="connsiteX3" fmla="*/ 327206 w 497586"/>
                    <a:gd name="connsiteY3" fmla="*/ 320686 h 567690"/>
                    <a:gd name="connsiteX4" fmla="*/ 292916 w 497586"/>
                    <a:gd name="connsiteY4" fmla="*/ 271156 h 567690"/>
                    <a:gd name="connsiteX5" fmla="*/ 97082 w 497586"/>
                    <a:gd name="connsiteY5" fmla="*/ 67702 h 567690"/>
                    <a:gd name="connsiteX6" fmla="*/ 75746 w 497586"/>
                    <a:gd name="connsiteY6" fmla="*/ 52462 h 567690"/>
                    <a:gd name="connsiteX7" fmla="*/ 46028 w 497586"/>
                    <a:gd name="connsiteY7" fmla="*/ 37222 h 567690"/>
                    <a:gd name="connsiteX8" fmla="*/ 2594 w 497586"/>
                    <a:gd name="connsiteY8" fmla="*/ 3694 h 567690"/>
                    <a:gd name="connsiteX9" fmla="*/ 108512 w 497586"/>
                    <a:gd name="connsiteY9" fmla="*/ 21220 h 567690"/>
                    <a:gd name="connsiteX10" fmla="*/ 124514 w 497586"/>
                    <a:gd name="connsiteY10" fmla="*/ 41794 h 567690"/>
                    <a:gd name="connsiteX11" fmla="*/ 126800 w 497586"/>
                    <a:gd name="connsiteY11" fmla="*/ 62368 h 567690"/>
                    <a:gd name="connsiteX12" fmla="*/ 136706 w 497586"/>
                    <a:gd name="connsiteY12" fmla="*/ 69226 h 567690"/>
                    <a:gd name="connsiteX13" fmla="*/ 163376 w 497586"/>
                    <a:gd name="connsiteY13" fmla="*/ 85990 h 567690"/>
                    <a:gd name="connsiteX14" fmla="*/ 190808 w 497586"/>
                    <a:gd name="connsiteY14" fmla="*/ 105802 h 567690"/>
                    <a:gd name="connsiteX15" fmla="*/ 214430 w 497586"/>
                    <a:gd name="connsiteY15" fmla="*/ 121042 h 567690"/>
                    <a:gd name="connsiteX16" fmla="*/ 228908 w 497586"/>
                    <a:gd name="connsiteY16" fmla="*/ 136282 h 567690"/>
                    <a:gd name="connsiteX17" fmla="*/ 246434 w 497586"/>
                    <a:gd name="connsiteY17" fmla="*/ 154570 h 567690"/>
                    <a:gd name="connsiteX18" fmla="*/ 266246 w 497586"/>
                    <a:gd name="connsiteY18" fmla="*/ 177430 h 567690"/>
                    <a:gd name="connsiteX19" fmla="*/ 274628 w 497586"/>
                    <a:gd name="connsiteY19" fmla="*/ 193432 h 567690"/>
                    <a:gd name="connsiteX20" fmla="*/ 283772 w 497586"/>
                    <a:gd name="connsiteY20" fmla="*/ 204862 h 567690"/>
                    <a:gd name="connsiteX21" fmla="*/ 310442 w 497586"/>
                    <a:gd name="connsiteY21" fmla="*/ 232294 h 567690"/>
                    <a:gd name="connsiteX22" fmla="*/ 314252 w 497586"/>
                    <a:gd name="connsiteY22" fmla="*/ 242962 h 567690"/>
                    <a:gd name="connsiteX23" fmla="*/ 341684 w 497586"/>
                    <a:gd name="connsiteY23" fmla="*/ 297064 h 567690"/>
                    <a:gd name="connsiteX24" fmla="*/ 357686 w 497586"/>
                    <a:gd name="connsiteY24" fmla="*/ 303922 h 567690"/>
                    <a:gd name="connsiteX25" fmla="*/ 381308 w 497586"/>
                    <a:gd name="connsiteY25" fmla="*/ 317638 h 567690"/>
                    <a:gd name="connsiteX26" fmla="*/ 412550 w 497586"/>
                    <a:gd name="connsiteY26" fmla="*/ 374788 h 567690"/>
                    <a:gd name="connsiteX27" fmla="*/ 422456 w 497586"/>
                    <a:gd name="connsiteY27" fmla="*/ 390790 h 567690"/>
                    <a:gd name="connsiteX28" fmla="*/ 450650 w 497586"/>
                    <a:gd name="connsiteY28" fmla="*/ 441082 h 567690"/>
                    <a:gd name="connsiteX29" fmla="*/ 472748 w 497586"/>
                    <a:gd name="connsiteY29" fmla="*/ 470038 h 567690"/>
                    <a:gd name="connsiteX30" fmla="*/ 492560 w 497586"/>
                    <a:gd name="connsiteY30" fmla="*/ 514234 h 567690"/>
                    <a:gd name="connsiteX31" fmla="*/ 485702 w 497586"/>
                    <a:gd name="connsiteY31" fmla="*/ 568336 h 567690"/>
                    <a:gd name="connsiteX32" fmla="*/ 455984 w 497586"/>
                    <a:gd name="connsiteY32" fmla="*/ 527188 h 56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97586" h="567690">
                      <a:moveTo>
                        <a:pt x="455984" y="527188"/>
                      </a:moveTo>
                      <a:cubicBezTo>
                        <a:pt x="444554" y="502804"/>
                        <a:pt x="430838" y="477658"/>
                        <a:pt x="426266" y="471562"/>
                      </a:cubicBezTo>
                      <a:cubicBezTo>
                        <a:pt x="420932" y="465466"/>
                        <a:pt x="408740" y="444892"/>
                        <a:pt x="398834" y="425842"/>
                      </a:cubicBezTo>
                      <a:cubicBezTo>
                        <a:pt x="378260" y="386218"/>
                        <a:pt x="359972" y="359548"/>
                        <a:pt x="327206" y="320686"/>
                      </a:cubicBezTo>
                      <a:cubicBezTo>
                        <a:pt x="314252" y="304684"/>
                        <a:pt x="299012" y="282586"/>
                        <a:pt x="292916" y="271156"/>
                      </a:cubicBezTo>
                      <a:cubicBezTo>
                        <a:pt x="272342" y="230008"/>
                        <a:pt x="116132" y="67702"/>
                        <a:pt x="97082" y="67702"/>
                      </a:cubicBezTo>
                      <a:cubicBezTo>
                        <a:pt x="93272" y="67702"/>
                        <a:pt x="83366" y="60844"/>
                        <a:pt x="75746" y="52462"/>
                      </a:cubicBezTo>
                      <a:cubicBezTo>
                        <a:pt x="68126" y="44080"/>
                        <a:pt x="54410" y="37222"/>
                        <a:pt x="46028" y="37222"/>
                      </a:cubicBezTo>
                      <a:cubicBezTo>
                        <a:pt x="23930" y="36460"/>
                        <a:pt x="-9598" y="10552"/>
                        <a:pt x="2594" y="3694"/>
                      </a:cubicBezTo>
                      <a:cubicBezTo>
                        <a:pt x="19358" y="-6974"/>
                        <a:pt x="103178" y="7504"/>
                        <a:pt x="108512" y="21220"/>
                      </a:cubicBezTo>
                      <a:cubicBezTo>
                        <a:pt x="110798" y="28078"/>
                        <a:pt x="118418" y="37222"/>
                        <a:pt x="124514" y="41794"/>
                      </a:cubicBezTo>
                      <a:cubicBezTo>
                        <a:pt x="133658" y="49414"/>
                        <a:pt x="134420" y="53224"/>
                        <a:pt x="126800" y="62368"/>
                      </a:cubicBezTo>
                      <a:cubicBezTo>
                        <a:pt x="119180" y="71512"/>
                        <a:pt x="120704" y="73036"/>
                        <a:pt x="136706" y="69226"/>
                      </a:cubicBezTo>
                      <a:cubicBezTo>
                        <a:pt x="151946" y="66940"/>
                        <a:pt x="157280" y="69988"/>
                        <a:pt x="163376" y="85990"/>
                      </a:cubicBezTo>
                      <a:cubicBezTo>
                        <a:pt x="168710" y="100468"/>
                        <a:pt x="176330" y="105802"/>
                        <a:pt x="190808" y="105802"/>
                      </a:cubicBezTo>
                      <a:cubicBezTo>
                        <a:pt x="203762" y="105802"/>
                        <a:pt x="212144" y="110374"/>
                        <a:pt x="214430" y="121042"/>
                      </a:cubicBezTo>
                      <a:cubicBezTo>
                        <a:pt x="216716" y="129424"/>
                        <a:pt x="223574" y="136282"/>
                        <a:pt x="228908" y="136282"/>
                      </a:cubicBezTo>
                      <a:cubicBezTo>
                        <a:pt x="235004" y="136282"/>
                        <a:pt x="243386" y="144664"/>
                        <a:pt x="246434" y="154570"/>
                      </a:cubicBezTo>
                      <a:cubicBezTo>
                        <a:pt x="250244" y="164476"/>
                        <a:pt x="259388" y="174382"/>
                        <a:pt x="266246" y="177430"/>
                      </a:cubicBezTo>
                      <a:cubicBezTo>
                        <a:pt x="273866" y="179716"/>
                        <a:pt x="277676" y="186574"/>
                        <a:pt x="274628" y="193432"/>
                      </a:cubicBezTo>
                      <a:cubicBezTo>
                        <a:pt x="272342" y="201052"/>
                        <a:pt x="275390" y="204862"/>
                        <a:pt x="283772" y="204862"/>
                      </a:cubicBezTo>
                      <a:cubicBezTo>
                        <a:pt x="302060" y="204862"/>
                        <a:pt x="315776" y="219340"/>
                        <a:pt x="310442" y="232294"/>
                      </a:cubicBezTo>
                      <a:cubicBezTo>
                        <a:pt x="308156" y="238390"/>
                        <a:pt x="310442" y="242962"/>
                        <a:pt x="314252" y="242962"/>
                      </a:cubicBezTo>
                      <a:cubicBezTo>
                        <a:pt x="324158" y="242962"/>
                        <a:pt x="347018" y="288682"/>
                        <a:pt x="341684" y="297064"/>
                      </a:cubicBezTo>
                      <a:cubicBezTo>
                        <a:pt x="339398" y="300874"/>
                        <a:pt x="346256" y="303922"/>
                        <a:pt x="357686" y="303922"/>
                      </a:cubicBezTo>
                      <a:cubicBezTo>
                        <a:pt x="369878" y="303922"/>
                        <a:pt x="379022" y="309256"/>
                        <a:pt x="381308" y="317638"/>
                      </a:cubicBezTo>
                      <a:cubicBezTo>
                        <a:pt x="389690" y="344308"/>
                        <a:pt x="403406" y="368692"/>
                        <a:pt x="412550" y="374788"/>
                      </a:cubicBezTo>
                      <a:cubicBezTo>
                        <a:pt x="417884" y="377836"/>
                        <a:pt x="422456" y="385456"/>
                        <a:pt x="422456" y="390790"/>
                      </a:cubicBezTo>
                      <a:cubicBezTo>
                        <a:pt x="422456" y="407554"/>
                        <a:pt x="441506" y="441082"/>
                        <a:pt x="450650" y="441082"/>
                      </a:cubicBezTo>
                      <a:cubicBezTo>
                        <a:pt x="455984" y="441082"/>
                        <a:pt x="465128" y="454036"/>
                        <a:pt x="472748" y="470038"/>
                      </a:cubicBezTo>
                      <a:cubicBezTo>
                        <a:pt x="479606" y="485278"/>
                        <a:pt x="487988" y="505090"/>
                        <a:pt x="492560" y="514234"/>
                      </a:cubicBezTo>
                      <a:cubicBezTo>
                        <a:pt x="501704" y="534046"/>
                        <a:pt x="497894" y="564526"/>
                        <a:pt x="485702" y="568336"/>
                      </a:cubicBezTo>
                      <a:cubicBezTo>
                        <a:pt x="481130" y="569860"/>
                        <a:pt x="468176" y="551572"/>
                        <a:pt x="455984" y="527188"/>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702" name="Freeform: Shape 2701">
                  <a:extLst>
                    <a:ext uri="{FF2B5EF4-FFF2-40B4-BE49-F238E27FC236}">
                      <a16:creationId xmlns:a16="http://schemas.microsoft.com/office/drawing/2014/main" id="{9487F9F4-20D6-4ABC-B41D-A506D73C4D89}"/>
                    </a:ext>
                  </a:extLst>
                </p:cNvPr>
                <p:cNvSpPr/>
                <p:nvPr/>
              </p:nvSpPr>
              <p:spPr>
                <a:xfrm>
                  <a:off x="5114624" y="2438400"/>
                  <a:ext cx="39624" cy="29718"/>
                </a:xfrm>
                <a:custGeom>
                  <a:avLst/>
                  <a:gdLst>
                    <a:gd name="connsiteX0" fmla="*/ 2206 w 39624"/>
                    <a:gd name="connsiteY0" fmla="*/ 22860 h 29718"/>
                    <a:gd name="connsiteX1" fmla="*/ 21256 w 39624"/>
                    <a:gd name="connsiteY1" fmla="*/ 0 h 29718"/>
                    <a:gd name="connsiteX2" fmla="*/ 29638 w 39624"/>
                    <a:gd name="connsiteY2" fmla="*/ 22098 h 29718"/>
                    <a:gd name="connsiteX3" fmla="*/ 2206 w 39624"/>
                    <a:gd name="connsiteY3" fmla="*/ 22860 h 29718"/>
                  </a:gdLst>
                  <a:ahLst/>
                  <a:cxnLst>
                    <a:cxn ang="0">
                      <a:pos x="connsiteX0" y="connsiteY0"/>
                    </a:cxn>
                    <a:cxn ang="0">
                      <a:pos x="connsiteX1" y="connsiteY1"/>
                    </a:cxn>
                    <a:cxn ang="0">
                      <a:pos x="connsiteX2" y="connsiteY2"/>
                    </a:cxn>
                    <a:cxn ang="0">
                      <a:pos x="connsiteX3" y="connsiteY3"/>
                    </a:cxn>
                  </a:cxnLst>
                  <a:rect l="l" t="t" r="r" b="b"/>
                  <a:pathLst>
                    <a:path w="39624" h="29718">
                      <a:moveTo>
                        <a:pt x="2206" y="22860"/>
                      </a:moveTo>
                      <a:cubicBezTo>
                        <a:pt x="-4652" y="11430"/>
                        <a:pt x="5254" y="0"/>
                        <a:pt x="21256" y="0"/>
                      </a:cubicBezTo>
                      <a:cubicBezTo>
                        <a:pt x="41830" y="0"/>
                        <a:pt x="47164" y="12954"/>
                        <a:pt x="29638" y="22098"/>
                      </a:cubicBezTo>
                      <a:cubicBezTo>
                        <a:pt x="11350" y="32004"/>
                        <a:pt x="8302" y="32766"/>
                        <a:pt x="2206" y="22860"/>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703" name="Freeform: Shape 2702">
                  <a:extLst>
                    <a:ext uri="{FF2B5EF4-FFF2-40B4-BE49-F238E27FC236}">
                      <a16:creationId xmlns:a16="http://schemas.microsoft.com/office/drawing/2014/main" id="{F4711AA3-C01C-4289-B556-8DF9369E35FC}"/>
                    </a:ext>
                  </a:extLst>
                </p:cNvPr>
                <p:cNvSpPr/>
                <p:nvPr/>
              </p:nvSpPr>
              <p:spPr>
                <a:xfrm>
                  <a:off x="3642360" y="1318260"/>
                  <a:ext cx="1680972" cy="1142238"/>
                </a:xfrm>
                <a:custGeom>
                  <a:avLst/>
                  <a:gdLst>
                    <a:gd name="connsiteX0" fmla="*/ 1623060 w 1680972"/>
                    <a:gd name="connsiteY0" fmla="*/ 1120140 h 1142238"/>
                    <a:gd name="connsiteX1" fmla="*/ 1579626 w 1680972"/>
                    <a:gd name="connsiteY1" fmla="*/ 1097280 h 1142238"/>
                    <a:gd name="connsiteX2" fmla="*/ 1539240 w 1680972"/>
                    <a:gd name="connsiteY2" fmla="*/ 1039368 h 1142238"/>
                    <a:gd name="connsiteX3" fmla="*/ 1507236 w 1680972"/>
                    <a:gd name="connsiteY3" fmla="*/ 1027176 h 1142238"/>
                    <a:gd name="connsiteX4" fmla="*/ 1474470 w 1680972"/>
                    <a:gd name="connsiteY4" fmla="*/ 1013460 h 1142238"/>
                    <a:gd name="connsiteX5" fmla="*/ 1465326 w 1680972"/>
                    <a:gd name="connsiteY5" fmla="*/ 995934 h 1142238"/>
                    <a:gd name="connsiteX6" fmla="*/ 1455420 w 1680972"/>
                    <a:gd name="connsiteY6" fmla="*/ 978408 h 1142238"/>
                    <a:gd name="connsiteX7" fmla="*/ 1436370 w 1680972"/>
                    <a:gd name="connsiteY7" fmla="*/ 960120 h 1142238"/>
                    <a:gd name="connsiteX8" fmla="*/ 1417320 w 1680972"/>
                    <a:gd name="connsiteY8" fmla="*/ 941070 h 1142238"/>
                    <a:gd name="connsiteX9" fmla="*/ 1402842 w 1680972"/>
                    <a:gd name="connsiteY9" fmla="*/ 929640 h 1142238"/>
                    <a:gd name="connsiteX10" fmla="*/ 1377696 w 1680972"/>
                    <a:gd name="connsiteY10" fmla="*/ 915162 h 1142238"/>
                    <a:gd name="connsiteX11" fmla="*/ 1352550 w 1680972"/>
                    <a:gd name="connsiteY11" fmla="*/ 898398 h 1142238"/>
                    <a:gd name="connsiteX12" fmla="*/ 1335024 w 1680972"/>
                    <a:gd name="connsiteY12" fmla="*/ 877824 h 1142238"/>
                    <a:gd name="connsiteX13" fmla="*/ 1316736 w 1680972"/>
                    <a:gd name="connsiteY13" fmla="*/ 861060 h 1142238"/>
                    <a:gd name="connsiteX14" fmla="*/ 1297686 w 1680972"/>
                    <a:gd name="connsiteY14" fmla="*/ 846582 h 1142238"/>
                    <a:gd name="connsiteX15" fmla="*/ 1277112 w 1680972"/>
                    <a:gd name="connsiteY15" fmla="*/ 829056 h 1142238"/>
                    <a:gd name="connsiteX16" fmla="*/ 1253490 w 1680972"/>
                    <a:gd name="connsiteY16" fmla="*/ 810006 h 1142238"/>
                    <a:gd name="connsiteX17" fmla="*/ 1236726 w 1680972"/>
                    <a:gd name="connsiteY17" fmla="*/ 792480 h 1142238"/>
                    <a:gd name="connsiteX18" fmla="*/ 1219200 w 1680972"/>
                    <a:gd name="connsiteY18" fmla="*/ 778002 h 1142238"/>
                    <a:gd name="connsiteX19" fmla="*/ 1182624 w 1680972"/>
                    <a:gd name="connsiteY19" fmla="*/ 760476 h 1142238"/>
                    <a:gd name="connsiteX20" fmla="*/ 1154430 w 1680972"/>
                    <a:gd name="connsiteY20" fmla="*/ 742950 h 1142238"/>
                    <a:gd name="connsiteX21" fmla="*/ 1104900 w 1680972"/>
                    <a:gd name="connsiteY21" fmla="*/ 691896 h 1142238"/>
                    <a:gd name="connsiteX22" fmla="*/ 1077468 w 1680972"/>
                    <a:gd name="connsiteY22" fmla="*/ 678180 h 1142238"/>
                    <a:gd name="connsiteX23" fmla="*/ 1038606 w 1680972"/>
                    <a:gd name="connsiteY23" fmla="*/ 627888 h 1142238"/>
                    <a:gd name="connsiteX24" fmla="*/ 1008126 w 1680972"/>
                    <a:gd name="connsiteY24" fmla="*/ 608838 h 1142238"/>
                    <a:gd name="connsiteX25" fmla="*/ 989076 w 1680972"/>
                    <a:gd name="connsiteY25" fmla="*/ 594360 h 1142238"/>
                    <a:gd name="connsiteX26" fmla="*/ 970026 w 1680972"/>
                    <a:gd name="connsiteY26" fmla="*/ 579120 h 1142238"/>
                    <a:gd name="connsiteX27" fmla="*/ 956310 w 1680972"/>
                    <a:gd name="connsiteY27" fmla="*/ 563880 h 1142238"/>
                    <a:gd name="connsiteX28" fmla="*/ 934212 w 1680972"/>
                    <a:gd name="connsiteY28" fmla="*/ 544830 h 1142238"/>
                    <a:gd name="connsiteX29" fmla="*/ 906018 w 1680972"/>
                    <a:gd name="connsiteY29" fmla="*/ 525780 h 1142238"/>
                    <a:gd name="connsiteX30" fmla="*/ 886206 w 1680972"/>
                    <a:gd name="connsiteY30" fmla="*/ 510540 h 1142238"/>
                    <a:gd name="connsiteX31" fmla="*/ 853440 w 1680972"/>
                    <a:gd name="connsiteY31" fmla="*/ 495300 h 1142238"/>
                    <a:gd name="connsiteX32" fmla="*/ 812292 w 1680972"/>
                    <a:gd name="connsiteY32" fmla="*/ 470916 h 1142238"/>
                    <a:gd name="connsiteX33" fmla="*/ 800100 w 1680972"/>
                    <a:gd name="connsiteY33" fmla="*/ 436626 h 1142238"/>
                    <a:gd name="connsiteX34" fmla="*/ 772668 w 1680972"/>
                    <a:gd name="connsiteY34" fmla="*/ 426720 h 1142238"/>
                    <a:gd name="connsiteX35" fmla="*/ 716280 w 1680972"/>
                    <a:gd name="connsiteY35" fmla="*/ 401574 h 1142238"/>
                    <a:gd name="connsiteX36" fmla="*/ 685800 w 1680972"/>
                    <a:gd name="connsiteY36" fmla="*/ 368046 h 1142238"/>
                    <a:gd name="connsiteX37" fmla="*/ 662178 w 1680972"/>
                    <a:gd name="connsiteY37" fmla="*/ 358140 h 1142238"/>
                    <a:gd name="connsiteX38" fmla="*/ 634746 w 1680972"/>
                    <a:gd name="connsiteY38" fmla="*/ 342900 h 1142238"/>
                    <a:gd name="connsiteX39" fmla="*/ 611886 w 1680972"/>
                    <a:gd name="connsiteY39" fmla="*/ 327660 h 1142238"/>
                    <a:gd name="connsiteX40" fmla="*/ 589026 w 1680972"/>
                    <a:gd name="connsiteY40" fmla="*/ 311658 h 1142238"/>
                    <a:gd name="connsiteX41" fmla="*/ 561594 w 1680972"/>
                    <a:gd name="connsiteY41" fmla="*/ 291846 h 1142238"/>
                    <a:gd name="connsiteX42" fmla="*/ 535686 w 1680972"/>
                    <a:gd name="connsiteY42" fmla="*/ 272796 h 1142238"/>
                    <a:gd name="connsiteX43" fmla="*/ 501396 w 1680972"/>
                    <a:gd name="connsiteY43" fmla="*/ 259080 h 1142238"/>
                    <a:gd name="connsiteX44" fmla="*/ 467106 w 1680972"/>
                    <a:gd name="connsiteY44" fmla="*/ 244602 h 1142238"/>
                    <a:gd name="connsiteX45" fmla="*/ 433578 w 1680972"/>
                    <a:gd name="connsiteY45" fmla="*/ 225552 h 1142238"/>
                    <a:gd name="connsiteX46" fmla="*/ 396240 w 1680972"/>
                    <a:gd name="connsiteY46" fmla="*/ 205740 h 1142238"/>
                    <a:gd name="connsiteX47" fmla="*/ 361950 w 1680972"/>
                    <a:gd name="connsiteY47" fmla="*/ 190500 h 1142238"/>
                    <a:gd name="connsiteX48" fmla="*/ 327660 w 1680972"/>
                    <a:gd name="connsiteY48" fmla="*/ 175260 h 1142238"/>
                    <a:gd name="connsiteX49" fmla="*/ 289560 w 1680972"/>
                    <a:gd name="connsiteY49" fmla="*/ 160020 h 1142238"/>
                    <a:gd name="connsiteX50" fmla="*/ 251460 w 1680972"/>
                    <a:gd name="connsiteY50" fmla="*/ 144780 h 1142238"/>
                    <a:gd name="connsiteX51" fmla="*/ 201168 w 1680972"/>
                    <a:gd name="connsiteY51" fmla="*/ 129540 h 1142238"/>
                    <a:gd name="connsiteX52" fmla="*/ 136398 w 1680972"/>
                    <a:gd name="connsiteY52" fmla="*/ 117348 h 1142238"/>
                    <a:gd name="connsiteX53" fmla="*/ 102870 w 1680972"/>
                    <a:gd name="connsiteY53" fmla="*/ 109728 h 1142238"/>
                    <a:gd name="connsiteX54" fmla="*/ 83820 w 1680972"/>
                    <a:gd name="connsiteY54" fmla="*/ 102108 h 1142238"/>
                    <a:gd name="connsiteX55" fmla="*/ 49530 w 1680972"/>
                    <a:gd name="connsiteY55" fmla="*/ 91440 h 1142238"/>
                    <a:gd name="connsiteX56" fmla="*/ 0 w 1680972"/>
                    <a:gd name="connsiteY56" fmla="*/ 32004 h 1142238"/>
                    <a:gd name="connsiteX57" fmla="*/ 0 w 1680972"/>
                    <a:gd name="connsiteY57" fmla="*/ 0 h 1142238"/>
                    <a:gd name="connsiteX58" fmla="*/ 834390 w 1680972"/>
                    <a:gd name="connsiteY58" fmla="*/ 0 h 1142238"/>
                    <a:gd name="connsiteX59" fmla="*/ 1668780 w 1680972"/>
                    <a:gd name="connsiteY59" fmla="*/ 0 h 1142238"/>
                    <a:gd name="connsiteX60" fmla="*/ 1668780 w 1680972"/>
                    <a:gd name="connsiteY60" fmla="*/ 559308 h 1142238"/>
                    <a:gd name="connsiteX61" fmla="*/ 1676400 w 1680972"/>
                    <a:gd name="connsiteY61" fmla="*/ 1123950 h 1142238"/>
                    <a:gd name="connsiteX62" fmla="*/ 1680210 w 1680972"/>
                    <a:gd name="connsiteY62" fmla="*/ 1136142 h 1142238"/>
                    <a:gd name="connsiteX63" fmla="*/ 1623060 w 1680972"/>
                    <a:gd name="connsiteY63" fmla="*/ 1120140 h 114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680972" h="1142238">
                      <a:moveTo>
                        <a:pt x="1623060" y="1120140"/>
                      </a:moveTo>
                      <a:cubicBezTo>
                        <a:pt x="1608582" y="1107948"/>
                        <a:pt x="1588770" y="1098042"/>
                        <a:pt x="1579626" y="1097280"/>
                      </a:cubicBezTo>
                      <a:cubicBezTo>
                        <a:pt x="1563624" y="1097280"/>
                        <a:pt x="1539240" y="1062228"/>
                        <a:pt x="1539240" y="1039368"/>
                      </a:cubicBezTo>
                      <a:cubicBezTo>
                        <a:pt x="1539240" y="1033272"/>
                        <a:pt x="1527048" y="1028700"/>
                        <a:pt x="1507236" y="1027176"/>
                      </a:cubicBezTo>
                      <a:cubicBezTo>
                        <a:pt x="1484376" y="1025652"/>
                        <a:pt x="1474470" y="1021080"/>
                        <a:pt x="1474470" y="1013460"/>
                      </a:cubicBezTo>
                      <a:cubicBezTo>
                        <a:pt x="1474470" y="1007364"/>
                        <a:pt x="1469898" y="998982"/>
                        <a:pt x="1465326" y="995934"/>
                      </a:cubicBezTo>
                      <a:cubicBezTo>
                        <a:pt x="1459992" y="992886"/>
                        <a:pt x="1455420" y="984504"/>
                        <a:pt x="1455420" y="978408"/>
                      </a:cubicBezTo>
                      <a:cubicBezTo>
                        <a:pt x="1455420" y="972312"/>
                        <a:pt x="1447038" y="963930"/>
                        <a:pt x="1436370" y="960120"/>
                      </a:cubicBezTo>
                      <a:cubicBezTo>
                        <a:pt x="1425702" y="956310"/>
                        <a:pt x="1417320" y="947928"/>
                        <a:pt x="1417320" y="941070"/>
                      </a:cubicBezTo>
                      <a:cubicBezTo>
                        <a:pt x="1417320" y="934974"/>
                        <a:pt x="1410462" y="929640"/>
                        <a:pt x="1402842" y="929640"/>
                      </a:cubicBezTo>
                      <a:cubicBezTo>
                        <a:pt x="1394460" y="929640"/>
                        <a:pt x="1383030" y="923544"/>
                        <a:pt x="1377696" y="915162"/>
                      </a:cubicBezTo>
                      <a:cubicBezTo>
                        <a:pt x="1372362" y="907542"/>
                        <a:pt x="1360932" y="899922"/>
                        <a:pt x="1352550" y="898398"/>
                      </a:cubicBezTo>
                      <a:cubicBezTo>
                        <a:pt x="1343406" y="896112"/>
                        <a:pt x="1336548" y="887730"/>
                        <a:pt x="1335024" y="877824"/>
                      </a:cubicBezTo>
                      <a:cubicBezTo>
                        <a:pt x="1333500" y="867156"/>
                        <a:pt x="1327404" y="861060"/>
                        <a:pt x="1316736" y="861060"/>
                      </a:cubicBezTo>
                      <a:cubicBezTo>
                        <a:pt x="1308354" y="861060"/>
                        <a:pt x="1299972" y="854964"/>
                        <a:pt x="1297686" y="846582"/>
                      </a:cubicBezTo>
                      <a:cubicBezTo>
                        <a:pt x="1295400" y="838200"/>
                        <a:pt x="1286256" y="830580"/>
                        <a:pt x="1277112" y="829056"/>
                      </a:cubicBezTo>
                      <a:cubicBezTo>
                        <a:pt x="1268730" y="827532"/>
                        <a:pt x="1258062" y="819150"/>
                        <a:pt x="1253490" y="810006"/>
                      </a:cubicBezTo>
                      <a:cubicBezTo>
                        <a:pt x="1249680" y="800100"/>
                        <a:pt x="1242060" y="792480"/>
                        <a:pt x="1236726" y="792480"/>
                      </a:cubicBezTo>
                      <a:cubicBezTo>
                        <a:pt x="1231392" y="792480"/>
                        <a:pt x="1223772" y="785622"/>
                        <a:pt x="1219200" y="778002"/>
                      </a:cubicBezTo>
                      <a:cubicBezTo>
                        <a:pt x="1213866" y="768096"/>
                        <a:pt x="1201674" y="762000"/>
                        <a:pt x="1182624" y="760476"/>
                      </a:cubicBezTo>
                      <a:cubicBezTo>
                        <a:pt x="1160526" y="758952"/>
                        <a:pt x="1154430" y="755142"/>
                        <a:pt x="1154430" y="742950"/>
                      </a:cubicBezTo>
                      <a:cubicBezTo>
                        <a:pt x="1154430" y="717042"/>
                        <a:pt x="1133094" y="694944"/>
                        <a:pt x="1104900" y="691896"/>
                      </a:cubicBezTo>
                      <a:cubicBezTo>
                        <a:pt x="1088136" y="690372"/>
                        <a:pt x="1077468" y="685038"/>
                        <a:pt x="1077468" y="678180"/>
                      </a:cubicBezTo>
                      <a:cubicBezTo>
                        <a:pt x="1073658" y="645414"/>
                        <a:pt x="1064514" y="632460"/>
                        <a:pt x="1038606" y="627888"/>
                      </a:cubicBezTo>
                      <a:cubicBezTo>
                        <a:pt x="1021080" y="624840"/>
                        <a:pt x="1010412" y="617220"/>
                        <a:pt x="1008126" y="608838"/>
                      </a:cubicBezTo>
                      <a:cubicBezTo>
                        <a:pt x="1005840" y="600456"/>
                        <a:pt x="997458" y="594360"/>
                        <a:pt x="989076" y="594360"/>
                      </a:cubicBezTo>
                      <a:cubicBezTo>
                        <a:pt x="980694" y="594360"/>
                        <a:pt x="972312" y="587502"/>
                        <a:pt x="970026" y="579120"/>
                      </a:cubicBezTo>
                      <a:cubicBezTo>
                        <a:pt x="967740" y="570738"/>
                        <a:pt x="961644" y="563880"/>
                        <a:pt x="956310" y="563880"/>
                      </a:cubicBezTo>
                      <a:cubicBezTo>
                        <a:pt x="950976" y="563880"/>
                        <a:pt x="941070" y="555498"/>
                        <a:pt x="934212" y="544830"/>
                      </a:cubicBezTo>
                      <a:cubicBezTo>
                        <a:pt x="927354" y="534162"/>
                        <a:pt x="914400" y="525780"/>
                        <a:pt x="906018" y="525780"/>
                      </a:cubicBezTo>
                      <a:cubicBezTo>
                        <a:pt x="896874" y="525780"/>
                        <a:pt x="888492" y="519684"/>
                        <a:pt x="886206" y="510540"/>
                      </a:cubicBezTo>
                      <a:cubicBezTo>
                        <a:pt x="883158" y="498348"/>
                        <a:pt x="875538" y="495300"/>
                        <a:pt x="853440" y="495300"/>
                      </a:cubicBezTo>
                      <a:cubicBezTo>
                        <a:pt x="828294" y="495300"/>
                        <a:pt x="822198" y="492252"/>
                        <a:pt x="812292" y="470916"/>
                      </a:cubicBezTo>
                      <a:cubicBezTo>
                        <a:pt x="805434" y="457962"/>
                        <a:pt x="800100" y="442722"/>
                        <a:pt x="800100" y="436626"/>
                      </a:cubicBezTo>
                      <a:cubicBezTo>
                        <a:pt x="800100" y="430530"/>
                        <a:pt x="790956" y="426720"/>
                        <a:pt x="772668" y="426720"/>
                      </a:cubicBezTo>
                      <a:cubicBezTo>
                        <a:pt x="753618" y="426720"/>
                        <a:pt x="737616" y="419862"/>
                        <a:pt x="716280" y="401574"/>
                      </a:cubicBezTo>
                      <a:cubicBezTo>
                        <a:pt x="699516" y="388620"/>
                        <a:pt x="685800" y="372618"/>
                        <a:pt x="685800" y="368046"/>
                      </a:cubicBezTo>
                      <a:cubicBezTo>
                        <a:pt x="685800" y="361950"/>
                        <a:pt x="675894" y="358140"/>
                        <a:pt x="662178" y="358140"/>
                      </a:cubicBezTo>
                      <a:cubicBezTo>
                        <a:pt x="645414" y="358140"/>
                        <a:pt x="637794" y="354330"/>
                        <a:pt x="634746" y="342900"/>
                      </a:cubicBezTo>
                      <a:cubicBezTo>
                        <a:pt x="631698" y="332994"/>
                        <a:pt x="624078" y="327660"/>
                        <a:pt x="611886" y="327660"/>
                      </a:cubicBezTo>
                      <a:cubicBezTo>
                        <a:pt x="598932" y="327660"/>
                        <a:pt x="591312" y="322326"/>
                        <a:pt x="589026" y="311658"/>
                      </a:cubicBezTo>
                      <a:cubicBezTo>
                        <a:pt x="585978" y="302514"/>
                        <a:pt x="576072" y="294894"/>
                        <a:pt x="561594" y="291846"/>
                      </a:cubicBezTo>
                      <a:cubicBezTo>
                        <a:pt x="548640" y="288798"/>
                        <a:pt x="537210" y="281178"/>
                        <a:pt x="535686" y="272796"/>
                      </a:cubicBezTo>
                      <a:cubicBezTo>
                        <a:pt x="532638" y="262128"/>
                        <a:pt x="524256" y="259080"/>
                        <a:pt x="501396" y="259080"/>
                      </a:cubicBezTo>
                      <a:cubicBezTo>
                        <a:pt x="477774" y="259080"/>
                        <a:pt x="470154" y="256032"/>
                        <a:pt x="467106" y="244602"/>
                      </a:cubicBezTo>
                      <a:cubicBezTo>
                        <a:pt x="464820" y="234696"/>
                        <a:pt x="454152" y="228600"/>
                        <a:pt x="433578" y="225552"/>
                      </a:cubicBezTo>
                      <a:cubicBezTo>
                        <a:pt x="415290" y="222504"/>
                        <a:pt x="401574" y="214884"/>
                        <a:pt x="396240" y="205740"/>
                      </a:cubicBezTo>
                      <a:cubicBezTo>
                        <a:pt x="390144" y="195072"/>
                        <a:pt x="380238" y="190500"/>
                        <a:pt x="361950" y="190500"/>
                      </a:cubicBezTo>
                      <a:cubicBezTo>
                        <a:pt x="343662" y="190500"/>
                        <a:pt x="333756" y="185928"/>
                        <a:pt x="327660" y="175260"/>
                      </a:cubicBezTo>
                      <a:cubicBezTo>
                        <a:pt x="321564" y="163830"/>
                        <a:pt x="311658" y="160020"/>
                        <a:pt x="289560" y="160020"/>
                      </a:cubicBezTo>
                      <a:cubicBezTo>
                        <a:pt x="267462" y="160020"/>
                        <a:pt x="257556" y="156210"/>
                        <a:pt x="251460" y="144780"/>
                      </a:cubicBezTo>
                      <a:cubicBezTo>
                        <a:pt x="244602" y="132588"/>
                        <a:pt x="235458" y="129540"/>
                        <a:pt x="201168" y="129540"/>
                      </a:cubicBezTo>
                      <a:cubicBezTo>
                        <a:pt x="178308" y="129540"/>
                        <a:pt x="148590" y="124206"/>
                        <a:pt x="136398" y="117348"/>
                      </a:cubicBezTo>
                      <a:cubicBezTo>
                        <a:pt x="123444" y="111252"/>
                        <a:pt x="108204" y="107442"/>
                        <a:pt x="102870" y="109728"/>
                      </a:cubicBezTo>
                      <a:cubicBezTo>
                        <a:pt x="96774" y="112014"/>
                        <a:pt x="88392" y="108204"/>
                        <a:pt x="83820" y="102108"/>
                      </a:cubicBezTo>
                      <a:cubicBezTo>
                        <a:pt x="78486" y="96012"/>
                        <a:pt x="63246" y="91440"/>
                        <a:pt x="49530" y="91440"/>
                      </a:cubicBezTo>
                      <a:cubicBezTo>
                        <a:pt x="16764" y="91440"/>
                        <a:pt x="0" y="71628"/>
                        <a:pt x="0" y="32004"/>
                      </a:cubicBezTo>
                      <a:lnTo>
                        <a:pt x="0" y="0"/>
                      </a:lnTo>
                      <a:lnTo>
                        <a:pt x="834390" y="0"/>
                      </a:lnTo>
                      <a:lnTo>
                        <a:pt x="1668780" y="0"/>
                      </a:lnTo>
                      <a:lnTo>
                        <a:pt x="1668780" y="559308"/>
                      </a:lnTo>
                      <a:cubicBezTo>
                        <a:pt x="1668780" y="930402"/>
                        <a:pt x="1671066" y="1120902"/>
                        <a:pt x="1676400" y="1123950"/>
                      </a:cubicBezTo>
                      <a:cubicBezTo>
                        <a:pt x="1680972" y="1126998"/>
                        <a:pt x="1682496" y="1132332"/>
                        <a:pt x="1680210" y="1136142"/>
                      </a:cubicBezTo>
                      <a:cubicBezTo>
                        <a:pt x="1671828" y="1149096"/>
                        <a:pt x="1648968" y="1143000"/>
                        <a:pt x="1623060" y="1120140"/>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704" name="Freeform: Shape 2703">
                  <a:extLst>
                    <a:ext uri="{FF2B5EF4-FFF2-40B4-BE49-F238E27FC236}">
                      <a16:creationId xmlns:a16="http://schemas.microsoft.com/office/drawing/2014/main" id="{7C2515DD-D8A1-41E6-B200-3D7B75096F48}"/>
                    </a:ext>
                  </a:extLst>
                </p:cNvPr>
                <p:cNvSpPr/>
                <p:nvPr/>
              </p:nvSpPr>
              <p:spPr>
                <a:xfrm>
                  <a:off x="2004791" y="2305050"/>
                  <a:ext cx="43434" cy="76200"/>
                </a:xfrm>
                <a:custGeom>
                  <a:avLst/>
                  <a:gdLst>
                    <a:gd name="connsiteX0" fmla="*/ 2317 w 43434"/>
                    <a:gd name="connsiteY0" fmla="*/ 68580 h 76200"/>
                    <a:gd name="connsiteX1" fmla="*/ 793 w 43434"/>
                    <a:gd name="connsiteY1" fmla="*/ 29718 h 76200"/>
                    <a:gd name="connsiteX2" fmla="*/ 18319 w 43434"/>
                    <a:gd name="connsiteY2" fmla="*/ 0 h 76200"/>
                    <a:gd name="connsiteX3" fmla="*/ 38131 w 43434"/>
                    <a:gd name="connsiteY3" fmla="*/ 67056 h 76200"/>
                    <a:gd name="connsiteX4" fmla="*/ 2317 w 43434"/>
                    <a:gd name="connsiteY4" fmla="*/ 6858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 h="76200">
                      <a:moveTo>
                        <a:pt x="2317" y="68580"/>
                      </a:moveTo>
                      <a:cubicBezTo>
                        <a:pt x="31" y="63246"/>
                        <a:pt x="-731" y="45720"/>
                        <a:pt x="793" y="29718"/>
                      </a:cubicBezTo>
                      <a:cubicBezTo>
                        <a:pt x="2317" y="6096"/>
                        <a:pt x="6127" y="0"/>
                        <a:pt x="18319" y="0"/>
                      </a:cubicBezTo>
                      <a:cubicBezTo>
                        <a:pt x="36607" y="0"/>
                        <a:pt x="52609" y="52578"/>
                        <a:pt x="38131" y="67056"/>
                      </a:cubicBezTo>
                      <a:cubicBezTo>
                        <a:pt x="25939" y="79248"/>
                        <a:pt x="6889" y="80010"/>
                        <a:pt x="2317" y="68580"/>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705" name="Freeform: Shape 2704">
                  <a:extLst>
                    <a:ext uri="{FF2B5EF4-FFF2-40B4-BE49-F238E27FC236}">
                      <a16:creationId xmlns:a16="http://schemas.microsoft.com/office/drawing/2014/main" id="{4CD837E2-6DB1-4B10-9070-5D22B84E6312}"/>
                    </a:ext>
                  </a:extLst>
                </p:cNvPr>
                <p:cNvSpPr/>
                <p:nvPr/>
              </p:nvSpPr>
              <p:spPr>
                <a:xfrm>
                  <a:off x="2205131" y="2273711"/>
                  <a:ext cx="16764" cy="16764"/>
                </a:xfrm>
                <a:custGeom>
                  <a:avLst/>
                  <a:gdLst>
                    <a:gd name="connsiteX0" fmla="*/ 1621 w 16764"/>
                    <a:gd name="connsiteY0" fmla="*/ 13051 h 16764"/>
                    <a:gd name="connsiteX1" fmla="*/ 3907 w 16764"/>
                    <a:gd name="connsiteY1" fmla="*/ 1621 h 16764"/>
                    <a:gd name="connsiteX2" fmla="*/ 15337 w 16764"/>
                    <a:gd name="connsiteY2" fmla="*/ 3907 h 16764"/>
                    <a:gd name="connsiteX3" fmla="*/ 13051 w 16764"/>
                    <a:gd name="connsiteY3" fmla="*/ 15337 h 16764"/>
                    <a:gd name="connsiteX4" fmla="*/ 1621 w 16764"/>
                    <a:gd name="connsiteY4" fmla="*/ 13051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21" y="13051"/>
                      </a:moveTo>
                      <a:cubicBezTo>
                        <a:pt x="-1427" y="9241"/>
                        <a:pt x="97" y="3907"/>
                        <a:pt x="3907" y="1621"/>
                      </a:cubicBezTo>
                      <a:cubicBezTo>
                        <a:pt x="7717" y="-1427"/>
                        <a:pt x="13051" y="97"/>
                        <a:pt x="15337" y="3907"/>
                      </a:cubicBezTo>
                      <a:cubicBezTo>
                        <a:pt x="18385" y="7717"/>
                        <a:pt x="16861" y="13051"/>
                        <a:pt x="13051" y="15337"/>
                      </a:cubicBezTo>
                      <a:cubicBezTo>
                        <a:pt x="9241" y="18385"/>
                        <a:pt x="3907" y="16861"/>
                        <a:pt x="1621" y="13051"/>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706" name="Freeform: Shape 2705">
                  <a:extLst>
                    <a:ext uri="{FF2B5EF4-FFF2-40B4-BE49-F238E27FC236}">
                      <a16:creationId xmlns:a16="http://schemas.microsoft.com/office/drawing/2014/main" id="{5220A4A6-D6CD-42FF-A844-55D33BC128B5}"/>
                    </a:ext>
                  </a:extLst>
                </p:cNvPr>
                <p:cNvSpPr/>
                <p:nvPr/>
              </p:nvSpPr>
              <p:spPr>
                <a:xfrm>
                  <a:off x="2302250" y="2203819"/>
                  <a:ext cx="25146" cy="42672"/>
                </a:xfrm>
                <a:custGeom>
                  <a:avLst/>
                  <a:gdLst>
                    <a:gd name="connsiteX0" fmla="*/ 2038 w 25146"/>
                    <a:gd name="connsiteY0" fmla="*/ 33413 h 42672"/>
                    <a:gd name="connsiteX1" fmla="*/ 16516 w 25146"/>
                    <a:gd name="connsiteY1" fmla="*/ 647 h 42672"/>
                    <a:gd name="connsiteX2" fmla="*/ 25660 w 25146"/>
                    <a:gd name="connsiteY2" fmla="*/ 21221 h 42672"/>
                    <a:gd name="connsiteX3" fmla="*/ 2038 w 25146"/>
                    <a:gd name="connsiteY3" fmla="*/ 33413 h 42672"/>
                  </a:gdLst>
                  <a:ahLst/>
                  <a:cxnLst>
                    <a:cxn ang="0">
                      <a:pos x="connsiteX0" y="connsiteY0"/>
                    </a:cxn>
                    <a:cxn ang="0">
                      <a:pos x="connsiteX1" y="connsiteY1"/>
                    </a:cxn>
                    <a:cxn ang="0">
                      <a:pos x="connsiteX2" y="connsiteY2"/>
                    </a:cxn>
                    <a:cxn ang="0">
                      <a:pos x="connsiteX3" y="connsiteY3"/>
                    </a:cxn>
                  </a:cxnLst>
                  <a:rect l="l" t="t" r="r" b="b"/>
                  <a:pathLst>
                    <a:path w="25146" h="42672">
                      <a:moveTo>
                        <a:pt x="2038" y="33413"/>
                      </a:moveTo>
                      <a:cubicBezTo>
                        <a:pt x="-4058" y="16649"/>
                        <a:pt x="4324" y="-3925"/>
                        <a:pt x="16516" y="647"/>
                      </a:cubicBezTo>
                      <a:cubicBezTo>
                        <a:pt x="21088" y="2171"/>
                        <a:pt x="25660" y="11315"/>
                        <a:pt x="25660" y="21221"/>
                      </a:cubicBezTo>
                      <a:cubicBezTo>
                        <a:pt x="25660" y="41795"/>
                        <a:pt x="8896" y="50939"/>
                        <a:pt x="2038" y="33413"/>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707" name="Freeform: Shape 2706">
                  <a:extLst>
                    <a:ext uri="{FF2B5EF4-FFF2-40B4-BE49-F238E27FC236}">
                      <a16:creationId xmlns:a16="http://schemas.microsoft.com/office/drawing/2014/main" id="{E53ECB4A-4FFC-4D12-8D30-94057F4A30D0}"/>
                    </a:ext>
                  </a:extLst>
                </p:cNvPr>
                <p:cNvSpPr/>
                <p:nvPr/>
              </p:nvSpPr>
              <p:spPr>
                <a:xfrm>
                  <a:off x="2554472" y="1997192"/>
                  <a:ext cx="156210" cy="97536"/>
                </a:xfrm>
                <a:custGeom>
                  <a:avLst/>
                  <a:gdLst>
                    <a:gd name="connsiteX0" fmla="*/ 2038 w 156210"/>
                    <a:gd name="connsiteY0" fmla="*/ 90688 h 97536"/>
                    <a:gd name="connsiteX1" fmla="*/ 16516 w 156210"/>
                    <a:gd name="connsiteY1" fmla="*/ 67828 h 97536"/>
                    <a:gd name="connsiteX2" fmla="*/ 30994 w 156210"/>
                    <a:gd name="connsiteY2" fmla="*/ 54112 h 97536"/>
                    <a:gd name="connsiteX3" fmla="*/ 56902 w 156210"/>
                    <a:gd name="connsiteY3" fmla="*/ 35062 h 97536"/>
                    <a:gd name="connsiteX4" fmla="*/ 84334 w 156210"/>
                    <a:gd name="connsiteY4" fmla="*/ 14488 h 97536"/>
                    <a:gd name="connsiteX5" fmla="*/ 120910 w 156210"/>
                    <a:gd name="connsiteY5" fmla="*/ 772 h 97536"/>
                    <a:gd name="connsiteX6" fmla="*/ 141484 w 156210"/>
                    <a:gd name="connsiteY6" fmla="*/ 28966 h 97536"/>
                    <a:gd name="connsiteX7" fmla="*/ 84334 w 156210"/>
                    <a:gd name="connsiteY7" fmla="*/ 67066 h 97536"/>
                    <a:gd name="connsiteX8" fmla="*/ 2038 w 156210"/>
                    <a:gd name="connsiteY8" fmla="*/ 90688 h 9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210" h="97536">
                      <a:moveTo>
                        <a:pt x="2038" y="90688"/>
                      </a:moveTo>
                      <a:cubicBezTo>
                        <a:pt x="-4058" y="80782"/>
                        <a:pt x="4324" y="67828"/>
                        <a:pt x="16516" y="67828"/>
                      </a:cubicBezTo>
                      <a:cubicBezTo>
                        <a:pt x="22612" y="67828"/>
                        <a:pt x="28708" y="61732"/>
                        <a:pt x="30994" y="54112"/>
                      </a:cubicBezTo>
                      <a:cubicBezTo>
                        <a:pt x="32518" y="45730"/>
                        <a:pt x="43948" y="38110"/>
                        <a:pt x="56902" y="35062"/>
                      </a:cubicBezTo>
                      <a:cubicBezTo>
                        <a:pt x="72142" y="32014"/>
                        <a:pt x="81286" y="24394"/>
                        <a:pt x="84334" y="14488"/>
                      </a:cubicBezTo>
                      <a:cubicBezTo>
                        <a:pt x="88144" y="772"/>
                        <a:pt x="93478" y="-1514"/>
                        <a:pt x="120910" y="772"/>
                      </a:cubicBezTo>
                      <a:cubicBezTo>
                        <a:pt x="157486" y="3058"/>
                        <a:pt x="168916" y="18298"/>
                        <a:pt x="141484" y="28966"/>
                      </a:cubicBezTo>
                      <a:cubicBezTo>
                        <a:pt x="131578" y="32776"/>
                        <a:pt x="105670" y="49540"/>
                        <a:pt x="84334" y="67066"/>
                      </a:cubicBezTo>
                      <a:cubicBezTo>
                        <a:pt x="46234" y="96784"/>
                        <a:pt x="11944" y="106690"/>
                        <a:pt x="2038" y="90688"/>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708" name="Freeform: Shape 2707">
                  <a:extLst>
                    <a:ext uri="{FF2B5EF4-FFF2-40B4-BE49-F238E27FC236}">
                      <a16:creationId xmlns:a16="http://schemas.microsoft.com/office/drawing/2014/main" id="{AD20BB67-79A5-466F-8C24-909886D0B391}"/>
                    </a:ext>
                  </a:extLst>
                </p:cNvPr>
                <p:cNvSpPr/>
                <p:nvPr/>
              </p:nvSpPr>
              <p:spPr>
                <a:xfrm>
                  <a:off x="2698986" y="1927860"/>
                  <a:ext cx="217170" cy="68580"/>
                </a:xfrm>
                <a:custGeom>
                  <a:avLst/>
                  <a:gdLst>
                    <a:gd name="connsiteX0" fmla="*/ 2304 w 217170"/>
                    <a:gd name="connsiteY0" fmla="*/ 60960 h 68580"/>
                    <a:gd name="connsiteX1" fmla="*/ 20592 w 217170"/>
                    <a:gd name="connsiteY1" fmla="*/ 38100 h 68580"/>
                    <a:gd name="connsiteX2" fmla="*/ 38880 w 217170"/>
                    <a:gd name="connsiteY2" fmla="*/ 24384 h 68580"/>
                    <a:gd name="connsiteX3" fmla="*/ 151656 w 217170"/>
                    <a:gd name="connsiteY3" fmla="*/ 0 h 68580"/>
                    <a:gd name="connsiteX4" fmla="*/ 147846 w 217170"/>
                    <a:gd name="connsiteY4" fmla="*/ 33528 h 68580"/>
                    <a:gd name="connsiteX5" fmla="*/ 96792 w 217170"/>
                    <a:gd name="connsiteY5" fmla="*/ 46482 h 68580"/>
                    <a:gd name="connsiteX6" fmla="*/ 67074 w 217170"/>
                    <a:gd name="connsiteY6" fmla="*/ 60960 h 68580"/>
                    <a:gd name="connsiteX7" fmla="*/ 29736 w 217170"/>
                    <a:gd name="connsiteY7" fmla="*/ 68580 h 68580"/>
                    <a:gd name="connsiteX8" fmla="*/ 2304 w 217170"/>
                    <a:gd name="connsiteY8" fmla="*/ 60960 h 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70" h="68580">
                      <a:moveTo>
                        <a:pt x="2304" y="60960"/>
                      </a:moveTo>
                      <a:cubicBezTo>
                        <a:pt x="-4554" y="49530"/>
                        <a:pt x="4590" y="38100"/>
                        <a:pt x="20592" y="38100"/>
                      </a:cubicBezTo>
                      <a:cubicBezTo>
                        <a:pt x="28212" y="38100"/>
                        <a:pt x="36594" y="32004"/>
                        <a:pt x="38880" y="24384"/>
                      </a:cubicBezTo>
                      <a:cubicBezTo>
                        <a:pt x="43452" y="6096"/>
                        <a:pt x="73170" y="0"/>
                        <a:pt x="151656" y="0"/>
                      </a:cubicBezTo>
                      <a:cubicBezTo>
                        <a:pt x="240810" y="0"/>
                        <a:pt x="238524" y="20574"/>
                        <a:pt x="147846" y="33528"/>
                      </a:cubicBezTo>
                      <a:cubicBezTo>
                        <a:pt x="127272" y="36576"/>
                        <a:pt x="104412" y="42672"/>
                        <a:pt x="96792" y="46482"/>
                      </a:cubicBezTo>
                      <a:cubicBezTo>
                        <a:pt x="88410" y="50292"/>
                        <a:pt x="75456" y="57150"/>
                        <a:pt x="67074" y="60960"/>
                      </a:cubicBezTo>
                      <a:cubicBezTo>
                        <a:pt x="58692" y="65532"/>
                        <a:pt x="41928" y="68580"/>
                        <a:pt x="29736" y="68580"/>
                      </a:cubicBezTo>
                      <a:cubicBezTo>
                        <a:pt x="16782" y="68580"/>
                        <a:pt x="4590" y="65532"/>
                        <a:pt x="2304" y="60960"/>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709" name="Freeform: Shape 2708">
                  <a:extLst>
                    <a:ext uri="{FF2B5EF4-FFF2-40B4-BE49-F238E27FC236}">
                      <a16:creationId xmlns:a16="http://schemas.microsoft.com/office/drawing/2014/main" id="{A5F96554-F399-4B0C-92A3-ED056B2EDA1F}"/>
                    </a:ext>
                  </a:extLst>
                </p:cNvPr>
                <p:cNvSpPr/>
                <p:nvPr/>
              </p:nvSpPr>
              <p:spPr>
                <a:xfrm>
                  <a:off x="3003373" y="1927860"/>
                  <a:ext cx="119634" cy="36576"/>
                </a:xfrm>
                <a:custGeom>
                  <a:avLst/>
                  <a:gdLst>
                    <a:gd name="connsiteX0" fmla="*/ 46151 w 119634"/>
                    <a:gd name="connsiteY0" fmla="*/ 29718 h 36576"/>
                    <a:gd name="connsiteX1" fmla="*/ 55295 w 119634"/>
                    <a:gd name="connsiteY1" fmla="*/ 0 h 36576"/>
                    <a:gd name="connsiteX2" fmla="*/ 117017 w 119634"/>
                    <a:gd name="connsiteY2" fmla="*/ 30480 h 36576"/>
                    <a:gd name="connsiteX3" fmla="*/ 46151 w 119634"/>
                    <a:gd name="connsiteY3" fmla="*/ 29718 h 36576"/>
                  </a:gdLst>
                  <a:ahLst/>
                  <a:cxnLst>
                    <a:cxn ang="0">
                      <a:pos x="connsiteX0" y="connsiteY0"/>
                    </a:cxn>
                    <a:cxn ang="0">
                      <a:pos x="connsiteX1" y="connsiteY1"/>
                    </a:cxn>
                    <a:cxn ang="0">
                      <a:pos x="connsiteX2" y="connsiteY2"/>
                    </a:cxn>
                    <a:cxn ang="0">
                      <a:pos x="connsiteX3" y="connsiteY3"/>
                    </a:cxn>
                  </a:cxnLst>
                  <a:rect l="l" t="t" r="r" b="b"/>
                  <a:pathLst>
                    <a:path w="119634" h="36576">
                      <a:moveTo>
                        <a:pt x="46151" y="29718"/>
                      </a:moveTo>
                      <a:cubicBezTo>
                        <a:pt x="-19381" y="16764"/>
                        <a:pt x="-14047" y="0"/>
                        <a:pt x="55295" y="0"/>
                      </a:cubicBezTo>
                      <a:cubicBezTo>
                        <a:pt x="104063" y="0"/>
                        <a:pt x="128447" y="12192"/>
                        <a:pt x="117017" y="30480"/>
                      </a:cubicBezTo>
                      <a:cubicBezTo>
                        <a:pt x="111683" y="38862"/>
                        <a:pt x="92633" y="38862"/>
                        <a:pt x="46151" y="29718"/>
                      </a:cubicBezTo>
                      <a:close/>
                    </a:path>
                  </a:pathLst>
                </a:custGeom>
                <a:solidFill>
                  <a:srgbClr val="ACD5E7"/>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710" name="Freeform: Shape 2709">
                  <a:extLst>
                    <a:ext uri="{FF2B5EF4-FFF2-40B4-BE49-F238E27FC236}">
                      <a16:creationId xmlns:a16="http://schemas.microsoft.com/office/drawing/2014/main" id="{AE3407F1-8982-4575-8211-27D855C333C5}"/>
                    </a:ext>
                  </a:extLst>
                </p:cNvPr>
                <p:cNvSpPr/>
                <p:nvPr/>
              </p:nvSpPr>
              <p:spPr>
                <a:xfrm>
                  <a:off x="0" y="1318260"/>
                  <a:ext cx="219456" cy="4206240"/>
                </a:xfrm>
                <a:custGeom>
                  <a:avLst/>
                  <a:gdLst>
                    <a:gd name="connsiteX0" fmla="*/ 0 w 219456"/>
                    <a:gd name="connsiteY0" fmla="*/ 2103120 h 4206240"/>
                    <a:gd name="connsiteX1" fmla="*/ 0 w 219456"/>
                    <a:gd name="connsiteY1" fmla="*/ 0 h 4206240"/>
                    <a:gd name="connsiteX2" fmla="*/ 102870 w 219456"/>
                    <a:gd name="connsiteY2" fmla="*/ 0 h 4206240"/>
                    <a:gd name="connsiteX3" fmla="*/ 205740 w 219456"/>
                    <a:gd name="connsiteY3" fmla="*/ 0 h 4206240"/>
                    <a:gd name="connsiteX4" fmla="*/ 205740 w 219456"/>
                    <a:gd name="connsiteY4" fmla="*/ 1905000 h 4206240"/>
                    <a:gd name="connsiteX5" fmla="*/ 214884 w 219456"/>
                    <a:gd name="connsiteY5" fmla="*/ 3829050 h 4206240"/>
                    <a:gd name="connsiteX6" fmla="*/ 214884 w 219456"/>
                    <a:gd name="connsiteY6" fmla="*/ 3857244 h 4206240"/>
                    <a:gd name="connsiteX7" fmla="*/ 205740 w 219456"/>
                    <a:gd name="connsiteY7" fmla="*/ 3880104 h 4206240"/>
                    <a:gd name="connsiteX8" fmla="*/ 192024 w 219456"/>
                    <a:gd name="connsiteY8" fmla="*/ 3918204 h 4206240"/>
                    <a:gd name="connsiteX9" fmla="*/ 156972 w 219456"/>
                    <a:gd name="connsiteY9" fmla="*/ 3981450 h 4206240"/>
                    <a:gd name="connsiteX10" fmla="*/ 128778 w 219456"/>
                    <a:gd name="connsiteY10" fmla="*/ 4027170 h 4206240"/>
                    <a:gd name="connsiteX11" fmla="*/ 121920 w 219456"/>
                    <a:gd name="connsiteY11" fmla="*/ 4048506 h 4206240"/>
                    <a:gd name="connsiteX12" fmla="*/ 101346 w 219456"/>
                    <a:gd name="connsiteY12" fmla="*/ 4083558 h 4206240"/>
                    <a:gd name="connsiteX13" fmla="*/ 65532 w 219456"/>
                    <a:gd name="connsiteY13" fmla="*/ 4134612 h 4206240"/>
                    <a:gd name="connsiteX14" fmla="*/ 6096 w 219456"/>
                    <a:gd name="connsiteY14" fmla="*/ 4206240 h 4206240"/>
                    <a:gd name="connsiteX15" fmla="*/ 0 w 219456"/>
                    <a:gd name="connsiteY15" fmla="*/ 210312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456" h="4206240">
                      <a:moveTo>
                        <a:pt x="0" y="2103120"/>
                      </a:moveTo>
                      <a:lnTo>
                        <a:pt x="0" y="0"/>
                      </a:lnTo>
                      <a:lnTo>
                        <a:pt x="102870" y="0"/>
                      </a:lnTo>
                      <a:lnTo>
                        <a:pt x="205740" y="0"/>
                      </a:lnTo>
                      <a:lnTo>
                        <a:pt x="205740" y="1905000"/>
                      </a:lnTo>
                      <a:cubicBezTo>
                        <a:pt x="205740" y="3345180"/>
                        <a:pt x="208026" y="3813810"/>
                        <a:pt x="214884" y="3829050"/>
                      </a:cubicBezTo>
                      <a:cubicBezTo>
                        <a:pt x="221742" y="3843528"/>
                        <a:pt x="221742" y="3850386"/>
                        <a:pt x="214884" y="3857244"/>
                      </a:cubicBezTo>
                      <a:cubicBezTo>
                        <a:pt x="209550" y="3862578"/>
                        <a:pt x="205740" y="3872484"/>
                        <a:pt x="205740" y="3880104"/>
                      </a:cubicBezTo>
                      <a:cubicBezTo>
                        <a:pt x="205740" y="3886962"/>
                        <a:pt x="199644" y="3904488"/>
                        <a:pt x="192024" y="3918204"/>
                      </a:cubicBezTo>
                      <a:cubicBezTo>
                        <a:pt x="184404" y="3931920"/>
                        <a:pt x="168402" y="3960876"/>
                        <a:pt x="156972" y="3981450"/>
                      </a:cubicBezTo>
                      <a:cubicBezTo>
                        <a:pt x="145542" y="4002786"/>
                        <a:pt x="132588" y="4022598"/>
                        <a:pt x="128778" y="4027170"/>
                      </a:cubicBezTo>
                      <a:cubicBezTo>
                        <a:pt x="124968" y="4030980"/>
                        <a:pt x="121920" y="4040124"/>
                        <a:pt x="121920" y="4048506"/>
                      </a:cubicBezTo>
                      <a:cubicBezTo>
                        <a:pt x="121920" y="4056126"/>
                        <a:pt x="112776" y="4072128"/>
                        <a:pt x="101346" y="4083558"/>
                      </a:cubicBezTo>
                      <a:cubicBezTo>
                        <a:pt x="89154" y="4095750"/>
                        <a:pt x="73152" y="4118610"/>
                        <a:pt x="65532" y="4134612"/>
                      </a:cubicBezTo>
                      <a:cubicBezTo>
                        <a:pt x="49530" y="4166616"/>
                        <a:pt x="16764" y="4206240"/>
                        <a:pt x="6096" y="4206240"/>
                      </a:cubicBezTo>
                      <a:cubicBezTo>
                        <a:pt x="3048" y="4206240"/>
                        <a:pt x="0" y="3259836"/>
                        <a:pt x="0" y="2103120"/>
                      </a:cubicBezTo>
                      <a:close/>
                    </a:path>
                  </a:pathLst>
                </a:custGeom>
                <a:solidFill>
                  <a:srgbClr val="D8DFEA"/>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711" name="Freeform: Shape 2710">
                  <a:extLst>
                    <a:ext uri="{FF2B5EF4-FFF2-40B4-BE49-F238E27FC236}">
                      <a16:creationId xmlns:a16="http://schemas.microsoft.com/office/drawing/2014/main" id="{F076368B-CF86-49F9-87AD-B8FFA6732403}"/>
                    </a:ext>
                  </a:extLst>
                </p:cNvPr>
                <p:cNvSpPr/>
                <p:nvPr/>
              </p:nvSpPr>
              <p:spPr>
                <a:xfrm>
                  <a:off x="226431" y="1318260"/>
                  <a:ext cx="1685544" cy="3767328"/>
                </a:xfrm>
                <a:custGeom>
                  <a:avLst/>
                  <a:gdLst>
                    <a:gd name="connsiteX0" fmla="*/ 7503 w 1685544"/>
                    <a:gd name="connsiteY0" fmla="*/ 3765804 h 3767328"/>
                    <a:gd name="connsiteX1" fmla="*/ 645 w 1685544"/>
                    <a:gd name="connsiteY1" fmla="*/ 1815846 h 3767328"/>
                    <a:gd name="connsiteX2" fmla="*/ 2169 w 1685544"/>
                    <a:gd name="connsiteY2" fmla="*/ 0 h 3767328"/>
                    <a:gd name="connsiteX3" fmla="*/ 844179 w 1685544"/>
                    <a:gd name="connsiteY3" fmla="*/ 0 h 3767328"/>
                    <a:gd name="connsiteX4" fmla="*/ 1686189 w 1685544"/>
                    <a:gd name="connsiteY4" fmla="*/ 0 h 3767328"/>
                    <a:gd name="connsiteX5" fmla="*/ 1686189 w 1685544"/>
                    <a:gd name="connsiteY5" fmla="*/ 499110 h 3767328"/>
                    <a:gd name="connsiteX6" fmla="*/ 1686189 w 1685544"/>
                    <a:gd name="connsiteY6" fmla="*/ 998220 h 3767328"/>
                    <a:gd name="connsiteX7" fmla="*/ 1628277 w 1685544"/>
                    <a:gd name="connsiteY7" fmla="*/ 1057656 h 3767328"/>
                    <a:gd name="connsiteX8" fmla="*/ 1557411 w 1685544"/>
                    <a:gd name="connsiteY8" fmla="*/ 1135380 h 3767328"/>
                    <a:gd name="connsiteX9" fmla="*/ 1482735 w 1685544"/>
                    <a:gd name="connsiteY9" fmla="*/ 1228344 h 3767328"/>
                    <a:gd name="connsiteX10" fmla="*/ 1419489 w 1685544"/>
                    <a:gd name="connsiteY10" fmla="*/ 1309878 h 3767328"/>
                    <a:gd name="connsiteX11" fmla="*/ 1410345 w 1685544"/>
                    <a:gd name="connsiteY11" fmla="*/ 1323594 h 3767328"/>
                    <a:gd name="connsiteX12" fmla="*/ 1373769 w 1685544"/>
                    <a:gd name="connsiteY12" fmla="*/ 1367790 h 3767328"/>
                    <a:gd name="connsiteX13" fmla="*/ 1311285 w 1685544"/>
                    <a:gd name="connsiteY13" fmla="*/ 1449324 h 3767328"/>
                    <a:gd name="connsiteX14" fmla="*/ 1261755 w 1685544"/>
                    <a:gd name="connsiteY14" fmla="*/ 1521714 h 3767328"/>
                    <a:gd name="connsiteX15" fmla="*/ 1208415 w 1685544"/>
                    <a:gd name="connsiteY15" fmla="*/ 1604010 h 3767328"/>
                    <a:gd name="connsiteX16" fmla="*/ 1168029 w 1685544"/>
                    <a:gd name="connsiteY16" fmla="*/ 1663446 h 3767328"/>
                    <a:gd name="connsiteX17" fmla="*/ 1141359 w 1685544"/>
                    <a:gd name="connsiteY17" fmla="*/ 1702308 h 3767328"/>
                    <a:gd name="connsiteX18" fmla="*/ 1114689 w 1685544"/>
                    <a:gd name="connsiteY18" fmla="*/ 1747266 h 3767328"/>
                    <a:gd name="connsiteX19" fmla="*/ 1099449 w 1685544"/>
                    <a:gd name="connsiteY19" fmla="*/ 1767840 h 3767328"/>
                    <a:gd name="connsiteX20" fmla="*/ 1084209 w 1685544"/>
                    <a:gd name="connsiteY20" fmla="*/ 1789176 h 3767328"/>
                    <a:gd name="connsiteX21" fmla="*/ 1049919 w 1685544"/>
                    <a:gd name="connsiteY21" fmla="*/ 1847088 h 3767328"/>
                    <a:gd name="connsiteX22" fmla="*/ 1015629 w 1685544"/>
                    <a:gd name="connsiteY22" fmla="*/ 1901190 h 3767328"/>
                    <a:gd name="connsiteX23" fmla="*/ 1000389 w 1685544"/>
                    <a:gd name="connsiteY23" fmla="*/ 1924050 h 3767328"/>
                    <a:gd name="connsiteX24" fmla="*/ 985149 w 1685544"/>
                    <a:gd name="connsiteY24" fmla="*/ 1945386 h 3767328"/>
                    <a:gd name="connsiteX25" fmla="*/ 960003 w 1685544"/>
                    <a:gd name="connsiteY25" fmla="*/ 1988058 h 3767328"/>
                    <a:gd name="connsiteX26" fmla="*/ 921903 w 1685544"/>
                    <a:gd name="connsiteY26" fmla="*/ 2049780 h 3767328"/>
                    <a:gd name="connsiteX27" fmla="*/ 889899 w 1685544"/>
                    <a:gd name="connsiteY27" fmla="*/ 2106930 h 3767328"/>
                    <a:gd name="connsiteX28" fmla="*/ 858657 w 1685544"/>
                    <a:gd name="connsiteY28" fmla="*/ 2164080 h 3767328"/>
                    <a:gd name="connsiteX29" fmla="*/ 827415 w 1685544"/>
                    <a:gd name="connsiteY29" fmla="*/ 2212086 h 3767328"/>
                    <a:gd name="connsiteX30" fmla="*/ 795411 w 1685544"/>
                    <a:gd name="connsiteY30" fmla="*/ 2266950 h 3767328"/>
                    <a:gd name="connsiteX31" fmla="*/ 774075 w 1685544"/>
                    <a:gd name="connsiteY31" fmla="*/ 2301240 h 3767328"/>
                    <a:gd name="connsiteX32" fmla="*/ 757311 w 1685544"/>
                    <a:gd name="connsiteY32" fmla="*/ 2326386 h 3767328"/>
                    <a:gd name="connsiteX33" fmla="*/ 651393 w 1685544"/>
                    <a:gd name="connsiteY33" fmla="*/ 2529840 h 3767328"/>
                    <a:gd name="connsiteX34" fmla="*/ 614817 w 1685544"/>
                    <a:gd name="connsiteY34" fmla="*/ 2598420 h 3767328"/>
                    <a:gd name="connsiteX35" fmla="*/ 579765 w 1685544"/>
                    <a:gd name="connsiteY35" fmla="*/ 2660904 h 3767328"/>
                    <a:gd name="connsiteX36" fmla="*/ 566049 w 1685544"/>
                    <a:gd name="connsiteY36" fmla="*/ 2695956 h 3767328"/>
                    <a:gd name="connsiteX37" fmla="*/ 555381 w 1685544"/>
                    <a:gd name="connsiteY37" fmla="*/ 2719578 h 3767328"/>
                    <a:gd name="connsiteX38" fmla="*/ 512709 w 1685544"/>
                    <a:gd name="connsiteY38" fmla="*/ 2799588 h 3767328"/>
                    <a:gd name="connsiteX39" fmla="*/ 497469 w 1685544"/>
                    <a:gd name="connsiteY39" fmla="*/ 2823210 h 3767328"/>
                    <a:gd name="connsiteX40" fmla="*/ 482229 w 1685544"/>
                    <a:gd name="connsiteY40" fmla="*/ 2848356 h 3767328"/>
                    <a:gd name="connsiteX41" fmla="*/ 450225 w 1685544"/>
                    <a:gd name="connsiteY41" fmla="*/ 2917698 h 3767328"/>
                    <a:gd name="connsiteX42" fmla="*/ 380883 w 1685544"/>
                    <a:gd name="connsiteY42" fmla="*/ 3057144 h 3767328"/>
                    <a:gd name="connsiteX43" fmla="*/ 353451 w 1685544"/>
                    <a:gd name="connsiteY43" fmla="*/ 3105150 h 3767328"/>
                    <a:gd name="connsiteX44" fmla="*/ 345069 w 1685544"/>
                    <a:gd name="connsiteY44" fmla="*/ 3128010 h 3767328"/>
                    <a:gd name="connsiteX45" fmla="*/ 338211 w 1685544"/>
                    <a:gd name="connsiteY45" fmla="*/ 3150108 h 3767328"/>
                    <a:gd name="connsiteX46" fmla="*/ 306969 w 1685544"/>
                    <a:gd name="connsiteY46" fmla="*/ 3205734 h 3767328"/>
                    <a:gd name="connsiteX47" fmla="*/ 264297 w 1685544"/>
                    <a:gd name="connsiteY47" fmla="*/ 3285744 h 3767328"/>
                    <a:gd name="connsiteX48" fmla="*/ 246009 w 1685544"/>
                    <a:gd name="connsiteY48" fmla="*/ 3326892 h 3767328"/>
                    <a:gd name="connsiteX49" fmla="*/ 232293 w 1685544"/>
                    <a:gd name="connsiteY49" fmla="*/ 3358896 h 3767328"/>
                    <a:gd name="connsiteX50" fmla="*/ 207909 w 1685544"/>
                    <a:gd name="connsiteY50" fmla="*/ 3406140 h 3767328"/>
                    <a:gd name="connsiteX51" fmla="*/ 130947 w 1685544"/>
                    <a:gd name="connsiteY51" fmla="*/ 3568446 h 3767328"/>
                    <a:gd name="connsiteX52" fmla="*/ 116469 w 1685544"/>
                    <a:gd name="connsiteY52" fmla="*/ 3605022 h 3767328"/>
                    <a:gd name="connsiteX53" fmla="*/ 97419 w 1685544"/>
                    <a:gd name="connsiteY53" fmla="*/ 3639312 h 3767328"/>
                    <a:gd name="connsiteX54" fmla="*/ 78369 w 1685544"/>
                    <a:gd name="connsiteY54" fmla="*/ 3684270 h 3767328"/>
                    <a:gd name="connsiteX55" fmla="*/ 63129 w 1685544"/>
                    <a:gd name="connsiteY55" fmla="*/ 3714750 h 3767328"/>
                    <a:gd name="connsiteX56" fmla="*/ 47889 w 1685544"/>
                    <a:gd name="connsiteY56" fmla="*/ 3737610 h 3767328"/>
                    <a:gd name="connsiteX57" fmla="*/ 7503 w 1685544"/>
                    <a:gd name="connsiteY57" fmla="*/ 3765804 h 37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85544" h="3767328">
                      <a:moveTo>
                        <a:pt x="7503" y="3765804"/>
                      </a:moveTo>
                      <a:cubicBezTo>
                        <a:pt x="-117" y="3753612"/>
                        <a:pt x="-879" y="3569970"/>
                        <a:pt x="645" y="1815846"/>
                      </a:cubicBezTo>
                      <a:lnTo>
                        <a:pt x="2169" y="0"/>
                      </a:lnTo>
                      <a:lnTo>
                        <a:pt x="844179" y="0"/>
                      </a:lnTo>
                      <a:lnTo>
                        <a:pt x="1686189" y="0"/>
                      </a:lnTo>
                      <a:lnTo>
                        <a:pt x="1686189" y="499110"/>
                      </a:lnTo>
                      <a:lnTo>
                        <a:pt x="1686189" y="998220"/>
                      </a:lnTo>
                      <a:lnTo>
                        <a:pt x="1628277" y="1057656"/>
                      </a:lnTo>
                      <a:cubicBezTo>
                        <a:pt x="1596273" y="1089660"/>
                        <a:pt x="1564269" y="1124712"/>
                        <a:pt x="1557411" y="1135380"/>
                      </a:cubicBezTo>
                      <a:cubicBezTo>
                        <a:pt x="1551315" y="1146048"/>
                        <a:pt x="1517025" y="1187958"/>
                        <a:pt x="1482735" y="1228344"/>
                      </a:cubicBezTo>
                      <a:cubicBezTo>
                        <a:pt x="1447683" y="1268730"/>
                        <a:pt x="1419489" y="1305306"/>
                        <a:pt x="1419489" y="1309878"/>
                      </a:cubicBezTo>
                      <a:cubicBezTo>
                        <a:pt x="1419489" y="1313688"/>
                        <a:pt x="1414917" y="1320546"/>
                        <a:pt x="1410345" y="1323594"/>
                      </a:cubicBezTo>
                      <a:cubicBezTo>
                        <a:pt x="1405011" y="1326642"/>
                        <a:pt x="1388247" y="1347216"/>
                        <a:pt x="1373769" y="1367790"/>
                      </a:cubicBezTo>
                      <a:cubicBezTo>
                        <a:pt x="1359291" y="1389126"/>
                        <a:pt x="1331859" y="1425702"/>
                        <a:pt x="1311285" y="1449324"/>
                      </a:cubicBezTo>
                      <a:cubicBezTo>
                        <a:pt x="1291473" y="1473708"/>
                        <a:pt x="1269375" y="1506474"/>
                        <a:pt x="1261755" y="1521714"/>
                      </a:cubicBezTo>
                      <a:cubicBezTo>
                        <a:pt x="1254897" y="1537716"/>
                        <a:pt x="1230513" y="1574292"/>
                        <a:pt x="1208415" y="1604010"/>
                      </a:cubicBezTo>
                      <a:cubicBezTo>
                        <a:pt x="1186317" y="1632966"/>
                        <a:pt x="1168029" y="1660398"/>
                        <a:pt x="1168029" y="1663446"/>
                      </a:cubicBezTo>
                      <a:cubicBezTo>
                        <a:pt x="1168029" y="1667256"/>
                        <a:pt x="1155837" y="1684782"/>
                        <a:pt x="1141359" y="1702308"/>
                      </a:cubicBezTo>
                      <a:cubicBezTo>
                        <a:pt x="1126881" y="1720596"/>
                        <a:pt x="1114689" y="1740408"/>
                        <a:pt x="1114689" y="1747266"/>
                      </a:cubicBezTo>
                      <a:cubicBezTo>
                        <a:pt x="1114689" y="1754124"/>
                        <a:pt x="1107831" y="1763268"/>
                        <a:pt x="1099449" y="1767840"/>
                      </a:cubicBezTo>
                      <a:cubicBezTo>
                        <a:pt x="1091067" y="1772412"/>
                        <a:pt x="1084209" y="1781556"/>
                        <a:pt x="1084209" y="1789176"/>
                      </a:cubicBezTo>
                      <a:cubicBezTo>
                        <a:pt x="1084209" y="1796034"/>
                        <a:pt x="1068207" y="1822704"/>
                        <a:pt x="1049919" y="1847088"/>
                      </a:cubicBezTo>
                      <a:cubicBezTo>
                        <a:pt x="1030869" y="1872234"/>
                        <a:pt x="1015629" y="1896618"/>
                        <a:pt x="1015629" y="1901190"/>
                      </a:cubicBezTo>
                      <a:cubicBezTo>
                        <a:pt x="1015629" y="1906524"/>
                        <a:pt x="1008771" y="1916430"/>
                        <a:pt x="1000389" y="1924050"/>
                      </a:cubicBezTo>
                      <a:cubicBezTo>
                        <a:pt x="992007" y="1931670"/>
                        <a:pt x="985149" y="1940814"/>
                        <a:pt x="985149" y="1945386"/>
                      </a:cubicBezTo>
                      <a:cubicBezTo>
                        <a:pt x="985149" y="1949196"/>
                        <a:pt x="973719" y="1968246"/>
                        <a:pt x="960003" y="1988058"/>
                      </a:cubicBezTo>
                      <a:cubicBezTo>
                        <a:pt x="945525" y="2007108"/>
                        <a:pt x="928761" y="2035302"/>
                        <a:pt x="921903" y="2049780"/>
                      </a:cubicBezTo>
                      <a:cubicBezTo>
                        <a:pt x="914283" y="2064258"/>
                        <a:pt x="900567" y="2090166"/>
                        <a:pt x="889899" y="2106930"/>
                      </a:cubicBezTo>
                      <a:cubicBezTo>
                        <a:pt x="879993" y="2123694"/>
                        <a:pt x="865515" y="2149602"/>
                        <a:pt x="858657" y="2164080"/>
                      </a:cubicBezTo>
                      <a:cubicBezTo>
                        <a:pt x="851037" y="2178558"/>
                        <a:pt x="837321" y="2200656"/>
                        <a:pt x="827415" y="2212086"/>
                      </a:cubicBezTo>
                      <a:cubicBezTo>
                        <a:pt x="818271" y="2223516"/>
                        <a:pt x="803793" y="2248662"/>
                        <a:pt x="795411" y="2266950"/>
                      </a:cubicBezTo>
                      <a:cubicBezTo>
                        <a:pt x="787029" y="2286000"/>
                        <a:pt x="777123" y="2301240"/>
                        <a:pt x="774075" y="2301240"/>
                      </a:cubicBezTo>
                      <a:cubicBezTo>
                        <a:pt x="771027" y="2301240"/>
                        <a:pt x="763407" y="2312670"/>
                        <a:pt x="757311" y="2326386"/>
                      </a:cubicBezTo>
                      <a:cubicBezTo>
                        <a:pt x="736737" y="2375916"/>
                        <a:pt x="689493" y="2466594"/>
                        <a:pt x="651393" y="2529840"/>
                      </a:cubicBezTo>
                      <a:cubicBezTo>
                        <a:pt x="642249" y="2544318"/>
                        <a:pt x="626247" y="2575560"/>
                        <a:pt x="614817" y="2598420"/>
                      </a:cubicBezTo>
                      <a:cubicBezTo>
                        <a:pt x="603387" y="2621280"/>
                        <a:pt x="588147" y="2649474"/>
                        <a:pt x="579765" y="2660904"/>
                      </a:cubicBezTo>
                      <a:cubicBezTo>
                        <a:pt x="572145" y="2671572"/>
                        <a:pt x="566049" y="2687574"/>
                        <a:pt x="566049" y="2695956"/>
                      </a:cubicBezTo>
                      <a:cubicBezTo>
                        <a:pt x="566049" y="2704338"/>
                        <a:pt x="561477" y="2715006"/>
                        <a:pt x="555381" y="2719578"/>
                      </a:cubicBezTo>
                      <a:cubicBezTo>
                        <a:pt x="541665" y="2731008"/>
                        <a:pt x="512709" y="2785872"/>
                        <a:pt x="512709" y="2799588"/>
                      </a:cubicBezTo>
                      <a:cubicBezTo>
                        <a:pt x="512709" y="2804922"/>
                        <a:pt x="505851" y="2815590"/>
                        <a:pt x="497469" y="2823210"/>
                      </a:cubicBezTo>
                      <a:cubicBezTo>
                        <a:pt x="489087" y="2830830"/>
                        <a:pt x="482229" y="2842260"/>
                        <a:pt x="482229" y="2848356"/>
                      </a:cubicBezTo>
                      <a:cubicBezTo>
                        <a:pt x="482229" y="2854452"/>
                        <a:pt x="467751" y="2885694"/>
                        <a:pt x="450225" y="2917698"/>
                      </a:cubicBezTo>
                      <a:cubicBezTo>
                        <a:pt x="416697" y="2977134"/>
                        <a:pt x="414411" y="2981706"/>
                        <a:pt x="380883" y="3057144"/>
                      </a:cubicBezTo>
                      <a:cubicBezTo>
                        <a:pt x="370215" y="3080766"/>
                        <a:pt x="357261" y="3102102"/>
                        <a:pt x="353451" y="3105150"/>
                      </a:cubicBezTo>
                      <a:cubicBezTo>
                        <a:pt x="348879" y="3107436"/>
                        <a:pt x="345069" y="3118104"/>
                        <a:pt x="345069" y="3128010"/>
                      </a:cubicBezTo>
                      <a:cubicBezTo>
                        <a:pt x="345069" y="3137916"/>
                        <a:pt x="342021" y="3147822"/>
                        <a:pt x="338211" y="3150108"/>
                      </a:cubicBezTo>
                      <a:cubicBezTo>
                        <a:pt x="334401" y="3152394"/>
                        <a:pt x="320685" y="3177540"/>
                        <a:pt x="306969" y="3205734"/>
                      </a:cubicBezTo>
                      <a:cubicBezTo>
                        <a:pt x="293253" y="3234690"/>
                        <a:pt x="273441" y="3270504"/>
                        <a:pt x="264297" y="3285744"/>
                      </a:cubicBezTo>
                      <a:cubicBezTo>
                        <a:pt x="254391" y="3301746"/>
                        <a:pt x="246009" y="3320034"/>
                        <a:pt x="246009" y="3326892"/>
                      </a:cubicBezTo>
                      <a:cubicBezTo>
                        <a:pt x="246009" y="3333750"/>
                        <a:pt x="239913" y="3348228"/>
                        <a:pt x="232293" y="3358896"/>
                      </a:cubicBezTo>
                      <a:cubicBezTo>
                        <a:pt x="224673" y="3370326"/>
                        <a:pt x="214005" y="3391662"/>
                        <a:pt x="207909" y="3406140"/>
                      </a:cubicBezTo>
                      <a:cubicBezTo>
                        <a:pt x="198765" y="3429762"/>
                        <a:pt x="188097" y="3453384"/>
                        <a:pt x="130947" y="3568446"/>
                      </a:cubicBezTo>
                      <a:cubicBezTo>
                        <a:pt x="123327" y="3585210"/>
                        <a:pt x="116469" y="3601212"/>
                        <a:pt x="116469" y="3605022"/>
                      </a:cubicBezTo>
                      <a:cubicBezTo>
                        <a:pt x="116469" y="3608070"/>
                        <a:pt x="108087" y="3624072"/>
                        <a:pt x="97419" y="3639312"/>
                      </a:cubicBezTo>
                      <a:cubicBezTo>
                        <a:pt x="86751" y="3654552"/>
                        <a:pt x="78369" y="3675126"/>
                        <a:pt x="78369" y="3684270"/>
                      </a:cubicBezTo>
                      <a:cubicBezTo>
                        <a:pt x="78369" y="3693414"/>
                        <a:pt x="71511" y="3707130"/>
                        <a:pt x="63129" y="3714750"/>
                      </a:cubicBezTo>
                      <a:cubicBezTo>
                        <a:pt x="54747" y="3722370"/>
                        <a:pt x="47889" y="3733038"/>
                        <a:pt x="47889" y="3737610"/>
                      </a:cubicBezTo>
                      <a:cubicBezTo>
                        <a:pt x="47889" y="3749040"/>
                        <a:pt x="12075" y="3774186"/>
                        <a:pt x="7503" y="3765804"/>
                      </a:cubicBezTo>
                      <a:close/>
                    </a:path>
                  </a:pathLst>
                </a:custGeom>
                <a:solidFill>
                  <a:srgbClr val="D8DFEA"/>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712" name="Freeform: Shape 2711">
                  <a:extLst>
                    <a:ext uri="{FF2B5EF4-FFF2-40B4-BE49-F238E27FC236}">
                      <a16:creationId xmlns:a16="http://schemas.microsoft.com/office/drawing/2014/main" id="{B7DCDB07-094E-41E5-AC97-703AAF27AF7A}"/>
                    </a:ext>
                  </a:extLst>
                </p:cNvPr>
                <p:cNvSpPr/>
                <p:nvPr/>
              </p:nvSpPr>
              <p:spPr>
                <a:xfrm>
                  <a:off x="8831580" y="1318260"/>
                  <a:ext cx="3360420" cy="3672840"/>
                </a:xfrm>
                <a:custGeom>
                  <a:avLst/>
                  <a:gdLst>
                    <a:gd name="connsiteX0" fmla="*/ 3057906 w 3360420"/>
                    <a:gd name="connsiteY0" fmla="*/ 3664458 h 3672840"/>
                    <a:gd name="connsiteX1" fmla="*/ 2844546 w 3360420"/>
                    <a:gd name="connsiteY1" fmla="*/ 3653028 h 3672840"/>
                    <a:gd name="connsiteX2" fmla="*/ 2446020 w 3360420"/>
                    <a:gd name="connsiteY2" fmla="*/ 3633978 h 3672840"/>
                    <a:gd name="connsiteX3" fmla="*/ 2400300 w 3360420"/>
                    <a:gd name="connsiteY3" fmla="*/ 3614166 h 3672840"/>
                    <a:gd name="connsiteX4" fmla="*/ 2360676 w 3360420"/>
                    <a:gd name="connsiteY4" fmla="*/ 3595878 h 3672840"/>
                    <a:gd name="connsiteX5" fmla="*/ 2335530 w 3360420"/>
                    <a:gd name="connsiteY5" fmla="*/ 3589020 h 3672840"/>
                    <a:gd name="connsiteX6" fmla="*/ 2310384 w 3360420"/>
                    <a:gd name="connsiteY6" fmla="*/ 3582162 h 3672840"/>
                    <a:gd name="connsiteX7" fmla="*/ 2221230 w 3360420"/>
                    <a:gd name="connsiteY7" fmla="*/ 3543300 h 3672840"/>
                    <a:gd name="connsiteX8" fmla="*/ 2183892 w 3360420"/>
                    <a:gd name="connsiteY8" fmla="*/ 3524250 h 3672840"/>
                    <a:gd name="connsiteX9" fmla="*/ 2145030 w 3360420"/>
                    <a:gd name="connsiteY9" fmla="*/ 3505200 h 3672840"/>
                    <a:gd name="connsiteX10" fmla="*/ 2106930 w 3360420"/>
                    <a:gd name="connsiteY10" fmla="*/ 3489960 h 3672840"/>
                    <a:gd name="connsiteX11" fmla="*/ 2068830 w 3360420"/>
                    <a:gd name="connsiteY11" fmla="*/ 3474720 h 3672840"/>
                    <a:gd name="connsiteX12" fmla="*/ 2044446 w 3360420"/>
                    <a:gd name="connsiteY12" fmla="*/ 3457956 h 3672840"/>
                    <a:gd name="connsiteX13" fmla="*/ 1945386 w 3360420"/>
                    <a:gd name="connsiteY13" fmla="*/ 3406140 h 3672840"/>
                    <a:gd name="connsiteX14" fmla="*/ 1924050 w 3360420"/>
                    <a:gd name="connsiteY14" fmla="*/ 3398520 h 3672840"/>
                    <a:gd name="connsiteX15" fmla="*/ 1905000 w 3360420"/>
                    <a:gd name="connsiteY15" fmla="*/ 3390900 h 3672840"/>
                    <a:gd name="connsiteX16" fmla="*/ 1853946 w 3360420"/>
                    <a:gd name="connsiteY16" fmla="*/ 3370326 h 3672840"/>
                    <a:gd name="connsiteX17" fmla="*/ 1751838 w 3360420"/>
                    <a:gd name="connsiteY17" fmla="*/ 3319272 h 3672840"/>
                    <a:gd name="connsiteX18" fmla="*/ 1699260 w 3360420"/>
                    <a:gd name="connsiteY18" fmla="*/ 3280410 h 3672840"/>
                    <a:gd name="connsiteX19" fmla="*/ 1674114 w 3360420"/>
                    <a:gd name="connsiteY19" fmla="*/ 3265932 h 3672840"/>
                    <a:gd name="connsiteX20" fmla="*/ 1642872 w 3360420"/>
                    <a:gd name="connsiteY20" fmla="*/ 3262884 h 3672840"/>
                    <a:gd name="connsiteX21" fmla="*/ 1599438 w 3360420"/>
                    <a:gd name="connsiteY21" fmla="*/ 3243072 h 3672840"/>
                    <a:gd name="connsiteX22" fmla="*/ 1562100 w 3360420"/>
                    <a:gd name="connsiteY22" fmla="*/ 3219450 h 3672840"/>
                    <a:gd name="connsiteX23" fmla="*/ 1542288 w 3360420"/>
                    <a:gd name="connsiteY23" fmla="*/ 3208020 h 3672840"/>
                    <a:gd name="connsiteX24" fmla="*/ 1504188 w 3360420"/>
                    <a:gd name="connsiteY24" fmla="*/ 3188970 h 3672840"/>
                    <a:gd name="connsiteX25" fmla="*/ 1464564 w 3360420"/>
                    <a:gd name="connsiteY25" fmla="*/ 3169920 h 3672840"/>
                    <a:gd name="connsiteX26" fmla="*/ 1429512 w 3360420"/>
                    <a:gd name="connsiteY26" fmla="*/ 3152394 h 3672840"/>
                    <a:gd name="connsiteX27" fmla="*/ 1344930 w 3360420"/>
                    <a:gd name="connsiteY27" fmla="*/ 3103626 h 3672840"/>
                    <a:gd name="connsiteX28" fmla="*/ 1161288 w 3360420"/>
                    <a:gd name="connsiteY28" fmla="*/ 3001518 h 3672840"/>
                    <a:gd name="connsiteX29" fmla="*/ 1138428 w 3360420"/>
                    <a:gd name="connsiteY29" fmla="*/ 2987040 h 3672840"/>
                    <a:gd name="connsiteX30" fmla="*/ 1041654 w 3360420"/>
                    <a:gd name="connsiteY30" fmla="*/ 2935986 h 3672840"/>
                    <a:gd name="connsiteX31" fmla="*/ 928878 w 3360420"/>
                    <a:gd name="connsiteY31" fmla="*/ 2878074 h 3672840"/>
                    <a:gd name="connsiteX32" fmla="*/ 887730 w 3360420"/>
                    <a:gd name="connsiteY32" fmla="*/ 2849880 h 3672840"/>
                    <a:gd name="connsiteX33" fmla="*/ 861060 w 3360420"/>
                    <a:gd name="connsiteY33" fmla="*/ 2834640 h 3672840"/>
                    <a:gd name="connsiteX34" fmla="*/ 841248 w 3360420"/>
                    <a:gd name="connsiteY34" fmla="*/ 2827782 h 3672840"/>
                    <a:gd name="connsiteX35" fmla="*/ 758190 w 3360420"/>
                    <a:gd name="connsiteY35" fmla="*/ 2778252 h 3672840"/>
                    <a:gd name="connsiteX36" fmla="*/ 718566 w 3360420"/>
                    <a:gd name="connsiteY36" fmla="*/ 2753106 h 3672840"/>
                    <a:gd name="connsiteX37" fmla="*/ 686562 w 3360420"/>
                    <a:gd name="connsiteY37" fmla="*/ 2735580 h 3672840"/>
                    <a:gd name="connsiteX38" fmla="*/ 628650 w 3360420"/>
                    <a:gd name="connsiteY38" fmla="*/ 2704338 h 3672840"/>
                    <a:gd name="connsiteX39" fmla="*/ 560070 w 3360420"/>
                    <a:gd name="connsiteY39" fmla="*/ 2663190 h 3672840"/>
                    <a:gd name="connsiteX40" fmla="*/ 440436 w 3360420"/>
                    <a:gd name="connsiteY40" fmla="*/ 2592324 h 3672840"/>
                    <a:gd name="connsiteX41" fmla="*/ 391668 w 3360420"/>
                    <a:gd name="connsiteY41" fmla="*/ 2567940 h 3672840"/>
                    <a:gd name="connsiteX42" fmla="*/ 362712 w 3360420"/>
                    <a:gd name="connsiteY42" fmla="*/ 2553462 h 3672840"/>
                    <a:gd name="connsiteX43" fmla="*/ 299466 w 3360420"/>
                    <a:gd name="connsiteY43" fmla="*/ 2515362 h 3672840"/>
                    <a:gd name="connsiteX44" fmla="*/ 248412 w 3360420"/>
                    <a:gd name="connsiteY44" fmla="*/ 2479548 h 3672840"/>
                    <a:gd name="connsiteX45" fmla="*/ 229362 w 3360420"/>
                    <a:gd name="connsiteY45" fmla="*/ 2468880 h 3672840"/>
                    <a:gd name="connsiteX46" fmla="*/ 150876 w 3360420"/>
                    <a:gd name="connsiteY46" fmla="*/ 2428494 h 3672840"/>
                    <a:gd name="connsiteX47" fmla="*/ 44196 w 3360420"/>
                    <a:gd name="connsiteY47" fmla="*/ 2366772 h 3672840"/>
                    <a:gd name="connsiteX48" fmla="*/ 0 w 3360420"/>
                    <a:gd name="connsiteY48" fmla="*/ 2346198 h 3672840"/>
                    <a:gd name="connsiteX49" fmla="*/ 0 w 3360420"/>
                    <a:gd name="connsiteY49" fmla="*/ 1172718 h 3672840"/>
                    <a:gd name="connsiteX50" fmla="*/ 0 w 3360420"/>
                    <a:gd name="connsiteY50" fmla="*/ 0 h 3672840"/>
                    <a:gd name="connsiteX51" fmla="*/ 1680210 w 3360420"/>
                    <a:gd name="connsiteY51" fmla="*/ 0 h 3672840"/>
                    <a:gd name="connsiteX52" fmla="*/ 3360420 w 3360420"/>
                    <a:gd name="connsiteY52" fmla="*/ 0 h 3672840"/>
                    <a:gd name="connsiteX53" fmla="*/ 3360420 w 3360420"/>
                    <a:gd name="connsiteY53" fmla="*/ 1836420 h 3672840"/>
                    <a:gd name="connsiteX54" fmla="*/ 3360420 w 3360420"/>
                    <a:gd name="connsiteY54" fmla="*/ 3672840 h 3672840"/>
                    <a:gd name="connsiteX55" fmla="*/ 3213354 w 3360420"/>
                    <a:gd name="connsiteY55" fmla="*/ 3672840 h 3672840"/>
                    <a:gd name="connsiteX56" fmla="*/ 3057906 w 3360420"/>
                    <a:gd name="connsiteY56" fmla="*/ 3664458 h 367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60420" h="3672840">
                      <a:moveTo>
                        <a:pt x="3057906" y="3664458"/>
                      </a:moveTo>
                      <a:cubicBezTo>
                        <a:pt x="3051810" y="3658362"/>
                        <a:pt x="2983992" y="3654552"/>
                        <a:pt x="2844546" y="3653028"/>
                      </a:cubicBezTo>
                      <a:cubicBezTo>
                        <a:pt x="2591562" y="3650742"/>
                        <a:pt x="2471166" y="3644646"/>
                        <a:pt x="2446020" y="3633978"/>
                      </a:cubicBezTo>
                      <a:cubicBezTo>
                        <a:pt x="2435352" y="3629406"/>
                        <a:pt x="2414778" y="3620262"/>
                        <a:pt x="2400300" y="3614166"/>
                      </a:cubicBezTo>
                      <a:cubicBezTo>
                        <a:pt x="2385822" y="3608070"/>
                        <a:pt x="2367534" y="3599688"/>
                        <a:pt x="2360676" y="3595878"/>
                      </a:cubicBezTo>
                      <a:cubicBezTo>
                        <a:pt x="2353056" y="3592068"/>
                        <a:pt x="2341626" y="3589020"/>
                        <a:pt x="2335530" y="3589020"/>
                      </a:cubicBezTo>
                      <a:cubicBezTo>
                        <a:pt x="2329434" y="3589020"/>
                        <a:pt x="2318004" y="3585972"/>
                        <a:pt x="2310384" y="3582162"/>
                      </a:cubicBezTo>
                      <a:cubicBezTo>
                        <a:pt x="2254758" y="3553968"/>
                        <a:pt x="2229612" y="3543300"/>
                        <a:pt x="2221230" y="3543300"/>
                      </a:cubicBezTo>
                      <a:cubicBezTo>
                        <a:pt x="2215896" y="3543300"/>
                        <a:pt x="2199132" y="3534918"/>
                        <a:pt x="2183892" y="3524250"/>
                      </a:cubicBezTo>
                      <a:cubicBezTo>
                        <a:pt x="2168652" y="3513582"/>
                        <a:pt x="2151126" y="3505200"/>
                        <a:pt x="2145030" y="3505200"/>
                      </a:cubicBezTo>
                      <a:cubicBezTo>
                        <a:pt x="2138934" y="3505200"/>
                        <a:pt x="2122170" y="3498342"/>
                        <a:pt x="2106930" y="3489960"/>
                      </a:cubicBezTo>
                      <a:cubicBezTo>
                        <a:pt x="2091690" y="3481578"/>
                        <a:pt x="2074926" y="3474720"/>
                        <a:pt x="2068830" y="3474720"/>
                      </a:cubicBezTo>
                      <a:cubicBezTo>
                        <a:pt x="2063496" y="3474720"/>
                        <a:pt x="2052066" y="3467100"/>
                        <a:pt x="2044446" y="3457956"/>
                      </a:cubicBezTo>
                      <a:cubicBezTo>
                        <a:pt x="2026920" y="3436620"/>
                        <a:pt x="1968246" y="3406140"/>
                        <a:pt x="1945386" y="3406140"/>
                      </a:cubicBezTo>
                      <a:cubicBezTo>
                        <a:pt x="1936242" y="3406140"/>
                        <a:pt x="1926336" y="3403092"/>
                        <a:pt x="1924050" y="3398520"/>
                      </a:cubicBezTo>
                      <a:cubicBezTo>
                        <a:pt x="1921764" y="3394710"/>
                        <a:pt x="1912620" y="3390900"/>
                        <a:pt x="1905000" y="3390900"/>
                      </a:cubicBezTo>
                      <a:cubicBezTo>
                        <a:pt x="1896618" y="3390900"/>
                        <a:pt x="1873758" y="3381756"/>
                        <a:pt x="1853946" y="3370326"/>
                      </a:cubicBezTo>
                      <a:cubicBezTo>
                        <a:pt x="1809750" y="3345942"/>
                        <a:pt x="1805178" y="3343656"/>
                        <a:pt x="1751838" y="3319272"/>
                      </a:cubicBezTo>
                      <a:cubicBezTo>
                        <a:pt x="1727454" y="3307842"/>
                        <a:pt x="1705356" y="3291840"/>
                        <a:pt x="1699260" y="3280410"/>
                      </a:cubicBezTo>
                      <a:cubicBezTo>
                        <a:pt x="1691640" y="3266694"/>
                        <a:pt x="1684782" y="3262122"/>
                        <a:pt x="1674114" y="3265932"/>
                      </a:cubicBezTo>
                      <a:cubicBezTo>
                        <a:pt x="1665732" y="3268218"/>
                        <a:pt x="1652016" y="3267456"/>
                        <a:pt x="1642872" y="3262884"/>
                      </a:cubicBezTo>
                      <a:cubicBezTo>
                        <a:pt x="1634490" y="3259074"/>
                        <a:pt x="1614678" y="3249930"/>
                        <a:pt x="1599438" y="3243072"/>
                      </a:cubicBezTo>
                      <a:cubicBezTo>
                        <a:pt x="1584198" y="3236214"/>
                        <a:pt x="1567434" y="3226308"/>
                        <a:pt x="1562100" y="3219450"/>
                      </a:cubicBezTo>
                      <a:cubicBezTo>
                        <a:pt x="1556766" y="3213354"/>
                        <a:pt x="1548384" y="3208020"/>
                        <a:pt x="1542288" y="3208020"/>
                      </a:cubicBezTo>
                      <a:cubicBezTo>
                        <a:pt x="1536954" y="3208020"/>
                        <a:pt x="1519428" y="3199638"/>
                        <a:pt x="1504188" y="3188970"/>
                      </a:cubicBezTo>
                      <a:cubicBezTo>
                        <a:pt x="1488948" y="3178302"/>
                        <a:pt x="1470660" y="3169920"/>
                        <a:pt x="1464564" y="3169920"/>
                      </a:cubicBezTo>
                      <a:cubicBezTo>
                        <a:pt x="1458468" y="3169920"/>
                        <a:pt x="1442466" y="3162300"/>
                        <a:pt x="1429512" y="3152394"/>
                      </a:cubicBezTo>
                      <a:cubicBezTo>
                        <a:pt x="1416558" y="3142488"/>
                        <a:pt x="1378458" y="3120390"/>
                        <a:pt x="1344930" y="3103626"/>
                      </a:cubicBezTo>
                      <a:cubicBezTo>
                        <a:pt x="1239774" y="3051048"/>
                        <a:pt x="1178052" y="3016758"/>
                        <a:pt x="1161288" y="3001518"/>
                      </a:cubicBezTo>
                      <a:cubicBezTo>
                        <a:pt x="1152906" y="2993898"/>
                        <a:pt x="1142238" y="2987040"/>
                        <a:pt x="1138428" y="2987040"/>
                      </a:cubicBezTo>
                      <a:cubicBezTo>
                        <a:pt x="1126236" y="2987040"/>
                        <a:pt x="1059942" y="2951988"/>
                        <a:pt x="1041654" y="2935986"/>
                      </a:cubicBezTo>
                      <a:cubicBezTo>
                        <a:pt x="1026414" y="2922270"/>
                        <a:pt x="997458" y="2907792"/>
                        <a:pt x="928878" y="2878074"/>
                      </a:cubicBezTo>
                      <a:cubicBezTo>
                        <a:pt x="914400" y="2871216"/>
                        <a:pt x="896112" y="2859024"/>
                        <a:pt x="887730" y="2849880"/>
                      </a:cubicBezTo>
                      <a:cubicBezTo>
                        <a:pt x="880110" y="2841498"/>
                        <a:pt x="867918" y="2834640"/>
                        <a:pt x="861060" y="2834640"/>
                      </a:cubicBezTo>
                      <a:cubicBezTo>
                        <a:pt x="854202" y="2834640"/>
                        <a:pt x="845820" y="2831592"/>
                        <a:pt x="841248" y="2827782"/>
                      </a:cubicBezTo>
                      <a:cubicBezTo>
                        <a:pt x="835152" y="2821686"/>
                        <a:pt x="803910" y="2803398"/>
                        <a:pt x="758190" y="2778252"/>
                      </a:cubicBezTo>
                      <a:cubicBezTo>
                        <a:pt x="749808" y="2773680"/>
                        <a:pt x="732282" y="2762250"/>
                        <a:pt x="718566" y="2753106"/>
                      </a:cubicBezTo>
                      <a:cubicBezTo>
                        <a:pt x="705612" y="2743200"/>
                        <a:pt x="691134" y="2735580"/>
                        <a:pt x="686562" y="2735580"/>
                      </a:cubicBezTo>
                      <a:cubicBezTo>
                        <a:pt x="675894" y="2735580"/>
                        <a:pt x="649224" y="2721102"/>
                        <a:pt x="628650" y="2704338"/>
                      </a:cubicBezTo>
                      <a:cubicBezTo>
                        <a:pt x="620268" y="2697480"/>
                        <a:pt x="589788" y="2679192"/>
                        <a:pt x="560070" y="2663190"/>
                      </a:cubicBezTo>
                      <a:cubicBezTo>
                        <a:pt x="480822" y="2620518"/>
                        <a:pt x="479298" y="2619756"/>
                        <a:pt x="440436" y="2592324"/>
                      </a:cubicBezTo>
                      <a:cubicBezTo>
                        <a:pt x="420624" y="2579370"/>
                        <a:pt x="398526" y="2567940"/>
                        <a:pt x="391668" y="2567940"/>
                      </a:cubicBezTo>
                      <a:cubicBezTo>
                        <a:pt x="384048" y="2567940"/>
                        <a:pt x="371094" y="2561844"/>
                        <a:pt x="362712" y="2553462"/>
                      </a:cubicBezTo>
                      <a:cubicBezTo>
                        <a:pt x="353568" y="2545842"/>
                        <a:pt x="325374" y="2528316"/>
                        <a:pt x="299466" y="2515362"/>
                      </a:cubicBezTo>
                      <a:cubicBezTo>
                        <a:pt x="273558" y="2501646"/>
                        <a:pt x="250698" y="2485644"/>
                        <a:pt x="248412" y="2479548"/>
                      </a:cubicBezTo>
                      <a:cubicBezTo>
                        <a:pt x="246126" y="2473452"/>
                        <a:pt x="237744" y="2468880"/>
                        <a:pt x="229362" y="2468880"/>
                      </a:cubicBezTo>
                      <a:cubicBezTo>
                        <a:pt x="220980" y="2468880"/>
                        <a:pt x="185166" y="2450592"/>
                        <a:pt x="150876" y="2428494"/>
                      </a:cubicBezTo>
                      <a:cubicBezTo>
                        <a:pt x="115824" y="2406396"/>
                        <a:pt x="67818" y="2378964"/>
                        <a:pt x="44196" y="2366772"/>
                      </a:cubicBezTo>
                      <a:lnTo>
                        <a:pt x="0" y="2346198"/>
                      </a:lnTo>
                      <a:lnTo>
                        <a:pt x="0" y="1172718"/>
                      </a:lnTo>
                      <a:lnTo>
                        <a:pt x="0" y="0"/>
                      </a:lnTo>
                      <a:lnTo>
                        <a:pt x="1680210" y="0"/>
                      </a:lnTo>
                      <a:lnTo>
                        <a:pt x="3360420" y="0"/>
                      </a:lnTo>
                      <a:lnTo>
                        <a:pt x="3360420" y="1836420"/>
                      </a:lnTo>
                      <a:lnTo>
                        <a:pt x="3360420" y="3672840"/>
                      </a:lnTo>
                      <a:lnTo>
                        <a:pt x="3213354" y="3672840"/>
                      </a:lnTo>
                      <a:cubicBezTo>
                        <a:pt x="3113532" y="3672840"/>
                        <a:pt x="3063240" y="3669792"/>
                        <a:pt x="3057906" y="3664458"/>
                      </a:cubicBezTo>
                      <a:close/>
                    </a:path>
                  </a:pathLst>
                </a:custGeom>
                <a:solidFill>
                  <a:schemeClr val="accent2">
                    <a:lumMod val="40000"/>
                    <a:lumOff val="60000"/>
                  </a:schemeClr>
                </a:solidFill>
                <a:ln w="762" cap="flat">
                  <a:noFill/>
                  <a:prstDash val="solid"/>
                  <a:miter/>
                </a:ln>
              </p:spPr>
              <p:txBody>
                <a:bodyPr rtlCol="0" anchor="ctr"/>
                <a:lstStyle/>
                <a:p>
                  <a:pPr defTabSz="914377"/>
                  <a:endParaRPr lang="en-GB" dirty="0">
                    <a:solidFill>
                      <a:srgbClr val="0B4055"/>
                    </a:solidFill>
                    <a:latin typeface="Arial" panose="020B0604020202020204"/>
                  </a:endParaRPr>
                </a:p>
              </p:txBody>
            </p:sp>
            <p:sp>
              <p:nvSpPr>
                <p:cNvPr id="2713" name="Freeform: Shape 2712">
                  <a:extLst>
                    <a:ext uri="{FF2B5EF4-FFF2-40B4-BE49-F238E27FC236}">
                      <a16:creationId xmlns:a16="http://schemas.microsoft.com/office/drawing/2014/main" id="{6E16BFC5-1172-447C-9111-0E3490DC1BE0}"/>
                    </a:ext>
                  </a:extLst>
                </p:cNvPr>
                <p:cNvSpPr/>
                <p:nvPr/>
              </p:nvSpPr>
              <p:spPr>
                <a:xfrm>
                  <a:off x="5347665" y="1318260"/>
                  <a:ext cx="3445764" cy="2305812"/>
                </a:xfrm>
                <a:custGeom>
                  <a:avLst/>
                  <a:gdLst>
                    <a:gd name="connsiteX0" fmla="*/ 3378759 w 3445764"/>
                    <a:gd name="connsiteY0" fmla="*/ 2285238 h 2305812"/>
                    <a:gd name="connsiteX1" fmla="*/ 3321609 w 3445764"/>
                    <a:gd name="connsiteY1" fmla="*/ 2247138 h 2305812"/>
                    <a:gd name="connsiteX2" fmla="*/ 3303321 w 3445764"/>
                    <a:gd name="connsiteY2" fmla="*/ 2232660 h 2305812"/>
                    <a:gd name="connsiteX3" fmla="*/ 3266745 w 3445764"/>
                    <a:gd name="connsiteY3" fmla="*/ 2217420 h 2305812"/>
                    <a:gd name="connsiteX4" fmla="*/ 3231693 w 3445764"/>
                    <a:gd name="connsiteY4" fmla="*/ 2202180 h 2305812"/>
                    <a:gd name="connsiteX5" fmla="*/ 3192069 w 3445764"/>
                    <a:gd name="connsiteY5" fmla="*/ 2175510 h 2305812"/>
                    <a:gd name="connsiteX6" fmla="*/ 3152445 w 3445764"/>
                    <a:gd name="connsiteY6" fmla="*/ 2148840 h 2305812"/>
                    <a:gd name="connsiteX7" fmla="*/ 3058719 w 3445764"/>
                    <a:gd name="connsiteY7" fmla="*/ 2100834 h 2305812"/>
                    <a:gd name="connsiteX8" fmla="*/ 2962707 w 3445764"/>
                    <a:gd name="connsiteY8" fmla="*/ 2049780 h 2305812"/>
                    <a:gd name="connsiteX9" fmla="*/ 2938323 w 3445764"/>
                    <a:gd name="connsiteY9" fmla="*/ 2033778 h 2305812"/>
                    <a:gd name="connsiteX10" fmla="*/ 2877363 w 3445764"/>
                    <a:gd name="connsiteY10" fmla="*/ 1995678 h 2305812"/>
                    <a:gd name="connsiteX11" fmla="*/ 2820975 w 3445764"/>
                    <a:gd name="connsiteY11" fmla="*/ 1962150 h 2305812"/>
                    <a:gd name="connsiteX12" fmla="*/ 2805735 w 3445764"/>
                    <a:gd name="connsiteY12" fmla="*/ 1950720 h 2305812"/>
                    <a:gd name="connsiteX13" fmla="*/ 2752395 w 3445764"/>
                    <a:gd name="connsiteY13" fmla="*/ 1924050 h 2305812"/>
                    <a:gd name="connsiteX14" fmla="*/ 2696007 w 3445764"/>
                    <a:gd name="connsiteY14" fmla="*/ 1897380 h 2305812"/>
                    <a:gd name="connsiteX15" fmla="*/ 2672385 w 3445764"/>
                    <a:gd name="connsiteY15" fmla="*/ 1882140 h 2305812"/>
                    <a:gd name="connsiteX16" fmla="*/ 2649525 w 3445764"/>
                    <a:gd name="connsiteY16" fmla="*/ 1866900 h 2305812"/>
                    <a:gd name="connsiteX17" fmla="*/ 2569515 w 3445764"/>
                    <a:gd name="connsiteY17" fmla="*/ 1824990 h 2305812"/>
                    <a:gd name="connsiteX18" fmla="*/ 2512365 w 3445764"/>
                    <a:gd name="connsiteY18" fmla="*/ 1791462 h 2305812"/>
                    <a:gd name="connsiteX19" fmla="*/ 2476551 w 3445764"/>
                    <a:gd name="connsiteY19" fmla="*/ 1774698 h 2305812"/>
                    <a:gd name="connsiteX20" fmla="*/ 2450643 w 3445764"/>
                    <a:gd name="connsiteY20" fmla="*/ 1767840 h 2305812"/>
                    <a:gd name="connsiteX21" fmla="*/ 2414829 w 3445764"/>
                    <a:gd name="connsiteY21" fmla="*/ 1749552 h 2305812"/>
                    <a:gd name="connsiteX22" fmla="*/ 2292909 w 3445764"/>
                    <a:gd name="connsiteY22" fmla="*/ 1684020 h 2305812"/>
                    <a:gd name="connsiteX23" fmla="*/ 2273097 w 3445764"/>
                    <a:gd name="connsiteY23" fmla="*/ 1673352 h 2305812"/>
                    <a:gd name="connsiteX24" fmla="*/ 2161845 w 3445764"/>
                    <a:gd name="connsiteY24" fmla="*/ 1615440 h 2305812"/>
                    <a:gd name="connsiteX25" fmla="*/ 2067357 w 3445764"/>
                    <a:gd name="connsiteY25" fmla="*/ 1565910 h 2305812"/>
                    <a:gd name="connsiteX26" fmla="*/ 2023923 w 3445764"/>
                    <a:gd name="connsiteY26" fmla="*/ 1546860 h 2305812"/>
                    <a:gd name="connsiteX27" fmla="*/ 2009445 w 3445764"/>
                    <a:gd name="connsiteY27" fmla="*/ 1539240 h 2305812"/>
                    <a:gd name="connsiteX28" fmla="*/ 1987347 w 3445764"/>
                    <a:gd name="connsiteY28" fmla="*/ 1531620 h 2305812"/>
                    <a:gd name="connsiteX29" fmla="*/ 1956105 w 3445764"/>
                    <a:gd name="connsiteY29" fmla="*/ 1516380 h 2305812"/>
                    <a:gd name="connsiteX30" fmla="*/ 1929435 w 3445764"/>
                    <a:gd name="connsiteY30" fmla="*/ 1501140 h 2305812"/>
                    <a:gd name="connsiteX31" fmla="*/ 1906575 w 3445764"/>
                    <a:gd name="connsiteY31" fmla="*/ 1489710 h 2305812"/>
                    <a:gd name="connsiteX32" fmla="*/ 1886763 w 3445764"/>
                    <a:gd name="connsiteY32" fmla="*/ 1478280 h 2305812"/>
                    <a:gd name="connsiteX33" fmla="*/ 1858569 w 3445764"/>
                    <a:gd name="connsiteY33" fmla="*/ 1469136 h 2305812"/>
                    <a:gd name="connsiteX34" fmla="*/ 1800657 w 3445764"/>
                    <a:gd name="connsiteY34" fmla="*/ 1447800 h 2305812"/>
                    <a:gd name="connsiteX35" fmla="*/ 1771701 w 3445764"/>
                    <a:gd name="connsiteY35" fmla="*/ 1424178 h 2305812"/>
                    <a:gd name="connsiteX36" fmla="*/ 1722933 w 3445764"/>
                    <a:gd name="connsiteY36" fmla="*/ 1397508 h 2305812"/>
                    <a:gd name="connsiteX37" fmla="*/ 1646733 w 3445764"/>
                    <a:gd name="connsiteY37" fmla="*/ 1373886 h 2305812"/>
                    <a:gd name="connsiteX38" fmla="*/ 1575105 w 3445764"/>
                    <a:gd name="connsiteY38" fmla="*/ 1341882 h 2305812"/>
                    <a:gd name="connsiteX39" fmla="*/ 1478331 w 3445764"/>
                    <a:gd name="connsiteY39" fmla="*/ 1302258 h 2305812"/>
                    <a:gd name="connsiteX40" fmla="*/ 1447089 w 3445764"/>
                    <a:gd name="connsiteY40" fmla="*/ 1295400 h 2305812"/>
                    <a:gd name="connsiteX41" fmla="*/ 1415085 w 3445764"/>
                    <a:gd name="connsiteY41" fmla="*/ 1280160 h 2305812"/>
                    <a:gd name="connsiteX42" fmla="*/ 1376223 w 3445764"/>
                    <a:gd name="connsiteY42" fmla="*/ 1264920 h 2305812"/>
                    <a:gd name="connsiteX43" fmla="*/ 1324407 w 3445764"/>
                    <a:gd name="connsiteY43" fmla="*/ 1250442 h 2305812"/>
                    <a:gd name="connsiteX44" fmla="*/ 1271067 w 3445764"/>
                    <a:gd name="connsiteY44" fmla="*/ 1230630 h 2305812"/>
                    <a:gd name="connsiteX45" fmla="*/ 1231443 w 3445764"/>
                    <a:gd name="connsiteY45" fmla="*/ 1210818 h 2305812"/>
                    <a:gd name="connsiteX46" fmla="*/ 1189533 w 3445764"/>
                    <a:gd name="connsiteY46" fmla="*/ 1196340 h 2305812"/>
                    <a:gd name="connsiteX47" fmla="*/ 1156005 w 3445764"/>
                    <a:gd name="connsiteY47" fmla="*/ 1188720 h 2305812"/>
                    <a:gd name="connsiteX48" fmla="*/ 1129335 w 3445764"/>
                    <a:gd name="connsiteY48" fmla="*/ 1181100 h 2305812"/>
                    <a:gd name="connsiteX49" fmla="*/ 1103427 w 3445764"/>
                    <a:gd name="connsiteY49" fmla="*/ 1174242 h 2305812"/>
                    <a:gd name="connsiteX50" fmla="*/ 1070661 w 3445764"/>
                    <a:gd name="connsiteY50" fmla="*/ 1163574 h 2305812"/>
                    <a:gd name="connsiteX51" fmla="*/ 903021 w 3445764"/>
                    <a:gd name="connsiteY51" fmla="*/ 1117854 h 2305812"/>
                    <a:gd name="connsiteX52" fmla="*/ 869493 w 3445764"/>
                    <a:gd name="connsiteY52" fmla="*/ 1112520 h 2305812"/>
                    <a:gd name="connsiteX53" fmla="*/ 835965 w 3445764"/>
                    <a:gd name="connsiteY53" fmla="*/ 1104900 h 2305812"/>
                    <a:gd name="connsiteX54" fmla="*/ 771195 w 3445764"/>
                    <a:gd name="connsiteY54" fmla="*/ 1097280 h 2305812"/>
                    <a:gd name="connsiteX55" fmla="*/ 706425 w 3445764"/>
                    <a:gd name="connsiteY55" fmla="*/ 1089660 h 2305812"/>
                    <a:gd name="connsiteX56" fmla="*/ 226365 w 3445764"/>
                    <a:gd name="connsiteY56" fmla="*/ 1089660 h 2305812"/>
                    <a:gd name="connsiteX57" fmla="*/ 165405 w 3445764"/>
                    <a:gd name="connsiteY57" fmla="*/ 1097280 h 2305812"/>
                    <a:gd name="connsiteX58" fmla="*/ 104445 w 3445764"/>
                    <a:gd name="connsiteY58" fmla="*/ 1104900 h 2305812"/>
                    <a:gd name="connsiteX59" fmla="*/ 73203 w 3445764"/>
                    <a:gd name="connsiteY59" fmla="*/ 1112520 h 2305812"/>
                    <a:gd name="connsiteX60" fmla="*/ 30531 w 3445764"/>
                    <a:gd name="connsiteY60" fmla="*/ 1120902 h 2305812"/>
                    <a:gd name="connsiteX61" fmla="*/ 51 w 3445764"/>
                    <a:gd name="connsiteY61" fmla="*/ 1061466 h 2305812"/>
                    <a:gd name="connsiteX62" fmla="*/ 813 w 3445764"/>
                    <a:gd name="connsiteY62" fmla="*/ 505206 h 2305812"/>
                    <a:gd name="connsiteX63" fmla="*/ 1575 w 3445764"/>
                    <a:gd name="connsiteY63" fmla="*/ 0 h 2305812"/>
                    <a:gd name="connsiteX64" fmla="*/ 1723695 w 3445764"/>
                    <a:gd name="connsiteY64" fmla="*/ 0 h 2305812"/>
                    <a:gd name="connsiteX65" fmla="*/ 3445815 w 3445764"/>
                    <a:gd name="connsiteY65" fmla="*/ 0 h 2305812"/>
                    <a:gd name="connsiteX66" fmla="*/ 3444291 w 3445764"/>
                    <a:gd name="connsiteY66" fmla="*/ 1152144 h 2305812"/>
                    <a:gd name="connsiteX67" fmla="*/ 3434385 w 3445764"/>
                    <a:gd name="connsiteY67" fmla="*/ 2305812 h 2305812"/>
                    <a:gd name="connsiteX68" fmla="*/ 3378759 w 3445764"/>
                    <a:gd name="connsiteY68" fmla="*/ 2285238 h 230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445764" h="2305812">
                      <a:moveTo>
                        <a:pt x="3378759" y="2285238"/>
                      </a:moveTo>
                      <a:cubicBezTo>
                        <a:pt x="3352851" y="2272284"/>
                        <a:pt x="3326943" y="2255520"/>
                        <a:pt x="3321609" y="2247138"/>
                      </a:cubicBezTo>
                      <a:cubicBezTo>
                        <a:pt x="3317037" y="2239518"/>
                        <a:pt x="3308655" y="2232660"/>
                        <a:pt x="3303321" y="2232660"/>
                      </a:cubicBezTo>
                      <a:cubicBezTo>
                        <a:pt x="3297987" y="2232660"/>
                        <a:pt x="3281985" y="2225802"/>
                        <a:pt x="3266745" y="2217420"/>
                      </a:cubicBezTo>
                      <a:cubicBezTo>
                        <a:pt x="3251505" y="2209038"/>
                        <a:pt x="3236265" y="2202180"/>
                        <a:pt x="3231693" y="2202180"/>
                      </a:cubicBezTo>
                      <a:cubicBezTo>
                        <a:pt x="3227121" y="2202180"/>
                        <a:pt x="3209595" y="2189988"/>
                        <a:pt x="3192069" y="2175510"/>
                      </a:cubicBezTo>
                      <a:cubicBezTo>
                        <a:pt x="3175305" y="2161032"/>
                        <a:pt x="3157017" y="2148840"/>
                        <a:pt x="3152445" y="2148840"/>
                      </a:cubicBezTo>
                      <a:cubicBezTo>
                        <a:pt x="3141015" y="2148840"/>
                        <a:pt x="3075483" y="2115312"/>
                        <a:pt x="3058719" y="2100834"/>
                      </a:cubicBezTo>
                      <a:cubicBezTo>
                        <a:pt x="3039669" y="2084832"/>
                        <a:pt x="2974899" y="2049780"/>
                        <a:pt x="2962707" y="2049780"/>
                      </a:cubicBezTo>
                      <a:cubicBezTo>
                        <a:pt x="2957373" y="2049780"/>
                        <a:pt x="2946705" y="2042160"/>
                        <a:pt x="2938323" y="2033778"/>
                      </a:cubicBezTo>
                      <a:cubicBezTo>
                        <a:pt x="2930703" y="2024634"/>
                        <a:pt x="2903271" y="2007870"/>
                        <a:pt x="2877363" y="1995678"/>
                      </a:cubicBezTo>
                      <a:cubicBezTo>
                        <a:pt x="2851455" y="1983486"/>
                        <a:pt x="2826309" y="1969008"/>
                        <a:pt x="2820975" y="1962150"/>
                      </a:cubicBezTo>
                      <a:cubicBezTo>
                        <a:pt x="2815641" y="1956054"/>
                        <a:pt x="2808783" y="1950720"/>
                        <a:pt x="2805735" y="1950720"/>
                      </a:cubicBezTo>
                      <a:cubicBezTo>
                        <a:pt x="2801925" y="1950720"/>
                        <a:pt x="2778303" y="1938528"/>
                        <a:pt x="2752395" y="1924050"/>
                      </a:cubicBezTo>
                      <a:cubicBezTo>
                        <a:pt x="2726487" y="1909572"/>
                        <a:pt x="2700579" y="1897380"/>
                        <a:pt x="2696007" y="1897380"/>
                      </a:cubicBezTo>
                      <a:cubicBezTo>
                        <a:pt x="2690673" y="1897380"/>
                        <a:pt x="2680005" y="1890522"/>
                        <a:pt x="2672385" y="1882140"/>
                      </a:cubicBezTo>
                      <a:cubicBezTo>
                        <a:pt x="2664765" y="1873758"/>
                        <a:pt x="2654097" y="1866900"/>
                        <a:pt x="2649525" y="1866900"/>
                      </a:cubicBezTo>
                      <a:cubicBezTo>
                        <a:pt x="2637333" y="1866900"/>
                        <a:pt x="2612949" y="1853946"/>
                        <a:pt x="2569515" y="1824990"/>
                      </a:cubicBezTo>
                      <a:cubicBezTo>
                        <a:pt x="2550465" y="1812036"/>
                        <a:pt x="2525319" y="1796796"/>
                        <a:pt x="2512365" y="1791462"/>
                      </a:cubicBezTo>
                      <a:cubicBezTo>
                        <a:pt x="2500173" y="1786128"/>
                        <a:pt x="2483409" y="1778508"/>
                        <a:pt x="2476551" y="1774698"/>
                      </a:cubicBezTo>
                      <a:cubicBezTo>
                        <a:pt x="2468931" y="1770888"/>
                        <a:pt x="2457501" y="1767840"/>
                        <a:pt x="2450643" y="1767840"/>
                      </a:cubicBezTo>
                      <a:cubicBezTo>
                        <a:pt x="2444547" y="1767840"/>
                        <a:pt x="2427783" y="1759458"/>
                        <a:pt x="2414829" y="1749552"/>
                      </a:cubicBezTo>
                      <a:cubicBezTo>
                        <a:pt x="2386635" y="1727454"/>
                        <a:pt x="2305101" y="1684020"/>
                        <a:pt x="2292909" y="1684020"/>
                      </a:cubicBezTo>
                      <a:cubicBezTo>
                        <a:pt x="2288337" y="1684020"/>
                        <a:pt x="2279193" y="1679448"/>
                        <a:pt x="2273097" y="1673352"/>
                      </a:cubicBezTo>
                      <a:cubicBezTo>
                        <a:pt x="2259381" y="1661922"/>
                        <a:pt x="2219757" y="1641348"/>
                        <a:pt x="2161845" y="1615440"/>
                      </a:cubicBezTo>
                      <a:cubicBezTo>
                        <a:pt x="2122221" y="1597914"/>
                        <a:pt x="2120697" y="1597152"/>
                        <a:pt x="2067357" y="1565910"/>
                      </a:cubicBezTo>
                      <a:cubicBezTo>
                        <a:pt x="2049069" y="1555242"/>
                        <a:pt x="2030019" y="1546860"/>
                        <a:pt x="2023923" y="1546860"/>
                      </a:cubicBezTo>
                      <a:cubicBezTo>
                        <a:pt x="2018589" y="1546860"/>
                        <a:pt x="2011731" y="1543812"/>
                        <a:pt x="2009445" y="1539240"/>
                      </a:cubicBezTo>
                      <a:cubicBezTo>
                        <a:pt x="2007159" y="1535430"/>
                        <a:pt x="1997253" y="1531620"/>
                        <a:pt x="1987347" y="1531620"/>
                      </a:cubicBezTo>
                      <a:cubicBezTo>
                        <a:pt x="1977441" y="1531620"/>
                        <a:pt x="1963725" y="1524762"/>
                        <a:pt x="1956105" y="1516380"/>
                      </a:cubicBezTo>
                      <a:cubicBezTo>
                        <a:pt x="1948485" y="1507998"/>
                        <a:pt x="1936293" y="1501140"/>
                        <a:pt x="1929435" y="1501140"/>
                      </a:cubicBezTo>
                      <a:cubicBezTo>
                        <a:pt x="1921815" y="1501140"/>
                        <a:pt x="1911909" y="1495806"/>
                        <a:pt x="1906575" y="1489710"/>
                      </a:cubicBezTo>
                      <a:cubicBezTo>
                        <a:pt x="1901241" y="1483614"/>
                        <a:pt x="1892097" y="1478280"/>
                        <a:pt x="1886763" y="1478280"/>
                      </a:cubicBezTo>
                      <a:cubicBezTo>
                        <a:pt x="1880667" y="1478280"/>
                        <a:pt x="1868475" y="1474470"/>
                        <a:pt x="1858569" y="1469136"/>
                      </a:cubicBezTo>
                      <a:cubicBezTo>
                        <a:pt x="1821993" y="1450848"/>
                        <a:pt x="1815135" y="1447800"/>
                        <a:pt x="1800657" y="1447800"/>
                      </a:cubicBezTo>
                      <a:cubicBezTo>
                        <a:pt x="1792275" y="1447800"/>
                        <a:pt x="1780083" y="1437894"/>
                        <a:pt x="1771701" y="1424178"/>
                      </a:cubicBezTo>
                      <a:cubicBezTo>
                        <a:pt x="1760271" y="1404366"/>
                        <a:pt x="1752651" y="1399794"/>
                        <a:pt x="1722933" y="1397508"/>
                      </a:cubicBezTo>
                      <a:cubicBezTo>
                        <a:pt x="1703883" y="1395984"/>
                        <a:pt x="1669593" y="1385316"/>
                        <a:pt x="1646733" y="1373886"/>
                      </a:cubicBezTo>
                      <a:cubicBezTo>
                        <a:pt x="1623873" y="1361694"/>
                        <a:pt x="1591869" y="1347978"/>
                        <a:pt x="1575105" y="1341882"/>
                      </a:cubicBezTo>
                      <a:cubicBezTo>
                        <a:pt x="1540815" y="1330452"/>
                        <a:pt x="1498143" y="1312926"/>
                        <a:pt x="1478331" y="1302258"/>
                      </a:cubicBezTo>
                      <a:cubicBezTo>
                        <a:pt x="1470711" y="1298448"/>
                        <a:pt x="1456995" y="1295400"/>
                        <a:pt x="1447089" y="1295400"/>
                      </a:cubicBezTo>
                      <a:cubicBezTo>
                        <a:pt x="1437183" y="1295400"/>
                        <a:pt x="1422705" y="1288542"/>
                        <a:pt x="1415085" y="1280160"/>
                      </a:cubicBezTo>
                      <a:cubicBezTo>
                        <a:pt x="1406703" y="1271016"/>
                        <a:pt x="1391463" y="1264920"/>
                        <a:pt x="1376223" y="1264920"/>
                      </a:cubicBezTo>
                      <a:cubicBezTo>
                        <a:pt x="1362507" y="1264920"/>
                        <a:pt x="1338885" y="1258062"/>
                        <a:pt x="1324407" y="1250442"/>
                      </a:cubicBezTo>
                      <a:cubicBezTo>
                        <a:pt x="1309929" y="1242060"/>
                        <a:pt x="1286307" y="1232916"/>
                        <a:pt x="1271067" y="1230630"/>
                      </a:cubicBezTo>
                      <a:cubicBezTo>
                        <a:pt x="1256589" y="1227582"/>
                        <a:pt x="1239063" y="1218438"/>
                        <a:pt x="1231443" y="1210818"/>
                      </a:cubicBezTo>
                      <a:cubicBezTo>
                        <a:pt x="1223061" y="1201674"/>
                        <a:pt x="1208583" y="1196340"/>
                        <a:pt x="1189533" y="1196340"/>
                      </a:cubicBezTo>
                      <a:cubicBezTo>
                        <a:pt x="1173531" y="1196340"/>
                        <a:pt x="1158291" y="1193292"/>
                        <a:pt x="1156005" y="1188720"/>
                      </a:cubicBezTo>
                      <a:cubicBezTo>
                        <a:pt x="1153719" y="1184910"/>
                        <a:pt x="1141527" y="1181100"/>
                        <a:pt x="1129335" y="1181100"/>
                      </a:cubicBezTo>
                      <a:cubicBezTo>
                        <a:pt x="1117143" y="1181100"/>
                        <a:pt x="1105713" y="1178052"/>
                        <a:pt x="1103427" y="1174242"/>
                      </a:cubicBezTo>
                      <a:cubicBezTo>
                        <a:pt x="1101141" y="1170432"/>
                        <a:pt x="1085901" y="1165860"/>
                        <a:pt x="1070661" y="1163574"/>
                      </a:cubicBezTo>
                      <a:cubicBezTo>
                        <a:pt x="1034847" y="1159002"/>
                        <a:pt x="909879" y="1124712"/>
                        <a:pt x="903021" y="1117854"/>
                      </a:cubicBezTo>
                      <a:cubicBezTo>
                        <a:pt x="900735" y="1114806"/>
                        <a:pt x="885495" y="1112520"/>
                        <a:pt x="869493" y="1112520"/>
                      </a:cubicBezTo>
                      <a:cubicBezTo>
                        <a:pt x="853491" y="1112520"/>
                        <a:pt x="838251" y="1109472"/>
                        <a:pt x="835965" y="1104900"/>
                      </a:cubicBezTo>
                      <a:cubicBezTo>
                        <a:pt x="833679" y="1101090"/>
                        <a:pt x="803961" y="1097280"/>
                        <a:pt x="771195" y="1097280"/>
                      </a:cubicBezTo>
                      <a:cubicBezTo>
                        <a:pt x="738429" y="1097280"/>
                        <a:pt x="708711" y="1094232"/>
                        <a:pt x="706425" y="1089660"/>
                      </a:cubicBezTo>
                      <a:cubicBezTo>
                        <a:pt x="700329" y="1078992"/>
                        <a:pt x="232461" y="1078992"/>
                        <a:pt x="226365" y="1089660"/>
                      </a:cubicBezTo>
                      <a:cubicBezTo>
                        <a:pt x="224079" y="1093470"/>
                        <a:pt x="196647" y="1097280"/>
                        <a:pt x="165405" y="1097280"/>
                      </a:cubicBezTo>
                      <a:cubicBezTo>
                        <a:pt x="134163" y="1097280"/>
                        <a:pt x="106731" y="1101090"/>
                        <a:pt x="104445" y="1104900"/>
                      </a:cubicBezTo>
                      <a:cubicBezTo>
                        <a:pt x="102159" y="1109472"/>
                        <a:pt x="87681" y="1112520"/>
                        <a:pt x="73203" y="1112520"/>
                      </a:cubicBezTo>
                      <a:cubicBezTo>
                        <a:pt x="57963" y="1112520"/>
                        <a:pt x="38913" y="1116330"/>
                        <a:pt x="30531" y="1120902"/>
                      </a:cubicBezTo>
                      <a:cubicBezTo>
                        <a:pt x="6909" y="1133856"/>
                        <a:pt x="-711" y="1119378"/>
                        <a:pt x="51" y="1061466"/>
                      </a:cubicBezTo>
                      <a:cubicBezTo>
                        <a:pt x="51" y="1033272"/>
                        <a:pt x="813" y="782574"/>
                        <a:pt x="813" y="505206"/>
                      </a:cubicBezTo>
                      <a:lnTo>
                        <a:pt x="1575" y="0"/>
                      </a:lnTo>
                      <a:lnTo>
                        <a:pt x="1723695" y="0"/>
                      </a:lnTo>
                      <a:lnTo>
                        <a:pt x="3445815" y="0"/>
                      </a:lnTo>
                      <a:lnTo>
                        <a:pt x="3444291" y="1152144"/>
                      </a:lnTo>
                      <a:cubicBezTo>
                        <a:pt x="3442767" y="1911858"/>
                        <a:pt x="3439719" y="2304288"/>
                        <a:pt x="3434385" y="2305812"/>
                      </a:cubicBezTo>
                      <a:cubicBezTo>
                        <a:pt x="3430575" y="2307336"/>
                        <a:pt x="3405429" y="2298192"/>
                        <a:pt x="3378759" y="2285238"/>
                      </a:cubicBezTo>
                      <a:close/>
                    </a:path>
                  </a:pathLst>
                </a:custGeom>
                <a:solidFill>
                  <a:srgbClr val="D8DFEA"/>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714" name="Freeform: Shape 2713">
                  <a:extLst>
                    <a:ext uri="{FF2B5EF4-FFF2-40B4-BE49-F238E27FC236}">
                      <a16:creationId xmlns:a16="http://schemas.microsoft.com/office/drawing/2014/main" id="{89C1D4BE-B7D4-4F3E-98B7-D57A0F2B0299}"/>
                    </a:ext>
                  </a:extLst>
                </p:cNvPr>
                <p:cNvSpPr/>
                <p:nvPr/>
              </p:nvSpPr>
              <p:spPr>
                <a:xfrm>
                  <a:off x="3642360" y="1318260"/>
                  <a:ext cx="1668780" cy="1127760"/>
                </a:xfrm>
                <a:custGeom>
                  <a:avLst/>
                  <a:gdLst>
                    <a:gd name="connsiteX0" fmla="*/ 1638300 w 1668780"/>
                    <a:gd name="connsiteY0" fmla="*/ 1113282 h 1127760"/>
                    <a:gd name="connsiteX1" fmla="*/ 1620012 w 1668780"/>
                    <a:gd name="connsiteY1" fmla="*/ 1097280 h 1127760"/>
                    <a:gd name="connsiteX2" fmla="*/ 1579626 w 1668780"/>
                    <a:gd name="connsiteY2" fmla="*/ 1065276 h 1127760"/>
                    <a:gd name="connsiteX3" fmla="*/ 1530858 w 1668780"/>
                    <a:gd name="connsiteY3" fmla="*/ 1022604 h 1127760"/>
                    <a:gd name="connsiteX4" fmla="*/ 1470660 w 1668780"/>
                    <a:gd name="connsiteY4" fmla="*/ 970788 h 1127760"/>
                    <a:gd name="connsiteX5" fmla="*/ 1424178 w 1668780"/>
                    <a:gd name="connsiteY5" fmla="*/ 929640 h 1127760"/>
                    <a:gd name="connsiteX6" fmla="*/ 1377696 w 1668780"/>
                    <a:gd name="connsiteY6" fmla="*/ 891540 h 1127760"/>
                    <a:gd name="connsiteX7" fmla="*/ 1265682 w 1668780"/>
                    <a:gd name="connsiteY7" fmla="*/ 794004 h 1127760"/>
                    <a:gd name="connsiteX8" fmla="*/ 1154430 w 1668780"/>
                    <a:gd name="connsiteY8" fmla="*/ 699516 h 1127760"/>
                    <a:gd name="connsiteX9" fmla="*/ 1106424 w 1668780"/>
                    <a:gd name="connsiteY9" fmla="*/ 662940 h 1127760"/>
                    <a:gd name="connsiteX10" fmla="*/ 1065276 w 1668780"/>
                    <a:gd name="connsiteY10" fmla="*/ 628650 h 1127760"/>
                    <a:gd name="connsiteX11" fmla="*/ 1026414 w 1668780"/>
                    <a:gd name="connsiteY11" fmla="*/ 594360 h 1127760"/>
                    <a:gd name="connsiteX12" fmla="*/ 952500 w 1668780"/>
                    <a:gd name="connsiteY12" fmla="*/ 536448 h 1127760"/>
                    <a:gd name="connsiteX13" fmla="*/ 939546 w 1668780"/>
                    <a:gd name="connsiteY13" fmla="*/ 522732 h 1127760"/>
                    <a:gd name="connsiteX14" fmla="*/ 855726 w 1668780"/>
                    <a:gd name="connsiteY14" fmla="*/ 468630 h 1127760"/>
                    <a:gd name="connsiteX15" fmla="*/ 746760 w 1668780"/>
                    <a:gd name="connsiteY15" fmla="*/ 396240 h 1127760"/>
                    <a:gd name="connsiteX16" fmla="*/ 731520 w 1668780"/>
                    <a:gd name="connsiteY16" fmla="*/ 381762 h 1127760"/>
                    <a:gd name="connsiteX17" fmla="*/ 699516 w 1668780"/>
                    <a:gd name="connsiteY17" fmla="*/ 354330 h 1127760"/>
                    <a:gd name="connsiteX18" fmla="*/ 654558 w 1668780"/>
                    <a:gd name="connsiteY18" fmla="*/ 330708 h 1127760"/>
                    <a:gd name="connsiteX19" fmla="*/ 624840 w 1668780"/>
                    <a:gd name="connsiteY19" fmla="*/ 308610 h 1127760"/>
                    <a:gd name="connsiteX20" fmla="*/ 567690 w 1668780"/>
                    <a:gd name="connsiteY20" fmla="*/ 274320 h 1127760"/>
                    <a:gd name="connsiteX21" fmla="*/ 510540 w 1668780"/>
                    <a:gd name="connsiteY21" fmla="*/ 240030 h 1127760"/>
                    <a:gd name="connsiteX22" fmla="*/ 489966 w 1668780"/>
                    <a:gd name="connsiteY22" fmla="*/ 228600 h 1127760"/>
                    <a:gd name="connsiteX23" fmla="*/ 454152 w 1668780"/>
                    <a:gd name="connsiteY23" fmla="*/ 209550 h 1127760"/>
                    <a:gd name="connsiteX24" fmla="*/ 413004 w 1668780"/>
                    <a:gd name="connsiteY24" fmla="*/ 190500 h 1127760"/>
                    <a:gd name="connsiteX25" fmla="*/ 371856 w 1668780"/>
                    <a:gd name="connsiteY25" fmla="*/ 176784 h 1127760"/>
                    <a:gd name="connsiteX26" fmla="*/ 316230 w 1668780"/>
                    <a:gd name="connsiteY26" fmla="*/ 153924 h 1127760"/>
                    <a:gd name="connsiteX27" fmla="*/ 270510 w 1668780"/>
                    <a:gd name="connsiteY27" fmla="*/ 137160 h 1127760"/>
                    <a:gd name="connsiteX28" fmla="*/ 156972 w 1668780"/>
                    <a:gd name="connsiteY28" fmla="*/ 106680 h 1127760"/>
                    <a:gd name="connsiteX29" fmla="*/ 133350 w 1668780"/>
                    <a:gd name="connsiteY29" fmla="*/ 99060 h 1127760"/>
                    <a:gd name="connsiteX30" fmla="*/ 102870 w 1668780"/>
                    <a:gd name="connsiteY30" fmla="*/ 91440 h 1127760"/>
                    <a:gd name="connsiteX31" fmla="*/ 72390 w 1668780"/>
                    <a:gd name="connsiteY31" fmla="*/ 83820 h 1127760"/>
                    <a:gd name="connsiteX32" fmla="*/ 46482 w 1668780"/>
                    <a:gd name="connsiteY32" fmla="*/ 76200 h 1127760"/>
                    <a:gd name="connsiteX33" fmla="*/ 0 w 1668780"/>
                    <a:gd name="connsiteY33" fmla="*/ 24384 h 1127760"/>
                    <a:gd name="connsiteX34" fmla="*/ 0 w 1668780"/>
                    <a:gd name="connsiteY34" fmla="*/ 0 h 1127760"/>
                    <a:gd name="connsiteX35" fmla="*/ 834390 w 1668780"/>
                    <a:gd name="connsiteY35" fmla="*/ 0 h 1127760"/>
                    <a:gd name="connsiteX36" fmla="*/ 1668780 w 1668780"/>
                    <a:gd name="connsiteY36" fmla="*/ 0 h 1127760"/>
                    <a:gd name="connsiteX37" fmla="*/ 1667256 w 1668780"/>
                    <a:gd name="connsiteY37" fmla="*/ 561594 h 1127760"/>
                    <a:gd name="connsiteX38" fmla="*/ 1638300 w 1668780"/>
                    <a:gd name="connsiteY38" fmla="*/ 1113282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68780" h="1127760">
                      <a:moveTo>
                        <a:pt x="1638300" y="1113282"/>
                      </a:moveTo>
                      <a:cubicBezTo>
                        <a:pt x="1633728" y="1104138"/>
                        <a:pt x="1625346" y="1097280"/>
                        <a:pt x="1620012" y="1097280"/>
                      </a:cubicBezTo>
                      <a:cubicBezTo>
                        <a:pt x="1614678" y="1097280"/>
                        <a:pt x="1596390" y="1082802"/>
                        <a:pt x="1579626" y="1065276"/>
                      </a:cubicBezTo>
                      <a:cubicBezTo>
                        <a:pt x="1563624" y="1046988"/>
                        <a:pt x="1540764" y="1027938"/>
                        <a:pt x="1530858" y="1022604"/>
                      </a:cubicBezTo>
                      <a:cubicBezTo>
                        <a:pt x="1520190" y="1016508"/>
                        <a:pt x="1492758" y="993648"/>
                        <a:pt x="1470660" y="970788"/>
                      </a:cubicBezTo>
                      <a:cubicBezTo>
                        <a:pt x="1448562" y="947928"/>
                        <a:pt x="1427226" y="929640"/>
                        <a:pt x="1424178" y="929640"/>
                      </a:cubicBezTo>
                      <a:cubicBezTo>
                        <a:pt x="1420368" y="929640"/>
                        <a:pt x="1399794" y="912114"/>
                        <a:pt x="1377696" y="891540"/>
                      </a:cubicBezTo>
                      <a:cubicBezTo>
                        <a:pt x="1355598" y="870204"/>
                        <a:pt x="1305306" y="826008"/>
                        <a:pt x="1265682" y="794004"/>
                      </a:cubicBezTo>
                      <a:cubicBezTo>
                        <a:pt x="1226058" y="762000"/>
                        <a:pt x="1176528" y="719328"/>
                        <a:pt x="1154430" y="699516"/>
                      </a:cubicBezTo>
                      <a:cubicBezTo>
                        <a:pt x="1132332" y="678942"/>
                        <a:pt x="1110996" y="662940"/>
                        <a:pt x="1106424" y="662940"/>
                      </a:cubicBezTo>
                      <a:cubicBezTo>
                        <a:pt x="1101090" y="662940"/>
                        <a:pt x="1082802" y="647700"/>
                        <a:pt x="1065276" y="628650"/>
                      </a:cubicBezTo>
                      <a:cubicBezTo>
                        <a:pt x="1047750" y="609600"/>
                        <a:pt x="1030224" y="594360"/>
                        <a:pt x="1026414" y="594360"/>
                      </a:cubicBezTo>
                      <a:cubicBezTo>
                        <a:pt x="1014222" y="594360"/>
                        <a:pt x="952500" y="546354"/>
                        <a:pt x="952500" y="536448"/>
                      </a:cubicBezTo>
                      <a:cubicBezTo>
                        <a:pt x="952500" y="531876"/>
                        <a:pt x="946404" y="525780"/>
                        <a:pt x="939546" y="522732"/>
                      </a:cubicBezTo>
                      <a:cubicBezTo>
                        <a:pt x="914400" y="515112"/>
                        <a:pt x="873252" y="487680"/>
                        <a:pt x="855726" y="468630"/>
                      </a:cubicBezTo>
                      <a:cubicBezTo>
                        <a:pt x="835914" y="448056"/>
                        <a:pt x="758952" y="396240"/>
                        <a:pt x="746760" y="396240"/>
                      </a:cubicBezTo>
                      <a:cubicBezTo>
                        <a:pt x="742950" y="396240"/>
                        <a:pt x="736092" y="389382"/>
                        <a:pt x="731520" y="381762"/>
                      </a:cubicBezTo>
                      <a:cubicBezTo>
                        <a:pt x="727710" y="373380"/>
                        <a:pt x="712470" y="361188"/>
                        <a:pt x="699516" y="354330"/>
                      </a:cubicBezTo>
                      <a:cubicBezTo>
                        <a:pt x="685800" y="346710"/>
                        <a:pt x="665226" y="336042"/>
                        <a:pt x="654558" y="330708"/>
                      </a:cubicBezTo>
                      <a:cubicBezTo>
                        <a:pt x="643128" y="324612"/>
                        <a:pt x="630174" y="314706"/>
                        <a:pt x="624840" y="308610"/>
                      </a:cubicBezTo>
                      <a:cubicBezTo>
                        <a:pt x="619506" y="301752"/>
                        <a:pt x="593598" y="286512"/>
                        <a:pt x="567690" y="274320"/>
                      </a:cubicBezTo>
                      <a:cubicBezTo>
                        <a:pt x="541782" y="262128"/>
                        <a:pt x="515874" y="246126"/>
                        <a:pt x="510540" y="240030"/>
                      </a:cubicBezTo>
                      <a:cubicBezTo>
                        <a:pt x="505206" y="233934"/>
                        <a:pt x="496062" y="228600"/>
                        <a:pt x="489966" y="228600"/>
                      </a:cubicBezTo>
                      <a:cubicBezTo>
                        <a:pt x="483870" y="228600"/>
                        <a:pt x="467868" y="220218"/>
                        <a:pt x="454152" y="209550"/>
                      </a:cubicBezTo>
                      <a:cubicBezTo>
                        <a:pt x="440436" y="198882"/>
                        <a:pt x="422148" y="190500"/>
                        <a:pt x="413004" y="190500"/>
                      </a:cubicBezTo>
                      <a:cubicBezTo>
                        <a:pt x="403860" y="190500"/>
                        <a:pt x="385572" y="184404"/>
                        <a:pt x="371856" y="176784"/>
                      </a:cubicBezTo>
                      <a:cubicBezTo>
                        <a:pt x="358140" y="169926"/>
                        <a:pt x="332994" y="159258"/>
                        <a:pt x="316230" y="153924"/>
                      </a:cubicBezTo>
                      <a:cubicBezTo>
                        <a:pt x="299466" y="148590"/>
                        <a:pt x="278892" y="140970"/>
                        <a:pt x="270510" y="137160"/>
                      </a:cubicBezTo>
                      <a:cubicBezTo>
                        <a:pt x="237744" y="123444"/>
                        <a:pt x="175260" y="106680"/>
                        <a:pt x="156972" y="106680"/>
                      </a:cubicBezTo>
                      <a:cubicBezTo>
                        <a:pt x="146304" y="106680"/>
                        <a:pt x="135636" y="103632"/>
                        <a:pt x="133350" y="99060"/>
                      </a:cubicBezTo>
                      <a:cubicBezTo>
                        <a:pt x="131064" y="95250"/>
                        <a:pt x="117348" y="91440"/>
                        <a:pt x="102870" y="91440"/>
                      </a:cubicBezTo>
                      <a:cubicBezTo>
                        <a:pt x="88392" y="91440"/>
                        <a:pt x="74676" y="88392"/>
                        <a:pt x="72390" y="83820"/>
                      </a:cubicBezTo>
                      <a:cubicBezTo>
                        <a:pt x="70104" y="80010"/>
                        <a:pt x="57912" y="76200"/>
                        <a:pt x="46482" y="76200"/>
                      </a:cubicBezTo>
                      <a:cubicBezTo>
                        <a:pt x="19050" y="76200"/>
                        <a:pt x="0" y="54864"/>
                        <a:pt x="0" y="24384"/>
                      </a:cubicBezTo>
                      <a:lnTo>
                        <a:pt x="0" y="0"/>
                      </a:lnTo>
                      <a:lnTo>
                        <a:pt x="834390" y="0"/>
                      </a:lnTo>
                      <a:lnTo>
                        <a:pt x="1668780" y="0"/>
                      </a:lnTo>
                      <a:lnTo>
                        <a:pt x="1667256" y="561594"/>
                      </a:lnTo>
                      <a:cubicBezTo>
                        <a:pt x="1664970" y="1129284"/>
                        <a:pt x="1663446" y="1159764"/>
                        <a:pt x="1638300" y="1113282"/>
                      </a:cubicBezTo>
                      <a:close/>
                    </a:path>
                  </a:pathLst>
                </a:custGeom>
                <a:solidFill>
                  <a:srgbClr val="D8DFEA"/>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715" name="Freeform: Shape 2714">
                  <a:extLst>
                    <a:ext uri="{FF2B5EF4-FFF2-40B4-BE49-F238E27FC236}">
                      <a16:creationId xmlns:a16="http://schemas.microsoft.com/office/drawing/2014/main" id="{9637363E-ACAE-4189-8C0B-50817777A352}"/>
                    </a:ext>
                  </a:extLst>
                </p:cNvPr>
                <p:cNvSpPr/>
                <p:nvPr/>
              </p:nvSpPr>
              <p:spPr>
                <a:xfrm>
                  <a:off x="1935480" y="1318260"/>
                  <a:ext cx="1684782" cy="929640"/>
                </a:xfrm>
                <a:custGeom>
                  <a:avLst/>
                  <a:gdLst>
                    <a:gd name="connsiteX0" fmla="*/ 5334 w 1684782"/>
                    <a:gd name="connsiteY0" fmla="*/ 924306 h 929640"/>
                    <a:gd name="connsiteX1" fmla="*/ 0 w 1684782"/>
                    <a:gd name="connsiteY1" fmla="*/ 459486 h 929640"/>
                    <a:gd name="connsiteX2" fmla="*/ 0 w 1684782"/>
                    <a:gd name="connsiteY2" fmla="*/ 0 h 929640"/>
                    <a:gd name="connsiteX3" fmla="*/ 842772 w 1684782"/>
                    <a:gd name="connsiteY3" fmla="*/ 0 h 929640"/>
                    <a:gd name="connsiteX4" fmla="*/ 1684782 w 1684782"/>
                    <a:gd name="connsiteY4" fmla="*/ 0 h 929640"/>
                    <a:gd name="connsiteX5" fmla="*/ 1682496 w 1684782"/>
                    <a:gd name="connsiteY5" fmla="*/ 35814 h 929640"/>
                    <a:gd name="connsiteX6" fmla="*/ 1680210 w 1684782"/>
                    <a:gd name="connsiteY6" fmla="*/ 72390 h 929640"/>
                    <a:gd name="connsiteX7" fmla="*/ 1593342 w 1684782"/>
                    <a:gd name="connsiteY7" fmla="*/ 74676 h 929640"/>
                    <a:gd name="connsiteX8" fmla="*/ 1498092 w 1684782"/>
                    <a:gd name="connsiteY8" fmla="*/ 82296 h 929640"/>
                    <a:gd name="connsiteX9" fmla="*/ 1440180 w 1684782"/>
                    <a:gd name="connsiteY9" fmla="*/ 90678 h 929640"/>
                    <a:gd name="connsiteX10" fmla="*/ 1383792 w 1684782"/>
                    <a:gd name="connsiteY10" fmla="*/ 99822 h 929640"/>
                    <a:gd name="connsiteX11" fmla="*/ 1347978 w 1684782"/>
                    <a:gd name="connsiteY11" fmla="*/ 106680 h 929640"/>
                    <a:gd name="connsiteX12" fmla="*/ 1315212 w 1684782"/>
                    <a:gd name="connsiteY12" fmla="*/ 113538 h 929640"/>
                    <a:gd name="connsiteX13" fmla="*/ 1263396 w 1684782"/>
                    <a:gd name="connsiteY13" fmla="*/ 124968 h 929640"/>
                    <a:gd name="connsiteX14" fmla="*/ 1190244 w 1684782"/>
                    <a:gd name="connsiteY14" fmla="*/ 145542 h 929640"/>
                    <a:gd name="connsiteX15" fmla="*/ 1146048 w 1684782"/>
                    <a:gd name="connsiteY15" fmla="*/ 160020 h 929640"/>
                    <a:gd name="connsiteX16" fmla="*/ 1084326 w 1684782"/>
                    <a:gd name="connsiteY16" fmla="*/ 181356 h 929640"/>
                    <a:gd name="connsiteX17" fmla="*/ 1051560 w 1684782"/>
                    <a:gd name="connsiteY17" fmla="*/ 190500 h 929640"/>
                    <a:gd name="connsiteX18" fmla="*/ 993648 w 1684782"/>
                    <a:gd name="connsiteY18" fmla="*/ 209550 h 929640"/>
                    <a:gd name="connsiteX19" fmla="*/ 941070 w 1684782"/>
                    <a:gd name="connsiteY19" fmla="*/ 228600 h 929640"/>
                    <a:gd name="connsiteX20" fmla="*/ 918210 w 1684782"/>
                    <a:gd name="connsiteY20" fmla="*/ 243840 h 929640"/>
                    <a:gd name="connsiteX21" fmla="*/ 895350 w 1684782"/>
                    <a:gd name="connsiteY21" fmla="*/ 259080 h 929640"/>
                    <a:gd name="connsiteX22" fmla="*/ 784860 w 1684782"/>
                    <a:gd name="connsiteY22" fmla="*/ 316230 h 929640"/>
                    <a:gd name="connsiteX23" fmla="*/ 760476 w 1684782"/>
                    <a:gd name="connsiteY23" fmla="*/ 327660 h 929640"/>
                    <a:gd name="connsiteX24" fmla="*/ 735330 w 1684782"/>
                    <a:gd name="connsiteY24" fmla="*/ 342900 h 929640"/>
                    <a:gd name="connsiteX25" fmla="*/ 708660 w 1684782"/>
                    <a:gd name="connsiteY25" fmla="*/ 358140 h 929640"/>
                    <a:gd name="connsiteX26" fmla="*/ 656844 w 1684782"/>
                    <a:gd name="connsiteY26" fmla="*/ 392430 h 929640"/>
                    <a:gd name="connsiteX27" fmla="*/ 606552 w 1684782"/>
                    <a:gd name="connsiteY27" fmla="*/ 426720 h 929640"/>
                    <a:gd name="connsiteX28" fmla="*/ 557784 w 1684782"/>
                    <a:gd name="connsiteY28" fmla="*/ 461010 h 929640"/>
                    <a:gd name="connsiteX29" fmla="*/ 511302 w 1684782"/>
                    <a:gd name="connsiteY29" fmla="*/ 495300 h 929640"/>
                    <a:gd name="connsiteX30" fmla="*/ 436626 w 1684782"/>
                    <a:gd name="connsiteY30" fmla="*/ 550926 h 929640"/>
                    <a:gd name="connsiteX31" fmla="*/ 348996 w 1684782"/>
                    <a:gd name="connsiteY31" fmla="*/ 623316 h 929640"/>
                    <a:gd name="connsiteX32" fmla="*/ 73152 w 1684782"/>
                    <a:gd name="connsiteY32" fmla="*/ 885444 h 929640"/>
                    <a:gd name="connsiteX33" fmla="*/ 5334 w 1684782"/>
                    <a:gd name="connsiteY33" fmla="*/ 924306 h 92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84782" h="929640">
                      <a:moveTo>
                        <a:pt x="5334" y="924306"/>
                      </a:moveTo>
                      <a:cubicBezTo>
                        <a:pt x="2286" y="922020"/>
                        <a:pt x="0" y="712470"/>
                        <a:pt x="0" y="459486"/>
                      </a:cubicBezTo>
                      <a:lnTo>
                        <a:pt x="0" y="0"/>
                      </a:lnTo>
                      <a:lnTo>
                        <a:pt x="842772" y="0"/>
                      </a:lnTo>
                      <a:lnTo>
                        <a:pt x="1684782" y="0"/>
                      </a:lnTo>
                      <a:lnTo>
                        <a:pt x="1682496" y="35814"/>
                      </a:lnTo>
                      <a:lnTo>
                        <a:pt x="1680210" y="72390"/>
                      </a:lnTo>
                      <a:lnTo>
                        <a:pt x="1593342" y="74676"/>
                      </a:lnTo>
                      <a:cubicBezTo>
                        <a:pt x="1545336" y="75438"/>
                        <a:pt x="1501902" y="79248"/>
                        <a:pt x="1498092" y="82296"/>
                      </a:cubicBezTo>
                      <a:cubicBezTo>
                        <a:pt x="1493520" y="86106"/>
                        <a:pt x="1467612" y="89154"/>
                        <a:pt x="1440180" y="90678"/>
                      </a:cubicBezTo>
                      <a:cubicBezTo>
                        <a:pt x="1412748" y="91440"/>
                        <a:pt x="1387602" y="96012"/>
                        <a:pt x="1383792" y="99822"/>
                      </a:cubicBezTo>
                      <a:cubicBezTo>
                        <a:pt x="1379220" y="103632"/>
                        <a:pt x="1363218" y="106680"/>
                        <a:pt x="1347978" y="106680"/>
                      </a:cubicBezTo>
                      <a:cubicBezTo>
                        <a:pt x="1331976" y="106680"/>
                        <a:pt x="1317498" y="109728"/>
                        <a:pt x="1315212" y="113538"/>
                      </a:cubicBezTo>
                      <a:cubicBezTo>
                        <a:pt x="1312926" y="116586"/>
                        <a:pt x="1289304" y="122682"/>
                        <a:pt x="1263396" y="124968"/>
                      </a:cubicBezTo>
                      <a:cubicBezTo>
                        <a:pt x="1236726" y="128016"/>
                        <a:pt x="1203960" y="137160"/>
                        <a:pt x="1190244" y="145542"/>
                      </a:cubicBezTo>
                      <a:cubicBezTo>
                        <a:pt x="1176528" y="153162"/>
                        <a:pt x="1156716" y="160020"/>
                        <a:pt x="1146048" y="160020"/>
                      </a:cubicBezTo>
                      <a:cubicBezTo>
                        <a:pt x="1128522" y="160020"/>
                        <a:pt x="1120902" y="162306"/>
                        <a:pt x="1084326" y="181356"/>
                      </a:cubicBezTo>
                      <a:cubicBezTo>
                        <a:pt x="1074420" y="186690"/>
                        <a:pt x="1059942" y="190500"/>
                        <a:pt x="1051560" y="190500"/>
                      </a:cubicBezTo>
                      <a:cubicBezTo>
                        <a:pt x="1043940" y="190500"/>
                        <a:pt x="1017270" y="198882"/>
                        <a:pt x="993648" y="209550"/>
                      </a:cubicBezTo>
                      <a:cubicBezTo>
                        <a:pt x="970026" y="220218"/>
                        <a:pt x="946404" y="228600"/>
                        <a:pt x="941070" y="228600"/>
                      </a:cubicBezTo>
                      <a:cubicBezTo>
                        <a:pt x="936498" y="228600"/>
                        <a:pt x="925830" y="235458"/>
                        <a:pt x="918210" y="243840"/>
                      </a:cubicBezTo>
                      <a:cubicBezTo>
                        <a:pt x="910590" y="252222"/>
                        <a:pt x="900684" y="259080"/>
                        <a:pt x="895350" y="259080"/>
                      </a:cubicBezTo>
                      <a:cubicBezTo>
                        <a:pt x="883920" y="259080"/>
                        <a:pt x="800862" y="301752"/>
                        <a:pt x="784860" y="316230"/>
                      </a:cubicBezTo>
                      <a:cubicBezTo>
                        <a:pt x="778002" y="322326"/>
                        <a:pt x="767334" y="327660"/>
                        <a:pt x="760476" y="327660"/>
                      </a:cubicBezTo>
                      <a:cubicBezTo>
                        <a:pt x="754380" y="327660"/>
                        <a:pt x="742950" y="334518"/>
                        <a:pt x="735330" y="342900"/>
                      </a:cubicBezTo>
                      <a:cubicBezTo>
                        <a:pt x="727710" y="351282"/>
                        <a:pt x="715518" y="358140"/>
                        <a:pt x="708660" y="358140"/>
                      </a:cubicBezTo>
                      <a:cubicBezTo>
                        <a:pt x="701040" y="358140"/>
                        <a:pt x="678180" y="373380"/>
                        <a:pt x="656844" y="392430"/>
                      </a:cubicBezTo>
                      <a:cubicBezTo>
                        <a:pt x="636270" y="411480"/>
                        <a:pt x="613410" y="426720"/>
                        <a:pt x="606552" y="426720"/>
                      </a:cubicBezTo>
                      <a:cubicBezTo>
                        <a:pt x="599694" y="426720"/>
                        <a:pt x="577596" y="441960"/>
                        <a:pt x="557784" y="461010"/>
                      </a:cubicBezTo>
                      <a:cubicBezTo>
                        <a:pt x="537972" y="480060"/>
                        <a:pt x="517398" y="495300"/>
                        <a:pt x="511302" y="495300"/>
                      </a:cubicBezTo>
                      <a:cubicBezTo>
                        <a:pt x="505968" y="495300"/>
                        <a:pt x="472440" y="520446"/>
                        <a:pt x="436626" y="550926"/>
                      </a:cubicBezTo>
                      <a:cubicBezTo>
                        <a:pt x="401574" y="580644"/>
                        <a:pt x="361950" y="613410"/>
                        <a:pt x="348996" y="623316"/>
                      </a:cubicBezTo>
                      <a:cubicBezTo>
                        <a:pt x="301752" y="656844"/>
                        <a:pt x="118872" y="831342"/>
                        <a:pt x="73152" y="885444"/>
                      </a:cubicBezTo>
                      <a:cubicBezTo>
                        <a:pt x="38862" y="925830"/>
                        <a:pt x="18288" y="938022"/>
                        <a:pt x="5334" y="924306"/>
                      </a:cubicBezTo>
                      <a:close/>
                    </a:path>
                  </a:pathLst>
                </a:custGeom>
                <a:solidFill>
                  <a:srgbClr val="D8DFEA"/>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716" name="Freeform: Shape 2715">
                  <a:extLst>
                    <a:ext uri="{FF2B5EF4-FFF2-40B4-BE49-F238E27FC236}">
                      <a16:creationId xmlns:a16="http://schemas.microsoft.com/office/drawing/2014/main" id="{F9918213-BDCC-402C-9B43-A14BAF0710C9}"/>
                    </a:ext>
                  </a:extLst>
                </p:cNvPr>
                <p:cNvSpPr/>
                <p:nvPr/>
              </p:nvSpPr>
              <p:spPr>
                <a:xfrm>
                  <a:off x="0" y="1318260"/>
                  <a:ext cx="205740" cy="4191000"/>
                </a:xfrm>
                <a:custGeom>
                  <a:avLst/>
                  <a:gdLst>
                    <a:gd name="connsiteX0" fmla="*/ 0 w 205740"/>
                    <a:gd name="connsiteY0" fmla="*/ 2095500 h 4191000"/>
                    <a:gd name="connsiteX1" fmla="*/ 0 w 205740"/>
                    <a:gd name="connsiteY1" fmla="*/ 0 h 4191000"/>
                    <a:gd name="connsiteX2" fmla="*/ 102870 w 205740"/>
                    <a:gd name="connsiteY2" fmla="*/ 0 h 4191000"/>
                    <a:gd name="connsiteX3" fmla="*/ 205740 w 205740"/>
                    <a:gd name="connsiteY3" fmla="*/ 0 h 4191000"/>
                    <a:gd name="connsiteX4" fmla="*/ 205740 w 205740"/>
                    <a:gd name="connsiteY4" fmla="*/ 1931670 h 4191000"/>
                    <a:gd name="connsiteX5" fmla="*/ 205740 w 205740"/>
                    <a:gd name="connsiteY5" fmla="*/ 3862578 h 4191000"/>
                    <a:gd name="connsiteX6" fmla="*/ 187452 w 205740"/>
                    <a:gd name="connsiteY6" fmla="*/ 3895344 h 4191000"/>
                    <a:gd name="connsiteX7" fmla="*/ 135636 w 205740"/>
                    <a:gd name="connsiteY7" fmla="*/ 3992880 h 4191000"/>
                    <a:gd name="connsiteX8" fmla="*/ 69342 w 205740"/>
                    <a:gd name="connsiteY8" fmla="*/ 4104894 h 4191000"/>
                    <a:gd name="connsiteX9" fmla="*/ 38100 w 205740"/>
                    <a:gd name="connsiteY9" fmla="*/ 4158996 h 4191000"/>
                    <a:gd name="connsiteX10" fmla="*/ 5334 w 205740"/>
                    <a:gd name="connsiteY10" fmla="*/ 4191000 h 4191000"/>
                    <a:gd name="connsiteX11" fmla="*/ 0 w 205740"/>
                    <a:gd name="connsiteY11" fmla="*/ 209550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740" h="4191000">
                      <a:moveTo>
                        <a:pt x="0" y="2095500"/>
                      </a:moveTo>
                      <a:lnTo>
                        <a:pt x="0" y="0"/>
                      </a:lnTo>
                      <a:lnTo>
                        <a:pt x="102870" y="0"/>
                      </a:lnTo>
                      <a:lnTo>
                        <a:pt x="205740" y="0"/>
                      </a:lnTo>
                      <a:lnTo>
                        <a:pt x="205740" y="1931670"/>
                      </a:lnTo>
                      <a:lnTo>
                        <a:pt x="205740" y="3862578"/>
                      </a:lnTo>
                      <a:lnTo>
                        <a:pt x="187452" y="3895344"/>
                      </a:lnTo>
                      <a:cubicBezTo>
                        <a:pt x="177546" y="3913632"/>
                        <a:pt x="153924" y="3957066"/>
                        <a:pt x="135636" y="3992880"/>
                      </a:cubicBezTo>
                      <a:cubicBezTo>
                        <a:pt x="116586" y="4028694"/>
                        <a:pt x="86868" y="4078986"/>
                        <a:pt x="69342" y="4104894"/>
                      </a:cubicBezTo>
                      <a:cubicBezTo>
                        <a:pt x="52578" y="4130802"/>
                        <a:pt x="38100" y="4155186"/>
                        <a:pt x="38100" y="4158996"/>
                      </a:cubicBezTo>
                      <a:cubicBezTo>
                        <a:pt x="38100" y="4166616"/>
                        <a:pt x="12954" y="4191000"/>
                        <a:pt x="5334" y="4191000"/>
                      </a:cubicBezTo>
                      <a:cubicBezTo>
                        <a:pt x="2286" y="4191000"/>
                        <a:pt x="0" y="3248406"/>
                        <a:pt x="0" y="2095500"/>
                      </a:cubicBezTo>
                      <a:close/>
                    </a:path>
                  </a:pathLst>
                </a:custGeom>
                <a:solidFill>
                  <a:schemeClr val="bg1"/>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717" name="Freeform: Shape 2716">
                  <a:extLst>
                    <a:ext uri="{FF2B5EF4-FFF2-40B4-BE49-F238E27FC236}">
                      <a16:creationId xmlns:a16="http://schemas.microsoft.com/office/drawing/2014/main" id="{901782F4-F780-415D-93DE-0B98A78CD8A6}"/>
                    </a:ext>
                  </a:extLst>
                </p:cNvPr>
                <p:cNvSpPr/>
                <p:nvPr/>
              </p:nvSpPr>
              <p:spPr>
                <a:xfrm>
                  <a:off x="243840" y="1318260"/>
                  <a:ext cx="1668780" cy="3740658"/>
                </a:xfrm>
                <a:custGeom>
                  <a:avLst/>
                  <a:gdLst>
                    <a:gd name="connsiteX0" fmla="*/ 5334 w 1668780"/>
                    <a:gd name="connsiteY0" fmla="*/ 3736086 h 3740658"/>
                    <a:gd name="connsiteX1" fmla="*/ 0 w 1668780"/>
                    <a:gd name="connsiteY1" fmla="*/ 1865376 h 3740658"/>
                    <a:gd name="connsiteX2" fmla="*/ 0 w 1668780"/>
                    <a:gd name="connsiteY2" fmla="*/ 0 h 3740658"/>
                    <a:gd name="connsiteX3" fmla="*/ 834390 w 1668780"/>
                    <a:gd name="connsiteY3" fmla="*/ 0 h 3740658"/>
                    <a:gd name="connsiteX4" fmla="*/ 1668780 w 1668780"/>
                    <a:gd name="connsiteY4" fmla="*/ 0 h 3740658"/>
                    <a:gd name="connsiteX5" fmla="*/ 1668780 w 1668780"/>
                    <a:gd name="connsiteY5" fmla="*/ 489966 h 3740658"/>
                    <a:gd name="connsiteX6" fmla="*/ 1668780 w 1668780"/>
                    <a:gd name="connsiteY6" fmla="*/ 980694 h 3740658"/>
                    <a:gd name="connsiteX7" fmla="*/ 1620774 w 1668780"/>
                    <a:gd name="connsiteY7" fmla="*/ 1029462 h 3740658"/>
                    <a:gd name="connsiteX8" fmla="*/ 1446276 w 1668780"/>
                    <a:gd name="connsiteY8" fmla="*/ 1235964 h 3740658"/>
                    <a:gd name="connsiteX9" fmla="*/ 1397508 w 1668780"/>
                    <a:gd name="connsiteY9" fmla="*/ 1292352 h 3740658"/>
                    <a:gd name="connsiteX10" fmla="*/ 1357884 w 1668780"/>
                    <a:gd name="connsiteY10" fmla="*/ 1344930 h 3740658"/>
                    <a:gd name="connsiteX11" fmla="*/ 1305306 w 1668780"/>
                    <a:gd name="connsiteY11" fmla="*/ 1418844 h 3740658"/>
                    <a:gd name="connsiteX12" fmla="*/ 1264920 w 1668780"/>
                    <a:gd name="connsiteY12" fmla="*/ 1475232 h 3740658"/>
                    <a:gd name="connsiteX13" fmla="*/ 1230630 w 1668780"/>
                    <a:gd name="connsiteY13" fmla="*/ 1524762 h 3740658"/>
                    <a:gd name="connsiteX14" fmla="*/ 1196340 w 1668780"/>
                    <a:gd name="connsiteY14" fmla="*/ 1580388 h 3740658"/>
                    <a:gd name="connsiteX15" fmla="*/ 1181862 w 1668780"/>
                    <a:gd name="connsiteY15" fmla="*/ 1599438 h 3740658"/>
                    <a:gd name="connsiteX16" fmla="*/ 1155192 w 1668780"/>
                    <a:gd name="connsiteY16" fmla="*/ 1632966 h 3740658"/>
                    <a:gd name="connsiteX17" fmla="*/ 1112520 w 1668780"/>
                    <a:gd name="connsiteY17" fmla="*/ 1696212 h 3740658"/>
                    <a:gd name="connsiteX18" fmla="*/ 1082040 w 1668780"/>
                    <a:gd name="connsiteY18" fmla="*/ 1742694 h 3740658"/>
                    <a:gd name="connsiteX19" fmla="*/ 1049274 w 1668780"/>
                    <a:gd name="connsiteY19" fmla="*/ 1796034 h 3740658"/>
                    <a:gd name="connsiteX20" fmla="*/ 998982 w 1668780"/>
                    <a:gd name="connsiteY20" fmla="*/ 1876044 h 3740658"/>
                    <a:gd name="connsiteX21" fmla="*/ 966978 w 1668780"/>
                    <a:gd name="connsiteY21" fmla="*/ 1924812 h 3740658"/>
                    <a:gd name="connsiteX22" fmla="*/ 952500 w 1668780"/>
                    <a:gd name="connsiteY22" fmla="*/ 1946148 h 3740658"/>
                    <a:gd name="connsiteX23" fmla="*/ 925830 w 1668780"/>
                    <a:gd name="connsiteY23" fmla="*/ 1994154 h 3740658"/>
                    <a:gd name="connsiteX24" fmla="*/ 879348 w 1668780"/>
                    <a:gd name="connsiteY24" fmla="*/ 2070354 h 3740658"/>
                    <a:gd name="connsiteX25" fmla="*/ 845058 w 1668780"/>
                    <a:gd name="connsiteY25" fmla="*/ 2122932 h 3740658"/>
                    <a:gd name="connsiteX26" fmla="*/ 830580 w 1668780"/>
                    <a:gd name="connsiteY26" fmla="*/ 2146554 h 3740658"/>
                    <a:gd name="connsiteX27" fmla="*/ 799338 w 1668780"/>
                    <a:gd name="connsiteY27" fmla="*/ 2206752 h 3740658"/>
                    <a:gd name="connsiteX28" fmla="*/ 769620 w 1668780"/>
                    <a:gd name="connsiteY28" fmla="*/ 2256282 h 3740658"/>
                    <a:gd name="connsiteX29" fmla="*/ 739140 w 1668780"/>
                    <a:gd name="connsiteY29" fmla="*/ 2301240 h 3740658"/>
                    <a:gd name="connsiteX30" fmla="*/ 731520 w 1668780"/>
                    <a:gd name="connsiteY30" fmla="*/ 2323338 h 3740658"/>
                    <a:gd name="connsiteX31" fmla="*/ 720852 w 1668780"/>
                    <a:gd name="connsiteY31" fmla="*/ 2353818 h 3740658"/>
                    <a:gd name="connsiteX32" fmla="*/ 621792 w 1668780"/>
                    <a:gd name="connsiteY32" fmla="*/ 2539746 h 3740658"/>
                    <a:gd name="connsiteX33" fmla="*/ 602742 w 1668780"/>
                    <a:gd name="connsiteY33" fmla="*/ 2567940 h 3740658"/>
                    <a:gd name="connsiteX34" fmla="*/ 592074 w 1668780"/>
                    <a:gd name="connsiteY34" fmla="*/ 2581656 h 3740658"/>
                    <a:gd name="connsiteX35" fmla="*/ 567690 w 1668780"/>
                    <a:gd name="connsiteY35" fmla="*/ 2627376 h 3740658"/>
                    <a:gd name="connsiteX36" fmla="*/ 548640 w 1668780"/>
                    <a:gd name="connsiteY36" fmla="*/ 2675382 h 3740658"/>
                    <a:gd name="connsiteX37" fmla="*/ 521970 w 1668780"/>
                    <a:gd name="connsiteY37" fmla="*/ 2722626 h 3740658"/>
                    <a:gd name="connsiteX38" fmla="*/ 495300 w 1668780"/>
                    <a:gd name="connsiteY38" fmla="*/ 2763012 h 3740658"/>
                    <a:gd name="connsiteX39" fmla="*/ 480060 w 1668780"/>
                    <a:gd name="connsiteY39" fmla="*/ 2800350 h 3740658"/>
                    <a:gd name="connsiteX40" fmla="*/ 464820 w 1668780"/>
                    <a:gd name="connsiteY40" fmla="*/ 2834640 h 3740658"/>
                    <a:gd name="connsiteX41" fmla="*/ 438150 w 1668780"/>
                    <a:gd name="connsiteY41" fmla="*/ 2880360 h 3740658"/>
                    <a:gd name="connsiteX42" fmla="*/ 411480 w 1668780"/>
                    <a:gd name="connsiteY42" fmla="*/ 2926080 h 3740658"/>
                    <a:gd name="connsiteX43" fmla="*/ 404622 w 1668780"/>
                    <a:gd name="connsiteY43" fmla="*/ 2947416 h 3740658"/>
                    <a:gd name="connsiteX44" fmla="*/ 274320 w 1668780"/>
                    <a:gd name="connsiteY44" fmla="*/ 3219450 h 3740658"/>
                    <a:gd name="connsiteX45" fmla="*/ 259080 w 1668780"/>
                    <a:gd name="connsiteY45" fmla="*/ 3242310 h 3740658"/>
                    <a:gd name="connsiteX46" fmla="*/ 243840 w 1668780"/>
                    <a:gd name="connsiteY46" fmla="*/ 3266694 h 3740658"/>
                    <a:gd name="connsiteX47" fmla="*/ 236982 w 1668780"/>
                    <a:gd name="connsiteY47" fmla="*/ 3290316 h 3740658"/>
                    <a:gd name="connsiteX48" fmla="*/ 209550 w 1668780"/>
                    <a:gd name="connsiteY48" fmla="*/ 3346704 h 3740658"/>
                    <a:gd name="connsiteX49" fmla="*/ 182118 w 1668780"/>
                    <a:gd name="connsiteY49" fmla="*/ 3394710 h 3740658"/>
                    <a:gd name="connsiteX50" fmla="*/ 175260 w 1668780"/>
                    <a:gd name="connsiteY50" fmla="*/ 3412236 h 3740658"/>
                    <a:gd name="connsiteX51" fmla="*/ 160020 w 1668780"/>
                    <a:gd name="connsiteY51" fmla="*/ 3444240 h 3740658"/>
                    <a:gd name="connsiteX52" fmla="*/ 144780 w 1668780"/>
                    <a:gd name="connsiteY52" fmla="*/ 3480054 h 3740658"/>
                    <a:gd name="connsiteX53" fmla="*/ 137160 w 1668780"/>
                    <a:gd name="connsiteY53" fmla="*/ 3501390 h 3740658"/>
                    <a:gd name="connsiteX54" fmla="*/ 129540 w 1668780"/>
                    <a:gd name="connsiteY54" fmla="*/ 3518154 h 3740658"/>
                    <a:gd name="connsiteX55" fmla="*/ 118872 w 1668780"/>
                    <a:gd name="connsiteY55" fmla="*/ 3542538 h 3740658"/>
                    <a:gd name="connsiteX56" fmla="*/ 35052 w 1668780"/>
                    <a:gd name="connsiteY56" fmla="*/ 3713226 h 3740658"/>
                    <a:gd name="connsiteX57" fmla="*/ 5334 w 1668780"/>
                    <a:gd name="connsiteY57" fmla="*/ 3736086 h 374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68780" h="3740658">
                      <a:moveTo>
                        <a:pt x="5334" y="3736086"/>
                      </a:moveTo>
                      <a:cubicBezTo>
                        <a:pt x="2286" y="3733800"/>
                        <a:pt x="0" y="2891790"/>
                        <a:pt x="0" y="1865376"/>
                      </a:cubicBezTo>
                      <a:lnTo>
                        <a:pt x="0" y="0"/>
                      </a:lnTo>
                      <a:lnTo>
                        <a:pt x="834390" y="0"/>
                      </a:lnTo>
                      <a:lnTo>
                        <a:pt x="1668780" y="0"/>
                      </a:lnTo>
                      <a:lnTo>
                        <a:pt x="1668780" y="489966"/>
                      </a:lnTo>
                      <a:lnTo>
                        <a:pt x="1668780" y="980694"/>
                      </a:lnTo>
                      <a:lnTo>
                        <a:pt x="1620774" y="1029462"/>
                      </a:lnTo>
                      <a:cubicBezTo>
                        <a:pt x="1575054" y="1076706"/>
                        <a:pt x="1488186" y="1178814"/>
                        <a:pt x="1446276" y="1235964"/>
                      </a:cubicBezTo>
                      <a:cubicBezTo>
                        <a:pt x="1434846" y="1251204"/>
                        <a:pt x="1412748" y="1276350"/>
                        <a:pt x="1397508" y="1292352"/>
                      </a:cubicBezTo>
                      <a:cubicBezTo>
                        <a:pt x="1383030" y="1308354"/>
                        <a:pt x="1364742" y="1331976"/>
                        <a:pt x="1357884" y="1344930"/>
                      </a:cubicBezTo>
                      <a:cubicBezTo>
                        <a:pt x="1351026" y="1357122"/>
                        <a:pt x="1326642" y="1390650"/>
                        <a:pt x="1305306" y="1418844"/>
                      </a:cubicBezTo>
                      <a:cubicBezTo>
                        <a:pt x="1283208" y="1447038"/>
                        <a:pt x="1264920" y="1472184"/>
                        <a:pt x="1264920" y="1475232"/>
                      </a:cubicBezTo>
                      <a:cubicBezTo>
                        <a:pt x="1264920" y="1478280"/>
                        <a:pt x="1249680" y="1501140"/>
                        <a:pt x="1230630" y="1524762"/>
                      </a:cubicBezTo>
                      <a:cubicBezTo>
                        <a:pt x="1211580" y="1549146"/>
                        <a:pt x="1196340" y="1573530"/>
                        <a:pt x="1196340" y="1580388"/>
                      </a:cubicBezTo>
                      <a:cubicBezTo>
                        <a:pt x="1196340" y="1586484"/>
                        <a:pt x="1190244" y="1595628"/>
                        <a:pt x="1181862" y="1599438"/>
                      </a:cubicBezTo>
                      <a:cubicBezTo>
                        <a:pt x="1174242" y="1604010"/>
                        <a:pt x="1162050" y="1619250"/>
                        <a:pt x="1155192" y="1632966"/>
                      </a:cubicBezTo>
                      <a:cubicBezTo>
                        <a:pt x="1149096" y="1647444"/>
                        <a:pt x="1129284" y="1675638"/>
                        <a:pt x="1112520" y="1696212"/>
                      </a:cubicBezTo>
                      <a:cubicBezTo>
                        <a:pt x="1095756" y="1716786"/>
                        <a:pt x="1082040" y="1737360"/>
                        <a:pt x="1082040" y="1742694"/>
                      </a:cubicBezTo>
                      <a:cubicBezTo>
                        <a:pt x="1082040" y="1748028"/>
                        <a:pt x="1067562" y="1772412"/>
                        <a:pt x="1049274" y="1796034"/>
                      </a:cubicBezTo>
                      <a:cubicBezTo>
                        <a:pt x="1031748" y="1820418"/>
                        <a:pt x="1008888" y="1856232"/>
                        <a:pt x="998982" y="1876044"/>
                      </a:cubicBezTo>
                      <a:cubicBezTo>
                        <a:pt x="989076" y="1895856"/>
                        <a:pt x="974598" y="1917954"/>
                        <a:pt x="966978" y="1924812"/>
                      </a:cubicBezTo>
                      <a:cubicBezTo>
                        <a:pt x="958596" y="1932432"/>
                        <a:pt x="952500" y="1941576"/>
                        <a:pt x="952500" y="1946148"/>
                      </a:cubicBezTo>
                      <a:cubicBezTo>
                        <a:pt x="952500" y="1950720"/>
                        <a:pt x="940308" y="1972818"/>
                        <a:pt x="925830" y="1994154"/>
                      </a:cubicBezTo>
                      <a:cubicBezTo>
                        <a:pt x="911352" y="2016252"/>
                        <a:pt x="890016" y="2049780"/>
                        <a:pt x="879348" y="2070354"/>
                      </a:cubicBezTo>
                      <a:cubicBezTo>
                        <a:pt x="867918" y="2090166"/>
                        <a:pt x="852678" y="2113788"/>
                        <a:pt x="845058" y="2122932"/>
                      </a:cubicBezTo>
                      <a:cubicBezTo>
                        <a:pt x="836676" y="2131314"/>
                        <a:pt x="830580" y="2141982"/>
                        <a:pt x="830580" y="2146554"/>
                      </a:cubicBezTo>
                      <a:cubicBezTo>
                        <a:pt x="830580" y="2157222"/>
                        <a:pt x="807720" y="2201418"/>
                        <a:pt x="799338" y="2206752"/>
                      </a:cubicBezTo>
                      <a:cubicBezTo>
                        <a:pt x="795528" y="2209038"/>
                        <a:pt x="781812" y="2231136"/>
                        <a:pt x="769620" y="2256282"/>
                      </a:cubicBezTo>
                      <a:cubicBezTo>
                        <a:pt x="756666" y="2280666"/>
                        <a:pt x="742950" y="2301240"/>
                        <a:pt x="739140" y="2301240"/>
                      </a:cubicBezTo>
                      <a:cubicBezTo>
                        <a:pt x="734568" y="2301240"/>
                        <a:pt x="731520" y="2311146"/>
                        <a:pt x="731520" y="2323338"/>
                      </a:cubicBezTo>
                      <a:cubicBezTo>
                        <a:pt x="731520" y="2335530"/>
                        <a:pt x="726948" y="2349246"/>
                        <a:pt x="720852" y="2353818"/>
                      </a:cubicBezTo>
                      <a:cubicBezTo>
                        <a:pt x="707136" y="2365248"/>
                        <a:pt x="656082" y="2460498"/>
                        <a:pt x="621792" y="2539746"/>
                      </a:cubicBezTo>
                      <a:cubicBezTo>
                        <a:pt x="614172" y="2554986"/>
                        <a:pt x="605790" y="2567940"/>
                        <a:pt x="602742" y="2567940"/>
                      </a:cubicBezTo>
                      <a:cubicBezTo>
                        <a:pt x="598932" y="2567940"/>
                        <a:pt x="594360" y="2574036"/>
                        <a:pt x="592074" y="2581656"/>
                      </a:cubicBezTo>
                      <a:cubicBezTo>
                        <a:pt x="589026" y="2588514"/>
                        <a:pt x="578358" y="2609088"/>
                        <a:pt x="567690" y="2627376"/>
                      </a:cubicBezTo>
                      <a:cubicBezTo>
                        <a:pt x="557022" y="2644902"/>
                        <a:pt x="548640" y="2667000"/>
                        <a:pt x="548640" y="2675382"/>
                      </a:cubicBezTo>
                      <a:cubicBezTo>
                        <a:pt x="548640" y="2684526"/>
                        <a:pt x="536448" y="2705100"/>
                        <a:pt x="521970" y="2722626"/>
                      </a:cubicBezTo>
                      <a:cubicBezTo>
                        <a:pt x="507492" y="2739390"/>
                        <a:pt x="495300" y="2757678"/>
                        <a:pt x="495300" y="2763012"/>
                      </a:cubicBezTo>
                      <a:cubicBezTo>
                        <a:pt x="495300" y="2769108"/>
                        <a:pt x="488442" y="2785110"/>
                        <a:pt x="480060" y="2800350"/>
                      </a:cubicBezTo>
                      <a:cubicBezTo>
                        <a:pt x="471678" y="2815590"/>
                        <a:pt x="464820" y="2830830"/>
                        <a:pt x="464820" y="2834640"/>
                      </a:cubicBezTo>
                      <a:cubicBezTo>
                        <a:pt x="464820" y="2839212"/>
                        <a:pt x="452628" y="2859786"/>
                        <a:pt x="438150" y="2880360"/>
                      </a:cubicBezTo>
                      <a:cubicBezTo>
                        <a:pt x="423672" y="2900934"/>
                        <a:pt x="411480" y="2921508"/>
                        <a:pt x="411480" y="2926080"/>
                      </a:cubicBezTo>
                      <a:cubicBezTo>
                        <a:pt x="411480" y="2930652"/>
                        <a:pt x="408432" y="2939796"/>
                        <a:pt x="404622" y="2947416"/>
                      </a:cubicBezTo>
                      <a:cubicBezTo>
                        <a:pt x="368808" y="3014472"/>
                        <a:pt x="274320" y="3212592"/>
                        <a:pt x="274320" y="3219450"/>
                      </a:cubicBezTo>
                      <a:cubicBezTo>
                        <a:pt x="274320" y="3224784"/>
                        <a:pt x="267462" y="3234690"/>
                        <a:pt x="259080" y="3242310"/>
                      </a:cubicBezTo>
                      <a:cubicBezTo>
                        <a:pt x="250698" y="3249930"/>
                        <a:pt x="243840" y="3260598"/>
                        <a:pt x="243840" y="3266694"/>
                      </a:cubicBezTo>
                      <a:cubicBezTo>
                        <a:pt x="243840" y="3272028"/>
                        <a:pt x="240792" y="3282696"/>
                        <a:pt x="236982" y="3290316"/>
                      </a:cubicBezTo>
                      <a:cubicBezTo>
                        <a:pt x="233172" y="3297174"/>
                        <a:pt x="220980" y="3323082"/>
                        <a:pt x="209550" y="3346704"/>
                      </a:cubicBezTo>
                      <a:cubicBezTo>
                        <a:pt x="198882" y="3371088"/>
                        <a:pt x="186690" y="3392424"/>
                        <a:pt x="182118" y="3394710"/>
                      </a:cubicBezTo>
                      <a:cubicBezTo>
                        <a:pt x="178308" y="3397758"/>
                        <a:pt x="175260" y="3405378"/>
                        <a:pt x="175260" y="3412236"/>
                      </a:cubicBezTo>
                      <a:cubicBezTo>
                        <a:pt x="175260" y="3419094"/>
                        <a:pt x="168402" y="3433572"/>
                        <a:pt x="160020" y="3444240"/>
                      </a:cubicBezTo>
                      <a:cubicBezTo>
                        <a:pt x="151638" y="3454908"/>
                        <a:pt x="144780" y="3470910"/>
                        <a:pt x="144780" y="3480054"/>
                      </a:cubicBezTo>
                      <a:cubicBezTo>
                        <a:pt x="144780" y="3489198"/>
                        <a:pt x="141732" y="3499104"/>
                        <a:pt x="137160" y="3501390"/>
                      </a:cubicBezTo>
                      <a:cubicBezTo>
                        <a:pt x="133350" y="3503676"/>
                        <a:pt x="129540" y="3511296"/>
                        <a:pt x="129540" y="3518154"/>
                      </a:cubicBezTo>
                      <a:cubicBezTo>
                        <a:pt x="129540" y="3525012"/>
                        <a:pt x="124968" y="3536442"/>
                        <a:pt x="118872" y="3542538"/>
                      </a:cubicBezTo>
                      <a:cubicBezTo>
                        <a:pt x="104394" y="3560064"/>
                        <a:pt x="82296" y="3604260"/>
                        <a:pt x="35052" y="3713226"/>
                      </a:cubicBezTo>
                      <a:cubicBezTo>
                        <a:pt x="22098" y="3740658"/>
                        <a:pt x="15240" y="3746754"/>
                        <a:pt x="5334" y="3736086"/>
                      </a:cubicBezTo>
                      <a:close/>
                    </a:path>
                  </a:pathLst>
                </a:custGeom>
                <a:solidFill>
                  <a:schemeClr val="bg1"/>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718" name="Freeform: Shape 2717">
                  <a:extLst>
                    <a:ext uri="{FF2B5EF4-FFF2-40B4-BE49-F238E27FC236}">
                      <a16:creationId xmlns:a16="http://schemas.microsoft.com/office/drawing/2014/main" id="{DB2CB628-3F58-4C22-A00F-EDE4FDB2F158}"/>
                    </a:ext>
                  </a:extLst>
                </p:cNvPr>
                <p:cNvSpPr/>
                <p:nvPr/>
              </p:nvSpPr>
              <p:spPr>
                <a:xfrm>
                  <a:off x="10535295" y="1318260"/>
                  <a:ext cx="1656588" cy="3657600"/>
                </a:xfrm>
                <a:custGeom>
                  <a:avLst/>
                  <a:gdLst>
                    <a:gd name="connsiteX0" fmla="*/ 1096635 w 1656588"/>
                    <a:gd name="connsiteY0" fmla="*/ 3650742 h 3657600"/>
                    <a:gd name="connsiteX1" fmla="*/ 928995 w 1656588"/>
                    <a:gd name="connsiteY1" fmla="*/ 3640836 h 3657600"/>
                    <a:gd name="connsiteX2" fmla="*/ 746115 w 1656588"/>
                    <a:gd name="connsiteY2" fmla="*/ 3627120 h 3657600"/>
                    <a:gd name="connsiteX3" fmla="*/ 641721 w 1656588"/>
                    <a:gd name="connsiteY3" fmla="*/ 3580638 h 3657600"/>
                    <a:gd name="connsiteX4" fmla="*/ 616575 w 1656588"/>
                    <a:gd name="connsiteY4" fmla="*/ 3573780 h 3657600"/>
                    <a:gd name="connsiteX5" fmla="*/ 591429 w 1656588"/>
                    <a:gd name="connsiteY5" fmla="*/ 3566922 h 3657600"/>
                    <a:gd name="connsiteX6" fmla="*/ 547995 w 1656588"/>
                    <a:gd name="connsiteY6" fmla="*/ 3547110 h 3657600"/>
                    <a:gd name="connsiteX7" fmla="*/ 506085 w 1656588"/>
                    <a:gd name="connsiteY7" fmla="*/ 3527298 h 3657600"/>
                    <a:gd name="connsiteX8" fmla="*/ 437505 w 1656588"/>
                    <a:gd name="connsiteY8" fmla="*/ 3496056 h 3657600"/>
                    <a:gd name="connsiteX9" fmla="*/ 405501 w 1656588"/>
                    <a:gd name="connsiteY9" fmla="*/ 3481578 h 3657600"/>
                    <a:gd name="connsiteX10" fmla="*/ 377307 w 1656588"/>
                    <a:gd name="connsiteY10" fmla="*/ 3474720 h 3657600"/>
                    <a:gd name="connsiteX11" fmla="*/ 338445 w 1656588"/>
                    <a:gd name="connsiteY11" fmla="*/ 3423666 h 3657600"/>
                    <a:gd name="connsiteX12" fmla="*/ 327015 w 1656588"/>
                    <a:gd name="connsiteY12" fmla="*/ 3379470 h 3657600"/>
                    <a:gd name="connsiteX13" fmla="*/ 315585 w 1656588"/>
                    <a:gd name="connsiteY13" fmla="*/ 3309366 h 3657600"/>
                    <a:gd name="connsiteX14" fmla="*/ 307965 w 1656588"/>
                    <a:gd name="connsiteY14" fmla="*/ 3265170 h 3657600"/>
                    <a:gd name="connsiteX15" fmla="*/ 300345 w 1656588"/>
                    <a:gd name="connsiteY15" fmla="*/ 3218688 h 3657600"/>
                    <a:gd name="connsiteX16" fmla="*/ 294249 w 1656588"/>
                    <a:gd name="connsiteY16" fmla="*/ 3177540 h 3657600"/>
                    <a:gd name="connsiteX17" fmla="*/ 274437 w 1656588"/>
                    <a:gd name="connsiteY17" fmla="*/ 3211830 h 3657600"/>
                    <a:gd name="connsiteX18" fmla="*/ 246243 w 1656588"/>
                    <a:gd name="connsiteY18" fmla="*/ 3258312 h 3657600"/>
                    <a:gd name="connsiteX19" fmla="*/ 231765 w 1656588"/>
                    <a:gd name="connsiteY19" fmla="*/ 3280410 h 3657600"/>
                    <a:gd name="connsiteX20" fmla="*/ 155565 w 1656588"/>
                    <a:gd name="connsiteY20" fmla="*/ 3360420 h 3657600"/>
                    <a:gd name="connsiteX21" fmla="*/ 106035 w 1656588"/>
                    <a:gd name="connsiteY21" fmla="*/ 3337560 h 3657600"/>
                    <a:gd name="connsiteX22" fmla="*/ 6975 w 1656588"/>
                    <a:gd name="connsiteY22" fmla="*/ 3279648 h 3657600"/>
                    <a:gd name="connsiteX23" fmla="*/ 117 w 1656588"/>
                    <a:gd name="connsiteY23" fmla="*/ 3184398 h 3657600"/>
                    <a:gd name="connsiteX24" fmla="*/ 1641 w 1656588"/>
                    <a:gd name="connsiteY24" fmla="*/ 1552956 h 3657600"/>
                    <a:gd name="connsiteX25" fmla="*/ 3165 w 1656588"/>
                    <a:gd name="connsiteY25" fmla="*/ 0 h 3657600"/>
                    <a:gd name="connsiteX26" fmla="*/ 829935 w 1656588"/>
                    <a:gd name="connsiteY26" fmla="*/ 0 h 3657600"/>
                    <a:gd name="connsiteX27" fmla="*/ 1656705 w 1656588"/>
                    <a:gd name="connsiteY27" fmla="*/ 0 h 3657600"/>
                    <a:gd name="connsiteX28" fmla="*/ 1656705 w 1656588"/>
                    <a:gd name="connsiteY28" fmla="*/ 1828800 h 3657600"/>
                    <a:gd name="connsiteX29" fmla="*/ 1656705 w 1656588"/>
                    <a:gd name="connsiteY29" fmla="*/ 3657600 h 3657600"/>
                    <a:gd name="connsiteX30" fmla="*/ 1509639 w 1656588"/>
                    <a:gd name="connsiteY30" fmla="*/ 3657600 h 3657600"/>
                    <a:gd name="connsiteX31" fmla="*/ 1336665 w 1656588"/>
                    <a:gd name="connsiteY31" fmla="*/ 3601974 h 3657600"/>
                    <a:gd name="connsiteX32" fmla="*/ 1329045 w 1656588"/>
                    <a:gd name="connsiteY32" fmla="*/ 3569970 h 3657600"/>
                    <a:gd name="connsiteX33" fmla="*/ 1321425 w 1656588"/>
                    <a:gd name="connsiteY33" fmla="*/ 3512820 h 3657600"/>
                    <a:gd name="connsiteX34" fmla="*/ 1313805 w 1656588"/>
                    <a:gd name="connsiteY34" fmla="*/ 3455670 h 3657600"/>
                    <a:gd name="connsiteX35" fmla="*/ 1306185 w 1656588"/>
                    <a:gd name="connsiteY35" fmla="*/ 3392424 h 3657600"/>
                    <a:gd name="connsiteX36" fmla="*/ 1297041 w 1656588"/>
                    <a:gd name="connsiteY36" fmla="*/ 3343656 h 3657600"/>
                    <a:gd name="connsiteX37" fmla="*/ 1286373 w 1656588"/>
                    <a:gd name="connsiteY37" fmla="*/ 3370326 h 3657600"/>
                    <a:gd name="connsiteX38" fmla="*/ 1259703 w 1656588"/>
                    <a:gd name="connsiteY38" fmla="*/ 3453384 h 3657600"/>
                    <a:gd name="connsiteX39" fmla="*/ 1252845 w 1656588"/>
                    <a:gd name="connsiteY39" fmla="*/ 3477768 h 3657600"/>
                    <a:gd name="connsiteX40" fmla="*/ 1238367 w 1656588"/>
                    <a:gd name="connsiteY40" fmla="*/ 3518154 h 3657600"/>
                    <a:gd name="connsiteX41" fmla="*/ 1218555 w 1656588"/>
                    <a:gd name="connsiteY41" fmla="*/ 3558540 h 3657600"/>
                    <a:gd name="connsiteX42" fmla="*/ 1178169 w 1656588"/>
                    <a:gd name="connsiteY42" fmla="*/ 3629406 h 3657600"/>
                    <a:gd name="connsiteX43" fmla="*/ 1131687 w 1656588"/>
                    <a:gd name="connsiteY43" fmla="*/ 3657600 h 3657600"/>
                    <a:gd name="connsiteX44" fmla="*/ 1096635 w 1656588"/>
                    <a:gd name="connsiteY44" fmla="*/ 3650742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56588" h="3657600">
                      <a:moveTo>
                        <a:pt x="1096635" y="3650742"/>
                      </a:moveTo>
                      <a:cubicBezTo>
                        <a:pt x="1092063" y="3646932"/>
                        <a:pt x="1017387" y="3642360"/>
                        <a:pt x="928995" y="3640836"/>
                      </a:cubicBezTo>
                      <a:cubicBezTo>
                        <a:pt x="820791" y="3638550"/>
                        <a:pt x="761355" y="3633978"/>
                        <a:pt x="746115" y="3627120"/>
                      </a:cubicBezTo>
                      <a:cubicBezTo>
                        <a:pt x="693537" y="3605022"/>
                        <a:pt x="653913" y="3586734"/>
                        <a:pt x="641721" y="3580638"/>
                      </a:cubicBezTo>
                      <a:cubicBezTo>
                        <a:pt x="634101" y="3576828"/>
                        <a:pt x="622671" y="3573780"/>
                        <a:pt x="616575" y="3573780"/>
                      </a:cubicBezTo>
                      <a:cubicBezTo>
                        <a:pt x="610479" y="3573780"/>
                        <a:pt x="599049" y="3570732"/>
                        <a:pt x="591429" y="3566922"/>
                      </a:cubicBezTo>
                      <a:cubicBezTo>
                        <a:pt x="584571" y="3563874"/>
                        <a:pt x="564759" y="3554730"/>
                        <a:pt x="547995" y="3547110"/>
                      </a:cubicBezTo>
                      <a:cubicBezTo>
                        <a:pt x="531231" y="3540252"/>
                        <a:pt x="512181" y="3531108"/>
                        <a:pt x="506085" y="3527298"/>
                      </a:cubicBezTo>
                      <a:cubicBezTo>
                        <a:pt x="493131" y="3519678"/>
                        <a:pt x="466461" y="3507486"/>
                        <a:pt x="437505" y="3496056"/>
                      </a:cubicBezTo>
                      <a:cubicBezTo>
                        <a:pt x="426837" y="3491484"/>
                        <a:pt x="412359" y="3485388"/>
                        <a:pt x="405501" y="3481578"/>
                      </a:cubicBezTo>
                      <a:cubicBezTo>
                        <a:pt x="397881" y="3477768"/>
                        <a:pt x="385689" y="3474720"/>
                        <a:pt x="377307" y="3474720"/>
                      </a:cubicBezTo>
                      <a:cubicBezTo>
                        <a:pt x="361305" y="3474720"/>
                        <a:pt x="338445" y="3445002"/>
                        <a:pt x="338445" y="3423666"/>
                      </a:cubicBezTo>
                      <a:cubicBezTo>
                        <a:pt x="338445" y="3416046"/>
                        <a:pt x="333111" y="3396234"/>
                        <a:pt x="327015" y="3379470"/>
                      </a:cubicBezTo>
                      <a:cubicBezTo>
                        <a:pt x="320919" y="3362706"/>
                        <a:pt x="316347" y="3331464"/>
                        <a:pt x="315585" y="3309366"/>
                      </a:cubicBezTo>
                      <a:cubicBezTo>
                        <a:pt x="315585" y="3288030"/>
                        <a:pt x="312537" y="3267456"/>
                        <a:pt x="307965" y="3265170"/>
                      </a:cubicBezTo>
                      <a:cubicBezTo>
                        <a:pt x="304155" y="3262884"/>
                        <a:pt x="300345" y="3241548"/>
                        <a:pt x="300345" y="3218688"/>
                      </a:cubicBezTo>
                      <a:cubicBezTo>
                        <a:pt x="300345" y="3195828"/>
                        <a:pt x="297297" y="3177540"/>
                        <a:pt x="294249" y="3177540"/>
                      </a:cubicBezTo>
                      <a:cubicBezTo>
                        <a:pt x="291201" y="3177540"/>
                        <a:pt x="282057" y="3192780"/>
                        <a:pt x="274437" y="3211830"/>
                      </a:cubicBezTo>
                      <a:cubicBezTo>
                        <a:pt x="266817" y="3230118"/>
                        <a:pt x="253863" y="3251454"/>
                        <a:pt x="246243" y="3258312"/>
                      </a:cubicBezTo>
                      <a:cubicBezTo>
                        <a:pt x="237861" y="3265932"/>
                        <a:pt x="231765" y="3275838"/>
                        <a:pt x="231765" y="3280410"/>
                      </a:cubicBezTo>
                      <a:cubicBezTo>
                        <a:pt x="231765" y="3311652"/>
                        <a:pt x="176139" y="3370326"/>
                        <a:pt x="155565" y="3360420"/>
                      </a:cubicBezTo>
                      <a:cubicBezTo>
                        <a:pt x="149469" y="3357372"/>
                        <a:pt x="127371" y="3346704"/>
                        <a:pt x="106035" y="3337560"/>
                      </a:cubicBezTo>
                      <a:cubicBezTo>
                        <a:pt x="29073" y="3303270"/>
                        <a:pt x="14595" y="3294888"/>
                        <a:pt x="6975" y="3279648"/>
                      </a:cubicBezTo>
                      <a:cubicBezTo>
                        <a:pt x="2403" y="3270504"/>
                        <a:pt x="-645" y="3227832"/>
                        <a:pt x="117" y="3184398"/>
                      </a:cubicBezTo>
                      <a:cubicBezTo>
                        <a:pt x="117" y="3140964"/>
                        <a:pt x="879" y="2406396"/>
                        <a:pt x="1641" y="1552956"/>
                      </a:cubicBezTo>
                      <a:lnTo>
                        <a:pt x="3165" y="0"/>
                      </a:lnTo>
                      <a:lnTo>
                        <a:pt x="829935" y="0"/>
                      </a:lnTo>
                      <a:lnTo>
                        <a:pt x="1656705" y="0"/>
                      </a:lnTo>
                      <a:lnTo>
                        <a:pt x="1656705" y="1828800"/>
                      </a:lnTo>
                      <a:lnTo>
                        <a:pt x="1656705" y="3657600"/>
                      </a:lnTo>
                      <a:lnTo>
                        <a:pt x="1509639" y="3657600"/>
                      </a:lnTo>
                      <a:cubicBezTo>
                        <a:pt x="1343523" y="3657600"/>
                        <a:pt x="1336665" y="3655314"/>
                        <a:pt x="1336665" y="3601974"/>
                      </a:cubicBezTo>
                      <a:cubicBezTo>
                        <a:pt x="1336665" y="3586734"/>
                        <a:pt x="1333617" y="3572256"/>
                        <a:pt x="1329045" y="3569970"/>
                      </a:cubicBezTo>
                      <a:cubicBezTo>
                        <a:pt x="1325235" y="3567684"/>
                        <a:pt x="1321425" y="3541776"/>
                        <a:pt x="1321425" y="3512820"/>
                      </a:cubicBezTo>
                      <a:cubicBezTo>
                        <a:pt x="1321425" y="3483864"/>
                        <a:pt x="1318377" y="3457956"/>
                        <a:pt x="1313805" y="3455670"/>
                      </a:cubicBezTo>
                      <a:cubicBezTo>
                        <a:pt x="1309995" y="3453384"/>
                        <a:pt x="1306185" y="3424428"/>
                        <a:pt x="1306185" y="3392424"/>
                      </a:cubicBezTo>
                      <a:cubicBezTo>
                        <a:pt x="1306185" y="3345942"/>
                        <a:pt x="1303899" y="3336036"/>
                        <a:pt x="1297041" y="3343656"/>
                      </a:cubicBezTo>
                      <a:cubicBezTo>
                        <a:pt x="1291707" y="3348990"/>
                        <a:pt x="1286373" y="3361182"/>
                        <a:pt x="1286373" y="3370326"/>
                      </a:cubicBezTo>
                      <a:cubicBezTo>
                        <a:pt x="1284849" y="3387090"/>
                        <a:pt x="1271895" y="3429000"/>
                        <a:pt x="1259703" y="3453384"/>
                      </a:cubicBezTo>
                      <a:cubicBezTo>
                        <a:pt x="1255893" y="3461004"/>
                        <a:pt x="1252845" y="3471672"/>
                        <a:pt x="1252845" y="3477768"/>
                      </a:cubicBezTo>
                      <a:cubicBezTo>
                        <a:pt x="1252845" y="3483864"/>
                        <a:pt x="1245987" y="3501390"/>
                        <a:pt x="1238367" y="3518154"/>
                      </a:cubicBezTo>
                      <a:cubicBezTo>
                        <a:pt x="1229985" y="3534156"/>
                        <a:pt x="1221603" y="3552444"/>
                        <a:pt x="1218555" y="3558540"/>
                      </a:cubicBezTo>
                      <a:cubicBezTo>
                        <a:pt x="1213983" y="3570732"/>
                        <a:pt x="1206363" y="3583686"/>
                        <a:pt x="1178169" y="3629406"/>
                      </a:cubicBezTo>
                      <a:cubicBezTo>
                        <a:pt x="1162929" y="3653790"/>
                        <a:pt x="1156071" y="3657600"/>
                        <a:pt x="1131687" y="3657600"/>
                      </a:cubicBezTo>
                      <a:cubicBezTo>
                        <a:pt x="1116447" y="3657600"/>
                        <a:pt x="1100445" y="3654552"/>
                        <a:pt x="1096635" y="3650742"/>
                      </a:cubicBezTo>
                      <a:close/>
                    </a:path>
                  </a:pathLst>
                </a:custGeom>
                <a:solidFill>
                  <a:schemeClr val="bg1"/>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719" name="Freeform: Shape 2718">
                  <a:extLst>
                    <a:ext uri="{FF2B5EF4-FFF2-40B4-BE49-F238E27FC236}">
                      <a16:creationId xmlns:a16="http://schemas.microsoft.com/office/drawing/2014/main" id="{15BF9265-F458-43CE-AFF1-EA99BBECC366}"/>
                    </a:ext>
                  </a:extLst>
                </p:cNvPr>
                <p:cNvSpPr/>
                <p:nvPr/>
              </p:nvSpPr>
              <p:spPr>
                <a:xfrm>
                  <a:off x="8831580" y="1318260"/>
                  <a:ext cx="1668780" cy="3252216"/>
                </a:xfrm>
                <a:custGeom>
                  <a:avLst/>
                  <a:gdLst>
                    <a:gd name="connsiteX0" fmla="*/ 1626870 w 1668780"/>
                    <a:gd name="connsiteY0" fmla="*/ 3246882 h 3252216"/>
                    <a:gd name="connsiteX1" fmla="*/ 1608582 w 1668780"/>
                    <a:gd name="connsiteY1" fmla="*/ 3238500 h 3252216"/>
                    <a:gd name="connsiteX2" fmla="*/ 1584960 w 1668780"/>
                    <a:gd name="connsiteY2" fmla="*/ 3227070 h 3252216"/>
                    <a:gd name="connsiteX3" fmla="*/ 1474470 w 1668780"/>
                    <a:gd name="connsiteY3" fmla="*/ 3169920 h 3252216"/>
                    <a:gd name="connsiteX4" fmla="*/ 1456182 w 1668780"/>
                    <a:gd name="connsiteY4" fmla="*/ 3159252 h 3252216"/>
                    <a:gd name="connsiteX5" fmla="*/ 1417320 w 1668780"/>
                    <a:gd name="connsiteY5" fmla="*/ 3132582 h 3252216"/>
                    <a:gd name="connsiteX6" fmla="*/ 1373886 w 1668780"/>
                    <a:gd name="connsiteY6" fmla="*/ 3109722 h 3252216"/>
                    <a:gd name="connsiteX7" fmla="*/ 1333500 w 1668780"/>
                    <a:gd name="connsiteY7" fmla="*/ 3089910 h 3252216"/>
                    <a:gd name="connsiteX8" fmla="*/ 1280922 w 1668780"/>
                    <a:gd name="connsiteY8" fmla="*/ 3058668 h 3252216"/>
                    <a:gd name="connsiteX9" fmla="*/ 1241298 w 1668780"/>
                    <a:gd name="connsiteY9" fmla="*/ 3040380 h 3252216"/>
                    <a:gd name="connsiteX10" fmla="*/ 1223010 w 1668780"/>
                    <a:gd name="connsiteY10" fmla="*/ 3032760 h 3252216"/>
                    <a:gd name="connsiteX11" fmla="*/ 1185672 w 1668780"/>
                    <a:gd name="connsiteY11" fmla="*/ 3009900 h 3252216"/>
                    <a:gd name="connsiteX12" fmla="*/ 1143000 w 1668780"/>
                    <a:gd name="connsiteY12" fmla="*/ 2983230 h 3252216"/>
                    <a:gd name="connsiteX13" fmla="*/ 1120902 w 1668780"/>
                    <a:gd name="connsiteY13" fmla="*/ 2971800 h 3252216"/>
                    <a:gd name="connsiteX14" fmla="*/ 1100328 w 1668780"/>
                    <a:gd name="connsiteY14" fmla="*/ 2964180 h 3252216"/>
                    <a:gd name="connsiteX15" fmla="*/ 990600 w 1668780"/>
                    <a:gd name="connsiteY15" fmla="*/ 2903220 h 3252216"/>
                    <a:gd name="connsiteX16" fmla="*/ 963930 w 1668780"/>
                    <a:gd name="connsiteY16" fmla="*/ 2887980 h 3252216"/>
                    <a:gd name="connsiteX17" fmla="*/ 939546 w 1668780"/>
                    <a:gd name="connsiteY17" fmla="*/ 2872740 h 3252216"/>
                    <a:gd name="connsiteX18" fmla="*/ 896874 w 1668780"/>
                    <a:gd name="connsiteY18" fmla="*/ 2846070 h 3252216"/>
                    <a:gd name="connsiteX19" fmla="*/ 855726 w 1668780"/>
                    <a:gd name="connsiteY19" fmla="*/ 2819400 h 3252216"/>
                    <a:gd name="connsiteX20" fmla="*/ 796290 w 1668780"/>
                    <a:gd name="connsiteY20" fmla="*/ 2788158 h 3252216"/>
                    <a:gd name="connsiteX21" fmla="*/ 681990 w 1668780"/>
                    <a:gd name="connsiteY21" fmla="*/ 2727198 h 3252216"/>
                    <a:gd name="connsiteX22" fmla="*/ 629412 w 1668780"/>
                    <a:gd name="connsiteY22" fmla="*/ 2692146 h 3252216"/>
                    <a:gd name="connsiteX23" fmla="*/ 589026 w 1668780"/>
                    <a:gd name="connsiteY23" fmla="*/ 2667000 h 3252216"/>
                    <a:gd name="connsiteX24" fmla="*/ 529590 w 1668780"/>
                    <a:gd name="connsiteY24" fmla="*/ 2635758 h 3252216"/>
                    <a:gd name="connsiteX25" fmla="*/ 402336 w 1668780"/>
                    <a:gd name="connsiteY25" fmla="*/ 2567940 h 3252216"/>
                    <a:gd name="connsiteX26" fmla="*/ 357378 w 1668780"/>
                    <a:gd name="connsiteY26" fmla="*/ 2537460 h 3252216"/>
                    <a:gd name="connsiteX27" fmla="*/ 298704 w 1668780"/>
                    <a:gd name="connsiteY27" fmla="*/ 2502408 h 3252216"/>
                    <a:gd name="connsiteX28" fmla="*/ 262890 w 1668780"/>
                    <a:gd name="connsiteY28" fmla="*/ 2484120 h 3252216"/>
                    <a:gd name="connsiteX29" fmla="*/ 121158 w 1668780"/>
                    <a:gd name="connsiteY29" fmla="*/ 2402586 h 3252216"/>
                    <a:gd name="connsiteX30" fmla="*/ 91440 w 1668780"/>
                    <a:gd name="connsiteY30" fmla="*/ 2381250 h 3252216"/>
                    <a:gd name="connsiteX31" fmla="*/ 70866 w 1668780"/>
                    <a:gd name="connsiteY31" fmla="*/ 2369820 h 3252216"/>
                    <a:gd name="connsiteX32" fmla="*/ 29718 w 1668780"/>
                    <a:gd name="connsiteY32" fmla="*/ 2346198 h 3252216"/>
                    <a:gd name="connsiteX33" fmla="*/ 0 w 1668780"/>
                    <a:gd name="connsiteY33" fmla="*/ 2322576 h 3252216"/>
                    <a:gd name="connsiteX34" fmla="*/ 0 w 1668780"/>
                    <a:gd name="connsiteY34" fmla="*/ 1161288 h 3252216"/>
                    <a:gd name="connsiteX35" fmla="*/ 0 w 1668780"/>
                    <a:gd name="connsiteY35" fmla="*/ 0 h 3252216"/>
                    <a:gd name="connsiteX36" fmla="*/ 834390 w 1668780"/>
                    <a:gd name="connsiteY36" fmla="*/ 0 h 3252216"/>
                    <a:gd name="connsiteX37" fmla="*/ 1668780 w 1668780"/>
                    <a:gd name="connsiteY37" fmla="*/ 0 h 3252216"/>
                    <a:gd name="connsiteX38" fmla="*/ 1667256 w 1668780"/>
                    <a:gd name="connsiteY38" fmla="*/ 1625346 h 3252216"/>
                    <a:gd name="connsiteX39" fmla="*/ 1664970 w 1668780"/>
                    <a:gd name="connsiteY39" fmla="*/ 3249930 h 3252216"/>
                    <a:gd name="connsiteX40" fmla="*/ 1648206 w 1668780"/>
                    <a:gd name="connsiteY40" fmla="*/ 3252216 h 3252216"/>
                    <a:gd name="connsiteX41" fmla="*/ 1626870 w 1668780"/>
                    <a:gd name="connsiteY41" fmla="*/ 3246882 h 325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68780" h="3252216">
                      <a:moveTo>
                        <a:pt x="1626870" y="3246882"/>
                      </a:moveTo>
                      <a:cubicBezTo>
                        <a:pt x="1624584" y="3242310"/>
                        <a:pt x="1616202" y="3238500"/>
                        <a:pt x="1608582" y="3238500"/>
                      </a:cubicBezTo>
                      <a:cubicBezTo>
                        <a:pt x="1600962" y="3238500"/>
                        <a:pt x="1590294" y="3233166"/>
                        <a:pt x="1584960" y="3227070"/>
                      </a:cubicBezTo>
                      <a:cubicBezTo>
                        <a:pt x="1574292" y="3214878"/>
                        <a:pt x="1488186" y="3169920"/>
                        <a:pt x="1474470" y="3169920"/>
                      </a:cubicBezTo>
                      <a:cubicBezTo>
                        <a:pt x="1469136" y="3169920"/>
                        <a:pt x="1460754" y="3165348"/>
                        <a:pt x="1456182" y="3159252"/>
                      </a:cubicBezTo>
                      <a:cubicBezTo>
                        <a:pt x="1450848" y="3153156"/>
                        <a:pt x="1433322" y="3140964"/>
                        <a:pt x="1417320" y="3132582"/>
                      </a:cubicBezTo>
                      <a:cubicBezTo>
                        <a:pt x="1401318" y="3124200"/>
                        <a:pt x="1381506" y="3114294"/>
                        <a:pt x="1373886" y="3109722"/>
                      </a:cubicBezTo>
                      <a:cubicBezTo>
                        <a:pt x="1366266" y="3105912"/>
                        <a:pt x="1347978" y="3096768"/>
                        <a:pt x="1333500" y="3089910"/>
                      </a:cubicBezTo>
                      <a:cubicBezTo>
                        <a:pt x="1319022" y="3083052"/>
                        <a:pt x="1295400" y="3069336"/>
                        <a:pt x="1280922" y="3058668"/>
                      </a:cubicBezTo>
                      <a:cubicBezTo>
                        <a:pt x="1266444" y="3048762"/>
                        <a:pt x="1248918" y="3040380"/>
                        <a:pt x="1241298" y="3040380"/>
                      </a:cubicBezTo>
                      <a:cubicBezTo>
                        <a:pt x="1233678" y="3040380"/>
                        <a:pt x="1225296" y="3036570"/>
                        <a:pt x="1223010" y="3032760"/>
                      </a:cubicBezTo>
                      <a:cubicBezTo>
                        <a:pt x="1220724" y="3028188"/>
                        <a:pt x="1203960" y="3018282"/>
                        <a:pt x="1185672" y="3009900"/>
                      </a:cubicBezTo>
                      <a:cubicBezTo>
                        <a:pt x="1168146" y="3002280"/>
                        <a:pt x="1148334" y="2990088"/>
                        <a:pt x="1143000" y="2983230"/>
                      </a:cubicBezTo>
                      <a:cubicBezTo>
                        <a:pt x="1137666" y="2977134"/>
                        <a:pt x="1127760" y="2971800"/>
                        <a:pt x="1120902" y="2971800"/>
                      </a:cubicBezTo>
                      <a:cubicBezTo>
                        <a:pt x="1114044" y="2971800"/>
                        <a:pt x="1104900" y="2968752"/>
                        <a:pt x="1100328" y="2964180"/>
                      </a:cubicBezTo>
                      <a:cubicBezTo>
                        <a:pt x="1084326" y="2948178"/>
                        <a:pt x="1003554" y="2903220"/>
                        <a:pt x="990600" y="2903220"/>
                      </a:cubicBezTo>
                      <a:cubicBezTo>
                        <a:pt x="983742" y="2903220"/>
                        <a:pt x="971550" y="2896362"/>
                        <a:pt x="963930" y="2887980"/>
                      </a:cubicBezTo>
                      <a:cubicBezTo>
                        <a:pt x="956310" y="2879598"/>
                        <a:pt x="944880" y="2872740"/>
                        <a:pt x="939546" y="2872740"/>
                      </a:cubicBezTo>
                      <a:cubicBezTo>
                        <a:pt x="933450" y="2872740"/>
                        <a:pt x="914400" y="2860548"/>
                        <a:pt x="896874" y="2846070"/>
                      </a:cubicBezTo>
                      <a:cubicBezTo>
                        <a:pt x="880110" y="2831592"/>
                        <a:pt x="861060" y="2819400"/>
                        <a:pt x="855726" y="2819400"/>
                      </a:cubicBezTo>
                      <a:cubicBezTo>
                        <a:pt x="844296" y="2819400"/>
                        <a:pt x="818388" y="2805684"/>
                        <a:pt x="796290" y="2788158"/>
                      </a:cubicBezTo>
                      <a:cubicBezTo>
                        <a:pt x="781812" y="2776728"/>
                        <a:pt x="733806" y="2750820"/>
                        <a:pt x="681990" y="2727198"/>
                      </a:cubicBezTo>
                      <a:cubicBezTo>
                        <a:pt x="669798" y="2721864"/>
                        <a:pt x="645414" y="2705862"/>
                        <a:pt x="629412" y="2692146"/>
                      </a:cubicBezTo>
                      <a:cubicBezTo>
                        <a:pt x="612648" y="2678430"/>
                        <a:pt x="594360" y="2667000"/>
                        <a:pt x="589026" y="2667000"/>
                      </a:cubicBezTo>
                      <a:cubicBezTo>
                        <a:pt x="577596" y="2667000"/>
                        <a:pt x="551688" y="2653284"/>
                        <a:pt x="529590" y="2635758"/>
                      </a:cubicBezTo>
                      <a:cubicBezTo>
                        <a:pt x="512064" y="2621280"/>
                        <a:pt x="410718" y="2567940"/>
                        <a:pt x="402336" y="2567940"/>
                      </a:cubicBezTo>
                      <a:cubicBezTo>
                        <a:pt x="398526" y="2567940"/>
                        <a:pt x="378714" y="2554224"/>
                        <a:pt x="357378" y="2537460"/>
                      </a:cubicBezTo>
                      <a:cubicBezTo>
                        <a:pt x="336042" y="2520696"/>
                        <a:pt x="309372" y="2504694"/>
                        <a:pt x="298704" y="2502408"/>
                      </a:cubicBezTo>
                      <a:cubicBezTo>
                        <a:pt x="287274" y="2499360"/>
                        <a:pt x="271272" y="2490978"/>
                        <a:pt x="262890" y="2484120"/>
                      </a:cubicBezTo>
                      <a:cubicBezTo>
                        <a:pt x="249936" y="2472690"/>
                        <a:pt x="188976" y="2437638"/>
                        <a:pt x="121158" y="2402586"/>
                      </a:cubicBezTo>
                      <a:cubicBezTo>
                        <a:pt x="109728" y="2397252"/>
                        <a:pt x="96774" y="2387346"/>
                        <a:pt x="91440" y="2381250"/>
                      </a:cubicBezTo>
                      <a:cubicBezTo>
                        <a:pt x="86106" y="2375154"/>
                        <a:pt x="76962" y="2369820"/>
                        <a:pt x="70866" y="2369820"/>
                      </a:cubicBezTo>
                      <a:cubicBezTo>
                        <a:pt x="64770" y="2369820"/>
                        <a:pt x="45720" y="2359152"/>
                        <a:pt x="29718" y="2346198"/>
                      </a:cubicBezTo>
                      <a:lnTo>
                        <a:pt x="0" y="2322576"/>
                      </a:lnTo>
                      <a:lnTo>
                        <a:pt x="0" y="1161288"/>
                      </a:lnTo>
                      <a:lnTo>
                        <a:pt x="0" y="0"/>
                      </a:lnTo>
                      <a:lnTo>
                        <a:pt x="834390" y="0"/>
                      </a:lnTo>
                      <a:lnTo>
                        <a:pt x="1668780" y="0"/>
                      </a:lnTo>
                      <a:lnTo>
                        <a:pt x="1667256" y="1625346"/>
                      </a:lnTo>
                      <a:lnTo>
                        <a:pt x="1664970" y="3249930"/>
                      </a:lnTo>
                      <a:lnTo>
                        <a:pt x="1648206" y="3252216"/>
                      </a:lnTo>
                      <a:cubicBezTo>
                        <a:pt x="1639824" y="3253740"/>
                        <a:pt x="1629918" y="3250692"/>
                        <a:pt x="1626870" y="3246882"/>
                      </a:cubicBezTo>
                      <a:close/>
                    </a:path>
                  </a:pathLst>
                </a:custGeom>
                <a:solidFill>
                  <a:schemeClr val="bg1"/>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720" name="Freeform: Shape 2719">
                  <a:extLst>
                    <a:ext uri="{FF2B5EF4-FFF2-40B4-BE49-F238E27FC236}">
                      <a16:creationId xmlns:a16="http://schemas.microsoft.com/office/drawing/2014/main" id="{A8DB75A4-0CCF-499D-837B-BC0C98D03B3D}"/>
                    </a:ext>
                  </a:extLst>
                </p:cNvPr>
                <p:cNvSpPr/>
                <p:nvPr/>
              </p:nvSpPr>
              <p:spPr>
                <a:xfrm>
                  <a:off x="7117080" y="1318260"/>
                  <a:ext cx="1676400" cy="2298192"/>
                </a:xfrm>
                <a:custGeom>
                  <a:avLst/>
                  <a:gdLst>
                    <a:gd name="connsiteX0" fmla="*/ 1645920 w 1676400"/>
                    <a:gd name="connsiteY0" fmla="*/ 2293620 h 2298192"/>
                    <a:gd name="connsiteX1" fmla="*/ 1605534 w 1676400"/>
                    <a:gd name="connsiteY1" fmla="*/ 2274570 h 2298192"/>
                    <a:gd name="connsiteX2" fmla="*/ 1567434 w 1676400"/>
                    <a:gd name="connsiteY2" fmla="*/ 2247138 h 2298192"/>
                    <a:gd name="connsiteX3" fmla="*/ 1549908 w 1676400"/>
                    <a:gd name="connsiteY3" fmla="*/ 2232660 h 2298192"/>
                    <a:gd name="connsiteX4" fmla="*/ 1455420 w 1676400"/>
                    <a:gd name="connsiteY4" fmla="*/ 2183130 h 2298192"/>
                    <a:gd name="connsiteX5" fmla="*/ 1360170 w 1676400"/>
                    <a:gd name="connsiteY5" fmla="*/ 2133600 h 2298192"/>
                    <a:gd name="connsiteX6" fmla="*/ 1337310 w 1676400"/>
                    <a:gd name="connsiteY6" fmla="*/ 2118360 h 2298192"/>
                    <a:gd name="connsiteX7" fmla="*/ 1312926 w 1676400"/>
                    <a:gd name="connsiteY7" fmla="*/ 2103120 h 2298192"/>
                    <a:gd name="connsiteX8" fmla="*/ 1298448 w 1676400"/>
                    <a:gd name="connsiteY8" fmla="*/ 2091690 h 2298192"/>
                    <a:gd name="connsiteX9" fmla="*/ 1283970 w 1676400"/>
                    <a:gd name="connsiteY9" fmla="*/ 2080260 h 2298192"/>
                    <a:gd name="connsiteX10" fmla="*/ 1173480 w 1676400"/>
                    <a:gd name="connsiteY10" fmla="*/ 2023110 h 2298192"/>
                    <a:gd name="connsiteX11" fmla="*/ 1094232 w 1676400"/>
                    <a:gd name="connsiteY11" fmla="*/ 1981200 h 2298192"/>
                    <a:gd name="connsiteX12" fmla="*/ 1070610 w 1676400"/>
                    <a:gd name="connsiteY12" fmla="*/ 1965960 h 2298192"/>
                    <a:gd name="connsiteX13" fmla="*/ 1050798 w 1676400"/>
                    <a:gd name="connsiteY13" fmla="*/ 1950720 h 2298192"/>
                    <a:gd name="connsiteX14" fmla="*/ 998220 w 1676400"/>
                    <a:gd name="connsiteY14" fmla="*/ 1924050 h 2298192"/>
                    <a:gd name="connsiteX15" fmla="*/ 941070 w 1676400"/>
                    <a:gd name="connsiteY15" fmla="*/ 1897380 h 2298192"/>
                    <a:gd name="connsiteX16" fmla="*/ 922020 w 1676400"/>
                    <a:gd name="connsiteY16" fmla="*/ 1886712 h 2298192"/>
                    <a:gd name="connsiteX17" fmla="*/ 858774 w 1676400"/>
                    <a:gd name="connsiteY17" fmla="*/ 1847850 h 2298192"/>
                    <a:gd name="connsiteX18" fmla="*/ 795528 w 1676400"/>
                    <a:gd name="connsiteY18" fmla="*/ 1808988 h 2298192"/>
                    <a:gd name="connsiteX19" fmla="*/ 768858 w 1676400"/>
                    <a:gd name="connsiteY19" fmla="*/ 1798320 h 2298192"/>
                    <a:gd name="connsiteX20" fmla="*/ 731520 w 1676400"/>
                    <a:gd name="connsiteY20" fmla="*/ 1783080 h 2298192"/>
                    <a:gd name="connsiteX21" fmla="*/ 702564 w 1676400"/>
                    <a:gd name="connsiteY21" fmla="*/ 1767840 h 2298192"/>
                    <a:gd name="connsiteX22" fmla="*/ 661416 w 1676400"/>
                    <a:gd name="connsiteY22" fmla="*/ 1747266 h 2298192"/>
                    <a:gd name="connsiteX23" fmla="*/ 576072 w 1676400"/>
                    <a:gd name="connsiteY23" fmla="*/ 1700022 h 2298192"/>
                    <a:gd name="connsiteX24" fmla="*/ 525018 w 1676400"/>
                    <a:gd name="connsiteY24" fmla="*/ 1672590 h 2298192"/>
                    <a:gd name="connsiteX25" fmla="*/ 480060 w 1676400"/>
                    <a:gd name="connsiteY25" fmla="*/ 1645920 h 2298192"/>
                    <a:gd name="connsiteX26" fmla="*/ 458724 w 1676400"/>
                    <a:gd name="connsiteY26" fmla="*/ 1639062 h 2298192"/>
                    <a:gd name="connsiteX27" fmla="*/ 371094 w 1676400"/>
                    <a:gd name="connsiteY27" fmla="*/ 1600200 h 2298192"/>
                    <a:gd name="connsiteX28" fmla="*/ 351282 w 1676400"/>
                    <a:gd name="connsiteY28" fmla="*/ 1589532 h 2298192"/>
                    <a:gd name="connsiteX29" fmla="*/ 238506 w 1676400"/>
                    <a:gd name="connsiteY29" fmla="*/ 1531620 h 2298192"/>
                    <a:gd name="connsiteX30" fmla="*/ 199644 w 1676400"/>
                    <a:gd name="connsiteY30" fmla="*/ 1512570 h 2298192"/>
                    <a:gd name="connsiteX31" fmla="*/ 163068 w 1676400"/>
                    <a:gd name="connsiteY31" fmla="*/ 1493520 h 2298192"/>
                    <a:gd name="connsiteX32" fmla="*/ 124206 w 1676400"/>
                    <a:gd name="connsiteY32" fmla="*/ 1479042 h 2298192"/>
                    <a:gd name="connsiteX33" fmla="*/ 52578 w 1676400"/>
                    <a:gd name="connsiteY33" fmla="*/ 1444752 h 2298192"/>
                    <a:gd name="connsiteX34" fmla="*/ 4572 w 1676400"/>
                    <a:gd name="connsiteY34" fmla="*/ 1407414 h 2298192"/>
                    <a:gd name="connsiteX35" fmla="*/ 0 w 1676400"/>
                    <a:gd name="connsiteY35" fmla="*/ 695706 h 2298192"/>
                    <a:gd name="connsiteX36" fmla="*/ 0 w 1676400"/>
                    <a:gd name="connsiteY36" fmla="*/ 0 h 2298192"/>
                    <a:gd name="connsiteX37" fmla="*/ 838200 w 1676400"/>
                    <a:gd name="connsiteY37" fmla="*/ 0 h 2298192"/>
                    <a:gd name="connsiteX38" fmla="*/ 1676400 w 1676400"/>
                    <a:gd name="connsiteY38" fmla="*/ 0 h 2298192"/>
                    <a:gd name="connsiteX39" fmla="*/ 1674876 w 1676400"/>
                    <a:gd name="connsiteY39" fmla="*/ 1148334 h 2298192"/>
                    <a:gd name="connsiteX40" fmla="*/ 1664970 w 1676400"/>
                    <a:gd name="connsiteY40" fmla="*/ 2298192 h 2298192"/>
                    <a:gd name="connsiteX41" fmla="*/ 1645920 w 1676400"/>
                    <a:gd name="connsiteY41" fmla="*/ 2293620 h 229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76400" h="2298192">
                      <a:moveTo>
                        <a:pt x="1645920" y="2293620"/>
                      </a:moveTo>
                      <a:cubicBezTo>
                        <a:pt x="1639824" y="2290572"/>
                        <a:pt x="1621536" y="2281428"/>
                        <a:pt x="1605534" y="2274570"/>
                      </a:cubicBezTo>
                      <a:cubicBezTo>
                        <a:pt x="1589532" y="2267712"/>
                        <a:pt x="1572768" y="2255520"/>
                        <a:pt x="1567434" y="2247138"/>
                      </a:cubicBezTo>
                      <a:cubicBezTo>
                        <a:pt x="1562862" y="2239518"/>
                        <a:pt x="1554480" y="2232660"/>
                        <a:pt x="1549908" y="2232660"/>
                      </a:cubicBezTo>
                      <a:cubicBezTo>
                        <a:pt x="1537716" y="2232660"/>
                        <a:pt x="1472184" y="2198370"/>
                        <a:pt x="1455420" y="2183130"/>
                      </a:cubicBezTo>
                      <a:cubicBezTo>
                        <a:pt x="1437894" y="2167890"/>
                        <a:pt x="1373124" y="2133600"/>
                        <a:pt x="1360170" y="2133600"/>
                      </a:cubicBezTo>
                      <a:cubicBezTo>
                        <a:pt x="1354836" y="2133600"/>
                        <a:pt x="1344930" y="2126742"/>
                        <a:pt x="1337310" y="2118360"/>
                      </a:cubicBezTo>
                      <a:cubicBezTo>
                        <a:pt x="1329690" y="2109978"/>
                        <a:pt x="1319022" y="2103120"/>
                        <a:pt x="1312926" y="2103120"/>
                      </a:cubicBezTo>
                      <a:cubicBezTo>
                        <a:pt x="1307592" y="2103120"/>
                        <a:pt x="1300734" y="2097786"/>
                        <a:pt x="1298448" y="2091690"/>
                      </a:cubicBezTo>
                      <a:cubicBezTo>
                        <a:pt x="1295400" y="2085594"/>
                        <a:pt x="1289304" y="2080260"/>
                        <a:pt x="1283970" y="2080260"/>
                      </a:cubicBezTo>
                      <a:cubicBezTo>
                        <a:pt x="1272540" y="2080260"/>
                        <a:pt x="1190244" y="2037588"/>
                        <a:pt x="1173480" y="2023110"/>
                      </a:cubicBezTo>
                      <a:cubicBezTo>
                        <a:pt x="1155954" y="2007870"/>
                        <a:pt x="1105662" y="1981200"/>
                        <a:pt x="1094232" y="1981200"/>
                      </a:cubicBezTo>
                      <a:cubicBezTo>
                        <a:pt x="1088898" y="1981200"/>
                        <a:pt x="1078230" y="1974342"/>
                        <a:pt x="1070610" y="1965960"/>
                      </a:cubicBezTo>
                      <a:cubicBezTo>
                        <a:pt x="1062990" y="1957578"/>
                        <a:pt x="1054608" y="1950720"/>
                        <a:pt x="1050798" y="1950720"/>
                      </a:cubicBezTo>
                      <a:cubicBezTo>
                        <a:pt x="1047750" y="1950720"/>
                        <a:pt x="1024128" y="1938528"/>
                        <a:pt x="998220" y="1924050"/>
                      </a:cubicBezTo>
                      <a:cubicBezTo>
                        <a:pt x="972312" y="1909572"/>
                        <a:pt x="946404" y="1897380"/>
                        <a:pt x="941070" y="1897380"/>
                      </a:cubicBezTo>
                      <a:cubicBezTo>
                        <a:pt x="935736" y="1897380"/>
                        <a:pt x="927354" y="1892808"/>
                        <a:pt x="922020" y="1886712"/>
                      </a:cubicBezTo>
                      <a:cubicBezTo>
                        <a:pt x="917448" y="1880616"/>
                        <a:pt x="888492" y="1863090"/>
                        <a:pt x="858774" y="1847850"/>
                      </a:cubicBezTo>
                      <a:cubicBezTo>
                        <a:pt x="828294" y="1831848"/>
                        <a:pt x="800100" y="1815084"/>
                        <a:pt x="795528" y="1808988"/>
                      </a:cubicBezTo>
                      <a:cubicBezTo>
                        <a:pt x="790956" y="1802892"/>
                        <a:pt x="778764" y="1798320"/>
                        <a:pt x="768858" y="1798320"/>
                      </a:cubicBezTo>
                      <a:cubicBezTo>
                        <a:pt x="758952" y="1798320"/>
                        <a:pt x="742188" y="1791462"/>
                        <a:pt x="731520" y="1783080"/>
                      </a:cubicBezTo>
                      <a:cubicBezTo>
                        <a:pt x="720852" y="1774698"/>
                        <a:pt x="707898" y="1767840"/>
                        <a:pt x="702564" y="1767840"/>
                      </a:cubicBezTo>
                      <a:cubicBezTo>
                        <a:pt x="697230" y="1767840"/>
                        <a:pt x="678942" y="1758696"/>
                        <a:pt x="661416" y="1747266"/>
                      </a:cubicBezTo>
                      <a:cubicBezTo>
                        <a:pt x="597408" y="1704594"/>
                        <a:pt x="590550" y="1700022"/>
                        <a:pt x="576072" y="1700022"/>
                      </a:cubicBezTo>
                      <a:cubicBezTo>
                        <a:pt x="568452" y="1699260"/>
                        <a:pt x="544830" y="1687068"/>
                        <a:pt x="525018" y="1672590"/>
                      </a:cubicBezTo>
                      <a:cubicBezTo>
                        <a:pt x="504444" y="1658112"/>
                        <a:pt x="483870" y="1645920"/>
                        <a:pt x="480060" y="1645920"/>
                      </a:cubicBezTo>
                      <a:cubicBezTo>
                        <a:pt x="475488" y="1645920"/>
                        <a:pt x="466344" y="1642872"/>
                        <a:pt x="458724" y="1639062"/>
                      </a:cubicBezTo>
                      <a:cubicBezTo>
                        <a:pt x="404622" y="1612392"/>
                        <a:pt x="378714" y="1600200"/>
                        <a:pt x="371094" y="1600200"/>
                      </a:cubicBezTo>
                      <a:cubicBezTo>
                        <a:pt x="366522" y="1600200"/>
                        <a:pt x="357378" y="1595628"/>
                        <a:pt x="351282" y="1589532"/>
                      </a:cubicBezTo>
                      <a:cubicBezTo>
                        <a:pt x="333756" y="1573530"/>
                        <a:pt x="252222" y="1531620"/>
                        <a:pt x="238506" y="1531620"/>
                      </a:cubicBezTo>
                      <a:cubicBezTo>
                        <a:pt x="232410" y="1531620"/>
                        <a:pt x="214884" y="1523238"/>
                        <a:pt x="199644" y="1512570"/>
                      </a:cubicBezTo>
                      <a:cubicBezTo>
                        <a:pt x="184404" y="1501902"/>
                        <a:pt x="167640" y="1493520"/>
                        <a:pt x="163068" y="1493520"/>
                      </a:cubicBezTo>
                      <a:cubicBezTo>
                        <a:pt x="157734" y="1493520"/>
                        <a:pt x="140970" y="1486662"/>
                        <a:pt x="124206" y="1479042"/>
                      </a:cubicBezTo>
                      <a:cubicBezTo>
                        <a:pt x="108204" y="1470660"/>
                        <a:pt x="76200" y="1455420"/>
                        <a:pt x="52578" y="1444752"/>
                      </a:cubicBezTo>
                      <a:cubicBezTo>
                        <a:pt x="23622" y="1431036"/>
                        <a:pt x="7620" y="1418844"/>
                        <a:pt x="4572" y="1407414"/>
                      </a:cubicBezTo>
                      <a:cubicBezTo>
                        <a:pt x="2286" y="1398270"/>
                        <a:pt x="0" y="1077468"/>
                        <a:pt x="0" y="695706"/>
                      </a:cubicBezTo>
                      <a:lnTo>
                        <a:pt x="0" y="0"/>
                      </a:lnTo>
                      <a:lnTo>
                        <a:pt x="838200" y="0"/>
                      </a:lnTo>
                      <a:lnTo>
                        <a:pt x="1676400" y="0"/>
                      </a:lnTo>
                      <a:lnTo>
                        <a:pt x="1674876" y="1148334"/>
                      </a:lnTo>
                      <a:cubicBezTo>
                        <a:pt x="1673352" y="1905000"/>
                        <a:pt x="1670304" y="2296668"/>
                        <a:pt x="1664970" y="2298192"/>
                      </a:cubicBezTo>
                      <a:cubicBezTo>
                        <a:pt x="1661160" y="2299716"/>
                        <a:pt x="1652016" y="2297430"/>
                        <a:pt x="1645920" y="2293620"/>
                      </a:cubicBezTo>
                      <a:close/>
                    </a:path>
                  </a:pathLst>
                </a:custGeom>
                <a:solidFill>
                  <a:schemeClr val="bg1"/>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721" name="Freeform: Shape 2720">
                  <a:extLst>
                    <a:ext uri="{FF2B5EF4-FFF2-40B4-BE49-F238E27FC236}">
                      <a16:creationId xmlns:a16="http://schemas.microsoft.com/office/drawing/2014/main" id="{36128180-919E-49CD-9AA2-34564379B648}"/>
                    </a:ext>
                  </a:extLst>
                </p:cNvPr>
                <p:cNvSpPr/>
                <p:nvPr/>
              </p:nvSpPr>
              <p:spPr>
                <a:xfrm>
                  <a:off x="5346954" y="1318260"/>
                  <a:ext cx="1739646" cy="1392174"/>
                </a:xfrm>
                <a:custGeom>
                  <a:avLst/>
                  <a:gdLst>
                    <a:gd name="connsiteX0" fmla="*/ 1693926 w 1739646"/>
                    <a:gd name="connsiteY0" fmla="*/ 1387602 h 1392174"/>
                    <a:gd name="connsiteX1" fmla="*/ 1629156 w 1739646"/>
                    <a:gd name="connsiteY1" fmla="*/ 1356360 h 1392174"/>
                    <a:gd name="connsiteX2" fmla="*/ 1554480 w 1739646"/>
                    <a:gd name="connsiteY2" fmla="*/ 1321308 h 1392174"/>
                    <a:gd name="connsiteX3" fmla="*/ 1514856 w 1739646"/>
                    <a:gd name="connsiteY3" fmla="*/ 1310640 h 1392174"/>
                    <a:gd name="connsiteX4" fmla="*/ 1491996 w 1739646"/>
                    <a:gd name="connsiteY4" fmla="*/ 1303020 h 1392174"/>
                    <a:gd name="connsiteX5" fmla="*/ 1466088 w 1739646"/>
                    <a:gd name="connsiteY5" fmla="*/ 1295400 h 1392174"/>
                    <a:gd name="connsiteX6" fmla="*/ 1431036 w 1739646"/>
                    <a:gd name="connsiteY6" fmla="*/ 1280160 h 1392174"/>
                    <a:gd name="connsiteX7" fmla="*/ 1402842 w 1739646"/>
                    <a:gd name="connsiteY7" fmla="*/ 1264920 h 1392174"/>
                    <a:gd name="connsiteX8" fmla="*/ 1375410 w 1739646"/>
                    <a:gd name="connsiteY8" fmla="*/ 1258062 h 1392174"/>
                    <a:gd name="connsiteX9" fmla="*/ 1283208 w 1739646"/>
                    <a:gd name="connsiteY9" fmla="*/ 1226820 h 1392174"/>
                    <a:gd name="connsiteX10" fmla="*/ 1248156 w 1739646"/>
                    <a:gd name="connsiteY10" fmla="*/ 1211580 h 1392174"/>
                    <a:gd name="connsiteX11" fmla="*/ 1213104 w 1739646"/>
                    <a:gd name="connsiteY11" fmla="*/ 1196340 h 1392174"/>
                    <a:gd name="connsiteX12" fmla="*/ 1187196 w 1739646"/>
                    <a:gd name="connsiteY12" fmla="*/ 1188720 h 1392174"/>
                    <a:gd name="connsiteX13" fmla="*/ 1156716 w 1739646"/>
                    <a:gd name="connsiteY13" fmla="*/ 1181100 h 1392174"/>
                    <a:gd name="connsiteX14" fmla="*/ 1126236 w 1739646"/>
                    <a:gd name="connsiteY14" fmla="*/ 1173480 h 1392174"/>
                    <a:gd name="connsiteX15" fmla="*/ 1101090 w 1739646"/>
                    <a:gd name="connsiteY15" fmla="*/ 1165860 h 1392174"/>
                    <a:gd name="connsiteX16" fmla="*/ 1061466 w 1739646"/>
                    <a:gd name="connsiteY16" fmla="*/ 1154430 h 1392174"/>
                    <a:gd name="connsiteX17" fmla="*/ 1023366 w 1739646"/>
                    <a:gd name="connsiteY17" fmla="*/ 1143000 h 1392174"/>
                    <a:gd name="connsiteX18" fmla="*/ 942594 w 1739646"/>
                    <a:gd name="connsiteY18" fmla="*/ 1117854 h 1392174"/>
                    <a:gd name="connsiteX19" fmla="*/ 908304 w 1739646"/>
                    <a:gd name="connsiteY19" fmla="*/ 1112520 h 1392174"/>
                    <a:gd name="connsiteX20" fmla="*/ 874776 w 1739646"/>
                    <a:gd name="connsiteY20" fmla="*/ 1104900 h 1392174"/>
                    <a:gd name="connsiteX21" fmla="*/ 818388 w 1739646"/>
                    <a:gd name="connsiteY21" fmla="*/ 1097280 h 1392174"/>
                    <a:gd name="connsiteX22" fmla="*/ 760476 w 1739646"/>
                    <a:gd name="connsiteY22" fmla="*/ 1090422 h 1392174"/>
                    <a:gd name="connsiteX23" fmla="*/ 482346 w 1739646"/>
                    <a:gd name="connsiteY23" fmla="*/ 1072134 h 1392174"/>
                    <a:gd name="connsiteX24" fmla="*/ 180594 w 1739646"/>
                    <a:gd name="connsiteY24" fmla="*/ 1090422 h 1392174"/>
                    <a:gd name="connsiteX25" fmla="*/ 128778 w 1739646"/>
                    <a:gd name="connsiteY25" fmla="*/ 1097280 h 1392174"/>
                    <a:gd name="connsiteX26" fmla="*/ 73152 w 1739646"/>
                    <a:gd name="connsiteY26" fmla="*/ 1105662 h 1392174"/>
                    <a:gd name="connsiteX27" fmla="*/ 32766 w 1739646"/>
                    <a:gd name="connsiteY27" fmla="*/ 1110996 h 1392174"/>
                    <a:gd name="connsiteX28" fmla="*/ 0 w 1739646"/>
                    <a:gd name="connsiteY28" fmla="*/ 1108710 h 1392174"/>
                    <a:gd name="connsiteX29" fmla="*/ 0 w 1739646"/>
                    <a:gd name="connsiteY29" fmla="*/ 1057656 h 1392174"/>
                    <a:gd name="connsiteX30" fmla="*/ 1524 w 1739646"/>
                    <a:gd name="connsiteY30" fmla="*/ 502920 h 1392174"/>
                    <a:gd name="connsiteX31" fmla="*/ 2286 w 1739646"/>
                    <a:gd name="connsiteY31" fmla="*/ 0 h 1392174"/>
                    <a:gd name="connsiteX32" fmla="*/ 870966 w 1739646"/>
                    <a:gd name="connsiteY32" fmla="*/ 0 h 1392174"/>
                    <a:gd name="connsiteX33" fmla="*/ 1739646 w 1739646"/>
                    <a:gd name="connsiteY33" fmla="*/ 0 h 1392174"/>
                    <a:gd name="connsiteX34" fmla="*/ 1738122 w 1739646"/>
                    <a:gd name="connsiteY34" fmla="*/ 695706 h 1392174"/>
                    <a:gd name="connsiteX35" fmla="*/ 1720596 w 1739646"/>
                    <a:gd name="connsiteY35" fmla="*/ 1392174 h 1392174"/>
                    <a:gd name="connsiteX36" fmla="*/ 1693926 w 1739646"/>
                    <a:gd name="connsiteY36" fmla="*/ 1387602 h 139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39646" h="1392174">
                      <a:moveTo>
                        <a:pt x="1693926" y="1387602"/>
                      </a:moveTo>
                      <a:cubicBezTo>
                        <a:pt x="1687830" y="1383792"/>
                        <a:pt x="1658874" y="1370076"/>
                        <a:pt x="1629156" y="1356360"/>
                      </a:cubicBezTo>
                      <a:cubicBezTo>
                        <a:pt x="1600200" y="1342644"/>
                        <a:pt x="1565910" y="1326642"/>
                        <a:pt x="1554480" y="1321308"/>
                      </a:cubicBezTo>
                      <a:cubicBezTo>
                        <a:pt x="1542288" y="1315212"/>
                        <a:pt x="1524762" y="1310640"/>
                        <a:pt x="1514856" y="1310640"/>
                      </a:cubicBezTo>
                      <a:cubicBezTo>
                        <a:pt x="1504950" y="1310640"/>
                        <a:pt x="1494282" y="1307592"/>
                        <a:pt x="1491996" y="1303020"/>
                      </a:cubicBezTo>
                      <a:cubicBezTo>
                        <a:pt x="1489710" y="1299210"/>
                        <a:pt x="1477518" y="1295400"/>
                        <a:pt x="1466088" y="1295400"/>
                      </a:cubicBezTo>
                      <a:cubicBezTo>
                        <a:pt x="1454658" y="1295400"/>
                        <a:pt x="1438656" y="1288542"/>
                        <a:pt x="1431036" y="1280160"/>
                      </a:cubicBezTo>
                      <a:cubicBezTo>
                        <a:pt x="1423416" y="1271778"/>
                        <a:pt x="1411224" y="1264920"/>
                        <a:pt x="1402842" y="1264920"/>
                      </a:cubicBezTo>
                      <a:cubicBezTo>
                        <a:pt x="1395222" y="1264920"/>
                        <a:pt x="1383030" y="1261872"/>
                        <a:pt x="1375410" y="1258062"/>
                      </a:cubicBezTo>
                      <a:cubicBezTo>
                        <a:pt x="1336548" y="1238250"/>
                        <a:pt x="1302258" y="1226820"/>
                        <a:pt x="1283208" y="1226820"/>
                      </a:cubicBezTo>
                      <a:cubicBezTo>
                        <a:pt x="1271778" y="1226820"/>
                        <a:pt x="1255776" y="1219962"/>
                        <a:pt x="1248156" y="1211580"/>
                      </a:cubicBezTo>
                      <a:cubicBezTo>
                        <a:pt x="1240536" y="1203198"/>
                        <a:pt x="1224534" y="1196340"/>
                        <a:pt x="1213104" y="1196340"/>
                      </a:cubicBezTo>
                      <a:cubicBezTo>
                        <a:pt x="1201674" y="1196340"/>
                        <a:pt x="1189482" y="1193292"/>
                        <a:pt x="1187196" y="1188720"/>
                      </a:cubicBezTo>
                      <a:cubicBezTo>
                        <a:pt x="1184910" y="1184910"/>
                        <a:pt x="1171194" y="1181100"/>
                        <a:pt x="1156716" y="1181100"/>
                      </a:cubicBezTo>
                      <a:cubicBezTo>
                        <a:pt x="1142238" y="1181100"/>
                        <a:pt x="1128522" y="1178052"/>
                        <a:pt x="1126236" y="1173480"/>
                      </a:cubicBezTo>
                      <a:cubicBezTo>
                        <a:pt x="1123950" y="1169670"/>
                        <a:pt x="1112520" y="1165860"/>
                        <a:pt x="1101090" y="1165860"/>
                      </a:cubicBezTo>
                      <a:cubicBezTo>
                        <a:pt x="1089660" y="1165098"/>
                        <a:pt x="1072134" y="1160526"/>
                        <a:pt x="1061466" y="1154430"/>
                      </a:cubicBezTo>
                      <a:cubicBezTo>
                        <a:pt x="1050798" y="1148334"/>
                        <a:pt x="1034034" y="1143000"/>
                        <a:pt x="1023366" y="1143000"/>
                      </a:cubicBezTo>
                      <a:cubicBezTo>
                        <a:pt x="1002792" y="1143000"/>
                        <a:pt x="950976" y="1126236"/>
                        <a:pt x="942594" y="1117854"/>
                      </a:cubicBezTo>
                      <a:cubicBezTo>
                        <a:pt x="939546" y="1114806"/>
                        <a:pt x="924306" y="1112520"/>
                        <a:pt x="908304" y="1112520"/>
                      </a:cubicBezTo>
                      <a:cubicBezTo>
                        <a:pt x="892302" y="1112520"/>
                        <a:pt x="877062" y="1109472"/>
                        <a:pt x="874776" y="1104900"/>
                      </a:cubicBezTo>
                      <a:cubicBezTo>
                        <a:pt x="872490" y="1101090"/>
                        <a:pt x="846582" y="1097280"/>
                        <a:pt x="818388" y="1097280"/>
                      </a:cubicBezTo>
                      <a:cubicBezTo>
                        <a:pt x="790194" y="1097280"/>
                        <a:pt x="764286" y="1094232"/>
                        <a:pt x="760476" y="1090422"/>
                      </a:cubicBezTo>
                      <a:cubicBezTo>
                        <a:pt x="747522" y="1078230"/>
                        <a:pt x="665988" y="1072896"/>
                        <a:pt x="482346" y="1072134"/>
                      </a:cubicBezTo>
                      <a:cubicBezTo>
                        <a:pt x="300228" y="1072134"/>
                        <a:pt x="188214" y="1078992"/>
                        <a:pt x="180594" y="1090422"/>
                      </a:cubicBezTo>
                      <a:cubicBezTo>
                        <a:pt x="178308" y="1094232"/>
                        <a:pt x="155448" y="1097280"/>
                        <a:pt x="128778" y="1097280"/>
                      </a:cubicBezTo>
                      <a:cubicBezTo>
                        <a:pt x="102870" y="1097280"/>
                        <a:pt x="77724" y="1101090"/>
                        <a:pt x="73152" y="1105662"/>
                      </a:cubicBezTo>
                      <a:cubicBezTo>
                        <a:pt x="69342" y="1109472"/>
                        <a:pt x="50292" y="1112520"/>
                        <a:pt x="32766" y="1110996"/>
                      </a:cubicBezTo>
                      <a:lnTo>
                        <a:pt x="0" y="1108710"/>
                      </a:lnTo>
                      <a:lnTo>
                        <a:pt x="0" y="1057656"/>
                      </a:lnTo>
                      <a:cubicBezTo>
                        <a:pt x="762" y="1028700"/>
                        <a:pt x="1524" y="779526"/>
                        <a:pt x="1524" y="502920"/>
                      </a:cubicBezTo>
                      <a:lnTo>
                        <a:pt x="2286" y="0"/>
                      </a:lnTo>
                      <a:lnTo>
                        <a:pt x="870966" y="0"/>
                      </a:lnTo>
                      <a:lnTo>
                        <a:pt x="1739646" y="0"/>
                      </a:lnTo>
                      <a:lnTo>
                        <a:pt x="1738122" y="695706"/>
                      </a:lnTo>
                      <a:cubicBezTo>
                        <a:pt x="1735836" y="1384554"/>
                        <a:pt x="1735836" y="1390650"/>
                        <a:pt x="1720596" y="1392174"/>
                      </a:cubicBezTo>
                      <a:cubicBezTo>
                        <a:pt x="1712214" y="1392936"/>
                        <a:pt x="1700022" y="1390650"/>
                        <a:pt x="1693926" y="1387602"/>
                      </a:cubicBezTo>
                      <a:close/>
                    </a:path>
                  </a:pathLst>
                </a:custGeom>
                <a:solidFill>
                  <a:schemeClr val="bg1"/>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722" name="Freeform: Shape 2721">
                  <a:extLst>
                    <a:ext uri="{FF2B5EF4-FFF2-40B4-BE49-F238E27FC236}">
                      <a16:creationId xmlns:a16="http://schemas.microsoft.com/office/drawing/2014/main" id="{E1963D29-8ED7-4D38-B2C2-3D15B0DE1B95}"/>
                    </a:ext>
                  </a:extLst>
                </p:cNvPr>
                <p:cNvSpPr/>
                <p:nvPr/>
              </p:nvSpPr>
              <p:spPr>
                <a:xfrm>
                  <a:off x="3657600" y="1318260"/>
                  <a:ext cx="1653540" cy="1109472"/>
                </a:xfrm>
                <a:custGeom>
                  <a:avLst/>
                  <a:gdLst>
                    <a:gd name="connsiteX0" fmla="*/ 1616964 w 1653540"/>
                    <a:gd name="connsiteY0" fmla="*/ 1101090 h 1109472"/>
                    <a:gd name="connsiteX1" fmla="*/ 1576578 w 1653540"/>
                    <a:gd name="connsiteY1" fmla="*/ 1059942 h 1109472"/>
                    <a:gd name="connsiteX2" fmla="*/ 1545336 w 1653540"/>
                    <a:gd name="connsiteY2" fmla="*/ 1028700 h 1109472"/>
                    <a:gd name="connsiteX3" fmla="*/ 1437894 w 1653540"/>
                    <a:gd name="connsiteY3" fmla="*/ 940308 h 1109472"/>
                    <a:gd name="connsiteX4" fmla="*/ 1421130 w 1653540"/>
                    <a:gd name="connsiteY4" fmla="*/ 929640 h 1109472"/>
                    <a:gd name="connsiteX5" fmla="*/ 1390650 w 1653540"/>
                    <a:gd name="connsiteY5" fmla="*/ 903732 h 1109472"/>
                    <a:gd name="connsiteX6" fmla="*/ 1344930 w 1653540"/>
                    <a:gd name="connsiteY6" fmla="*/ 864870 h 1109472"/>
                    <a:gd name="connsiteX7" fmla="*/ 1318260 w 1653540"/>
                    <a:gd name="connsiteY7" fmla="*/ 842010 h 1109472"/>
                    <a:gd name="connsiteX8" fmla="*/ 1306830 w 1653540"/>
                    <a:gd name="connsiteY8" fmla="*/ 825246 h 1109472"/>
                    <a:gd name="connsiteX9" fmla="*/ 1135380 w 1653540"/>
                    <a:gd name="connsiteY9" fmla="*/ 681990 h 1109472"/>
                    <a:gd name="connsiteX10" fmla="*/ 992124 w 1653540"/>
                    <a:gd name="connsiteY10" fmla="*/ 571500 h 1109472"/>
                    <a:gd name="connsiteX11" fmla="*/ 952500 w 1653540"/>
                    <a:gd name="connsiteY11" fmla="*/ 537210 h 1109472"/>
                    <a:gd name="connsiteX12" fmla="*/ 916686 w 1653540"/>
                    <a:gd name="connsiteY12" fmla="*/ 509778 h 1109472"/>
                    <a:gd name="connsiteX13" fmla="*/ 848106 w 1653540"/>
                    <a:gd name="connsiteY13" fmla="*/ 459486 h 1109472"/>
                    <a:gd name="connsiteX14" fmla="*/ 806958 w 1653540"/>
                    <a:gd name="connsiteY14" fmla="*/ 426720 h 1109472"/>
                    <a:gd name="connsiteX15" fmla="*/ 769620 w 1653540"/>
                    <a:gd name="connsiteY15" fmla="*/ 401574 h 1109472"/>
                    <a:gd name="connsiteX16" fmla="*/ 718566 w 1653540"/>
                    <a:gd name="connsiteY16" fmla="*/ 365760 h 1109472"/>
                    <a:gd name="connsiteX17" fmla="*/ 637794 w 1653540"/>
                    <a:gd name="connsiteY17" fmla="*/ 313944 h 1109472"/>
                    <a:gd name="connsiteX18" fmla="*/ 464820 w 1653540"/>
                    <a:gd name="connsiteY18" fmla="*/ 213360 h 1109472"/>
                    <a:gd name="connsiteX19" fmla="*/ 402336 w 1653540"/>
                    <a:gd name="connsiteY19" fmla="*/ 182118 h 1109472"/>
                    <a:gd name="connsiteX20" fmla="*/ 374904 w 1653540"/>
                    <a:gd name="connsiteY20" fmla="*/ 175260 h 1109472"/>
                    <a:gd name="connsiteX21" fmla="*/ 347472 w 1653540"/>
                    <a:gd name="connsiteY21" fmla="*/ 160782 h 1109472"/>
                    <a:gd name="connsiteX22" fmla="*/ 283464 w 1653540"/>
                    <a:gd name="connsiteY22" fmla="*/ 133350 h 1109472"/>
                    <a:gd name="connsiteX23" fmla="*/ 219456 w 1653540"/>
                    <a:gd name="connsiteY23" fmla="*/ 113538 h 1109472"/>
                    <a:gd name="connsiteX24" fmla="*/ 194310 w 1653540"/>
                    <a:gd name="connsiteY24" fmla="*/ 106680 h 1109472"/>
                    <a:gd name="connsiteX25" fmla="*/ 167640 w 1653540"/>
                    <a:gd name="connsiteY25" fmla="*/ 99060 h 1109472"/>
                    <a:gd name="connsiteX26" fmla="*/ 137160 w 1653540"/>
                    <a:gd name="connsiteY26" fmla="*/ 83820 h 1109472"/>
                    <a:gd name="connsiteX27" fmla="*/ 83820 w 1653540"/>
                    <a:gd name="connsiteY27" fmla="*/ 76200 h 1109472"/>
                    <a:gd name="connsiteX28" fmla="*/ 22860 w 1653540"/>
                    <a:gd name="connsiteY28" fmla="*/ 64770 h 1109472"/>
                    <a:gd name="connsiteX29" fmla="*/ 0 w 1653540"/>
                    <a:gd name="connsiteY29" fmla="*/ 26670 h 1109472"/>
                    <a:gd name="connsiteX30" fmla="*/ 0 w 1653540"/>
                    <a:gd name="connsiteY30" fmla="*/ 0 h 1109472"/>
                    <a:gd name="connsiteX31" fmla="*/ 826770 w 1653540"/>
                    <a:gd name="connsiteY31" fmla="*/ 0 h 1109472"/>
                    <a:gd name="connsiteX32" fmla="*/ 1653540 w 1653540"/>
                    <a:gd name="connsiteY32" fmla="*/ 0 h 1109472"/>
                    <a:gd name="connsiteX33" fmla="*/ 1652016 w 1653540"/>
                    <a:gd name="connsiteY33" fmla="*/ 553974 h 1109472"/>
                    <a:gd name="connsiteX34" fmla="*/ 1642110 w 1653540"/>
                    <a:gd name="connsiteY34" fmla="*/ 1109472 h 1109472"/>
                    <a:gd name="connsiteX35" fmla="*/ 1616964 w 1653540"/>
                    <a:gd name="connsiteY35" fmla="*/ 1101090 h 110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53540" h="1109472">
                      <a:moveTo>
                        <a:pt x="1616964" y="1101090"/>
                      </a:moveTo>
                      <a:cubicBezTo>
                        <a:pt x="1607058" y="1095756"/>
                        <a:pt x="1588770" y="1077468"/>
                        <a:pt x="1576578" y="1059942"/>
                      </a:cubicBezTo>
                      <a:cubicBezTo>
                        <a:pt x="1563624" y="1043178"/>
                        <a:pt x="1549908" y="1028700"/>
                        <a:pt x="1545336" y="1028700"/>
                      </a:cubicBezTo>
                      <a:cubicBezTo>
                        <a:pt x="1536192" y="1028700"/>
                        <a:pt x="1446276" y="954786"/>
                        <a:pt x="1437894" y="940308"/>
                      </a:cubicBezTo>
                      <a:cubicBezTo>
                        <a:pt x="1434846" y="934212"/>
                        <a:pt x="1427226" y="929640"/>
                        <a:pt x="1421130" y="929640"/>
                      </a:cubicBezTo>
                      <a:cubicBezTo>
                        <a:pt x="1415034" y="929640"/>
                        <a:pt x="1401318" y="918210"/>
                        <a:pt x="1390650" y="903732"/>
                      </a:cubicBezTo>
                      <a:cubicBezTo>
                        <a:pt x="1379982" y="889254"/>
                        <a:pt x="1358646" y="871728"/>
                        <a:pt x="1344930" y="864870"/>
                      </a:cubicBezTo>
                      <a:cubicBezTo>
                        <a:pt x="1330452" y="858012"/>
                        <a:pt x="1318260" y="848106"/>
                        <a:pt x="1318260" y="842010"/>
                      </a:cubicBezTo>
                      <a:cubicBezTo>
                        <a:pt x="1318260" y="835914"/>
                        <a:pt x="1312926" y="828294"/>
                        <a:pt x="1306830" y="825246"/>
                      </a:cubicBezTo>
                      <a:cubicBezTo>
                        <a:pt x="1294638" y="818388"/>
                        <a:pt x="1225296" y="760476"/>
                        <a:pt x="1135380" y="681990"/>
                      </a:cubicBezTo>
                      <a:cubicBezTo>
                        <a:pt x="1061466" y="617220"/>
                        <a:pt x="1037844" y="599694"/>
                        <a:pt x="992124" y="571500"/>
                      </a:cubicBezTo>
                      <a:cubicBezTo>
                        <a:pt x="970788" y="557784"/>
                        <a:pt x="952500" y="542544"/>
                        <a:pt x="952500" y="537210"/>
                      </a:cubicBezTo>
                      <a:cubicBezTo>
                        <a:pt x="952500" y="532638"/>
                        <a:pt x="936498" y="519684"/>
                        <a:pt x="916686" y="509778"/>
                      </a:cubicBezTo>
                      <a:cubicBezTo>
                        <a:pt x="896874" y="499872"/>
                        <a:pt x="866394" y="477012"/>
                        <a:pt x="848106" y="459486"/>
                      </a:cubicBezTo>
                      <a:cubicBezTo>
                        <a:pt x="830580" y="441198"/>
                        <a:pt x="811530" y="426720"/>
                        <a:pt x="806958" y="426720"/>
                      </a:cubicBezTo>
                      <a:cubicBezTo>
                        <a:pt x="802386" y="426720"/>
                        <a:pt x="785622" y="415290"/>
                        <a:pt x="769620" y="401574"/>
                      </a:cubicBezTo>
                      <a:cubicBezTo>
                        <a:pt x="752856" y="387858"/>
                        <a:pt x="729996" y="371094"/>
                        <a:pt x="718566" y="365760"/>
                      </a:cubicBezTo>
                      <a:cubicBezTo>
                        <a:pt x="707136" y="359664"/>
                        <a:pt x="670560" y="336804"/>
                        <a:pt x="637794" y="313944"/>
                      </a:cubicBezTo>
                      <a:cubicBezTo>
                        <a:pt x="570738" y="268224"/>
                        <a:pt x="535686" y="247650"/>
                        <a:pt x="464820" y="213360"/>
                      </a:cubicBezTo>
                      <a:cubicBezTo>
                        <a:pt x="437388" y="200406"/>
                        <a:pt x="409194" y="185928"/>
                        <a:pt x="402336" y="182118"/>
                      </a:cubicBezTo>
                      <a:cubicBezTo>
                        <a:pt x="394716" y="178308"/>
                        <a:pt x="382524" y="175260"/>
                        <a:pt x="374904" y="175260"/>
                      </a:cubicBezTo>
                      <a:cubicBezTo>
                        <a:pt x="366522" y="175260"/>
                        <a:pt x="354330" y="168402"/>
                        <a:pt x="347472" y="160782"/>
                      </a:cubicBezTo>
                      <a:cubicBezTo>
                        <a:pt x="339852" y="152400"/>
                        <a:pt x="311658" y="140208"/>
                        <a:pt x="283464" y="133350"/>
                      </a:cubicBezTo>
                      <a:cubicBezTo>
                        <a:pt x="255270" y="126492"/>
                        <a:pt x="226314" y="117348"/>
                        <a:pt x="219456" y="113538"/>
                      </a:cubicBezTo>
                      <a:cubicBezTo>
                        <a:pt x="211836" y="109728"/>
                        <a:pt x="200406" y="106680"/>
                        <a:pt x="194310" y="106680"/>
                      </a:cubicBezTo>
                      <a:cubicBezTo>
                        <a:pt x="188214" y="106680"/>
                        <a:pt x="176022" y="102870"/>
                        <a:pt x="167640" y="99060"/>
                      </a:cubicBezTo>
                      <a:cubicBezTo>
                        <a:pt x="159258" y="94488"/>
                        <a:pt x="145542" y="87630"/>
                        <a:pt x="137160" y="83820"/>
                      </a:cubicBezTo>
                      <a:cubicBezTo>
                        <a:pt x="128778" y="79248"/>
                        <a:pt x="104394" y="76200"/>
                        <a:pt x="83820" y="76200"/>
                      </a:cubicBezTo>
                      <a:cubicBezTo>
                        <a:pt x="62484" y="76200"/>
                        <a:pt x="35052" y="70866"/>
                        <a:pt x="22860" y="64770"/>
                      </a:cubicBezTo>
                      <a:cubicBezTo>
                        <a:pt x="3810" y="54864"/>
                        <a:pt x="0" y="48006"/>
                        <a:pt x="0" y="26670"/>
                      </a:cubicBezTo>
                      <a:lnTo>
                        <a:pt x="0" y="0"/>
                      </a:lnTo>
                      <a:lnTo>
                        <a:pt x="826770" y="0"/>
                      </a:lnTo>
                      <a:lnTo>
                        <a:pt x="1653540" y="0"/>
                      </a:lnTo>
                      <a:lnTo>
                        <a:pt x="1652016" y="553974"/>
                      </a:lnTo>
                      <a:cubicBezTo>
                        <a:pt x="1650492" y="915162"/>
                        <a:pt x="1647444" y="1107948"/>
                        <a:pt x="1642110" y="1109472"/>
                      </a:cubicBezTo>
                      <a:cubicBezTo>
                        <a:pt x="1638300" y="1110234"/>
                        <a:pt x="1626870" y="1106424"/>
                        <a:pt x="1616964" y="1101090"/>
                      </a:cubicBezTo>
                      <a:close/>
                    </a:path>
                  </a:pathLst>
                </a:custGeom>
                <a:solidFill>
                  <a:schemeClr val="bg1"/>
                </a:solidFill>
                <a:ln w="762" cap="flat">
                  <a:noFill/>
                  <a:prstDash val="solid"/>
                  <a:miter/>
                </a:ln>
              </p:spPr>
              <p:txBody>
                <a:bodyPr rtlCol="0" anchor="ctr"/>
                <a:lstStyle/>
                <a:p>
                  <a:pPr defTabSz="914377"/>
                  <a:endParaRPr lang="en-GB">
                    <a:solidFill>
                      <a:srgbClr val="0B4055"/>
                    </a:solidFill>
                    <a:latin typeface="Arial" panose="020B0604020202020204"/>
                  </a:endParaRPr>
                </a:p>
              </p:txBody>
            </p:sp>
            <p:sp>
              <p:nvSpPr>
                <p:cNvPr id="2723" name="Freeform: Shape 2722">
                  <a:extLst>
                    <a:ext uri="{FF2B5EF4-FFF2-40B4-BE49-F238E27FC236}">
                      <a16:creationId xmlns:a16="http://schemas.microsoft.com/office/drawing/2014/main" id="{2EADFBB6-A02B-4BE1-A909-4CB65DE36812}"/>
                    </a:ext>
                  </a:extLst>
                </p:cNvPr>
                <p:cNvSpPr/>
                <p:nvPr/>
              </p:nvSpPr>
              <p:spPr>
                <a:xfrm>
                  <a:off x="1934718" y="1318260"/>
                  <a:ext cx="1685544" cy="914400"/>
                </a:xfrm>
                <a:custGeom>
                  <a:avLst/>
                  <a:gdLst>
                    <a:gd name="connsiteX0" fmla="*/ 14478 w 1685544"/>
                    <a:gd name="connsiteY0" fmla="*/ 901446 h 914400"/>
                    <a:gd name="connsiteX1" fmla="*/ 1524 w 1685544"/>
                    <a:gd name="connsiteY1" fmla="*/ 443484 h 914400"/>
                    <a:gd name="connsiteX2" fmla="*/ 0 w 1685544"/>
                    <a:gd name="connsiteY2" fmla="*/ 0 h 914400"/>
                    <a:gd name="connsiteX3" fmla="*/ 842772 w 1685544"/>
                    <a:gd name="connsiteY3" fmla="*/ 0 h 914400"/>
                    <a:gd name="connsiteX4" fmla="*/ 1685544 w 1685544"/>
                    <a:gd name="connsiteY4" fmla="*/ 0 h 914400"/>
                    <a:gd name="connsiteX5" fmla="*/ 1683258 w 1685544"/>
                    <a:gd name="connsiteY5" fmla="*/ 28956 h 914400"/>
                    <a:gd name="connsiteX6" fmla="*/ 1680972 w 1685544"/>
                    <a:gd name="connsiteY6" fmla="*/ 57150 h 914400"/>
                    <a:gd name="connsiteX7" fmla="*/ 1600962 w 1685544"/>
                    <a:gd name="connsiteY7" fmla="*/ 59436 h 914400"/>
                    <a:gd name="connsiteX8" fmla="*/ 1514094 w 1685544"/>
                    <a:gd name="connsiteY8" fmla="*/ 68580 h 914400"/>
                    <a:gd name="connsiteX9" fmla="*/ 1451610 w 1685544"/>
                    <a:gd name="connsiteY9" fmla="*/ 76200 h 914400"/>
                    <a:gd name="connsiteX10" fmla="*/ 1391412 w 1685544"/>
                    <a:gd name="connsiteY10" fmla="*/ 83820 h 914400"/>
                    <a:gd name="connsiteX11" fmla="*/ 1368552 w 1685544"/>
                    <a:gd name="connsiteY11" fmla="*/ 91440 h 914400"/>
                    <a:gd name="connsiteX12" fmla="*/ 1345692 w 1685544"/>
                    <a:gd name="connsiteY12" fmla="*/ 99060 h 914400"/>
                    <a:gd name="connsiteX13" fmla="*/ 1303782 w 1685544"/>
                    <a:gd name="connsiteY13" fmla="*/ 106680 h 914400"/>
                    <a:gd name="connsiteX14" fmla="*/ 1261872 w 1685544"/>
                    <a:gd name="connsiteY14" fmla="*/ 114300 h 914400"/>
                    <a:gd name="connsiteX15" fmla="*/ 1235964 w 1685544"/>
                    <a:gd name="connsiteY15" fmla="*/ 121920 h 914400"/>
                    <a:gd name="connsiteX16" fmla="*/ 1069086 w 1685544"/>
                    <a:gd name="connsiteY16" fmla="*/ 174498 h 914400"/>
                    <a:gd name="connsiteX17" fmla="*/ 1021080 w 1685544"/>
                    <a:gd name="connsiteY17" fmla="*/ 190500 h 914400"/>
                    <a:gd name="connsiteX18" fmla="*/ 992886 w 1685544"/>
                    <a:gd name="connsiteY18" fmla="*/ 197358 h 914400"/>
                    <a:gd name="connsiteX19" fmla="*/ 947928 w 1685544"/>
                    <a:gd name="connsiteY19" fmla="*/ 217170 h 914400"/>
                    <a:gd name="connsiteX20" fmla="*/ 902970 w 1685544"/>
                    <a:gd name="connsiteY20" fmla="*/ 244602 h 914400"/>
                    <a:gd name="connsiteX21" fmla="*/ 877062 w 1685544"/>
                    <a:gd name="connsiteY21" fmla="*/ 259080 h 914400"/>
                    <a:gd name="connsiteX22" fmla="*/ 767334 w 1685544"/>
                    <a:gd name="connsiteY22" fmla="*/ 311658 h 914400"/>
                    <a:gd name="connsiteX23" fmla="*/ 710946 w 1685544"/>
                    <a:gd name="connsiteY23" fmla="*/ 343662 h 914400"/>
                    <a:gd name="connsiteX24" fmla="*/ 639318 w 1685544"/>
                    <a:gd name="connsiteY24" fmla="*/ 388620 h 914400"/>
                    <a:gd name="connsiteX25" fmla="*/ 590550 w 1685544"/>
                    <a:gd name="connsiteY25" fmla="*/ 422910 h 914400"/>
                    <a:gd name="connsiteX26" fmla="*/ 531114 w 1685544"/>
                    <a:gd name="connsiteY26" fmla="*/ 464820 h 914400"/>
                    <a:gd name="connsiteX27" fmla="*/ 490728 w 1685544"/>
                    <a:gd name="connsiteY27" fmla="*/ 496062 h 914400"/>
                    <a:gd name="connsiteX28" fmla="*/ 357378 w 1685544"/>
                    <a:gd name="connsiteY28" fmla="*/ 602742 h 914400"/>
                    <a:gd name="connsiteX29" fmla="*/ 67818 w 1685544"/>
                    <a:gd name="connsiteY29" fmla="*/ 874776 h 914400"/>
                    <a:gd name="connsiteX30" fmla="*/ 29718 w 1685544"/>
                    <a:gd name="connsiteY30" fmla="*/ 914400 h 914400"/>
                    <a:gd name="connsiteX31" fmla="*/ 14478 w 1685544"/>
                    <a:gd name="connsiteY31" fmla="*/ 90144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85544" h="914400">
                      <a:moveTo>
                        <a:pt x="14478" y="901446"/>
                      </a:moveTo>
                      <a:cubicBezTo>
                        <a:pt x="3810" y="889254"/>
                        <a:pt x="2286" y="832104"/>
                        <a:pt x="1524" y="443484"/>
                      </a:cubicBezTo>
                      <a:lnTo>
                        <a:pt x="0" y="0"/>
                      </a:lnTo>
                      <a:lnTo>
                        <a:pt x="842772" y="0"/>
                      </a:lnTo>
                      <a:lnTo>
                        <a:pt x="1685544" y="0"/>
                      </a:lnTo>
                      <a:lnTo>
                        <a:pt x="1683258" y="28956"/>
                      </a:lnTo>
                      <a:lnTo>
                        <a:pt x="1680972" y="57150"/>
                      </a:lnTo>
                      <a:lnTo>
                        <a:pt x="1600962" y="59436"/>
                      </a:lnTo>
                      <a:cubicBezTo>
                        <a:pt x="1556766" y="60198"/>
                        <a:pt x="1517904" y="64770"/>
                        <a:pt x="1514094" y="68580"/>
                      </a:cubicBezTo>
                      <a:cubicBezTo>
                        <a:pt x="1509522" y="73152"/>
                        <a:pt x="1481328" y="76200"/>
                        <a:pt x="1451610" y="76200"/>
                      </a:cubicBezTo>
                      <a:cubicBezTo>
                        <a:pt x="1421130" y="76200"/>
                        <a:pt x="1393698" y="80010"/>
                        <a:pt x="1391412" y="83820"/>
                      </a:cubicBezTo>
                      <a:cubicBezTo>
                        <a:pt x="1389126" y="88392"/>
                        <a:pt x="1378458" y="91440"/>
                        <a:pt x="1368552" y="91440"/>
                      </a:cubicBezTo>
                      <a:cubicBezTo>
                        <a:pt x="1358646" y="91440"/>
                        <a:pt x="1347978" y="95250"/>
                        <a:pt x="1345692" y="99060"/>
                      </a:cubicBezTo>
                      <a:cubicBezTo>
                        <a:pt x="1343406" y="102870"/>
                        <a:pt x="1324356" y="106680"/>
                        <a:pt x="1303782" y="106680"/>
                      </a:cubicBezTo>
                      <a:cubicBezTo>
                        <a:pt x="1283208" y="106680"/>
                        <a:pt x="1264158" y="109728"/>
                        <a:pt x="1261872" y="114300"/>
                      </a:cubicBezTo>
                      <a:cubicBezTo>
                        <a:pt x="1259586" y="118110"/>
                        <a:pt x="1247394" y="121920"/>
                        <a:pt x="1235964" y="121920"/>
                      </a:cubicBezTo>
                      <a:cubicBezTo>
                        <a:pt x="1202436" y="121920"/>
                        <a:pt x="1126236" y="145542"/>
                        <a:pt x="1069086" y="174498"/>
                      </a:cubicBezTo>
                      <a:cubicBezTo>
                        <a:pt x="1050798" y="182880"/>
                        <a:pt x="1028700" y="190500"/>
                        <a:pt x="1021080" y="190500"/>
                      </a:cubicBezTo>
                      <a:cubicBezTo>
                        <a:pt x="1012698" y="190500"/>
                        <a:pt x="1000506" y="193548"/>
                        <a:pt x="992886" y="197358"/>
                      </a:cubicBezTo>
                      <a:cubicBezTo>
                        <a:pt x="986028" y="201168"/>
                        <a:pt x="965454" y="210312"/>
                        <a:pt x="947928" y="217170"/>
                      </a:cubicBezTo>
                      <a:cubicBezTo>
                        <a:pt x="930402" y="224790"/>
                        <a:pt x="909828" y="236982"/>
                        <a:pt x="902970" y="244602"/>
                      </a:cubicBezTo>
                      <a:cubicBezTo>
                        <a:pt x="895350" y="252984"/>
                        <a:pt x="883920" y="259080"/>
                        <a:pt x="877062" y="259080"/>
                      </a:cubicBezTo>
                      <a:cubicBezTo>
                        <a:pt x="861822" y="259080"/>
                        <a:pt x="773430" y="300990"/>
                        <a:pt x="767334" y="311658"/>
                      </a:cubicBezTo>
                      <a:cubicBezTo>
                        <a:pt x="764286" y="316230"/>
                        <a:pt x="739140" y="330708"/>
                        <a:pt x="710946" y="343662"/>
                      </a:cubicBezTo>
                      <a:cubicBezTo>
                        <a:pt x="682752" y="357378"/>
                        <a:pt x="650748" y="377190"/>
                        <a:pt x="639318" y="388620"/>
                      </a:cubicBezTo>
                      <a:cubicBezTo>
                        <a:pt x="627888" y="400050"/>
                        <a:pt x="606552" y="415290"/>
                        <a:pt x="590550" y="422910"/>
                      </a:cubicBezTo>
                      <a:cubicBezTo>
                        <a:pt x="575310" y="429768"/>
                        <a:pt x="548640" y="448818"/>
                        <a:pt x="531114" y="464820"/>
                      </a:cubicBezTo>
                      <a:cubicBezTo>
                        <a:pt x="513588" y="480060"/>
                        <a:pt x="496062" y="494538"/>
                        <a:pt x="490728" y="496062"/>
                      </a:cubicBezTo>
                      <a:cubicBezTo>
                        <a:pt x="485394" y="497586"/>
                        <a:pt x="425958" y="545592"/>
                        <a:pt x="357378" y="602742"/>
                      </a:cubicBezTo>
                      <a:cubicBezTo>
                        <a:pt x="233934" y="705612"/>
                        <a:pt x="135636" y="797814"/>
                        <a:pt x="67818" y="874776"/>
                      </a:cubicBezTo>
                      <a:cubicBezTo>
                        <a:pt x="48768" y="896112"/>
                        <a:pt x="31242" y="914400"/>
                        <a:pt x="29718" y="914400"/>
                      </a:cubicBezTo>
                      <a:cubicBezTo>
                        <a:pt x="27432" y="914400"/>
                        <a:pt x="20574" y="908304"/>
                        <a:pt x="14478" y="901446"/>
                      </a:cubicBezTo>
                      <a:close/>
                    </a:path>
                  </a:pathLst>
                </a:custGeom>
                <a:solidFill>
                  <a:schemeClr val="bg1"/>
                </a:solidFill>
                <a:ln w="762" cap="flat">
                  <a:noFill/>
                  <a:prstDash val="solid"/>
                  <a:miter/>
                </a:ln>
              </p:spPr>
              <p:txBody>
                <a:bodyPr rtlCol="0" anchor="ctr"/>
                <a:lstStyle/>
                <a:p>
                  <a:pPr defTabSz="914377"/>
                  <a:endParaRPr lang="en-GB">
                    <a:solidFill>
                      <a:srgbClr val="0B4055"/>
                    </a:solidFill>
                    <a:latin typeface="Arial" panose="020B0604020202020204"/>
                  </a:endParaRPr>
                </a:p>
              </p:txBody>
            </p:sp>
          </p:grpSp>
          <p:sp>
            <p:nvSpPr>
              <p:cNvPr id="2057" name="Arrow: Down 2056">
                <a:extLst>
                  <a:ext uri="{FF2B5EF4-FFF2-40B4-BE49-F238E27FC236}">
                    <a16:creationId xmlns:a16="http://schemas.microsoft.com/office/drawing/2014/main" id="{FFE4CED6-5FCE-4A48-88B3-A69F14FF410B}"/>
                  </a:ext>
                </a:extLst>
              </p:cNvPr>
              <p:cNvSpPr/>
              <p:nvPr/>
            </p:nvSpPr>
            <p:spPr>
              <a:xfrm>
                <a:off x="638270" y="2598229"/>
                <a:ext cx="530288" cy="3271319"/>
              </a:xfrm>
              <a:prstGeom prst="downArrow">
                <a:avLst/>
              </a:prstGeom>
              <a:solidFill>
                <a:srgbClr val="9BD8E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panose="020B0604020202020204"/>
                </a:endParaRPr>
              </a:p>
            </p:txBody>
          </p:sp>
          <p:sp>
            <p:nvSpPr>
              <p:cNvPr id="2058" name="Arrow: Down 2057">
                <a:extLst>
                  <a:ext uri="{FF2B5EF4-FFF2-40B4-BE49-F238E27FC236}">
                    <a16:creationId xmlns:a16="http://schemas.microsoft.com/office/drawing/2014/main" id="{58C06D55-7054-4928-A8CD-9D6AC10177FA}"/>
                  </a:ext>
                </a:extLst>
              </p:cNvPr>
              <p:cNvSpPr/>
              <p:nvPr/>
            </p:nvSpPr>
            <p:spPr>
              <a:xfrm>
                <a:off x="2234733" y="2598229"/>
                <a:ext cx="530288" cy="1540378"/>
              </a:xfrm>
              <a:prstGeom prst="downArrow">
                <a:avLst/>
              </a:prstGeom>
              <a:solidFill>
                <a:srgbClr val="B1989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panose="020B0604020202020204"/>
                </a:endParaRPr>
              </a:p>
            </p:txBody>
          </p:sp>
          <p:sp>
            <p:nvSpPr>
              <p:cNvPr id="2059" name="Arrow: Down 2058">
                <a:extLst>
                  <a:ext uri="{FF2B5EF4-FFF2-40B4-BE49-F238E27FC236}">
                    <a16:creationId xmlns:a16="http://schemas.microsoft.com/office/drawing/2014/main" id="{F1F2A5C4-B5E6-4AC9-B012-275D5637BB03}"/>
                  </a:ext>
                </a:extLst>
              </p:cNvPr>
              <p:cNvSpPr/>
              <p:nvPr/>
            </p:nvSpPr>
            <p:spPr>
              <a:xfrm>
                <a:off x="3784020" y="2598229"/>
                <a:ext cx="530288" cy="1954222"/>
              </a:xfrm>
              <a:prstGeom prst="downArrow">
                <a:avLst/>
              </a:prstGeom>
              <a:solidFill>
                <a:srgbClr val="7BAF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panose="020B0604020202020204"/>
                </a:endParaRPr>
              </a:p>
            </p:txBody>
          </p:sp>
          <p:sp>
            <p:nvSpPr>
              <p:cNvPr id="2060" name="Arrow: Down 2059">
                <a:extLst>
                  <a:ext uri="{FF2B5EF4-FFF2-40B4-BE49-F238E27FC236}">
                    <a16:creationId xmlns:a16="http://schemas.microsoft.com/office/drawing/2014/main" id="{52C7DB03-8509-40B1-8A12-6ABCD06A730B}"/>
                  </a:ext>
                </a:extLst>
              </p:cNvPr>
              <p:cNvSpPr/>
              <p:nvPr/>
            </p:nvSpPr>
            <p:spPr>
              <a:xfrm>
                <a:off x="5226520" y="2598229"/>
                <a:ext cx="530288" cy="2699624"/>
              </a:xfrm>
              <a:prstGeom prst="downArrow">
                <a:avLst/>
              </a:prstGeom>
              <a:solidFill>
                <a:srgbClr val="D7B7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panose="020B0604020202020204"/>
                </a:endParaRPr>
              </a:p>
            </p:txBody>
          </p:sp>
          <p:sp>
            <p:nvSpPr>
              <p:cNvPr id="2061" name="Arrow: Down 2060">
                <a:extLst>
                  <a:ext uri="{FF2B5EF4-FFF2-40B4-BE49-F238E27FC236}">
                    <a16:creationId xmlns:a16="http://schemas.microsoft.com/office/drawing/2014/main" id="{67717519-28EC-4743-9EE1-EAF8C1F0C94D}"/>
                  </a:ext>
                </a:extLst>
              </p:cNvPr>
              <p:cNvSpPr/>
              <p:nvPr/>
            </p:nvSpPr>
            <p:spPr>
              <a:xfrm>
                <a:off x="6974839" y="2598229"/>
                <a:ext cx="530288" cy="3157980"/>
              </a:xfrm>
              <a:prstGeom prst="downArrow">
                <a:avLst/>
              </a:prstGeom>
              <a:solidFill>
                <a:srgbClr val="AE95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panose="020B0604020202020204"/>
                </a:endParaRPr>
              </a:p>
            </p:txBody>
          </p:sp>
          <p:sp>
            <p:nvSpPr>
              <p:cNvPr id="2062" name="Arrow: Down 2061">
                <a:extLst>
                  <a:ext uri="{FF2B5EF4-FFF2-40B4-BE49-F238E27FC236}">
                    <a16:creationId xmlns:a16="http://schemas.microsoft.com/office/drawing/2014/main" id="{4D2E6D10-C924-45E8-821A-29D413724CC2}"/>
                  </a:ext>
                </a:extLst>
              </p:cNvPr>
              <p:cNvSpPr/>
              <p:nvPr/>
            </p:nvSpPr>
            <p:spPr>
              <a:xfrm>
                <a:off x="8525874" y="2598229"/>
                <a:ext cx="530288" cy="3482819"/>
              </a:xfrm>
              <a:prstGeom prst="downArrow">
                <a:avLst/>
              </a:prstGeom>
              <a:solidFill>
                <a:srgbClr val="E48E2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panose="020B0604020202020204"/>
                </a:endParaRPr>
              </a:p>
            </p:txBody>
          </p:sp>
          <p:sp>
            <p:nvSpPr>
              <p:cNvPr id="2063" name="Arrow: Down 2062">
                <a:extLst>
                  <a:ext uri="{FF2B5EF4-FFF2-40B4-BE49-F238E27FC236}">
                    <a16:creationId xmlns:a16="http://schemas.microsoft.com/office/drawing/2014/main" id="{30BBD0B9-F1C0-4CA8-AD67-080F63701F0D}"/>
                  </a:ext>
                </a:extLst>
              </p:cNvPr>
              <p:cNvSpPr/>
              <p:nvPr/>
            </p:nvSpPr>
            <p:spPr>
              <a:xfrm>
                <a:off x="10156854" y="2598229"/>
                <a:ext cx="530288" cy="3110913"/>
              </a:xfrm>
              <a:prstGeom prst="downArrow">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panose="020B0604020202020204"/>
                </a:endParaRPr>
              </a:p>
            </p:txBody>
          </p:sp>
        </p:grpSp>
        <p:sp>
          <p:nvSpPr>
            <p:cNvPr id="2054" name="TextBox 2053">
              <a:extLst>
                <a:ext uri="{FF2B5EF4-FFF2-40B4-BE49-F238E27FC236}">
                  <a16:creationId xmlns:a16="http://schemas.microsoft.com/office/drawing/2014/main" id="{5DC62E34-D72E-4183-AE12-D1FE5AA51198}"/>
                </a:ext>
              </a:extLst>
            </p:cNvPr>
            <p:cNvSpPr txBox="1"/>
            <p:nvPr/>
          </p:nvSpPr>
          <p:spPr>
            <a:xfrm>
              <a:off x="3147140" y="6013953"/>
              <a:ext cx="4528088" cy="307777"/>
            </a:xfrm>
            <a:prstGeom prst="rect">
              <a:avLst/>
            </a:prstGeom>
            <a:noFill/>
          </p:spPr>
          <p:txBody>
            <a:bodyPr wrap="square" lIns="0" rtlCol="0">
              <a:spAutoFit/>
            </a:bodyPr>
            <a:lstStyle/>
            <a:p>
              <a:pPr algn="ctr" defTabSz="914377"/>
              <a:r>
                <a:rPr lang="en-GB" sz="1400" dirty="0">
                  <a:latin typeface="Arial" panose="020B0604020202020204"/>
                </a:rPr>
                <a:t>Time since publication</a:t>
              </a:r>
            </a:p>
          </p:txBody>
        </p:sp>
      </p:grpSp>
    </p:spTree>
    <p:extLst>
      <p:ext uri="{BB962C8B-B14F-4D97-AF65-F5344CB8AC3E}">
        <p14:creationId xmlns:p14="http://schemas.microsoft.com/office/powerpoint/2010/main" val="3373304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710415-945C-489D-A10A-C25DA2689B85}"/>
              </a:ext>
            </a:extLst>
          </p:cNvPr>
          <p:cNvSpPr>
            <a:spLocks noGrp="1"/>
          </p:cNvSpPr>
          <p:nvPr>
            <p:ph type="sldNum" sz="quarter" idx="12"/>
          </p:nvPr>
        </p:nvSpPr>
        <p:spPr/>
        <p:txBody>
          <a:bodyPr/>
          <a:lstStyle/>
          <a:p>
            <a:fld id="{7E6B6FB5-4010-46E8-B47B-1AE3C0E9FCBC}" type="slidenum">
              <a:rPr lang="en-US" smtClean="0"/>
              <a:pPr/>
              <a:t>14</a:t>
            </a:fld>
            <a:endParaRPr lang="en-US"/>
          </a:p>
        </p:txBody>
      </p:sp>
      <p:pic>
        <p:nvPicPr>
          <p:cNvPr id="22" name="Picture 21" descr="Casual woman with hand on hip">
            <a:extLst>
              <a:ext uri="{FF2B5EF4-FFF2-40B4-BE49-F238E27FC236}">
                <a16:creationId xmlns:a16="http://schemas.microsoft.com/office/drawing/2014/main" id="{5FD9CD3A-3F03-41A6-901F-74A16FB39CD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99699" y="2248435"/>
            <a:ext cx="6845143" cy="4107916"/>
          </a:xfrm>
          <a:prstGeom prst="rect">
            <a:avLst/>
          </a:prstGeom>
        </p:spPr>
      </p:pic>
      <p:sp>
        <p:nvSpPr>
          <p:cNvPr id="12" name="Thought Bubble: Cloud 11">
            <a:extLst>
              <a:ext uri="{FF2B5EF4-FFF2-40B4-BE49-F238E27FC236}">
                <a16:creationId xmlns:a16="http://schemas.microsoft.com/office/drawing/2014/main" id="{9E327DA5-747B-4806-8106-7E143F5D9E3C}"/>
              </a:ext>
            </a:extLst>
          </p:cNvPr>
          <p:cNvSpPr/>
          <p:nvPr/>
        </p:nvSpPr>
        <p:spPr>
          <a:xfrm>
            <a:off x="2568210" y="660642"/>
            <a:ext cx="4386119" cy="1297815"/>
          </a:xfrm>
          <a:prstGeom prst="cloudCallout">
            <a:avLst>
              <a:gd name="adj1" fmla="val -14501"/>
              <a:gd name="adj2" fmla="val 847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aveat Brush" pitchFamily="2" charset="0"/>
              </a:rPr>
              <a:t>But how does this make my life better?!</a:t>
            </a:r>
          </a:p>
        </p:txBody>
      </p:sp>
      <p:grpSp>
        <p:nvGrpSpPr>
          <p:cNvPr id="26" name="Group 25">
            <a:extLst>
              <a:ext uri="{FF2B5EF4-FFF2-40B4-BE49-F238E27FC236}">
                <a16:creationId xmlns:a16="http://schemas.microsoft.com/office/drawing/2014/main" id="{2FA48D53-17A4-4480-96A6-916144B6A51E}"/>
              </a:ext>
            </a:extLst>
          </p:cNvPr>
          <p:cNvGrpSpPr/>
          <p:nvPr/>
        </p:nvGrpSpPr>
        <p:grpSpPr>
          <a:xfrm>
            <a:off x="1371600" y="1801692"/>
            <a:ext cx="1714500" cy="1141779"/>
            <a:chOff x="1566296" y="801016"/>
            <a:chExt cx="1285875" cy="856334"/>
          </a:xfrm>
        </p:grpSpPr>
        <p:sp>
          <p:nvSpPr>
            <p:cNvPr id="23" name="TextBox 22">
              <a:extLst>
                <a:ext uri="{FF2B5EF4-FFF2-40B4-BE49-F238E27FC236}">
                  <a16:creationId xmlns:a16="http://schemas.microsoft.com/office/drawing/2014/main" id="{023E2BCC-761F-46F1-BB66-BFC983906D89}"/>
                </a:ext>
              </a:extLst>
            </p:cNvPr>
            <p:cNvSpPr txBox="1"/>
            <p:nvPr/>
          </p:nvSpPr>
          <p:spPr>
            <a:xfrm>
              <a:off x="1566296" y="801016"/>
              <a:ext cx="1285875" cy="307825"/>
            </a:xfrm>
            <a:prstGeom prst="rect">
              <a:avLst/>
            </a:prstGeom>
            <a:noFill/>
          </p:spPr>
          <p:txBody>
            <a:bodyPr wrap="square" lIns="0" tIns="0" rIns="0" bIns="0" rtlCol="0">
              <a:spAutoFit/>
            </a:bodyPr>
            <a:lstStyle/>
            <a:p>
              <a:pPr algn="l"/>
              <a:r>
                <a:rPr lang="en-GB" sz="2667" dirty="0">
                  <a:latin typeface="Ink Free" panose="03080402000500000000" pitchFamily="66" charset="0"/>
                </a:rPr>
                <a:t>Your client</a:t>
              </a:r>
            </a:p>
          </p:txBody>
        </p:sp>
        <p:sp>
          <p:nvSpPr>
            <p:cNvPr id="25" name="Freeform: Shape 24">
              <a:extLst>
                <a:ext uri="{FF2B5EF4-FFF2-40B4-BE49-F238E27FC236}">
                  <a16:creationId xmlns:a16="http://schemas.microsoft.com/office/drawing/2014/main" id="{C0146646-F900-459A-AEFF-54CFE3E1A412}"/>
                </a:ext>
              </a:extLst>
            </p:cNvPr>
            <p:cNvSpPr/>
            <p:nvPr/>
          </p:nvSpPr>
          <p:spPr>
            <a:xfrm>
              <a:off x="2111877" y="1114425"/>
              <a:ext cx="421774" cy="542925"/>
            </a:xfrm>
            <a:custGeom>
              <a:avLst/>
              <a:gdLst>
                <a:gd name="connsiteX0" fmla="*/ 13584 w 423159"/>
                <a:gd name="connsiteY0" fmla="*/ 0 h 542925"/>
                <a:gd name="connsiteX1" fmla="*/ 13584 w 423159"/>
                <a:gd name="connsiteY1" fmla="*/ 200025 h 542925"/>
                <a:gd name="connsiteX2" fmla="*/ 61209 w 423159"/>
                <a:gd name="connsiteY2" fmla="*/ 257175 h 542925"/>
                <a:gd name="connsiteX3" fmla="*/ 108834 w 423159"/>
                <a:gd name="connsiteY3" fmla="*/ 314325 h 542925"/>
                <a:gd name="connsiteX4" fmla="*/ 137409 w 423159"/>
                <a:gd name="connsiteY4" fmla="*/ 333375 h 542925"/>
                <a:gd name="connsiteX5" fmla="*/ 165984 w 423159"/>
                <a:gd name="connsiteY5" fmla="*/ 361950 h 542925"/>
                <a:gd name="connsiteX6" fmla="*/ 194559 w 423159"/>
                <a:gd name="connsiteY6" fmla="*/ 371475 h 542925"/>
                <a:gd name="connsiteX7" fmla="*/ 251709 w 423159"/>
                <a:gd name="connsiteY7" fmla="*/ 409575 h 542925"/>
                <a:gd name="connsiteX8" fmla="*/ 308859 w 423159"/>
                <a:gd name="connsiteY8" fmla="*/ 428625 h 542925"/>
                <a:gd name="connsiteX9" fmla="*/ 413634 w 423159"/>
                <a:gd name="connsiteY9" fmla="*/ 419100 h 542925"/>
                <a:gd name="connsiteX10" fmla="*/ 385059 w 423159"/>
                <a:gd name="connsiteY10" fmla="*/ 390525 h 542925"/>
                <a:gd name="connsiteX11" fmla="*/ 346959 w 423159"/>
                <a:gd name="connsiteY11" fmla="*/ 333375 h 542925"/>
                <a:gd name="connsiteX12" fmla="*/ 327909 w 423159"/>
                <a:gd name="connsiteY12" fmla="*/ 304800 h 542925"/>
                <a:gd name="connsiteX13" fmla="*/ 346959 w 423159"/>
                <a:gd name="connsiteY13" fmla="*/ 333375 h 542925"/>
                <a:gd name="connsiteX14" fmla="*/ 366009 w 423159"/>
                <a:gd name="connsiteY14" fmla="*/ 361950 h 542925"/>
                <a:gd name="connsiteX15" fmla="*/ 375534 w 423159"/>
                <a:gd name="connsiteY15" fmla="*/ 390525 h 542925"/>
                <a:gd name="connsiteX16" fmla="*/ 423159 w 423159"/>
                <a:gd name="connsiteY16" fmla="*/ 447675 h 542925"/>
                <a:gd name="connsiteX17" fmla="*/ 394584 w 423159"/>
                <a:gd name="connsiteY17" fmla="*/ 466725 h 542925"/>
                <a:gd name="connsiteX18" fmla="*/ 337434 w 423159"/>
                <a:gd name="connsiteY18" fmla="*/ 485775 h 542925"/>
                <a:gd name="connsiteX19" fmla="*/ 308859 w 423159"/>
                <a:gd name="connsiteY19" fmla="*/ 504825 h 542925"/>
                <a:gd name="connsiteX20" fmla="*/ 232659 w 423159"/>
                <a:gd name="connsiteY20" fmla="*/ 542925 h 542925"/>
                <a:gd name="connsiteX0" fmla="*/ 13584 w 423159"/>
                <a:gd name="connsiteY0" fmla="*/ 0 h 542925"/>
                <a:gd name="connsiteX1" fmla="*/ 13584 w 423159"/>
                <a:gd name="connsiteY1" fmla="*/ 200025 h 542925"/>
                <a:gd name="connsiteX2" fmla="*/ 61209 w 423159"/>
                <a:gd name="connsiteY2" fmla="*/ 257175 h 542925"/>
                <a:gd name="connsiteX3" fmla="*/ 108834 w 423159"/>
                <a:gd name="connsiteY3" fmla="*/ 314325 h 542925"/>
                <a:gd name="connsiteX4" fmla="*/ 137409 w 423159"/>
                <a:gd name="connsiteY4" fmla="*/ 333375 h 542925"/>
                <a:gd name="connsiteX5" fmla="*/ 165984 w 423159"/>
                <a:gd name="connsiteY5" fmla="*/ 361950 h 542925"/>
                <a:gd name="connsiteX6" fmla="*/ 251709 w 423159"/>
                <a:gd name="connsiteY6" fmla="*/ 409575 h 542925"/>
                <a:gd name="connsiteX7" fmla="*/ 308859 w 423159"/>
                <a:gd name="connsiteY7" fmla="*/ 428625 h 542925"/>
                <a:gd name="connsiteX8" fmla="*/ 413634 w 423159"/>
                <a:gd name="connsiteY8" fmla="*/ 419100 h 542925"/>
                <a:gd name="connsiteX9" fmla="*/ 385059 w 423159"/>
                <a:gd name="connsiteY9" fmla="*/ 390525 h 542925"/>
                <a:gd name="connsiteX10" fmla="*/ 346959 w 423159"/>
                <a:gd name="connsiteY10" fmla="*/ 333375 h 542925"/>
                <a:gd name="connsiteX11" fmla="*/ 327909 w 423159"/>
                <a:gd name="connsiteY11" fmla="*/ 304800 h 542925"/>
                <a:gd name="connsiteX12" fmla="*/ 346959 w 423159"/>
                <a:gd name="connsiteY12" fmla="*/ 333375 h 542925"/>
                <a:gd name="connsiteX13" fmla="*/ 366009 w 423159"/>
                <a:gd name="connsiteY13" fmla="*/ 361950 h 542925"/>
                <a:gd name="connsiteX14" fmla="*/ 375534 w 423159"/>
                <a:gd name="connsiteY14" fmla="*/ 390525 h 542925"/>
                <a:gd name="connsiteX15" fmla="*/ 423159 w 423159"/>
                <a:gd name="connsiteY15" fmla="*/ 447675 h 542925"/>
                <a:gd name="connsiteX16" fmla="*/ 394584 w 423159"/>
                <a:gd name="connsiteY16" fmla="*/ 466725 h 542925"/>
                <a:gd name="connsiteX17" fmla="*/ 337434 w 423159"/>
                <a:gd name="connsiteY17" fmla="*/ 485775 h 542925"/>
                <a:gd name="connsiteX18" fmla="*/ 308859 w 423159"/>
                <a:gd name="connsiteY18" fmla="*/ 504825 h 542925"/>
                <a:gd name="connsiteX19" fmla="*/ 232659 w 423159"/>
                <a:gd name="connsiteY19" fmla="*/ 542925 h 542925"/>
                <a:gd name="connsiteX0" fmla="*/ 13584 w 423159"/>
                <a:gd name="connsiteY0" fmla="*/ 0 h 542925"/>
                <a:gd name="connsiteX1" fmla="*/ 13584 w 423159"/>
                <a:gd name="connsiteY1" fmla="*/ 200025 h 542925"/>
                <a:gd name="connsiteX2" fmla="*/ 61209 w 423159"/>
                <a:gd name="connsiteY2" fmla="*/ 257175 h 542925"/>
                <a:gd name="connsiteX3" fmla="*/ 108834 w 423159"/>
                <a:gd name="connsiteY3" fmla="*/ 314325 h 542925"/>
                <a:gd name="connsiteX4" fmla="*/ 165984 w 423159"/>
                <a:gd name="connsiteY4" fmla="*/ 361950 h 542925"/>
                <a:gd name="connsiteX5" fmla="*/ 251709 w 423159"/>
                <a:gd name="connsiteY5" fmla="*/ 409575 h 542925"/>
                <a:gd name="connsiteX6" fmla="*/ 308859 w 423159"/>
                <a:gd name="connsiteY6" fmla="*/ 428625 h 542925"/>
                <a:gd name="connsiteX7" fmla="*/ 413634 w 423159"/>
                <a:gd name="connsiteY7" fmla="*/ 419100 h 542925"/>
                <a:gd name="connsiteX8" fmla="*/ 385059 w 423159"/>
                <a:gd name="connsiteY8" fmla="*/ 390525 h 542925"/>
                <a:gd name="connsiteX9" fmla="*/ 346959 w 423159"/>
                <a:gd name="connsiteY9" fmla="*/ 333375 h 542925"/>
                <a:gd name="connsiteX10" fmla="*/ 327909 w 423159"/>
                <a:gd name="connsiteY10" fmla="*/ 304800 h 542925"/>
                <a:gd name="connsiteX11" fmla="*/ 346959 w 423159"/>
                <a:gd name="connsiteY11" fmla="*/ 333375 h 542925"/>
                <a:gd name="connsiteX12" fmla="*/ 366009 w 423159"/>
                <a:gd name="connsiteY12" fmla="*/ 361950 h 542925"/>
                <a:gd name="connsiteX13" fmla="*/ 375534 w 423159"/>
                <a:gd name="connsiteY13" fmla="*/ 390525 h 542925"/>
                <a:gd name="connsiteX14" fmla="*/ 423159 w 423159"/>
                <a:gd name="connsiteY14" fmla="*/ 447675 h 542925"/>
                <a:gd name="connsiteX15" fmla="*/ 394584 w 423159"/>
                <a:gd name="connsiteY15" fmla="*/ 466725 h 542925"/>
                <a:gd name="connsiteX16" fmla="*/ 337434 w 423159"/>
                <a:gd name="connsiteY16" fmla="*/ 485775 h 542925"/>
                <a:gd name="connsiteX17" fmla="*/ 308859 w 423159"/>
                <a:gd name="connsiteY17" fmla="*/ 504825 h 542925"/>
                <a:gd name="connsiteX18" fmla="*/ 232659 w 423159"/>
                <a:gd name="connsiteY18" fmla="*/ 542925 h 542925"/>
                <a:gd name="connsiteX0" fmla="*/ 12199 w 421774"/>
                <a:gd name="connsiteY0" fmla="*/ 0 h 542925"/>
                <a:gd name="connsiteX1" fmla="*/ 12199 w 421774"/>
                <a:gd name="connsiteY1" fmla="*/ 200025 h 542925"/>
                <a:gd name="connsiteX2" fmla="*/ 107449 w 421774"/>
                <a:gd name="connsiteY2" fmla="*/ 314325 h 542925"/>
                <a:gd name="connsiteX3" fmla="*/ 164599 w 421774"/>
                <a:gd name="connsiteY3" fmla="*/ 361950 h 542925"/>
                <a:gd name="connsiteX4" fmla="*/ 250324 w 421774"/>
                <a:gd name="connsiteY4" fmla="*/ 409575 h 542925"/>
                <a:gd name="connsiteX5" fmla="*/ 307474 w 421774"/>
                <a:gd name="connsiteY5" fmla="*/ 428625 h 542925"/>
                <a:gd name="connsiteX6" fmla="*/ 412249 w 421774"/>
                <a:gd name="connsiteY6" fmla="*/ 419100 h 542925"/>
                <a:gd name="connsiteX7" fmla="*/ 383674 w 421774"/>
                <a:gd name="connsiteY7" fmla="*/ 390525 h 542925"/>
                <a:gd name="connsiteX8" fmla="*/ 345574 w 421774"/>
                <a:gd name="connsiteY8" fmla="*/ 333375 h 542925"/>
                <a:gd name="connsiteX9" fmla="*/ 326524 w 421774"/>
                <a:gd name="connsiteY9" fmla="*/ 304800 h 542925"/>
                <a:gd name="connsiteX10" fmla="*/ 345574 w 421774"/>
                <a:gd name="connsiteY10" fmla="*/ 333375 h 542925"/>
                <a:gd name="connsiteX11" fmla="*/ 364624 w 421774"/>
                <a:gd name="connsiteY11" fmla="*/ 361950 h 542925"/>
                <a:gd name="connsiteX12" fmla="*/ 374149 w 421774"/>
                <a:gd name="connsiteY12" fmla="*/ 390525 h 542925"/>
                <a:gd name="connsiteX13" fmla="*/ 421774 w 421774"/>
                <a:gd name="connsiteY13" fmla="*/ 447675 h 542925"/>
                <a:gd name="connsiteX14" fmla="*/ 393199 w 421774"/>
                <a:gd name="connsiteY14" fmla="*/ 466725 h 542925"/>
                <a:gd name="connsiteX15" fmla="*/ 336049 w 421774"/>
                <a:gd name="connsiteY15" fmla="*/ 485775 h 542925"/>
                <a:gd name="connsiteX16" fmla="*/ 307474 w 421774"/>
                <a:gd name="connsiteY16" fmla="*/ 504825 h 542925"/>
                <a:gd name="connsiteX17" fmla="*/ 231274 w 421774"/>
                <a:gd name="connsiteY17" fmla="*/ 54292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774" h="542925">
                  <a:moveTo>
                    <a:pt x="12199" y="0"/>
                  </a:moveTo>
                  <a:cubicBezTo>
                    <a:pt x="-4450" y="83245"/>
                    <a:pt x="-3676" y="147638"/>
                    <a:pt x="12199" y="200025"/>
                  </a:cubicBezTo>
                  <a:cubicBezTo>
                    <a:pt x="28074" y="252412"/>
                    <a:pt x="82049" y="287338"/>
                    <a:pt x="107449" y="314325"/>
                  </a:cubicBezTo>
                  <a:cubicBezTo>
                    <a:pt x="132849" y="341313"/>
                    <a:pt x="140787" y="346075"/>
                    <a:pt x="164599" y="361950"/>
                  </a:cubicBezTo>
                  <a:cubicBezTo>
                    <a:pt x="188412" y="377825"/>
                    <a:pt x="226512" y="398463"/>
                    <a:pt x="250324" y="409575"/>
                  </a:cubicBezTo>
                  <a:lnTo>
                    <a:pt x="307474" y="428625"/>
                  </a:lnTo>
                  <a:lnTo>
                    <a:pt x="412249" y="419100"/>
                  </a:lnTo>
                  <a:cubicBezTo>
                    <a:pt x="424297" y="413076"/>
                    <a:pt x="391944" y="401158"/>
                    <a:pt x="383674" y="390525"/>
                  </a:cubicBezTo>
                  <a:cubicBezTo>
                    <a:pt x="369618" y="372453"/>
                    <a:pt x="358274" y="352425"/>
                    <a:pt x="345574" y="333375"/>
                  </a:cubicBezTo>
                  <a:lnTo>
                    <a:pt x="326524" y="304800"/>
                  </a:lnTo>
                  <a:lnTo>
                    <a:pt x="345574" y="333375"/>
                  </a:lnTo>
                  <a:cubicBezTo>
                    <a:pt x="351924" y="342900"/>
                    <a:pt x="361004" y="351090"/>
                    <a:pt x="364624" y="361950"/>
                  </a:cubicBezTo>
                  <a:cubicBezTo>
                    <a:pt x="367799" y="371475"/>
                    <a:pt x="369659" y="381545"/>
                    <a:pt x="374149" y="390525"/>
                  </a:cubicBezTo>
                  <a:cubicBezTo>
                    <a:pt x="387410" y="417047"/>
                    <a:pt x="400708" y="426609"/>
                    <a:pt x="421774" y="447675"/>
                  </a:cubicBezTo>
                  <a:cubicBezTo>
                    <a:pt x="412249" y="454025"/>
                    <a:pt x="403660" y="462076"/>
                    <a:pt x="393199" y="466725"/>
                  </a:cubicBezTo>
                  <a:cubicBezTo>
                    <a:pt x="374849" y="474880"/>
                    <a:pt x="352757" y="474636"/>
                    <a:pt x="336049" y="485775"/>
                  </a:cubicBezTo>
                  <a:cubicBezTo>
                    <a:pt x="326524" y="492125"/>
                    <a:pt x="317935" y="500176"/>
                    <a:pt x="307474" y="504825"/>
                  </a:cubicBezTo>
                  <a:cubicBezTo>
                    <a:pt x="228671" y="539849"/>
                    <a:pt x="270397" y="503802"/>
                    <a:pt x="231274" y="542925"/>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
        <p:nvSpPr>
          <p:cNvPr id="27" name="Thought Bubble: Cloud 26">
            <a:extLst>
              <a:ext uri="{FF2B5EF4-FFF2-40B4-BE49-F238E27FC236}">
                <a16:creationId xmlns:a16="http://schemas.microsoft.com/office/drawing/2014/main" id="{118FAB20-EB85-4267-8915-907C5DFC3836}"/>
              </a:ext>
            </a:extLst>
          </p:cNvPr>
          <p:cNvSpPr/>
          <p:nvPr/>
        </p:nvSpPr>
        <p:spPr>
          <a:xfrm>
            <a:off x="6782248" y="1074766"/>
            <a:ext cx="4627281" cy="1297816"/>
          </a:xfrm>
          <a:prstGeom prst="cloudCallout">
            <a:avLst>
              <a:gd name="adj1" fmla="val -98647"/>
              <a:gd name="adj2" fmla="val 8393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aveat Brush" pitchFamily="2" charset="0"/>
              </a:rPr>
              <a:t>And what can I show to senior management?</a:t>
            </a:r>
          </a:p>
        </p:txBody>
      </p:sp>
      <p:sp>
        <p:nvSpPr>
          <p:cNvPr id="10" name="TextBox 9">
            <a:extLst>
              <a:ext uri="{FF2B5EF4-FFF2-40B4-BE49-F238E27FC236}">
                <a16:creationId xmlns:a16="http://schemas.microsoft.com/office/drawing/2014/main" id="{76926C75-7078-43F4-A929-40E717BE08B2}"/>
              </a:ext>
            </a:extLst>
          </p:cNvPr>
          <p:cNvSpPr txBox="1"/>
          <p:nvPr/>
        </p:nvSpPr>
        <p:spPr>
          <a:xfrm>
            <a:off x="7099906" y="2743200"/>
            <a:ext cx="4309623" cy="1046440"/>
          </a:xfrm>
          <a:prstGeom prst="rect">
            <a:avLst/>
          </a:prstGeom>
        </p:spPr>
        <p:txBody>
          <a:bodyPr wrap="square" lIns="0" tIns="0" rIns="0" bIns="0" rtlCol="0">
            <a:spAutoFit/>
          </a:bodyPr>
          <a:lstStyle/>
          <a:p>
            <a:pPr marL="342900" indent="-342900">
              <a:spcBef>
                <a:spcPct val="20000"/>
              </a:spcBef>
              <a:buClr>
                <a:schemeClr val="accent2"/>
              </a:buClr>
              <a:buFont typeface="Arial" pitchFamily="34" charset="0"/>
              <a:buChar char="•"/>
            </a:pPr>
            <a:r>
              <a:rPr lang="en-GB" sz="2000" dirty="0">
                <a:solidFill>
                  <a:schemeClr val="tx1">
                    <a:lumMod val="65000"/>
                    <a:lumOff val="35000"/>
                  </a:schemeClr>
                </a:solidFill>
                <a:latin typeface="Arial" panose="020B0604020202020204" pitchFamily="34" charset="0"/>
                <a:cs typeface="Arial" panose="020B0604020202020204" pitchFamily="34" charset="0"/>
              </a:rPr>
              <a:t>See pattern</a:t>
            </a:r>
          </a:p>
          <a:p>
            <a:pPr marL="342900" indent="-342900">
              <a:spcBef>
                <a:spcPct val="20000"/>
              </a:spcBef>
              <a:buClr>
                <a:schemeClr val="accent2"/>
              </a:buClr>
              <a:buFont typeface="Arial" pitchFamily="34" charset="0"/>
              <a:buChar char="•"/>
            </a:pPr>
            <a:r>
              <a:rPr lang="en-GB" sz="2000" dirty="0">
                <a:solidFill>
                  <a:schemeClr val="tx1">
                    <a:lumMod val="65000"/>
                    <a:lumOff val="35000"/>
                  </a:schemeClr>
                </a:solidFill>
                <a:latin typeface="Arial" panose="020B0604020202020204" pitchFamily="34" charset="0"/>
                <a:cs typeface="Arial" panose="020B0604020202020204" pitchFamily="34" charset="0"/>
              </a:rPr>
              <a:t>Drill down to understand pattern</a:t>
            </a:r>
          </a:p>
          <a:p>
            <a:pPr marL="342900" indent="-342900">
              <a:spcBef>
                <a:spcPct val="20000"/>
              </a:spcBef>
              <a:buClr>
                <a:schemeClr val="accent2"/>
              </a:buClr>
              <a:buFont typeface="Arial" pitchFamily="34" charset="0"/>
              <a:buChar char="•"/>
            </a:pPr>
            <a:r>
              <a:rPr lang="en-GB" sz="2000" dirty="0">
                <a:solidFill>
                  <a:schemeClr val="tx1">
                    <a:lumMod val="65000"/>
                    <a:lumOff val="35000"/>
                  </a:schemeClr>
                </a:solidFill>
                <a:latin typeface="Arial" panose="020B0604020202020204" pitchFamily="34" charset="0"/>
                <a:cs typeface="Arial" panose="020B0604020202020204" pitchFamily="34" charset="0"/>
              </a:rPr>
              <a:t>Tell them something valuable</a:t>
            </a:r>
          </a:p>
        </p:txBody>
      </p:sp>
      <p:sp>
        <p:nvSpPr>
          <p:cNvPr id="8" name="Rectangle 7">
            <a:extLst>
              <a:ext uri="{FF2B5EF4-FFF2-40B4-BE49-F238E27FC236}">
                <a16:creationId xmlns:a16="http://schemas.microsoft.com/office/drawing/2014/main" id="{415D0F06-7670-4C52-BAC6-EEB7E91B98B9}"/>
              </a:ext>
            </a:extLst>
          </p:cNvPr>
          <p:cNvSpPr/>
          <p:nvPr/>
        </p:nvSpPr>
        <p:spPr>
          <a:xfrm>
            <a:off x="11300348" y="6082665"/>
            <a:ext cx="700585" cy="704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nvGrpSpPr>
          <p:cNvPr id="9" name="Group 8">
            <a:extLst>
              <a:ext uri="{FF2B5EF4-FFF2-40B4-BE49-F238E27FC236}">
                <a16:creationId xmlns:a16="http://schemas.microsoft.com/office/drawing/2014/main" id="{90EB4E76-1815-4F49-87FF-35F06B6F048E}"/>
              </a:ext>
            </a:extLst>
          </p:cNvPr>
          <p:cNvGrpSpPr/>
          <p:nvPr/>
        </p:nvGrpSpPr>
        <p:grpSpPr>
          <a:xfrm>
            <a:off x="11514244" y="6216052"/>
            <a:ext cx="336417" cy="498536"/>
            <a:chOff x="8635682" y="4662039"/>
            <a:chExt cx="252313" cy="373902"/>
          </a:xfrm>
        </p:grpSpPr>
        <p:sp>
          <p:nvSpPr>
            <p:cNvPr id="17" name="Freeform: Shape 16">
              <a:extLst>
                <a:ext uri="{FF2B5EF4-FFF2-40B4-BE49-F238E27FC236}">
                  <a16:creationId xmlns:a16="http://schemas.microsoft.com/office/drawing/2014/main" id="{80A3705D-5701-4FBD-BD04-7E9800ED4F7C}"/>
                </a:ext>
              </a:extLst>
            </p:cNvPr>
            <p:cNvSpPr/>
            <p:nvPr/>
          </p:nvSpPr>
          <p:spPr>
            <a:xfrm>
              <a:off x="8635682" y="4662039"/>
              <a:ext cx="252313" cy="189977"/>
            </a:xfrm>
            <a:custGeom>
              <a:avLst/>
              <a:gdLst>
                <a:gd name="connsiteX0" fmla="*/ 434397 w 776167"/>
                <a:gd name="connsiteY0" fmla="*/ 6948 h 584408"/>
                <a:gd name="connsiteX1" fmla="*/ 677749 w 776167"/>
                <a:gd name="connsiteY1" fmla="*/ 186288 h 584408"/>
                <a:gd name="connsiteX2" fmla="*/ 436406 w 776167"/>
                <a:gd name="connsiteY2" fmla="*/ 493468 h 584408"/>
                <a:gd name="connsiteX3" fmla="*/ 371391 w 776167"/>
                <a:gd name="connsiteY3" fmla="*/ 502599 h 584408"/>
                <a:gd name="connsiteX4" fmla="*/ 85122 w 776167"/>
                <a:gd name="connsiteY4" fmla="*/ 323259 h 584408"/>
                <a:gd name="connsiteX5" fmla="*/ 225654 w 776167"/>
                <a:gd name="connsiteY5" fmla="*/ 55527 h 584408"/>
                <a:gd name="connsiteX6" fmla="*/ 12162 w 776167"/>
                <a:gd name="connsiteY6" fmla="*/ 381883 h 584408"/>
                <a:gd name="connsiteX7" fmla="*/ 454121 w 776167"/>
                <a:gd name="connsiteY7" fmla="*/ 568528 h 584408"/>
                <a:gd name="connsiteX8" fmla="*/ 769519 w 776167"/>
                <a:gd name="connsiteY8" fmla="*/ 207108 h 584408"/>
                <a:gd name="connsiteX9" fmla="*/ 434397 w 776167"/>
                <a:gd name="connsiteY9" fmla="*/ 6948 h 58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6167" h="584408">
                  <a:moveTo>
                    <a:pt x="434397" y="6948"/>
                  </a:moveTo>
                  <a:cubicBezTo>
                    <a:pt x="554475" y="15075"/>
                    <a:pt x="654464" y="83834"/>
                    <a:pt x="677749" y="186288"/>
                  </a:cubicBezTo>
                  <a:cubicBezTo>
                    <a:pt x="708156" y="318146"/>
                    <a:pt x="600132" y="455664"/>
                    <a:pt x="436406" y="493468"/>
                  </a:cubicBezTo>
                  <a:cubicBezTo>
                    <a:pt x="415041" y="498394"/>
                    <a:pt x="393287" y="501449"/>
                    <a:pt x="371391" y="502599"/>
                  </a:cubicBezTo>
                  <a:cubicBezTo>
                    <a:pt x="233233" y="509539"/>
                    <a:pt x="111603" y="437127"/>
                    <a:pt x="85122" y="323259"/>
                  </a:cubicBezTo>
                  <a:cubicBezTo>
                    <a:pt x="61563" y="221079"/>
                    <a:pt x="121648" y="115429"/>
                    <a:pt x="225654" y="55527"/>
                  </a:cubicBezTo>
                  <a:cubicBezTo>
                    <a:pt x="75078" y="124469"/>
                    <a:pt x="-16784" y="256783"/>
                    <a:pt x="12162" y="381883"/>
                  </a:cubicBezTo>
                  <a:cubicBezTo>
                    <a:pt x="47136" y="533281"/>
                    <a:pt x="245013" y="616833"/>
                    <a:pt x="454121" y="568528"/>
                  </a:cubicBezTo>
                  <a:cubicBezTo>
                    <a:pt x="663230" y="520223"/>
                    <a:pt x="804401" y="358506"/>
                    <a:pt x="769519" y="207108"/>
                  </a:cubicBezTo>
                  <a:cubicBezTo>
                    <a:pt x="740573" y="82008"/>
                    <a:pt x="600406" y="3661"/>
                    <a:pt x="434397" y="6948"/>
                  </a:cubicBezTo>
                </a:path>
              </a:pathLst>
            </a:custGeom>
            <a:solidFill>
              <a:srgbClr val="E21F26"/>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190334E-C91F-46BC-B6C3-8E195FBBA55C}"/>
                </a:ext>
              </a:extLst>
            </p:cNvPr>
            <p:cNvSpPr/>
            <p:nvPr/>
          </p:nvSpPr>
          <p:spPr>
            <a:xfrm>
              <a:off x="8729561" y="4669432"/>
              <a:ext cx="121704" cy="151388"/>
            </a:xfrm>
            <a:custGeom>
              <a:avLst/>
              <a:gdLst>
                <a:gd name="connsiteX0" fmla="*/ 143872 w 374386"/>
                <a:gd name="connsiteY0" fmla="*/ 458488 h 465700"/>
                <a:gd name="connsiteX1" fmla="*/ 113190 w 374386"/>
                <a:gd name="connsiteY1" fmla="*/ 302068 h 465700"/>
                <a:gd name="connsiteX2" fmla="*/ 282304 w 374386"/>
                <a:gd name="connsiteY2" fmla="*/ 119440 h 465700"/>
                <a:gd name="connsiteX3" fmla="*/ 201765 w 374386"/>
                <a:gd name="connsiteY3" fmla="*/ 433834 h 465700"/>
                <a:gd name="connsiteX4" fmla="*/ 369143 w 374386"/>
                <a:gd name="connsiteY4" fmla="*/ 165462 h 465700"/>
                <a:gd name="connsiteX5" fmla="*/ 119674 w 374386"/>
                <a:gd name="connsiteY5" fmla="*/ 8311 h 465700"/>
                <a:gd name="connsiteX6" fmla="*/ 17402 w 374386"/>
                <a:gd name="connsiteY6" fmla="*/ 240431 h 465700"/>
                <a:gd name="connsiteX7" fmla="*/ 83239 w 374386"/>
                <a:gd name="connsiteY7" fmla="*/ 467163 h 465700"/>
                <a:gd name="connsiteX8" fmla="*/ 143872 w 374386"/>
                <a:gd name="connsiteY8" fmla="*/ 458032 h 46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386" h="465700">
                  <a:moveTo>
                    <a:pt x="143872" y="458488"/>
                  </a:moveTo>
                  <a:cubicBezTo>
                    <a:pt x="144785" y="458488"/>
                    <a:pt x="119491" y="338593"/>
                    <a:pt x="113190" y="302068"/>
                  </a:cubicBezTo>
                  <a:cubicBezTo>
                    <a:pt x="80683" y="114874"/>
                    <a:pt x="212722" y="46389"/>
                    <a:pt x="282304" y="119440"/>
                  </a:cubicBezTo>
                  <a:cubicBezTo>
                    <a:pt x="419457" y="263990"/>
                    <a:pt x="201765" y="433834"/>
                    <a:pt x="201765" y="433834"/>
                  </a:cubicBezTo>
                  <a:cubicBezTo>
                    <a:pt x="201765" y="433834"/>
                    <a:pt x="404847" y="349916"/>
                    <a:pt x="369143" y="165462"/>
                  </a:cubicBezTo>
                  <a:cubicBezTo>
                    <a:pt x="353072" y="83006"/>
                    <a:pt x="248974" y="-5660"/>
                    <a:pt x="119674" y="8311"/>
                  </a:cubicBezTo>
                  <a:cubicBezTo>
                    <a:pt x="49910" y="16073"/>
                    <a:pt x="-20310" y="71409"/>
                    <a:pt x="17402" y="240431"/>
                  </a:cubicBezTo>
                  <a:cubicBezTo>
                    <a:pt x="28086" y="288188"/>
                    <a:pt x="51097" y="359778"/>
                    <a:pt x="83239" y="467163"/>
                  </a:cubicBezTo>
                  <a:cubicBezTo>
                    <a:pt x="103663" y="465752"/>
                    <a:pt x="123939" y="462698"/>
                    <a:pt x="143872" y="458032"/>
                  </a:cubicBezTo>
                </a:path>
              </a:pathLst>
            </a:custGeom>
            <a:solidFill>
              <a:srgbClr val="002395"/>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3AC7BBB-84B7-4430-AB86-0EE5F8513522}"/>
                </a:ext>
              </a:extLst>
            </p:cNvPr>
            <p:cNvSpPr/>
            <p:nvPr/>
          </p:nvSpPr>
          <p:spPr>
            <a:xfrm>
              <a:off x="8763269" y="4848932"/>
              <a:ext cx="59368" cy="187009"/>
            </a:xfrm>
            <a:custGeom>
              <a:avLst/>
              <a:gdLst>
                <a:gd name="connsiteX0" fmla="*/ 61637 w 182627"/>
                <a:gd name="connsiteY0" fmla="*/ 7122 h 575276"/>
                <a:gd name="connsiteX1" fmla="*/ 6849 w 182627"/>
                <a:gd name="connsiteY1" fmla="*/ 16893 h 575276"/>
                <a:gd name="connsiteX2" fmla="*/ 181532 w 182627"/>
                <a:gd name="connsiteY2" fmla="*/ 571898 h 575276"/>
                <a:gd name="connsiteX3" fmla="*/ 62824 w 182627"/>
                <a:gd name="connsiteY3" fmla="*/ 6849 h 575276"/>
              </a:gdLst>
              <a:ahLst/>
              <a:cxnLst>
                <a:cxn ang="0">
                  <a:pos x="connsiteX0" y="connsiteY0"/>
                </a:cxn>
                <a:cxn ang="0">
                  <a:pos x="connsiteX1" y="connsiteY1"/>
                </a:cxn>
                <a:cxn ang="0">
                  <a:pos x="connsiteX2" y="connsiteY2"/>
                </a:cxn>
                <a:cxn ang="0">
                  <a:pos x="connsiteX3" y="connsiteY3"/>
                </a:cxn>
              </a:cxnLst>
              <a:rect l="l" t="t" r="r" b="b"/>
              <a:pathLst>
                <a:path w="182627" h="575276">
                  <a:moveTo>
                    <a:pt x="61637" y="7122"/>
                  </a:moveTo>
                  <a:cubicBezTo>
                    <a:pt x="43374" y="11323"/>
                    <a:pt x="25111" y="14580"/>
                    <a:pt x="6849" y="16893"/>
                  </a:cubicBezTo>
                  <a:cubicBezTo>
                    <a:pt x="85835" y="276863"/>
                    <a:pt x="181532" y="571898"/>
                    <a:pt x="181532" y="571898"/>
                  </a:cubicBezTo>
                  <a:cubicBezTo>
                    <a:pt x="181532" y="571898"/>
                    <a:pt x="115329" y="257688"/>
                    <a:pt x="62824" y="6849"/>
                  </a:cubicBezTo>
                </a:path>
              </a:pathLst>
            </a:custGeom>
            <a:solidFill>
              <a:srgbClr val="002395"/>
            </a:solidFill>
            <a:ln w="9525" cap="flat">
              <a:noFill/>
              <a:prstDash val="solid"/>
              <a:miter/>
            </a:ln>
          </p:spPr>
          <p:txBody>
            <a:bodyPr rtlCol="0" anchor="ctr"/>
            <a:lstStyle/>
            <a:p>
              <a:endParaRPr lang="en-US"/>
            </a:p>
          </p:txBody>
        </p:sp>
      </p:grpSp>
      <p:sp>
        <p:nvSpPr>
          <p:cNvPr id="15" name="TextBox 14">
            <a:extLst>
              <a:ext uri="{FF2B5EF4-FFF2-40B4-BE49-F238E27FC236}">
                <a16:creationId xmlns:a16="http://schemas.microsoft.com/office/drawing/2014/main" id="{7094B148-CDB6-46BA-9822-A2D368F7354E}"/>
              </a:ext>
            </a:extLst>
          </p:cNvPr>
          <p:cNvSpPr txBox="1"/>
          <p:nvPr/>
        </p:nvSpPr>
        <p:spPr>
          <a:xfrm>
            <a:off x="7089826" y="4343400"/>
            <a:ext cx="4309623" cy="1908215"/>
          </a:xfrm>
          <a:prstGeom prst="rect">
            <a:avLst/>
          </a:prstGeom>
        </p:spPr>
        <p:txBody>
          <a:bodyPr wrap="square" lIns="0" tIns="0" rIns="0" bIns="0" rtlCol="0">
            <a:spAutoFit/>
          </a:bodyPr>
          <a:lstStyle/>
          <a:p>
            <a:pPr marL="342900" indent="-342900">
              <a:spcBef>
                <a:spcPct val="20000"/>
              </a:spcBef>
              <a:buClr>
                <a:schemeClr val="accent2"/>
              </a:buClr>
              <a:buFont typeface="Arial" pitchFamily="34" charset="0"/>
              <a:buChar char="•"/>
            </a:pPr>
            <a:r>
              <a:rPr lang="en-GB" sz="2000" dirty="0">
                <a:solidFill>
                  <a:schemeClr val="tx1">
                    <a:lumMod val="65000"/>
                    <a:lumOff val="35000"/>
                  </a:schemeClr>
                </a:solidFill>
                <a:latin typeface="Arial" panose="020B0604020202020204" pitchFamily="34" charset="0"/>
                <a:cs typeface="Arial" panose="020B0604020202020204" pitchFamily="34" charset="0"/>
              </a:rPr>
              <a:t>But who do we want to read what? What measures are appropriate?</a:t>
            </a:r>
          </a:p>
          <a:p>
            <a:pPr marL="342900" indent="-342900">
              <a:spcBef>
                <a:spcPct val="20000"/>
              </a:spcBef>
              <a:buClr>
                <a:schemeClr val="accent2"/>
              </a:buClr>
              <a:buFont typeface="Arial" pitchFamily="34" charset="0"/>
              <a:buChar char="•"/>
            </a:pPr>
            <a:r>
              <a:rPr lang="en-GB" sz="2000" dirty="0">
                <a:solidFill>
                  <a:schemeClr val="tx1">
                    <a:lumMod val="65000"/>
                    <a:lumOff val="35000"/>
                  </a:schemeClr>
                </a:solidFill>
                <a:latin typeface="Arial" panose="020B0604020202020204" pitchFamily="34" charset="0"/>
                <a:cs typeface="Arial" panose="020B0604020202020204" pitchFamily="34" charset="0"/>
              </a:rPr>
              <a:t>Is it ok to ‘promote’ medical science or deliberately choose authors, publishers or platforms with that in mind?</a:t>
            </a:r>
          </a:p>
        </p:txBody>
      </p:sp>
    </p:spTree>
    <p:extLst>
      <p:ext uri="{BB962C8B-B14F-4D97-AF65-F5344CB8AC3E}">
        <p14:creationId xmlns:p14="http://schemas.microsoft.com/office/powerpoint/2010/main" val="14162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7" grpId="0" animBg="1"/>
      <p:bldP spid="10"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B54DF3-242D-4FD6-8445-1F34DA471771}"/>
              </a:ext>
            </a:extLst>
          </p:cNvPr>
          <p:cNvSpPr>
            <a:spLocks noGrp="1"/>
          </p:cNvSpPr>
          <p:nvPr>
            <p:ph type="title"/>
          </p:nvPr>
        </p:nvSpPr>
        <p:spPr/>
        <p:txBody>
          <a:bodyPr/>
          <a:lstStyle/>
          <a:p>
            <a:r>
              <a:rPr lang="en-GB" dirty="0"/>
              <a:t>So what does this mean for publishers?</a:t>
            </a:r>
          </a:p>
        </p:txBody>
      </p:sp>
      <p:sp>
        <p:nvSpPr>
          <p:cNvPr id="7" name="Text Placeholder 6">
            <a:extLst>
              <a:ext uri="{FF2B5EF4-FFF2-40B4-BE49-F238E27FC236}">
                <a16:creationId xmlns:a16="http://schemas.microsoft.com/office/drawing/2014/main" id="{2FE9E9DB-471D-4FEA-B7D7-51B39B8F9122}"/>
              </a:ext>
            </a:extLst>
          </p:cNvPr>
          <p:cNvSpPr>
            <a:spLocks noGrp="1"/>
          </p:cNvSpPr>
          <p:nvPr>
            <p:ph type="body" idx="1"/>
          </p:nvPr>
        </p:nvSpPr>
        <p:spPr/>
        <p:txBody>
          <a:bodyPr/>
          <a:lstStyle/>
          <a:p>
            <a:r>
              <a:rPr lang="en-GB" dirty="0"/>
              <a:t>Opportunities</a:t>
            </a:r>
          </a:p>
        </p:txBody>
      </p:sp>
      <p:sp>
        <p:nvSpPr>
          <p:cNvPr id="8" name="Content Placeholder 7">
            <a:extLst>
              <a:ext uri="{FF2B5EF4-FFF2-40B4-BE49-F238E27FC236}">
                <a16:creationId xmlns:a16="http://schemas.microsoft.com/office/drawing/2014/main" id="{8A421F95-E487-4B74-95E8-A4E065AA6225}"/>
              </a:ext>
            </a:extLst>
          </p:cNvPr>
          <p:cNvSpPr>
            <a:spLocks noGrp="1"/>
          </p:cNvSpPr>
          <p:nvPr>
            <p:ph sz="half" idx="2"/>
          </p:nvPr>
        </p:nvSpPr>
        <p:spPr/>
        <p:txBody>
          <a:bodyPr/>
          <a:lstStyle/>
          <a:p>
            <a:r>
              <a:rPr lang="en-GB" dirty="0"/>
              <a:t>You are the route for credible information</a:t>
            </a:r>
          </a:p>
          <a:p>
            <a:r>
              <a:rPr lang="en-GB" dirty="0"/>
              <a:t>Health information matters, for everyone</a:t>
            </a:r>
          </a:p>
          <a:p>
            <a:r>
              <a:rPr lang="en-GB" dirty="0"/>
              <a:t>Innovations are making it easier to find info</a:t>
            </a:r>
          </a:p>
          <a:p>
            <a:endParaRPr lang="en-GB" dirty="0"/>
          </a:p>
          <a:p>
            <a:r>
              <a:rPr lang="en-GB" dirty="0"/>
              <a:t>Pharma R&amp;D spend is $200bn a year</a:t>
            </a:r>
          </a:p>
          <a:p>
            <a:r>
              <a:rPr lang="en-GB" dirty="0"/>
              <a:t>There is enough money in the system</a:t>
            </a:r>
          </a:p>
          <a:p>
            <a:r>
              <a:rPr lang="en-GB" dirty="0"/>
              <a:t>A sustainable, diverse ecosystem is a must</a:t>
            </a:r>
          </a:p>
          <a:p>
            <a:endParaRPr lang="en-GB" dirty="0"/>
          </a:p>
          <a:p>
            <a:endParaRPr lang="en-GB" dirty="0"/>
          </a:p>
        </p:txBody>
      </p:sp>
      <p:sp>
        <p:nvSpPr>
          <p:cNvPr id="9" name="Text Placeholder 8">
            <a:extLst>
              <a:ext uri="{FF2B5EF4-FFF2-40B4-BE49-F238E27FC236}">
                <a16:creationId xmlns:a16="http://schemas.microsoft.com/office/drawing/2014/main" id="{32FDE358-68FF-4C09-A887-98A268AE6B3B}"/>
              </a:ext>
            </a:extLst>
          </p:cNvPr>
          <p:cNvSpPr>
            <a:spLocks noGrp="1"/>
          </p:cNvSpPr>
          <p:nvPr>
            <p:ph type="body" sz="quarter" idx="3"/>
          </p:nvPr>
        </p:nvSpPr>
        <p:spPr/>
        <p:txBody>
          <a:bodyPr/>
          <a:lstStyle/>
          <a:p>
            <a:r>
              <a:rPr lang="en-GB" dirty="0"/>
              <a:t>Challenges</a:t>
            </a:r>
          </a:p>
        </p:txBody>
      </p:sp>
      <p:sp>
        <p:nvSpPr>
          <p:cNvPr id="10" name="Content Placeholder 9">
            <a:extLst>
              <a:ext uri="{FF2B5EF4-FFF2-40B4-BE49-F238E27FC236}">
                <a16:creationId xmlns:a16="http://schemas.microsoft.com/office/drawing/2014/main" id="{E103C2C4-553D-4710-A1CF-BC9B493488F5}"/>
              </a:ext>
            </a:extLst>
          </p:cNvPr>
          <p:cNvSpPr>
            <a:spLocks noGrp="1"/>
          </p:cNvSpPr>
          <p:nvPr>
            <p:ph sz="quarter" idx="4"/>
          </p:nvPr>
        </p:nvSpPr>
        <p:spPr/>
        <p:txBody>
          <a:bodyPr/>
          <a:lstStyle/>
          <a:p>
            <a:r>
              <a:rPr lang="en-GB" dirty="0"/>
              <a:t>How do we most credibly link accessible science with the scrutinized evidence?</a:t>
            </a:r>
          </a:p>
          <a:p>
            <a:r>
              <a:rPr lang="en-GB" dirty="0"/>
              <a:t>Discoverability, accessibility… marketing? Is it right for some science to be promoted? </a:t>
            </a:r>
          </a:p>
          <a:p>
            <a:endParaRPr lang="en-GB" dirty="0"/>
          </a:p>
          <a:p>
            <a:r>
              <a:rPr lang="en-GB" dirty="0"/>
              <a:t>Restrictive licences slow progress and lessen your value to funders – open up!</a:t>
            </a:r>
          </a:p>
          <a:p>
            <a:r>
              <a:rPr lang="en-GB" dirty="0"/>
              <a:t>How can we ensure equitable openness?</a:t>
            </a:r>
          </a:p>
          <a:p>
            <a:endParaRPr lang="en-GB" dirty="0"/>
          </a:p>
        </p:txBody>
      </p:sp>
      <p:sp>
        <p:nvSpPr>
          <p:cNvPr id="2" name="Slide Number Placeholder 1">
            <a:extLst>
              <a:ext uri="{FF2B5EF4-FFF2-40B4-BE49-F238E27FC236}">
                <a16:creationId xmlns:a16="http://schemas.microsoft.com/office/drawing/2014/main" id="{2C70CD47-85CD-4E93-919A-46699CE62EEA}"/>
              </a:ext>
            </a:extLst>
          </p:cNvPr>
          <p:cNvSpPr>
            <a:spLocks noGrp="1"/>
          </p:cNvSpPr>
          <p:nvPr>
            <p:ph type="sldNum" sz="quarter" idx="12"/>
          </p:nvPr>
        </p:nvSpPr>
        <p:spPr/>
        <p:txBody>
          <a:bodyPr/>
          <a:lstStyle/>
          <a:p>
            <a:fld id="{B6F15528-21DE-4FAA-801E-634DDDAF4B2B}" type="slidenum">
              <a:rPr lang="en-US" smtClean="0"/>
              <a:pPr/>
              <a:t>15</a:t>
            </a:fld>
            <a:endParaRPr lang="en-US" dirty="0"/>
          </a:p>
        </p:txBody>
      </p:sp>
    </p:spTree>
    <p:extLst>
      <p:ext uri="{BB962C8B-B14F-4D97-AF65-F5344CB8AC3E}">
        <p14:creationId xmlns:p14="http://schemas.microsoft.com/office/powerpoint/2010/main" val="1946193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F85A-4A88-4BAA-B564-1F59D7AE0EAA}"/>
              </a:ext>
            </a:extLst>
          </p:cNvPr>
          <p:cNvSpPr>
            <a:spLocks noGrp="1"/>
          </p:cNvSpPr>
          <p:nvPr>
            <p:ph type="title"/>
          </p:nvPr>
        </p:nvSpPr>
        <p:spPr/>
        <p:txBody>
          <a:bodyPr/>
          <a:lstStyle/>
          <a:p>
            <a:r>
              <a:rPr lang="en-GB" dirty="0"/>
              <a:t>Join the conversation</a:t>
            </a:r>
          </a:p>
        </p:txBody>
      </p:sp>
      <p:sp>
        <p:nvSpPr>
          <p:cNvPr id="25" name="Content Placeholder 24">
            <a:extLst>
              <a:ext uri="{FF2B5EF4-FFF2-40B4-BE49-F238E27FC236}">
                <a16:creationId xmlns:a16="http://schemas.microsoft.com/office/drawing/2014/main" id="{6A54526A-306F-481E-98BC-D1160842E4F0}"/>
              </a:ext>
            </a:extLst>
          </p:cNvPr>
          <p:cNvSpPr>
            <a:spLocks noGrp="1"/>
          </p:cNvSpPr>
          <p:nvPr>
            <p:ph sz="half" idx="1"/>
          </p:nvPr>
        </p:nvSpPr>
        <p:spPr/>
        <p:txBody>
          <a:bodyPr/>
          <a:lstStyle/>
          <a:p>
            <a:endParaRPr lang="en-GB"/>
          </a:p>
        </p:txBody>
      </p:sp>
      <p:sp>
        <p:nvSpPr>
          <p:cNvPr id="8" name="Content Placeholder 7">
            <a:extLst>
              <a:ext uri="{FF2B5EF4-FFF2-40B4-BE49-F238E27FC236}">
                <a16:creationId xmlns:a16="http://schemas.microsoft.com/office/drawing/2014/main" id="{3EB51E1D-B217-4296-9F57-4E24D6AD00A7}"/>
              </a:ext>
            </a:extLst>
          </p:cNvPr>
          <p:cNvSpPr>
            <a:spLocks noGrp="1"/>
          </p:cNvSpPr>
          <p:nvPr>
            <p:ph sz="half" idx="2"/>
          </p:nvPr>
        </p:nvSpPr>
        <p:spPr>
          <a:xfrm>
            <a:off x="6240853" y="1296413"/>
            <a:ext cx="5984538" cy="4525963"/>
          </a:xfrm>
        </p:spPr>
        <p:txBody>
          <a:bodyPr/>
          <a:lstStyle/>
          <a:p>
            <a:r>
              <a:rPr lang="en-GB" b="1" dirty="0">
                <a:solidFill>
                  <a:schemeClr val="accent2"/>
                </a:solidFill>
              </a:rPr>
              <a:t>804</a:t>
            </a:r>
            <a:r>
              <a:rPr lang="en-GB" dirty="0"/>
              <a:t> followers on Twitter</a:t>
            </a:r>
          </a:p>
          <a:p>
            <a:r>
              <a:rPr lang="en-GB" b="1" dirty="0">
                <a:solidFill>
                  <a:schemeClr val="accent2"/>
                </a:solidFill>
              </a:rPr>
              <a:t>223</a:t>
            </a:r>
            <a:r>
              <a:rPr lang="en-GB" dirty="0"/>
              <a:t> followers on LinkedIn</a:t>
            </a:r>
          </a:p>
          <a:p>
            <a:r>
              <a:rPr lang="en-GB" b="1" dirty="0">
                <a:solidFill>
                  <a:schemeClr val="accent2"/>
                </a:solidFill>
              </a:rPr>
              <a:t>382</a:t>
            </a:r>
            <a:r>
              <a:rPr lang="en-GB" dirty="0"/>
              <a:t> subscribers to the blog</a:t>
            </a:r>
          </a:p>
          <a:p>
            <a:r>
              <a:rPr lang="en-GB" b="1" dirty="0">
                <a:solidFill>
                  <a:schemeClr val="accent2"/>
                </a:solidFill>
              </a:rPr>
              <a:t>206</a:t>
            </a:r>
            <a:r>
              <a:rPr lang="en-GB" dirty="0"/>
              <a:t> weekly digests</a:t>
            </a:r>
          </a:p>
          <a:p>
            <a:r>
              <a:rPr lang="en-GB" b="1" dirty="0">
                <a:solidFill>
                  <a:schemeClr val="accent2"/>
                </a:solidFill>
              </a:rPr>
              <a:t>47</a:t>
            </a:r>
            <a:r>
              <a:rPr lang="en-GB" dirty="0"/>
              <a:t> guest blog posts</a:t>
            </a:r>
          </a:p>
          <a:p>
            <a:r>
              <a:rPr lang="en-GB" b="1" dirty="0">
                <a:solidFill>
                  <a:schemeClr val="accent2"/>
                </a:solidFill>
              </a:rPr>
              <a:t>63</a:t>
            </a:r>
            <a:r>
              <a:rPr lang="en-GB" dirty="0"/>
              <a:t> original articles</a:t>
            </a:r>
          </a:p>
          <a:p>
            <a:endParaRPr lang="en-GB" dirty="0"/>
          </a:p>
        </p:txBody>
      </p:sp>
      <p:pic>
        <p:nvPicPr>
          <p:cNvPr id="7" name="Picture 6">
            <a:extLst>
              <a:ext uri="{FF2B5EF4-FFF2-40B4-BE49-F238E27FC236}">
                <a16:creationId xmlns:a16="http://schemas.microsoft.com/office/drawing/2014/main" id="{9C640BA3-49E7-48B8-AC38-0D69E6B82B4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5800" y="1600200"/>
            <a:ext cx="3860800" cy="2767630"/>
          </a:xfrm>
          <a:prstGeom prst="rect">
            <a:avLst/>
          </a:prstGeom>
          <a:effectLst>
            <a:outerShdw blurRad="50800" dist="38100" algn="l" rotWithShape="0">
              <a:prstClr val="black">
                <a:alpha val="40000"/>
              </a:prstClr>
            </a:outerShdw>
          </a:effectLst>
        </p:spPr>
      </p:pic>
      <p:pic>
        <p:nvPicPr>
          <p:cNvPr id="6" name="Picture 5">
            <a:extLst>
              <a:ext uri="{FF2B5EF4-FFF2-40B4-BE49-F238E27FC236}">
                <a16:creationId xmlns:a16="http://schemas.microsoft.com/office/drawing/2014/main" id="{BA410FA6-2069-49D0-BD95-673422CA908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56253" y="3217984"/>
            <a:ext cx="3639747" cy="2908179"/>
          </a:xfrm>
          <a:prstGeom prst="rect">
            <a:avLst/>
          </a:prstGeom>
          <a:effectLst>
            <a:outerShdw blurRad="50800" dist="38100" algn="l" rotWithShape="0">
              <a:prstClr val="black">
                <a:alpha val="40000"/>
              </a:prstClr>
            </a:outerShdw>
          </a:effectLst>
        </p:spPr>
      </p:pic>
      <p:grpSp>
        <p:nvGrpSpPr>
          <p:cNvPr id="10" name="Group 9">
            <a:extLst>
              <a:ext uri="{FF2B5EF4-FFF2-40B4-BE49-F238E27FC236}">
                <a16:creationId xmlns:a16="http://schemas.microsoft.com/office/drawing/2014/main" id="{5519523E-C074-4BD9-BED9-0882D84985E8}"/>
              </a:ext>
            </a:extLst>
          </p:cNvPr>
          <p:cNvGrpSpPr/>
          <p:nvPr/>
        </p:nvGrpSpPr>
        <p:grpSpPr>
          <a:xfrm>
            <a:off x="6477000" y="3768697"/>
            <a:ext cx="2537984" cy="849431"/>
            <a:chOff x="4268305" y="4183373"/>
            <a:chExt cx="2538570" cy="849628"/>
          </a:xfrm>
        </p:grpSpPr>
        <p:pic>
          <p:nvPicPr>
            <p:cNvPr id="12" name="Picture 2" descr="Image result for twitter logo transparent">
              <a:extLst>
                <a:ext uri="{FF2B5EF4-FFF2-40B4-BE49-F238E27FC236}">
                  <a16:creationId xmlns:a16="http://schemas.microsoft.com/office/drawing/2014/main" id="{2A5D63AB-0B5D-4120-BD4A-3A6128E3D15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68305" y="4183373"/>
              <a:ext cx="849628" cy="84962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D216BD6-8E27-49AC-AB6B-F534B2C6167F}"/>
                </a:ext>
              </a:extLst>
            </p:cNvPr>
            <p:cNvSpPr txBox="1"/>
            <p:nvPr/>
          </p:nvSpPr>
          <p:spPr>
            <a:xfrm>
              <a:off x="5050975" y="4438909"/>
              <a:ext cx="1755900" cy="338554"/>
            </a:xfrm>
            <a:prstGeom prst="rect">
              <a:avLst/>
            </a:prstGeom>
            <a:noFill/>
          </p:spPr>
          <p:txBody>
            <a:bodyPr wrap="square" rtlCol="0">
              <a:spAutoFit/>
            </a:bodyPr>
            <a:lstStyle/>
            <a:p>
              <a:pPr marL="0" marR="0" lvl="0" indent="0" algn="ctr" defTabSz="914217" rtl="0" eaLnBrk="1" fontAlgn="base" latinLnBrk="0" hangingPunct="1">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5F5F5F"/>
                  </a:solidFill>
                  <a:effectLst/>
                  <a:uLnTx/>
                  <a:uFillTx/>
                  <a:latin typeface="Arial" charset="0"/>
                  <a:ea typeface="+mn-ea"/>
                  <a:cs typeface="+mn-cs"/>
                </a:rPr>
                <a:t>@_OpenPharma</a:t>
              </a:r>
            </a:p>
          </p:txBody>
        </p:sp>
      </p:grpSp>
      <p:grpSp>
        <p:nvGrpSpPr>
          <p:cNvPr id="15" name="Group 14">
            <a:extLst>
              <a:ext uri="{FF2B5EF4-FFF2-40B4-BE49-F238E27FC236}">
                <a16:creationId xmlns:a16="http://schemas.microsoft.com/office/drawing/2014/main" id="{E3973EDB-0733-4B99-B9EF-0EAE126FBB68}"/>
              </a:ext>
            </a:extLst>
          </p:cNvPr>
          <p:cNvGrpSpPr/>
          <p:nvPr/>
        </p:nvGrpSpPr>
        <p:grpSpPr>
          <a:xfrm>
            <a:off x="6629400" y="4626792"/>
            <a:ext cx="3124200" cy="637687"/>
            <a:chOff x="7225430" y="4622971"/>
            <a:chExt cx="3124200" cy="637687"/>
          </a:xfrm>
        </p:grpSpPr>
        <p:sp>
          <p:nvSpPr>
            <p:cNvPr id="11" name="TextBox 10">
              <a:extLst>
                <a:ext uri="{FF2B5EF4-FFF2-40B4-BE49-F238E27FC236}">
                  <a16:creationId xmlns:a16="http://schemas.microsoft.com/office/drawing/2014/main" id="{B1A84D1B-66AA-4249-BA59-32962DD2A852}"/>
                </a:ext>
              </a:extLst>
            </p:cNvPr>
            <p:cNvSpPr txBox="1"/>
            <p:nvPr/>
          </p:nvSpPr>
          <p:spPr>
            <a:xfrm>
              <a:off x="7884303" y="4772538"/>
              <a:ext cx="2465327" cy="338554"/>
            </a:xfrm>
            <a:prstGeom prst="rect">
              <a:avLst/>
            </a:prstGeom>
            <a:noFill/>
          </p:spPr>
          <p:txBody>
            <a:bodyPr wrap="square" rtlCol="0">
              <a:spAutoFit/>
            </a:bodyPr>
            <a:lstStyle/>
            <a:p>
              <a:pPr marL="0" marR="0" lvl="0" indent="0" algn="ctr" defTabSz="914217" rtl="0" eaLnBrk="1" fontAlgn="base" latinLnBrk="0" hangingPunct="1">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5F5F5F"/>
                  </a:solidFill>
                  <a:effectLst/>
                  <a:uLnTx/>
                  <a:uFillTx/>
                  <a:latin typeface="Arial" charset="0"/>
                  <a:ea typeface="+mn-ea"/>
                  <a:cs typeface="+mn-cs"/>
                </a:rPr>
                <a:t>https://openpharma.blog</a:t>
              </a:r>
            </a:p>
          </p:txBody>
        </p:sp>
        <p:pic>
          <p:nvPicPr>
            <p:cNvPr id="3074" name="Picture 2" descr="WordPress.com - Wikipedia">
              <a:extLst>
                <a:ext uri="{FF2B5EF4-FFF2-40B4-BE49-F238E27FC236}">
                  <a16:creationId xmlns:a16="http://schemas.microsoft.com/office/drawing/2014/main" id="{8131DA2F-CFD8-49A8-9AD1-78A3DF35BCF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225430" y="4622971"/>
              <a:ext cx="637687" cy="6376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C91A5DA9-EFA7-47DB-9804-5F29303F5DAF}"/>
              </a:ext>
            </a:extLst>
          </p:cNvPr>
          <p:cNvGrpSpPr/>
          <p:nvPr/>
        </p:nvGrpSpPr>
        <p:grpSpPr>
          <a:xfrm>
            <a:off x="6629400" y="5411945"/>
            <a:ext cx="5384800" cy="555988"/>
            <a:chOff x="7246993" y="5407276"/>
            <a:chExt cx="5384800" cy="555988"/>
          </a:xfrm>
        </p:grpSpPr>
        <p:pic>
          <p:nvPicPr>
            <p:cNvPr id="3076" name="Picture 4" descr="How to Use LinkedIn for Business: A Step-by-Step Guide for Marketers">
              <a:extLst>
                <a:ext uri="{FF2B5EF4-FFF2-40B4-BE49-F238E27FC236}">
                  <a16:creationId xmlns:a16="http://schemas.microsoft.com/office/drawing/2014/main" id="{E165AD4D-3E46-4456-A844-35B2282A41D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246993" y="5407276"/>
              <a:ext cx="654103" cy="5559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98F40CD-8D63-4844-A51E-61A79D00866B}"/>
                </a:ext>
              </a:extLst>
            </p:cNvPr>
            <p:cNvSpPr txBox="1"/>
            <p:nvPr/>
          </p:nvSpPr>
          <p:spPr>
            <a:xfrm>
              <a:off x="7934967" y="5520114"/>
              <a:ext cx="469682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F5F5F"/>
                  </a:solidFill>
                  <a:effectLst/>
                  <a:uLnTx/>
                  <a:uFillTx/>
                  <a:latin typeface="Arial" panose="020B0604020202020204" pitchFamily="34" charset="0"/>
                  <a:ea typeface="+mn-ea"/>
                  <a:cs typeface="Arial" panose="020B0604020202020204" pitchFamily="34" charset="0"/>
                </a:rPr>
                <a:t>https://www.linkedin.com/showcase/open-pharma</a:t>
              </a:r>
            </a:p>
          </p:txBody>
        </p:sp>
      </p:grpSp>
      <p:pic>
        <p:nvPicPr>
          <p:cNvPr id="18" name="Picture 17">
            <a:extLst>
              <a:ext uri="{FF2B5EF4-FFF2-40B4-BE49-F238E27FC236}">
                <a16:creationId xmlns:a16="http://schemas.microsoft.com/office/drawing/2014/main" id="{070B1464-A465-4ED1-AD73-A153E39E55C6}"/>
              </a:ext>
            </a:extLst>
          </p:cNvPr>
          <p:cNvPicPr>
            <a:picLocks noChangeAspect="1"/>
          </p:cNvPicPr>
          <p:nvPr/>
        </p:nvPicPr>
        <p:blipFill>
          <a:blip r:embed="rId8"/>
          <a:stretch>
            <a:fillRect/>
          </a:stretch>
        </p:blipFill>
        <p:spPr>
          <a:xfrm>
            <a:off x="762000" y="4362648"/>
            <a:ext cx="2633768" cy="1657835"/>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170B2010-C975-4E10-9CFB-7FD4AE3D0BD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408588" y="1600200"/>
            <a:ext cx="2687411" cy="1750318"/>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44EE1BD5-879E-45C0-870F-326D5E3CA5F7}"/>
              </a:ext>
            </a:extLst>
          </p:cNvPr>
          <p:cNvSpPr>
            <a:spLocks noGrp="1"/>
          </p:cNvSpPr>
          <p:nvPr>
            <p:ph type="sldNum" sz="quarter" idx="12"/>
          </p:nvPr>
        </p:nvSpPr>
        <p:spPr>
          <a:xfrm>
            <a:off x="11567400" y="6356351"/>
            <a:ext cx="3960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r>
              <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p>
        </p:txBody>
      </p:sp>
      <p:pic>
        <p:nvPicPr>
          <p:cNvPr id="4" name="Picture 2" descr="figshare">
            <a:extLst>
              <a:ext uri="{FF2B5EF4-FFF2-40B4-BE49-F238E27FC236}">
                <a16:creationId xmlns:a16="http://schemas.microsoft.com/office/drawing/2014/main" id="{BA3AB729-C860-47FA-A181-1886DD81E4ED}"/>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6629400" y="6058296"/>
            <a:ext cx="654103" cy="6631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C6CB867-FCFE-4A1A-A26B-3B8A9BC3B734}"/>
              </a:ext>
            </a:extLst>
          </p:cNvPr>
          <p:cNvSpPr txBox="1"/>
          <p:nvPr/>
        </p:nvSpPr>
        <p:spPr>
          <a:xfrm>
            <a:off x="7338584" y="6170975"/>
            <a:ext cx="469682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F5F5F"/>
                </a:solidFill>
                <a:effectLst/>
                <a:uLnTx/>
                <a:uFillTx/>
                <a:latin typeface="Arial" panose="020B0604020202020204" pitchFamily="34" charset="0"/>
                <a:ea typeface="+mn-ea"/>
                <a:cs typeface="Arial" panose="020B0604020202020204" pitchFamily="34" charset="0"/>
              </a:rPr>
              <a:t>https://openpharma.figshare.com</a:t>
            </a:r>
          </a:p>
        </p:txBody>
      </p:sp>
    </p:spTree>
    <p:extLst>
      <p:ext uri="{BB962C8B-B14F-4D97-AF65-F5344CB8AC3E}">
        <p14:creationId xmlns:p14="http://schemas.microsoft.com/office/powerpoint/2010/main" val="3382563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86C30A-9549-4DFF-A9C8-EB6E4A1CA978}"/>
              </a:ext>
            </a:extLst>
          </p:cNvPr>
          <p:cNvSpPr>
            <a:spLocks noGrp="1"/>
          </p:cNvSpPr>
          <p:nvPr>
            <p:ph type="title"/>
          </p:nvPr>
        </p:nvSpPr>
        <p:spPr/>
        <p:txBody>
          <a:bodyPr/>
          <a:lstStyle/>
          <a:p>
            <a:r>
              <a:rPr lang="en-GB" dirty="0"/>
              <a:t>A good time for trust in pharma publications?</a:t>
            </a:r>
          </a:p>
        </p:txBody>
      </p:sp>
      <p:pic>
        <p:nvPicPr>
          <p:cNvPr id="11" name="Content Placeholder 10">
            <a:extLst>
              <a:ext uri="{FF2B5EF4-FFF2-40B4-BE49-F238E27FC236}">
                <a16:creationId xmlns:a16="http://schemas.microsoft.com/office/drawing/2014/main" id="{507AB33E-D1EA-4B43-BAA4-1B124C6DCC8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06159" y="1600200"/>
            <a:ext cx="4791681" cy="4525963"/>
          </a:xfrm>
        </p:spPr>
      </p:pic>
      <p:sp>
        <p:nvSpPr>
          <p:cNvPr id="9" name="Content Placeholder 8">
            <a:extLst>
              <a:ext uri="{FF2B5EF4-FFF2-40B4-BE49-F238E27FC236}">
                <a16:creationId xmlns:a16="http://schemas.microsoft.com/office/drawing/2014/main" id="{58861CE7-5B37-4A0F-A7A2-B6BB3757DDD1}"/>
              </a:ext>
            </a:extLst>
          </p:cNvPr>
          <p:cNvSpPr>
            <a:spLocks noGrp="1"/>
          </p:cNvSpPr>
          <p:nvPr>
            <p:ph sz="half" idx="2"/>
          </p:nvPr>
        </p:nvSpPr>
        <p:spPr/>
        <p:txBody>
          <a:bodyPr/>
          <a:lstStyle/>
          <a:p>
            <a:endParaRPr lang="en-GB" dirty="0"/>
          </a:p>
        </p:txBody>
      </p:sp>
      <p:pic>
        <p:nvPicPr>
          <p:cNvPr id="7" name="Picture 6">
            <a:extLst>
              <a:ext uri="{FF2B5EF4-FFF2-40B4-BE49-F238E27FC236}">
                <a16:creationId xmlns:a16="http://schemas.microsoft.com/office/drawing/2014/main" id="{00C73DE5-7871-439C-89B6-117B5C36E1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197600" y="1600200"/>
            <a:ext cx="5461001" cy="4525963"/>
          </a:xfrm>
          <a:prstGeom prst="rect">
            <a:avLst/>
          </a:prstGeom>
        </p:spPr>
      </p:pic>
    </p:spTree>
    <p:extLst>
      <p:ext uri="{BB962C8B-B14F-4D97-AF65-F5344CB8AC3E}">
        <p14:creationId xmlns:p14="http://schemas.microsoft.com/office/powerpoint/2010/main" val="170479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11836-4B57-40A5-950E-018DFF631707}"/>
              </a:ext>
            </a:extLst>
          </p:cNvPr>
          <p:cNvSpPr>
            <a:spLocks noGrp="1"/>
          </p:cNvSpPr>
          <p:nvPr>
            <p:ph type="title"/>
          </p:nvPr>
        </p:nvSpPr>
        <p:spPr/>
        <p:txBody>
          <a:bodyPr/>
          <a:lstStyle/>
          <a:p>
            <a:r>
              <a:rPr lang="en-GB" dirty="0"/>
              <a:t>Who’s this?</a:t>
            </a:r>
          </a:p>
        </p:txBody>
      </p:sp>
      <p:sp>
        <p:nvSpPr>
          <p:cNvPr id="3" name="Content Placeholder 2">
            <a:extLst>
              <a:ext uri="{FF2B5EF4-FFF2-40B4-BE49-F238E27FC236}">
                <a16:creationId xmlns:a16="http://schemas.microsoft.com/office/drawing/2014/main" id="{0CEDC832-B7B2-49FA-9E9C-4099600F8653}"/>
              </a:ext>
            </a:extLst>
          </p:cNvPr>
          <p:cNvSpPr>
            <a:spLocks noGrp="1"/>
          </p:cNvSpPr>
          <p:nvPr>
            <p:ph idx="1"/>
          </p:nvPr>
        </p:nvSpPr>
        <p:spPr>
          <a:xfrm>
            <a:off x="575388" y="3011809"/>
            <a:ext cx="5353134" cy="3541391"/>
          </a:xfrm>
        </p:spPr>
        <p:txBody>
          <a:bodyPr/>
          <a:lstStyle/>
          <a:p>
            <a:pPr marL="0" indent="0">
              <a:buNone/>
            </a:pPr>
            <a:endParaRPr lang="en-GB" sz="1800" b="1" dirty="0">
              <a:solidFill>
                <a:srgbClr val="002395"/>
              </a:solidFill>
            </a:endParaRPr>
          </a:p>
          <a:p>
            <a:pPr marL="0" indent="0">
              <a:buNone/>
            </a:pPr>
            <a:r>
              <a:rPr lang="en-GB" sz="1800" b="1" dirty="0">
                <a:solidFill>
                  <a:srgbClr val="002395"/>
                </a:solidFill>
              </a:rPr>
              <a:t>Open Pharma is… </a:t>
            </a:r>
            <a:r>
              <a:rPr lang="en-GB" sz="1800" dirty="0">
                <a:solidFill>
                  <a:srgbClr val="002395"/>
                </a:solidFill>
              </a:rPr>
              <a:t>a collaborative, multi-sponsor, non-profit project at Oxford PharmaGenesis</a:t>
            </a:r>
          </a:p>
        </p:txBody>
      </p:sp>
      <p:sp>
        <p:nvSpPr>
          <p:cNvPr id="4" name="Content Placeholder 3">
            <a:extLst>
              <a:ext uri="{FF2B5EF4-FFF2-40B4-BE49-F238E27FC236}">
                <a16:creationId xmlns:a16="http://schemas.microsoft.com/office/drawing/2014/main" id="{D8643BD5-899C-41DE-83E0-3E1CE684874C}"/>
              </a:ext>
            </a:extLst>
          </p:cNvPr>
          <p:cNvSpPr>
            <a:spLocks noGrp="1"/>
          </p:cNvSpPr>
          <p:nvPr>
            <p:ph idx="10"/>
          </p:nvPr>
        </p:nvSpPr>
        <p:spPr>
          <a:xfrm>
            <a:off x="6168306" y="1411609"/>
            <a:ext cx="5353134" cy="3782183"/>
          </a:xfrm>
        </p:spPr>
        <p:txBody>
          <a:bodyPr/>
          <a:lstStyle/>
          <a:p>
            <a:pPr marL="0" indent="0">
              <a:buNone/>
            </a:pPr>
            <a:endParaRPr lang="en-GB" sz="1800" kern="1200" dirty="0"/>
          </a:p>
          <a:p>
            <a:pPr marL="0" indent="0">
              <a:buNone/>
            </a:pPr>
            <a:r>
              <a:rPr lang="en-GB" sz="1800" b="1" dirty="0">
                <a:solidFill>
                  <a:srgbClr val="002395"/>
                </a:solidFill>
              </a:rPr>
              <a:t>Oxford PharmaGenesis is… </a:t>
            </a:r>
            <a:r>
              <a:rPr lang="en-GB" sz="1800" dirty="0">
                <a:solidFill>
                  <a:srgbClr val="002395"/>
                </a:solidFill>
              </a:rPr>
              <a:t>an award-winning </a:t>
            </a:r>
            <a:r>
              <a:rPr lang="en-GB" sz="1800" dirty="0" err="1">
                <a:solidFill>
                  <a:srgbClr val="002395"/>
                </a:solidFill>
              </a:rPr>
              <a:t>HealthScience</a:t>
            </a:r>
            <a:r>
              <a:rPr lang="en-GB" sz="1800" dirty="0">
                <a:solidFill>
                  <a:srgbClr val="002395"/>
                </a:solidFill>
              </a:rPr>
              <a:t> communications consultancy providing services to the healthcare industry, professional societies and patient groups</a:t>
            </a:r>
          </a:p>
          <a:p>
            <a:pPr marL="0" indent="0">
              <a:buNone/>
            </a:pPr>
            <a:endParaRPr lang="en-GB" sz="1800" kern="1200" dirty="0"/>
          </a:p>
        </p:txBody>
      </p:sp>
      <p:sp>
        <p:nvSpPr>
          <p:cNvPr id="16" name="Slide Number Placeholder 3">
            <a:extLst>
              <a:ext uri="{FF2B5EF4-FFF2-40B4-BE49-F238E27FC236}">
                <a16:creationId xmlns:a16="http://schemas.microsoft.com/office/drawing/2014/main" id="{E7A6F1F4-6B48-460D-907D-798DC56A8CA6}"/>
              </a:ext>
            </a:extLst>
          </p:cNvPr>
          <p:cNvSpPr txBox="1">
            <a:spLocks/>
          </p:cNvSpPr>
          <p:nvPr/>
        </p:nvSpPr>
        <p:spPr>
          <a:xfrm>
            <a:off x="11444382" y="6511777"/>
            <a:ext cx="644105" cy="366182"/>
          </a:xfrm>
          <a:prstGeom prst="rect">
            <a:avLst/>
          </a:prstGeom>
        </p:spPr>
        <p:txBody>
          <a:bodyPr vert="horz" lIns="121887" tIns="60943" rIns="121887" bIns="60943" rtlCol="0" anchor="ctr"/>
          <a:lstStyle>
            <a:defPPr>
              <a:defRPr lang="en-US"/>
            </a:defPPr>
            <a:lvl1pPr marL="0" algn="r" defTabSz="914400" rtl="0" eaLnBrk="1" latinLnBrk="0" hangingPunct="1">
              <a:defRPr sz="1200" kern="1200">
                <a:solidFill>
                  <a:schemeClr val="accent3">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AF34B2-2610-4965-BEBB-1D7553BBD754}" type="slidenum">
              <a:rPr lang="en-GB" smtClean="0">
                <a:solidFill>
                  <a:srgbClr val="828282">
                    <a:lumMod val="75000"/>
                  </a:srgbClr>
                </a:solidFill>
              </a:rPr>
              <a:pPr/>
              <a:t>3</a:t>
            </a:fld>
            <a:endParaRPr lang="en-GB" dirty="0">
              <a:solidFill>
                <a:srgbClr val="828282">
                  <a:lumMod val="75000"/>
                </a:srgbClr>
              </a:solidFill>
            </a:endParaRPr>
          </a:p>
        </p:txBody>
      </p:sp>
      <p:sp>
        <p:nvSpPr>
          <p:cNvPr id="6" name="TextBox 5">
            <a:extLst>
              <a:ext uri="{FF2B5EF4-FFF2-40B4-BE49-F238E27FC236}">
                <a16:creationId xmlns:a16="http://schemas.microsoft.com/office/drawing/2014/main" id="{08EE0373-9D16-4A05-9B88-60DF5B5BC149}"/>
              </a:ext>
            </a:extLst>
          </p:cNvPr>
          <p:cNvSpPr txBox="1"/>
          <p:nvPr/>
        </p:nvSpPr>
        <p:spPr>
          <a:xfrm>
            <a:off x="590338" y="4151055"/>
            <a:ext cx="3067262" cy="2554545"/>
          </a:xfrm>
          <a:prstGeom prst="rect">
            <a:avLst/>
          </a:prstGeom>
          <a:noFill/>
        </p:spPr>
        <p:txBody>
          <a:bodyPr wrap="square" rtlCol="0">
            <a:spAutoFit/>
          </a:bodyPr>
          <a:lstStyle/>
          <a:p>
            <a:r>
              <a:rPr lang="en-GB" sz="1600" b="1" dirty="0">
                <a:solidFill>
                  <a:schemeClr val="bg1">
                    <a:lumMod val="50000"/>
                  </a:schemeClr>
                </a:solidFill>
                <a:latin typeface="Arial" panose="020B0604020202020204" pitchFamily="34" charset="0"/>
                <a:cs typeface="Arial" panose="020B0604020202020204" pitchFamily="34" charset="0"/>
              </a:rPr>
              <a:t>Members:</a:t>
            </a:r>
          </a:p>
          <a:p>
            <a:pPr marL="342900" indent="-342900" fontAlgn="base">
              <a:spcAft>
                <a:spcPct val="0"/>
              </a:spcAft>
              <a:buClr>
                <a:srgbClr val="C60C30"/>
              </a:buClr>
              <a:buSzPct val="125000"/>
              <a:buFont typeface="Arial" panose="020B0604020202020204" pitchFamily="34" charset="0"/>
              <a:buChar char="•"/>
              <a:tabLst>
                <a:tab pos="2866445" algn="r"/>
              </a:tabLst>
            </a:pPr>
            <a:r>
              <a:rPr lang="en-GB" sz="1600" dirty="0">
                <a:solidFill>
                  <a:schemeClr val="bg1">
                    <a:lumMod val="50000"/>
                  </a:schemeClr>
                </a:solidFill>
                <a:latin typeface="Arial" panose="020B0604020202020204" pitchFamily="34" charset="0"/>
                <a:cs typeface="Arial" panose="020B0604020202020204" pitchFamily="34" charset="0"/>
              </a:rPr>
              <a:t>AstraZeneca</a:t>
            </a:r>
          </a:p>
          <a:p>
            <a:pPr marL="342900" indent="-342900" fontAlgn="base">
              <a:spcAft>
                <a:spcPct val="0"/>
              </a:spcAft>
              <a:buClr>
                <a:srgbClr val="C60C30"/>
              </a:buClr>
              <a:buSzPct val="125000"/>
              <a:buFont typeface="Arial" panose="020B0604020202020204" pitchFamily="34" charset="0"/>
              <a:buChar char="•"/>
              <a:tabLst>
                <a:tab pos="2866445" algn="r"/>
              </a:tabLst>
            </a:pPr>
            <a:r>
              <a:rPr lang="en-GB" sz="1600" dirty="0">
                <a:solidFill>
                  <a:schemeClr val="bg1">
                    <a:lumMod val="50000"/>
                  </a:schemeClr>
                </a:solidFill>
                <a:latin typeface="Arial" panose="020B0604020202020204" pitchFamily="34" charset="0"/>
                <a:cs typeface="Arial" panose="020B0604020202020204" pitchFamily="34" charset="0"/>
              </a:rPr>
              <a:t>Boehringer Ingelheim</a:t>
            </a:r>
          </a:p>
          <a:p>
            <a:pPr marL="342900" indent="-342900" fontAlgn="base">
              <a:spcAft>
                <a:spcPct val="0"/>
              </a:spcAft>
              <a:buClr>
                <a:srgbClr val="C60C30"/>
              </a:buClr>
              <a:buSzPct val="125000"/>
              <a:buFont typeface="Arial" panose="020B0604020202020204" pitchFamily="34" charset="0"/>
              <a:buChar char="•"/>
              <a:tabLst>
                <a:tab pos="2866445" algn="r"/>
              </a:tabLst>
            </a:pPr>
            <a:r>
              <a:rPr lang="en-GB" sz="1600" dirty="0">
                <a:solidFill>
                  <a:schemeClr val="bg1">
                    <a:lumMod val="50000"/>
                  </a:schemeClr>
                </a:solidFill>
                <a:latin typeface="Arial" panose="020B0604020202020204" pitchFamily="34" charset="0"/>
                <a:cs typeface="Arial" panose="020B0604020202020204" pitchFamily="34" charset="0"/>
              </a:rPr>
              <a:t>Galápagos</a:t>
            </a:r>
          </a:p>
          <a:p>
            <a:pPr marL="342900" indent="-342900" fontAlgn="base">
              <a:spcAft>
                <a:spcPct val="0"/>
              </a:spcAft>
              <a:buClr>
                <a:srgbClr val="C60C30"/>
              </a:buClr>
              <a:buSzPct val="125000"/>
              <a:buFont typeface="Arial" panose="020B0604020202020204" pitchFamily="34" charset="0"/>
              <a:buChar char="•"/>
              <a:tabLst>
                <a:tab pos="2866445" algn="r"/>
              </a:tabLst>
            </a:pPr>
            <a:r>
              <a:rPr lang="en-GB" sz="1600" dirty="0">
                <a:solidFill>
                  <a:schemeClr val="bg1">
                    <a:lumMod val="50000"/>
                  </a:schemeClr>
                </a:solidFill>
                <a:latin typeface="Arial" panose="020B0604020202020204" pitchFamily="34" charset="0"/>
                <a:cs typeface="Arial" panose="020B0604020202020204" pitchFamily="34" charset="0"/>
              </a:rPr>
              <a:t>Gilead Sciences</a:t>
            </a:r>
          </a:p>
          <a:p>
            <a:pPr marL="342900" indent="-342900" fontAlgn="base">
              <a:spcAft>
                <a:spcPct val="0"/>
              </a:spcAft>
              <a:buClr>
                <a:srgbClr val="C60C30"/>
              </a:buClr>
              <a:buSzPct val="125000"/>
              <a:buFont typeface="Arial" panose="020B0604020202020204" pitchFamily="34" charset="0"/>
              <a:buChar char="•"/>
              <a:tabLst>
                <a:tab pos="2866445" algn="r"/>
              </a:tabLst>
            </a:pPr>
            <a:r>
              <a:rPr lang="en-GB" sz="1600" dirty="0">
                <a:solidFill>
                  <a:schemeClr val="bg1">
                    <a:lumMod val="50000"/>
                  </a:schemeClr>
                </a:solidFill>
                <a:latin typeface="Arial" panose="020B0604020202020204" pitchFamily="34" charset="0"/>
                <a:cs typeface="Arial" panose="020B0604020202020204" pitchFamily="34" charset="0"/>
              </a:rPr>
              <a:t>GSK</a:t>
            </a:r>
          </a:p>
          <a:p>
            <a:pPr marL="342900" indent="-342900" fontAlgn="base">
              <a:spcAft>
                <a:spcPct val="0"/>
              </a:spcAft>
              <a:buClr>
                <a:srgbClr val="C60C30"/>
              </a:buClr>
              <a:buSzPct val="125000"/>
              <a:buFont typeface="Arial" panose="020B0604020202020204" pitchFamily="34" charset="0"/>
              <a:buChar char="•"/>
              <a:tabLst>
                <a:tab pos="2866445" algn="r"/>
              </a:tabLst>
            </a:pPr>
            <a:r>
              <a:rPr lang="en-GB" sz="1600" dirty="0">
                <a:solidFill>
                  <a:schemeClr val="bg1">
                    <a:lumMod val="50000"/>
                  </a:schemeClr>
                </a:solidFill>
                <a:latin typeface="Arial" panose="020B0604020202020204" pitchFamily="34" charset="0"/>
                <a:cs typeface="Arial" panose="020B0604020202020204" pitchFamily="34" charset="0"/>
              </a:rPr>
              <a:t>Novo Nordisk</a:t>
            </a:r>
          </a:p>
          <a:p>
            <a:pPr marL="342900" indent="-342900" fontAlgn="base">
              <a:spcAft>
                <a:spcPct val="0"/>
              </a:spcAft>
              <a:buClr>
                <a:srgbClr val="C60C30"/>
              </a:buClr>
              <a:buSzPct val="125000"/>
              <a:buFont typeface="Arial" panose="020B0604020202020204" pitchFamily="34" charset="0"/>
              <a:buChar char="•"/>
              <a:tabLst>
                <a:tab pos="2866445" algn="r"/>
              </a:tabLst>
            </a:pPr>
            <a:r>
              <a:rPr lang="en-GB" sz="1600" dirty="0">
                <a:solidFill>
                  <a:schemeClr val="bg1">
                    <a:lumMod val="50000"/>
                  </a:schemeClr>
                </a:solidFill>
                <a:latin typeface="Arial" panose="020B0604020202020204" pitchFamily="34" charset="0"/>
                <a:cs typeface="Arial" panose="020B0604020202020204" pitchFamily="34" charset="0"/>
              </a:rPr>
              <a:t>Pfizer</a:t>
            </a:r>
          </a:p>
          <a:p>
            <a:pPr marL="342900" indent="-342900" fontAlgn="base">
              <a:spcAft>
                <a:spcPct val="0"/>
              </a:spcAft>
              <a:buClr>
                <a:srgbClr val="C60C30"/>
              </a:buClr>
              <a:buSzPct val="125000"/>
              <a:buFont typeface="Arial" panose="020B0604020202020204" pitchFamily="34" charset="0"/>
              <a:buChar char="•"/>
              <a:tabLst>
                <a:tab pos="2866445" algn="r"/>
              </a:tabLst>
            </a:pPr>
            <a:r>
              <a:rPr lang="en-GB" sz="1600" dirty="0">
                <a:solidFill>
                  <a:schemeClr val="bg1">
                    <a:lumMod val="50000"/>
                  </a:schemeClr>
                </a:solidFill>
                <a:latin typeface="Arial" panose="020B0604020202020204" pitchFamily="34" charset="0"/>
                <a:cs typeface="Arial" panose="020B0604020202020204" pitchFamily="34" charset="0"/>
              </a:rPr>
              <a:t>Takeda</a:t>
            </a:r>
          </a:p>
          <a:p>
            <a:endParaRPr lang="en-GB" sz="16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8E49E11-890C-40B7-81BB-2B98D0F9E3A0}"/>
              </a:ext>
            </a:extLst>
          </p:cNvPr>
          <p:cNvSpPr txBox="1"/>
          <p:nvPr/>
        </p:nvSpPr>
        <p:spPr>
          <a:xfrm>
            <a:off x="3263388" y="4151055"/>
            <a:ext cx="2538920" cy="2308324"/>
          </a:xfrm>
          <a:prstGeom prst="rect">
            <a:avLst/>
          </a:prstGeom>
          <a:noFill/>
        </p:spPr>
        <p:txBody>
          <a:bodyPr wrap="square" rtlCol="0">
            <a:spAutoFit/>
          </a:bodyPr>
          <a:lstStyle>
            <a:defPPr>
              <a:defRPr lang="en-US"/>
            </a:defPPr>
            <a:lvl1pPr>
              <a:defRPr sz="1600" b="1">
                <a:solidFill>
                  <a:schemeClr val="bg1">
                    <a:lumMod val="50000"/>
                  </a:schemeClr>
                </a:solidFill>
                <a:latin typeface="Arial" panose="020B0604020202020204" pitchFamily="34" charset="0"/>
                <a:cs typeface="Arial" panose="020B0604020202020204" pitchFamily="34" charset="0"/>
              </a:defRPr>
            </a:lvl1pPr>
          </a:lstStyle>
          <a:p>
            <a:r>
              <a:rPr lang="en-GB" dirty="0"/>
              <a:t>Supporters: </a:t>
            </a:r>
          </a:p>
          <a:p>
            <a:pPr marL="342900" indent="-342900" fontAlgn="base">
              <a:spcAft>
                <a:spcPct val="0"/>
              </a:spcAft>
              <a:buClr>
                <a:srgbClr val="C60C30"/>
              </a:buClr>
              <a:buSzPct val="125000"/>
              <a:buFont typeface="Arial" panose="020B0604020202020204" pitchFamily="34" charset="0"/>
              <a:buChar char="•"/>
              <a:tabLst>
                <a:tab pos="2866445" algn="r"/>
              </a:tabLst>
            </a:pPr>
            <a:r>
              <a:rPr lang="en-GB" b="0" dirty="0"/>
              <a:t>Alexion</a:t>
            </a:r>
          </a:p>
          <a:p>
            <a:pPr marL="342900" indent="-342900" fontAlgn="base">
              <a:spcAft>
                <a:spcPct val="0"/>
              </a:spcAft>
              <a:buClr>
                <a:srgbClr val="C60C30"/>
              </a:buClr>
              <a:buSzPct val="125000"/>
              <a:buFont typeface="Arial" panose="020B0604020202020204" pitchFamily="34" charset="0"/>
              <a:buChar char="•"/>
              <a:tabLst>
                <a:tab pos="2866445" algn="r"/>
              </a:tabLst>
            </a:pPr>
            <a:r>
              <a:rPr lang="en-GB" b="0" dirty="0"/>
              <a:t>Bristol Myers Squibb</a:t>
            </a:r>
          </a:p>
          <a:p>
            <a:pPr marL="342900" indent="-342900" fontAlgn="base">
              <a:spcAft>
                <a:spcPct val="0"/>
              </a:spcAft>
              <a:buClr>
                <a:srgbClr val="C60C30"/>
              </a:buClr>
              <a:buSzPct val="125000"/>
              <a:buFont typeface="Arial" panose="020B0604020202020204" pitchFamily="34" charset="0"/>
              <a:buChar char="•"/>
              <a:tabLst>
                <a:tab pos="2866445" algn="r"/>
              </a:tabLst>
            </a:pPr>
            <a:r>
              <a:rPr lang="en-GB" b="0" dirty="0"/>
              <a:t>Ipsen</a:t>
            </a:r>
          </a:p>
          <a:p>
            <a:pPr marL="342900" indent="-342900" fontAlgn="base">
              <a:spcAft>
                <a:spcPct val="0"/>
              </a:spcAft>
              <a:buClr>
                <a:srgbClr val="C60C30"/>
              </a:buClr>
              <a:buSzPct val="125000"/>
              <a:buFont typeface="Arial" panose="020B0604020202020204" pitchFamily="34" charset="0"/>
              <a:buChar char="•"/>
              <a:tabLst>
                <a:tab pos="2866445" algn="r"/>
              </a:tabLst>
            </a:pPr>
            <a:r>
              <a:rPr lang="en-GB" b="0" dirty="0"/>
              <a:t>Novartis</a:t>
            </a:r>
          </a:p>
          <a:p>
            <a:pPr marL="342900" indent="-342900" fontAlgn="base">
              <a:spcAft>
                <a:spcPct val="0"/>
              </a:spcAft>
              <a:buClr>
                <a:srgbClr val="C60C30"/>
              </a:buClr>
              <a:buSzPct val="125000"/>
              <a:buFont typeface="Arial" panose="020B0604020202020204" pitchFamily="34" charset="0"/>
              <a:buChar char="•"/>
              <a:tabLst>
                <a:tab pos="2866445" algn="r"/>
              </a:tabLst>
            </a:pPr>
            <a:r>
              <a:rPr lang="en-GB" b="0" dirty="0"/>
              <a:t>Roche</a:t>
            </a:r>
          </a:p>
          <a:p>
            <a:pPr marL="342900" indent="-342900" fontAlgn="base">
              <a:spcAft>
                <a:spcPct val="0"/>
              </a:spcAft>
              <a:buClr>
                <a:srgbClr val="C60C30"/>
              </a:buClr>
              <a:buSzPct val="125000"/>
              <a:buFont typeface="Arial" panose="020B0604020202020204" pitchFamily="34" charset="0"/>
              <a:buChar char="•"/>
              <a:tabLst>
                <a:tab pos="2866445" algn="r"/>
              </a:tabLst>
            </a:pPr>
            <a:r>
              <a:rPr lang="en-GB" b="0" dirty="0"/>
              <a:t>UCB</a:t>
            </a:r>
          </a:p>
          <a:p>
            <a:pPr marL="342900" indent="-342900" fontAlgn="base">
              <a:spcAft>
                <a:spcPct val="0"/>
              </a:spcAft>
              <a:buClr>
                <a:srgbClr val="C60C30"/>
              </a:buClr>
              <a:buSzPct val="125000"/>
              <a:buFont typeface="Arial" panose="020B0604020202020204" pitchFamily="34" charset="0"/>
              <a:buChar char="•"/>
              <a:tabLst>
                <a:tab pos="2866445" algn="r"/>
              </a:tabLst>
            </a:pPr>
            <a:r>
              <a:rPr lang="en-GB" b="0" dirty="0"/>
              <a:t>Wiley</a:t>
            </a:r>
          </a:p>
          <a:p>
            <a:endParaRPr lang="en-GB" dirty="0"/>
          </a:p>
        </p:txBody>
      </p:sp>
      <p:pic>
        <p:nvPicPr>
          <p:cNvPr id="1032" name="Picture 8">
            <a:extLst>
              <a:ext uri="{FF2B5EF4-FFF2-40B4-BE49-F238E27FC236}">
                <a16:creationId xmlns:a16="http://schemas.microsoft.com/office/drawing/2014/main" id="{05898296-2480-44B8-9643-75CB6E0105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7923" y="3366951"/>
            <a:ext cx="4508311" cy="297705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DDA4A1F9-8CD9-4B16-86ED-8B7529E866FE}"/>
              </a:ext>
            </a:extLst>
          </p:cNvPr>
          <p:cNvSpPr txBox="1">
            <a:spLocks/>
          </p:cNvSpPr>
          <p:nvPr/>
        </p:nvSpPr>
        <p:spPr>
          <a:xfrm>
            <a:off x="565863" y="935001"/>
            <a:ext cx="4917237" cy="4932399"/>
          </a:xfrm>
          <a:prstGeom prst="rect">
            <a:avLst/>
          </a:prstGeom>
        </p:spPr>
        <p:txBody>
          <a:bodyPr vert="horz" wrap="square" lIns="121887" tIns="60943" rIns="121887" bIns="60943" rtlCol="0">
            <a:normAutofit/>
          </a:bodyPr>
          <a:lstStyle>
            <a:lvl1pPr marL="355396" indent="-355396" algn="l" defTabSz="914400" rtl="0" eaLnBrk="1" latinLnBrk="0" hangingPunct="1">
              <a:spcBef>
                <a:spcPts val="1334"/>
              </a:spcBef>
              <a:buSzPct val="125000"/>
              <a:buFontTx/>
              <a:buBlip>
                <a:blip r:embed="rId4"/>
              </a:buBlip>
              <a:defRPr sz="2399"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21371" indent="-365975" algn="l" defTabSz="914400" rtl="0" eaLnBrk="1" latinLnBrk="0" hangingPunct="1">
              <a:spcBef>
                <a:spcPts val="533"/>
              </a:spcBef>
              <a:buClr>
                <a:schemeClr val="accent2"/>
              </a:buClr>
              <a:buFont typeface="Arial" panose="020B0604020202020204" pitchFamily="34" charset="0"/>
              <a:buChar char="−"/>
              <a:tabLst>
                <a:tab pos="2866445" algn="r"/>
              </a:tabLst>
              <a:defRPr sz="2099"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54070" indent="-232699" algn="l" defTabSz="914400" rtl="0" eaLnBrk="1" latinLnBrk="0" hangingPunct="1">
              <a:spcBef>
                <a:spcPts val="533"/>
              </a:spcBef>
              <a:buClr>
                <a:schemeClr val="accent2"/>
              </a:buClr>
              <a:buFont typeface="Courier New" panose="02070309020205020404" pitchFamily="49" charset="0"/>
              <a:buChar char="o"/>
              <a:tabLst>
                <a:tab pos="2866445" algn="r"/>
              </a:tabLst>
              <a:defRPr sz="1899"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195233" indent="-236931" algn="l" defTabSz="914400" rtl="0" eaLnBrk="1" latinLnBrk="0" hangingPunct="1">
              <a:spcBef>
                <a:spcPts val="533"/>
              </a:spcBef>
              <a:buClr>
                <a:schemeClr val="accent2"/>
              </a:buClr>
              <a:buFont typeface="Arial" panose="020B0604020202020204" pitchFamily="34" charset="0"/>
              <a:buChar char="•"/>
              <a:tabLst>
                <a:tab pos="984250" algn="l"/>
              </a:tabLst>
              <a:defRPr sz="15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24000" indent="-271463" algn="l" defTabSz="914400" rtl="0" eaLnBrk="1" latinLnBrk="0" hangingPunct="1">
              <a:spcBef>
                <a:spcPct val="20000"/>
              </a:spcBef>
              <a:buFont typeface="Arial"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endParaRPr lang="en-GB" sz="1800" b="1" dirty="0">
              <a:solidFill>
                <a:srgbClr val="002395"/>
              </a:solidFill>
            </a:endParaRPr>
          </a:p>
          <a:p>
            <a:pPr marL="0" indent="0">
              <a:buFontTx/>
              <a:buNone/>
            </a:pPr>
            <a:r>
              <a:rPr lang="en-GB" sz="1800" b="1" dirty="0">
                <a:solidFill>
                  <a:srgbClr val="002395"/>
                </a:solidFill>
              </a:rPr>
              <a:t>Tim is… </a:t>
            </a:r>
            <a:r>
              <a:rPr lang="en-GB" sz="1800" dirty="0">
                <a:solidFill>
                  <a:srgbClr val="002395"/>
                </a:solidFill>
              </a:rPr>
              <a:t>director of a group of writers, editors, account and project managers, following 14 years in med comms, 3 years in medical publishing and too long in neuroscience labs</a:t>
            </a:r>
          </a:p>
        </p:txBody>
      </p:sp>
    </p:spTree>
    <p:extLst>
      <p:ext uri="{BB962C8B-B14F-4D97-AF65-F5344CB8AC3E}">
        <p14:creationId xmlns:p14="http://schemas.microsoft.com/office/powerpoint/2010/main" val="3631781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0CB03-E4B6-4254-8255-34AEA763C33A}"/>
              </a:ext>
            </a:extLst>
          </p:cNvPr>
          <p:cNvSpPr>
            <a:spLocks noGrp="1"/>
          </p:cNvSpPr>
          <p:nvPr>
            <p:ph type="title"/>
          </p:nvPr>
        </p:nvSpPr>
        <p:spPr/>
        <p:txBody>
          <a:bodyPr wrap="square" anchor="t">
            <a:normAutofit/>
          </a:bodyPr>
          <a:lstStyle/>
          <a:p>
            <a:r>
              <a:rPr lang="en-GB" dirty="0"/>
              <a:t>Academic publishing is the route to credible, compliant pharma communications</a:t>
            </a:r>
          </a:p>
        </p:txBody>
      </p:sp>
      <p:sp>
        <p:nvSpPr>
          <p:cNvPr id="14" name="Content Placeholder 13">
            <a:extLst>
              <a:ext uri="{FF2B5EF4-FFF2-40B4-BE49-F238E27FC236}">
                <a16:creationId xmlns:a16="http://schemas.microsoft.com/office/drawing/2014/main" id="{6E64FB38-3B71-463C-9871-F775772F0EAC}"/>
              </a:ext>
            </a:extLst>
          </p:cNvPr>
          <p:cNvSpPr>
            <a:spLocks noGrp="1"/>
          </p:cNvSpPr>
          <p:nvPr>
            <p:ph sz="half" idx="1"/>
          </p:nvPr>
        </p:nvSpPr>
        <p:spPr/>
        <p:txBody>
          <a:bodyPr>
            <a:normAutofit/>
          </a:bodyPr>
          <a:lstStyle/>
          <a:p>
            <a:endParaRPr lang="en-GB"/>
          </a:p>
        </p:txBody>
      </p:sp>
      <p:sp>
        <p:nvSpPr>
          <p:cNvPr id="15" name="Content Placeholder 14">
            <a:extLst>
              <a:ext uri="{FF2B5EF4-FFF2-40B4-BE49-F238E27FC236}">
                <a16:creationId xmlns:a16="http://schemas.microsoft.com/office/drawing/2014/main" id="{403ED0AF-343C-416F-B295-5E0EA3376BE0}"/>
              </a:ext>
            </a:extLst>
          </p:cNvPr>
          <p:cNvSpPr>
            <a:spLocks noGrp="1"/>
          </p:cNvSpPr>
          <p:nvPr>
            <p:ph sz="half" idx="2"/>
          </p:nvPr>
        </p:nvSpPr>
        <p:spPr>
          <a:xfrm>
            <a:off x="6934200" y="1600201"/>
            <a:ext cx="4648200" cy="3276599"/>
          </a:xfrm>
        </p:spPr>
        <p:txBody>
          <a:bodyPr>
            <a:normAutofit/>
          </a:bodyPr>
          <a:lstStyle/>
          <a:p>
            <a:r>
              <a:rPr lang="en-GB" dirty="0"/>
              <a:t>Established, independent, organic system for transferring research information into research practice</a:t>
            </a:r>
          </a:p>
          <a:p>
            <a:r>
              <a:rPr lang="en-GB" dirty="0"/>
              <a:t>Personal professional accountability for medical professionals who lead and report from clinical trials</a:t>
            </a:r>
          </a:p>
          <a:p>
            <a:r>
              <a:rPr lang="en-GB" dirty="0"/>
              <a:t>Third party quality assurance and quality control from editorial and peer review, and production editorial</a:t>
            </a:r>
          </a:p>
          <a:p>
            <a:endParaRPr lang="en-GB" dirty="0"/>
          </a:p>
          <a:p>
            <a:endParaRPr lang="en-GB" dirty="0"/>
          </a:p>
          <a:p>
            <a:endParaRPr lang="en-GB" dirty="0"/>
          </a:p>
        </p:txBody>
      </p:sp>
      <p:sp>
        <p:nvSpPr>
          <p:cNvPr id="5" name="Slide Number Placeholder 4">
            <a:extLst>
              <a:ext uri="{FF2B5EF4-FFF2-40B4-BE49-F238E27FC236}">
                <a16:creationId xmlns:a16="http://schemas.microsoft.com/office/drawing/2014/main" id="{D43445CD-CA71-4C04-AE54-CA4E2D9EB651}"/>
              </a:ext>
            </a:extLst>
          </p:cNvPr>
          <p:cNvSpPr>
            <a:spLocks noGrp="1"/>
          </p:cNvSpPr>
          <p:nvPr>
            <p:ph type="sldNum" sz="quarter" idx="12"/>
          </p:nvPr>
        </p:nvSpPr>
        <p:spPr/>
        <p:txBody>
          <a:bodyPr anchor="ctr">
            <a:normAutofit/>
          </a:bodyPr>
          <a:lstStyle/>
          <a:p>
            <a:pPr>
              <a:spcAft>
                <a:spcPts val="600"/>
              </a:spcAft>
            </a:pPr>
            <a:fld id="{05AF34B2-2610-4965-BEBB-1D7553BBD754}" type="slidenum">
              <a:rPr lang="en-GB" smtClean="0"/>
              <a:pPr>
                <a:spcAft>
                  <a:spcPts val="600"/>
                </a:spcAft>
              </a:pPr>
              <a:t>4</a:t>
            </a:fld>
            <a:endParaRPr lang="en-GB"/>
          </a:p>
        </p:txBody>
      </p:sp>
      <p:sp>
        <p:nvSpPr>
          <p:cNvPr id="20" name="Footer Placeholder 4">
            <a:extLst>
              <a:ext uri="{FF2B5EF4-FFF2-40B4-BE49-F238E27FC236}">
                <a16:creationId xmlns:a16="http://schemas.microsoft.com/office/drawing/2014/main" id="{5120E397-B14A-41A8-A176-3F64EAD8FE04}"/>
              </a:ext>
            </a:extLst>
          </p:cNvPr>
          <p:cNvSpPr>
            <a:spLocks noGrp="1"/>
          </p:cNvSpPr>
          <p:nvPr>
            <p:ph type="ftr" sz="quarter" idx="3"/>
          </p:nvPr>
        </p:nvSpPr>
        <p:spPr/>
        <p:txBody>
          <a:bodyPr/>
          <a:lstStyle/>
          <a:p>
            <a:endParaRPr lang="en-US"/>
          </a:p>
        </p:txBody>
      </p:sp>
      <p:pic>
        <p:nvPicPr>
          <p:cNvPr id="1027" name="FDC0E9BC-CE0A-4E68-AE42-83A1EBED1DAD">
            <a:extLst>
              <a:ext uri="{FF2B5EF4-FFF2-40B4-BE49-F238E27FC236}">
                <a16:creationId xmlns:a16="http://schemas.microsoft.com/office/drawing/2014/main" id="{953427E0-F5ED-4F24-AE04-D428B284F0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600201"/>
            <a:ext cx="6034617" cy="45259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23EBAD-646E-4709-AA17-9DEAFEE368C6}"/>
              </a:ext>
            </a:extLst>
          </p:cNvPr>
          <p:cNvSpPr txBox="1"/>
          <p:nvPr/>
        </p:nvSpPr>
        <p:spPr>
          <a:xfrm>
            <a:off x="6934200" y="5106987"/>
            <a:ext cx="4724400" cy="1569660"/>
          </a:xfrm>
          <a:prstGeom prst="rect">
            <a:avLst/>
          </a:prstGeom>
          <a:noFill/>
        </p:spPr>
        <p:txBody>
          <a:bodyPr wrap="square" rtlCol="0">
            <a:spAutoFit/>
          </a:bodyPr>
          <a:lstStyle/>
          <a:p>
            <a:pPr algn="ctr"/>
            <a:r>
              <a:rPr lang="en-GB" sz="3200" b="1" dirty="0">
                <a:solidFill>
                  <a:schemeClr val="tx1">
                    <a:lumMod val="50000"/>
                    <a:lumOff val="50000"/>
                  </a:schemeClr>
                </a:solidFill>
                <a:latin typeface="Arial" panose="020B0604020202020204" pitchFamily="34" charset="0"/>
                <a:cs typeface="Arial" panose="020B0604020202020204" pitchFamily="34" charset="0"/>
              </a:rPr>
              <a:t>‘Safe </a:t>
            </a:r>
            <a:r>
              <a:rPr lang="en-GB" sz="3200" b="1" dirty="0" err="1">
                <a:solidFill>
                  <a:schemeClr val="tx1">
                    <a:lumMod val="50000"/>
                    <a:lumOff val="50000"/>
                  </a:schemeClr>
                </a:solidFill>
                <a:latin typeface="Arial" panose="020B0604020202020204" pitchFamily="34" charset="0"/>
                <a:cs typeface="Arial" panose="020B0604020202020204" pitchFamily="34" charset="0"/>
              </a:rPr>
              <a:t>harbor</a:t>
            </a:r>
            <a:r>
              <a:rPr lang="en-GB" sz="3200" b="1" dirty="0">
                <a:solidFill>
                  <a:schemeClr val="tx1">
                    <a:lumMod val="50000"/>
                    <a:lumOff val="50000"/>
                  </a:schemeClr>
                </a:solidFill>
                <a:latin typeface="Arial" panose="020B0604020202020204" pitchFamily="34" charset="0"/>
                <a:cs typeface="Arial" panose="020B0604020202020204" pitchFamily="34" charset="0"/>
              </a:rPr>
              <a:t>’ for ‘scientific exchange’</a:t>
            </a:r>
          </a:p>
          <a:p>
            <a:pPr algn="ctr"/>
            <a:endParaRPr lang="en-GB" sz="32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810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2FDC0-1DF2-4E24-99FB-8BDB466E5E2D}"/>
              </a:ext>
            </a:extLst>
          </p:cNvPr>
          <p:cNvSpPr>
            <a:spLocks noGrp="1"/>
          </p:cNvSpPr>
          <p:nvPr>
            <p:ph type="title"/>
          </p:nvPr>
        </p:nvSpPr>
        <p:spPr/>
        <p:txBody>
          <a:bodyPr/>
          <a:lstStyle/>
          <a:p>
            <a:r>
              <a:rPr lang="en-GB" dirty="0"/>
              <a:t>Non-publication media help to</a:t>
            </a:r>
            <a:br>
              <a:rPr lang="en-GB" dirty="0"/>
            </a:br>
            <a:r>
              <a:rPr lang="en-GB" dirty="0"/>
              <a:t>summarize, simplify and explain</a:t>
            </a:r>
          </a:p>
        </p:txBody>
      </p:sp>
      <p:pic>
        <p:nvPicPr>
          <p:cNvPr id="4" name="Picture 3">
            <a:extLst>
              <a:ext uri="{FF2B5EF4-FFF2-40B4-BE49-F238E27FC236}">
                <a16:creationId xmlns:a16="http://schemas.microsoft.com/office/drawing/2014/main" id="{B52D970F-A1C0-4150-B67A-DD80ED96A0B5}"/>
              </a:ext>
            </a:extLst>
          </p:cNvPr>
          <p:cNvPicPr>
            <a:picLocks noChangeAspect="1"/>
          </p:cNvPicPr>
          <p:nvPr/>
        </p:nvPicPr>
        <p:blipFill rotWithShape="1">
          <a:blip r:embed="rId3"/>
          <a:srcRect l="6139" t="62222" r="49413"/>
          <a:stretch/>
        </p:blipFill>
        <p:spPr>
          <a:xfrm>
            <a:off x="720323" y="2279431"/>
            <a:ext cx="3236645" cy="2065966"/>
          </a:xfrm>
          <a:prstGeom prst="rect">
            <a:avLst/>
          </a:prstGeom>
          <a:ln w="6350">
            <a:solidFill>
              <a:schemeClr val="accent3"/>
            </a:solidFill>
          </a:ln>
          <a:effectLst>
            <a:outerShdw dist="50800" dir="3000000" algn="tl" rotWithShape="0">
              <a:prstClr val="black">
                <a:alpha val="20000"/>
              </a:prstClr>
            </a:outerShdw>
          </a:effectLst>
        </p:spPr>
      </p:pic>
      <p:pic>
        <p:nvPicPr>
          <p:cNvPr id="5" name="Picture 4">
            <a:extLst>
              <a:ext uri="{FF2B5EF4-FFF2-40B4-BE49-F238E27FC236}">
                <a16:creationId xmlns:a16="http://schemas.microsoft.com/office/drawing/2014/main" id="{A70C99CA-3A47-479E-AC47-B8B8D1CDDA04}"/>
              </a:ext>
            </a:extLst>
          </p:cNvPr>
          <p:cNvPicPr>
            <a:picLocks noChangeAspect="1"/>
          </p:cNvPicPr>
          <p:nvPr/>
        </p:nvPicPr>
        <p:blipFill>
          <a:blip r:embed="rId4"/>
          <a:stretch>
            <a:fillRect/>
          </a:stretch>
        </p:blipFill>
        <p:spPr>
          <a:xfrm>
            <a:off x="720323" y="4475294"/>
            <a:ext cx="3236645" cy="2118725"/>
          </a:xfrm>
          <a:prstGeom prst="rect">
            <a:avLst/>
          </a:prstGeom>
          <a:effectLst>
            <a:outerShdw dist="50800" dir="3000000" algn="tl" rotWithShape="0">
              <a:prstClr val="black">
                <a:alpha val="20000"/>
              </a:prstClr>
            </a:outerShdw>
          </a:effectLst>
        </p:spPr>
      </p:pic>
      <p:sp>
        <p:nvSpPr>
          <p:cNvPr id="6" name="Rectangle: Rounded Corners 5">
            <a:extLst>
              <a:ext uri="{FF2B5EF4-FFF2-40B4-BE49-F238E27FC236}">
                <a16:creationId xmlns:a16="http://schemas.microsoft.com/office/drawing/2014/main" id="{91706688-552B-4305-B53E-466B25D079A2}"/>
              </a:ext>
            </a:extLst>
          </p:cNvPr>
          <p:cNvSpPr/>
          <p:nvPr/>
        </p:nvSpPr>
        <p:spPr>
          <a:xfrm>
            <a:off x="853439" y="3170090"/>
            <a:ext cx="2970416" cy="60267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http://sandpit.bmj.com/site_images/2018/bathe_va_v23.png">
            <a:extLst>
              <a:ext uri="{FF2B5EF4-FFF2-40B4-BE49-F238E27FC236}">
                <a16:creationId xmlns:a16="http://schemas.microsoft.com/office/drawing/2014/main" id="{4A4BD78D-1093-4D11-A4B6-4631B27200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4236" y="2279431"/>
            <a:ext cx="3103529" cy="3103529"/>
          </a:xfrm>
          <a:prstGeom prst="rect">
            <a:avLst/>
          </a:prstGeom>
          <a:effectLst>
            <a:outerShdw dist="50800" dir="30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B2DB6144-0519-45B9-8C53-1670B5C1CDCF}"/>
              </a:ext>
            </a:extLst>
          </p:cNvPr>
          <p:cNvCxnSpPr>
            <a:cxnSpLocks/>
            <a:stCxn id="6" idx="2"/>
            <a:endCxn id="5" idx="0"/>
          </p:cNvCxnSpPr>
          <p:nvPr/>
        </p:nvCxnSpPr>
        <p:spPr>
          <a:xfrm flipH="1">
            <a:off x="2338646" y="3772763"/>
            <a:ext cx="1" cy="702531"/>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A47346E1-8DF7-4CC4-A1B7-D4BA5D3786E8}"/>
              </a:ext>
            </a:extLst>
          </p:cNvPr>
          <p:cNvPicPr>
            <a:picLocks noChangeAspect="1"/>
          </p:cNvPicPr>
          <p:nvPr/>
        </p:nvPicPr>
        <p:blipFill>
          <a:blip r:embed="rId6"/>
          <a:stretch>
            <a:fillRect/>
          </a:stretch>
        </p:blipFill>
        <p:spPr>
          <a:xfrm>
            <a:off x="8346549" y="2279431"/>
            <a:ext cx="3103529" cy="3816323"/>
          </a:xfrm>
          <a:prstGeom prst="rect">
            <a:avLst/>
          </a:prstGeom>
          <a:effectLst>
            <a:outerShdw dist="50800" dir="3000000" algn="tl" rotWithShape="0">
              <a:prstClr val="black">
                <a:alpha val="20000"/>
              </a:prstClr>
            </a:outerShdw>
          </a:effectLst>
        </p:spPr>
      </p:pic>
      <p:sp>
        <p:nvSpPr>
          <p:cNvPr id="26" name="TextBox 25">
            <a:extLst>
              <a:ext uri="{FF2B5EF4-FFF2-40B4-BE49-F238E27FC236}">
                <a16:creationId xmlns:a16="http://schemas.microsoft.com/office/drawing/2014/main" id="{FAF9B4BC-480F-4979-B07C-DB482D0389A6}"/>
              </a:ext>
            </a:extLst>
          </p:cNvPr>
          <p:cNvSpPr txBox="1"/>
          <p:nvPr/>
        </p:nvSpPr>
        <p:spPr>
          <a:xfrm>
            <a:off x="720323" y="1438487"/>
            <a:ext cx="3236645" cy="461665"/>
          </a:xfrm>
          <a:prstGeom prst="rect">
            <a:avLst/>
          </a:prstGeom>
          <a:noFill/>
        </p:spPr>
        <p:txBody>
          <a:bodyPr wrap="square" rtlCol="0">
            <a:spAutoFit/>
          </a:bodyPr>
          <a:lstStyle/>
          <a:p>
            <a:pPr algn="ctr"/>
            <a:r>
              <a:rPr lang="en-GB" sz="2400" b="1" dirty="0"/>
              <a:t>Explanatory videos</a:t>
            </a:r>
          </a:p>
        </p:txBody>
      </p:sp>
      <p:sp>
        <p:nvSpPr>
          <p:cNvPr id="27" name="TextBox 26">
            <a:extLst>
              <a:ext uri="{FF2B5EF4-FFF2-40B4-BE49-F238E27FC236}">
                <a16:creationId xmlns:a16="http://schemas.microsoft.com/office/drawing/2014/main" id="{AEDDF54D-4C8D-473A-A576-0CADB3A7D27D}"/>
              </a:ext>
            </a:extLst>
          </p:cNvPr>
          <p:cNvSpPr txBox="1"/>
          <p:nvPr/>
        </p:nvSpPr>
        <p:spPr>
          <a:xfrm>
            <a:off x="4544236" y="1438487"/>
            <a:ext cx="3103529" cy="461665"/>
          </a:xfrm>
          <a:prstGeom prst="rect">
            <a:avLst/>
          </a:prstGeom>
          <a:noFill/>
        </p:spPr>
        <p:txBody>
          <a:bodyPr wrap="square" rtlCol="0">
            <a:spAutoFit/>
          </a:bodyPr>
          <a:lstStyle/>
          <a:p>
            <a:pPr algn="ctr"/>
            <a:r>
              <a:rPr lang="en-GB" sz="2400" b="1" dirty="0"/>
              <a:t>Infographics</a:t>
            </a:r>
          </a:p>
        </p:txBody>
      </p:sp>
      <p:sp>
        <p:nvSpPr>
          <p:cNvPr id="28" name="TextBox 27">
            <a:extLst>
              <a:ext uri="{FF2B5EF4-FFF2-40B4-BE49-F238E27FC236}">
                <a16:creationId xmlns:a16="http://schemas.microsoft.com/office/drawing/2014/main" id="{87C1178F-D3EC-4457-95C2-A89E0AC09C24}"/>
              </a:ext>
            </a:extLst>
          </p:cNvPr>
          <p:cNvSpPr txBox="1"/>
          <p:nvPr/>
        </p:nvSpPr>
        <p:spPr>
          <a:xfrm>
            <a:off x="8346549" y="1438487"/>
            <a:ext cx="3103529" cy="830997"/>
          </a:xfrm>
          <a:prstGeom prst="rect">
            <a:avLst/>
          </a:prstGeom>
          <a:noFill/>
        </p:spPr>
        <p:txBody>
          <a:bodyPr wrap="square" rtlCol="0">
            <a:spAutoFit/>
          </a:bodyPr>
          <a:lstStyle/>
          <a:p>
            <a:pPr algn="ctr"/>
            <a:r>
              <a:rPr lang="en-GB" sz="2400" b="1" dirty="0"/>
              <a:t>Plain Language Summaries</a:t>
            </a:r>
          </a:p>
        </p:txBody>
      </p:sp>
    </p:spTree>
    <p:extLst>
      <p:ext uri="{BB962C8B-B14F-4D97-AF65-F5344CB8AC3E}">
        <p14:creationId xmlns:p14="http://schemas.microsoft.com/office/powerpoint/2010/main" val="884488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2FDC0-1DF2-4E24-99FB-8BDB466E5E2D}"/>
              </a:ext>
            </a:extLst>
          </p:cNvPr>
          <p:cNvSpPr>
            <a:spLocks noGrp="1"/>
          </p:cNvSpPr>
          <p:nvPr>
            <p:ph type="title"/>
          </p:nvPr>
        </p:nvSpPr>
        <p:spPr/>
        <p:txBody>
          <a:bodyPr>
            <a:normAutofit/>
          </a:bodyPr>
          <a:lstStyle/>
          <a:p>
            <a:r>
              <a:rPr lang="en-GB" dirty="0"/>
              <a:t>Recommendations for plain language summaries of peer-reviewed medical journal publications</a:t>
            </a:r>
          </a:p>
        </p:txBody>
      </p:sp>
      <p:sp>
        <p:nvSpPr>
          <p:cNvPr id="7" name="Content Placeholder 6">
            <a:extLst>
              <a:ext uri="{FF2B5EF4-FFF2-40B4-BE49-F238E27FC236}">
                <a16:creationId xmlns:a16="http://schemas.microsoft.com/office/drawing/2014/main" id="{984A852D-BFB4-456C-9CBA-84DAB99A8AD9}"/>
              </a:ext>
            </a:extLst>
          </p:cNvPr>
          <p:cNvSpPr>
            <a:spLocks noGrp="1"/>
          </p:cNvSpPr>
          <p:nvPr>
            <p:ph sz="half" idx="1"/>
          </p:nvPr>
        </p:nvSpPr>
        <p:spPr>
          <a:xfrm>
            <a:off x="609600" y="1600201"/>
            <a:ext cx="5384800" cy="3124199"/>
          </a:xfrm>
        </p:spPr>
        <p:txBody>
          <a:bodyPr/>
          <a:lstStyle/>
          <a:p>
            <a:r>
              <a:rPr lang="en-GB" dirty="0"/>
              <a:t>Developed by the Open Pharma </a:t>
            </a:r>
            <a:r>
              <a:rPr lang="en-GB" b="1" dirty="0"/>
              <a:t>Accessibility workstream</a:t>
            </a:r>
            <a:r>
              <a:rPr lang="en-GB" dirty="0"/>
              <a:t>, with content driven by an </a:t>
            </a:r>
            <a:r>
              <a:rPr lang="en-GB" b="1" dirty="0"/>
              <a:t>expert roundtable </a:t>
            </a:r>
            <a:r>
              <a:rPr lang="en-GB" dirty="0"/>
              <a:t>and </a:t>
            </a:r>
            <a:r>
              <a:rPr lang="en-GB" b="1" dirty="0"/>
              <a:t>focused public consultation</a:t>
            </a:r>
          </a:p>
          <a:p>
            <a:r>
              <a:rPr lang="en-GB" dirty="0"/>
              <a:t>Proposes a foundational </a:t>
            </a:r>
            <a:r>
              <a:rPr lang="en-GB" b="1" dirty="0"/>
              <a:t>standard for plain language summaries </a:t>
            </a:r>
            <a:r>
              <a:rPr lang="en-GB" dirty="0"/>
              <a:t>for sharing research </a:t>
            </a:r>
            <a:r>
              <a:rPr lang="en-GB" b="1" dirty="0"/>
              <a:t>broadly and understandably</a:t>
            </a:r>
          </a:p>
          <a:p>
            <a:endParaRPr lang="en-GB" dirty="0"/>
          </a:p>
        </p:txBody>
      </p:sp>
      <p:sp>
        <p:nvSpPr>
          <p:cNvPr id="8" name="Content Placeholder 7">
            <a:extLst>
              <a:ext uri="{FF2B5EF4-FFF2-40B4-BE49-F238E27FC236}">
                <a16:creationId xmlns:a16="http://schemas.microsoft.com/office/drawing/2014/main" id="{9C11E7AF-5194-43F0-BA13-D4D868482607}"/>
              </a:ext>
            </a:extLst>
          </p:cNvPr>
          <p:cNvSpPr>
            <a:spLocks noGrp="1"/>
          </p:cNvSpPr>
          <p:nvPr>
            <p:ph sz="half" idx="2"/>
          </p:nvPr>
        </p:nvSpPr>
        <p:spPr/>
        <p:txBody>
          <a:bodyPr/>
          <a:lstStyle/>
          <a:p>
            <a:endParaRPr lang="en-GB" dirty="0"/>
          </a:p>
        </p:txBody>
      </p:sp>
      <p:pic>
        <p:nvPicPr>
          <p:cNvPr id="14" name="Picture Placeholder 9">
            <a:extLst>
              <a:ext uri="{FF2B5EF4-FFF2-40B4-BE49-F238E27FC236}">
                <a16:creationId xmlns:a16="http://schemas.microsoft.com/office/drawing/2014/main" id="{975C28FC-C523-40EC-9590-B6D747F4ED01}"/>
              </a:ext>
            </a:extLst>
          </p:cNvPr>
          <p:cNvPicPr>
            <a:picLocks noChangeAspect="1"/>
          </p:cNvPicPr>
          <p:nvPr/>
        </p:nvPicPr>
        <p:blipFill rotWithShape="1">
          <a:blip r:embed="rId3"/>
          <a:srcRect t="1186" b="-242"/>
          <a:stretch/>
        </p:blipFill>
        <p:spPr>
          <a:xfrm>
            <a:off x="6451600" y="1600201"/>
            <a:ext cx="5866817" cy="777240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A5B72CFB-FD52-49B3-BB2E-37905E8D8F61}"/>
              </a:ext>
            </a:extLst>
          </p:cNvPr>
          <p:cNvPicPr>
            <a:picLocks noChangeAspect="1"/>
          </p:cNvPicPr>
          <p:nvPr/>
        </p:nvPicPr>
        <p:blipFill>
          <a:blip r:embed="rId4"/>
          <a:stretch>
            <a:fillRect/>
          </a:stretch>
        </p:blipFill>
        <p:spPr>
          <a:xfrm>
            <a:off x="1066800" y="4407173"/>
            <a:ext cx="4856023" cy="2539454"/>
          </a:xfrm>
          <a:prstGeom prst="rect">
            <a:avLst/>
          </a:prstGeom>
        </p:spPr>
      </p:pic>
    </p:spTree>
    <p:extLst>
      <p:ext uri="{BB962C8B-B14F-4D97-AF65-F5344CB8AC3E}">
        <p14:creationId xmlns:p14="http://schemas.microsoft.com/office/powerpoint/2010/main" val="282751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539863-7AC0-417D-9C4D-18C328CF199C}"/>
              </a:ext>
            </a:extLst>
          </p:cNvPr>
          <p:cNvPicPr>
            <a:picLocks noChangeAspect="1"/>
          </p:cNvPicPr>
          <p:nvPr/>
        </p:nvPicPr>
        <p:blipFill>
          <a:blip r:embed="rId3"/>
          <a:stretch>
            <a:fillRect/>
          </a:stretch>
        </p:blipFill>
        <p:spPr>
          <a:xfrm>
            <a:off x="6301724" y="1950660"/>
            <a:ext cx="4139311" cy="887605"/>
          </a:xfrm>
          <a:prstGeom prst="rect">
            <a:avLst/>
          </a:prstGeom>
          <a:ln>
            <a:noFill/>
          </a:ln>
          <a:effectLst>
            <a:outerShdw dist="50800" dir="3000000" algn="tl" rotWithShape="0">
              <a:prstClr val="black">
                <a:alpha val="20000"/>
              </a:prstClr>
            </a:outerShdw>
          </a:effectLst>
        </p:spPr>
      </p:pic>
      <p:pic>
        <p:nvPicPr>
          <p:cNvPr id="12" name="Picture 11">
            <a:extLst>
              <a:ext uri="{FF2B5EF4-FFF2-40B4-BE49-F238E27FC236}">
                <a16:creationId xmlns:a16="http://schemas.microsoft.com/office/drawing/2014/main" id="{F2A05DD5-5AAE-4A20-A1DC-86CB20E99BCD}"/>
              </a:ext>
            </a:extLst>
          </p:cNvPr>
          <p:cNvPicPr>
            <a:picLocks noChangeAspect="1"/>
          </p:cNvPicPr>
          <p:nvPr/>
        </p:nvPicPr>
        <p:blipFill>
          <a:blip r:embed="rId4"/>
          <a:stretch>
            <a:fillRect/>
          </a:stretch>
        </p:blipFill>
        <p:spPr>
          <a:xfrm>
            <a:off x="6142596" y="3340871"/>
            <a:ext cx="3372451" cy="1623973"/>
          </a:xfrm>
          <a:prstGeom prst="rect">
            <a:avLst/>
          </a:prstGeom>
          <a:ln w="6350">
            <a:solidFill>
              <a:schemeClr val="accent3"/>
            </a:solidFill>
          </a:ln>
          <a:effectLst>
            <a:outerShdw dist="50800" dir="3000000" algn="tl" rotWithShape="0">
              <a:prstClr val="black">
                <a:alpha val="20000"/>
              </a:prstClr>
            </a:outerShdw>
          </a:effectLst>
        </p:spPr>
      </p:pic>
      <p:sp>
        <p:nvSpPr>
          <p:cNvPr id="3" name="Title 2">
            <a:extLst>
              <a:ext uri="{FF2B5EF4-FFF2-40B4-BE49-F238E27FC236}">
                <a16:creationId xmlns:a16="http://schemas.microsoft.com/office/drawing/2014/main" id="{92F6A45C-77EC-48EF-A6FD-BDA33DB4E9F1}"/>
              </a:ext>
            </a:extLst>
          </p:cNvPr>
          <p:cNvSpPr>
            <a:spLocks noGrp="1"/>
          </p:cNvSpPr>
          <p:nvPr>
            <p:ph type="title"/>
          </p:nvPr>
        </p:nvSpPr>
        <p:spPr/>
        <p:txBody>
          <a:bodyPr/>
          <a:lstStyle/>
          <a:p>
            <a:r>
              <a:rPr lang="en-GB" dirty="0"/>
              <a:t>Publications are not the only way to clinical data </a:t>
            </a:r>
          </a:p>
        </p:txBody>
      </p:sp>
      <p:sp>
        <p:nvSpPr>
          <p:cNvPr id="4" name="Slide Number Placeholder 3">
            <a:extLst>
              <a:ext uri="{FF2B5EF4-FFF2-40B4-BE49-F238E27FC236}">
                <a16:creationId xmlns:a16="http://schemas.microsoft.com/office/drawing/2014/main" id="{1D138119-B92E-40BF-8037-E8CD374A837C}"/>
              </a:ext>
            </a:extLst>
          </p:cNvPr>
          <p:cNvSpPr>
            <a:spLocks noGrp="1"/>
          </p:cNvSpPr>
          <p:nvPr>
            <p:ph type="sldNum" sz="quarter" idx="4"/>
          </p:nvPr>
        </p:nvSpPr>
        <p:spPr/>
        <p:txBody>
          <a:bodyPr/>
          <a:lstStyle/>
          <a:p>
            <a:fld id="{05AF34B2-2610-4965-BEBB-1D7553BBD754}" type="slidenum">
              <a:rPr lang="en-GB" smtClean="0">
                <a:solidFill>
                  <a:srgbClr val="828282">
                    <a:lumMod val="75000"/>
                  </a:srgbClr>
                </a:solidFill>
              </a:rPr>
              <a:pPr/>
              <a:t>7</a:t>
            </a:fld>
            <a:endParaRPr lang="en-GB" dirty="0">
              <a:solidFill>
                <a:srgbClr val="828282">
                  <a:lumMod val="75000"/>
                </a:srgbClr>
              </a:solidFill>
            </a:endParaRPr>
          </a:p>
        </p:txBody>
      </p:sp>
      <p:pic>
        <p:nvPicPr>
          <p:cNvPr id="6" name="Picture 5">
            <a:extLst>
              <a:ext uri="{FF2B5EF4-FFF2-40B4-BE49-F238E27FC236}">
                <a16:creationId xmlns:a16="http://schemas.microsoft.com/office/drawing/2014/main" id="{369A6D1C-020B-48CE-A35A-A83C3BC425AE}"/>
              </a:ext>
            </a:extLst>
          </p:cNvPr>
          <p:cNvPicPr>
            <a:picLocks noChangeAspect="1"/>
          </p:cNvPicPr>
          <p:nvPr/>
        </p:nvPicPr>
        <p:blipFill>
          <a:blip r:embed="rId5"/>
          <a:stretch>
            <a:fillRect/>
          </a:stretch>
        </p:blipFill>
        <p:spPr>
          <a:xfrm>
            <a:off x="1199973" y="4162484"/>
            <a:ext cx="3933825" cy="1819275"/>
          </a:xfrm>
          <a:prstGeom prst="rect">
            <a:avLst/>
          </a:prstGeom>
          <a:ln w="6350">
            <a:solidFill>
              <a:schemeClr val="accent3"/>
            </a:solidFill>
          </a:ln>
          <a:effectLst>
            <a:outerShdw dist="50800" dir="3000000" algn="tl" rotWithShape="0">
              <a:prstClr val="black">
                <a:alpha val="20000"/>
              </a:prstClr>
            </a:outerShdw>
          </a:effectLst>
        </p:spPr>
      </p:pic>
      <p:pic>
        <p:nvPicPr>
          <p:cNvPr id="7" name="Picture 6">
            <a:extLst>
              <a:ext uri="{FF2B5EF4-FFF2-40B4-BE49-F238E27FC236}">
                <a16:creationId xmlns:a16="http://schemas.microsoft.com/office/drawing/2014/main" id="{038BCAA3-F280-4CCF-91E8-C7E24A1E3A32}"/>
              </a:ext>
            </a:extLst>
          </p:cNvPr>
          <p:cNvPicPr>
            <a:picLocks noChangeAspect="1"/>
          </p:cNvPicPr>
          <p:nvPr/>
        </p:nvPicPr>
        <p:blipFill>
          <a:blip r:embed="rId6"/>
          <a:stretch>
            <a:fillRect/>
          </a:stretch>
        </p:blipFill>
        <p:spPr>
          <a:xfrm>
            <a:off x="6382296" y="4434863"/>
            <a:ext cx="3934451" cy="2140440"/>
          </a:xfrm>
          <a:prstGeom prst="rect">
            <a:avLst/>
          </a:prstGeom>
          <a:ln w="6350">
            <a:solidFill>
              <a:schemeClr val="accent3"/>
            </a:solidFill>
          </a:ln>
          <a:effectLst>
            <a:outerShdw dist="50800" dir="3000000" algn="tl" rotWithShape="0">
              <a:prstClr val="black">
                <a:alpha val="20000"/>
              </a:prstClr>
            </a:outerShdw>
          </a:effectLst>
        </p:spPr>
      </p:pic>
      <p:pic>
        <p:nvPicPr>
          <p:cNvPr id="10" name="Picture 9">
            <a:extLst>
              <a:ext uri="{FF2B5EF4-FFF2-40B4-BE49-F238E27FC236}">
                <a16:creationId xmlns:a16="http://schemas.microsoft.com/office/drawing/2014/main" id="{B53F4147-B16A-4FC2-981A-725F05696867}"/>
              </a:ext>
            </a:extLst>
          </p:cNvPr>
          <p:cNvPicPr>
            <a:picLocks noChangeAspect="1"/>
          </p:cNvPicPr>
          <p:nvPr/>
        </p:nvPicPr>
        <p:blipFill>
          <a:blip r:embed="rId7"/>
          <a:stretch>
            <a:fillRect/>
          </a:stretch>
        </p:blipFill>
        <p:spPr>
          <a:xfrm>
            <a:off x="8457325" y="3898867"/>
            <a:ext cx="3285803" cy="2257730"/>
          </a:xfrm>
          <a:prstGeom prst="rect">
            <a:avLst/>
          </a:prstGeom>
          <a:ln w="6350">
            <a:solidFill>
              <a:schemeClr val="accent3"/>
            </a:solidFill>
          </a:ln>
          <a:effectLst>
            <a:outerShdw dist="50800" dir="3000000" algn="tl" rotWithShape="0">
              <a:prstClr val="black">
                <a:alpha val="20000"/>
              </a:prstClr>
            </a:outerShdw>
          </a:effectLst>
        </p:spPr>
      </p:pic>
      <p:pic>
        <p:nvPicPr>
          <p:cNvPr id="11" name="Picture 10">
            <a:extLst>
              <a:ext uri="{FF2B5EF4-FFF2-40B4-BE49-F238E27FC236}">
                <a16:creationId xmlns:a16="http://schemas.microsoft.com/office/drawing/2014/main" id="{1800CCD2-0DF6-4FD4-9F12-A34A66F08D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4646" y="1977130"/>
            <a:ext cx="3629025" cy="1066800"/>
          </a:xfrm>
          <a:prstGeom prst="rect">
            <a:avLst/>
          </a:prstGeom>
          <a:ln w="6350">
            <a:solidFill>
              <a:srgbClr val="808080"/>
            </a:solidFill>
          </a:ln>
          <a:effectLst>
            <a:outerShdw dist="50800" dir="3000000" algn="tl" rotWithShape="0">
              <a:prstClr val="black">
                <a:alpha val="20000"/>
              </a:prstClr>
            </a:outerShdw>
          </a:effectLst>
        </p:spPr>
      </p:pic>
    </p:spTree>
    <p:extLst>
      <p:ext uri="{BB962C8B-B14F-4D97-AF65-F5344CB8AC3E}">
        <p14:creationId xmlns:p14="http://schemas.microsoft.com/office/powerpoint/2010/main" val="2248597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6B7CD-EB8B-4122-B4CE-44DD712B09A9}"/>
              </a:ext>
            </a:extLst>
          </p:cNvPr>
          <p:cNvSpPr>
            <a:spLocks noGrp="1"/>
          </p:cNvSpPr>
          <p:nvPr>
            <p:ph type="title"/>
          </p:nvPr>
        </p:nvSpPr>
        <p:spPr/>
        <p:txBody>
          <a:bodyPr>
            <a:normAutofit/>
          </a:bodyPr>
          <a:lstStyle/>
          <a:p>
            <a:r>
              <a:rPr lang="en-GB" dirty="0"/>
              <a:t>Connecting to external resources </a:t>
            </a:r>
            <a:br>
              <a:rPr lang="en-GB" dirty="0"/>
            </a:br>
            <a:r>
              <a:rPr lang="en-GB" dirty="0"/>
              <a:t>can provide a fuller picture</a:t>
            </a:r>
          </a:p>
        </p:txBody>
      </p:sp>
      <p:pic>
        <p:nvPicPr>
          <p:cNvPr id="7" name="Picture 6">
            <a:extLst>
              <a:ext uri="{FF2B5EF4-FFF2-40B4-BE49-F238E27FC236}">
                <a16:creationId xmlns:a16="http://schemas.microsoft.com/office/drawing/2014/main" id="{C96390D1-195D-4157-86DD-9BA949BAF5E9}"/>
              </a:ext>
            </a:extLst>
          </p:cNvPr>
          <p:cNvPicPr>
            <a:picLocks noChangeAspect="1"/>
          </p:cNvPicPr>
          <p:nvPr/>
        </p:nvPicPr>
        <p:blipFill>
          <a:blip r:embed="rId3"/>
          <a:stretch>
            <a:fillRect/>
          </a:stretch>
        </p:blipFill>
        <p:spPr>
          <a:xfrm>
            <a:off x="2130386" y="2888217"/>
            <a:ext cx="7696843" cy="1357236"/>
          </a:xfrm>
          <a:prstGeom prst="rect">
            <a:avLst/>
          </a:prstGeom>
          <a:solidFill>
            <a:srgbClr val="FFFFFF">
              <a:shade val="85000"/>
            </a:srgbClr>
          </a:solidFill>
          <a:ln w="88900" cap="sq">
            <a:solidFill>
              <a:srgbClr val="FFFFFF"/>
            </a:solidFill>
            <a:miter lim="800000"/>
          </a:ln>
          <a:effectLst/>
        </p:spPr>
      </p:pic>
      <p:pic>
        <p:nvPicPr>
          <p:cNvPr id="10" name="Picture 9">
            <a:extLst>
              <a:ext uri="{FF2B5EF4-FFF2-40B4-BE49-F238E27FC236}">
                <a16:creationId xmlns:a16="http://schemas.microsoft.com/office/drawing/2014/main" id="{F9E3BB75-628B-42C7-8D26-383A6108DF69}"/>
              </a:ext>
            </a:extLst>
          </p:cNvPr>
          <p:cNvPicPr>
            <a:picLocks noChangeAspect="1"/>
          </p:cNvPicPr>
          <p:nvPr/>
        </p:nvPicPr>
        <p:blipFill>
          <a:blip r:embed="rId4"/>
          <a:stretch>
            <a:fillRect/>
          </a:stretch>
        </p:blipFill>
        <p:spPr>
          <a:xfrm>
            <a:off x="922259" y="1412898"/>
            <a:ext cx="10113096" cy="1423996"/>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sp>
        <p:nvSpPr>
          <p:cNvPr id="13" name="Arrow: U-Turn 12">
            <a:extLst>
              <a:ext uri="{FF2B5EF4-FFF2-40B4-BE49-F238E27FC236}">
                <a16:creationId xmlns:a16="http://schemas.microsoft.com/office/drawing/2014/main" id="{192D9179-9650-499E-8076-C95C8559BB38}"/>
              </a:ext>
            </a:extLst>
          </p:cNvPr>
          <p:cNvSpPr/>
          <p:nvPr/>
        </p:nvSpPr>
        <p:spPr>
          <a:xfrm rot="5400000">
            <a:off x="9045676" y="3528405"/>
            <a:ext cx="2616038" cy="2150252"/>
          </a:xfrm>
          <a:prstGeom prst="uturnArrow">
            <a:avLst>
              <a:gd name="adj1" fmla="val 21090"/>
              <a:gd name="adj2" fmla="val 16224"/>
              <a:gd name="adj3" fmla="val 20633"/>
              <a:gd name="adj4" fmla="val 31088"/>
              <a:gd name="adj5" fmla="val 100000"/>
            </a:avLst>
          </a:prstGeom>
          <a:gradFill flip="none" rotWithShape="1">
            <a:gsLst>
              <a:gs pos="0">
                <a:schemeClr val="accent1">
                  <a:tint val="66000"/>
                  <a:satMod val="160000"/>
                </a:schemeClr>
              </a:gs>
              <a:gs pos="71000">
                <a:schemeClr val="accent1">
                  <a:tint val="44500"/>
                  <a:satMod val="160000"/>
                </a:schemeClr>
              </a:gs>
              <a:gs pos="92000">
                <a:schemeClr val="bg1"/>
              </a:gs>
            </a:gsLst>
            <a:lin ang="8100000" scaled="1"/>
            <a:tileRect/>
          </a:gradFill>
          <a:ln>
            <a:solidFill>
              <a:schemeClr val="bg1"/>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solidFill>
                <a:schemeClr val="tx1"/>
              </a:solidFill>
            </a:endParaRPr>
          </a:p>
        </p:txBody>
      </p:sp>
      <p:sp>
        <p:nvSpPr>
          <p:cNvPr id="8" name="Rectangle: Folded Corner 7">
            <a:extLst>
              <a:ext uri="{FF2B5EF4-FFF2-40B4-BE49-F238E27FC236}">
                <a16:creationId xmlns:a16="http://schemas.microsoft.com/office/drawing/2014/main" id="{B3B6A816-88F6-4F97-B9DE-ECFFB15699F2}"/>
              </a:ext>
            </a:extLst>
          </p:cNvPr>
          <p:cNvSpPr/>
          <p:nvPr/>
        </p:nvSpPr>
        <p:spPr>
          <a:xfrm>
            <a:off x="3934691" y="5320145"/>
            <a:ext cx="3605877" cy="1163627"/>
          </a:xfrm>
          <a:prstGeom prst="foldedCorne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Select what’s important. Resolved by providing the complete picture through links</a:t>
            </a:r>
          </a:p>
        </p:txBody>
      </p:sp>
      <p:pic>
        <p:nvPicPr>
          <p:cNvPr id="3" name="Picture 2">
            <a:extLst>
              <a:ext uri="{FF2B5EF4-FFF2-40B4-BE49-F238E27FC236}">
                <a16:creationId xmlns:a16="http://schemas.microsoft.com/office/drawing/2014/main" id="{45D543AF-5D98-4466-9E4B-9D214B8F486A}"/>
              </a:ext>
            </a:extLst>
          </p:cNvPr>
          <p:cNvPicPr>
            <a:picLocks noChangeAspect="1"/>
          </p:cNvPicPr>
          <p:nvPr/>
        </p:nvPicPr>
        <p:blipFill rotWithShape="1">
          <a:blip r:embed="rId5"/>
          <a:srcRect l="472" t="913" b="41965"/>
          <a:stretch/>
        </p:blipFill>
        <p:spPr>
          <a:xfrm>
            <a:off x="2753710" y="4603531"/>
            <a:ext cx="6434599" cy="2028498"/>
          </a:xfrm>
          <a:prstGeom prst="rect">
            <a:avLst/>
          </a:prstGeom>
          <a:ln w="6350">
            <a:solidFill>
              <a:schemeClr val="accent3"/>
            </a:solidFill>
          </a:ln>
          <a:effectLst>
            <a:outerShdw dist="50800" dir="3000000" algn="tl" rotWithShape="0">
              <a:prstClr val="black">
                <a:alpha val="20000"/>
              </a:prstClr>
            </a:outerShdw>
          </a:effectLst>
        </p:spPr>
      </p:pic>
    </p:spTree>
    <p:extLst>
      <p:ext uri="{BB962C8B-B14F-4D97-AF65-F5344CB8AC3E}">
        <p14:creationId xmlns:p14="http://schemas.microsoft.com/office/powerpoint/2010/main" val="1081278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90C988-4335-41DD-9BA3-3CF9C4E6376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20711" y="4640296"/>
            <a:ext cx="9829801" cy="1778604"/>
          </a:xfrm>
          <a:prstGeom prst="rect">
            <a:avLst/>
          </a:prstGeom>
          <a:ln w="6350">
            <a:solidFill>
              <a:schemeClr val="accent3"/>
            </a:solidFill>
          </a:ln>
          <a:effectLst>
            <a:outerShdw dist="50800" dir="3000000" algn="tl" rotWithShape="0">
              <a:prstClr val="black">
                <a:alpha val="20000"/>
              </a:prstClr>
            </a:outerShdw>
          </a:effectLst>
        </p:spPr>
      </p:pic>
      <p:sp>
        <p:nvSpPr>
          <p:cNvPr id="2" name="Title 1">
            <a:extLst>
              <a:ext uri="{FF2B5EF4-FFF2-40B4-BE49-F238E27FC236}">
                <a16:creationId xmlns:a16="http://schemas.microsoft.com/office/drawing/2014/main" id="{F7C6B7CD-EB8B-4122-B4CE-44DD712B09A9}"/>
              </a:ext>
            </a:extLst>
          </p:cNvPr>
          <p:cNvSpPr>
            <a:spLocks noGrp="1"/>
          </p:cNvSpPr>
          <p:nvPr>
            <p:ph type="title"/>
          </p:nvPr>
        </p:nvSpPr>
        <p:spPr/>
        <p:txBody>
          <a:bodyPr/>
          <a:lstStyle/>
          <a:p>
            <a:r>
              <a:rPr lang="en-GB" dirty="0"/>
              <a:t>… and provide further context</a:t>
            </a:r>
          </a:p>
        </p:txBody>
      </p:sp>
      <p:sp>
        <p:nvSpPr>
          <p:cNvPr id="13" name="Arrow: U-Turn 12">
            <a:extLst>
              <a:ext uri="{FF2B5EF4-FFF2-40B4-BE49-F238E27FC236}">
                <a16:creationId xmlns:a16="http://schemas.microsoft.com/office/drawing/2014/main" id="{192D9179-9650-499E-8076-C95C8559BB38}"/>
              </a:ext>
            </a:extLst>
          </p:cNvPr>
          <p:cNvSpPr/>
          <p:nvPr/>
        </p:nvSpPr>
        <p:spPr>
          <a:xfrm rot="5400000">
            <a:off x="8565672" y="2610042"/>
            <a:ext cx="3519438" cy="3157109"/>
          </a:xfrm>
          <a:prstGeom prst="uturnArrow">
            <a:avLst>
              <a:gd name="adj1" fmla="val 16245"/>
              <a:gd name="adj2" fmla="val 16224"/>
              <a:gd name="adj3" fmla="val 20633"/>
              <a:gd name="adj4" fmla="val 31088"/>
              <a:gd name="adj5" fmla="val 38252"/>
            </a:avLst>
          </a:prstGeom>
          <a:gradFill flip="none" rotWithShape="1">
            <a:gsLst>
              <a:gs pos="0">
                <a:schemeClr val="accent1">
                  <a:tint val="66000"/>
                  <a:satMod val="160000"/>
                </a:schemeClr>
              </a:gs>
              <a:gs pos="64000">
                <a:schemeClr val="accent1">
                  <a:tint val="44500"/>
                  <a:satMod val="160000"/>
                </a:schemeClr>
              </a:gs>
              <a:gs pos="100000">
                <a:schemeClr val="bg1"/>
              </a:gs>
            </a:gsLst>
            <a:lin ang="8100000" scaled="1"/>
            <a:tileRect/>
          </a:gradFill>
          <a:ln>
            <a:solidFill>
              <a:schemeClr val="bg1"/>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solidFill>
                <a:schemeClr val="tx1"/>
              </a:solidFill>
            </a:endParaRPr>
          </a:p>
        </p:txBody>
      </p:sp>
      <p:pic>
        <p:nvPicPr>
          <p:cNvPr id="8" name="Picture 7">
            <a:extLst>
              <a:ext uri="{FF2B5EF4-FFF2-40B4-BE49-F238E27FC236}">
                <a16:creationId xmlns:a16="http://schemas.microsoft.com/office/drawing/2014/main" id="{8C5932F4-5C36-4495-9B9B-A71614382183}"/>
              </a:ext>
            </a:extLst>
          </p:cNvPr>
          <p:cNvPicPr>
            <a:picLocks noChangeAspect="1"/>
          </p:cNvPicPr>
          <p:nvPr/>
        </p:nvPicPr>
        <p:blipFill rotWithShape="1">
          <a:blip r:embed="rId4"/>
          <a:srcRect l="472" t="913" b="41965"/>
          <a:stretch/>
        </p:blipFill>
        <p:spPr>
          <a:xfrm>
            <a:off x="2878701" y="1782272"/>
            <a:ext cx="6434599" cy="2028498"/>
          </a:xfrm>
          <a:prstGeom prst="rect">
            <a:avLst/>
          </a:prstGeom>
          <a:ln w="6350">
            <a:solidFill>
              <a:schemeClr val="accent3"/>
            </a:solidFill>
          </a:ln>
          <a:effectLst>
            <a:outerShdw dist="50800" dir="3000000" algn="tl" rotWithShape="0">
              <a:prstClr val="black">
                <a:alpha val="20000"/>
              </a:prstClr>
            </a:outerShdw>
          </a:effectLst>
        </p:spPr>
      </p:pic>
    </p:spTree>
    <p:extLst>
      <p:ext uri="{BB962C8B-B14F-4D97-AF65-F5344CB8AC3E}">
        <p14:creationId xmlns:p14="http://schemas.microsoft.com/office/powerpoint/2010/main" val="1556215362"/>
      </p:ext>
    </p:extLst>
  </p:cSld>
  <p:clrMapOvr>
    <a:masterClrMapping/>
  </p:clrMapOvr>
</p:sld>
</file>

<file path=ppt/theme/theme1.xml><?xml version="1.0" encoding="utf-8"?>
<a:theme xmlns:a="http://schemas.openxmlformats.org/drawingml/2006/main" name="Open Pharma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pen Pharma Template">
  <a:themeElements>
    <a:clrScheme name="OPG">
      <a:dk1>
        <a:sysClr val="windowText" lastClr="000000"/>
      </a:dk1>
      <a:lt1>
        <a:srgbClr val="FFFFFF"/>
      </a:lt1>
      <a:dk2>
        <a:srgbClr val="002395"/>
      </a:dk2>
      <a:lt2>
        <a:srgbClr val="FFFFFF"/>
      </a:lt2>
      <a:accent1>
        <a:srgbClr val="002395"/>
      </a:accent1>
      <a:accent2>
        <a:srgbClr val="E21F26"/>
      </a:accent2>
      <a:accent3>
        <a:srgbClr val="5F5F5F"/>
      </a:accent3>
      <a:accent4>
        <a:srgbClr val="405AB0"/>
      </a:accent4>
      <a:accent5>
        <a:srgbClr val="99CCFF"/>
      </a:accent5>
      <a:accent6>
        <a:srgbClr val="828282"/>
      </a:accent6>
      <a:hlink>
        <a:srgbClr val="405AB0"/>
      </a:hlink>
      <a:folHlink>
        <a:srgbClr val="C3C3C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3204</TotalTime>
  <Words>1164</Words>
  <Application>Microsoft Office PowerPoint</Application>
  <PresentationFormat>Widescreen</PresentationFormat>
  <Paragraphs>180</Paragraphs>
  <Slides>16</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Calibri</vt:lpstr>
      <vt:lpstr>Caveat Brush</vt:lpstr>
      <vt:lpstr>Courier New</vt:lpstr>
      <vt:lpstr>Ink Free</vt:lpstr>
      <vt:lpstr>myriad-pro</vt:lpstr>
      <vt:lpstr>Open Sans</vt:lpstr>
      <vt:lpstr>Proxima Nova</vt:lpstr>
      <vt:lpstr>Open Pharma Template</vt:lpstr>
      <vt:lpstr>1_Open Pharma Template</vt:lpstr>
      <vt:lpstr>Building trust  by connecting research information </vt:lpstr>
      <vt:lpstr>A good time for trust in pharma publications?</vt:lpstr>
      <vt:lpstr>Who’s this?</vt:lpstr>
      <vt:lpstr>Academic publishing is the route to credible, compliant pharma communications</vt:lpstr>
      <vt:lpstr>Non-publication media help to summarize, simplify and explain</vt:lpstr>
      <vt:lpstr>Recommendations for plain language summaries of peer-reviewed medical journal publications</vt:lpstr>
      <vt:lpstr>Publications are not the only way to clinical data </vt:lpstr>
      <vt:lpstr>Connecting to external resources  can provide a fuller picture</vt:lpstr>
      <vt:lpstr>… and provide further context</vt:lpstr>
      <vt:lpstr>The library without a system</vt:lpstr>
      <vt:lpstr>Systems helping with discoverability</vt:lpstr>
      <vt:lpstr>So you want people to read this?</vt:lpstr>
      <vt:lpstr>Metrics over time</vt:lpstr>
      <vt:lpstr>PowerPoint Presentation</vt:lpstr>
      <vt:lpstr>So what does this mean for publishers?</vt:lpstr>
      <vt:lpstr>Join the conversation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Velissaria Vanna</dc:creator>
  <cp:lastModifiedBy>Tim Koder</cp:lastModifiedBy>
  <cp:revision>115</cp:revision>
  <dcterms:created xsi:type="dcterms:W3CDTF">2020-07-02T10:50:19Z</dcterms:created>
  <dcterms:modified xsi:type="dcterms:W3CDTF">2021-09-23T16:02:59Z</dcterms:modified>
</cp:coreProperties>
</file>